
<file path=[Content_Types].xml><?xml version="1.0" encoding="utf-8"?>
<Types xmlns="http://schemas.openxmlformats.org/package/2006/content-types">
  <Override PartName="/ppt/slides/slide29.xml" ContentType="application/vnd.openxmlformats-officedocument.presentationml.slide+xml"/>
  <Override PartName="/ppt/slides/slide47.xml" ContentType="application/vnd.openxmlformats-officedocument.presentationml.slide+xml"/>
  <Override PartName="/ppt/slides/slide58.xml" ContentType="application/vnd.openxmlformats-officedocument.presentationml.slide+xml"/>
  <Override PartName="/ppt/notesSlides/notesSlide2.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36.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Layouts/slideLayout6.xml" ContentType="application/vnd.openxmlformats-officedocument.presentationml.slideLayout+xml"/>
  <Override PartName="/ppt/slides/slide25.xml" ContentType="application/vnd.openxmlformats-officedocument.presentationml.slide+xml"/>
  <Override PartName="/ppt/slides/slide43.xml" ContentType="application/vnd.openxmlformats-officedocument.presentationml.slide+xml"/>
  <Override PartName="/ppt/slides/slide72.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Default Extension="xml" ContentType="application/xml"/>
  <Override PartName="/ppt/slides/slide14.xml" ContentType="application/vnd.openxmlformats-officedocument.presentationml.slide+xml"/>
  <Override PartName="/ppt/slides/slide32.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slides/slide10.xml" ContentType="application/vnd.openxmlformats-officedocument.presentationml.slide+xml"/>
  <Override PartName="/ppt/slides/slide12.xml" ContentType="application/vnd.openxmlformats-officedocument.presentationml.slide+xml"/>
  <Override PartName="/ppt/slides/slide21.xml" ContentType="application/vnd.openxmlformats-officedocument.presentationml.slide+xml"/>
  <Override PartName="/ppt/slides/slide30.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notesSlides/notesSlide14.xml" ContentType="application/vnd.openxmlformats-officedocument.presentationml.notesSlide+xml"/>
  <Override PartName="/ppt/notesSlides/notesSlide9.xml" ContentType="application/vnd.openxmlformats-officedocument.presentationml.notesSlide+xml"/>
  <Override PartName="/ppt/notesSlides/notesSlide12.xml" ContentType="application/vnd.openxmlformats-officedocument.presentationml.notesSlide+xml"/>
  <Override PartName="/ppt/notesSlides/notesSlide7.xml" ContentType="application/vnd.openxmlformats-officedocument.presentationml.notes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9.xml" ContentType="application/vnd.openxmlformats-officedocument.presentationml.slide+xml"/>
  <Override PartName="/ppt/slides/slide59.xml" ContentType="application/vnd.openxmlformats-officedocument.presentationml.slide+xml"/>
  <Override PartName="/ppt/slides/slide68.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slideMasters/slideMaster2.xml" ContentType="application/vnd.openxmlformats-officedocument.presentationml.slideMaster+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s/slide39.xml" ContentType="application/vnd.openxmlformats-officedocument.presentationml.slide+xml"/>
  <Override PartName="/ppt/slides/slide48.xml" ContentType="application/vnd.openxmlformats-officedocument.presentationml.slide+xml"/>
  <Override PartName="/ppt/slides/slide57.xml" ContentType="application/vnd.openxmlformats-officedocument.presentationml.slide+xml"/>
  <Override PartName="/ppt/slides/slide66.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Default Extension="png" ContentType="image/png"/>
  <Override PartName="/ppt/notesSlides/notesSlide3.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slides/slide37.xml" ContentType="application/vnd.openxmlformats-officedocument.presentationml.slide+xml"/>
  <Override PartName="/ppt/slides/slide46.xml" ContentType="application/vnd.openxmlformats-officedocument.presentationml.slide+xml"/>
  <Override PartName="/ppt/slides/slide55.xml" ContentType="application/vnd.openxmlformats-officedocument.presentationml.slide+xml"/>
  <Override PartName="/ppt/slides/slide64.xml" ContentType="application/vnd.openxmlformats-officedocument.presentationml.slide+xml"/>
  <Override PartName="/ppt/slides/slide73.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s/slide33.xml" ContentType="application/vnd.openxmlformats-officedocument.presentationml.slide+xml"/>
  <Override PartName="/ppt/slides/slide35.xml" ContentType="application/vnd.openxmlformats-officedocument.presentationml.slide+xml"/>
  <Override PartName="/ppt/slides/slide44.xml" ContentType="application/vnd.openxmlformats-officedocument.presentationml.slide+xml"/>
  <Override PartName="/ppt/slides/slide53.xml" ContentType="application/vnd.openxmlformats-officedocument.presentationml.slide+xml"/>
  <Override PartName="/ppt/slides/slide62.xml" ContentType="application/vnd.openxmlformats-officedocument.presentationml.slide+xml"/>
  <Override PartName="/ppt/slides/slide71.xml" ContentType="application/vnd.openxmlformats-officedocument.presentationml.slide+xml"/>
  <Default Extension="jpeg" ContentType="image/jpeg"/>
  <Override PartName="/ppt/slideLayouts/slideLayout3.xml" ContentType="application/vnd.openxmlformats-officedocument.presentationml.slideLayout+xml"/>
  <Override PartName="/ppt/presentation.xml" ContentType="application/vnd.openxmlformats-officedocument.presentationml.slideshow.main+xml"/>
  <Override PartName="/ppt/slides/slide13.xml" ContentType="application/vnd.openxmlformats-officedocument.presentationml.slide+xml"/>
  <Override PartName="/ppt/slides/slide22.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51.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Default Extension="wav" ContentType="audio/wav"/>
  <Override PartName="/docProps/app.xml" ContentType="application/vnd.openxmlformats-officedocument.extended-properties+xml"/>
  <Override PartName="/ppt/slides/slide11.xml" ContentType="application/vnd.openxmlformats-officedocument.presentationml.slide+xml"/>
  <Override PartName="/ppt/slides/slide20.xml" ContentType="application/vnd.openxmlformats-officedocument.presentationml.slide+xml"/>
  <Override PartName="/ppt/slides/slide40.xml" ContentType="application/vnd.openxmlformats-officedocument.presentationml.slide+xml"/>
  <Override PartName="/ppt/slideLayouts/slideLayout12.xml" ContentType="application/vnd.openxmlformats-officedocument.presentationml.slideLayout+xml"/>
  <Override PartName="/ppt/notesSlides/notesSlide13.xml" ContentType="application/vnd.openxmlformats-officedocument.presentationml.notesSlide+xml"/>
  <Override PartName="/ppt/slideLayouts/slideLayout10.xml" ContentType="application/vnd.openxmlformats-officedocument.presentationml.slideLayout+xml"/>
  <Default Extension="gif" ContentType="image/gif"/>
  <Override PartName="/ppt/notesSlides/notesSlide8.xml" ContentType="application/vnd.openxmlformats-officedocument.presentationml.notesSlide+xml"/>
  <Override PartName="/ppt/notesSlides/notesSlide11.xml" ContentType="application/vnd.openxmlformats-officedocument.presentationml.notesSlide+xml"/>
  <Override PartName="/ppt/notesSlides/notesSlide6.xml" ContentType="application/vnd.openxmlformats-officedocument.presentationml.notesSlide+xml"/>
  <Override PartName="/ppt/slides/slide8.xml" ContentType="application/vnd.openxmlformats-officedocument.presentationml.slide+xml"/>
  <Override PartName="/ppt/slides/slide49.xml" ContentType="application/vnd.openxmlformats-officedocument.presentationml.slide+xml"/>
  <Override PartName="/ppt/slides/slide69.xml" ContentType="application/vnd.openxmlformats-officedocument.presentationml.slid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Layouts/slideLayout8.xml" ContentType="application/vnd.openxmlformats-officedocument.presentationml.slideLayout+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s/slide74.xml" ContentType="application/vnd.openxmlformats-officedocument.presentationml.slide+xml"/>
  <Override PartName="/ppt/slideLayouts/slideLayout4.xml" ContentType="application/vnd.openxmlformats-officedocument.presentationml.slideLayout+xml"/>
  <Override PartName="/ppt/theme/theme3.xml" ContentType="application/vnd.openxmlformats-officedocument.them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s/slide70.xml" ContentType="application/vnd.openxmlformats-officedocument.presentationml.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autoCompressPictures="0">
  <p:sldMasterIdLst>
    <p:sldMasterId id="2147483672" r:id="rId1"/>
    <p:sldMasterId id="2147483684" r:id="rId2"/>
  </p:sldMasterIdLst>
  <p:notesMasterIdLst>
    <p:notesMasterId r:id="rId77"/>
  </p:notesMasterIdLst>
  <p:sldIdLst>
    <p:sldId id="300" r:id="rId3"/>
    <p:sldId id="288" r:id="rId4"/>
    <p:sldId id="330" r:id="rId5"/>
    <p:sldId id="264" r:id="rId6"/>
    <p:sldId id="331" r:id="rId7"/>
    <p:sldId id="256" r:id="rId8"/>
    <p:sldId id="265" r:id="rId9"/>
    <p:sldId id="332" r:id="rId10"/>
    <p:sldId id="270" r:id="rId11"/>
    <p:sldId id="271" r:id="rId12"/>
    <p:sldId id="333" r:id="rId13"/>
    <p:sldId id="269" r:id="rId14"/>
    <p:sldId id="268" r:id="rId15"/>
    <p:sldId id="336" r:id="rId16"/>
    <p:sldId id="295" r:id="rId17"/>
    <p:sldId id="316" r:id="rId18"/>
    <p:sldId id="335" r:id="rId19"/>
    <p:sldId id="263" r:id="rId20"/>
    <p:sldId id="267" r:id="rId21"/>
    <p:sldId id="334" r:id="rId22"/>
    <p:sldId id="297" r:id="rId23"/>
    <p:sldId id="294" r:id="rId24"/>
    <p:sldId id="338" r:id="rId25"/>
    <p:sldId id="328" r:id="rId26"/>
    <p:sldId id="293" r:id="rId27"/>
    <p:sldId id="337" r:id="rId28"/>
    <p:sldId id="291" r:id="rId29"/>
    <p:sldId id="289" r:id="rId30"/>
    <p:sldId id="339" r:id="rId31"/>
    <p:sldId id="287" r:id="rId32"/>
    <p:sldId id="286" r:id="rId33"/>
    <p:sldId id="340" r:id="rId34"/>
    <p:sldId id="285" r:id="rId35"/>
    <p:sldId id="282" r:id="rId36"/>
    <p:sldId id="281" r:id="rId37"/>
    <p:sldId id="341" r:id="rId38"/>
    <p:sldId id="278" r:id="rId39"/>
    <p:sldId id="342" r:id="rId40"/>
    <p:sldId id="277" r:id="rId41"/>
    <p:sldId id="275" r:id="rId42"/>
    <p:sldId id="329" r:id="rId43"/>
    <p:sldId id="274" r:id="rId44"/>
    <p:sldId id="273" r:id="rId45"/>
    <p:sldId id="272" r:id="rId46"/>
    <p:sldId id="327" r:id="rId47"/>
    <p:sldId id="326" r:id="rId48"/>
    <p:sldId id="323" r:id="rId49"/>
    <p:sldId id="322" r:id="rId50"/>
    <p:sldId id="321" r:id="rId51"/>
    <p:sldId id="320" r:id="rId52"/>
    <p:sldId id="319" r:id="rId53"/>
    <p:sldId id="318" r:id="rId54"/>
    <p:sldId id="317" r:id="rId55"/>
    <p:sldId id="266" r:id="rId56"/>
    <p:sldId id="261" r:id="rId57"/>
    <p:sldId id="314" r:id="rId58"/>
    <p:sldId id="313" r:id="rId59"/>
    <p:sldId id="315" r:id="rId60"/>
    <p:sldId id="312" r:id="rId61"/>
    <p:sldId id="310" r:id="rId62"/>
    <p:sldId id="309" r:id="rId63"/>
    <p:sldId id="259" r:id="rId64"/>
    <p:sldId id="308" r:id="rId65"/>
    <p:sldId id="307" r:id="rId66"/>
    <p:sldId id="306" r:id="rId67"/>
    <p:sldId id="305" r:id="rId68"/>
    <p:sldId id="304" r:id="rId69"/>
    <p:sldId id="303" r:id="rId70"/>
    <p:sldId id="302" r:id="rId71"/>
    <p:sldId id="260" r:id="rId72"/>
    <p:sldId id="257" r:id="rId73"/>
    <p:sldId id="301" r:id="rId74"/>
    <p:sldId id="279" r:id="rId75"/>
    <p:sldId id="343" r:id="rId76"/>
  </p:sldIdLst>
  <p:sldSz cx="9144000" cy="5143500" type="screen16x9"/>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50000" saltData="WqFrFfFAB8yS70SLI67YBw" hashData="/bqiq5QcIp/kV6xcMc7fQ5NcleY" cryptProvider="" algIdExt="0" algIdExtSource="" cryptProviderTypeExt="0" cryptProviderTypeExtSourc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08040"/>
    <a:srgbClr val="654321"/>
    <a:srgbClr val="39230D"/>
    <a:srgbClr val="663300"/>
    <a:srgbClr val="996633"/>
  </p:clrMru>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5620"/>
    <p:restoredTop sz="93298" autoAdjust="0"/>
  </p:normalViewPr>
  <p:slideViewPr>
    <p:cSldViewPr>
      <p:cViewPr>
        <p:scale>
          <a:sx n="110" d="100"/>
          <a:sy n="110" d="100"/>
        </p:scale>
        <p:origin x="738" y="336"/>
      </p:cViewPr>
      <p:guideLst>
        <p:guide orient="horz" pos="1620"/>
        <p:guide pos="2880"/>
      </p:guideLst>
    </p:cSldViewPr>
  </p:slideViewPr>
  <p:notesTextViewPr>
    <p:cViewPr>
      <p:scale>
        <a:sx n="100" d="100"/>
        <a:sy n="100" d="100"/>
      </p:scale>
      <p:origin x="0" y="0"/>
    </p:cViewPr>
  </p:notesText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slide" Target="slides/slide61.xml"/><Relationship Id="rId68" Type="http://schemas.openxmlformats.org/officeDocument/2006/relationships/slide" Target="slides/slide66.xml"/><Relationship Id="rId76" Type="http://schemas.openxmlformats.org/officeDocument/2006/relationships/slide" Target="slides/slide74.xml"/><Relationship Id="rId7" Type="http://schemas.openxmlformats.org/officeDocument/2006/relationships/slide" Target="slides/slide5.xml"/><Relationship Id="rId71" Type="http://schemas.openxmlformats.org/officeDocument/2006/relationships/slide" Target="slides/slide69.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74" Type="http://schemas.openxmlformats.org/officeDocument/2006/relationships/slide" Target="slides/slide72.xml"/><Relationship Id="rId79" Type="http://schemas.openxmlformats.org/officeDocument/2006/relationships/viewProps" Target="viewProps.xml"/><Relationship Id="rId5" Type="http://schemas.openxmlformats.org/officeDocument/2006/relationships/slide" Target="slides/slide3.xml"/><Relationship Id="rId61" Type="http://schemas.openxmlformats.org/officeDocument/2006/relationships/slide" Target="slides/slide59.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notesMaster" Target="notesMasters/notesMaster1.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F14928F9-70BD-45FB-A557-F2B04C27E2EB}" type="datetimeFigureOut">
              <a:rPr lang="es-ES" smtClean="0"/>
              <a:pPr/>
              <a:t>03/08/2015</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57F5A3BD-5368-450F-AC3A-E98A9216D8F8}" type="slidenum">
              <a:rPr lang="es-ES" smtClean="0"/>
              <a:pPr/>
              <a:t>‹Nº›</a:t>
            </a:fld>
            <a:endParaRPr lang="es-E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3</a:t>
            </a:fld>
            <a:endParaRPr lang="es-E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5</a:t>
            </a:fld>
            <a:endParaRPr lang="es-E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8</a:t>
            </a:fld>
            <a:endParaRPr lang="es-E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10</a:t>
            </a:fld>
            <a:endParaRPr lang="es-E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11</a:t>
            </a:fld>
            <a:endParaRPr lang="es-E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14</a:t>
            </a:fld>
            <a:endParaRPr lang="es-E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17</a:t>
            </a:fld>
            <a:endParaRPr lang="es-E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20</a:t>
            </a:fld>
            <a:endParaRPr lang="es-E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23</a:t>
            </a:fld>
            <a:endParaRPr lang="es-E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26</a:t>
            </a:fld>
            <a:endParaRPr lang="es-E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29</a:t>
            </a:fld>
            <a:endParaRPr lang="es-E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32</a:t>
            </a:fld>
            <a:endParaRPr lang="es-E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36</a:t>
            </a:fld>
            <a:endParaRPr lang="es-E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57F5A3BD-5368-450F-AC3A-E98A9216D8F8}" type="slidenum">
              <a:rPr lang="es-ES" smtClean="0"/>
              <a:pPr/>
              <a:t>38</a:t>
            </a:fld>
            <a:endParaRPr lang="es-E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8" name="7 Título"/>
          <p:cNvSpPr>
            <a:spLocks noGrp="1"/>
          </p:cNvSpPr>
          <p:nvPr>
            <p:ph type="ctrTitle"/>
          </p:nvPr>
        </p:nvSpPr>
        <p:spPr>
          <a:xfrm>
            <a:off x="422030" y="1028700"/>
            <a:ext cx="8229600" cy="1371600"/>
          </a:xfrm>
        </p:spPr>
        <p:txBody>
          <a:bodyPr vert="horz" lIns="45720" tIns="0" rIns="45720" bIns="0" anchor="b">
            <a:normAutofit/>
            <a:scene3d>
              <a:camera prst="orthographicFront"/>
              <a:lightRig rig="soft" dir="t">
                <a:rot lat="0" lon="0" rev="17220000"/>
              </a:lightRig>
            </a:scene3d>
            <a:sp3d prstMaterial="softEdge">
              <a:bevelT w="38100" h="38100"/>
            </a:sp3d>
          </a:bodyPr>
          <a:lstStyle>
            <a:lvl1pPr>
              <a:defRPr sz="4800" b="1" cap="all" baseline="0">
                <a:ln w="6350">
                  <a:noFill/>
                </a:ln>
                <a:gradFill>
                  <a:gsLst>
                    <a:gs pos="0">
                      <a:schemeClr val="accent1">
                        <a:tint val="73000"/>
                        <a:satMod val="145000"/>
                      </a:schemeClr>
                    </a:gs>
                    <a:gs pos="73000">
                      <a:schemeClr val="accent1">
                        <a:tint val="73000"/>
                        <a:satMod val="145000"/>
                      </a:schemeClr>
                    </a:gs>
                    <a:gs pos="100000">
                      <a:schemeClr val="accent1">
                        <a:tint val="83000"/>
                        <a:satMod val="143000"/>
                      </a:schemeClr>
                    </a:gs>
                  </a:gsLst>
                  <a:lin ang="4800000" scaled="1"/>
                </a:gradFill>
                <a:effectLst>
                  <a:outerShdw blurRad="127000" dist="200000" dir="2700000" algn="tl" rotWithShape="0">
                    <a:srgbClr val="000000">
                      <a:alpha val="30000"/>
                    </a:srgbClr>
                  </a:outerShdw>
                </a:effectLst>
              </a:defRPr>
            </a:lvl1pPr>
          </a:lstStyle>
          <a:p>
            <a:r>
              <a:rPr kumimoji="0" lang="es-ES" smtClean="0"/>
              <a:t>Haga clic para modificar el estilo de título del patrón</a:t>
            </a:r>
            <a:endParaRPr kumimoji="0" lang="en-US"/>
          </a:p>
        </p:txBody>
      </p:sp>
      <p:sp>
        <p:nvSpPr>
          <p:cNvPr id="28" name="27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17" name="16 Marcador de pie de página"/>
          <p:cNvSpPr>
            <a:spLocks noGrp="1"/>
          </p:cNvSpPr>
          <p:nvPr>
            <p:ph type="ftr" sz="quarter" idx="11"/>
          </p:nvPr>
        </p:nvSpPr>
        <p:spPr/>
        <p:txBody>
          <a:bodyPr/>
          <a:lstStyle/>
          <a:p>
            <a:endParaRPr lang="es-ES"/>
          </a:p>
        </p:txBody>
      </p:sp>
      <p:sp>
        <p:nvSpPr>
          <p:cNvPr id="29" name="28 Marcador de número de diapositiva"/>
          <p:cNvSpPr>
            <a:spLocks noGrp="1"/>
          </p:cNvSpPr>
          <p:nvPr>
            <p:ph type="sldNum" sz="quarter" idx="12"/>
          </p:nvPr>
        </p:nvSpPr>
        <p:spPr/>
        <p:txBody>
          <a:bodyPr/>
          <a:lstStyle/>
          <a:p>
            <a:fld id="{865BFDFF-2CF0-4D7F-946C-4E47FDA86B8F}" type="slidenum">
              <a:rPr lang="es-ES" smtClean="0"/>
              <a:pPr/>
              <a:t>‹Nº›</a:t>
            </a:fld>
            <a:endParaRPr lang="es-ES"/>
          </a:p>
        </p:txBody>
      </p:sp>
      <p:sp>
        <p:nvSpPr>
          <p:cNvPr id="9" name="8 Subtítulo"/>
          <p:cNvSpPr>
            <a:spLocks noGrp="1"/>
          </p:cNvSpPr>
          <p:nvPr>
            <p:ph type="subTitle" idx="1"/>
          </p:nvPr>
        </p:nvSpPr>
        <p:spPr>
          <a:xfrm>
            <a:off x="1371600" y="2498774"/>
            <a:ext cx="6400800" cy="1314450"/>
          </a:xfrm>
        </p:spPr>
        <p:txBody>
          <a:bodyPr/>
          <a:lstStyle>
            <a:lvl1pPr marL="0" indent="0" algn="ctr">
              <a:buNone/>
              <a:defRPr>
                <a:solidFill>
                  <a:schemeClr val="tx1"/>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kumimoji="0" lang="es-ES" smtClean="0"/>
              <a:t>Haga clic para modificar el estilo de subtítulo del patrón</a:t>
            </a:r>
            <a:endParaRPr kumimoji="0" lang="en-US"/>
          </a:p>
        </p:txBody>
      </p:sp>
    </p:spTree>
  </p:cSld>
  <p:clrMapOvr>
    <a:masterClrMapping/>
  </p:clrMapOvr>
  <p:transition advTm="16000"/>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kumimoji="0" lang="es-ES" smtClean="0"/>
              <a:t>Haga clic para modificar el estilo de título del patrón</a:t>
            </a:r>
            <a:endParaRPr kumimoji="0" lang="en-US"/>
          </a:p>
        </p:txBody>
      </p:sp>
      <p:sp>
        <p:nvSpPr>
          <p:cNvPr id="3" name="2 Marcador de contenido"/>
          <p:cNvSpPr>
            <a:spLocks noGrp="1"/>
          </p:cNvSpPr>
          <p:nvPr>
            <p:ph idx="1"/>
          </p:nvPr>
        </p:nvSpPr>
        <p:spPr/>
        <p:txBody>
          <a:bodyPr/>
          <a:lstStyle/>
          <a:p>
            <a:pPr lvl="0" eaLnBrk="1" latinLnBrk="0" hangingPunct="1"/>
            <a:r>
              <a:rPr lang="es-ES" smtClean="0"/>
              <a:t>Haga clic para modificar el estilo de texto del patrón</a:t>
            </a:r>
          </a:p>
          <a:p>
            <a:pPr lvl="1" eaLnBrk="1" latinLnBrk="0" hangingPunct="1"/>
            <a:r>
              <a:rPr lang="es-ES" smtClean="0"/>
              <a:t>Segundo nivel</a:t>
            </a:r>
          </a:p>
          <a:p>
            <a:pPr lvl="2" eaLnBrk="1" latinLnBrk="0" hangingPunct="1"/>
            <a:r>
              <a:rPr lang="es-ES" smtClean="0"/>
              <a:t>Tercer nivel</a:t>
            </a:r>
          </a:p>
          <a:p>
            <a:pPr lvl="3" eaLnBrk="1" latinLnBrk="0" hangingPunct="1"/>
            <a:r>
              <a:rPr lang="es-ES" smtClean="0"/>
              <a:t>Cuarto nivel</a:t>
            </a:r>
          </a:p>
          <a:p>
            <a:pPr lvl="4" eaLnBrk="1" latinLnBrk="0" hangingPunct="1"/>
            <a:r>
              <a:rPr lang="es-ES" smtClean="0"/>
              <a:t>Quinto nivel</a:t>
            </a:r>
            <a:endParaRPr kumimoji="0" lang="en-US"/>
          </a:p>
        </p:txBody>
      </p:sp>
      <p:sp>
        <p:nvSpPr>
          <p:cNvPr id="4" name="3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65BFDFF-2CF0-4D7F-946C-4E47FDA86B8F}" type="slidenum">
              <a:rPr lang="es-ES" smtClean="0"/>
              <a:pPr/>
              <a:t>‹Nº›</a:t>
            </a:fld>
            <a:endParaRPr lang="es-ES"/>
          </a:p>
        </p:txBody>
      </p:sp>
    </p:spTree>
  </p:cSld>
  <p:clrMapOvr>
    <a:masterClrMapping/>
  </p:clrMapOvr>
  <p:transition advTm="16000"/>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1600200" y="457200"/>
            <a:ext cx="7086600" cy="1371600"/>
          </a:xfrm>
        </p:spPr>
        <p:txBody>
          <a:bodyPr vert="horz" bIns="0" anchor="b">
            <a:noAutofit/>
            <a:scene3d>
              <a:camera prst="orthographicFront"/>
              <a:lightRig rig="soft" dir="t">
                <a:rot lat="0" lon="0" rev="17220000"/>
              </a:lightRig>
            </a:scene3d>
            <a:sp3d prstMaterial="softEdge">
              <a:bevelT w="38100" h="38100"/>
              <a:contourClr>
                <a:schemeClr val="tx2">
                  <a:shade val="50000"/>
                </a:schemeClr>
              </a:contourClr>
            </a:sp3d>
          </a:bodyPr>
          <a:lstStyle>
            <a:lvl1pPr algn="l" rtl="0">
              <a:spcBef>
                <a:spcPct val="0"/>
              </a:spcBef>
              <a:buNone/>
              <a:defRPr sz="4800" b="1" cap="none" baseline="0">
                <a:ln w="6350">
                  <a:noFill/>
                </a:ln>
                <a:solidFill>
                  <a:schemeClr val="accent1">
                    <a:tint val="90000"/>
                    <a:satMod val="120000"/>
                  </a:schemeClr>
                </a:solidFill>
                <a:effectLst>
                  <a:outerShdw blurRad="114300" dist="101600" dir="2700000" algn="tl" rotWithShape="0">
                    <a:srgbClr val="000000">
                      <a:alpha val="40000"/>
                    </a:srgbClr>
                  </a:outerShdw>
                </a:effectLst>
                <a:latin typeface="+mj-lt"/>
                <a:ea typeface="+mj-ea"/>
                <a:cs typeface="+mj-cs"/>
              </a:defRPr>
            </a:lvl1pPr>
          </a:lstStyle>
          <a:p>
            <a:r>
              <a:rPr kumimoji="0" lang="es-ES" smtClean="0"/>
              <a:t>Haga clic para modificar el estilo de título del patrón</a:t>
            </a:r>
            <a:endParaRPr kumimoji="0" lang="en-US"/>
          </a:p>
        </p:txBody>
      </p:sp>
      <p:sp>
        <p:nvSpPr>
          <p:cNvPr id="3" name="2 Marcador de texto"/>
          <p:cNvSpPr>
            <a:spLocks noGrp="1"/>
          </p:cNvSpPr>
          <p:nvPr>
            <p:ph type="body" idx="1"/>
          </p:nvPr>
        </p:nvSpPr>
        <p:spPr>
          <a:xfrm>
            <a:off x="1600200" y="1880840"/>
            <a:ext cx="7086600" cy="1132284"/>
          </a:xfrm>
        </p:spPr>
        <p:txBody>
          <a:bodyPr anchor="t"/>
          <a:lstStyle>
            <a:lvl1pPr marL="73152" indent="0" algn="l">
              <a:buNone/>
              <a:defRPr sz="2000">
                <a:solidFill>
                  <a:schemeClr val="tx1"/>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eaLnBrk="1" latinLnBrk="0" hangingPunct="1"/>
            <a:r>
              <a:rPr kumimoji="0" lang="es-ES" smtClean="0"/>
              <a:t>Haga clic para modificar el estilo de texto del patrón</a:t>
            </a:r>
          </a:p>
        </p:txBody>
      </p:sp>
      <p:sp>
        <p:nvSpPr>
          <p:cNvPr id="4" name="3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a:xfrm>
            <a:off x="7924800" y="4812507"/>
            <a:ext cx="762000" cy="273844"/>
          </a:xfrm>
        </p:spPr>
        <p:txBody>
          <a:bodyPr/>
          <a:lstStyle/>
          <a:p>
            <a:fld id="{865BFDFF-2CF0-4D7F-946C-4E47FDA86B8F}" type="slidenum">
              <a:rPr lang="es-ES" smtClean="0"/>
              <a:pPr/>
              <a:t>‹Nº›</a:t>
            </a:fld>
            <a:endParaRPr lang="es-ES"/>
          </a:p>
        </p:txBody>
      </p:sp>
    </p:spTree>
  </p:cSld>
  <p:clrMapOvr>
    <a:masterClrMapping/>
  </p:clrMapOvr>
  <p:transition advTm="16000"/>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kumimoji="0" lang="es-ES" smtClean="0"/>
              <a:t>Haga clic para modificar el estilo de título del patrón</a:t>
            </a:r>
            <a:endParaRPr kumimoji="0" lang="en-US"/>
          </a:p>
        </p:txBody>
      </p:sp>
      <p:sp>
        <p:nvSpPr>
          <p:cNvPr id="3" name="2 Marcador de contenido"/>
          <p:cNvSpPr>
            <a:spLocks noGrp="1"/>
          </p:cNvSpPr>
          <p:nvPr>
            <p:ph sz="half" idx="1"/>
          </p:nvPr>
        </p:nvSpPr>
        <p:spPr>
          <a:xfrm>
            <a:off x="457200" y="1200151"/>
            <a:ext cx="4038600" cy="3394472"/>
          </a:xfrm>
        </p:spPr>
        <p:txBody>
          <a:bodyPr/>
          <a:lstStyle>
            <a:lvl1pPr>
              <a:defRPr sz="2600"/>
            </a:lvl1pPr>
            <a:lvl2pPr>
              <a:defRPr sz="2400"/>
            </a:lvl2pPr>
            <a:lvl3pPr>
              <a:defRPr sz="2000"/>
            </a:lvl3pPr>
            <a:lvl4pPr>
              <a:defRPr sz="1800"/>
            </a:lvl4pPr>
            <a:lvl5pPr>
              <a:defRPr sz="1800"/>
            </a:lvl5pPr>
          </a:lstStyle>
          <a:p>
            <a:pPr lvl="0" eaLnBrk="1" latinLnBrk="0" hangingPunct="1"/>
            <a:r>
              <a:rPr lang="es-ES" smtClean="0"/>
              <a:t>Haga clic para modificar el estilo de texto del patrón</a:t>
            </a:r>
          </a:p>
          <a:p>
            <a:pPr lvl="1" eaLnBrk="1" latinLnBrk="0" hangingPunct="1"/>
            <a:r>
              <a:rPr lang="es-ES" smtClean="0"/>
              <a:t>Segundo nivel</a:t>
            </a:r>
          </a:p>
          <a:p>
            <a:pPr lvl="2" eaLnBrk="1" latinLnBrk="0" hangingPunct="1"/>
            <a:r>
              <a:rPr lang="es-ES" smtClean="0"/>
              <a:t>Tercer nivel</a:t>
            </a:r>
          </a:p>
          <a:p>
            <a:pPr lvl="3" eaLnBrk="1" latinLnBrk="0" hangingPunct="1"/>
            <a:r>
              <a:rPr lang="es-ES" smtClean="0"/>
              <a:t>Cuarto nivel</a:t>
            </a:r>
          </a:p>
          <a:p>
            <a:pPr lvl="4" eaLnBrk="1" latinLnBrk="0" hangingPunct="1"/>
            <a:r>
              <a:rPr lang="es-ES" smtClean="0"/>
              <a:t>Quinto nivel</a:t>
            </a:r>
            <a:endParaRPr kumimoji="0" lang="en-US"/>
          </a:p>
        </p:txBody>
      </p:sp>
      <p:sp>
        <p:nvSpPr>
          <p:cNvPr id="4" name="3 Marcador de contenido"/>
          <p:cNvSpPr>
            <a:spLocks noGrp="1"/>
          </p:cNvSpPr>
          <p:nvPr>
            <p:ph sz="half" idx="2"/>
          </p:nvPr>
        </p:nvSpPr>
        <p:spPr>
          <a:xfrm>
            <a:off x="4648200" y="1200151"/>
            <a:ext cx="4038600" cy="3394472"/>
          </a:xfrm>
        </p:spPr>
        <p:txBody>
          <a:bodyPr/>
          <a:lstStyle>
            <a:lvl1pPr>
              <a:defRPr sz="2600"/>
            </a:lvl1pPr>
            <a:lvl2pPr>
              <a:defRPr sz="2400"/>
            </a:lvl2pPr>
            <a:lvl3pPr>
              <a:defRPr sz="2000"/>
            </a:lvl3pPr>
            <a:lvl4pPr>
              <a:defRPr sz="1800"/>
            </a:lvl4pPr>
            <a:lvl5pPr>
              <a:defRPr sz="1800"/>
            </a:lvl5pPr>
          </a:lstStyle>
          <a:p>
            <a:pPr lvl="0" eaLnBrk="1" latinLnBrk="0" hangingPunct="1"/>
            <a:r>
              <a:rPr lang="es-ES" smtClean="0"/>
              <a:t>Haga clic para modificar el estilo de texto del patrón</a:t>
            </a:r>
          </a:p>
          <a:p>
            <a:pPr lvl="1" eaLnBrk="1" latinLnBrk="0" hangingPunct="1"/>
            <a:r>
              <a:rPr lang="es-ES" smtClean="0"/>
              <a:t>Segundo nivel</a:t>
            </a:r>
          </a:p>
          <a:p>
            <a:pPr lvl="2" eaLnBrk="1" latinLnBrk="0" hangingPunct="1"/>
            <a:r>
              <a:rPr lang="es-ES" smtClean="0"/>
              <a:t>Tercer nivel</a:t>
            </a:r>
          </a:p>
          <a:p>
            <a:pPr lvl="3" eaLnBrk="1" latinLnBrk="0" hangingPunct="1"/>
            <a:r>
              <a:rPr lang="es-ES" smtClean="0"/>
              <a:t>Cuarto nivel</a:t>
            </a:r>
          </a:p>
          <a:p>
            <a:pPr lvl="4" eaLnBrk="1" latinLnBrk="0" hangingPunct="1"/>
            <a:r>
              <a:rPr lang="es-ES" smtClean="0"/>
              <a:t>Quinto nivel</a:t>
            </a:r>
            <a:endParaRPr kumimoji="0" lang="en-US"/>
          </a:p>
        </p:txBody>
      </p:sp>
      <p:sp>
        <p:nvSpPr>
          <p:cNvPr id="5" name="4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65BFDFF-2CF0-4D7F-946C-4E47FDA86B8F}" type="slidenum">
              <a:rPr lang="es-ES" smtClean="0"/>
              <a:pPr/>
              <a:t>‹Nº›</a:t>
            </a:fld>
            <a:endParaRPr lang="es-ES"/>
          </a:p>
        </p:txBody>
      </p:sp>
    </p:spTree>
  </p:cSld>
  <p:clrMapOvr>
    <a:masterClrMapping/>
  </p:clrMapOvr>
  <p:transition advTm="16000"/>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04788"/>
            <a:ext cx="8229600" cy="857250"/>
          </a:xfrm>
        </p:spPr>
        <p:txBody>
          <a:bodyPr anchor="ctr"/>
          <a:lstStyle>
            <a:lvl1pPr>
              <a:defRPr/>
            </a:lvl1pPr>
          </a:lstStyle>
          <a:p>
            <a:r>
              <a:rPr kumimoji="0" lang="es-ES" smtClean="0"/>
              <a:t>Haga clic para modificar el estilo de título del patrón</a:t>
            </a:r>
            <a:endParaRPr kumimoji="0" lang="en-US"/>
          </a:p>
        </p:txBody>
      </p:sp>
      <p:sp>
        <p:nvSpPr>
          <p:cNvPr id="3" name="2 Marcador de texto"/>
          <p:cNvSpPr>
            <a:spLocks noGrp="1"/>
          </p:cNvSpPr>
          <p:nvPr>
            <p:ph type="body" idx="1"/>
          </p:nvPr>
        </p:nvSpPr>
        <p:spPr>
          <a:xfrm>
            <a:off x="457200" y="1151335"/>
            <a:ext cx="4040188" cy="563165"/>
          </a:xfrm>
        </p:spPr>
        <p:txBody>
          <a:bodyPr anchor="ctr"/>
          <a:lstStyle>
            <a:lvl1pPr marL="0" indent="0">
              <a:buNone/>
              <a:defRPr sz="2400" b="0" cap="all" baseline="0">
                <a:solidFill>
                  <a:schemeClr val="tx1"/>
                </a:solidFill>
              </a:defRPr>
            </a:lvl1pPr>
            <a:lvl2pPr>
              <a:buNone/>
              <a:defRPr sz="2000" b="1"/>
            </a:lvl2pPr>
            <a:lvl3pPr>
              <a:buNone/>
              <a:defRPr sz="1800" b="1"/>
            </a:lvl3pPr>
            <a:lvl4pPr>
              <a:buNone/>
              <a:defRPr sz="1600" b="1"/>
            </a:lvl4pPr>
            <a:lvl5pPr>
              <a:buNone/>
              <a:defRPr sz="1600" b="1"/>
            </a:lvl5pPr>
          </a:lstStyle>
          <a:p>
            <a:pPr lvl="0" eaLnBrk="1" latinLnBrk="0" hangingPunct="1"/>
            <a:r>
              <a:rPr kumimoji="0" lang="es-ES" smtClean="0"/>
              <a:t>Haga clic para modificar el estilo de texto del patrón</a:t>
            </a:r>
          </a:p>
        </p:txBody>
      </p:sp>
      <p:sp>
        <p:nvSpPr>
          <p:cNvPr id="4" name="3 Marcador de texto"/>
          <p:cNvSpPr>
            <a:spLocks noGrp="1"/>
          </p:cNvSpPr>
          <p:nvPr>
            <p:ph type="body" sz="half" idx="3"/>
          </p:nvPr>
        </p:nvSpPr>
        <p:spPr>
          <a:xfrm>
            <a:off x="4645026" y="1151335"/>
            <a:ext cx="4041775" cy="563165"/>
          </a:xfrm>
        </p:spPr>
        <p:txBody>
          <a:bodyPr anchor="ctr"/>
          <a:lstStyle>
            <a:lvl1pPr marL="0" indent="0">
              <a:buNone/>
              <a:defRPr sz="2400" b="0" cap="all" baseline="0">
                <a:solidFill>
                  <a:schemeClr val="tx1"/>
                </a:solidFill>
              </a:defRPr>
            </a:lvl1pPr>
            <a:lvl2pPr>
              <a:buNone/>
              <a:defRPr sz="2000" b="1"/>
            </a:lvl2pPr>
            <a:lvl3pPr>
              <a:buNone/>
              <a:defRPr sz="1800" b="1"/>
            </a:lvl3pPr>
            <a:lvl4pPr>
              <a:buNone/>
              <a:defRPr sz="1600" b="1"/>
            </a:lvl4pPr>
            <a:lvl5pPr>
              <a:buNone/>
              <a:defRPr sz="1600" b="1"/>
            </a:lvl5pPr>
          </a:lstStyle>
          <a:p>
            <a:pPr lvl="0" eaLnBrk="1" latinLnBrk="0" hangingPunct="1"/>
            <a:r>
              <a:rPr kumimoji="0" lang="es-ES" smtClean="0"/>
              <a:t>Haga clic para modificar el estilo de texto del patrón</a:t>
            </a:r>
          </a:p>
        </p:txBody>
      </p:sp>
      <p:sp>
        <p:nvSpPr>
          <p:cNvPr id="5" name="4 Marcador de contenido"/>
          <p:cNvSpPr>
            <a:spLocks noGrp="1"/>
          </p:cNvSpPr>
          <p:nvPr>
            <p:ph sz="quarter" idx="2"/>
          </p:nvPr>
        </p:nvSpPr>
        <p:spPr>
          <a:xfrm>
            <a:off x="457200" y="1771651"/>
            <a:ext cx="4040188" cy="2822972"/>
          </a:xfrm>
        </p:spPr>
        <p:txBody>
          <a:bodyPr/>
          <a:lstStyle>
            <a:lvl1pPr>
              <a:defRPr sz="2400"/>
            </a:lvl1pPr>
            <a:lvl2pPr>
              <a:defRPr sz="2000"/>
            </a:lvl2pPr>
            <a:lvl3pPr>
              <a:defRPr sz="1800"/>
            </a:lvl3pPr>
            <a:lvl4pPr>
              <a:defRPr sz="1600"/>
            </a:lvl4pPr>
            <a:lvl5pPr>
              <a:defRPr sz="1600"/>
            </a:lvl5pPr>
          </a:lstStyle>
          <a:p>
            <a:pPr lvl="0" eaLnBrk="1" latinLnBrk="0" hangingPunct="1"/>
            <a:r>
              <a:rPr lang="es-ES" smtClean="0"/>
              <a:t>Haga clic para modificar el estilo de texto del patrón</a:t>
            </a:r>
          </a:p>
          <a:p>
            <a:pPr lvl="1" eaLnBrk="1" latinLnBrk="0" hangingPunct="1"/>
            <a:r>
              <a:rPr lang="es-ES" smtClean="0"/>
              <a:t>Segundo nivel</a:t>
            </a:r>
          </a:p>
          <a:p>
            <a:pPr lvl="2" eaLnBrk="1" latinLnBrk="0" hangingPunct="1"/>
            <a:r>
              <a:rPr lang="es-ES" smtClean="0"/>
              <a:t>Tercer nivel</a:t>
            </a:r>
          </a:p>
          <a:p>
            <a:pPr lvl="3" eaLnBrk="1" latinLnBrk="0" hangingPunct="1"/>
            <a:r>
              <a:rPr lang="es-ES" smtClean="0"/>
              <a:t>Cuarto nivel</a:t>
            </a:r>
          </a:p>
          <a:p>
            <a:pPr lvl="4" eaLnBrk="1" latinLnBrk="0" hangingPunct="1"/>
            <a:r>
              <a:rPr lang="es-ES" smtClean="0"/>
              <a:t>Quinto nivel</a:t>
            </a:r>
            <a:endParaRPr kumimoji="0" lang="en-US"/>
          </a:p>
        </p:txBody>
      </p:sp>
      <p:sp>
        <p:nvSpPr>
          <p:cNvPr id="6" name="5 Marcador de contenido"/>
          <p:cNvSpPr>
            <a:spLocks noGrp="1"/>
          </p:cNvSpPr>
          <p:nvPr>
            <p:ph sz="quarter" idx="4"/>
          </p:nvPr>
        </p:nvSpPr>
        <p:spPr>
          <a:xfrm>
            <a:off x="4645026" y="1771651"/>
            <a:ext cx="4041775" cy="2822972"/>
          </a:xfrm>
        </p:spPr>
        <p:txBody>
          <a:bodyPr/>
          <a:lstStyle>
            <a:lvl1pPr>
              <a:defRPr sz="2400"/>
            </a:lvl1pPr>
            <a:lvl2pPr>
              <a:defRPr sz="2000"/>
            </a:lvl2pPr>
            <a:lvl3pPr>
              <a:defRPr sz="1800"/>
            </a:lvl3pPr>
            <a:lvl4pPr>
              <a:defRPr sz="1600"/>
            </a:lvl4pPr>
            <a:lvl5pPr>
              <a:defRPr sz="1600"/>
            </a:lvl5pPr>
          </a:lstStyle>
          <a:p>
            <a:pPr lvl="0" eaLnBrk="1" latinLnBrk="0" hangingPunct="1"/>
            <a:r>
              <a:rPr lang="es-ES" smtClean="0"/>
              <a:t>Haga clic para modificar el estilo de texto del patrón</a:t>
            </a:r>
          </a:p>
          <a:p>
            <a:pPr lvl="1" eaLnBrk="1" latinLnBrk="0" hangingPunct="1"/>
            <a:r>
              <a:rPr lang="es-ES" smtClean="0"/>
              <a:t>Segundo nivel</a:t>
            </a:r>
          </a:p>
          <a:p>
            <a:pPr lvl="2" eaLnBrk="1" latinLnBrk="0" hangingPunct="1"/>
            <a:r>
              <a:rPr lang="es-ES" smtClean="0"/>
              <a:t>Tercer nivel</a:t>
            </a:r>
          </a:p>
          <a:p>
            <a:pPr lvl="3" eaLnBrk="1" latinLnBrk="0" hangingPunct="1"/>
            <a:r>
              <a:rPr lang="es-ES" smtClean="0"/>
              <a:t>Cuarto nivel</a:t>
            </a:r>
          </a:p>
          <a:p>
            <a:pPr lvl="4" eaLnBrk="1" latinLnBrk="0" hangingPunct="1"/>
            <a:r>
              <a:rPr lang="es-ES" smtClean="0"/>
              <a:t>Quinto nivel</a:t>
            </a:r>
            <a:endParaRPr kumimoji="0" lang="en-US"/>
          </a:p>
        </p:txBody>
      </p:sp>
      <p:sp>
        <p:nvSpPr>
          <p:cNvPr id="7" name="6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865BFDFF-2CF0-4D7F-946C-4E47FDA86B8F}" type="slidenum">
              <a:rPr lang="es-ES" smtClean="0"/>
              <a:pPr/>
              <a:t>‹Nº›</a:t>
            </a:fld>
            <a:endParaRPr lang="es-ES"/>
          </a:p>
        </p:txBody>
      </p:sp>
    </p:spTree>
  </p:cSld>
  <p:clrMapOvr>
    <a:masterClrMapping/>
  </p:clrMapOvr>
  <p:transition advTm="16000"/>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kumimoji="0" lang="es-ES" smtClean="0"/>
              <a:t>Haga clic para modificar el estilo de título del patrón</a:t>
            </a:r>
            <a:endParaRPr kumimoji="0" lang="en-US"/>
          </a:p>
        </p:txBody>
      </p:sp>
      <p:sp>
        <p:nvSpPr>
          <p:cNvPr id="3" name="2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865BFDFF-2CF0-4D7F-946C-4E47FDA86B8F}" type="slidenum">
              <a:rPr lang="es-ES" smtClean="0"/>
              <a:pPr/>
              <a:t>‹Nº›</a:t>
            </a:fld>
            <a:endParaRPr lang="es-ES"/>
          </a:p>
        </p:txBody>
      </p:sp>
    </p:spTree>
  </p:cSld>
  <p:clrMapOvr>
    <a:masterClrMapping/>
  </p:clrMapOvr>
  <p:transition advTm="16000"/>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865BFDFF-2CF0-4D7F-946C-4E47FDA86B8F}" type="slidenum">
              <a:rPr lang="es-ES" smtClean="0"/>
              <a:pPr/>
              <a:t>‹Nº›</a:t>
            </a:fld>
            <a:endParaRPr lang="es-ES"/>
          </a:p>
        </p:txBody>
      </p:sp>
    </p:spTree>
  </p:cSld>
  <p:clrMapOvr>
    <a:masterClrMapping/>
  </p:clrMapOvr>
  <p:transition advTm="16000"/>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vert="horz" anchor="b">
            <a:normAutofit/>
            <a:sp3d prstMaterial="softEdge"/>
          </a:bodyPr>
          <a:lstStyle>
            <a:lvl1pPr algn="l">
              <a:buNone/>
              <a:defRPr sz="2200" b="0">
                <a:ln w="6350">
                  <a:noFill/>
                </a:ln>
                <a:solidFill>
                  <a:schemeClr val="accent1">
                    <a:tint val="73000"/>
                    <a:satMod val="180000"/>
                  </a:schemeClr>
                </a:solidFill>
              </a:defRPr>
            </a:lvl1pPr>
          </a:lstStyle>
          <a:p>
            <a:r>
              <a:rPr kumimoji="0" lang="es-ES" smtClean="0"/>
              <a:t>Haga clic para modificar el estilo de título del patrón</a:t>
            </a:r>
            <a:endParaRPr kumimoji="0" lang="en-US"/>
          </a:p>
        </p:txBody>
      </p:sp>
      <p:sp>
        <p:nvSpPr>
          <p:cNvPr id="3" name="2 Marcador de texto"/>
          <p:cNvSpPr>
            <a:spLocks noGrp="1"/>
          </p:cNvSpPr>
          <p:nvPr>
            <p:ph type="body" idx="2"/>
          </p:nvPr>
        </p:nvSpPr>
        <p:spPr>
          <a:xfrm>
            <a:off x="457201" y="1143001"/>
            <a:ext cx="3008313" cy="3451622"/>
          </a:xfrm>
        </p:spPr>
        <p:txBody>
          <a:bodyPr/>
          <a:lstStyle>
            <a:lvl1pPr marL="0" indent="0">
              <a:buNone/>
              <a:defRPr sz="1400"/>
            </a:lvl1pPr>
            <a:lvl2pPr>
              <a:buNone/>
              <a:defRPr sz="1200"/>
            </a:lvl2pPr>
            <a:lvl3pPr>
              <a:buNone/>
              <a:defRPr sz="1000"/>
            </a:lvl3pPr>
            <a:lvl4pPr>
              <a:buNone/>
              <a:defRPr sz="900"/>
            </a:lvl4pPr>
            <a:lvl5pPr>
              <a:buNone/>
              <a:defRPr sz="900"/>
            </a:lvl5pPr>
          </a:lstStyle>
          <a:p>
            <a:pPr lvl="0" eaLnBrk="1" latinLnBrk="0" hangingPunct="1"/>
            <a:r>
              <a:rPr kumimoji="0" lang="es-ES" smtClean="0"/>
              <a:t>Haga clic para modificar el estilo de texto del patrón</a:t>
            </a:r>
          </a:p>
        </p:txBody>
      </p:sp>
      <p:sp>
        <p:nvSpPr>
          <p:cNvPr id="4" name="3 Marcador de contenido"/>
          <p:cNvSpPr>
            <a:spLocks noGrp="1"/>
          </p:cNvSpPr>
          <p:nvPr>
            <p:ph sz="half" idx="1"/>
          </p:nvPr>
        </p:nvSpPr>
        <p:spPr>
          <a:xfrm>
            <a:off x="3575050" y="204788"/>
            <a:ext cx="5111750" cy="4389835"/>
          </a:xfrm>
        </p:spPr>
        <p:txBody>
          <a:bodyPr/>
          <a:lstStyle>
            <a:lvl1pPr>
              <a:defRPr sz="2600"/>
            </a:lvl1pPr>
            <a:lvl2pPr>
              <a:defRPr sz="2400"/>
            </a:lvl2pPr>
            <a:lvl3pPr>
              <a:defRPr sz="2200"/>
            </a:lvl3pPr>
            <a:lvl4pPr>
              <a:defRPr sz="2000"/>
            </a:lvl4pPr>
            <a:lvl5pPr>
              <a:defRPr sz="1800"/>
            </a:lvl5pPr>
          </a:lstStyle>
          <a:p>
            <a:pPr lvl="0" eaLnBrk="1" latinLnBrk="0" hangingPunct="1"/>
            <a:r>
              <a:rPr lang="es-ES" smtClean="0"/>
              <a:t>Haga clic para modificar el estilo de texto del patrón</a:t>
            </a:r>
          </a:p>
          <a:p>
            <a:pPr lvl="1" eaLnBrk="1" latinLnBrk="0" hangingPunct="1"/>
            <a:r>
              <a:rPr lang="es-ES" smtClean="0"/>
              <a:t>Segundo nivel</a:t>
            </a:r>
          </a:p>
          <a:p>
            <a:pPr lvl="2" eaLnBrk="1" latinLnBrk="0" hangingPunct="1"/>
            <a:r>
              <a:rPr lang="es-ES" smtClean="0"/>
              <a:t>Tercer nivel</a:t>
            </a:r>
          </a:p>
          <a:p>
            <a:pPr lvl="3" eaLnBrk="1" latinLnBrk="0" hangingPunct="1"/>
            <a:r>
              <a:rPr lang="es-ES" smtClean="0"/>
              <a:t>Cuarto nivel</a:t>
            </a:r>
          </a:p>
          <a:p>
            <a:pPr lvl="4" eaLnBrk="1" latinLnBrk="0" hangingPunct="1"/>
            <a:r>
              <a:rPr lang="es-ES" smtClean="0"/>
              <a:t>Quinto nivel</a:t>
            </a:r>
            <a:endParaRPr kumimoji="0" lang="en-US"/>
          </a:p>
        </p:txBody>
      </p:sp>
      <p:sp>
        <p:nvSpPr>
          <p:cNvPr id="5" name="4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65BFDFF-2CF0-4D7F-946C-4E47FDA86B8F}" type="slidenum">
              <a:rPr lang="es-ES" smtClean="0"/>
              <a:pPr/>
              <a:t>‹Nº›</a:t>
            </a:fld>
            <a:endParaRPr lang="es-ES"/>
          </a:p>
        </p:txBody>
      </p:sp>
    </p:spTree>
  </p:cSld>
  <p:clrMapOvr>
    <a:masterClrMapping/>
  </p:clrMapOvr>
  <p:transition advTm="16000"/>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828800" y="457200"/>
            <a:ext cx="5486400" cy="391716"/>
          </a:xfrm>
        </p:spPr>
        <p:txBody>
          <a:bodyPr lIns="45720" rIns="45720" bIns="0" anchor="b">
            <a:sp3d prstMaterial="softEdge"/>
          </a:bodyPr>
          <a:lstStyle>
            <a:lvl1pPr algn="ctr">
              <a:buNone/>
              <a:defRPr sz="2000" b="1"/>
            </a:lvl1pPr>
          </a:lstStyle>
          <a:p>
            <a:r>
              <a:rPr kumimoji="0" lang="es-ES" smtClean="0"/>
              <a:t>Haga clic para modificar el estilo de título del patrón</a:t>
            </a:r>
            <a:endParaRPr kumimoji="0" lang="en-US"/>
          </a:p>
        </p:txBody>
      </p:sp>
      <p:sp>
        <p:nvSpPr>
          <p:cNvPr id="3" name="2 Marcador de posición de imagen"/>
          <p:cNvSpPr>
            <a:spLocks noGrp="1"/>
          </p:cNvSpPr>
          <p:nvPr>
            <p:ph type="pic" idx="1"/>
          </p:nvPr>
        </p:nvSpPr>
        <p:spPr>
          <a:xfrm>
            <a:off x="1828800" y="1373981"/>
            <a:ext cx="5486400" cy="2971800"/>
          </a:xfrm>
          <a:solidFill>
            <a:schemeClr val="bg2"/>
          </a:solidFill>
          <a:ln w="44450" cap="sq" cmpd="sng" algn="ctr">
            <a:solidFill>
              <a:srgbClr val="FFFFFF"/>
            </a:solidFill>
            <a:prstDash val="solid"/>
            <a:miter lim="800000"/>
          </a:ln>
          <a:effectLst>
            <a:outerShdw blurRad="190500" dist="228600" dir="2700000" sy="90000">
              <a:srgbClr val="000000">
                <a:alpha val="25000"/>
              </a:srgbClr>
            </a:outerShdw>
          </a:effectLst>
          <a:scene3d>
            <a:camera prst="orthographicFront">
              <a:rot lat="0" lon="0" rev="0"/>
            </a:camera>
            <a:lightRig rig="balanced" dir="tr">
              <a:rot lat="0" lon="0" rev="2700000"/>
            </a:lightRig>
          </a:scene3d>
          <a:sp3d prstMaterial="matte">
            <a:contourClr>
              <a:schemeClr val="tx2">
                <a:shade val="50000"/>
              </a:schemeClr>
            </a:contourClr>
          </a:sp3d>
        </p:spPr>
        <p:style>
          <a:lnRef idx="3">
            <a:schemeClr val="lt1"/>
          </a:lnRef>
          <a:fillRef idx="1">
            <a:schemeClr val="accent1"/>
          </a:fillRef>
          <a:effectRef idx="1">
            <a:schemeClr val="accent1"/>
          </a:effectRef>
          <a:fontRef idx="minor">
            <a:schemeClr val="lt1"/>
          </a:fontRef>
        </p:style>
        <p:txBody>
          <a:bodyPr anchor="t"/>
          <a:lstStyle>
            <a:lvl1pPr indent="0">
              <a:buNone/>
              <a:defRPr sz="3200"/>
            </a:lvl1pPr>
          </a:lstStyle>
          <a:p>
            <a:pPr marL="0" algn="l" rtl="0" eaLnBrk="1" latinLnBrk="0" hangingPunct="1"/>
            <a:r>
              <a:rPr kumimoji="0" lang="es-ES" smtClean="0">
                <a:solidFill>
                  <a:schemeClr val="lt1"/>
                </a:solidFill>
                <a:latin typeface="+mn-lt"/>
                <a:ea typeface="+mn-ea"/>
                <a:cs typeface="+mn-cs"/>
              </a:rPr>
              <a:t>Haga clic en el icono para agregar una imagen</a:t>
            </a:r>
            <a:endParaRPr kumimoji="0" lang="en-US" dirty="0">
              <a:solidFill>
                <a:schemeClr val="lt1"/>
              </a:solidFill>
              <a:latin typeface="+mn-lt"/>
              <a:ea typeface="+mn-ea"/>
              <a:cs typeface="+mn-cs"/>
            </a:endParaRPr>
          </a:p>
        </p:txBody>
      </p:sp>
      <p:sp>
        <p:nvSpPr>
          <p:cNvPr id="4" name="3 Marcador de texto"/>
          <p:cNvSpPr>
            <a:spLocks noGrp="1"/>
          </p:cNvSpPr>
          <p:nvPr>
            <p:ph type="body" sz="half" idx="2"/>
          </p:nvPr>
        </p:nvSpPr>
        <p:spPr>
          <a:xfrm>
            <a:off x="1828800" y="875090"/>
            <a:ext cx="5486400" cy="397764"/>
          </a:xfrm>
        </p:spPr>
        <p:txBody>
          <a:bodyPr lIns="45720" tIns="45720" rIns="45720" anchor="t"/>
          <a:lstStyle>
            <a:lvl1pPr marL="0" indent="0" algn="ctr">
              <a:buNone/>
              <a:defRPr sz="1400"/>
            </a:lvl1pPr>
            <a:lvl2pPr>
              <a:defRPr sz="1200"/>
            </a:lvl2pPr>
            <a:lvl3pPr>
              <a:defRPr sz="1000"/>
            </a:lvl3pPr>
            <a:lvl4pPr>
              <a:defRPr sz="900"/>
            </a:lvl4pPr>
            <a:lvl5pPr>
              <a:defRPr sz="900"/>
            </a:lvl5pPr>
          </a:lstStyle>
          <a:p>
            <a:pPr lvl="0" eaLnBrk="1" latinLnBrk="0" hangingPunct="1"/>
            <a:r>
              <a:rPr kumimoji="0" lang="es-ES" smtClean="0"/>
              <a:t>Haga clic para modificar el estilo de texto del patrón</a:t>
            </a:r>
          </a:p>
        </p:txBody>
      </p:sp>
      <p:sp>
        <p:nvSpPr>
          <p:cNvPr id="5" name="4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65BFDFF-2CF0-4D7F-946C-4E47FDA86B8F}" type="slidenum">
              <a:rPr lang="es-ES" smtClean="0"/>
              <a:pPr/>
              <a:t>‹Nº›</a:t>
            </a:fld>
            <a:endParaRPr lang="es-ES"/>
          </a:p>
        </p:txBody>
      </p:sp>
    </p:spTree>
  </p:cSld>
  <p:clrMapOvr>
    <a:masterClrMapping/>
  </p:clrMapOvr>
  <p:transition advTm="16000"/>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kumimoji="0" lang="es-ES" smtClean="0"/>
              <a:t>Haga clic para modificar el estilo de título del patrón</a:t>
            </a:r>
            <a:endParaRPr kumimoji="0" lang="en-US"/>
          </a:p>
        </p:txBody>
      </p:sp>
      <p:sp>
        <p:nvSpPr>
          <p:cNvPr id="3" name="2 Marcador de texto vertical"/>
          <p:cNvSpPr>
            <a:spLocks noGrp="1"/>
          </p:cNvSpPr>
          <p:nvPr>
            <p:ph type="body" orient="vert" idx="1"/>
          </p:nvPr>
        </p:nvSpPr>
        <p:spPr/>
        <p:txBody>
          <a:bodyPr vert="eaVert"/>
          <a:lstStyle/>
          <a:p>
            <a:pPr lvl="0" eaLnBrk="1" latinLnBrk="0" hangingPunct="1"/>
            <a:r>
              <a:rPr lang="es-ES" smtClean="0"/>
              <a:t>Haga clic para modificar el estilo de texto del patrón</a:t>
            </a:r>
          </a:p>
          <a:p>
            <a:pPr lvl="1" eaLnBrk="1" latinLnBrk="0" hangingPunct="1"/>
            <a:r>
              <a:rPr lang="es-ES" smtClean="0"/>
              <a:t>Segundo nivel</a:t>
            </a:r>
          </a:p>
          <a:p>
            <a:pPr lvl="2" eaLnBrk="1" latinLnBrk="0" hangingPunct="1"/>
            <a:r>
              <a:rPr lang="es-ES" smtClean="0"/>
              <a:t>Tercer nivel</a:t>
            </a:r>
          </a:p>
          <a:p>
            <a:pPr lvl="3" eaLnBrk="1" latinLnBrk="0" hangingPunct="1"/>
            <a:r>
              <a:rPr lang="es-ES" smtClean="0"/>
              <a:t>Cuarto nivel</a:t>
            </a:r>
          </a:p>
          <a:p>
            <a:pPr lvl="4" eaLnBrk="1" latinLnBrk="0" hangingPunct="1"/>
            <a:r>
              <a:rPr lang="es-ES" smtClean="0"/>
              <a:t>Quinto nivel</a:t>
            </a:r>
            <a:endParaRPr kumimoji="0" lang="en-US"/>
          </a:p>
        </p:txBody>
      </p:sp>
      <p:sp>
        <p:nvSpPr>
          <p:cNvPr id="4" name="3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65BFDFF-2CF0-4D7F-946C-4E47FDA86B8F}" type="slidenum">
              <a:rPr lang="es-ES" smtClean="0"/>
              <a:pPr/>
              <a:t>‹Nº›</a:t>
            </a:fld>
            <a:endParaRPr lang="es-ES"/>
          </a:p>
        </p:txBody>
      </p:sp>
    </p:spTree>
  </p:cSld>
  <p:clrMapOvr>
    <a:masterClrMapping/>
  </p:clrMapOvr>
  <p:transition advTm="16000"/>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kumimoji="0" lang="es-ES" smtClean="0"/>
              <a:t>Haga clic para modificar el estilo de título del patrón</a:t>
            </a:r>
            <a:endParaRPr kumimoji="0" lang="en-US"/>
          </a:p>
        </p:txBody>
      </p:sp>
      <p:sp>
        <p:nvSpPr>
          <p:cNvPr id="3" name="2 Marcador de texto vertical"/>
          <p:cNvSpPr>
            <a:spLocks noGrp="1"/>
          </p:cNvSpPr>
          <p:nvPr>
            <p:ph type="body" orient="vert" idx="1"/>
          </p:nvPr>
        </p:nvSpPr>
        <p:spPr>
          <a:xfrm>
            <a:off x="457200" y="205979"/>
            <a:ext cx="6019800" cy="4388644"/>
          </a:xfrm>
        </p:spPr>
        <p:txBody>
          <a:bodyPr vert="eaVert"/>
          <a:lstStyle/>
          <a:p>
            <a:pPr lvl="0" eaLnBrk="1" latinLnBrk="0" hangingPunct="1"/>
            <a:r>
              <a:rPr lang="es-ES" smtClean="0"/>
              <a:t>Haga clic para modificar el estilo de texto del patrón</a:t>
            </a:r>
          </a:p>
          <a:p>
            <a:pPr lvl="1" eaLnBrk="1" latinLnBrk="0" hangingPunct="1"/>
            <a:r>
              <a:rPr lang="es-ES" smtClean="0"/>
              <a:t>Segundo nivel</a:t>
            </a:r>
          </a:p>
          <a:p>
            <a:pPr lvl="2" eaLnBrk="1" latinLnBrk="0" hangingPunct="1"/>
            <a:r>
              <a:rPr lang="es-ES" smtClean="0"/>
              <a:t>Tercer nivel</a:t>
            </a:r>
          </a:p>
          <a:p>
            <a:pPr lvl="3" eaLnBrk="1" latinLnBrk="0" hangingPunct="1"/>
            <a:r>
              <a:rPr lang="es-ES" smtClean="0"/>
              <a:t>Cuarto nivel</a:t>
            </a:r>
          </a:p>
          <a:p>
            <a:pPr lvl="4" eaLnBrk="1" latinLnBrk="0" hangingPunct="1"/>
            <a:r>
              <a:rPr lang="es-ES" smtClean="0"/>
              <a:t>Quinto nivel</a:t>
            </a:r>
            <a:endParaRPr kumimoji="0" lang="en-US"/>
          </a:p>
        </p:txBody>
      </p:sp>
      <p:sp>
        <p:nvSpPr>
          <p:cNvPr id="4" name="3 Marcador de fecha"/>
          <p:cNvSpPr>
            <a:spLocks noGrp="1"/>
          </p:cNvSpPr>
          <p:nvPr>
            <p:ph type="dt" sz="half" idx="10"/>
          </p:nvPr>
        </p:nvSpPr>
        <p:spPr/>
        <p:txBody>
          <a:bodyPr/>
          <a:lstStyle/>
          <a:p>
            <a:fld id="{CBB7BD1B-C05B-483F-B82A-B1A80BCB5504}" type="datetimeFigureOut">
              <a:rPr lang="es-ES" smtClean="0"/>
              <a:pPr/>
              <a:t>03/08/2015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65BFDFF-2CF0-4D7F-946C-4E47FDA86B8F}" type="slidenum">
              <a:rPr lang="es-ES" smtClean="0"/>
              <a:pPr/>
              <a:t>‹Nº›</a:t>
            </a:fld>
            <a:endParaRPr lang="es-ES"/>
          </a:p>
        </p:txBody>
      </p:sp>
    </p:spTree>
  </p:cSld>
  <p:clrMapOvr>
    <a:masterClrMapping/>
  </p:clrMapOvr>
  <p:transition advTm="16000"/>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 name="21 Marcador de título"/>
          <p:cNvSpPr>
            <a:spLocks noGrp="1"/>
          </p:cNvSpPr>
          <p:nvPr>
            <p:ph type="title"/>
          </p:nvPr>
        </p:nvSpPr>
        <p:spPr>
          <a:xfrm>
            <a:off x="457200" y="205979"/>
            <a:ext cx="8229600" cy="857250"/>
          </a:xfrm>
          <a:prstGeom prst="rect">
            <a:avLst/>
          </a:prstGeom>
        </p:spPr>
        <p:txBody>
          <a:bodyPr vert="horz" anchor="ctr">
            <a:normAutofit/>
            <a:scene3d>
              <a:camera prst="orthographicFront"/>
              <a:lightRig rig="soft" dir="t">
                <a:rot lat="0" lon="0" rev="16800000"/>
              </a:lightRig>
            </a:scene3d>
            <a:sp3d prstMaterial="softEdge">
              <a:bevelT w="38100" h="38100"/>
            </a:sp3d>
          </a:bodyPr>
          <a:lstStyle/>
          <a:p>
            <a:r>
              <a:rPr kumimoji="0" lang="es-ES" smtClean="0"/>
              <a:t>Haga clic para modificar el estilo de título del patrón</a:t>
            </a:r>
            <a:endParaRPr kumimoji="0" lang="en-US"/>
          </a:p>
        </p:txBody>
      </p:sp>
      <p:sp>
        <p:nvSpPr>
          <p:cNvPr id="13" name="12 Marcador de texto"/>
          <p:cNvSpPr>
            <a:spLocks noGrp="1"/>
          </p:cNvSpPr>
          <p:nvPr>
            <p:ph type="body" idx="1"/>
          </p:nvPr>
        </p:nvSpPr>
        <p:spPr>
          <a:xfrm>
            <a:off x="457200" y="1200150"/>
            <a:ext cx="8229600" cy="3531870"/>
          </a:xfrm>
          <a:prstGeom prst="rect">
            <a:avLst/>
          </a:prstGeom>
        </p:spPr>
        <p:txBody>
          <a:bodyPr vert="horz">
            <a:normAutofit/>
          </a:bodyPr>
          <a:lstStyle/>
          <a:p>
            <a:pPr lvl="0" eaLnBrk="1" latinLnBrk="0" hangingPunct="1"/>
            <a:r>
              <a:rPr kumimoji="0" lang="es-ES" smtClean="0"/>
              <a:t>Haga clic para modificar el estilo de texto del patrón</a:t>
            </a:r>
          </a:p>
          <a:p>
            <a:pPr lvl="1" eaLnBrk="1" latinLnBrk="0" hangingPunct="1"/>
            <a:r>
              <a:rPr kumimoji="0" lang="es-ES" smtClean="0"/>
              <a:t>Segundo nivel</a:t>
            </a:r>
          </a:p>
          <a:p>
            <a:pPr lvl="2" eaLnBrk="1" latinLnBrk="0" hangingPunct="1"/>
            <a:r>
              <a:rPr kumimoji="0" lang="es-ES" smtClean="0"/>
              <a:t>Tercer nivel</a:t>
            </a:r>
          </a:p>
          <a:p>
            <a:pPr lvl="3" eaLnBrk="1" latinLnBrk="0" hangingPunct="1"/>
            <a:r>
              <a:rPr kumimoji="0" lang="es-ES" smtClean="0"/>
              <a:t>Cuarto nivel</a:t>
            </a:r>
          </a:p>
          <a:p>
            <a:pPr lvl="4" eaLnBrk="1" latinLnBrk="0" hangingPunct="1"/>
            <a:r>
              <a:rPr kumimoji="0" lang="es-ES" smtClean="0"/>
              <a:t>Quinto nivel</a:t>
            </a:r>
            <a:endParaRPr kumimoji="0" lang="en-US"/>
          </a:p>
        </p:txBody>
      </p:sp>
      <p:sp>
        <p:nvSpPr>
          <p:cNvPr id="14" name="13 Marcador de fecha"/>
          <p:cNvSpPr>
            <a:spLocks noGrp="1"/>
          </p:cNvSpPr>
          <p:nvPr>
            <p:ph type="dt" sz="half" idx="2"/>
          </p:nvPr>
        </p:nvSpPr>
        <p:spPr>
          <a:xfrm>
            <a:off x="457200" y="4812507"/>
            <a:ext cx="2133600" cy="273844"/>
          </a:xfrm>
          <a:prstGeom prst="rect">
            <a:avLst/>
          </a:prstGeom>
        </p:spPr>
        <p:txBody>
          <a:bodyPr vert="horz" anchor="b"/>
          <a:lstStyle>
            <a:lvl1pPr algn="l" eaLnBrk="1" latinLnBrk="0" hangingPunct="1">
              <a:defRPr kumimoji="0" sz="1200">
                <a:solidFill>
                  <a:schemeClr val="tx1">
                    <a:shade val="50000"/>
                  </a:schemeClr>
                </a:solidFill>
              </a:defRPr>
            </a:lvl1pPr>
          </a:lstStyle>
          <a:p>
            <a:fld id="{CBB7BD1B-C05B-483F-B82A-B1A80BCB5504}" type="datetimeFigureOut">
              <a:rPr lang="es-ES" smtClean="0"/>
              <a:pPr/>
              <a:t>03/08/2015</a:t>
            </a:fld>
            <a:endParaRPr lang="es-ES"/>
          </a:p>
        </p:txBody>
      </p:sp>
      <p:sp>
        <p:nvSpPr>
          <p:cNvPr id="3" name="2 Marcador de pie de página"/>
          <p:cNvSpPr>
            <a:spLocks noGrp="1"/>
          </p:cNvSpPr>
          <p:nvPr>
            <p:ph type="ftr" sz="quarter" idx="3"/>
          </p:nvPr>
        </p:nvSpPr>
        <p:spPr>
          <a:xfrm>
            <a:off x="3124200" y="4812507"/>
            <a:ext cx="2895600" cy="273844"/>
          </a:xfrm>
          <a:prstGeom prst="rect">
            <a:avLst/>
          </a:prstGeom>
        </p:spPr>
        <p:txBody>
          <a:bodyPr vert="horz" anchor="b"/>
          <a:lstStyle>
            <a:lvl1pPr algn="ctr" eaLnBrk="1" latinLnBrk="0" hangingPunct="1">
              <a:defRPr kumimoji="0" sz="1200">
                <a:solidFill>
                  <a:schemeClr val="tx1">
                    <a:shade val="50000"/>
                  </a:schemeClr>
                </a:solidFill>
              </a:defRPr>
            </a:lvl1pPr>
          </a:lstStyle>
          <a:p>
            <a:endParaRPr lang="es-ES"/>
          </a:p>
        </p:txBody>
      </p:sp>
      <p:sp>
        <p:nvSpPr>
          <p:cNvPr id="23" name="22 Marcador de número de diapositiva"/>
          <p:cNvSpPr>
            <a:spLocks noGrp="1"/>
          </p:cNvSpPr>
          <p:nvPr>
            <p:ph type="sldNum" sz="quarter" idx="4"/>
          </p:nvPr>
        </p:nvSpPr>
        <p:spPr>
          <a:xfrm>
            <a:off x="7924800" y="4812507"/>
            <a:ext cx="762000" cy="273844"/>
          </a:xfrm>
          <a:prstGeom prst="rect">
            <a:avLst/>
          </a:prstGeom>
        </p:spPr>
        <p:txBody>
          <a:bodyPr vert="horz" lIns="0" rIns="0" anchor="b"/>
          <a:lstStyle>
            <a:lvl1pPr algn="r" eaLnBrk="1" latinLnBrk="0" hangingPunct="1">
              <a:defRPr kumimoji="0" sz="1200">
                <a:solidFill>
                  <a:schemeClr val="tx1">
                    <a:shade val="50000"/>
                  </a:schemeClr>
                </a:solidFill>
              </a:defRPr>
            </a:lvl1pPr>
          </a:lstStyle>
          <a:p>
            <a:fld id="{865BFDFF-2CF0-4D7F-946C-4E47FDA86B8F}" type="slidenum">
              <a:rPr lang="es-ES" smtClean="0"/>
              <a:pPr/>
              <a:t>‹Nº›</a:t>
            </a:fld>
            <a:endParaRPr lang="es-ES"/>
          </a:p>
        </p:txBody>
      </p:sp>
    </p:spTree>
  </p:cSld>
  <p:clrMap bg1="dk1" tx1="lt1" bg2="dk2" tx2="lt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ransition advTm="16000"/>
  <p:txStyles>
    <p:titleStyle>
      <a:lvl1pPr algn="ctr" rtl="0" eaLnBrk="1" latinLnBrk="0" hangingPunct="1">
        <a:spcBef>
          <a:spcPct val="0"/>
        </a:spcBef>
        <a:buNone/>
        <a:defRPr kumimoji="0" sz="4100" b="1" kern="1200" cap="none" baseline="0">
          <a:ln w="6350">
            <a:noFill/>
          </a:ln>
          <a:gradFill>
            <a:gsLst>
              <a:gs pos="0">
                <a:schemeClr val="accent1">
                  <a:tint val="73000"/>
                  <a:satMod val="145000"/>
                </a:schemeClr>
              </a:gs>
              <a:gs pos="73000">
                <a:schemeClr val="accent1">
                  <a:tint val="73000"/>
                  <a:satMod val="145000"/>
                </a:schemeClr>
              </a:gs>
              <a:gs pos="100000">
                <a:schemeClr val="accent1">
                  <a:tint val="83000"/>
                  <a:satMod val="143000"/>
                </a:schemeClr>
              </a:gs>
            </a:gsLst>
            <a:lin ang="4800000" scaled="1"/>
          </a:gradFill>
          <a:effectLst>
            <a:outerShdw blurRad="114300" dist="101600" dir="2700000" algn="tl" rotWithShape="0">
              <a:srgbClr val="000000">
                <a:alpha val="40000"/>
              </a:srgbClr>
            </a:outerShdw>
          </a:effectLst>
          <a:latin typeface="+mj-lt"/>
          <a:ea typeface="+mj-ea"/>
          <a:cs typeface="+mj-cs"/>
        </a:defRPr>
      </a:lvl1pPr>
    </p:titleStyle>
    <p:bodyStyle>
      <a:lvl1pPr marL="548640" indent="-411480" algn="l" rtl="0" eaLnBrk="1" latinLnBrk="0" hangingPunct="1">
        <a:spcBef>
          <a:spcPct val="20000"/>
        </a:spcBef>
        <a:buClr>
          <a:schemeClr val="tx1">
            <a:shade val="95000"/>
          </a:schemeClr>
        </a:buClr>
        <a:buSzPct val="65000"/>
        <a:buFont typeface="Wingdings 2"/>
        <a:buChar char=""/>
        <a:defRPr kumimoji="0" sz="2800" kern="1200">
          <a:solidFill>
            <a:schemeClr val="tx1"/>
          </a:solidFill>
          <a:latin typeface="+mn-lt"/>
          <a:ea typeface="+mn-ea"/>
          <a:cs typeface="+mn-cs"/>
        </a:defRPr>
      </a:lvl1pPr>
      <a:lvl2pPr marL="868680" indent="-283464" algn="l" rtl="0" eaLnBrk="1" latinLnBrk="0" hangingPunct="1">
        <a:spcBef>
          <a:spcPct val="20000"/>
        </a:spcBef>
        <a:buClr>
          <a:schemeClr val="tx1"/>
        </a:buClr>
        <a:buSzPct val="80000"/>
        <a:buFont typeface="Wingdings 2"/>
        <a:buChar char=""/>
        <a:defRPr kumimoji="0" sz="2400" kern="1200">
          <a:solidFill>
            <a:schemeClr val="tx1"/>
          </a:solidFill>
          <a:latin typeface="+mn-lt"/>
          <a:ea typeface="+mn-ea"/>
          <a:cs typeface="+mn-cs"/>
        </a:defRPr>
      </a:lvl2pPr>
      <a:lvl3pPr marL="1133856" indent="-228600" algn="l" rtl="0" eaLnBrk="1" latinLnBrk="0" hangingPunct="1">
        <a:spcBef>
          <a:spcPct val="20000"/>
        </a:spcBef>
        <a:buClr>
          <a:schemeClr val="tx1"/>
        </a:buClr>
        <a:buSzPct val="95000"/>
        <a:buFont typeface="Wingdings"/>
        <a:buChar char=""/>
        <a:defRPr kumimoji="0" sz="2200" kern="1200">
          <a:solidFill>
            <a:schemeClr val="tx1"/>
          </a:solidFill>
          <a:latin typeface="+mn-lt"/>
          <a:ea typeface="+mn-ea"/>
          <a:cs typeface="+mn-cs"/>
        </a:defRPr>
      </a:lvl3pPr>
      <a:lvl4pPr marL="1353312" indent="-182880" algn="l" rtl="0" eaLnBrk="1" latinLnBrk="0" hangingPunct="1">
        <a:spcBef>
          <a:spcPct val="20000"/>
        </a:spcBef>
        <a:buClr>
          <a:schemeClr val="tx1"/>
        </a:buClr>
        <a:buSzPct val="100000"/>
        <a:buFont typeface="Wingdings 3"/>
        <a:buChar char=""/>
        <a:defRPr kumimoji="0" sz="2000" kern="1200">
          <a:solidFill>
            <a:schemeClr val="tx1"/>
          </a:solidFill>
          <a:latin typeface="+mn-lt"/>
          <a:ea typeface="+mn-ea"/>
          <a:cs typeface="+mn-cs"/>
        </a:defRPr>
      </a:lvl4pPr>
      <a:lvl5pPr marL="1545336" indent="-182880" algn="l" rtl="0" eaLnBrk="1" latinLnBrk="0" hangingPunct="1">
        <a:spcBef>
          <a:spcPct val="20000"/>
        </a:spcBef>
        <a:buClr>
          <a:schemeClr val="tx1"/>
        </a:buClr>
        <a:buFont typeface="Wingdings 2"/>
        <a:buChar char=""/>
        <a:defRPr kumimoji="0" sz="2000" kern="1200">
          <a:solidFill>
            <a:schemeClr val="tx1"/>
          </a:solidFill>
          <a:latin typeface="+mn-lt"/>
          <a:ea typeface="+mn-ea"/>
          <a:cs typeface="+mn-cs"/>
        </a:defRPr>
      </a:lvl5pPr>
      <a:lvl6pPr marL="1764792" indent="-182880" algn="l" rtl="0" eaLnBrk="1" latinLnBrk="0" hangingPunct="1">
        <a:spcBef>
          <a:spcPct val="20000"/>
        </a:spcBef>
        <a:buClr>
          <a:schemeClr val="tx1"/>
        </a:buClr>
        <a:buFont typeface="Wingdings 3"/>
        <a:buChar char=""/>
        <a:defRPr kumimoji="0" sz="1800" kern="1200">
          <a:solidFill>
            <a:schemeClr val="tx1"/>
          </a:solidFill>
          <a:latin typeface="+mn-lt"/>
          <a:ea typeface="+mn-ea"/>
          <a:cs typeface="+mn-cs"/>
        </a:defRPr>
      </a:lvl6pPr>
      <a:lvl7pPr marL="1965960" indent="-182880" algn="l" rtl="0" eaLnBrk="1" latinLnBrk="0" hangingPunct="1">
        <a:spcBef>
          <a:spcPct val="20000"/>
        </a:spcBef>
        <a:buClr>
          <a:schemeClr val="tx1"/>
        </a:buClr>
        <a:buFont typeface="Wingdings 2"/>
        <a:buChar char=""/>
        <a:defRPr kumimoji="0" sz="1600" kern="1200">
          <a:solidFill>
            <a:schemeClr val="tx1"/>
          </a:solidFill>
          <a:latin typeface="+mn-lt"/>
          <a:ea typeface="+mn-ea"/>
          <a:cs typeface="+mn-cs"/>
        </a:defRPr>
      </a:lvl7pPr>
      <a:lvl8pPr marL="2167128" indent="-182880" algn="l" rtl="0" eaLnBrk="1" latinLnBrk="0" hangingPunct="1">
        <a:spcBef>
          <a:spcPct val="20000"/>
        </a:spcBef>
        <a:buClr>
          <a:schemeClr val="tx1"/>
        </a:buClr>
        <a:buFont typeface="Wingdings 2"/>
        <a:buChar char=""/>
        <a:defRPr kumimoji="0" sz="1400" kern="1200">
          <a:solidFill>
            <a:schemeClr val="tx1"/>
          </a:solidFill>
          <a:latin typeface="+mn-lt"/>
          <a:ea typeface="+mn-ea"/>
          <a:cs typeface="+mn-cs"/>
        </a:defRPr>
      </a:lvl8pPr>
      <a:lvl9pPr marL="2368296" indent="-182880" algn="l" rtl="0" eaLnBrk="1" latinLnBrk="0" hangingPunct="1">
        <a:spcBef>
          <a:spcPct val="20000"/>
        </a:spcBef>
        <a:buClr>
          <a:schemeClr val="tx1"/>
        </a:buClr>
        <a:buFont typeface="Wingdings 2"/>
        <a:buChar char=""/>
        <a:defRPr kumimoji="0" sz="1400" kern="1200" baseline="0">
          <a:solidFill>
            <a:schemeClr val="tx1"/>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endParaRPr lang="es-ES"/>
          </a:p>
        </p:txBody>
      </p:sp>
    </p:spTree>
  </p:cSld>
  <p:clrMap bg1="lt1" tx1="dk1" bg2="lt2" tx2="dk2" accent1="accent1" accent2="accent2" accent3="accent3" accent4="accent4" accent5="accent5" accent6="accent6" hlink="hlink" folHlink="folHlink"/>
  <p:sldLayoutIdLst>
    <p:sldLayoutId id="2147483685"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image" Target="../media/image5.gif"/><Relationship Id="rId5" Type="http://schemas.openxmlformats.org/officeDocument/2006/relationships/image" Target="../media/image4.gif"/><Relationship Id="rId4" Type="http://schemas.openxmlformats.org/officeDocument/2006/relationships/image" Target="../media/image3.gif"/></Relationships>
</file>

<file path=ppt/slides/_rels/slide2.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3.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11.jpeg"/><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8" Type="http://schemas.openxmlformats.org/officeDocument/2006/relationships/image" Target="../media/image4.gif"/><Relationship Id="rId3" Type="http://schemas.openxmlformats.org/officeDocument/2006/relationships/image" Target="../media/image8.png"/><Relationship Id="rId7" Type="http://schemas.openxmlformats.org/officeDocument/2006/relationships/image" Target="../media/image3.gif"/><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12.png"/><Relationship Id="rId10" Type="http://schemas.openxmlformats.org/officeDocument/2006/relationships/image" Target="../media/image7.jpeg"/><Relationship Id="rId4" Type="http://schemas.openxmlformats.org/officeDocument/2006/relationships/image" Target="../media/image9.png"/><Relationship Id="rId9" Type="http://schemas.openxmlformats.org/officeDocument/2006/relationships/image" Target="../media/image5.gif"/></Relationships>
</file>

<file path=ppt/slides/_rels/slide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13.jpeg"/><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jpeg"/><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8.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16.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11.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1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jpeg"/><Relationship Id="rId1" Type="http://schemas.openxmlformats.org/officeDocument/2006/relationships/slideLayout" Target="../slideLayouts/slideLayout1.xml"/><Relationship Id="rId5" Type="http://schemas.openxmlformats.org/officeDocument/2006/relationships/image" Target="../media/image7.jpeg"/><Relationship Id="rId4" Type="http://schemas.openxmlformats.org/officeDocument/2006/relationships/image" Target="../media/image20.png"/></Relationships>
</file>

<file path=ppt/slides/_rels/slide13.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21.jpe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1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jpeg"/><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1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24.jpeg"/><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1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25.jpe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26.jpe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2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27.jpeg"/><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28.jpeg"/><Relationship Id="rId1" Type="http://schemas.openxmlformats.org/officeDocument/2006/relationships/slideLayout" Target="../slideLayouts/slideLayout1.xml"/><Relationship Id="rId5" Type="http://schemas.openxmlformats.org/officeDocument/2006/relationships/image" Target="../media/image7.jpeg"/><Relationship Id="rId4" Type="http://schemas.openxmlformats.org/officeDocument/2006/relationships/image" Target="../media/image20.png"/></Relationships>
</file>

<file path=ppt/slides/_rels/slide23.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2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9.jpeg"/><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2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30.jpeg"/><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27.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31.jpeg"/><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32.jpeg"/><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3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33.jpe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34.jpe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33.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35.jpeg"/><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36.jpeg"/><Relationship Id="rId1" Type="http://schemas.openxmlformats.org/officeDocument/2006/relationships/slideLayout" Target="../slideLayouts/slideLayout1.xml"/><Relationship Id="rId5" Type="http://schemas.openxmlformats.org/officeDocument/2006/relationships/image" Target="../media/image7.jpeg"/><Relationship Id="rId4" Type="http://schemas.openxmlformats.org/officeDocument/2006/relationships/image" Target="../media/image20.png"/></Relationships>
</file>

<file path=ppt/slides/_rels/slide3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37.jpeg"/><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37.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38.jpe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8" Type="http://schemas.openxmlformats.org/officeDocument/2006/relationships/image" Target="../media/image5.gif"/><Relationship Id="rId3" Type="http://schemas.openxmlformats.org/officeDocument/2006/relationships/image" Target="../media/image8.png"/><Relationship Id="rId7" Type="http://schemas.openxmlformats.org/officeDocument/2006/relationships/image" Target="../media/image4.gif"/><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3.gif"/><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7.jpeg"/></Relationships>
</file>

<file path=ppt/slides/_rels/slide3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39.jpe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0.jpeg"/><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1.jpeg"/><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2.jpeg"/><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43.jpeg"/><Relationship Id="rId1" Type="http://schemas.openxmlformats.org/officeDocument/2006/relationships/slideLayout" Target="../slideLayouts/slideLayout1.xml"/><Relationship Id="rId5" Type="http://schemas.openxmlformats.org/officeDocument/2006/relationships/image" Target="../media/image7.jpeg"/><Relationship Id="rId4" Type="http://schemas.openxmlformats.org/officeDocument/2006/relationships/image" Target="../media/image20.png"/></Relationships>
</file>

<file path=ppt/slides/_rels/slide4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4.jpeg"/><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45.jpeg"/><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4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6.jpeg"/><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7.jpeg"/><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8.jpeg"/><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49.jpeg"/><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50.jpeg"/><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51.jpeg"/><Relationship Id="rId1" Type="http://schemas.openxmlformats.org/officeDocument/2006/relationships/slideLayout" Target="../slideLayouts/slideLayout1.xml"/><Relationship Id="rId5" Type="http://schemas.openxmlformats.org/officeDocument/2006/relationships/image" Target="../media/image7.jpeg"/><Relationship Id="rId4" Type="http://schemas.openxmlformats.org/officeDocument/2006/relationships/image" Target="../media/image20.png"/></Relationships>
</file>

<file path=ppt/slides/_rels/slide52.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52.jpeg"/><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53.jpeg"/><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5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54.jpeg"/><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55.jpeg"/><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56.jpeg"/><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57.jpeg"/><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58.jpeg"/><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59.jpeg"/><Relationship Id="rId1" Type="http://schemas.openxmlformats.org/officeDocument/2006/relationships/slideLayout" Target="../slideLayouts/slideLayout1.xml"/><Relationship Id="rId5" Type="http://schemas.openxmlformats.org/officeDocument/2006/relationships/image" Target="../media/image7.jpeg"/><Relationship Id="rId4" Type="http://schemas.openxmlformats.org/officeDocument/2006/relationships/image" Target="../media/image20.png"/></Relationships>
</file>

<file path=ppt/slides/_rels/slide6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0.jpeg"/><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61.jpeg"/><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62.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2.jpeg"/><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3.jpeg"/><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4.jpeg"/><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5.jpeg"/><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6.jpeg"/><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67.jpeg"/><Relationship Id="rId1" Type="http://schemas.openxmlformats.org/officeDocument/2006/relationships/slideLayout" Target="../slideLayouts/slideLayout1.xml"/><Relationship Id="rId5" Type="http://schemas.openxmlformats.org/officeDocument/2006/relationships/image" Target="../media/image7.jpeg"/><Relationship Id="rId4" Type="http://schemas.openxmlformats.org/officeDocument/2006/relationships/image" Target="../media/image20.png"/></Relationships>
</file>

<file path=ppt/slides/_rels/slide6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8.jpeg"/><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69.jpeg"/><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7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70.jpeg"/><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71.jpeg"/><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72.jpeg"/><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73.jpeg"/><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74.xml.rels><?xml version="1.0" encoding="UTF-8" standalone="yes"?>
<Relationships xmlns="http://schemas.openxmlformats.org/package/2006/relationships"><Relationship Id="rId8" Type="http://schemas.openxmlformats.org/officeDocument/2006/relationships/image" Target="../media/image76.png"/><Relationship Id="rId13" Type="http://schemas.openxmlformats.org/officeDocument/2006/relationships/image" Target="../media/image79.png"/><Relationship Id="rId18" Type="http://schemas.openxmlformats.org/officeDocument/2006/relationships/image" Target="../media/image82.png"/><Relationship Id="rId3" Type="http://schemas.openxmlformats.org/officeDocument/2006/relationships/audio" Target="../media/audio3.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81.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75.png"/><Relationship Id="rId11" Type="http://schemas.openxmlformats.org/officeDocument/2006/relationships/image" Target="../media/image78.png"/><Relationship Id="rId5" Type="http://schemas.openxmlformats.org/officeDocument/2006/relationships/hyperlink" Target="http://www.mispps.com/" TargetMode="External"/><Relationship Id="rId15" Type="http://schemas.openxmlformats.org/officeDocument/2006/relationships/image" Target="../media/image80.png"/><Relationship Id="rId10" Type="http://schemas.openxmlformats.org/officeDocument/2006/relationships/hyperlink" Target="https://www.facebook.com/mispps" TargetMode="External"/><Relationship Id="rId4" Type="http://schemas.openxmlformats.org/officeDocument/2006/relationships/image" Target="../media/image74.png"/><Relationship Id="rId9" Type="http://schemas.openxmlformats.org/officeDocument/2006/relationships/image" Target="../media/image77.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a:effectLst/>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54321">
                  <a:shade val="30000"/>
                  <a:satMod val="115000"/>
                </a:srgbClr>
              </a:gs>
              <a:gs pos="50000">
                <a:srgbClr val="654321">
                  <a:shade val="67500"/>
                  <a:satMod val="115000"/>
                </a:srgbClr>
              </a:gs>
              <a:gs pos="100000">
                <a:srgbClr val="654321">
                  <a:shade val="100000"/>
                  <a:satMod val="115000"/>
                </a:srgbClr>
              </a:gs>
            </a:gsLst>
            <a:path path="circle">
              <a:fillToRect l="50000" t="50000" r="50000" b="50000"/>
            </a:path>
            <a:tileRect/>
          </a:gradFill>
          <a:effectLst/>
        </p:spPr>
        <p:txBody>
          <a:bodyPr/>
          <a:lstStyle/>
          <a:p>
            <a:endParaRPr lang="es-ES" dirty="0"/>
          </a:p>
        </p:txBody>
      </p:sp>
      <p:pic>
        <p:nvPicPr>
          <p:cNvPr id="4" name="3 Imagen" descr="6d9fe8ceabf71a616c611d74bc25be74.jpg"/>
          <p:cNvPicPr>
            <a:picLocks noChangeAspect="1"/>
          </p:cNvPicPr>
          <p:nvPr/>
        </p:nvPicPr>
        <p:blipFill>
          <a:blip r:embed="rId3"/>
          <a:stretch>
            <a:fillRect/>
          </a:stretch>
        </p:blipFill>
        <p:spPr>
          <a:xfrm>
            <a:off x="7432" y="0"/>
            <a:ext cx="9136568" cy="5143500"/>
          </a:xfrm>
          <a:prstGeom prst="rect">
            <a:avLst/>
          </a:prstGeom>
          <a:effectLst/>
        </p:spPr>
      </p:pic>
      <p:sp>
        <p:nvSpPr>
          <p:cNvPr id="5" name="4 Luna"/>
          <p:cNvSpPr/>
          <p:nvPr/>
        </p:nvSpPr>
        <p:spPr>
          <a:xfrm>
            <a:off x="0" y="1142990"/>
            <a:ext cx="1857356"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flipH="1">
            <a:off x="7286580" y="1071552"/>
            <a:ext cx="1857420"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a:off x="571472" y="1285866"/>
            <a:ext cx="1857356"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flipH="1">
            <a:off x="6786578" y="1214428"/>
            <a:ext cx="1857420"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flipH="1">
            <a:off x="6215074" y="1357304"/>
            <a:ext cx="1857420" cy="221457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a:off x="1142976" y="1428742"/>
            <a:ext cx="1857356" cy="214314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a:off x="1785918" y="1571618"/>
            <a:ext cx="1857356" cy="185738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flipH="1">
            <a:off x="5643570" y="1500180"/>
            <a:ext cx="1857420" cy="192882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flipH="1">
            <a:off x="5143504" y="1714494"/>
            <a:ext cx="1857420" cy="157163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a:off x="2428860" y="1714494"/>
            <a:ext cx="1857356" cy="1571636"/>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a:off x="3214678" y="1928808"/>
            <a:ext cx="1285884" cy="114300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flipH="1">
            <a:off x="4786314" y="1928808"/>
            <a:ext cx="1428760" cy="1143008"/>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154" name="AutoShape 2" descr="Loading..."/>
          <p:cNvSpPr>
            <a:spLocks noChangeAspect="1" noChangeArrowheads="1"/>
          </p:cNvSpPr>
          <p:nvPr/>
        </p:nvSpPr>
        <p:spPr bwMode="auto">
          <a:xfrm>
            <a:off x="155575" y="-144463"/>
            <a:ext cx="304800" cy="304801"/>
          </a:xfrm>
          <a:prstGeom prst="rect">
            <a:avLst/>
          </a:prstGeom>
          <a:noFill/>
          <a:effectLst>
            <a:reflection blurRad="6350" stA="50000" endA="295" endPos="92000" dist="101600" dir="5400000" sy="-100000" algn="bl" rotWithShape="0"/>
          </a:effectLst>
        </p:spPr>
        <p:txBody>
          <a:bodyPr vert="horz" wrap="square" lIns="91440" tIns="45720" rIns="91440" bIns="45720" numCol="1" anchor="t" anchorCtr="0" compatLnSpc="1">
            <a:prstTxWarp prst="textNoShape">
              <a:avLst/>
            </a:prstTxWarp>
          </a:bodyPr>
          <a:lstStyle/>
          <a:p>
            <a:endParaRPr lang="es-ES"/>
          </a:p>
        </p:txBody>
      </p:sp>
      <p:pic>
        <p:nvPicPr>
          <p:cNvPr id="18" name="17 Imagen" descr="g-gif-update.php.gif"/>
          <p:cNvPicPr>
            <a:picLocks noChangeAspect="1"/>
          </p:cNvPicPr>
          <p:nvPr/>
        </p:nvPicPr>
        <p:blipFill>
          <a:blip r:embed="rId4">
            <a:lum bright="-20000" contrast="20000"/>
          </a:blip>
          <a:stretch>
            <a:fillRect/>
          </a:stretch>
        </p:blipFill>
        <p:spPr>
          <a:xfrm>
            <a:off x="6429388" y="1000114"/>
            <a:ext cx="1724024" cy="1117097"/>
          </a:xfrm>
          <a:prstGeom prst="rect">
            <a:avLst/>
          </a:prstGeom>
        </p:spPr>
      </p:pic>
      <p:pic>
        <p:nvPicPr>
          <p:cNvPr id="19" name="18 Imagen" descr="g-gif-update.phpU.gif"/>
          <p:cNvPicPr>
            <a:picLocks noChangeAspect="1"/>
          </p:cNvPicPr>
          <p:nvPr/>
        </p:nvPicPr>
        <p:blipFill>
          <a:blip r:embed="rId5">
            <a:lum bright="-20000" contrast="20000"/>
          </a:blip>
          <a:stretch>
            <a:fillRect/>
          </a:stretch>
        </p:blipFill>
        <p:spPr>
          <a:xfrm>
            <a:off x="5500694" y="2000246"/>
            <a:ext cx="3643306" cy="1076325"/>
          </a:xfrm>
          <a:prstGeom prst="rect">
            <a:avLst/>
          </a:prstGeom>
        </p:spPr>
      </p:pic>
      <p:pic>
        <p:nvPicPr>
          <p:cNvPr id="20" name="19 Imagen" descr="g-gif-update.phpHJ.gif"/>
          <p:cNvPicPr>
            <a:picLocks noChangeAspect="1"/>
          </p:cNvPicPr>
          <p:nvPr/>
        </p:nvPicPr>
        <p:blipFill>
          <a:blip r:embed="rId6">
            <a:lum bright="-20000" contrast="20000"/>
          </a:blip>
          <a:stretch>
            <a:fillRect/>
          </a:stretch>
        </p:blipFill>
        <p:spPr>
          <a:xfrm>
            <a:off x="5500662" y="3000378"/>
            <a:ext cx="3643338" cy="1123950"/>
          </a:xfrm>
          <a:prstGeom prst="rect">
            <a:avLst/>
          </a:prstGeom>
        </p:spPr>
      </p:pic>
      <p:sp>
        <p:nvSpPr>
          <p:cNvPr id="21" name="20 CuadroTexto"/>
          <p:cNvSpPr txBox="1"/>
          <p:nvPr/>
        </p:nvSpPr>
        <p:spPr>
          <a:xfrm>
            <a:off x="5766152" y="4429138"/>
            <a:ext cx="2962671" cy="400110"/>
          </a:xfrm>
          <a:prstGeom prst="rect">
            <a:avLst/>
          </a:prstGeom>
          <a:noFill/>
          <a:effectLst>
            <a:reflection blurRad="6350" stA="50000" endA="295" endPos="92000" dist="101600" dir="5400000" sy="-100000" algn="bl" rotWithShape="0"/>
          </a:effectLst>
        </p:spPr>
        <p:txBody>
          <a:bodyPr wrap="none" rtlCol="0">
            <a:spAutoFit/>
          </a:bodyPr>
          <a:lstStyle/>
          <a:p>
            <a:r>
              <a:rPr lang="es-ES_tradnl" sz="2000" b="1" dirty="0" smtClean="0">
                <a:gradFill>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lin ang="5400000" scaled="0"/>
                </a:gradFill>
                <a:effectLst>
                  <a:outerShdw blurRad="38100" dist="38100" dir="2700000" algn="tl">
                    <a:srgbClr val="000000">
                      <a:alpha val="43137"/>
                    </a:srgbClr>
                  </a:outerShdw>
                </a:effectLst>
                <a:latin typeface="Vivaldi" pitchFamily="66" charset="0"/>
              </a:rPr>
              <a:t>Esta  es una creación de Raquel</a:t>
            </a:r>
            <a:endParaRPr lang="es-ES" sz="2000" b="1" dirty="0">
              <a:gradFill>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lin ang="5400000" scaled="0"/>
              </a:gradFill>
              <a:effectLst>
                <a:outerShdw blurRad="38100" dist="38100" dir="2700000" algn="tl">
                  <a:srgbClr val="000000">
                    <a:alpha val="43137"/>
                  </a:srgbClr>
                </a:outerShdw>
              </a:effectLst>
              <a:latin typeface="Vivaldi" pitchFamily="66" charset="0"/>
            </a:endParaRPr>
          </a:p>
        </p:txBody>
      </p:sp>
      <p:pic>
        <p:nvPicPr>
          <p:cNvPr id="22" name="21 Imagen" descr="6d9fe8ceabf71a616c611d74bc25be74.jpg"/>
          <p:cNvPicPr>
            <a:picLocks noChangeAspect="1"/>
          </p:cNvPicPr>
          <p:nvPr/>
        </p:nvPicPr>
        <p:blipFill>
          <a:blip r:embed="rId3"/>
          <a:stretch>
            <a:fillRect/>
          </a:stretch>
        </p:blipFill>
        <p:spPr>
          <a:xfrm>
            <a:off x="7432" y="0"/>
            <a:ext cx="9136568" cy="5143500"/>
          </a:xfrm>
          <a:prstGeom prst="rect">
            <a:avLst/>
          </a:prstGeom>
          <a:effectLst/>
        </p:spPr>
      </p:pic>
    </p:spTree>
  </p:cSld>
  <p:clrMapOvr>
    <a:masterClrMapping/>
  </p:clrMapOvr>
  <p:transition advTm="22000">
    <p:sndAc>
      <p:stSnd loop="1">
        <p:snd r:embed="rId2" name="Ladrido de Perro - Efecto de Sonido.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22"/>
                                        </p:tgtEl>
                                        <p:attrNameLst>
                                          <p:attrName>style.opacity</p:attrName>
                                        </p:attrNameLst>
                                      </p:cBhvr>
                                      <p:to>
                                        <p:strVal val="0"/>
                                      </p:to>
                                    </p:set>
                                    <p:animEffect filter="image" prLst="opacity: 0">
                                      <p:cBhvr rctx="IE">
                                        <p:cTn id="7" dur="indefinite"/>
                                        <p:tgtEl>
                                          <p:spTgt spid="2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3000" fill="hold"/>
                                        <p:tgtEl>
                                          <p:spTgt spid="10"/>
                                        </p:tgtEl>
                                        <p:attrNameLst>
                                          <p:attrName>ppt_x</p:attrName>
                                        </p:attrNameLst>
                                      </p:cBhvr>
                                      <p:tavLst>
                                        <p:tav tm="0">
                                          <p:val>
                                            <p:strVal val="1+#ppt_w/2"/>
                                          </p:val>
                                        </p:tav>
                                        <p:tav tm="100000">
                                          <p:val>
                                            <p:strVal val="#ppt_x"/>
                                          </p:val>
                                        </p:tav>
                                      </p:tavLst>
                                    </p:anim>
                                    <p:anim calcmode="lin" valueType="num">
                                      <p:cBhvr additive="base">
                                        <p:cTn id="19" dur="30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1+#ppt_w/2"/>
                                          </p:val>
                                        </p:tav>
                                        <p:tav tm="100000">
                                          <p:val>
                                            <p:strVal val="#ppt_x"/>
                                          </p:val>
                                        </p:tav>
                                      </p:tavLst>
                                    </p:anim>
                                    <p:anim calcmode="lin" valueType="num">
                                      <p:cBhvr additive="base">
                                        <p:cTn id="23" dur="3000" fill="hold"/>
                                        <p:tgtEl>
                                          <p:spTgt spid="11"/>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3000" fill="hold"/>
                                        <p:tgtEl>
                                          <p:spTgt spid="14"/>
                                        </p:tgtEl>
                                        <p:attrNameLst>
                                          <p:attrName>ppt_x</p:attrName>
                                        </p:attrNameLst>
                                      </p:cBhvr>
                                      <p:tavLst>
                                        <p:tav tm="0">
                                          <p:val>
                                            <p:strVal val="1+#ppt_w/2"/>
                                          </p:val>
                                        </p:tav>
                                        <p:tav tm="100000">
                                          <p:val>
                                            <p:strVal val="#ppt_x"/>
                                          </p:val>
                                        </p:tav>
                                      </p:tavLst>
                                    </p:anim>
                                    <p:anim calcmode="lin" valueType="num">
                                      <p:cBhvr additive="base">
                                        <p:cTn id="27" dur="3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1+#ppt_w/2"/>
                                          </p:val>
                                        </p:tav>
                                        <p:tav tm="100000">
                                          <p:val>
                                            <p:strVal val="#ppt_x"/>
                                          </p:val>
                                        </p:tav>
                                      </p:tavLst>
                                    </p:anim>
                                    <p:anim calcmode="lin" valueType="num">
                                      <p:cBhvr additive="base">
                                        <p:cTn id="31" dur="3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3000" fill="hold"/>
                                        <p:tgtEl>
                                          <p:spTgt spid="9"/>
                                        </p:tgtEl>
                                        <p:attrNameLst>
                                          <p:attrName>ppt_x</p:attrName>
                                        </p:attrNameLst>
                                      </p:cBhvr>
                                      <p:tavLst>
                                        <p:tav tm="0">
                                          <p:val>
                                            <p:strVal val="0-#ppt_w/2"/>
                                          </p:val>
                                        </p:tav>
                                        <p:tav tm="100000">
                                          <p:val>
                                            <p:strVal val="#ppt_x"/>
                                          </p:val>
                                        </p:tav>
                                      </p:tavLst>
                                    </p:anim>
                                    <p:anim calcmode="lin" valueType="num">
                                      <p:cBhvr additive="base">
                                        <p:cTn id="43" dur="3000" fill="hold"/>
                                        <p:tgtEl>
                                          <p:spTgt spid="9"/>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 calcmode="lin" valueType="num">
                                      <p:cBhvr>
                                        <p:cTn id="58" dur="3000" fill="hold"/>
                                        <p:tgtEl>
                                          <p:spTgt spid="5"/>
                                        </p:tgtEl>
                                        <p:attrNameLst>
                                          <p:attrName>ppt_w</p:attrName>
                                        </p:attrNameLst>
                                      </p:cBhvr>
                                      <p:tavLst>
                                        <p:tav tm="0" fmla="#ppt_w*sin(2.5*pi*$)">
                                          <p:val>
                                            <p:fltVal val="0"/>
                                          </p:val>
                                        </p:tav>
                                        <p:tav tm="100000">
                                          <p:val>
                                            <p:fltVal val="1"/>
                                          </p:val>
                                        </p:tav>
                                      </p:tavLst>
                                    </p:anim>
                                    <p:anim calcmode="lin" valueType="num">
                                      <p:cBhvr>
                                        <p:cTn id="59" dur="3000" fill="hold"/>
                                        <p:tgtEl>
                                          <p:spTgt spid="5"/>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p:cTn id="62" dur="3000" fill="hold"/>
                                        <p:tgtEl>
                                          <p:spTgt spid="6"/>
                                        </p:tgtEl>
                                        <p:attrNameLst>
                                          <p:attrName>ppt_w</p:attrName>
                                        </p:attrNameLst>
                                      </p:cBhvr>
                                      <p:tavLst>
                                        <p:tav tm="0" fmla="#ppt_w*sin(2.5*pi*$)">
                                          <p:val>
                                            <p:fltVal val="0"/>
                                          </p:val>
                                        </p:tav>
                                        <p:tav tm="100000">
                                          <p:val>
                                            <p:fltVal val="1"/>
                                          </p:val>
                                        </p:tav>
                                      </p:tavLst>
                                    </p:anim>
                                    <p:anim calcmode="lin" valueType="num">
                                      <p:cBhvr>
                                        <p:cTn id="63" dur="3000" fill="hold"/>
                                        <p:tgtEl>
                                          <p:spTgt spid="6"/>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p:cTn id="66" dur="3000" fill="hold"/>
                                        <p:tgtEl>
                                          <p:spTgt spid="7"/>
                                        </p:tgtEl>
                                        <p:attrNameLst>
                                          <p:attrName>ppt_w</p:attrName>
                                        </p:attrNameLst>
                                      </p:cBhvr>
                                      <p:tavLst>
                                        <p:tav tm="0" fmla="#ppt_w*sin(2.5*pi*$)">
                                          <p:val>
                                            <p:fltVal val="0"/>
                                          </p:val>
                                        </p:tav>
                                        <p:tav tm="100000">
                                          <p:val>
                                            <p:fltVal val="1"/>
                                          </p:val>
                                        </p:tav>
                                      </p:tavLst>
                                    </p:anim>
                                    <p:anim calcmode="lin" valueType="num">
                                      <p:cBhvr>
                                        <p:cTn id="67" dur="3000" fill="hold"/>
                                        <p:tgtEl>
                                          <p:spTgt spid="7"/>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8"/>
                                        </p:tgtEl>
                                        <p:attrNameLst>
                                          <p:attrName>style.visibility</p:attrName>
                                        </p:attrNameLst>
                                      </p:cBhvr>
                                      <p:to>
                                        <p:strVal val="visible"/>
                                      </p:to>
                                    </p:set>
                                    <p:anim calcmode="lin" valueType="num">
                                      <p:cBhvr>
                                        <p:cTn id="70" dur="3000" fill="hold"/>
                                        <p:tgtEl>
                                          <p:spTgt spid="8"/>
                                        </p:tgtEl>
                                        <p:attrNameLst>
                                          <p:attrName>ppt_w</p:attrName>
                                        </p:attrNameLst>
                                      </p:cBhvr>
                                      <p:tavLst>
                                        <p:tav tm="0" fmla="#ppt_w*sin(2.5*pi*$)">
                                          <p:val>
                                            <p:fltVal val="0"/>
                                          </p:val>
                                        </p:tav>
                                        <p:tav tm="100000">
                                          <p:val>
                                            <p:fltVal val="1"/>
                                          </p:val>
                                        </p:tav>
                                      </p:tavLst>
                                    </p:anim>
                                    <p:anim calcmode="lin" valueType="num">
                                      <p:cBhvr>
                                        <p:cTn id="71" dur="3000" fill="hold"/>
                                        <p:tgtEl>
                                          <p:spTgt spid="8"/>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9"/>
                                        </p:tgtEl>
                                        <p:attrNameLst>
                                          <p:attrName>style.visibility</p:attrName>
                                        </p:attrNameLst>
                                      </p:cBhvr>
                                      <p:to>
                                        <p:strVal val="visible"/>
                                      </p:to>
                                    </p:set>
                                    <p:anim calcmode="lin" valueType="num">
                                      <p:cBhvr>
                                        <p:cTn id="74" dur="3000" fill="hold"/>
                                        <p:tgtEl>
                                          <p:spTgt spid="9"/>
                                        </p:tgtEl>
                                        <p:attrNameLst>
                                          <p:attrName>ppt_w</p:attrName>
                                        </p:attrNameLst>
                                      </p:cBhvr>
                                      <p:tavLst>
                                        <p:tav tm="0" fmla="#ppt_w*sin(2.5*pi*$)">
                                          <p:val>
                                            <p:fltVal val="0"/>
                                          </p:val>
                                        </p:tav>
                                        <p:tav tm="100000">
                                          <p:val>
                                            <p:fltVal val="1"/>
                                          </p:val>
                                        </p:tav>
                                      </p:tavLst>
                                    </p:anim>
                                    <p:anim calcmode="lin" valueType="num">
                                      <p:cBhvr>
                                        <p:cTn id="75" dur="3000" fill="hold"/>
                                        <p:tgtEl>
                                          <p:spTgt spid="9"/>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0"/>
                                        </p:tgtEl>
                                        <p:attrNameLst>
                                          <p:attrName>style.visibility</p:attrName>
                                        </p:attrNameLst>
                                      </p:cBhvr>
                                      <p:to>
                                        <p:strVal val="visible"/>
                                      </p:to>
                                    </p:set>
                                    <p:anim calcmode="lin" valueType="num">
                                      <p:cBhvr>
                                        <p:cTn id="78" dur="3000" fill="hold"/>
                                        <p:tgtEl>
                                          <p:spTgt spid="10"/>
                                        </p:tgtEl>
                                        <p:attrNameLst>
                                          <p:attrName>ppt_w</p:attrName>
                                        </p:attrNameLst>
                                      </p:cBhvr>
                                      <p:tavLst>
                                        <p:tav tm="0" fmla="#ppt_w*sin(2.5*pi*$)">
                                          <p:val>
                                            <p:fltVal val="0"/>
                                          </p:val>
                                        </p:tav>
                                        <p:tav tm="100000">
                                          <p:val>
                                            <p:fltVal val="1"/>
                                          </p:val>
                                        </p:tav>
                                      </p:tavLst>
                                    </p:anim>
                                    <p:anim calcmode="lin" valueType="num">
                                      <p:cBhvr>
                                        <p:cTn id="79" dur="3000" fill="hold"/>
                                        <p:tgtEl>
                                          <p:spTgt spid="10"/>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p:cTn id="82" dur="3000" fill="hold"/>
                                        <p:tgtEl>
                                          <p:spTgt spid="11"/>
                                        </p:tgtEl>
                                        <p:attrNameLst>
                                          <p:attrName>ppt_w</p:attrName>
                                        </p:attrNameLst>
                                      </p:cBhvr>
                                      <p:tavLst>
                                        <p:tav tm="0" fmla="#ppt_w*sin(2.5*pi*$)">
                                          <p:val>
                                            <p:fltVal val="0"/>
                                          </p:val>
                                        </p:tav>
                                        <p:tav tm="100000">
                                          <p:val>
                                            <p:fltVal val="1"/>
                                          </p:val>
                                        </p:tav>
                                      </p:tavLst>
                                    </p:anim>
                                    <p:anim calcmode="lin" valueType="num">
                                      <p:cBhvr>
                                        <p:cTn id="83" dur="3000" fill="hold"/>
                                        <p:tgtEl>
                                          <p:spTgt spid="11"/>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3000" fill="hold"/>
                                        <p:tgtEl>
                                          <p:spTgt spid="12"/>
                                        </p:tgtEl>
                                        <p:attrNameLst>
                                          <p:attrName>ppt_w</p:attrName>
                                        </p:attrNameLst>
                                      </p:cBhvr>
                                      <p:tavLst>
                                        <p:tav tm="0" fmla="#ppt_w*sin(2.5*pi*$)">
                                          <p:val>
                                            <p:fltVal val="0"/>
                                          </p:val>
                                        </p:tav>
                                        <p:tav tm="100000">
                                          <p:val>
                                            <p:fltVal val="1"/>
                                          </p:val>
                                        </p:tav>
                                      </p:tavLst>
                                    </p:anim>
                                    <p:anim calcmode="lin" valueType="num">
                                      <p:cBhvr>
                                        <p:cTn id="87" dur="3000" fill="hold"/>
                                        <p:tgtEl>
                                          <p:spTgt spid="12"/>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p:cTn id="90" dur="3000" fill="hold"/>
                                        <p:tgtEl>
                                          <p:spTgt spid="13"/>
                                        </p:tgtEl>
                                        <p:attrNameLst>
                                          <p:attrName>ppt_w</p:attrName>
                                        </p:attrNameLst>
                                      </p:cBhvr>
                                      <p:tavLst>
                                        <p:tav tm="0" fmla="#ppt_w*sin(2.5*pi*$)">
                                          <p:val>
                                            <p:fltVal val="0"/>
                                          </p:val>
                                        </p:tav>
                                        <p:tav tm="100000">
                                          <p:val>
                                            <p:fltVal val="1"/>
                                          </p:val>
                                        </p:tav>
                                      </p:tavLst>
                                    </p:anim>
                                    <p:anim calcmode="lin" valueType="num">
                                      <p:cBhvr>
                                        <p:cTn id="91" dur="3000" fill="hold"/>
                                        <p:tgtEl>
                                          <p:spTgt spid="1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14"/>
                                        </p:tgtEl>
                                        <p:attrNameLst>
                                          <p:attrName>style.visibility</p:attrName>
                                        </p:attrNameLst>
                                      </p:cBhvr>
                                      <p:to>
                                        <p:strVal val="visible"/>
                                      </p:to>
                                    </p:set>
                                    <p:anim calcmode="lin" valueType="num">
                                      <p:cBhvr>
                                        <p:cTn id="94" dur="3000" fill="hold"/>
                                        <p:tgtEl>
                                          <p:spTgt spid="14"/>
                                        </p:tgtEl>
                                        <p:attrNameLst>
                                          <p:attrName>ppt_w</p:attrName>
                                        </p:attrNameLst>
                                      </p:cBhvr>
                                      <p:tavLst>
                                        <p:tav tm="0" fmla="#ppt_w*sin(2.5*pi*$)">
                                          <p:val>
                                            <p:fltVal val="0"/>
                                          </p:val>
                                        </p:tav>
                                        <p:tav tm="100000">
                                          <p:val>
                                            <p:fltVal val="1"/>
                                          </p:val>
                                        </p:tav>
                                      </p:tavLst>
                                    </p:anim>
                                    <p:anim calcmode="lin" valueType="num">
                                      <p:cBhvr>
                                        <p:cTn id="95" dur="3000" fill="hold"/>
                                        <p:tgtEl>
                                          <p:spTgt spid="14"/>
                                        </p:tgtEl>
                                        <p:attrNameLst>
                                          <p:attrName>ppt_h</p:attrName>
                                        </p:attrNameLst>
                                      </p:cBhvr>
                                      <p:tavLst>
                                        <p:tav tm="0">
                                          <p:val>
                                            <p:strVal val="#ppt_h"/>
                                          </p:val>
                                        </p:tav>
                                        <p:tav tm="100000">
                                          <p:val>
                                            <p:strVal val="#ppt_h"/>
                                          </p:val>
                                        </p:tav>
                                      </p:tavLst>
                                    </p:anim>
                                  </p:childTnLst>
                                </p:cTn>
                              </p:par>
                              <p:par>
                                <p:cTn id="96" presetID="19" presetClass="entr" presetSubtype="10" fill="hold" grpId="1" nodeType="withEffect">
                                  <p:stCondLst>
                                    <p:cond delay="0"/>
                                  </p:stCondLst>
                                  <p:childTnLst>
                                    <p:set>
                                      <p:cBhvr>
                                        <p:cTn id="97" dur="1" fill="hold">
                                          <p:stCondLst>
                                            <p:cond delay="0"/>
                                          </p:stCondLst>
                                        </p:cTn>
                                        <p:tgtEl>
                                          <p:spTgt spid="15"/>
                                        </p:tgtEl>
                                        <p:attrNameLst>
                                          <p:attrName>style.visibility</p:attrName>
                                        </p:attrNameLst>
                                      </p:cBhvr>
                                      <p:to>
                                        <p:strVal val="visible"/>
                                      </p:to>
                                    </p:set>
                                    <p:anim calcmode="lin" valueType="num">
                                      <p:cBhvr>
                                        <p:cTn id="98" dur="3000" fill="hold"/>
                                        <p:tgtEl>
                                          <p:spTgt spid="15"/>
                                        </p:tgtEl>
                                        <p:attrNameLst>
                                          <p:attrName>ppt_w</p:attrName>
                                        </p:attrNameLst>
                                      </p:cBhvr>
                                      <p:tavLst>
                                        <p:tav tm="0" fmla="#ppt_w*sin(2.5*pi*$)">
                                          <p:val>
                                            <p:fltVal val="0"/>
                                          </p:val>
                                        </p:tav>
                                        <p:tav tm="100000">
                                          <p:val>
                                            <p:fltVal val="1"/>
                                          </p:val>
                                        </p:tav>
                                      </p:tavLst>
                                    </p:anim>
                                    <p:anim calcmode="lin" valueType="num">
                                      <p:cBhvr>
                                        <p:cTn id="99" dur="3000" fill="hold"/>
                                        <p:tgtEl>
                                          <p:spTgt spid="15"/>
                                        </p:tgtEl>
                                        <p:attrNameLst>
                                          <p:attrName>ppt_h</p:attrName>
                                        </p:attrNameLst>
                                      </p:cBhvr>
                                      <p:tavLst>
                                        <p:tav tm="0">
                                          <p:val>
                                            <p:strVal val="#ppt_h"/>
                                          </p:val>
                                        </p:tav>
                                        <p:tav tm="100000">
                                          <p:val>
                                            <p:strVal val="#ppt_h"/>
                                          </p:val>
                                        </p:tav>
                                      </p:tavLst>
                                    </p:anim>
                                  </p:childTnLst>
                                </p:cTn>
                              </p:par>
                              <p:par>
                                <p:cTn id="100" presetID="19" presetClass="entr" presetSubtype="10" fill="hold" grpId="1" nodeType="withEffect">
                                  <p:stCondLst>
                                    <p:cond delay="0"/>
                                  </p:stCondLst>
                                  <p:childTnLst>
                                    <p:set>
                                      <p:cBhvr>
                                        <p:cTn id="101" dur="1" fill="hold">
                                          <p:stCondLst>
                                            <p:cond delay="0"/>
                                          </p:stCondLst>
                                        </p:cTn>
                                        <p:tgtEl>
                                          <p:spTgt spid="16"/>
                                        </p:tgtEl>
                                        <p:attrNameLst>
                                          <p:attrName>style.visibility</p:attrName>
                                        </p:attrNameLst>
                                      </p:cBhvr>
                                      <p:to>
                                        <p:strVal val="visible"/>
                                      </p:to>
                                    </p:set>
                                    <p:anim calcmode="lin" valueType="num">
                                      <p:cBhvr>
                                        <p:cTn id="102" dur="3000" fill="hold"/>
                                        <p:tgtEl>
                                          <p:spTgt spid="16"/>
                                        </p:tgtEl>
                                        <p:attrNameLst>
                                          <p:attrName>ppt_w</p:attrName>
                                        </p:attrNameLst>
                                      </p:cBhvr>
                                      <p:tavLst>
                                        <p:tav tm="0" fmla="#ppt_w*sin(2.5*pi*$)">
                                          <p:val>
                                            <p:fltVal val="0"/>
                                          </p:val>
                                        </p:tav>
                                        <p:tav tm="100000">
                                          <p:val>
                                            <p:fltVal val="1"/>
                                          </p:val>
                                        </p:tav>
                                      </p:tavLst>
                                    </p:anim>
                                    <p:anim calcmode="lin" valueType="num">
                                      <p:cBhvr>
                                        <p:cTn id="103" dur="3000" fill="hold"/>
                                        <p:tgtEl>
                                          <p:spTgt spid="16"/>
                                        </p:tgtEl>
                                        <p:attrNameLst>
                                          <p:attrName>ppt_h</p:attrName>
                                        </p:attrNameLst>
                                      </p:cBhvr>
                                      <p:tavLst>
                                        <p:tav tm="0">
                                          <p:val>
                                            <p:strVal val="#ppt_h"/>
                                          </p:val>
                                        </p:tav>
                                        <p:tav tm="100000">
                                          <p:val>
                                            <p:strVal val="#ppt_h"/>
                                          </p:val>
                                        </p:tav>
                                      </p:tavLst>
                                    </p:anim>
                                  </p:childTnLst>
                                </p:cTn>
                              </p:par>
                            </p:childTnLst>
                          </p:cTn>
                        </p:par>
                        <p:par>
                          <p:cTn id="104" fill="hold">
                            <p:stCondLst>
                              <p:cond delay="3000"/>
                            </p:stCondLst>
                            <p:childTnLst>
                              <p:par>
                                <p:cTn id="105" presetID="2" presetClass="exit" presetSubtype="2" fill="hold" grpId="3" nodeType="afterEffect">
                                  <p:stCondLst>
                                    <p:cond delay="0"/>
                                  </p:stCondLst>
                                  <p:childTnLst>
                                    <p:anim calcmode="lin" valueType="num">
                                      <p:cBhvr additive="base">
                                        <p:cTn id="106" dur="3000"/>
                                        <p:tgtEl>
                                          <p:spTgt spid="5"/>
                                        </p:tgtEl>
                                        <p:attrNameLst>
                                          <p:attrName>ppt_x</p:attrName>
                                        </p:attrNameLst>
                                      </p:cBhvr>
                                      <p:tavLst>
                                        <p:tav tm="0">
                                          <p:val>
                                            <p:strVal val="ppt_x"/>
                                          </p:val>
                                        </p:tav>
                                        <p:tav tm="100000">
                                          <p:val>
                                            <p:strVal val="1+ppt_w/2"/>
                                          </p:val>
                                        </p:tav>
                                      </p:tavLst>
                                    </p:anim>
                                    <p:anim calcmode="lin" valueType="num">
                                      <p:cBhvr additive="base">
                                        <p:cTn id="107" dur="3000"/>
                                        <p:tgtEl>
                                          <p:spTgt spid="5"/>
                                        </p:tgtEl>
                                        <p:attrNameLst>
                                          <p:attrName>ppt_y</p:attrName>
                                        </p:attrNameLst>
                                      </p:cBhvr>
                                      <p:tavLst>
                                        <p:tav tm="0">
                                          <p:val>
                                            <p:strVal val="ppt_y"/>
                                          </p:val>
                                        </p:tav>
                                        <p:tav tm="100000">
                                          <p:val>
                                            <p:strVal val="ppt_y"/>
                                          </p:val>
                                        </p:tav>
                                      </p:tavLst>
                                    </p:anim>
                                    <p:set>
                                      <p:cBhvr>
                                        <p:cTn id="108" dur="1" fill="hold">
                                          <p:stCondLst>
                                            <p:cond delay="2999"/>
                                          </p:stCondLst>
                                        </p:cTn>
                                        <p:tgtEl>
                                          <p:spTgt spid="5"/>
                                        </p:tgtEl>
                                        <p:attrNameLst>
                                          <p:attrName>style.visibility</p:attrName>
                                        </p:attrNameLst>
                                      </p:cBhvr>
                                      <p:to>
                                        <p:strVal val="hidden"/>
                                      </p:to>
                                    </p:set>
                                  </p:childTnLst>
                                </p:cTn>
                              </p:par>
                              <p:par>
                                <p:cTn id="109" presetID="2" presetClass="exit" presetSubtype="2" fill="hold" grpId="3" nodeType="withEffect">
                                  <p:stCondLst>
                                    <p:cond delay="0"/>
                                  </p:stCondLst>
                                  <p:childTnLst>
                                    <p:anim calcmode="lin" valueType="num">
                                      <p:cBhvr additive="base">
                                        <p:cTn id="110" dur="3000"/>
                                        <p:tgtEl>
                                          <p:spTgt spid="7"/>
                                        </p:tgtEl>
                                        <p:attrNameLst>
                                          <p:attrName>ppt_x</p:attrName>
                                        </p:attrNameLst>
                                      </p:cBhvr>
                                      <p:tavLst>
                                        <p:tav tm="0">
                                          <p:val>
                                            <p:strVal val="ppt_x"/>
                                          </p:val>
                                        </p:tav>
                                        <p:tav tm="100000">
                                          <p:val>
                                            <p:strVal val="1+ppt_w/2"/>
                                          </p:val>
                                        </p:tav>
                                      </p:tavLst>
                                    </p:anim>
                                    <p:anim calcmode="lin" valueType="num">
                                      <p:cBhvr additive="base">
                                        <p:cTn id="111" dur="3000"/>
                                        <p:tgtEl>
                                          <p:spTgt spid="7"/>
                                        </p:tgtEl>
                                        <p:attrNameLst>
                                          <p:attrName>ppt_y</p:attrName>
                                        </p:attrNameLst>
                                      </p:cBhvr>
                                      <p:tavLst>
                                        <p:tav tm="0">
                                          <p:val>
                                            <p:strVal val="ppt_y"/>
                                          </p:val>
                                        </p:tav>
                                        <p:tav tm="100000">
                                          <p:val>
                                            <p:strVal val="ppt_y"/>
                                          </p:val>
                                        </p:tav>
                                      </p:tavLst>
                                    </p:anim>
                                    <p:set>
                                      <p:cBhvr>
                                        <p:cTn id="112" dur="1" fill="hold">
                                          <p:stCondLst>
                                            <p:cond delay="2999"/>
                                          </p:stCondLst>
                                        </p:cTn>
                                        <p:tgtEl>
                                          <p:spTgt spid="7"/>
                                        </p:tgtEl>
                                        <p:attrNameLst>
                                          <p:attrName>style.visibility</p:attrName>
                                        </p:attrNameLst>
                                      </p:cBhvr>
                                      <p:to>
                                        <p:strVal val="hidden"/>
                                      </p:to>
                                    </p:set>
                                  </p:childTnLst>
                                </p:cTn>
                              </p:par>
                              <p:par>
                                <p:cTn id="113" presetID="2" presetClass="exit" presetSubtype="2" fill="hold" grpId="3" nodeType="withEffect">
                                  <p:stCondLst>
                                    <p:cond delay="0"/>
                                  </p:stCondLst>
                                  <p:childTnLst>
                                    <p:anim calcmode="lin" valueType="num">
                                      <p:cBhvr additive="base">
                                        <p:cTn id="114" dur="3000"/>
                                        <p:tgtEl>
                                          <p:spTgt spid="10"/>
                                        </p:tgtEl>
                                        <p:attrNameLst>
                                          <p:attrName>ppt_x</p:attrName>
                                        </p:attrNameLst>
                                      </p:cBhvr>
                                      <p:tavLst>
                                        <p:tav tm="0">
                                          <p:val>
                                            <p:strVal val="ppt_x"/>
                                          </p:val>
                                        </p:tav>
                                        <p:tav tm="100000">
                                          <p:val>
                                            <p:strVal val="1+ppt_w/2"/>
                                          </p:val>
                                        </p:tav>
                                      </p:tavLst>
                                    </p:anim>
                                    <p:anim calcmode="lin" valueType="num">
                                      <p:cBhvr additive="base">
                                        <p:cTn id="115" dur="3000"/>
                                        <p:tgtEl>
                                          <p:spTgt spid="10"/>
                                        </p:tgtEl>
                                        <p:attrNameLst>
                                          <p:attrName>ppt_y</p:attrName>
                                        </p:attrNameLst>
                                      </p:cBhvr>
                                      <p:tavLst>
                                        <p:tav tm="0">
                                          <p:val>
                                            <p:strVal val="ppt_y"/>
                                          </p:val>
                                        </p:tav>
                                        <p:tav tm="100000">
                                          <p:val>
                                            <p:strVal val="ppt_y"/>
                                          </p:val>
                                        </p:tav>
                                      </p:tavLst>
                                    </p:anim>
                                    <p:set>
                                      <p:cBhvr>
                                        <p:cTn id="116" dur="1" fill="hold">
                                          <p:stCondLst>
                                            <p:cond delay="2999"/>
                                          </p:stCondLst>
                                        </p:cTn>
                                        <p:tgtEl>
                                          <p:spTgt spid="10"/>
                                        </p:tgtEl>
                                        <p:attrNameLst>
                                          <p:attrName>style.visibility</p:attrName>
                                        </p:attrNameLst>
                                      </p:cBhvr>
                                      <p:to>
                                        <p:strVal val="hidden"/>
                                      </p:to>
                                    </p:set>
                                  </p:childTnLst>
                                </p:cTn>
                              </p:par>
                              <p:par>
                                <p:cTn id="117" presetID="2" presetClass="exit" presetSubtype="2" fill="hold" grpId="3" nodeType="withEffect">
                                  <p:stCondLst>
                                    <p:cond delay="0"/>
                                  </p:stCondLst>
                                  <p:childTnLst>
                                    <p:anim calcmode="lin" valueType="num">
                                      <p:cBhvr additive="base">
                                        <p:cTn id="118" dur="3000"/>
                                        <p:tgtEl>
                                          <p:spTgt spid="11"/>
                                        </p:tgtEl>
                                        <p:attrNameLst>
                                          <p:attrName>ppt_x</p:attrName>
                                        </p:attrNameLst>
                                      </p:cBhvr>
                                      <p:tavLst>
                                        <p:tav tm="0">
                                          <p:val>
                                            <p:strVal val="ppt_x"/>
                                          </p:val>
                                        </p:tav>
                                        <p:tav tm="100000">
                                          <p:val>
                                            <p:strVal val="1+ppt_w/2"/>
                                          </p:val>
                                        </p:tav>
                                      </p:tavLst>
                                    </p:anim>
                                    <p:anim calcmode="lin" valueType="num">
                                      <p:cBhvr additive="base">
                                        <p:cTn id="119" dur="3000"/>
                                        <p:tgtEl>
                                          <p:spTgt spid="11"/>
                                        </p:tgtEl>
                                        <p:attrNameLst>
                                          <p:attrName>ppt_y</p:attrName>
                                        </p:attrNameLst>
                                      </p:cBhvr>
                                      <p:tavLst>
                                        <p:tav tm="0">
                                          <p:val>
                                            <p:strVal val="ppt_y"/>
                                          </p:val>
                                        </p:tav>
                                        <p:tav tm="100000">
                                          <p:val>
                                            <p:strVal val="ppt_y"/>
                                          </p:val>
                                        </p:tav>
                                      </p:tavLst>
                                    </p:anim>
                                    <p:set>
                                      <p:cBhvr>
                                        <p:cTn id="120" dur="1" fill="hold">
                                          <p:stCondLst>
                                            <p:cond delay="2999"/>
                                          </p:stCondLst>
                                        </p:cTn>
                                        <p:tgtEl>
                                          <p:spTgt spid="11"/>
                                        </p:tgtEl>
                                        <p:attrNameLst>
                                          <p:attrName>style.visibility</p:attrName>
                                        </p:attrNameLst>
                                      </p:cBhvr>
                                      <p:to>
                                        <p:strVal val="hidden"/>
                                      </p:to>
                                    </p:set>
                                  </p:childTnLst>
                                </p:cTn>
                              </p:par>
                              <p:par>
                                <p:cTn id="121" presetID="2" presetClass="exit" presetSubtype="2" fill="hold" grpId="3" nodeType="withEffect">
                                  <p:stCondLst>
                                    <p:cond delay="0"/>
                                  </p:stCondLst>
                                  <p:childTnLst>
                                    <p:anim calcmode="lin" valueType="num">
                                      <p:cBhvr additive="base">
                                        <p:cTn id="122" dur="3000"/>
                                        <p:tgtEl>
                                          <p:spTgt spid="14"/>
                                        </p:tgtEl>
                                        <p:attrNameLst>
                                          <p:attrName>ppt_x</p:attrName>
                                        </p:attrNameLst>
                                      </p:cBhvr>
                                      <p:tavLst>
                                        <p:tav tm="0">
                                          <p:val>
                                            <p:strVal val="ppt_x"/>
                                          </p:val>
                                        </p:tav>
                                        <p:tav tm="100000">
                                          <p:val>
                                            <p:strVal val="1+ppt_w/2"/>
                                          </p:val>
                                        </p:tav>
                                      </p:tavLst>
                                    </p:anim>
                                    <p:anim calcmode="lin" valueType="num">
                                      <p:cBhvr additive="base">
                                        <p:cTn id="123" dur="3000"/>
                                        <p:tgtEl>
                                          <p:spTgt spid="14"/>
                                        </p:tgtEl>
                                        <p:attrNameLst>
                                          <p:attrName>ppt_y</p:attrName>
                                        </p:attrNameLst>
                                      </p:cBhvr>
                                      <p:tavLst>
                                        <p:tav tm="0">
                                          <p:val>
                                            <p:strVal val="ppt_y"/>
                                          </p:val>
                                        </p:tav>
                                        <p:tav tm="100000">
                                          <p:val>
                                            <p:strVal val="ppt_y"/>
                                          </p:val>
                                        </p:tav>
                                      </p:tavLst>
                                    </p:anim>
                                    <p:set>
                                      <p:cBhvr>
                                        <p:cTn id="124" dur="1" fill="hold">
                                          <p:stCondLst>
                                            <p:cond delay="2999"/>
                                          </p:stCondLst>
                                        </p:cTn>
                                        <p:tgtEl>
                                          <p:spTgt spid="14"/>
                                        </p:tgtEl>
                                        <p:attrNameLst>
                                          <p:attrName>style.visibility</p:attrName>
                                        </p:attrNameLst>
                                      </p:cBhvr>
                                      <p:to>
                                        <p:strVal val="hidden"/>
                                      </p:to>
                                    </p:set>
                                  </p:childTnLst>
                                </p:cTn>
                              </p:par>
                              <p:par>
                                <p:cTn id="125" presetID="2" presetClass="exit" presetSubtype="2" fill="hold" grpId="3" nodeType="withEffect">
                                  <p:stCondLst>
                                    <p:cond delay="0"/>
                                  </p:stCondLst>
                                  <p:childTnLst>
                                    <p:anim calcmode="lin" valueType="num">
                                      <p:cBhvr additive="base">
                                        <p:cTn id="126" dur="3000"/>
                                        <p:tgtEl>
                                          <p:spTgt spid="15"/>
                                        </p:tgtEl>
                                        <p:attrNameLst>
                                          <p:attrName>ppt_x</p:attrName>
                                        </p:attrNameLst>
                                      </p:cBhvr>
                                      <p:tavLst>
                                        <p:tav tm="0">
                                          <p:val>
                                            <p:strVal val="ppt_x"/>
                                          </p:val>
                                        </p:tav>
                                        <p:tav tm="100000">
                                          <p:val>
                                            <p:strVal val="1+ppt_w/2"/>
                                          </p:val>
                                        </p:tav>
                                      </p:tavLst>
                                    </p:anim>
                                    <p:anim calcmode="lin" valueType="num">
                                      <p:cBhvr additive="base">
                                        <p:cTn id="127" dur="3000"/>
                                        <p:tgtEl>
                                          <p:spTgt spid="15"/>
                                        </p:tgtEl>
                                        <p:attrNameLst>
                                          <p:attrName>ppt_y</p:attrName>
                                        </p:attrNameLst>
                                      </p:cBhvr>
                                      <p:tavLst>
                                        <p:tav tm="0">
                                          <p:val>
                                            <p:strVal val="ppt_y"/>
                                          </p:val>
                                        </p:tav>
                                        <p:tav tm="100000">
                                          <p:val>
                                            <p:strVal val="ppt_y"/>
                                          </p:val>
                                        </p:tav>
                                      </p:tavLst>
                                    </p:anim>
                                    <p:set>
                                      <p:cBhvr>
                                        <p:cTn id="128" dur="1" fill="hold">
                                          <p:stCondLst>
                                            <p:cond delay="2999"/>
                                          </p:stCondLst>
                                        </p:cTn>
                                        <p:tgtEl>
                                          <p:spTgt spid="15"/>
                                        </p:tgtEl>
                                        <p:attrNameLst>
                                          <p:attrName>style.visibility</p:attrName>
                                        </p:attrNameLst>
                                      </p:cBhvr>
                                      <p:to>
                                        <p:strVal val="hidden"/>
                                      </p:to>
                                    </p:set>
                                  </p:childTnLst>
                                </p:cTn>
                              </p:par>
                              <p:par>
                                <p:cTn id="129" presetID="2" presetClass="exit" presetSubtype="8" fill="hold" grpId="3" nodeType="withEffect">
                                  <p:stCondLst>
                                    <p:cond delay="0"/>
                                  </p:stCondLst>
                                  <p:childTnLst>
                                    <p:anim calcmode="lin" valueType="num">
                                      <p:cBhvr additive="base">
                                        <p:cTn id="130" dur="3000"/>
                                        <p:tgtEl>
                                          <p:spTgt spid="6"/>
                                        </p:tgtEl>
                                        <p:attrNameLst>
                                          <p:attrName>ppt_x</p:attrName>
                                        </p:attrNameLst>
                                      </p:cBhvr>
                                      <p:tavLst>
                                        <p:tav tm="0">
                                          <p:val>
                                            <p:strVal val="ppt_x"/>
                                          </p:val>
                                        </p:tav>
                                        <p:tav tm="100000">
                                          <p:val>
                                            <p:strVal val="0-ppt_w/2"/>
                                          </p:val>
                                        </p:tav>
                                      </p:tavLst>
                                    </p:anim>
                                    <p:anim calcmode="lin" valueType="num">
                                      <p:cBhvr additive="base">
                                        <p:cTn id="131" dur="3000"/>
                                        <p:tgtEl>
                                          <p:spTgt spid="6"/>
                                        </p:tgtEl>
                                        <p:attrNameLst>
                                          <p:attrName>ppt_y</p:attrName>
                                        </p:attrNameLst>
                                      </p:cBhvr>
                                      <p:tavLst>
                                        <p:tav tm="0">
                                          <p:val>
                                            <p:strVal val="ppt_y"/>
                                          </p:val>
                                        </p:tav>
                                        <p:tav tm="100000">
                                          <p:val>
                                            <p:strVal val="ppt_y"/>
                                          </p:val>
                                        </p:tav>
                                      </p:tavLst>
                                    </p:anim>
                                    <p:set>
                                      <p:cBhvr>
                                        <p:cTn id="132" dur="1" fill="hold">
                                          <p:stCondLst>
                                            <p:cond delay="2999"/>
                                          </p:stCondLst>
                                        </p:cTn>
                                        <p:tgtEl>
                                          <p:spTgt spid="6"/>
                                        </p:tgtEl>
                                        <p:attrNameLst>
                                          <p:attrName>style.visibility</p:attrName>
                                        </p:attrNameLst>
                                      </p:cBhvr>
                                      <p:to>
                                        <p:strVal val="hidden"/>
                                      </p:to>
                                    </p:set>
                                  </p:childTnLst>
                                </p:cTn>
                              </p:par>
                              <p:par>
                                <p:cTn id="133" presetID="2" presetClass="exit" presetSubtype="8" fill="hold" grpId="3" nodeType="withEffect">
                                  <p:stCondLst>
                                    <p:cond delay="0"/>
                                  </p:stCondLst>
                                  <p:childTnLst>
                                    <p:anim calcmode="lin" valueType="num">
                                      <p:cBhvr additive="base">
                                        <p:cTn id="134" dur="3000"/>
                                        <p:tgtEl>
                                          <p:spTgt spid="8"/>
                                        </p:tgtEl>
                                        <p:attrNameLst>
                                          <p:attrName>ppt_x</p:attrName>
                                        </p:attrNameLst>
                                      </p:cBhvr>
                                      <p:tavLst>
                                        <p:tav tm="0">
                                          <p:val>
                                            <p:strVal val="ppt_x"/>
                                          </p:val>
                                        </p:tav>
                                        <p:tav tm="100000">
                                          <p:val>
                                            <p:strVal val="0-ppt_w/2"/>
                                          </p:val>
                                        </p:tav>
                                      </p:tavLst>
                                    </p:anim>
                                    <p:anim calcmode="lin" valueType="num">
                                      <p:cBhvr additive="base">
                                        <p:cTn id="135" dur="3000"/>
                                        <p:tgtEl>
                                          <p:spTgt spid="8"/>
                                        </p:tgtEl>
                                        <p:attrNameLst>
                                          <p:attrName>ppt_y</p:attrName>
                                        </p:attrNameLst>
                                      </p:cBhvr>
                                      <p:tavLst>
                                        <p:tav tm="0">
                                          <p:val>
                                            <p:strVal val="ppt_y"/>
                                          </p:val>
                                        </p:tav>
                                        <p:tav tm="100000">
                                          <p:val>
                                            <p:strVal val="ppt_y"/>
                                          </p:val>
                                        </p:tav>
                                      </p:tavLst>
                                    </p:anim>
                                    <p:set>
                                      <p:cBhvr>
                                        <p:cTn id="136" dur="1" fill="hold">
                                          <p:stCondLst>
                                            <p:cond delay="2999"/>
                                          </p:stCondLst>
                                        </p:cTn>
                                        <p:tgtEl>
                                          <p:spTgt spid="8"/>
                                        </p:tgtEl>
                                        <p:attrNameLst>
                                          <p:attrName>style.visibility</p:attrName>
                                        </p:attrNameLst>
                                      </p:cBhvr>
                                      <p:to>
                                        <p:strVal val="hidden"/>
                                      </p:to>
                                    </p:set>
                                  </p:childTnLst>
                                </p:cTn>
                              </p:par>
                              <p:par>
                                <p:cTn id="137" presetID="2" presetClass="exit" presetSubtype="8" fill="hold" grpId="3" nodeType="withEffect">
                                  <p:stCondLst>
                                    <p:cond delay="0"/>
                                  </p:stCondLst>
                                  <p:childTnLst>
                                    <p:anim calcmode="lin" valueType="num">
                                      <p:cBhvr additive="base">
                                        <p:cTn id="138" dur="3000"/>
                                        <p:tgtEl>
                                          <p:spTgt spid="9"/>
                                        </p:tgtEl>
                                        <p:attrNameLst>
                                          <p:attrName>ppt_x</p:attrName>
                                        </p:attrNameLst>
                                      </p:cBhvr>
                                      <p:tavLst>
                                        <p:tav tm="0">
                                          <p:val>
                                            <p:strVal val="ppt_x"/>
                                          </p:val>
                                        </p:tav>
                                        <p:tav tm="100000">
                                          <p:val>
                                            <p:strVal val="0-ppt_w/2"/>
                                          </p:val>
                                        </p:tav>
                                      </p:tavLst>
                                    </p:anim>
                                    <p:anim calcmode="lin" valueType="num">
                                      <p:cBhvr additive="base">
                                        <p:cTn id="139" dur="3000"/>
                                        <p:tgtEl>
                                          <p:spTgt spid="9"/>
                                        </p:tgtEl>
                                        <p:attrNameLst>
                                          <p:attrName>ppt_y</p:attrName>
                                        </p:attrNameLst>
                                      </p:cBhvr>
                                      <p:tavLst>
                                        <p:tav tm="0">
                                          <p:val>
                                            <p:strVal val="ppt_y"/>
                                          </p:val>
                                        </p:tav>
                                        <p:tav tm="100000">
                                          <p:val>
                                            <p:strVal val="ppt_y"/>
                                          </p:val>
                                        </p:tav>
                                      </p:tavLst>
                                    </p:anim>
                                    <p:set>
                                      <p:cBhvr>
                                        <p:cTn id="140" dur="1" fill="hold">
                                          <p:stCondLst>
                                            <p:cond delay="2999"/>
                                          </p:stCondLst>
                                        </p:cTn>
                                        <p:tgtEl>
                                          <p:spTgt spid="9"/>
                                        </p:tgtEl>
                                        <p:attrNameLst>
                                          <p:attrName>style.visibility</p:attrName>
                                        </p:attrNameLst>
                                      </p:cBhvr>
                                      <p:to>
                                        <p:strVal val="hidden"/>
                                      </p:to>
                                    </p:set>
                                  </p:childTnLst>
                                </p:cTn>
                              </p:par>
                              <p:par>
                                <p:cTn id="141" presetID="2" presetClass="exit" presetSubtype="8" fill="hold" grpId="3" nodeType="withEffect">
                                  <p:stCondLst>
                                    <p:cond delay="0"/>
                                  </p:stCondLst>
                                  <p:childTnLst>
                                    <p:anim calcmode="lin" valueType="num">
                                      <p:cBhvr additive="base">
                                        <p:cTn id="142" dur="3000"/>
                                        <p:tgtEl>
                                          <p:spTgt spid="12"/>
                                        </p:tgtEl>
                                        <p:attrNameLst>
                                          <p:attrName>ppt_x</p:attrName>
                                        </p:attrNameLst>
                                      </p:cBhvr>
                                      <p:tavLst>
                                        <p:tav tm="0">
                                          <p:val>
                                            <p:strVal val="ppt_x"/>
                                          </p:val>
                                        </p:tav>
                                        <p:tav tm="100000">
                                          <p:val>
                                            <p:strVal val="0-ppt_w/2"/>
                                          </p:val>
                                        </p:tav>
                                      </p:tavLst>
                                    </p:anim>
                                    <p:anim calcmode="lin" valueType="num">
                                      <p:cBhvr additive="base">
                                        <p:cTn id="143" dur="3000"/>
                                        <p:tgtEl>
                                          <p:spTgt spid="12"/>
                                        </p:tgtEl>
                                        <p:attrNameLst>
                                          <p:attrName>ppt_y</p:attrName>
                                        </p:attrNameLst>
                                      </p:cBhvr>
                                      <p:tavLst>
                                        <p:tav tm="0">
                                          <p:val>
                                            <p:strVal val="ppt_y"/>
                                          </p:val>
                                        </p:tav>
                                        <p:tav tm="100000">
                                          <p:val>
                                            <p:strVal val="ppt_y"/>
                                          </p:val>
                                        </p:tav>
                                      </p:tavLst>
                                    </p:anim>
                                    <p:set>
                                      <p:cBhvr>
                                        <p:cTn id="144" dur="1" fill="hold">
                                          <p:stCondLst>
                                            <p:cond delay="2999"/>
                                          </p:stCondLst>
                                        </p:cTn>
                                        <p:tgtEl>
                                          <p:spTgt spid="12"/>
                                        </p:tgtEl>
                                        <p:attrNameLst>
                                          <p:attrName>style.visibility</p:attrName>
                                        </p:attrNameLst>
                                      </p:cBhvr>
                                      <p:to>
                                        <p:strVal val="hidden"/>
                                      </p:to>
                                    </p:set>
                                  </p:childTnLst>
                                </p:cTn>
                              </p:par>
                              <p:par>
                                <p:cTn id="145" presetID="2" presetClass="exit" presetSubtype="8" fill="hold" grpId="3" nodeType="withEffect">
                                  <p:stCondLst>
                                    <p:cond delay="0"/>
                                  </p:stCondLst>
                                  <p:childTnLst>
                                    <p:anim calcmode="lin" valueType="num">
                                      <p:cBhvr additive="base">
                                        <p:cTn id="146" dur="3000"/>
                                        <p:tgtEl>
                                          <p:spTgt spid="13"/>
                                        </p:tgtEl>
                                        <p:attrNameLst>
                                          <p:attrName>ppt_x</p:attrName>
                                        </p:attrNameLst>
                                      </p:cBhvr>
                                      <p:tavLst>
                                        <p:tav tm="0">
                                          <p:val>
                                            <p:strVal val="ppt_x"/>
                                          </p:val>
                                        </p:tav>
                                        <p:tav tm="100000">
                                          <p:val>
                                            <p:strVal val="0-ppt_w/2"/>
                                          </p:val>
                                        </p:tav>
                                      </p:tavLst>
                                    </p:anim>
                                    <p:anim calcmode="lin" valueType="num">
                                      <p:cBhvr additive="base">
                                        <p:cTn id="147" dur="3000"/>
                                        <p:tgtEl>
                                          <p:spTgt spid="13"/>
                                        </p:tgtEl>
                                        <p:attrNameLst>
                                          <p:attrName>ppt_y</p:attrName>
                                        </p:attrNameLst>
                                      </p:cBhvr>
                                      <p:tavLst>
                                        <p:tav tm="0">
                                          <p:val>
                                            <p:strVal val="ppt_y"/>
                                          </p:val>
                                        </p:tav>
                                        <p:tav tm="100000">
                                          <p:val>
                                            <p:strVal val="ppt_y"/>
                                          </p:val>
                                        </p:tav>
                                      </p:tavLst>
                                    </p:anim>
                                    <p:set>
                                      <p:cBhvr>
                                        <p:cTn id="148" dur="1" fill="hold">
                                          <p:stCondLst>
                                            <p:cond delay="2999"/>
                                          </p:stCondLst>
                                        </p:cTn>
                                        <p:tgtEl>
                                          <p:spTgt spid="13"/>
                                        </p:tgtEl>
                                        <p:attrNameLst>
                                          <p:attrName>style.visibility</p:attrName>
                                        </p:attrNameLst>
                                      </p:cBhvr>
                                      <p:to>
                                        <p:strVal val="hidden"/>
                                      </p:to>
                                    </p:set>
                                  </p:childTnLst>
                                </p:cTn>
                              </p:par>
                              <p:par>
                                <p:cTn id="149" presetID="2" presetClass="exit" presetSubtype="8" fill="hold" grpId="3" nodeType="withEffect">
                                  <p:stCondLst>
                                    <p:cond delay="0"/>
                                  </p:stCondLst>
                                  <p:childTnLst>
                                    <p:anim calcmode="lin" valueType="num">
                                      <p:cBhvr additive="base">
                                        <p:cTn id="150" dur="3000"/>
                                        <p:tgtEl>
                                          <p:spTgt spid="16"/>
                                        </p:tgtEl>
                                        <p:attrNameLst>
                                          <p:attrName>ppt_x</p:attrName>
                                        </p:attrNameLst>
                                      </p:cBhvr>
                                      <p:tavLst>
                                        <p:tav tm="0">
                                          <p:val>
                                            <p:strVal val="ppt_x"/>
                                          </p:val>
                                        </p:tav>
                                        <p:tav tm="100000">
                                          <p:val>
                                            <p:strVal val="0-ppt_w/2"/>
                                          </p:val>
                                        </p:tav>
                                      </p:tavLst>
                                    </p:anim>
                                    <p:anim calcmode="lin" valueType="num">
                                      <p:cBhvr additive="base">
                                        <p:cTn id="151" dur="3000"/>
                                        <p:tgtEl>
                                          <p:spTgt spid="16"/>
                                        </p:tgtEl>
                                        <p:attrNameLst>
                                          <p:attrName>ppt_y</p:attrName>
                                        </p:attrNameLst>
                                      </p:cBhvr>
                                      <p:tavLst>
                                        <p:tav tm="0">
                                          <p:val>
                                            <p:strVal val="ppt_y"/>
                                          </p:val>
                                        </p:tav>
                                        <p:tav tm="100000">
                                          <p:val>
                                            <p:strVal val="ppt_y"/>
                                          </p:val>
                                        </p:tav>
                                      </p:tavLst>
                                    </p:anim>
                                    <p:set>
                                      <p:cBhvr>
                                        <p:cTn id="152" dur="1" fill="hold">
                                          <p:stCondLst>
                                            <p:cond delay="2999"/>
                                          </p:stCondLst>
                                        </p:cTn>
                                        <p:tgtEl>
                                          <p:spTgt spid="16"/>
                                        </p:tgtEl>
                                        <p:attrNameLst>
                                          <p:attrName>style.visibility</p:attrName>
                                        </p:attrNameLst>
                                      </p:cBhvr>
                                      <p:to>
                                        <p:strVal val="hidden"/>
                                      </p:to>
                                    </p:set>
                                  </p:childTnLst>
                                </p:cTn>
                              </p:par>
                              <p:par>
                                <p:cTn id="153" presetID="23" presetClass="entr" presetSubtype="288" fill="hold" nodeType="withEffect">
                                  <p:stCondLst>
                                    <p:cond delay="0"/>
                                  </p:stCondLst>
                                  <p:childTnLst>
                                    <p:set>
                                      <p:cBhvr>
                                        <p:cTn id="154" dur="1" fill="hold">
                                          <p:stCondLst>
                                            <p:cond delay="0"/>
                                          </p:stCondLst>
                                        </p:cTn>
                                        <p:tgtEl>
                                          <p:spTgt spid="4"/>
                                        </p:tgtEl>
                                        <p:attrNameLst>
                                          <p:attrName>style.visibility</p:attrName>
                                        </p:attrNameLst>
                                      </p:cBhvr>
                                      <p:to>
                                        <p:strVal val="visible"/>
                                      </p:to>
                                    </p:set>
                                    <p:anim calcmode="lin" valueType="num">
                                      <p:cBhvr>
                                        <p:cTn id="155" dur="3000" fill="hold"/>
                                        <p:tgtEl>
                                          <p:spTgt spid="4"/>
                                        </p:tgtEl>
                                        <p:attrNameLst>
                                          <p:attrName>ppt_w</p:attrName>
                                        </p:attrNameLst>
                                      </p:cBhvr>
                                      <p:tavLst>
                                        <p:tav tm="0">
                                          <p:val>
                                            <p:strVal val="4/3*#ppt_w"/>
                                          </p:val>
                                        </p:tav>
                                        <p:tav tm="100000">
                                          <p:val>
                                            <p:strVal val="#ppt_w"/>
                                          </p:val>
                                        </p:tav>
                                      </p:tavLst>
                                    </p:anim>
                                    <p:anim calcmode="lin" valueType="num">
                                      <p:cBhvr>
                                        <p:cTn id="156" dur="3000" fill="hold"/>
                                        <p:tgtEl>
                                          <p:spTgt spid="4"/>
                                        </p:tgtEl>
                                        <p:attrNameLst>
                                          <p:attrName>ppt_h</p:attrName>
                                        </p:attrNameLst>
                                      </p:cBhvr>
                                      <p:tavLst>
                                        <p:tav tm="0">
                                          <p:val>
                                            <p:strVal val="4/3*#ppt_h"/>
                                          </p:val>
                                        </p:tav>
                                        <p:tav tm="100000">
                                          <p:val>
                                            <p:strVal val="#ppt_h"/>
                                          </p:val>
                                        </p:tav>
                                      </p:tavLst>
                                    </p:anim>
                                  </p:childTnLst>
                                </p:cTn>
                              </p:par>
                              <p:par>
                                <p:cTn id="157" presetID="16" presetClass="entr" presetSubtype="37" fill="hold" nodeType="withEffect">
                                  <p:stCondLst>
                                    <p:cond delay="0"/>
                                  </p:stCondLst>
                                  <p:childTnLst>
                                    <p:set>
                                      <p:cBhvr>
                                        <p:cTn id="158" dur="1" fill="hold">
                                          <p:stCondLst>
                                            <p:cond delay="0"/>
                                          </p:stCondLst>
                                        </p:cTn>
                                        <p:tgtEl>
                                          <p:spTgt spid="4"/>
                                        </p:tgtEl>
                                        <p:attrNameLst>
                                          <p:attrName>style.visibility</p:attrName>
                                        </p:attrNameLst>
                                      </p:cBhvr>
                                      <p:to>
                                        <p:strVal val="visible"/>
                                      </p:to>
                                    </p:set>
                                    <p:animEffect transition="in" filter="barn(outVertical)">
                                      <p:cBhvr>
                                        <p:cTn id="159" dur="3000"/>
                                        <p:tgtEl>
                                          <p:spTgt spid="4"/>
                                        </p:tgtEl>
                                      </p:cBhvr>
                                    </p:animEffect>
                                  </p:childTnLst>
                                </p:cTn>
                              </p:par>
                            </p:childTnLst>
                          </p:cTn>
                        </p:par>
                        <p:par>
                          <p:cTn id="160" fill="hold">
                            <p:stCondLst>
                              <p:cond delay="6000"/>
                            </p:stCondLst>
                            <p:childTnLst>
                              <p:par>
                                <p:cTn id="161" presetID="17" presetClass="entr" presetSubtype="10" fill="hold" nodeType="afterEffect">
                                  <p:stCondLst>
                                    <p:cond delay="0"/>
                                  </p:stCondLst>
                                  <p:childTnLst>
                                    <p:set>
                                      <p:cBhvr>
                                        <p:cTn id="162" dur="1" fill="hold">
                                          <p:stCondLst>
                                            <p:cond delay="0"/>
                                          </p:stCondLst>
                                        </p:cTn>
                                        <p:tgtEl>
                                          <p:spTgt spid="18"/>
                                        </p:tgtEl>
                                        <p:attrNameLst>
                                          <p:attrName>style.visibility</p:attrName>
                                        </p:attrNameLst>
                                      </p:cBhvr>
                                      <p:to>
                                        <p:strVal val="visible"/>
                                      </p:to>
                                    </p:set>
                                    <p:anim calcmode="lin" valueType="num">
                                      <p:cBhvr>
                                        <p:cTn id="163" dur="2000" fill="hold"/>
                                        <p:tgtEl>
                                          <p:spTgt spid="18"/>
                                        </p:tgtEl>
                                        <p:attrNameLst>
                                          <p:attrName>ppt_w</p:attrName>
                                        </p:attrNameLst>
                                      </p:cBhvr>
                                      <p:tavLst>
                                        <p:tav tm="0">
                                          <p:val>
                                            <p:fltVal val="0"/>
                                          </p:val>
                                        </p:tav>
                                        <p:tav tm="100000">
                                          <p:val>
                                            <p:strVal val="#ppt_w"/>
                                          </p:val>
                                        </p:tav>
                                      </p:tavLst>
                                    </p:anim>
                                    <p:anim calcmode="lin" valueType="num">
                                      <p:cBhvr>
                                        <p:cTn id="164" dur="2000" fill="hold"/>
                                        <p:tgtEl>
                                          <p:spTgt spid="18"/>
                                        </p:tgtEl>
                                        <p:attrNameLst>
                                          <p:attrName>ppt_h</p:attrName>
                                        </p:attrNameLst>
                                      </p:cBhvr>
                                      <p:tavLst>
                                        <p:tav tm="0">
                                          <p:val>
                                            <p:strVal val="#ppt_h"/>
                                          </p:val>
                                        </p:tav>
                                        <p:tav tm="100000">
                                          <p:val>
                                            <p:strVal val="#ppt_h"/>
                                          </p:val>
                                        </p:tav>
                                      </p:tavLst>
                                    </p:anim>
                                  </p:childTnLst>
                                </p:cTn>
                              </p:par>
                            </p:childTnLst>
                          </p:cTn>
                        </p:par>
                        <p:par>
                          <p:cTn id="165" fill="hold">
                            <p:stCondLst>
                              <p:cond delay="8000"/>
                            </p:stCondLst>
                            <p:childTnLst>
                              <p:par>
                                <p:cTn id="166" presetID="17" presetClass="entr" presetSubtype="10" fill="hold" nodeType="afterEffect">
                                  <p:stCondLst>
                                    <p:cond delay="0"/>
                                  </p:stCondLst>
                                  <p:childTnLst>
                                    <p:set>
                                      <p:cBhvr>
                                        <p:cTn id="167" dur="1" fill="hold">
                                          <p:stCondLst>
                                            <p:cond delay="0"/>
                                          </p:stCondLst>
                                        </p:cTn>
                                        <p:tgtEl>
                                          <p:spTgt spid="19"/>
                                        </p:tgtEl>
                                        <p:attrNameLst>
                                          <p:attrName>style.visibility</p:attrName>
                                        </p:attrNameLst>
                                      </p:cBhvr>
                                      <p:to>
                                        <p:strVal val="visible"/>
                                      </p:to>
                                    </p:set>
                                    <p:anim calcmode="lin" valueType="num">
                                      <p:cBhvr>
                                        <p:cTn id="168" dur="2000" fill="hold"/>
                                        <p:tgtEl>
                                          <p:spTgt spid="19"/>
                                        </p:tgtEl>
                                        <p:attrNameLst>
                                          <p:attrName>ppt_w</p:attrName>
                                        </p:attrNameLst>
                                      </p:cBhvr>
                                      <p:tavLst>
                                        <p:tav tm="0">
                                          <p:val>
                                            <p:fltVal val="0"/>
                                          </p:val>
                                        </p:tav>
                                        <p:tav tm="100000">
                                          <p:val>
                                            <p:strVal val="#ppt_w"/>
                                          </p:val>
                                        </p:tav>
                                      </p:tavLst>
                                    </p:anim>
                                    <p:anim calcmode="lin" valueType="num">
                                      <p:cBhvr>
                                        <p:cTn id="169" dur="2000" fill="hold"/>
                                        <p:tgtEl>
                                          <p:spTgt spid="19"/>
                                        </p:tgtEl>
                                        <p:attrNameLst>
                                          <p:attrName>ppt_h</p:attrName>
                                        </p:attrNameLst>
                                      </p:cBhvr>
                                      <p:tavLst>
                                        <p:tav tm="0">
                                          <p:val>
                                            <p:strVal val="#ppt_h"/>
                                          </p:val>
                                        </p:tav>
                                        <p:tav tm="100000">
                                          <p:val>
                                            <p:strVal val="#ppt_h"/>
                                          </p:val>
                                        </p:tav>
                                      </p:tavLst>
                                    </p:anim>
                                  </p:childTnLst>
                                </p:cTn>
                              </p:par>
                            </p:childTnLst>
                          </p:cTn>
                        </p:par>
                        <p:par>
                          <p:cTn id="170" fill="hold">
                            <p:stCondLst>
                              <p:cond delay="10000"/>
                            </p:stCondLst>
                            <p:childTnLst>
                              <p:par>
                                <p:cTn id="171" presetID="17" presetClass="entr" presetSubtype="10" fill="hold" nodeType="afterEffect">
                                  <p:stCondLst>
                                    <p:cond delay="0"/>
                                  </p:stCondLst>
                                  <p:childTnLst>
                                    <p:set>
                                      <p:cBhvr>
                                        <p:cTn id="172" dur="1" fill="hold">
                                          <p:stCondLst>
                                            <p:cond delay="0"/>
                                          </p:stCondLst>
                                        </p:cTn>
                                        <p:tgtEl>
                                          <p:spTgt spid="20"/>
                                        </p:tgtEl>
                                        <p:attrNameLst>
                                          <p:attrName>style.visibility</p:attrName>
                                        </p:attrNameLst>
                                      </p:cBhvr>
                                      <p:to>
                                        <p:strVal val="visible"/>
                                      </p:to>
                                    </p:set>
                                    <p:anim calcmode="lin" valueType="num">
                                      <p:cBhvr>
                                        <p:cTn id="173" dur="2000" fill="hold"/>
                                        <p:tgtEl>
                                          <p:spTgt spid="20"/>
                                        </p:tgtEl>
                                        <p:attrNameLst>
                                          <p:attrName>ppt_w</p:attrName>
                                        </p:attrNameLst>
                                      </p:cBhvr>
                                      <p:tavLst>
                                        <p:tav tm="0">
                                          <p:val>
                                            <p:fltVal val="0"/>
                                          </p:val>
                                        </p:tav>
                                        <p:tav tm="100000">
                                          <p:val>
                                            <p:strVal val="#ppt_w"/>
                                          </p:val>
                                        </p:tav>
                                      </p:tavLst>
                                    </p:anim>
                                    <p:anim calcmode="lin" valueType="num">
                                      <p:cBhvr>
                                        <p:cTn id="174" dur="2000" fill="hold"/>
                                        <p:tgtEl>
                                          <p:spTgt spid="20"/>
                                        </p:tgtEl>
                                        <p:attrNameLst>
                                          <p:attrName>ppt_h</p:attrName>
                                        </p:attrNameLst>
                                      </p:cBhvr>
                                      <p:tavLst>
                                        <p:tav tm="0">
                                          <p:val>
                                            <p:strVal val="#ppt_h"/>
                                          </p:val>
                                        </p:tav>
                                        <p:tav tm="100000">
                                          <p:val>
                                            <p:strVal val="#ppt_h"/>
                                          </p:val>
                                        </p:tav>
                                      </p:tavLst>
                                    </p:anim>
                                  </p:childTnLst>
                                </p:cTn>
                              </p:par>
                            </p:childTnLst>
                          </p:cTn>
                        </p:par>
                        <p:par>
                          <p:cTn id="175" fill="hold">
                            <p:stCondLst>
                              <p:cond delay="12000"/>
                            </p:stCondLst>
                            <p:childTnLst>
                              <p:par>
                                <p:cTn id="176" presetID="29" presetClass="entr" presetSubtype="0" fill="hold" grpId="0" nodeType="afterEffect">
                                  <p:stCondLst>
                                    <p:cond delay="0"/>
                                  </p:stCondLst>
                                  <p:childTnLst>
                                    <p:set>
                                      <p:cBhvr>
                                        <p:cTn id="177" dur="1" fill="hold">
                                          <p:stCondLst>
                                            <p:cond delay="0"/>
                                          </p:stCondLst>
                                        </p:cTn>
                                        <p:tgtEl>
                                          <p:spTgt spid="21"/>
                                        </p:tgtEl>
                                        <p:attrNameLst>
                                          <p:attrName>style.visibility</p:attrName>
                                        </p:attrNameLst>
                                      </p:cBhvr>
                                      <p:to>
                                        <p:strVal val="visible"/>
                                      </p:to>
                                    </p:set>
                                    <p:anim calcmode="lin" valueType="num">
                                      <p:cBhvr>
                                        <p:cTn id="178" dur="3000" fill="hold"/>
                                        <p:tgtEl>
                                          <p:spTgt spid="21"/>
                                        </p:tgtEl>
                                        <p:attrNameLst>
                                          <p:attrName>ppt_x</p:attrName>
                                        </p:attrNameLst>
                                      </p:cBhvr>
                                      <p:tavLst>
                                        <p:tav tm="0">
                                          <p:val>
                                            <p:strVal val="#ppt_x-.2"/>
                                          </p:val>
                                        </p:tav>
                                        <p:tav tm="100000">
                                          <p:val>
                                            <p:strVal val="#ppt_x"/>
                                          </p:val>
                                        </p:tav>
                                      </p:tavLst>
                                    </p:anim>
                                    <p:anim calcmode="lin" valueType="num">
                                      <p:cBhvr>
                                        <p:cTn id="179" dur="3000" fill="hold"/>
                                        <p:tgtEl>
                                          <p:spTgt spid="21"/>
                                        </p:tgtEl>
                                        <p:attrNameLst>
                                          <p:attrName>ppt_y</p:attrName>
                                        </p:attrNameLst>
                                      </p:cBhvr>
                                      <p:tavLst>
                                        <p:tav tm="0">
                                          <p:val>
                                            <p:strVal val="#ppt_y"/>
                                          </p:val>
                                        </p:tav>
                                        <p:tav tm="100000">
                                          <p:val>
                                            <p:strVal val="#ppt_y"/>
                                          </p:val>
                                        </p:tav>
                                      </p:tavLst>
                                    </p:anim>
                                    <p:animEffect transition="in" filter="wipe(right)" prLst="gradientSize: 0.1">
                                      <p:cBhvr>
                                        <p:cTn id="180" dur="3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3" animBg="1"/>
      <p:bldP spid="6" grpId="0" animBg="1"/>
      <p:bldP spid="6" grpId="1" animBg="1"/>
      <p:bldP spid="6" grpId="3" animBg="1"/>
      <p:bldP spid="7" grpId="0" animBg="1"/>
      <p:bldP spid="7" grpId="1" animBg="1"/>
      <p:bldP spid="7" grpId="3" animBg="1"/>
      <p:bldP spid="8" grpId="0" animBg="1"/>
      <p:bldP spid="8" grpId="1" animBg="1"/>
      <p:bldP spid="8" grpId="3" animBg="1"/>
      <p:bldP spid="9" grpId="0" animBg="1"/>
      <p:bldP spid="9" grpId="1" animBg="1"/>
      <p:bldP spid="9" grpId="3" animBg="1"/>
      <p:bldP spid="10" grpId="0" animBg="1"/>
      <p:bldP spid="10" grpId="1" animBg="1"/>
      <p:bldP spid="10" grpId="3" animBg="1"/>
      <p:bldP spid="11" grpId="0" animBg="1"/>
      <p:bldP spid="11" grpId="1" animBg="1"/>
      <p:bldP spid="11" grpId="3" animBg="1"/>
      <p:bldP spid="12" grpId="0" animBg="1"/>
      <p:bldP spid="12" grpId="1" animBg="1"/>
      <p:bldP spid="12" grpId="3" animBg="1"/>
      <p:bldP spid="13" grpId="0" animBg="1"/>
      <p:bldP spid="13" grpId="1" animBg="1"/>
      <p:bldP spid="13" grpId="3" animBg="1"/>
      <p:bldP spid="14" grpId="0" animBg="1"/>
      <p:bldP spid="14" grpId="1" animBg="1"/>
      <p:bldP spid="14" grpId="3" animBg="1"/>
      <p:bldP spid="15" grpId="0" animBg="1"/>
      <p:bldP spid="15" grpId="1" animBg="1"/>
      <p:bldP spid="15" grpId="3" animBg="1"/>
      <p:bldP spid="16" grpId="0" animBg="1"/>
      <p:bldP spid="16" grpId="1" animBg="1"/>
      <p:bldP spid="16" grpId="3" animBg="1"/>
      <p:bldP spid="21"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a:gsLst>
              <a:gs pos="0">
                <a:srgbClr val="D6B19C"/>
              </a:gs>
              <a:gs pos="30000">
                <a:srgbClr val="D49E6C"/>
              </a:gs>
              <a:gs pos="70000">
                <a:srgbClr val="A65528"/>
              </a:gs>
              <a:gs pos="100000">
                <a:srgbClr val="663012"/>
              </a:gs>
            </a:gsLst>
            <a:lin ang="5400000" scaled="0"/>
          </a:gradFill>
        </p:spPr>
        <p:txBody>
          <a:bodyPr/>
          <a:lstStyle/>
          <a:p>
            <a:endParaRPr lang="es-ES" dirty="0"/>
          </a:p>
        </p:txBody>
      </p:sp>
      <p:pic>
        <p:nvPicPr>
          <p:cNvPr id="4" name="3 Imagen" descr="87bfd275acf60468fd20fc1a03a1e676.jpg"/>
          <p:cNvPicPr>
            <a:picLocks noChangeAspect="1"/>
          </p:cNvPicPr>
          <p:nvPr/>
        </p:nvPicPr>
        <p:blipFill>
          <a:blip r:embed="rId3"/>
          <a:stretch>
            <a:fillRect/>
          </a:stretch>
        </p:blipFill>
        <p:spPr>
          <a:xfrm>
            <a:off x="0" y="0"/>
            <a:ext cx="9136568" cy="5143500"/>
          </a:xfrm>
          <a:prstGeom prst="rect">
            <a:avLst/>
          </a:prstGeom>
        </p:spPr>
      </p:pic>
      <p:sp>
        <p:nvSpPr>
          <p:cNvPr id="5" name="4 Anillo"/>
          <p:cNvSpPr/>
          <p:nvPr/>
        </p:nvSpPr>
        <p:spPr>
          <a:xfrm rot="16200000">
            <a:off x="-50006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21434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14287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42859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78581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07153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142876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171448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07170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235742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271464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00036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335758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364330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00052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28624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464347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492919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28641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557213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592935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21507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657229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685801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14376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6200000">
            <a:off x="750099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6200000">
            <a:off x="778671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CuadroTexto"/>
          <p:cNvSpPr txBox="1"/>
          <p:nvPr/>
        </p:nvSpPr>
        <p:spPr>
          <a:xfrm>
            <a:off x="285720" y="4357700"/>
            <a:ext cx="1646605" cy="461665"/>
          </a:xfrm>
          <a:prstGeom prst="rect">
            <a:avLst/>
          </a:prstGeom>
          <a:noFill/>
        </p:spPr>
        <p:txBody>
          <a:bodyPr wrap="none" rtlCol="0">
            <a:spAutoFit/>
          </a:bodyPr>
          <a:lstStyle/>
          <a:p>
            <a:r>
              <a:rPr lang="es-ES_tradnl" sz="1200" b="1" dirty="0" smtClean="0">
                <a:solidFill>
                  <a:sysClr val="windowText" lastClr="000000"/>
                </a:solidFill>
                <a:latin typeface="Agency FB" pitchFamily="34" charset="0"/>
              </a:rPr>
              <a:t>Tema musical: </a:t>
            </a:r>
            <a:r>
              <a:rPr lang="es-ES_tradnl" sz="1200" b="1" dirty="0" err="1" smtClean="0">
                <a:solidFill>
                  <a:sysClr val="windowText" lastClr="000000"/>
                </a:solidFill>
                <a:latin typeface="Agency FB" pitchFamily="34" charset="0"/>
              </a:rPr>
              <a:t>Uptown</a:t>
            </a:r>
            <a:r>
              <a:rPr lang="es-ES_tradnl" sz="1200" b="1" dirty="0" smtClean="0">
                <a:solidFill>
                  <a:sysClr val="windowText" lastClr="000000"/>
                </a:solidFill>
                <a:latin typeface="Agency FB" pitchFamily="34" charset="0"/>
              </a:rPr>
              <a:t>  Funk</a:t>
            </a:r>
          </a:p>
          <a:p>
            <a:r>
              <a:rPr lang="es-ES_tradnl" sz="1200" b="1" dirty="0" smtClean="0">
                <a:solidFill>
                  <a:sysClr val="windowText" lastClr="000000"/>
                </a:solidFill>
                <a:latin typeface="Agency FB" pitchFamily="34" charset="0"/>
              </a:rPr>
              <a:t>Interpreta : Bruno </a:t>
            </a:r>
            <a:r>
              <a:rPr lang="es-ES_tradnl" sz="1200" b="1" dirty="0" err="1" smtClean="0">
                <a:solidFill>
                  <a:sysClr val="windowText" lastClr="000000"/>
                </a:solidFill>
                <a:latin typeface="Agency FB" pitchFamily="34" charset="0"/>
              </a:rPr>
              <a:t>Mars</a:t>
            </a:r>
            <a:endParaRPr lang="es-ES" sz="1200" b="1" dirty="0">
              <a:solidFill>
                <a:sysClr val="windowText" lastClr="000000"/>
              </a:solidFill>
              <a:latin typeface="Agency FB" pitchFamily="34" charset="0"/>
            </a:endParaRPr>
          </a:p>
        </p:txBody>
      </p:sp>
      <p:sp>
        <p:nvSpPr>
          <p:cNvPr id="34" name="33 Rectángulo"/>
          <p:cNvSpPr/>
          <p:nvPr/>
        </p:nvSpPr>
        <p:spPr>
          <a:xfrm>
            <a:off x="-214346" y="-428646"/>
            <a:ext cx="9644130" cy="5786478"/>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sndAc>
      <p:stSnd loop="1">
        <p:snd r:embed="rId2" name="- Uptown Funk . Bruno Mars.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4"/>
                                        </p:tgtEl>
                                        <p:attrNameLst>
                                          <p:attrName>style.opacity</p:attrName>
                                        </p:attrNameLst>
                                      </p:cBhvr>
                                      <p:to>
                                        <p:strVal val="0"/>
                                      </p:to>
                                    </p:set>
                                    <p:animEffect filter="image" prLst="opacity: 0">
                                      <p:cBhvr rctx="IE">
                                        <p:cTn id="7" dur="indefinite"/>
                                        <p:tgtEl>
                                          <p:spTgt spid="34"/>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1+#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1+#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1+#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1+#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1+#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1+#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1+#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1+#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1+#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1+#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1+#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1+#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1+#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childTnLst>
                          </p:cTn>
                        </p:par>
                        <p:par>
                          <p:cTn id="116" fill="hold">
                            <p:stCondLst>
                              <p:cond delay="3000"/>
                            </p:stCondLst>
                            <p:childTnLst>
                              <p:par>
                                <p:cTn id="117" presetID="2" presetClass="exit" presetSubtype="8" fill="hold" grpId="2" nodeType="afterEffect">
                                  <p:stCondLst>
                                    <p:cond delay="0"/>
                                  </p:stCondLst>
                                  <p:childTnLst>
                                    <p:anim calcmode="lin" valueType="num">
                                      <p:cBhvr additive="base">
                                        <p:cTn id="118" dur="3000"/>
                                        <p:tgtEl>
                                          <p:spTgt spid="5"/>
                                        </p:tgtEl>
                                        <p:attrNameLst>
                                          <p:attrName>ppt_x</p:attrName>
                                        </p:attrNameLst>
                                      </p:cBhvr>
                                      <p:tavLst>
                                        <p:tav tm="0">
                                          <p:val>
                                            <p:strVal val="ppt_x"/>
                                          </p:val>
                                        </p:tav>
                                        <p:tav tm="100000">
                                          <p:val>
                                            <p:strVal val="0-ppt_w/2"/>
                                          </p:val>
                                        </p:tav>
                                      </p:tavLst>
                                    </p:anim>
                                    <p:anim calcmode="lin" valueType="num">
                                      <p:cBhvr additive="base">
                                        <p:cTn id="119" dur="3000"/>
                                        <p:tgtEl>
                                          <p:spTgt spid="5"/>
                                        </p:tgtEl>
                                        <p:attrNameLst>
                                          <p:attrName>ppt_y</p:attrName>
                                        </p:attrNameLst>
                                      </p:cBhvr>
                                      <p:tavLst>
                                        <p:tav tm="0">
                                          <p:val>
                                            <p:strVal val="ppt_y"/>
                                          </p:val>
                                        </p:tav>
                                        <p:tav tm="100000">
                                          <p:val>
                                            <p:strVal val="ppt_y"/>
                                          </p:val>
                                        </p:tav>
                                      </p:tavLst>
                                    </p:anim>
                                    <p:set>
                                      <p:cBhvr>
                                        <p:cTn id="120" dur="1" fill="hold">
                                          <p:stCondLst>
                                            <p:cond delay="2999"/>
                                          </p:stCondLst>
                                        </p:cTn>
                                        <p:tgtEl>
                                          <p:spTgt spid="5"/>
                                        </p:tgtEl>
                                        <p:attrNameLst>
                                          <p:attrName>style.visibility</p:attrName>
                                        </p:attrNameLst>
                                      </p:cBhvr>
                                      <p:to>
                                        <p:strVal val="hidden"/>
                                      </p:to>
                                    </p:set>
                                  </p:childTnLst>
                                </p:cTn>
                              </p:par>
                              <p:par>
                                <p:cTn id="121" presetID="2" presetClass="exit" presetSubtype="2" fill="hold" grpId="2" nodeType="withEffect">
                                  <p:stCondLst>
                                    <p:cond delay="0"/>
                                  </p:stCondLst>
                                  <p:childTnLst>
                                    <p:anim calcmode="lin" valueType="num">
                                      <p:cBhvr additive="base">
                                        <p:cTn id="122" dur="3000"/>
                                        <p:tgtEl>
                                          <p:spTgt spid="6"/>
                                        </p:tgtEl>
                                        <p:attrNameLst>
                                          <p:attrName>ppt_x</p:attrName>
                                        </p:attrNameLst>
                                      </p:cBhvr>
                                      <p:tavLst>
                                        <p:tav tm="0">
                                          <p:val>
                                            <p:strVal val="ppt_x"/>
                                          </p:val>
                                        </p:tav>
                                        <p:tav tm="100000">
                                          <p:val>
                                            <p:strVal val="1+ppt_w/2"/>
                                          </p:val>
                                        </p:tav>
                                      </p:tavLst>
                                    </p:anim>
                                    <p:anim calcmode="lin" valueType="num">
                                      <p:cBhvr additive="base">
                                        <p:cTn id="123" dur="3000"/>
                                        <p:tgtEl>
                                          <p:spTgt spid="6"/>
                                        </p:tgtEl>
                                        <p:attrNameLst>
                                          <p:attrName>ppt_y</p:attrName>
                                        </p:attrNameLst>
                                      </p:cBhvr>
                                      <p:tavLst>
                                        <p:tav tm="0">
                                          <p:val>
                                            <p:strVal val="ppt_y"/>
                                          </p:val>
                                        </p:tav>
                                        <p:tav tm="100000">
                                          <p:val>
                                            <p:strVal val="ppt_y"/>
                                          </p:val>
                                        </p:tav>
                                      </p:tavLst>
                                    </p:anim>
                                    <p:set>
                                      <p:cBhvr>
                                        <p:cTn id="124" dur="1" fill="hold">
                                          <p:stCondLst>
                                            <p:cond delay="2999"/>
                                          </p:stCondLst>
                                        </p:cTn>
                                        <p:tgtEl>
                                          <p:spTgt spid="6"/>
                                        </p:tgtEl>
                                        <p:attrNameLst>
                                          <p:attrName>style.visibility</p:attrName>
                                        </p:attrNameLst>
                                      </p:cBhvr>
                                      <p:to>
                                        <p:strVal val="hidden"/>
                                      </p:to>
                                    </p:set>
                                  </p:childTnLst>
                                </p:cTn>
                              </p:par>
                              <p:par>
                                <p:cTn id="125" presetID="2" presetClass="exit" presetSubtype="8" fill="hold" grpId="2" nodeType="withEffect">
                                  <p:stCondLst>
                                    <p:cond delay="0"/>
                                  </p:stCondLst>
                                  <p:childTnLst>
                                    <p:anim calcmode="lin" valueType="num">
                                      <p:cBhvr additive="base">
                                        <p:cTn id="126" dur="3000"/>
                                        <p:tgtEl>
                                          <p:spTgt spid="7"/>
                                        </p:tgtEl>
                                        <p:attrNameLst>
                                          <p:attrName>ppt_x</p:attrName>
                                        </p:attrNameLst>
                                      </p:cBhvr>
                                      <p:tavLst>
                                        <p:tav tm="0">
                                          <p:val>
                                            <p:strVal val="ppt_x"/>
                                          </p:val>
                                        </p:tav>
                                        <p:tav tm="100000">
                                          <p:val>
                                            <p:strVal val="0-ppt_w/2"/>
                                          </p:val>
                                        </p:tav>
                                      </p:tavLst>
                                    </p:anim>
                                    <p:anim calcmode="lin" valueType="num">
                                      <p:cBhvr additive="base">
                                        <p:cTn id="127" dur="3000"/>
                                        <p:tgtEl>
                                          <p:spTgt spid="7"/>
                                        </p:tgtEl>
                                        <p:attrNameLst>
                                          <p:attrName>ppt_y</p:attrName>
                                        </p:attrNameLst>
                                      </p:cBhvr>
                                      <p:tavLst>
                                        <p:tav tm="0">
                                          <p:val>
                                            <p:strVal val="ppt_y"/>
                                          </p:val>
                                        </p:tav>
                                        <p:tav tm="100000">
                                          <p:val>
                                            <p:strVal val="ppt_y"/>
                                          </p:val>
                                        </p:tav>
                                      </p:tavLst>
                                    </p:anim>
                                    <p:set>
                                      <p:cBhvr>
                                        <p:cTn id="128" dur="1" fill="hold">
                                          <p:stCondLst>
                                            <p:cond delay="2999"/>
                                          </p:stCondLst>
                                        </p:cTn>
                                        <p:tgtEl>
                                          <p:spTgt spid="7"/>
                                        </p:tgtEl>
                                        <p:attrNameLst>
                                          <p:attrName>style.visibility</p:attrName>
                                        </p:attrNameLst>
                                      </p:cBhvr>
                                      <p:to>
                                        <p:strVal val="hidden"/>
                                      </p:to>
                                    </p:set>
                                  </p:childTnLst>
                                </p:cTn>
                              </p:par>
                              <p:par>
                                <p:cTn id="129" presetID="2" presetClass="exit" presetSubtype="2" fill="hold" grpId="2" nodeType="withEffect">
                                  <p:stCondLst>
                                    <p:cond delay="0"/>
                                  </p:stCondLst>
                                  <p:childTnLst>
                                    <p:anim calcmode="lin" valueType="num">
                                      <p:cBhvr additive="base">
                                        <p:cTn id="130" dur="3000"/>
                                        <p:tgtEl>
                                          <p:spTgt spid="8"/>
                                        </p:tgtEl>
                                        <p:attrNameLst>
                                          <p:attrName>ppt_x</p:attrName>
                                        </p:attrNameLst>
                                      </p:cBhvr>
                                      <p:tavLst>
                                        <p:tav tm="0">
                                          <p:val>
                                            <p:strVal val="ppt_x"/>
                                          </p:val>
                                        </p:tav>
                                        <p:tav tm="100000">
                                          <p:val>
                                            <p:strVal val="1+ppt_w/2"/>
                                          </p:val>
                                        </p:tav>
                                      </p:tavLst>
                                    </p:anim>
                                    <p:anim calcmode="lin" valueType="num">
                                      <p:cBhvr additive="base">
                                        <p:cTn id="131" dur="3000"/>
                                        <p:tgtEl>
                                          <p:spTgt spid="8"/>
                                        </p:tgtEl>
                                        <p:attrNameLst>
                                          <p:attrName>ppt_y</p:attrName>
                                        </p:attrNameLst>
                                      </p:cBhvr>
                                      <p:tavLst>
                                        <p:tav tm="0">
                                          <p:val>
                                            <p:strVal val="ppt_y"/>
                                          </p:val>
                                        </p:tav>
                                        <p:tav tm="100000">
                                          <p:val>
                                            <p:strVal val="ppt_y"/>
                                          </p:val>
                                        </p:tav>
                                      </p:tavLst>
                                    </p:anim>
                                    <p:set>
                                      <p:cBhvr>
                                        <p:cTn id="132" dur="1" fill="hold">
                                          <p:stCondLst>
                                            <p:cond delay="2999"/>
                                          </p:stCondLst>
                                        </p:cTn>
                                        <p:tgtEl>
                                          <p:spTgt spid="8"/>
                                        </p:tgtEl>
                                        <p:attrNameLst>
                                          <p:attrName>style.visibility</p:attrName>
                                        </p:attrNameLst>
                                      </p:cBhvr>
                                      <p:to>
                                        <p:strVal val="hidden"/>
                                      </p:to>
                                    </p:set>
                                  </p:childTnLst>
                                </p:cTn>
                              </p:par>
                              <p:par>
                                <p:cTn id="133" presetID="2" presetClass="exit" presetSubtype="8" fill="hold" grpId="2" nodeType="withEffect">
                                  <p:stCondLst>
                                    <p:cond delay="0"/>
                                  </p:stCondLst>
                                  <p:childTnLst>
                                    <p:anim calcmode="lin" valueType="num">
                                      <p:cBhvr additive="base">
                                        <p:cTn id="134" dur="3000"/>
                                        <p:tgtEl>
                                          <p:spTgt spid="9"/>
                                        </p:tgtEl>
                                        <p:attrNameLst>
                                          <p:attrName>ppt_x</p:attrName>
                                        </p:attrNameLst>
                                      </p:cBhvr>
                                      <p:tavLst>
                                        <p:tav tm="0">
                                          <p:val>
                                            <p:strVal val="ppt_x"/>
                                          </p:val>
                                        </p:tav>
                                        <p:tav tm="100000">
                                          <p:val>
                                            <p:strVal val="0-ppt_w/2"/>
                                          </p:val>
                                        </p:tav>
                                      </p:tavLst>
                                    </p:anim>
                                    <p:anim calcmode="lin" valueType="num">
                                      <p:cBhvr additive="base">
                                        <p:cTn id="135" dur="3000"/>
                                        <p:tgtEl>
                                          <p:spTgt spid="9"/>
                                        </p:tgtEl>
                                        <p:attrNameLst>
                                          <p:attrName>ppt_y</p:attrName>
                                        </p:attrNameLst>
                                      </p:cBhvr>
                                      <p:tavLst>
                                        <p:tav tm="0">
                                          <p:val>
                                            <p:strVal val="ppt_y"/>
                                          </p:val>
                                        </p:tav>
                                        <p:tav tm="100000">
                                          <p:val>
                                            <p:strVal val="ppt_y"/>
                                          </p:val>
                                        </p:tav>
                                      </p:tavLst>
                                    </p:anim>
                                    <p:set>
                                      <p:cBhvr>
                                        <p:cTn id="136" dur="1" fill="hold">
                                          <p:stCondLst>
                                            <p:cond delay="2999"/>
                                          </p:stCondLst>
                                        </p:cTn>
                                        <p:tgtEl>
                                          <p:spTgt spid="9"/>
                                        </p:tgtEl>
                                        <p:attrNameLst>
                                          <p:attrName>style.visibility</p:attrName>
                                        </p:attrNameLst>
                                      </p:cBhvr>
                                      <p:to>
                                        <p:strVal val="hidden"/>
                                      </p:to>
                                    </p:set>
                                  </p:childTnLst>
                                </p:cTn>
                              </p:par>
                              <p:par>
                                <p:cTn id="137" presetID="2" presetClass="exit" presetSubtype="2" fill="hold" grpId="2" nodeType="withEffect">
                                  <p:stCondLst>
                                    <p:cond delay="0"/>
                                  </p:stCondLst>
                                  <p:childTnLst>
                                    <p:anim calcmode="lin" valueType="num">
                                      <p:cBhvr additive="base">
                                        <p:cTn id="138" dur="3000"/>
                                        <p:tgtEl>
                                          <p:spTgt spid="10"/>
                                        </p:tgtEl>
                                        <p:attrNameLst>
                                          <p:attrName>ppt_x</p:attrName>
                                        </p:attrNameLst>
                                      </p:cBhvr>
                                      <p:tavLst>
                                        <p:tav tm="0">
                                          <p:val>
                                            <p:strVal val="ppt_x"/>
                                          </p:val>
                                        </p:tav>
                                        <p:tav tm="100000">
                                          <p:val>
                                            <p:strVal val="1+ppt_w/2"/>
                                          </p:val>
                                        </p:tav>
                                      </p:tavLst>
                                    </p:anim>
                                    <p:anim calcmode="lin" valueType="num">
                                      <p:cBhvr additive="base">
                                        <p:cTn id="139" dur="3000"/>
                                        <p:tgtEl>
                                          <p:spTgt spid="10"/>
                                        </p:tgtEl>
                                        <p:attrNameLst>
                                          <p:attrName>ppt_y</p:attrName>
                                        </p:attrNameLst>
                                      </p:cBhvr>
                                      <p:tavLst>
                                        <p:tav tm="0">
                                          <p:val>
                                            <p:strVal val="ppt_y"/>
                                          </p:val>
                                        </p:tav>
                                        <p:tav tm="100000">
                                          <p:val>
                                            <p:strVal val="ppt_y"/>
                                          </p:val>
                                        </p:tav>
                                      </p:tavLst>
                                    </p:anim>
                                    <p:set>
                                      <p:cBhvr>
                                        <p:cTn id="140" dur="1" fill="hold">
                                          <p:stCondLst>
                                            <p:cond delay="2999"/>
                                          </p:stCondLst>
                                        </p:cTn>
                                        <p:tgtEl>
                                          <p:spTgt spid="10"/>
                                        </p:tgtEl>
                                        <p:attrNameLst>
                                          <p:attrName>style.visibility</p:attrName>
                                        </p:attrNameLst>
                                      </p:cBhvr>
                                      <p:to>
                                        <p:strVal val="hidden"/>
                                      </p:to>
                                    </p:set>
                                  </p:childTnLst>
                                </p:cTn>
                              </p:par>
                              <p:par>
                                <p:cTn id="141" presetID="2" presetClass="exit" presetSubtype="8" fill="hold" grpId="2" nodeType="withEffect">
                                  <p:stCondLst>
                                    <p:cond delay="0"/>
                                  </p:stCondLst>
                                  <p:childTnLst>
                                    <p:anim calcmode="lin" valueType="num">
                                      <p:cBhvr additive="base">
                                        <p:cTn id="142" dur="3000"/>
                                        <p:tgtEl>
                                          <p:spTgt spid="11"/>
                                        </p:tgtEl>
                                        <p:attrNameLst>
                                          <p:attrName>ppt_x</p:attrName>
                                        </p:attrNameLst>
                                      </p:cBhvr>
                                      <p:tavLst>
                                        <p:tav tm="0">
                                          <p:val>
                                            <p:strVal val="ppt_x"/>
                                          </p:val>
                                        </p:tav>
                                        <p:tav tm="100000">
                                          <p:val>
                                            <p:strVal val="0-ppt_w/2"/>
                                          </p:val>
                                        </p:tav>
                                      </p:tavLst>
                                    </p:anim>
                                    <p:anim calcmode="lin" valueType="num">
                                      <p:cBhvr additive="base">
                                        <p:cTn id="143" dur="3000"/>
                                        <p:tgtEl>
                                          <p:spTgt spid="11"/>
                                        </p:tgtEl>
                                        <p:attrNameLst>
                                          <p:attrName>ppt_y</p:attrName>
                                        </p:attrNameLst>
                                      </p:cBhvr>
                                      <p:tavLst>
                                        <p:tav tm="0">
                                          <p:val>
                                            <p:strVal val="ppt_y"/>
                                          </p:val>
                                        </p:tav>
                                        <p:tav tm="100000">
                                          <p:val>
                                            <p:strVal val="ppt_y"/>
                                          </p:val>
                                        </p:tav>
                                      </p:tavLst>
                                    </p:anim>
                                    <p:set>
                                      <p:cBhvr>
                                        <p:cTn id="144" dur="1" fill="hold">
                                          <p:stCondLst>
                                            <p:cond delay="2999"/>
                                          </p:stCondLst>
                                        </p:cTn>
                                        <p:tgtEl>
                                          <p:spTgt spid="11"/>
                                        </p:tgtEl>
                                        <p:attrNameLst>
                                          <p:attrName>style.visibility</p:attrName>
                                        </p:attrNameLst>
                                      </p:cBhvr>
                                      <p:to>
                                        <p:strVal val="hidden"/>
                                      </p:to>
                                    </p:set>
                                  </p:childTnLst>
                                </p:cTn>
                              </p:par>
                              <p:par>
                                <p:cTn id="145" presetID="2" presetClass="exit" presetSubtype="2" fill="hold" grpId="2" nodeType="withEffect">
                                  <p:stCondLst>
                                    <p:cond delay="0"/>
                                  </p:stCondLst>
                                  <p:childTnLst>
                                    <p:anim calcmode="lin" valueType="num">
                                      <p:cBhvr additive="base">
                                        <p:cTn id="146" dur="3000"/>
                                        <p:tgtEl>
                                          <p:spTgt spid="12"/>
                                        </p:tgtEl>
                                        <p:attrNameLst>
                                          <p:attrName>ppt_x</p:attrName>
                                        </p:attrNameLst>
                                      </p:cBhvr>
                                      <p:tavLst>
                                        <p:tav tm="0">
                                          <p:val>
                                            <p:strVal val="ppt_x"/>
                                          </p:val>
                                        </p:tav>
                                        <p:tav tm="100000">
                                          <p:val>
                                            <p:strVal val="1+ppt_w/2"/>
                                          </p:val>
                                        </p:tav>
                                      </p:tavLst>
                                    </p:anim>
                                    <p:anim calcmode="lin" valueType="num">
                                      <p:cBhvr additive="base">
                                        <p:cTn id="147" dur="3000"/>
                                        <p:tgtEl>
                                          <p:spTgt spid="12"/>
                                        </p:tgtEl>
                                        <p:attrNameLst>
                                          <p:attrName>ppt_y</p:attrName>
                                        </p:attrNameLst>
                                      </p:cBhvr>
                                      <p:tavLst>
                                        <p:tav tm="0">
                                          <p:val>
                                            <p:strVal val="ppt_y"/>
                                          </p:val>
                                        </p:tav>
                                        <p:tav tm="100000">
                                          <p:val>
                                            <p:strVal val="ppt_y"/>
                                          </p:val>
                                        </p:tav>
                                      </p:tavLst>
                                    </p:anim>
                                    <p:set>
                                      <p:cBhvr>
                                        <p:cTn id="148" dur="1" fill="hold">
                                          <p:stCondLst>
                                            <p:cond delay="2999"/>
                                          </p:stCondLst>
                                        </p:cTn>
                                        <p:tgtEl>
                                          <p:spTgt spid="12"/>
                                        </p:tgtEl>
                                        <p:attrNameLst>
                                          <p:attrName>style.visibility</p:attrName>
                                        </p:attrNameLst>
                                      </p:cBhvr>
                                      <p:to>
                                        <p:strVal val="hidden"/>
                                      </p:to>
                                    </p:set>
                                  </p:childTnLst>
                                </p:cTn>
                              </p:par>
                              <p:par>
                                <p:cTn id="149" presetID="2" presetClass="exit" presetSubtype="8" fill="hold" grpId="2"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0-ppt_w/2"/>
                                          </p:val>
                                        </p:tav>
                                      </p:tavLst>
                                    </p:anim>
                                    <p:anim calcmode="lin" valueType="num">
                                      <p:cBhvr additive="base">
                                        <p:cTn id="151" dur="3000"/>
                                        <p:tgtEl>
                                          <p:spTgt spid="13"/>
                                        </p:tgtEl>
                                        <p:attrNameLst>
                                          <p:attrName>ppt_y</p:attrName>
                                        </p:attrNameLst>
                                      </p:cBhvr>
                                      <p:tavLst>
                                        <p:tav tm="0">
                                          <p:val>
                                            <p:strVal val="ppt_y"/>
                                          </p:val>
                                        </p:tav>
                                        <p:tav tm="100000">
                                          <p:val>
                                            <p:strVal val="ppt_y"/>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2" fill="hold" grpId="2" nodeType="withEffect">
                                  <p:stCondLst>
                                    <p:cond delay="0"/>
                                  </p:stCondLst>
                                  <p:childTnLst>
                                    <p:anim calcmode="lin" valueType="num">
                                      <p:cBhvr additive="base">
                                        <p:cTn id="154" dur="3000"/>
                                        <p:tgtEl>
                                          <p:spTgt spid="14"/>
                                        </p:tgtEl>
                                        <p:attrNameLst>
                                          <p:attrName>ppt_x</p:attrName>
                                        </p:attrNameLst>
                                      </p:cBhvr>
                                      <p:tavLst>
                                        <p:tav tm="0">
                                          <p:val>
                                            <p:strVal val="ppt_x"/>
                                          </p:val>
                                        </p:tav>
                                        <p:tav tm="100000">
                                          <p:val>
                                            <p:strVal val="1+ppt_w/2"/>
                                          </p:val>
                                        </p:tav>
                                      </p:tavLst>
                                    </p:anim>
                                    <p:anim calcmode="lin" valueType="num">
                                      <p:cBhvr additive="base">
                                        <p:cTn id="155" dur="3000"/>
                                        <p:tgtEl>
                                          <p:spTgt spid="14"/>
                                        </p:tgtEl>
                                        <p:attrNameLst>
                                          <p:attrName>ppt_y</p:attrName>
                                        </p:attrNameLst>
                                      </p:cBhvr>
                                      <p:tavLst>
                                        <p:tav tm="0">
                                          <p:val>
                                            <p:strVal val="ppt_y"/>
                                          </p:val>
                                        </p:tav>
                                        <p:tav tm="100000">
                                          <p:val>
                                            <p:strVal val="ppt_y"/>
                                          </p:val>
                                        </p:tav>
                                      </p:tavLst>
                                    </p:anim>
                                    <p:set>
                                      <p:cBhvr>
                                        <p:cTn id="156" dur="1" fill="hold">
                                          <p:stCondLst>
                                            <p:cond delay="2999"/>
                                          </p:stCondLst>
                                        </p:cTn>
                                        <p:tgtEl>
                                          <p:spTgt spid="14"/>
                                        </p:tgtEl>
                                        <p:attrNameLst>
                                          <p:attrName>style.visibility</p:attrName>
                                        </p:attrNameLst>
                                      </p:cBhvr>
                                      <p:to>
                                        <p:strVal val="hidden"/>
                                      </p:to>
                                    </p:set>
                                  </p:childTnLst>
                                </p:cTn>
                              </p:par>
                              <p:par>
                                <p:cTn id="157" presetID="2" presetClass="exit" presetSubtype="8" fill="hold" grpId="2" nodeType="withEffect">
                                  <p:stCondLst>
                                    <p:cond delay="0"/>
                                  </p:stCondLst>
                                  <p:childTnLst>
                                    <p:anim calcmode="lin" valueType="num">
                                      <p:cBhvr additive="base">
                                        <p:cTn id="158" dur="3000"/>
                                        <p:tgtEl>
                                          <p:spTgt spid="15"/>
                                        </p:tgtEl>
                                        <p:attrNameLst>
                                          <p:attrName>ppt_x</p:attrName>
                                        </p:attrNameLst>
                                      </p:cBhvr>
                                      <p:tavLst>
                                        <p:tav tm="0">
                                          <p:val>
                                            <p:strVal val="ppt_x"/>
                                          </p:val>
                                        </p:tav>
                                        <p:tav tm="100000">
                                          <p:val>
                                            <p:strVal val="0-ppt_w/2"/>
                                          </p:val>
                                        </p:tav>
                                      </p:tavLst>
                                    </p:anim>
                                    <p:anim calcmode="lin" valueType="num">
                                      <p:cBhvr additive="base">
                                        <p:cTn id="159" dur="3000"/>
                                        <p:tgtEl>
                                          <p:spTgt spid="15"/>
                                        </p:tgtEl>
                                        <p:attrNameLst>
                                          <p:attrName>ppt_y</p:attrName>
                                        </p:attrNameLst>
                                      </p:cBhvr>
                                      <p:tavLst>
                                        <p:tav tm="0">
                                          <p:val>
                                            <p:strVal val="ppt_y"/>
                                          </p:val>
                                        </p:tav>
                                        <p:tav tm="100000">
                                          <p:val>
                                            <p:strVal val="ppt_y"/>
                                          </p:val>
                                        </p:tav>
                                      </p:tavLst>
                                    </p:anim>
                                    <p:set>
                                      <p:cBhvr>
                                        <p:cTn id="160" dur="1" fill="hold">
                                          <p:stCondLst>
                                            <p:cond delay="2999"/>
                                          </p:stCondLst>
                                        </p:cTn>
                                        <p:tgtEl>
                                          <p:spTgt spid="15"/>
                                        </p:tgtEl>
                                        <p:attrNameLst>
                                          <p:attrName>style.visibility</p:attrName>
                                        </p:attrNameLst>
                                      </p:cBhvr>
                                      <p:to>
                                        <p:strVal val="hidden"/>
                                      </p:to>
                                    </p:set>
                                  </p:childTnLst>
                                </p:cTn>
                              </p:par>
                              <p:par>
                                <p:cTn id="161" presetID="2" presetClass="exit" presetSubtype="2" fill="hold" grpId="2" nodeType="withEffect">
                                  <p:stCondLst>
                                    <p:cond delay="0"/>
                                  </p:stCondLst>
                                  <p:childTnLst>
                                    <p:anim calcmode="lin" valueType="num">
                                      <p:cBhvr additive="base">
                                        <p:cTn id="162" dur="3000"/>
                                        <p:tgtEl>
                                          <p:spTgt spid="16"/>
                                        </p:tgtEl>
                                        <p:attrNameLst>
                                          <p:attrName>ppt_x</p:attrName>
                                        </p:attrNameLst>
                                      </p:cBhvr>
                                      <p:tavLst>
                                        <p:tav tm="0">
                                          <p:val>
                                            <p:strVal val="ppt_x"/>
                                          </p:val>
                                        </p:tav>
                                        <p:tav tm="100000">
                                          <p:val>
                                            <p:strVal val="1+ppt_w/2"/>
                                          </p:val>
                                        </p:tav>
                                      </p:tavLst>
                                    </p:anim>
                                    <p:anim calcmode="lin" valueType="num">
                                      <p:cBhvr additive="base">
                                        <p:cTn id="163" dur="3000"/>
                                        <p:tgtEl>
                                          <p:spTgt spid="16"/>
                                        </p:tgtEl>
                                        <p:attrNameLst>
                                          <p:attrName>ppt_y</p:attrName>
                                        </p:attrNameLst>
                                      </p:cBhvr>
                                      <p:tavLst>
                                        <p:tav tm="0">
                                          <p:val>
                                            <p:strVal val="ppt_y"/>
                                          </p:val>
                                        </p:tav>
                                        <p:tav tm="100000">
                                          <p:val>
                                            <p:strVal val="ppt_y"/>
                                          </p:val>
                                        </p:tav>
                                      </p:tavLst>
                                    </p:anim>
                                    <p:set>
                                      <p:cBhvr>
                                        <p:cTn id="164" dur="1" fill="hold">
                                          <p:stCondLst>
                                            <p:cond delay="2999"/>
                                          </p:stCondLst>
                                        </p:cTn>
                                        <p:tgtEl>
                                          <p:spTgt spid="16"/>
                                        </p:tgtEl>
                                        <p:attrNameLst>
                                          <p:attrName>style.visibility</p:attrName>
                                        </p:attrNameLst>
                                      </p:cBhvr>
                                      <p:to>
                                        <p:strVal val="hidden"/>
                                      </p:to>
                                    </p:set>
                                  </p:childTnLst>
                                </p:cTn>
                              </p:par>
                              <p:par>
                                <p:cTn id="165" presetID="2" presetClass="exit" presetSubtype="8" fill="hold" grpId="2" nodeType="withEffect">
                                  <p:stCondLst>
                                    <p:cond delay="0"/>
                                  </p:stCondLst>
                                  <p:childTnLst>
                                    <p:anim calcmode="lin" valueType="num">
                                      <p:cBhvr additive="base">
                                        <p:cTn id="166" dur="3000"/>
                                        <p:tgtEl>
                                          <p:spTgt spid="17"/>
                                        </p:tgtEl>
                                        <p:attrNameLst>
                                          <p:attrName>ppt_x</p:attrName>
                                        </p:attrNameLst>
                                      </p:cBhvr>
                                      <p:tavLst>
                                        <p:tav tm="0">
                                          <p:val>
                                            <p:strVal val="ppt_x"/>
                                          </p:val>
                                        </p:tav>
                                        <p:tav tm="100000">
                                          <p:val>
                                            <p:strVal val="0-ppt_w/2"/>
                                          </p:val>
                                        </p:tav>
                                      </p:tavLst>
                                    </p:anim>
                                    <p:anim calcmode="lin" valueType="num">
                                      <p:cBhvr additive="base">
                                        <p:cTn id="167" dur="3000"/>
                                        <p:tgtEl>
                                          <p:spTgt spid="17"/>
                                        </p:tgtEl>
                                        <p:attrNameLst>
                                          <p:attrName>ppt_y</p:attrName>
                                        </p:attrNameLst>
                                      </p:cBhvr>
                                      <p:tavLst>
                                        <p:tav tm="0">
                                          <p:val>
                                            <p:strVal val="ppt_y"/>
                                          </p:val>
                                        </p:tav>
                                        <p:tav tm="100000">
                                          <p:val>
                                            <p:strVal val="ppt_y"/>
                                          </p:val>
                                        </p:tav>
                                      </p:tavLst>
                                    </p:anim>
                                    <p:set>
                                      <p:cBhvr>
                                        <p:cTn id="168" dur="1" fill="hold">
                                          <p:stCondLst>
                                            <p:cond delay="2999"/>
                                          </p:stCondLst>
                                        </p:cTn>
                                        <p:tgtEl>
                                          <p:spTgt spid="17"/>
                                        </p:tgtEl>
                                        <p:attrNameLst>
                                          <p:attrName>style.visibility</p:attrName>
                                        </p:attrNameLst>
                                      </p:cBhvr>
                                      <p:to>
                                        <p:strVal val="hidden"/>
                                      </p:to>
                                    </p:set>
                                  </p:childTnLst>
                                </p:cTn>
                              </p:par>
                              <p:par>
                                <p:cTn id="169" presetID="2" presetClass="exit" presetSubtype="2" fill="hold" grpId="2" nodeType="withEffect">
                                  <p:stCondLst>
                                    <p:cond delay="0"/>
                                  </p:stCondLst>
                                  <p:childTnLst>
                                    <p:anim calcmode="lin" valueType="num">
                                      <p:cBhvr additive="base">
                                        <p:cTn id="170" dur="3000"/>
                                        <p:tgtEl>
                                          <p:spTgt spid="18"/>
                                        </p:tgtEl>
                                        <p:attrNameLst>
                                          <p:attrName>ppt_x</p:attrName>
                                        </p:attrNameLst>
                                      </p:cBhvr>
                                      <p:tavLst>
                                        <p:tav tm="0">
                                          <p:val>
                                            <p:strVal val="ppt_x"/>
                                          </p:val>
                                        </p:tav>
                                        <p:tav tm="100000">
                                          <p:val>
                                            <p:strVal val="1+ppt_w/2"/>
                                          </p:val>
                                        </p:tav>
                                      </p:tavLst>
                                    </p:anim>
                                    <p:anim calcmode="lin" valueType="num">
                                      <p:cBhvr additive="base">
                                        <p:cTn id="171" dur="3000"/>
                                        <p:tgtEl>
                                          <p:spTgt spid="18"/>
                                        </p:tgtEl>
                                        <p:attrNameLst>
                                          <p:attrName>ppt_y</p:attrName>
                                        </p:attrNameLst>
                                      </p:cBhvr>
                                      <p:tavLst>
                                        <p:tav tm="0">
                                          <p:val>
                                            <p:strVal val="ppt_y"/>
                                          </p:val>
                                        </p:tav>
                                        <p:tav tm="100000">
                                          <p:val>
                                            <p:strVal val="ppt_y"/>
                                          </p:val>
                                        </p:tav>
                                      </p:tavLst>
                                    </p:anim>
                                    <p:set>
                                      <p:cBhvr>
                                        <p:cTn id="172" dur="1" fill="hold">
                                          <p:stCondLst>
                                            <p:cond delay="2999"/>
                                          </p:stCondLst>
                                        </p:cTn>
                                        <p:tgtEl>
                                          <p:spTgt spid="18"/>
                                        </p:tgtEl>
                                        <p:attrNameLst>
                                          <p:attrName>style.visibility</p:attrName>
                                        </p:attrNameLst>
                                      </p:cBhvr>
                                      <p:to>
                                        <p:strVal val="hidden"/>
                                      </p:to>
                                    </p:set>
                                  </p:childTnLst>
                                </p:cTn>
                              </p:par>
                              <p:par>
                                <p:cTn id="173" presetID="2" presetClass="exit" presetSubtype="8" fill="hold" grpId="2" nodeType="withEffect">
                                  <p:stCondLst>
                                    <p:cond delay="0"/>
                                  </p:stCondLst>
                                  <p:childTnLst>
                                    <p:anim calcmode="lin" valueType="num">
                                      <p:cBhvr additive="base">
                                        <p:cTn id="174" dur="3000"/>
                                        <p:tgtEl>
                                          <p:spTgt spid="19"/>
                                        </p:tgtEl>
                                        <p:attrNameLst>
                                          <p:attrName>ppt_x</p:attrName>
                                        </p:attrNameLst>
                                      </p:cBhvr>
                                      <p:tavLst>
                                        <p:tav tm="0">
                                          <p:val>
                                            <p:strVal val="ppt_x"/>
                                          </p:val>
                                        </p:tav>
                                        <p:tav tm="100000">
                                          <p:val>
                                            <p:strVal val="0-ppt_w/2"/>
                                          </p:val>
                                        </p:tav>
                                      </p:tavLst>
                                    </p:anim>
                                    <p:anim calcmode="lin" valueType="num">
                                      <p:cBhvr additive="base">
                                        <p:cTn id="175" dur="3000"/>
                                        <p:tgtEl>
                                          <p:spTgt spid="19"/>
                                        </p:tgtEl>
                                        <p:attrNameLst>
                                          <p:attrName>ppt_y</p:attrName>
                                        </p:attrNameLst>
                                      </p:cBhvr>
                                      <p:tavLst>
                                        <p:tav tm="0">
                                          <p:val>
                                            <p:strVal val="ppt_y"/>
                                          </p:val>
                                        </p:tav>
                                        <p:tav tm="100000">
                                          <p:val>
                                            <p:strVal val="ppt_y"/>
                                          </p:val>
                                        </p:tav>
                                      </p:tavLst>
                                    </p:anim>
                                    <p:set>
                                      <p:cBhvr>
                                        <p:cTn id="176" dur="1" fill="hold">
                                          <p:stCondLst>
                                            <p:cond delay="2999"/>
                                          </p:stCondLst>
                                        </p:cTn>
                                        <p:tgtEl>
                                          <p:spTgt spid="19"/>
                                        </p:tgtEl>
                                        <p:attrNameLst>
                                          <p:attrName>style.visibility</p:attrName>
                                        </p:attrNameLst>
                                      </p:cBhvr>
                                      <p:to>
                                        <p:strVal val="hidden"/>
                                      </p:to>
                                    </p:set>
                                  </p:childTnLst>
                                </p:cTn>
                              </p:par>
                              <p:par>
                                <p:cTn id="177" presetID="2" presetClass="exit" presetSubtype="2" fill="hold" grpId="2" nodeType="withEffect">
                                  <p:stCondLst>
                                    <p:cond delay="0"/>
                                  </p:stCondLst>
                                  <p:childTnLst>
                                    <p:anim calcmode="lin" valueType="num">
                                      <p:cBhvr additive="base">
                                        <p:cTn id="178" dur="3000"/>
                                        <p:tgtEl>
                                          <p:spTgt spid="20"/>
                                        </p:tgtEl>
                                        <p:attrNameLst>
                                          <p:attrName>ppt_x</p:attrName>
                                        </p:attrNameLst>
                                      </p:cBhvr>
                                      <p:tavLst>
                                        <p:tav tm="0">
                                          <p:val>
                                            <p:strVal val="ppt_x"/>
                                          </p:val>
                                        </p:tav>
                                        <p:tav tm="100000">
                                          <p:val>
                                            <p:strVal val="1+ppt_w/2"/>
                                          </p:val>
                                        </p:tav>
                                      </p:tavLst>
                                    </p:anim>
                                    <p:anim calcmode="lin" valueType="num">
                                      <p:cBhvr additive="base">
                                        <p:cTn id="179" dur="3000"/>
                                        <p:tgtEl>
                                          <p:spTgt spid="20"/>
                                        </p:tgtEl>
                                        <p:attrNameLst>
                                          <p:attrName>ppt_y</p:attrName>
                                        </p:attrNameLst>
                                      </p:cBhvr>
                                      <p:tavLst>
                                        <p:tav tm="0">
                                          <p:val>
                                            <p:strVal val="ppt_y"/>
                                          </p:val>
                                        </p:tav>
                                        <p:tav tm="100000">
                                          <p:val>
                                            <p:strVal val="ppt_y"/>
                                          </p:val>
                                        </p:tav>
                                      </p:tavLst>
                                    </p:anim>
                                    <p:set>
                                      <p:cBhvr>
                                        <p:cTn id="180" dur="1" fill="hold">
                                          <p:stCondLst>
                                            <p:cond delay="2999"/>
                                          </p:stCondLst>
                                        </p:cTn>
                                        <p:tgtEl>
                                          <p:spTgt spid="20"/>
                                        </p:tgtEl>
                                        <p:attrNameLst>
                                          <p:attrName>style.visibility</p:attrName>
                                        </p:attrNameLst>
                                      </p:cBhvr>
                                      <p:to>
                                        <p:strVal val="hidden"/>
                                      </p:to>
                                    </p:set>
                                  </p:childTnLst>
                                </p:cTn>
                              </p:par>
                              <p:par>
                                <p:cTn id="181" presetID="2" presetClass="exit" presetSubtype="8" fill="hold" grpId="2" nodeType="withEffect">
                                  <p:stCondLst>
                                    <p:cond delay="0"/>
                                  </p:stCondLst>
                                  <p:childTnLst>
                                    <p:anim calcmode="lin" valueType="num">
                                      <p:cBhvr additive="base">
                                        <p:cTn id="182" dur="3000"/>
                                        <p:tgtEl>
                                          <p:spTgt spid="21"/>
                                        </p:tgtEl>
                                        <p:attrNameLst>
                                          <p:attrName>ppt_x</p:attrName>
                                        </p:attrNameLst>
                                      </p:cBhvr>
                                      <p:tavLst>
                                        <p:tav tm="0">
                                          <p:val>
                                            <p:strVal val="ppt_x"/>
                                          </p:val>
                                        </p:tav>
                                        <p:tav tm="100000">
                                          <p:val>
                                            <p:strVal val="0-ppt_w/2"/>
                                          </p:val>
                                        </p:tav>
                                      </p:tavLst>
                                    </p:anim>
                                    <p:anim calcmode="lin" valueType="num">
                                      <p:cBhvr additive="base">
                                        <p:cTn id="183" dur="3000"/>
                                        <p:tgtEl>
                                          <p:spTgt spid="21"/>
                                        </p:tgtEl>
                                        <p:attrNameLst>
                                          <p:attrName>ppt_y</p:attrName>
                                        </p:attrNameLst>
                                      </p:cBhvr>
                                      <p:tavLst>
                                        <p:tav tm="0">
                                          <p:val>
                                            <p:strVal val="ppt_y"/>
                                          </p:val>
                                        </p:tav>
                                        <p:tav tm="100000">
                                          <p:val>
                                            <p:strVal val="ppt_y"/>
                                          </p:val>
                                        </p:tav>
                                      </p:tavLst>
                                    </p:anim>
                                    <p:set>
                                      <p:cBhvr>
                                        <p:cTn id="184" dur="1" fill="hold">
                                          <p:stCondLst>
                                            <p:cond delay="2999"/>
                                          </p:stCondLst>
                                        </p:cTn>
                                        <p:tgtEl>
                                          <p:spTgt spid="21"/>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3000"/>
                                        <p:tgtEl>
                                          <p:spTgt spid="22"/>
                                        </p:tgtEl>
                                        <p:attrNameLst>
                                          <p:attrName>ppt_x</p:attrName>
                                        </p:attrNameLst>
                                      </p:cBhvr>
                                      <p:tavLst>
                                        <p:tav tm="0">
                                          <p:val>
                                            <p:strVal val="ppt_x"/>
                                          </p:val>
                                        </p:tav>
                                        <p:tav tm="100000">
                                          <p:val>
                                            <p:strVal val="1+ppt_w/2"/>
                                          </p:val>
                                        </p:tav>
                                      </p:tavLst>
                                    </p:anim>
                                    <p:anim calcmode="lin" valueType="num">
                                      <p:cBhvr additive="base">
                                        <p:cTn id="187" dur="3000"/>
                                        <p:tgtEl>
                                          <p:spTgt spid="22"/>
                                        </p:tgtEl>
                                        <p:attrNameLst>
                                          <p:attrName>ppt_y</p:attrName>
                                        </p:attrNameLst>
                                      </p:cBhvr>
                                      <p:tavLst>
                                        <p:tav tm="0">
                                          <p:val>
                                            <p:strVal val="ppt_y"/>
                                          </p:val>
                                        </p:tav>
                                        <p:tav tm="100000">
                                          <p:val>
                                            <p:strVal val="ppt_y"/>
                                          </p:val>
                                        </p:tav>
                                      </p:tavLst>
                                    </p:anim>
                                    <p:set>
                                      <p:cBhvr>
                                        <p:cTn id="188" dur="1" fill="hold">
                                          <p:stCondLst>
                                            <p:cond delay="2999"/>
                                          </p:stCondLst>
                                        </p:cTn>
                                        <p:tgtEl>
                                          <p:spTgt spid="22"/>
                                        </p:tgtEl>
                                        <p:attrNameLst>
                                          <p:attrName>style.visibility</p:attrName>
                                        </p:attrNameLst>
                                      </p:cBhvr>
                                      <p:to>
                                        <p:strVal val="hidden"/>
                                      </p:to>
                                    </p:set>
                                  </p:childTnLst>
                                </p:cTn>
                              </p:par>
                              <p:par>
                                <p:cTn id="189" presetID="2" presetClass="exit" presetSubtype="8" fill="hold" grpId="2" nodeType="withEffect">
                                  <p:stCondLst>
                                    <p:cond delay="0"/>
                                  </p:stCondLst>
                                  <p:childTnLst>
                                    <p:anim calcmode="lin" valueType="num">
                                      <p:cBhvr additive="base">
                                        <p:cTn id="190" dur="3000"/>
                                        <p:tgtEl>
                                          <p:spTgt spid="23"/>
                                        </p:tgtEl>
                                        <p:attrNameLst>
                                          <p:attrName>ppt_x</p:attrName>
                                        </p:attrNameLst>
                                      </p:cBhvr>
                                      <p:tavLst>
                                        <p:tav tm="0">
                                          <p:val>
                                            <p:strVal val="ppt_x"/>
                                          </p:val>
                                        </p:tav>
                                        <p:tav tm="100000">
                                          <p:val>
                                            <p:strVal val="0-ppt_w/2"/>
                                          </p:val>
                                        </p:tav>
                                      </p:tavLst>
                                    </p:anim>
                                    <p:anim calcmode="lin" valueType="num">
                                      <p:cBhvr additive="base">
                                        <p:cTn id="191" dur="3000"/>
                                        <p:tgtEl>
                                          <p:spTgt spid="23"/>
                                        </p:tgtEl>
                                        <p:attrNameLst>
                                          <p:attrName>ppt_y</p:attrName>
                                        </p:attrNameLst>
                                      </p:cBhvr>
                                      <p:tavLst>
                                        <p:tav tm="0">
                                          <p:val>
                                            <p:strVal val="ppt_y"/>
                                          </p:val>
                                        </p:tav>
                                        <p:tav tm="100000">
                                          <p:val>
                                            <p:strVal val="ppt_y"/>
                                          </p:val>
                                        </p:tav>
                                      </p:tavLst>
                                    </p:anim>
                                    <p:set>
                                      <p:cBhvr>
                                        <p:cTn id="192" dur="1" fill="hold">
                                          <p:stCondLst>
                                            <p:cond delay="2999"/>
                                          </p:stCondLst>
                                        </p:cTn>
                                        <p:tgtEl>
                                          <p:spTgt spid="23"/>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1+ppt_w/2"/>
                                          </p:val>
                                        </p:tav>
                                      </p:tavLst>
                                    </p:anim>
                                    <p:anim calcmode="lin" valueType="num">
                                      <p:cBhvr additive="base">
                                        <p:cTn id="195" dur="3000"/>
                                        <p:tgtEl>
                                          <p:spTgt spid="24"/>
                                        </p:tgtEl>
                                        <p:attrNameLst>
                                          <p:attrName>ppt_y</p:attrName>
                                        </p:attrNameLst>
                                      </p:cBhvr>
                                      <p:tavLst>
                                        <p:tav tm="0">
                                          <p:val>
                                            <p:strVal val="ppt_y"/>
                                          </p:val>
                                        </p:tav>
                                        <p:tav tm="100000">
                                          <p:val>
                                            <p:strVal val="ppt_y"/>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8" fill="hold" grpId="2" nodeType="withEffect">
                                  <p:stCondLst>
                                    <p:cond delay="0"/>
                                  </p:stCondLst>
                                  <p:childTnLst>
                                    <p:anim calcmode="lin" valueType="num">
                                      <p:cBhvr additive="base">
                                        <p:cTn id="198" dur="3000"/>
                                        <p:tgtEl>
                                          <p:spTgt spid="25"/>
                                        </p:tgtEl>
                                        <p:attrNameLst>
                                          <p:attrName>ppt_x</p:attrName>
                                        </p:attrNameLst>
                                      </p:cBhvr>
                                      <p:tavLst>
                                        <p:tav tm="0">
                                          <p:val>
                                            <p:strVal val="ppt_x"/>
                                          </p:val>
                                        </p:tav>
                                        <p:tav tm="100000">
                                          <p:val>
                                            <p:strVal val="0-ppt_w/2"/>
                                          </p:val>
                                        </p:tav>
                                      </p:tavLst>
                                    </p:anim>
                                    <p:anim calcmode="lin" valueType="num">
                                      <p:cBhvr additive="base">
                                        <p:cTn id="199" dur="3000"/>
                                        <p:tgtEl>
                                          <p:spTgt spid="25"/>
                                        </p:tgtEl>
                                        <p:attrNameLst>
                                          <p:attrName>ppt_y</p:attrName>
                                        </p:attrNameLst>
                                      </p:cBhvr>
                                      <p:tavLst>
                                        <p:tav tm="0">
                                          <p:val>
                                            <p:strVal val="ppt_y"/>
                                          </p:val>
                                        </p:tav>
                                        <p:tav tm="100000">
                                          <p:val>
                                            <p:strVal val="ppt_y"/>
                                          </p:val>
                                        </p:tav>
                                      </p:tavLst>
                                    </p:anim>
                                    <p:set>
                                      <p:cBhvr>
                                        <p:cTn id="200" dur="1" fill="hold">
                                          <p:stCondLst>
                                            <p:cond delay="2999"/>
                                          </p:stCondLst>
                                        </p:cTn>
                                        <p:tgtEl>
                                          <p:spTgt spid="25"/>
                                        </p:tgtEl>
                                        <p:attrNameLst>
                                          <p:attrName>style.visibility</p:attrName>
                                        </p:attrNameLst>
                                      </p:cBhvr>
                                      <p:to>
                                        <p:strVal val="hidden"/>
                                      </p:to>
                                    </p:set>
                                  </p:childTnLst>
                                </p:cTn>
                              </p:par>
                              <p:par>
                                <p:cTn id="201" presetID="2" presetClass="exit" presetSubtype="2" fill="hold" grpId="2" nodeType="withEffect">
                                  <p:stCondLst>
                                    <p:cond delay="0"/>
                                  </p:stCondLst>
                                  <p:childTnLst>
                                    <p:anim calcmode="lin" valueType="num">
                                      <p:cBhvr additive="base">
                                        <p:cTn id="202" dur="3000"/>
                                        <p:tgtEl>
                                          <p:spTgt spid="26"/>
                                        </p:tgtEl>
                                        <p:attrNameLst>
                                          <p:attrName>ppt_x</p:attrName>
                                        </p:attrNameLst>
                                      </p:cBhvr>
                                      <p:tavLst>
                                        <p:tav tm="0">
                                          <p:val>
                                            <p:strVal val="ppt_x"/>
                                          </p:val>
                                        </p:tav>
                                        <p:tav tm="100000">
                                          <p:val>
                                            <p:strVal val="1+ppt_w/2"/>
                                          </p:val>
                                        </p:tav>
                                      </p:tavLst>
                                    </p:anim>
                                    <p:anim calcmode="lin" valueType="num">
                                      <p:cBhvr additive="base">
                                        <p:cTn id="203" dur="3000"/>
                                        <p:tgtEl>
                                          <p:spTgt spid="26"/>
                                        </p:tgtEl>
                                        <p:attrNameLst>
                                          <p:attrName>ppt_y</p:attrName>
                                        </p:attrNameLst>
                                      </p:cBhvr>
                                      <p:tavLst>
                                        <p:tav tm="0">
                                          <p:val>
                                            <p:strVal val="ppt_y"/>
                                          </p:val>
                                        </p:tav>
                                        <p:tav tm="100000">
                                          <p:val>
                                            <p:strVal val="ppt_y"/>
                                          </p:val>
                                        </p:tav>
                                      </p:tavLst>
                                    </p:anim>
                                    <p:set>
                                      <p:cBhvr>
                                        <p:cTn id="204" dur="1" fill="hold">
                                          <p:stCondLst>
                                            <p:cond delay="2999"/>
                                          </p:stCondLst>
                                        </p:cTn>
                                        <p:tgtEl>
                                          <p:spTgt spid="26"/>
                                        </p:tgtEl>
                                        <p:attrNameLst>
                                          <p:attrName>style.visibility</p:attrName>
                                        </p:attrNameLst>
                                      </p:cBhvr>
                                      <p:to>
                                        <p:strVal val="hidden"/>
                                      </p:to>
                                    </p:set>
                                  </p:childTnLst>
                                </p:cTn>
                              </p:par>
                              <p:par>
                                <p:cTn id="205" presetID="2" presetClass="exit" presetSubtype="8" fill="hold" grpId="2" nodeType="withEffect">
                                  <p:stCondLst>
                                    <p:cond delay="0"/>
                                  </p:stCondLst>
                                  <p:childTnLst>
                                    <p:anim calcmode="lin" valueType="num">
                                      <p:cBhvr additive="base">
                                        <p:cTn id="206" dur="3000"/>
                                        <p:tgtEl>
                                          <p:spTgt spid="27"/>
                                        </p:tgtEl>
                                        <p:attrNameLst>
                                          <p:attrName>ppt_x</p:attrName>
                                        </p:attrNameLst>
                                      </p:cBhvr>
                                      <p:tavLst>
                                        <p:tav tm="0">
                                          <p:val>
                                            <p:strVal val="ppt_x"/>
                                          </p:val>
                                        </p:tav>
                                        <p:tav tm="100000">
                                          <p:val>
                                            <p:strVal val="0-ppt_w/2"/>
                                          </p:val>
                                        </p:tav>
                                      </p:tavLst>
                                    </p:anim>
                                    <p:anim calcmode="lin" valueType="num">
                                      <p:cBhvr additive="base">
                                        <p:cTn id="207" dur="3000"/>
                                        <p:tgtEl>
                                          <p:spTgt spid="27"/>
                                        </p:tgtEl>
                                        <p:attrNameLst>
                                          <p:attrName>ppt_y</p:attrName>
                                        </p:attrNameLst>
                                      </p:cBhvr>
                                      <p:tavLst>
                                        <p:tav tm="0">
                                          <p:val>
                                            <p:strVal val="ppt_y"/>
                                          </p:val>
                                        </p:tav>
                                        <p:tav tm="100000">
                                          <p:val>
                                            <p:strVal val="ppt_y"/>
                                          </p:val>
                                        </p:tav>
                                      </p:tavLst>
                                    </p:anim>
                                    <p:set>
                                      <p:cBhvr>
                                        <p:cTn id="208" dur="1" fill="hold">
                                          <p:stCondLst>
                                            <p:cond delay="2999"/>
                                          </p:stCondLst>
                                        </p:cTn>
                                        <p:tgtEl>
                                          <p:spTgt spid="27"/>
                                        </p:tgtEl>
                                        <p:attrNameLst>
                                          <p:attrName>style.visibility</p:attrName>
                                        </p:attrNameLst>
                                      </p:cBhvr>
                                      <p:to>
                                        <p:strVal val="hidden"/>
                                      </p:to>
                                    </p:set>
                                  </p:childTnLst>
                                </p:cTn>
                              </p:par>
                              <p:par>
                                <p:cTn id="209" presetID="2" presetClass="exit" presetSubtype="2" fill="hold" grpId="2" nodeType="withEffect">
                                  <p:stCondLst>
                                    <p:cond delay="0"/>
                                  </p:stCondLst>
                                  <p:childTnLst>
                                    <p:anim calcmode="lin" valueType="num">
                                      <p:cBhvr additive="base">
                                        <p:cTn id="210" dur="3000"/>
                                        <p:tgtEl>
                                          <p:spTgt spid="28"/>
                                        </p:tgtEl>
                                        <p:attrNameLst>
                                          <p:attrName>ppt_x</p:attrName>
                                        </p:attrNameLst>
                                      </p:cBhvr>
                                      <p:tavLst>
                                        <p:tav tm="0">
                                          <p:val>
                                            <p:strVal val="ppt_x"/>
                                          </p:val>
                                        </p:tav>
                                        <p:tav tm="100000">
                                          <p:val>
                                            <p:strVal val="1+ppt_w/2"/>
                                          </p:val>
                                        </p:tav>
                                      </p:tavLst>
                                    </p:anim>
                                    <p:anim calcmode="lin" valueType="num">
                                      <p:cBhvr additive="base">
                                        <p:cTn id="211" dur="3000"/>
                                        <p:tgtEl>
                                          <p:spTgt spid="28"/>
                                        </p:tgtEl>
                                        <p:attrNameLst>
                                          <p:attrName>ppt_y</p:attrName>
                                        </p:attrNameLst>
                                      </p:cBhvr>
                                      <p:tavLst>
                                        <p:tav tm="0">
                                          <p:val>
                                            <p:strVal val="ppt_y"/>
                                          </p:val>
                                        </p:tav>
                                        <p:tav tm="100000">
                                          <p:val>
                                            <p:strVal val="ppt_y"/>
                                          </p:val>
                                        </p:tav>
                                      </p:tavLst>
                                    </p:anim>
                                    <p:set>
                                      <p:cBhvr>
                                        <p:cTn id="212" dur="1" fill="hold">
                                          <p:stCondLst>
                                            <p:cond delay="2999"/>
                                          </p:stCondLst>
                                        </p:cTn>
                                        <p:tgtEl>
                                          <p:spTgt spid="28"/>
                                        </p:tgtEl>
                                        <p:attrNameLst>
                                          <p:attrName>style.visibility</p:attrName>
                                        </p:attrNameLst>
                                      </p:cBhvr>
                                      <p:to>
                                        <p:strVal val="hidden"/>
                                      </p:to>
                                    </p:set>
                                  </p:childTnLst>
                                </p:cTn>
                              </p:par>
                              <p:par>
                                <p:cTn id="213" presetID="2" presetClass="exit" presetSubtype="8" fill="hold" grpId="2" nodeType="withEffect">
                                  <p:stCondLst>
                                    <p:cond delay="0"/>
                                  </p:stCondLst>
                                  <p:childTnLst>
                                    <p:anim calcmode="lin" valueType="num">
                                      <p:cBhvr additive="base">
                                        <p:cTn id="214" dur="3000"/>
                                        <p:tgtEl>
                                          <p:spTgt spid="29"/>
                                        </p:tgtEl>
                                        <p:attrNameLst>
                                          <p:attrName>ppt_x</p:attrName>
                                        </p:attrNameLst>
                                      </p:cBhvr>
                                      <p:tavLst>
                                        <p:tav tm="0">
                                          <p:val>
                                            <p:strVal val="ppt_x"/>
                                          </p:val>
                                        </p:tav>
                                        <p:tav tm="100000">
                                          <p:val>
                                            <p:strVal val="0-ppt_w/2"/>
                                          </p:val>
                                        </p:tav>
                                      </p:tavLst>
                                    </p:anim>
                                    <p:anim calcmode="lin" valueType="num">
                                      <p:cBhvr additive="base">
                                        <p:cTn id="215" dur="3000"/>
                                        <p:tgtEl>
                                          <p:spTgt spid="29"/>
                                        </p:tgtEl>
                                        <p:attrNameLst>
                                          <p:attrName>ppt_y</p:attrName>
                                        </p:attrNameLst>
                                      </p:cBhvr>
                                      <p:tavLst>
                                        <p:tav tm="0">
                                          <p:val>
                                            <p:strVal val="ppt_y"/>
                                          </p:val>
                                        </p:tav>
                                        <p:tav tm="100000">
                                          <p:val>
                                            <p:strVal val="ppt_y"/>
                                          </p:val>
                                        </p:tav>
                                      </p:tavLst>
                                    </p:anim>
                                    <p:set>
                                      <p:cBhvr>
                                        <p:cTn id="216" dur="1" fill="hold">
                                          <p:stCondLst>
                                            <p:cond delay="2999"/>
                                          </p:stCondLst>
                                        </p:cTn>
                                        <p:tgtEl>
                                          <p:spTgt spid="29"/>
                                        </p:tgtEl>
                                        <p:attrNameLst>
                                          <p:attrName>style.visibility</p:attrName>
                                        </p:attrNameLst>
                                      </p:cBhvr>
                                      <p:to>
                                        <p:strVal val="hidden"/>
                                      </p:to>
                                    </p:set>
                                  </p:childTnLst>
                                </p:cTn>
                              </p:par>
                              <p:par>
                                <p:cTn id="217" presetID="2" presetClass="exit" presetSubtype="2" fill="hold" grpId="2" nodeType="withEffect">
                                  <p:stCondLst>
                                    <p:cond delay="0"/>
                                  </p:stCondLst>
                                  <p:childTnLst>
                                    <p:anim calcmode="lin" valueType="num">
                                      <p:cBhvr additive="base">
                                        <p:cTn id="218" dur="3000"/>
                                        <p:tgtEl>
                                          <p:spTgt spid="30"/>
                                        </p:tgtEl>
                                        <p:attrNameLst>
                                          <p:attrName>ppt_x</p:attrName>
                                        </p:attrNameLst>
                                      </p:cBhvr>
                                      <p:tavLst>
                                        <p:tav tm="0">
                                          <p:val>
                                            <p:strVal val="ppt_x"/>
                                          </p:val>
                                        </p:tav>
                                        <p:tav tm="100000">
                                          <p:val>
                                            <p:strVal val="1+ppt_w/2"/>
                                          </p:val>
                                        </p:tav>
                                      </p:tavLst>
                                    </p:anim>
                                    <p:anim calcmode="lin" valueType="num">
                                      <p:cBhvr additive="base">
                                        <p:cTn id="219" dur="3000"/>
                                        <p:tgtEl>
                                          <p:spTgt spid="30"/>
                                        </p:tgtEl>
                                        <p:attrNameLst>
                                          <p:attrName>ppt_y</p:attrName>
                                        </p:attrNameLst>
                                      </p:cBhvr>
                                      <p:tavLst>
                                        <p:tav tm="0">
                                          <p:val>
                                            <p:strVal val="ppt_y"/>
                                          </p:val>
                                        </p:tav>
                                        <p:tav tm="100000">
                                          <p:val>
                                            <p:strVal val="ppt_y"/>
                                          </p:val>
                                        </p:tav>
                                      </p:tavLst>
                                    </p:anim>
                                    <p:set>
                                      <p:cBhvr>
                                        <p:cTn id="220" dur="1" fill="hold">
                                          <p:stCondLst>
                                            <p:cond delay="2999"/>
                                          </p:stCondLst>
                                        </p:cTn>
                                        <p:tgtEl>
                                          <p:spTgt spid="30"/>
                                        </p:tgtEl>
                                        <p:attrNameLst>
                                          <p:attrName>style.visibility</p:attrName>
                                        </p:attrNameLst>
                                      </p:cBhvr>
                                      <p:to>
                                        <p:strVal val="hidden"/>
                                      </p:to>
                                    </p:set>
                                  </p:childTnLst>
                                </p:cTn>
                              </p:par>
                              <p:par>
                                <p:cTn id="221" presetID="2" presetClass="exit" presetSubtype="8" fill="hold" grpId="2" nodeType="withEffect">
                                  <p:stCondLst>
                                    <p:cond delay="0"/>
                                  </p:stCondLst>
                                  <p:childTnLst>
                                    <p:anim calcmode="lin" valueType="num">
                                      <p:cBhvr additive="base">
                                        <p:cTn id="222" dur="3000"/>
                                        <p:tgtEl>
                                          <p:spTgt spid="31"/>
                                        </p:tgtEl>
                                        <p:attrNameLst>
                                          <p:attrName>ppt_x</p:attrName>
                                        </p:attrNameLst>
                                      </p:cBhvr>
                                      <p:tavLst>
                                        <p:tav tm="0">
                                          <p:val>
                                            <p:strVal val="ppt_x"/>
                                          </p:val>
                                        </p:tav>
                                        <p:tav tm="100000">
                                          <p:val>
                                            <p:strVal val="0-ppt_w/2"/>
                                          </p:val>
                                        </p:tav>
                                      </p:tavLst>
                                    </p:anim>
                                    <p:anim calcmode="lin" valueType="num">
                                      <p:cBhvr additive="base">
                                        <p:cTn id="223" dur="3000"/>
                                        <p:tgtEl>
                                          <p:spTgt spid="31"/>
                                        </p:tgtEl>
                                        <p:attrNameLst>
                                          <p:attrName>ppt_y</p:attrName>
                                        </p:attrNameLst>
                                      </p:cBhvr>
                                      <p:tavLst>
                                        <p:tav tm="0">
                                          <p:val>
                                            <p:strVal val="ppt_y"/>
                                          </p:val>
                                        </p:tav>
                                        <p:tav tm="100000">
                                          <p:val>
                                            <p:strVal val="ppt_y"/>
                                          </p:val>
                                        </p:tav>
                                      </p:tavLst>
                                    </p:anim>
                                    <p:set>
                                      <p:cBhvr>
                                        <p:cTn id="224" dur="1" fill="hold">
                                          <p:stCondLst>
                                            <p:cond delay="2999"/>
                                          </p:stCondLst>
                                        </p:cTn>
                                        <p:tgtEl>
                                          <p:spTgt spid="31"/>
                                        </p:tgtEl>
                                        <p:attrNameLst>
                                          <p:attrName>style.visibility</p:attrName>
                                        </p:attrNameLst>
                                      </p:cBhvr>
                                      <p:to>
                                        <p:strVal val="hidden"/>
                                      </p:to>
                                    </p:set>
                                  </p:childTnLst>
                                </p:cTn>
                              </p:par>
                              <p:par>
                                <p:cTn id="225" presetID="23" presetClass="entr" presetSubtype="288" fill="hold" nodeType="withEffect">
                                  <p:stCondLst>
                                    <p:cond delay="0"/>
                                  </p:stCondLst>
                                  <p:childTnLst>
                                    <p:set>
                                      <p:cBhvr>
                                        <p:cTn id="226" dur="1" fill="hold">
                                          <p:stCondLst>
                                            <p:cond delay="0"/>
                                          </p:stCondLst>
                                        </p:cTn>
                                        <p:tgtEl>
                                          <p:spTgt spid="4"/>
                                        </p:tgtEl>
                                        <p:attrNameLst>
                                          <p:attrName>style.visibility</p:attrName>
                                        </p:attrNameLst>
                                      </p:cBhvr>
                                      <p:to>
                                        <p:strVal val="visible"/>
                                      </p:to>
                                    </p:set>
                                    <p:anim calcmode="lin" valueType="num">
                                      <p:cBhvr>
                                        <p:cTn id="227" dur="3000" fill="hold"/>
                                        <p:tgtEl>
                                          <p:spTgt spid="4"/>
                                        </p:tgtEl>
                                        <p:attrNameLst>
                                          <p:attrName>ppt_w</p:attrName>
                                        </p:attrNameLst>
                                      </p:cBhvr>
                                      <p:tavLst>
                                        <p:tav tm="0">
                                          <p:val>
                                            <p:strVal val="4/3*#ppt_w"/>
                                          </p:val>
                                        </p:tav>
                                        <p:tav tm="100000">
                                          <p:val>
                                            <p:strVal val="#ppt_w"/>
                                          </p:val>
                                        </p:tav>
                                      </p:tavLst>
                                    </p:anim>
                                    <p:anim calcmode="lin" valueType="num">
                                      <p:cBhvr>
                                        <p:cTn id="228" dur="3000" fill="hold"/>
                                        <p:tgtEl>
                                          <p:spTgt spid="4"/>
                                        </p:tgtEl>
                                        <p:attrNameLst>
                                          <p:attrName>ppt_h</p:attrName>
                                        </p:attrNameLst>
                                      </p:cBhvr>
                                      <p:tavLst>
                                        <p:tav tm="0">
                                          <p:val>
                                            <p:strVal val="4/3*#ppt_h"/>
                                          </p:val>
                                        </p:tav>
                                        <p:tav tm="100000">
                                          <p:val>
                                            <p:strVal val="#ppt_h"/>
                                          </p:val>
                                        </p:tav>
                                      </p:tavLst>
                                    </p:anim>
                                  </p:childTnLst>
                                </p:cTn>
                              </p:par>
                              <p:par>
                                <p:cTn id="229" presetID="16" presetClass="entr" presetSubtype="37" fill="hold" nodeType="withEffect">
                                  <p:stCondLst>
                                    <p:cond delay="0"/>
                                  </p:stCondLst>
                                  <p:childTnLst>
                                    <p:set>
                                      <p:cBhvr>
                                        <p:cTn id="230" dur="1" fill="hold">
                                          <p:stCondLst>
                                            <p:cond delay="0"/>
                                          </p:stCondLst>
                                        </p:cTn>
                                        <p:tgtEl>
                                          <p:spTgt spid="4"/>
                                        </p:tgtEl>
                                        <p:attrNameLst>
                                          <p:attrName>style.visibility</p:attrName>
                                        </p:attrNameLst>
                                      </p:cBhvr>
                                      <p:to>
                                        <p:strVal val="visible"/>
                                      </p:to>
                                    </p:set>
                                    <p:animEffect transition="in" filter="barn(outVertical)">
                                      <p:cBhvr>
                                        <p:cTn id="231" dur="3000"/>
                                        <p:tgtEl>
                                          <p:spTgt spid="4"/>
                                        </p:tgtEl>
                                      </p:cBhvr>
                                    </p:animEffect>
                                  </p:childTnLst>
                                </p:cTn>
                              </p:par>
                            </p:childTnLst>
                          </p:cTn>
                        </p:par>
                        <p:par>
                          <p:cTn id="232" fill="hold">
                            <p:stCondLst>
                              <p:cond delay="6000"/>
                            </p:stCondLst>
                            <p:childTnLst>
                              <p:par>
                                <p:cTn id="233" presetID="29" presetClass="entr" presetSubtype="0" fill="hold" grpId="0" nodeType="afterEffect">
                                  <p:stCondLst>
                                    <p:cond delay="0"/>
                                  </p:stCondLst>
                                  <p:childTnLst>
                                    <p:set>
                                      <p:cBhvr>
                                        <p:cTn id="234" dur="1" fill="hold">
                                          <p:stCondLst>
                                            <p:cond delay="0"/>
                                          </p:stCondLst>
                                        </p:cTn>
                                        <p:tgtEl>
                                          <p:spTgt spid="32"/>
                                        </p:tgtEl>
                                        <p:attrNameLst>
                                          <p:attrName>style.visibility</p:attrName>
                                        </p:attrNameLst>
                                      </p:cBhvr>
                                      <p:to>
                                        <p:strVal val="visible"/>
                                      </p:to>
                                    </p:set>
                                    <p:anim calcmode="lin" valueType="num">
                                      <p:cBhvr>
                                        <p:cTn id="235" dur="2000" fill="hold"/>
                                        <p:tgtEl>
                                          <p:spTgt spid="32"/>
                                        </p:tgtEl>
                                        <p:attrNameLst>
                                          <p:attrName>ppt_x</p:attrName>
                                        </p:attrNameLst>
                                      </p:cBhvr>
                                      <p:tavLst>
                                        <p:tav tm="0">
                                          <p:val>
                                            <p:strVal val="#ppt_x-.2"/>
                                          </p:val>
                                        </p:tav>
                                        <p:tav tm="100000">
                                          <p:val>
                                            <p:strVal val="#ppt_x"/>
                                          </p:val>
                                        </p:tav>
                                      </p:tavLst>
                                    </p:anim>
                                    <p:anim calcmode="lin" valueType="num">
                                      <p:cBhvr>
                                        <p:cTn id="236" dur="2000" fill="hold"/>
                                        <p:tgtEl>
                                          <p:spTgt spid="32"/>
                                        </p:tgtEl>
                                        <p:attrNameLst>
                                          <p:attrName>ppt_y</p:attrName>
                                        </p:attrNameLst>
                                      </p:cBhvr>
                                      <p:tavLst>
                                        <p:tav tm="0">
                                          <p:val>
                                            <p:strVal val="#ppt_y"/>
                                          </p:val>
                                        </p:tav>
                                        <p:tav tm="100000">
                                          <p:val>
                                            <p:strVal val="#ppt_y"/>
                                          </p:val>
                                        </p:tav>
                                      </p:tavLst>
                                    </p:anim>
                                    <p:animEffect transition="in" filter="wipe(right)" prLst="gradientSize: 0.1">
                                      <p:cBhvr>
                                        <p:cTn id="237" dur="2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2" animBg="1"/>
      <p:bldP spid="6" grpId="0" animBg="1"/>
      <p:bldP spid="6" grpId="2" animBg="1"/>
      <p:bldP spid="7" grpId="0" animBg="1"/>
      <p:bldP spid="7" grpId="2" animBg="1"/>
      <p:bldP spid="8" grpId="0" animBg="1"/>
      <p:bldP spid="8" grpId="2" animBg="1"/>
      <p:bldP spid="9" grpId="0" animBg="1"/>
      <p:bldP spid="9" grpId="2" animBg="1"/>
      <p:bldP spid="10" grpId="0" animBg="1"/>
      <p:bldP spid="10" grpId="2" animBg="1"/>
      <p:bldP spid="11" grpId="0" animBg="1"/>
      <p:bldP spid="11" grpId="2" animBg="1"/>
      <p:bldP spid="12" grpId="0" animBg="1"/>
      <p:bldP spid="12" grpId="2" animBg="1"/>
      <p:bldP spid="13" grpId="0" animBg="1"/>
      <p:bldP spid="13" grpId="2" animBg="1"/>
      <p:bldP spid="14" grpId="0" animBg="1"/>
      <p:bldP spid="14" grpId="2" animBg="1"/>
      <p:bldP spid="15" grpId="0" animBg="1"/>
      <p:bldP spid="15" grpId="2" animBg="1"/>
      <p:bldP spid="16" grpId="0" animBg="1"/>
      <p:bldP spid="16" grpId="2" animBg="1"/>
      <p:bldP spid="17" grpId="0" animBg="1"/>
      <p:bldP spid="17" grpId="2" animBg="1"/>
      <p:bldP spid="18" grpId="0" animBg="1"/>
      <p:bldP spid="18" grpId="2" animBg="1"/>
      <p:bldP spid="19" grpId="0" animBg="1"/>
      <p:bldP spid="19" grpId="2" animBg="1"/>
      <p:bldP spid="20" grpId="0" animBg="1"/>
      <p:bldP spid="20" grpId="2" animBg="1"/>
      <p:bldP spid="21" grpId="0" animBg="1"/>
      <p:bldP spid="21" grpId="2" animBg="1"/>
      <p:bldP spid="22" grpId="0" animBg="1"/>
      <p:bldP spid="22" grpId="2" animBg="1"/>
      <p:bldP spid="23" grpId="0" animBg="1"/>
      <p:bldP spid="23" grpId="2" animBg="1"/>
      <p:bldP spid="24" grpId="0" animBg="1"/>
      <p:bldP spid="24" grpId="2" animBg="1"/>
      <p:bldP spid="25" grpId="0" animBg="1"/>
      <p:bldP spid="25" grpId="2" animBg="1"/>
      <p:bldP spid="26" grpId="0" animBg="1"/>
      <p:bldP spid="26" grpId="2" animBg="1"/>
      <p:bldP spid="27" grpId="0" animBg="1"/>
      <p:bldP spid="27" grpId="2" animBg="1"/>
      <p:bldP spid="28" grpId="0" animBg="1"/>
      <p:bldP spid="28" grpId="2" animBg="1"/>
      <p:bldP spid="29" grpId="0" animBg="1"/>
      <p:bldP spid="29" grpId="2" animBg="1"/>
      <p:bldP spid="30" grpId="0" animBg="1"/>
      <p:bldP spid="30" grpId="2" animBg="1"/>
      <p:bldP spid="31" grpId="0" animBg="1"/>
      <p:bldP spid="31" grpId="2" animBg="1"/>
      <p:bldP spid="32" grpId="0"/>
      <p:bldP spid="3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3418098" y="2368330"/>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489932" y="3511338"/>
            <a:ext cx="1236234" cy="235745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sp>
        <p:nvSpPr>
          <p:cNvPr id="20" name="19 CuadroTexto"/>
          <p:cNvSpPr txBox="1"/>
          <p:nvPr/>
        </p:nvSpPr>
        <p:spPr>
          <a:xfrm>
            <a:off x="785786" y="1000114"/>
            <a:ext cx="6500857" cy="3139321"/>
          </a:xfrm>
          <a:prstGeom prst="rect">
            <a:avLst/>
          </a:prstGeom>
          <a:noFill/>
        </p:spPr>
        <p:txBody>
          <a:bodyPr wrap="square" rtlCol="0">
            <a:spAutoFit/>
          </a:bodyPr>
          <a:lstStyle/>
          <a:p>
            <a:r>
              <a:rPr lang="es-ES" b="1"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El Bóxer </a:t>
            </a:r>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es un perro grande de pelo corto. Muy apropiado como mascota y a la vez excelente guardián que requiere relativamente poco mantenimiento, siendo muy adaptable. Estos perros han sido empleados por la policía, donde su valentía y agilidad han logrando excelentes resultados. Esta raza de perros es una de las más populares en el mundo.</a:t>
            </a:r>
          </a:p>
          <a:p>
            <a:endParaRPr lang="es-ES" b="1" dirty="0" smtClean="0">
              <a:solidFill>
                <a:srgbClr val="FFC000"/>
              </a:solidFill>
              <a:effectLst>
                <a:outerShdw blurRad="38100" dist="38100" dir="2700000" algn="tl">
                  <a:srgbClr val="000000">
                    <a:alpha val="43137"/>
                  </a:srgbClr>
                </a:outerShdw>
              </a:effectLst>
              <a:latin typeface="Agency FB" pitchFamily="34" charset="0"/>
            </a:endParaRPr>
          </a:p>
          <a:p>
            <a:r>
              <a:rPr lang="es-ES" b="1"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ORIGEN:</a:t>
            </a:r>
          </a:p>
          <a:p>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Todo lo que se sabe del origen del Bóxer es que proviene de Alemania. las características actuales de esta raza se definieron, se estima que en su linaje se encuentran el Bulldog y el Gran Danés.</a:t>
            </a:r>
          </a:p>
          <a:p>
            <a:endParaRPr lang="es-ES" dirty="0"/>
          </a:p>
        </p:txBody>
      </p:sp>
      <p:pic>
        <p:nvPicPr>
          <p:cNvPr id="21" name="20 Imagen" descr="brown-paw-tracks-on-grey-b4b4b4-hi.png"/>
          <p:cNvPicPr>
            <a:picLocks noChangeAspect="1"/>
          </p:cNvPicPr>
          <p:nvPr/>
        </p:nvPicPr>
        <p:blipFill>
          <a:blip r:embed="rId5"/>
          <a:srcRect/>
          <a:stretch>
            <a:fillRect/>
          </a:stretch>
        </p:blipFill>
        <p:spPr>
          <a:xfrm rot="16200000">
            <a:off x="1096363" y="3404181"/>
            <a:ext cx="1236234" cy="2714644"/>
          </a:xfrm>
          <a:prstGeom prst="rect">
            <a:avLst/>
          </a:prstGeom>
        </p:spPr>
      </p:pic>
      <p:sp>
        <p:nvSpPr>
          <p:cNvPr id="16" name="15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3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
                                        </p:tgtEl>
                                        <p:attrNameLst>
                                          <p:attrName>style.opacity</p:attrName>
                                        </p:attrNameLst>
                                      </p:cBhvr>
                                      <p:to>
                                        <p:strVal val="0"/>
                                      </p:to>
                                    </p:set>
                                    <p:animEffect filter="image" prLst="opacity: 0">
                                      <p:cBhvr rctx="IE">
                                        <p:cTn id="7" dur="indefinite"/>
                                        <p:tgtEl>
                                          <p:spTgt spid="16"/>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2ceb89c0362ba9cc11c87c6f590a3c83.jpg"/>
          <p:cNvPicPr>
            <a:picLocks noChangeAspect="1"/>
          </p:cNvPicPr>
          <p:nvPr/>
        </p:nvPicPr>
        <p:blipFill>
          <a:blip r:embed="rId2"/>
          <a:stretch>
            <a:fillRect/>
          </a:stretch>
        </p:blipFill>
        <p:spPr>
          <a:xfrm>
            <a:off x="1" y="0"/>
            <a:ext cx="9144000" cy="5143500"/>
          </a:xfrm>
          <a:prstGeom prst="rect">
            <a:avLst/>
          </a:prstGeom>
        </p:spPr>
      </p:pic>
      <p:sp>
        <p:nvSpPr>
          <p:cNvPr id="5" name="4 Rectángulo"/>
          <p:cNvSpPr/>
          <p:nvPr/>
        </p:nvSpPr>
        <p:spPr>
          <a:xfrm rot="2096237">
            <a:off x="-118782"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9845283">
            <a:off x="-74613"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96237">
            <a:off x="-118783"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9845283">
            <a:off x="-7461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96237">
            <a:off x="-106286"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9845283">
            <a:off x="-62117"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96237">
            <a:off x="7713762" y="460130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9845283">
            <a:off x="7682090" y="3798257"/>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96237">
            <a:off x="7713761" y="1172303"/>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9845283">
            <a:off x="7682089" y="36925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96237">
            <a:off x="7713762" y="2886796"/>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9845283">
            <a:off x="7682090" y="2083745"/>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96237">
            <a:off x="952756"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9845283">
            <a:off x="996925"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96237">
            <a:off x="952755"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9845283">
            <a:off x="99692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96237">
            <a:off x="965252"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9845283">
            <a:off x="1009421"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96237">
            <a:off x="6537415"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9845283">
            <a:off x="6505743"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96237">
            <a:off x="6537414"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9845283">
            <a:off x="6505742"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96237">
            <a:off x="6537415"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9845283">
            <a:off x="6505743"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096237">
            <a:off x="5251531"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9845283">
            <a:off x="5219859"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96237">
            <a:off x="5251530"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9845283">
            <a:off x="5219858"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96237">
            <a:off x="5251531"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9845283">
            <a:off x="5219859"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96237">
            <a:off x="2452953"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9845283">
            <a:off x="2497122"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96237">
            <a:off x="2452952"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9845283">
            <a:off x="2497121"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96237">
            <a:off x="2465449"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9845283">
            <a:off x="2509618"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1"/>
                                        </p:tgtEl>
                                        <p:attrNameLst>
                                          <p:attrName>style.opacity</p:attrName>
                                        </p:attrNameLst>
                                      </p:cBhvr>
                                      <p:to>
                                        <p:strVal val="0"/>
                                      </p:to>
                                    </p:set>
                                    <p:animEffect filter="image" prLst="opacity: 0">
                                      <p:cBhvr rctx="IE">
                                        <p:cTn id="7" dur="indefinite"/>
                                        <p:tgtEl>
                                          <p:spTgt spid="41"/>
                                        </p:tgtEl>
                                      </p:cBhvr>
                                    </p:animEffect>
                                  </p:childTnLst>
                                </p:cTn>
                              </p:par>
                              <p:par>
                                <p:cTn id="8" presetID="2" presetClass="entr" presetSubtype="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1+#ppt_w/2"/>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0" fill="hold"/>
                                        <p:tgtEl>
                                          <p:spTgt spid="17"/>
                                        </p:tgtEl>
                                        <p:attrNameLst>
                                          <p:attrName>ppt_x</p:attrName>
                                        </p:attrNameLst>
                                      </p:cBhvr>
                                      <p:tavLst>
                                        <p:tav tm="0">
                                          <p:val>
                                            <p:strVal val="1+#ppt_w/2"/>
                                          </p:val>
                                        </p:tav>
                                        <p:tav tm="100000">
                                          <p:val>
                                            <p:strVal val="#ppt_x"/>
                                          </p:val>
                                        </p:tav>
                                      </p:tavLst>
                                    </p:anim>
                                    <p:anim calcmode="lin" valueType="num">
                                      <p:cBhvr additive="base">
                                        <p:cTn id="15" dur="50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5"/>
                                        </p:tgtEl>
                                        <p:attrNameLst>
                                          <p:attrName>style.visibility</p:attrName>
                                        </p:attrNameLst>
                                      </p:cBhvr>
                                      <p:to>
                                        <p:strVal val="visible"/>
                                      </p:to>
                                    </p:set>
                                    <p:anim calcmode="lin" valueType="num">
                                      <p:cBhvr additive="base">
                                        <p:cTn id="18" dur="5000" fill="hold"/>
                                        <p:tgtEl>
                                          <p:spTgt spid="35"/>
                                        </p:tgtEl>
                                        <p:attrNameLst>
                                          <p:attrName>ppt_x</p:attrName>
                                        </p:attrNameLst>
                                      </p:cBhvr>
                                      <p:tavLst>
                                        <p:tav tm="0">
                                          <p:val>
                                            <p:strVal val="1+#ppt_w/2"/>
                                          </p:val>
                                        </p:tav>
                                        <p:tav tm="100000">
                                          <p:val>
                                            <p:strVal val="#ppt_x"/>
                                          </p:val>
                                        </p:tav>
                                      </p:tavLst>
                                    </p:anim>
                                    <p:anim calcmode="lin" valueType="num">
                                      <p:cBhvr additive="base">
                                        <p:cTn id="19" dur="5000" fill="hold"/>
                                        <p:tgtEl>
                                          <p:spTgt spid="35"/>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5000" fill="hold"/>
                                        <p:tgtEl>
                                          <p:spTgt spid="7"/>
                                        </p:tgtEl>
                                        <p:attrNameLst>
                                          <p:attrName>ppt_x</p:attrName>
                                        </p:attrNameLst>
                                      </p:cBhvr>
                                      <p:tavLst>
                                        <p:tav tm="0">
                                          <p:val>
                                            <p:strVal val="1+#ppt_w/2"/>
                                          </p:val>
                                        </p:tav>
                                        <p:tav tm="100000">
                                          <p:val>
                                            <p:strVal val="#ppt_x"/>
                                          </p:val>
                                        </p:tav>
                                      </p:tavLst>
                                    </p:anim>
                                    <p:anim calcmode="lin" valueType="num">
                                      <p:cBhvr additive="base">
                                        <p:cTn id="23" dur="5000" fill="hold"/>
                                        <p:tgtEl>
                                          <p:spTgt spid="7"/>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0" fill="hold"/>
                                        <p:tgtEl>
                                          <p:spTgt spid="19"/>
                                        </p:tgtEl>
                                        <p:attrNameLst>
                                          <p:attrName>ppt_x</p:attrName>
                                        </p:attrNameLst>
                                      </p:cBhvr>
                                      <p:tavLst>
                                        <p:tav tm="0">
                                          <p:val>
                                            <p:strVal val="1+#ppt_w/2"/>
                                          </p:val>
                                        </p:tav>
                                        <p:tav tm="100000">
                                          <p:val>
                                            <p:strVal val="#ppt_x"/>
                                          </p:val>
                                        </p:tav>
                                      </p:tavLst>
                                    </p:anim>
                                    <p:anim calcmode="lin" valueType="num">
                                      <p:cBhvr additive="base">
                                        <p:cTn id="27" dur="5000" fill="hold"/>
                                        <p:tgtEl>
                                          <p:spTgt spid="19"/>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7"/>
                                        </p:tgtEl>
                                        <p:attrNameLst>
                                          <p:attrName>style.visibility</p:attrName>
                                        </p:attrNameLst>
                                      </p:cBhvr>
                                      <p:to>
                                        <p:strVal val="visible"/>
                                      </p:to>
                                    </p:set>
                                    <p:anim calcmode="lin" valueType="num">
                                      <p:cBhvr additive="base">
                                        <p:cTn id="30" dur="5000" fill="hold"/>
                                        <p:tgtEl>
                                          <p:spTgt spid="37"/>
                                        </p:tgtEl>
                                        <p:attrNameLst>
                                          <p:attrName>ppt_x</p:attrName>
                                        </p:attrNameLst>
                                      </p:cBhvr>
                                      <p:tavLst>
                                        <p:tav tm="0">
                                          <p:val>
                                            <p:strVal val="1+#ppt_w/2"/>
                                          </p:val>
                                        </p:tav>
                                        <p:tav tm="100000">
                                          <p:val>
                                            <p:strVal val="#ppt_x"/>
                                          </p:val>
                                        </p:tav>
                                      </p:tavLst>
                                    </p:anim>
                                    <p:anim calcmode="lin" valueType="num">
                                      <p:cBhvr additive="base">
                                        <p:cTn id="31" dur="5000" fill="hold"/>
                                        <p:tgtEl>
                                          <p:spTgt spid="37"/>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5000" fill="hold"/>
                                        <p:tgtEl>
                                          <p:spTgt spid="9"/>
                                        </p:tgtEl>
                                        <p:attrNameLst>
                                          <p:attrName>ppt_x</p:attrName>
                                        </p:attrNameLst>
                                      </p:cBhvr>
                                      <p:tavLst>
                                        <p:tav tm="0">
                                          <p:val>
                                            <p:strVal val="1+#ppt_w/2"/>
                                          </p:val>
                                        </p:tav>
                                        <p:tav tm="100000">
                                          <p:val>
                                            <p:strVal val="#ppt_x"/>
                                          </p:val>
                                        </p:tav>
                                      </p:tavLst>
                                    </p:anim>
                                    <p:anim calcmode="lin" valueType="num">
                                      <p:cBhvr additive="base">
                                        <p:cTn id="35" dur="5000" fill="hold"/>
                                        <p:tgtEl>
                                          <p:spTgt spid="9"/>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5000" fill="hold"/>
                                        <p:tgtEl>
                                          <p:spTgt spid="21"/>
                                        </p:tgtEl>
                                        <p:attrNameLst>
                                          <p:attrName>ppt_x</p:attrName>
                                        </p:attrNameLst>
                                      </p:cBhvr>
                                      <p:tavLst>
                                        <p:tav tm="0">
                                          <p:val>
                                            <p:strVal val="1+#ppt_w/2"/>
                                          </p:val>
                                        </p:tav>
                                        <p:tav tm="100000">
                                          <p:val>
                                            <p:strVal val="#ppt_x"/>
                                          </p:val>
                                        </p:tav>
                                      </p:tavLst>
                                    </p:anim>
                                    <p:anim calcmode="lin" valueType="num">
                                      <p:cBhvr additive="base">
                                        <p:cTn id="39" dur="5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39"/>
                                        </p:tgtEl>
                                        <p:attrNameLst>
                                          <p:attrName>style.visibility</p:attrName>
                                        </p:attrNameLst>
                                      </p:cBhvr>
                                      <p:to>
                                        <p:strVal val="visible"/>
                                      </p:to>
                                    </p:set>
                                    <p:anim calcmode="lin" valueType="num">
                                      <p:cBhvr additive="base">
                                        <p:cTn id="42" dur="5000" fill="hold"/>
                                        <p:tgtEl>
                                          <p:spTgt spid="39"/>
                                        </p:tgtEl>
                                        <p:attrNameLst>
                                          <p:attrName>ppt_x</p:attrName>
                                        </p:attrNameLst>
                                      </p:cBhvr>
                                      <p:tavLst>
                                        <p:tav tm="0">
                                          <p:val>
                                            <p:strVal val="1+#ppt_w/2"/>
                                          </p:val>
                                        </p:tav>
                                        <p:tav tm="100000">
                                          <p:val>
                                            <p:strVal val="#ppt_x"/>
                                          </p:val>
                                        </p:tav>
                                      </p:tavLst>
                                    </p:anim>
                                    <p:anim calcmode="lin" valueType="num">
                                      <p:cBhvr additive="base">
                                        <p:cTn id="43" dur="5000" fill="hold"/>
                                        <p:tgtEl>
                                          <p:spTgt spid="3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0-#ppt_w/2"/>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 calcmode="lin" valueType="num">
                                      <p:cBhvr additive="base">
                                        <p:cTn id="50" dur="5000" fill="hold"/>
                                        <p:tgtEl>
                                          <p:spTgt spid="26"/>
                                        </p:tgtEl>
                                        <p:attrNameLst>
                                          <p:attrName>ppt_x</p:attrName>
                                        </p:attrNameLst>
                                      </p:cBhvr>
                                      <p:tavLst>
                                        <p:tav tm="0">
                                          <p:val>
                                            <p:strVal val="0-#ppt_w/2"/>
                                          </p:val>
                                        </p:tav>
                                        <p:tav tm="100000">
                                          <p:val>
                                            <p:strVal val="#ppt_x"/>
                                          </p:val>
                                        </p:tav>
                                      </p:tavLst>
                                    </p:anim>
                                    <p:anim calcmode="lin" valueType="num">
                                      <p:cBhvr additive="base">
                                        <p:cTn id="51" dur="5000" fill="hold"/>
                                        <p:tgtEl>
                                          <p:spTgt spid="26"/>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2"/>
                                        </p:tgtEl>
                                        <p:attrNameLst>
                                          <p:attrName>style.visibility</p:attrName>
                                        </p:attrNameLst>
                                      </p:cBhvr>
                                      <p:to>
                                        <p:strVal val="visible"/>
                                      </p:to>
                                    </p:set>
                                    <p:anim calcmode="lin" valueType="num">
                                      <p:cBhvr additive="base">
                                        <p:cTn id="54" dur="5000" fill="hold"/>
                                        <p:tgtEl>
                                          <p:spTgt spid="32"/>
                                        </p:tgtEl>
                                        <p:attrNameLst>
                                          <p:attrName>ppt_x</p:attrName>
                                        </p:attrNameLst>
                                      </p:cBhvr>
                                      <p:tavLst>
                                        <p:tav tm="0">
                                          <p:val>
                                            <p:strVal val="0-#ppt_w/2"/>
                                          </p:val>
                                        </p:tav>
                                        <p:tav tm="100000">
                                          <p:val>
                                            <p:strVal val="#ppt_x"/>
                                          </p:val>
                                        </p:tav>
                                      </p:tavLst>
                                    </p:anim>
                                    <p:anim calcmode="lin" valueType="num">
                                      <p:cBhvr additive="base">
                                        <p:cTn id="55" dur="5000" fill="hold"/>
                                        <p:tgtEl>
                                          <p:spTgt spid="32"/>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5000" fill="hold"/>
                                        <p:tgtEl>
                                          <p:spTgt spid="16"/>
                                        </p:tgtEl>
                                        <p:attrNameLst>
                                          <p:attrName>ppt_x</p:attrName>
                                        </p:attrNameLst>
                                      </p:cBhvr>
                                      <p:tavLst>
                                        <p:tav tm="0">
                                          <p:val>
                                            <p:strVal val="0-#ppt_w/2"/>
                                          </p:val>
                                        </p:tav>
                                        <p:tav tm="100000">
                                          <p:val>
                                            <p:strVal val="#ppt_x"/>
                                          </p:val>
                                        </p:tav>
                                      </p:tavLst>
                                    </p:anim>
                                    <p:anim calcmode="lin" valueType="num">
                                      <p:cBhvr additive="base">
                                        <p:cTn id="59" dur="5000" fill="hold"/>
                                        <p:tgtEl>
                                          <p:spTgt spid="16"/>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8"/>
                                        </p:tgtEl>
                                        <p:attrNameLst>
                                          <p:attrName>style.visibility</p:attrName>
                                        </p:attrNameLst>
                                      </p:cBhvr>
                                      <p:to>
                                        <p:strVal val="visible"/>
                                      </p:to>
                                    </p:set>
                                    <p:anim calcmode="lin" valueType="num">
                                      <p:cBhvr additive="base">
                                        <p:cTn id="62" dur="5000" fill="hold"/>
                                        <p:tgtEl>
                                          <p:spTgt spid="28"/>
                                        </p:tgtEl>
                                        <p:attrNameLst>
                                          <p:attrName>ppt_x</p:attrName>
                                        </p:attrNameLst>
                                      </p:cBhvr>
                                      <p:tavLst>
                                        <p:tav tm="0">
                                          <p:val>
                                            <p:strVal val="0-#ppt_w/2"/>
                                          </p:val>
                                        </p:tav>
                                        <p:tav tm="100000">
                                          <p:val>
                                            <p:strVal val="#ppt_x"/>
                                          </p:val>
                                        </p:tav>
                                      </p:tavLst>
                                    </p:anim>
                                    <p:anim calcmode="lin" valueType="num">
                                      <p:cBhvr additive="base">
                                        <p:cTn id="63" dur="5000" fill="hold"/>
                                        <p:tgtEl>
                                          <p:spTgt spid="28"/>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4"/>
                                        </p:tgtEl>
                                        <p:attrNameLst>
                                          <p:attrName>style.visibility</p:attrName>
                                        </p:attrNameLst>
                                      </p:cBhvr>
                                      <p:to>
                                        <p:strVal val="visible"/>
                                      </p:to>
                                    </p:set>
                                    <p:anim calcmode="lin" valueType="num">
                                      <p:cBhvr additive="base">
                                        <p:cTn id="66" dur="5000" fill="hold"/>
                                        <p:tgtEl>
                                          <p:spTgt spid="34"/>
                                        </p:tgtEl>
                                        <p:attrNameLst>
                                          <p:attrName>ppt_x</p:attrName>
                                        </p:attrNameLst>
                                      </p:cBhvr>
                                      <p:tavLst>
                                        <p:tav tm="0">
                                          <p:val>
                                            <p:strVal val="0-#ppt_w/2"/>
                                          </p:val>
                                        </p:tav>
                                        <p:tav tm="100000">
                                          <p:val>
                                            <p:strVal val="#ppt_x"/>
                                          </p:val>
                                        </p:tav>
                                      </p:tavLst>
                                    </p:anim>
                                    <p:anim calcmode="lin" valueType="num">
                                      <p:cBhvr additive="base">
                                        <p:cTn id="67" dur="5000" fill="hold"/>
                                        <p:tgtEl>
                                          <p:spTgt spid="34"/>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2"/>
                                        </p:tgtEl>
                                        <p:attrNameLst>
                                          <p:attrName>style.visibility</p:attrName>
                                        </p:attrNameLst>
                                      </p:cBhvr>
                                      <p:to>
                                        <p:strVal val="visible"/>
                                      </p:to>
                                    </p:set>
                                    <p:anim calcmode="lin" valueType="num">
                                      <p:cBhvr additive="base">
                                        <p:cTn id="70" dur="5000" fill="hold"/>
                                        <p:tgtEl>
                                          <p:spTgt spid="12"/>
                                        </p:tgtEl>
                                        <p:attrNameLst>
                                          <p:attrName>ppt_x</p:attrName>
                                        </p:attrNameLst>
                                      </p:cBhvr>
                                      <p:tavLst>
                                        <p:tav tm="0">
                                          <p:val>
                                            <p:strVal val="0-#ppt_w/2"/>
                                          </p:val>
                                        </p:tav>
                                        <p:tav tm="100000">
                                          <p:val>
                                            <p:strVal val="#ppt_x"/>
                                          </p:val>
                                        </p:tav>
                                      </p:tavLst>
                                    </p:anim>
                                    <p:anim calcmode="lin" valueType="num">
                                      <p:cBhvr additive="base">
                                        <p:cTn id="71" dur="5000" fill="hold"/>
                                        <p:tgtEl>
                                          <p:spTgt spid="12"/>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5000" fill="hold"/>
                                        <p:tgtEl>
                                          <p:spTgt spid="24"/>
                                        </p:tgtEl>
                                        <p:attrNameLst>
                                          <p:attrName>ppt_x</p:attrName>
                                        </p:attrNameLst>
                                      </p:cBhvr>
                                      <p:tavLst>
                                        <p:tav tm="0">
                                          <p:val>
                                            <p:strVal val="0-#ppt_w/2"/>
                                          </p:val>
                                        </p:tav>
                                        <p:tav tm="100000">
                                          <p:val>
                                            <p:strVal val="#ppt_x"/>
                                          </p:val>
                                        </p:tav>
                                      </p:tavLst>
                                    </p:anim>
                                    <p:anim calcmode="lin" valueType="num">
                                      <p:cBhvr additive="base">
                                        <p:cTn id="75" dur="5000" fill="hold"/>
                                        <p:tgtEl>
                                          <p:spTgt spid="24"/>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30"/>
                                        </p:tgtEl>
                                        <p:attrNameLst>
                                          <p:attrName>style.visibility</p:attrName>
                                        </p:attrNameLst>
                                      </p:cBhvr>
                                      <p:to>
                                        <p:strVal val="visible"/>
                                      </p:to>
                                    </p:set>
                                    <p:anim calcmode="lin" valueType="num">
                                      <p:cBhvr additive="base">
                                        <p:cTn id="78" dur="5000" fill="hold"/>
                                        <p:tgtEl>
                                          <p:spTgt spid="30"/>
                                        </p:tgtEl>
                                        <p:attrNameLst>
                                          <p:attrName>ppt_x</p:attrName>
                                        </p:attrNameLst>
                                      </p:cBhvr>
                                      <p:tavLst>
                                        <p:tav tm="0">
                                          <p:val>
                                            <p:strVal val="0-#ppt_w/2"/>
                                          </p:val>
                                        </p:tav>
                                        <p:tav tm="100000">
                                          <p:val>
                                            <p:strVal val="#ppt_x"/>
                                          </p:val>
                                        </p:tav>
                                      </p:tavLst>
                                    </p:anim>
                                    <p:anim calcmode="lin" valueType="num">
                                      <p:cBhvr additive="base">
                                        <p:cTn id="79" dur="5000" fill="hold"/>
                                        <p:tgtEl>
                                          <p:spTgt spid="30"/>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6"/>
                                        </p:tgtEl>
                                        <p:attrNameLst>
                                          <p:attrName>style.visibility</p:attrName>
                                        </p:attrNameLst>
                                      </p:cBhvr>
                                      <p:to>
                                        <p:strVal val="visible"/>
                                      </p:to>
                                    </p:set>
                                    <p:anim calcmode="lin" valueType="num">
                                      <p:cBhvr additive="base">
                                        <p:cTn id="82" dur="5000" fill="hold"/>
                                        <p:tgtEl>
                                          <p:spTgt spid="6"/>
                                        </p:tgtEl>
                                        <p:attrNameLst>
                                          <p:attrName>ppt_x</p:attrName>
                                        </p:attrNameLst>
                                      </p:cBhvr>
                                      <p:tavLst>
                                        <p:tav tm="0">
                                          <p:val>
                                            <p:strVal val="0-#ppt_w/2"/>
                                          </p:val>
                                        </p:tav>
                                        <p:tav tm="100000">
                                          <p:val>
                                            <p:strVal val="#ppt_x"/>
                                          </p:val>
                                        </p:tav>
                                      </p:tavLst>
                                    </p:anim>
                                    <p:anim calcmode="lin" valueType="num">
                                      <p:cBhvr additive="base">
                                        <p:cTn id="83" dur="5000" fill="hold"/>
                                        <p:tgtEl>
                                          <p:spTgt spid="6"/>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5000" fill="hold"/>
                                        <p:tgtEl>
                                          <p:spTgt spid="18"/>
                                        </p:tgtEl>
                                        <p:attrNameLst>
                                          <p:attrName>ppt_x</p:attrName>
                                        </p:attrNameLst>
                                      </p:cBhvr>
                                      <p:tavLst>
                                        <p:tav tm="0">
                                          <p:val>
                                            <p:strVal val="0-#ppt_w/2"/>
                                          </p:val>
                                        </p:tav>
                                        <p:tav tm="100000">
                                          <p:val>
                                            <p:strVal val="#ppt_x"/>
                                          </p:val>
                                        </p:tav>
                                      </p:tavLst>
                                    </p:anim>
                                    <p:anim calcmode="lin" valueType="num">
                                      <p:cBhvr additive="base">
                                        <p:cTn id="87" dur="5000" fill="hold"/>
                                        <p:tgtEl>
                                          <p:spTgt spid="18"/>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6"/>
                                        </p:tgtEl>
                                        <p:attrNameLst>
                                          <p:attrName>style.visibility</p:attrName>
                                        </p:attrNameLst>
                                      </p:cBhvr>
                                      <p:to>
                                        <p:strVal val="visible"/>
                                      </p:to>
                                    </p:set>
                                    <p:anim calcmode="lin" valueType="num">
                                      <p:cBhvr additive="base">
                                        <p:cTn id="90" dur="5000" fill="hold"/>
                                        <p:tgtEl>
                                          <p:spTgt spid="36"/>
                                        </p:tgtEl>
                                        <p:attrNameLst>
                                          <p:attrName>ppt_x</p:attrName>
                                        </p:attrNameLst>
                                      </p:cBhvr>
                                      <p:tavLst>
                                        <p:tav tm="0">
                                          <p:val>
                                            <p:strVal val="0-#ppt_w/2"/>
                                          </p:val>
                                        </p:tav>
                                        <p:tav tm="100000">
                                          <p:val>
                                            <p:strVal val="#ppt_x"/>
                                          </p:val>
                                        </p:tav>
                                      </p:tavLst>
                                    </p:anim>
                                    <p:anim calcmode="lin" valueType="num">
                                      <p:cBhvr additive="base">
                                        <p:cTn id="91" dur="5000" fill="hold"/>
                                        <p:tgtEl>
                                          <p:spTgt spid="36"/>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8"/>
                                        </p:tgtEl>
                                        <p:attrNameLst>
                                          <p:attrName>style.visibility</p:attrName>
                                        </p:attrNameLst>
                                      </p:cBhvr>
                                      <p:to>
                                        <p:strVal val="visible"/>
                                      </p:to>
                                    </p:set>
                                    <p:anim calcmode="lin" valueType="num">
                                      <p:cBhvr additive="base">
                                        <p:cTn id="94" dur="5000" fill="hold"/>
                                        <p:tgtEl>
                                          <p:spTgt spid="8"/>
                                        </p:tgtEl>
                                        <p:attrNameLst>
                                          <p:attrName>ppt_x</p:attrName>
                                        </p:attrNameLst>
                                      </p:cBhvr>
                                      <p:tavLst>
                                        <p:tav tm="0">
                                          <p:val>
                                            <p:strVal val="0-#ppt_w/2"/>
                                          </p:val>
                                        </p:tav>
                                        <p:tav tm="100000">
                                          <p:val>
                                            <p:strVal val="#ppt_x"/>
                                          </p:val>
                                        </p:tav>
                                      </p:tavLst>
                                    </p:anim>
                                    <p:anim calcmode="lin" valueType="num">
                                      <p:cBhvr additive="base">
                                        <p:cTn id="95" dur="5000" fill="hold"/>
                                        <p:tgtEl>
                                          <p:spTgt spid="8"/>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0"/>
                                        </p:tgtEl>
                                        <p:attrNameLst>
                                          <p:attrName>style.visibility</p:attrName>
                                        </p:attrNameLst>
                                      </p:cBhvr>
                                      <p:to>
                                        <p:strVal val="visible"/>
                                      </p:to>
                                    </p:set>
                                    <p:anim calcmode="lin" valueType="num">
                                      <p:cBhvr additive="base">
                                        <p:cTn id="98" dur="5000" fill="hold"/>
                                        <p:tgtEl>
                                          <p:spTgt spid="20"/>
                                        </p:tgtEl>
                                        <p:attrNameLst>
                                          <p:attrName>ppt_x</p:attrName>
                                        </p:attrNameLst>
                                      </p:cBhvr>
                                      <p:tavLst>
                                        <p:tav tm="0">
                                          <p:val>
                                            <p:strVal val="0-#ppt_w/2"/>
                                          </p:val>
                                        </p:tav>
                                        <p:tav tm="100000">
                                          <p:val>
                                            <p:strVal val="#ppt_x"/>
                                          </p:val>
                                        </p:tav>
                                      </p:tavLst>
                                    </p:anim>
                                    <p:anim calcmode="lin" valueType="num">
                                      <p:cBhvr additive="base">
                                        <p:cTn id="99" dur="5000" fill="hold"/>
                                        <p:tgtEl>
                                          <p:spTgt spid="20"/>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8"/>
                                        </p:tgtEl>
                                        <p:attrNameLst>
                                          <p:attrName>style.visibility</p:attrName>
                                        </p:attrNameLst>
                                      </p:cBhvr>
                                      <p:to>
                                        <p:strVal val="visible"/>
                                      </p:to>
                                    </p:set>
                                    <p:anim calcmode="lin" valueType="num">
                                      <p:cBhvr additive="base">
                                        <p:cTn id="102" dur="5000" fill="hold"/>
                                        <p:tgtEl>
                                          <p:spTgt spid="38"/>
                                        </p:tgtEl>
                                        <p:attrNameLst>
                                          <p:attrName>ppt_x</p:attrName>
                                        </p:attrNameLst>
                                      </p:cBhvr>
                                      <p:tavLst>
                                        <p:tav tm="0">
                                          <p:val>
                                            <p:strVal val="0-#ppt_w/2"/>
                                          </p:val>
                                        </p:tav>
                                        <p:tav tm="100000">
                                          <p:val>
                                            <p:strVal val="#ppt_x"/>
                                          </p:val>
                                        </p:tav>
                                      </p:tavLst>
                                    </p:anim>
                                    <p:anim calcmode="lin" valueType="num">
                                      <p:cBhvr additive="base">
                                        <p:cTn id="103" dur="5000" fill="hold"/>
                                        <p:tgtEl>
                                          <p:spTgt spid="38"/>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0"/>
                                        </p:tgtEl>
                                        <p:attrNameLst>
                                          <p:attrName>style.visibility</p:attrName>
                                        </p:attrNameLst>
                                      </p:cBhvr>
                                      <p:to>
                                        <p:strVal val="visible"/>
                                      </p:to>
                                    </p:set>
                                    <p:anim calcmode="lin" valueType="num">
                                      <p:cBhvr additive="base">
                                        <p:cTn id="106" dur="5000" fill="hold"/>
                                        <p:tgtEl>
                                          <p:spTgt spid="10"/>
                                        </p:tgtEl>
                                        <p:attrNameLst>
                                          <p:attrName>ppt_x</p:attrName>
                                        </p:attrNameLst>
                                      </p:cBhvr>
                                      <p:tavLst>
                                        <p:tav tm="0">
                                          <p:val>
                                            <p:strVal val="0-#ppt_w/2"/>
                                          </p:val>
                                        </p:tav>
                                        <p:tav tm="100000">
                                          <p:val>
                                            <p:strVal val="#ppt_x"/>
                                          </p:val>
                                        </p:tav>
                                      </p:tavLst>
                                    </p:anim>
                                    <p:anim calcmode="lin" valueType="num">
                                      <p:cBhvr additive="base">
                                        <p:cTn id="107" dur="5000" fill="hold"/>
                                        <p:tgtEl>
                                          <p:spTgt spid="10"/>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2"/>
                                        </p:tgtEl>
                                        <p:attrNameLst>
                                          <p:attrName>style.visibility</p:attrName>
                                        </p:attrNameLst>
                                      </p:cBhvr>
                                      <p:to>
                                        <p:strVal val="visible"/>
                                      </p:to>
                                    </p:set>
                                    <p:anim calcmode="lin" valueType="num">
                                      <p:cBhvr additive="base">
                                        <p:cTn id="110" dur="5000" fill="hold"/>
                                        <p:tgtEl>
                                          <p:spTgt spid="22"/>
                                        </p:tgtEl>
                                        <p:attrNameLst>
                                          <p:attrName>ppt_x</p:attrName>
                                        </p:attrNameLst>
                                      </p:cBhvr>
                                      <p:tavLst>
                                        <p:tav tm="0">
                                          <p:val>
                                            <p:strVal val="0-#ppt_w/2"/>
                                          </p:val>
                                        </p:tav>
                                        <p:tav tm="100000">
                                          <p:val>
                                            <p:strVal val="#ppt_x"/>
                                          </p:val>
                                        </p:tav>
                                      </p:tavLst>
                                    </p:anim>
                                    <p:anim calcmode="lin" valueType="num">
                                      <p:cBhvr additive="base">
                                        <p:cTn id="111" dur="5000" fill="hold"/>
                                        <p:tgtEl>
                                          <p:spTgt spid="22"/>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40"/>
                                        </p:tgtEl>
                                        <p:attrNameLst>
                                          <p:attrName>style.visibility</p:attrName>
                                        </p:attrNameLst>
                                      </p:cBhvr>
                                      <p:to>
                                        <p:strVal val="visible"/>
                                      </p:to>
                                    </p:set>
                                    <p:anim calcmode="lin" valueType="num">
                                      <p:cBhvr additive="base">
                                        <p:cTn id="114" dur="5000" fill="hold"/>
                                        <p:tgtEl>
                                          <p:spTgt spid="40"/>
                                        </p:tgtEl>
                                        <p:attrNameLst>
                                          <p:attrName>ppt_x</p:attrName>
                                        </p:attrNameLst>
                                      </p:cBhvr>
                                      <p:tavLst>
                                        <p:tav tm="0">
                                          <p:val>
                                            <p:strVal val="0-#ppt_w/2"/>
                                          </p:val>
                                        </p:tav>
                                        <p:tav tm="100000">
                                          <p:val>
                                            <p:strVal val="#ppt_x"/>
                                          </p:val>
                                        </p:tav>
                                      </p:tavLst>
                                    </p:anim>
                                    <p:anim calcmode="lin" valueType="num">
                                      <p:cBhvr additive="base">
                                        <p:cTn id="115" dur="5000" fill="hold"/>
                                        <p:tgtEl>
                                          <p:spTgt spid="40"/>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3"/>
                                        </p:tgtEl>
                                        <p:attrNameLst>
                                          <p:attrName>style.visibility</p:attrName>
                                        </p:attrNameLst>
                                      </p:cBhvr>
                                      <p:to>
                                        <p:strVal val="visible"/>
                                      </p:to>
                                    </p:set>
                                    <p:anim calcmode="lin" valueType="num">
                                      <p:cBhvr additive="base">
                                        <p:cTn id="118" dur="5000" fill="hold"/>
                                        <p:tgtEl>
                                          <p:spTgt spid="13"/>
                                        </p:tgtEl>
                                        <p:attrNameLst>
                                          <p:attrName>ppt_x</p:attrName>
                                        </p:attrNameLst>
                                      </p:cBhvr>
                                      <p:tavLst>
                                        <p:tav tm="0">
                                          <p:val>
                                            <p:strVal val="1+#ppt_w/2"/>
                                          </p:val>
                                        </p:tav>
                                        <p:tav tm="100000">
                                          <p:val>
                                            <p:strVal val="#ppt_x"/>
                                          </p:val>
                                        </p:tav>
                                      </p:tavLst>
                                    </p:anim>
                                    <p:anim calcmode="lin" valueType="num">
                                      <p:cBhvr additive="base">
                                        <p:cTn id="119" dur="5000" fill="hold"/>
                                        <p:tgtEl>
                                          <p:spTgt spid="13"/>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5"/>
                                        </p:tgtEl>
                                        <p:attrNameLst>
                                          <p:attrName>style.visibility</p:attrName>
                                        </p:attrNameLst>
                                      </p:cBhvr>
                                      <p:to>
                                        <p:strVal val="visible"/>
                                      </p:to>
                                    </p:set>
                                    <p:anim calcmode="lin" valueType="num">
                                      <p:cBhvr additive="base">
                                        <p:cTn id="122" dur="5000" fill="hold"/>
                                        <p:tgtEl>
                                          <p:spTgt spid="25"/>
                                        </p:tgtEl>
                                        <p:attrNameLst>
                                          <p:attrName>ppt_x</p:attrName>
                                        </p:attrNameLst>
                                      </p:cBhvr>
                                      <p:tavLst>
                                        <p:tav tm="0">
                                          <p:val>
                                            <p:strVal val="1+#ppt_w/2"/>
                                          </p:val>
                                        </p:tav>
                                        <p:tav tm="100000">
                                          <p:val>
                                            <p:strVal val="#ppt_x"/>
                                          </p:val>
                                        </p:tav>
                                      </p:tavLst>
                                    </p:anim>
                                    <p:anim calcmode="lin" valueType="num">
                                      <p:cBhvr additive="base">
                                        <p:cTn id="123" dur="5000" fill="hold"/>
                                        <p:tgtEl>
                                          <p:spTgt spid="25"/>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1"/>
                                        </p:tgtEl>
                                        <p:attrNameLst>
                                          <p:attrName>style.visibility</p:attrName>
                                        </p:attrNameLst>
                                      </p:cBhvr>
                                      <p:to>
                                        <p:strVal val="visible"/>
                                      </p:to>
                                    </p:set>
                                    <p:anim calcmode="lin" valueType="num">
                                      <p:cBhvr additive="base">
                                        <p:cTn id="126" dur="5000" fill="hold"/>
                                        <p:tgtEl>
                                          <p:spTgt spid="31"/>
                                        </p:tgtEl>
                                        <p:attrNameLst>
                                          <p:attrName>ppt_x</p:attrName>
                                        </p:attrNameLst>
                                      </p:cBhvr>
                                      <p:tavLst>
                                        <p:tav tm="0">
                                          <p:val>
                                            <p:strVal val="1+#ppt_w/2"/>
                                          </p:val>
                                        </p:tav>
                                        <p:tav tm="100000">
                                          <p:val>
                                            <p:strVal val="#ppt_x"/>
                                          </p:val>
                                        </p:tav>
                                      </p:tavLst>
                                    </p:anim>
                                    <p:anim calcmode="lin" valueType="num">
                                      <p:cBhvr additive="base">
                                        <p:cTn id="127" dur="5000" fill="hold"/>
                                        <p:tgtEl>
                                          <p:spTgt spid="31"/>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5"/>
                                        </p:tgtEl>
                                        <p:attrNameLst>
                                          <p:attrName>style.visibility</p:attrName>
                                        </p:attrNameLst>
                                      </p:cBhvr>
                                      <p:to>
                                        <p:strVal val="visible"/>
                                      </p:to>
                                    </p:set>
                                    <p:anim calcmode="lin" valueType="num">
                                      <p:cBhvr additive="base">
                                        <p:cTn id="130" dur="5000" fill="hold"/>
                                        <p:tgtEl>
                                          <p:spTgt spid="15"/>
                                        </p:tgtEl>
                                        <p:attrNameLst>
                                          <p:attrName>ppt_x</p:attrName>
                                        </p:attrNameLst>
                                      </p:cBhvr>
                                      <p:tavLst>
                                        <p:tav tm="0">
                                          <p:val>
                                            <p:strVal val="1+#ppt_w/2"/>
                                          </p:val>
                                        </p:tav>
                                        <p:tav tm="100000">
                                          <p:val>
                                            <p:strVal val="#ppt_x"/>
                                          </p:val>
                                        </p:tav>
                                      </p:tavLst>
                                    </p:anim>
                                    <p:anim calcmode="lin" valueType="num">
                                      <p:cBhvr additive="base">
                                        <p:cTn id="131" dur="5000" fill="hold"/>
                                        <p:tgtEl>
                                          <p:spTgt spid="15"/>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7"/>
                                        </p:tgtEl>
                                        <p:attrNameLst>
                                          <p:attrName>style.visibility</p:attrName>
                                        </p:attrNameLst>
                                      </p:cBhvr>
                                      <p:to>
                                        <p:strVal val="visible"/>
                                      </p:to>
                                    </p:set>
                                    <p:anim calcmode="lin" valueType="num">
                                      <p:cBhvr additive="base">
                                        <p:cTn id="134" dur="5000" fill="hold"/>
                                        <p:tgtEl>
                                          <p:spTgt spid="27"/>
                                        </p:tgtEl>
                                        <p:attrNameLst>
                                          <p:attrName>ppt_x</p:attrName>
                                        </p:attrNameLst>
                                      </p:cBhvr>
                                      <p:tavLst>
                                        <p:tav tm="0">
                                          <p:val>
                                            <p:strVal val="1+#ppt_w/2"/>
                                          </p:val>
                                        </p:tav>
                                        <p:tav tm="100000">
                                          <p:val>
                                            <p:strVal val="#ppt_x"/>
                                          </p:val>
                                        </p:tav>
                                      </p:tavLst>
                                    </p:anim>
                                    <p:anim calcmode="lin" valueType="num">
                                      <p:cBhvr additive="base">
                                        <p:cTn id="135" dur="5000" fill="hold"/>
                                        <p:tgtEl>
                                          <p:spTgt spid="27"/>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3"/>
                                        </p:tgtEl>
                                        <p:attrNameLst>
                                          <p:attrName>style.visibility</p:attrName>
                                        </p:attrNameLst>
                                      </p:cBhvr>
                                      <p:to>
                                        <p:strVal val="visible"/>
                                      </p:to>
                                    </p:set>
                                    <p:anim calcmode="lin" valueType="num">
                                      <p:cBhvr additive="base">
                                        <p:cTn id="138" dur="5000" fill="hold"/>
                                        <p:tgtEl>
                                          <p:spTgt spid="33"/>
                                        </p:tgtEl>
                                        <p:attrNameLst>
                                          <p:attrName>ppt_x</p:attrName>
                                        </p:attrNameLst>
                                      </p:cBhvr>
                                      <p:tavLst>
                                        <p:tav tm="0">
                                          <p:val>
                                            <p:strVal val="1+#ppt_w/2"/>
                                          </p:val>
                                        </p:tav>
                                        <p:tav tm="100000">
                                          <p:val>
                                            <p:strVal val="#ppt_x"/>
                                          </p:val>
                                        </p:tav>
                                      </p:tavLst>
                                    </p:anim>
                                    <p:anim calcmode="lin" valueType="num">
                                      <p:cBhvr additive="base">
                                        <p:cTn id="139" dur="5000" fill="hold"/>
                                        <p:tgtEl>
                                          <p:spTgt spid="33"/>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1"/>
                                        </p:tgtEl>
                                        <p:attrNameLst>
                                          <p:attrName>style.visibility</p:attrName>
                                        </p:attrNameLst>
                                      </p:cBhvr>
                                      <p:to>
                                        <p:strVal val="visible"/>
                                      </p:to>
                                    </p:set>
                                    <p:anim calcmode="lin" valueType="num">
                                      <p:cBhvr additive="base">
                                        <p:cTn id="142" dur="5000" fill="hold"/>
                                        <p:tgtEl>
                                          <p:spTgt spid="11"/>
                                        </p:tgtEl>
                                        <p:attrNameLst>
                                          <p:attrName>ppt_x</p:attrName>
                                        </p:attrNameLst>
                                      </p:cBhvr>
                                      <p:tavLst>
                                        <p:tav tm="0">
                                          <p:val>
                                            <p:strVal val="1+#ppt_w/2"/>
                                          </p:val>
                                        </p:tav>
                                        <p:tav tm="100000">
                                          <p:val>
                                            <p:strVal val="#ppt_x"/>
                                          </p:val>
                                        </p:tav>
                                      </p:tavLst>
                                    </p:anim>
                                    <p:anim calcmode="lin" valueType="num">
                                      <p:cBhvr additive="base">
                                        <p:cTn id="143" dur="5000" fill="hold"/>
                                        <p:tgtEl>
                                          <p:spTgt spid="11"/>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3"/>
                                        </p:tgtEl>
                                        <p:attrNameLst>
                                          <p:attrName>style.visibility</p:attrName>
                                        </p:attrNameLst>
                                      </p:cBhvr>
                                      <p:to>
                                        <p:strVal val="visible"/>
                                      </p:to>
                                    </p:set>
                                    <p:anim calcmode="lin" valueType="num">
                                      <p:cBhvr additive="base">
                                        <p:cTn id="146" dur="5000" fill="hold"/>
                                        <p:tgtEl>
                                          <p:spTgt spid="23"/>
                                        </p:tgtEl>
                                        <p:attrNameLst>
                                          <p:attrName>ppt_x</p:attrName>
                                        </p:attrNameLst>
                                      </p:cBhvr>
                                      <p:tavLst>
                                        <p:tav tm="0">
                                          <p:val>
                                            <p:strVal val="1+#ppt_w/2"/>
                                          </p:val>
                                        </p:tav>
                                        <p:tav tm="100000">
                                          <p:val>
                                            <p:strVal val="#ppt_x"/>
                                          </p:val>
                                        </p:tav>
                                      </p:tavLst>
                                    </p:anim>
                                    <p:anim calcmode="lin" valueType="num">
                                      <p:cBhvr additive="base">
                                        <p:cTn id="147" dur="5000" fill="hold"/>
                                        <p:tgtEl>
                                          <p:spTgt spid="23"/>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29"/>
                                        </p:tgtEl>
                                        <p:attrNameLst>
                                          <p:attrName>style.visibility</p:attrName>
                                        </p:attrNameLst>
                                      </p:cBhvr>
                                      <p:to>
                                        <p:strVal val="visible"/>
                                      </p:to>
                                    </p:set>
                                    <p:anim calcmode="lin" valueType="num">
                                      <p:cBhvr additive="base">
                                        <p:cTn id="150" dur="5000" fill="hold"/>
                                        <p:tgtEl>
                                          <p:spTgt spid="29"/>
                                        </p:tgtEl>
                                        <p:attrNameLst>
                                          <p:attrName>ppt_x</p:attrName>
                                        </p:attrNameLst>
                                      </p:cBhvr>
                                      <p:tavLst>
                                        <p:tav tm="0">
                                          <p:val>
                                            <p:strVal val="1+#ppt_w/2"/>
                                          </p:val>
                                        </p:tav>
                                        <p:tav tm="100000">
                                          <p:val>
                                            <p:strVal val="#ppt_x"/>
                                          </p:val>
                                        </p:tav>
                                      </p:tavLst>
                                    </p:anim>
                                    <p:anim calcmode="lin" valueType="num">
                                      <p:cBhvr additive="base">
                                        <p:cTn id="151" dur="5000" fill="hold"/>
                                        <p:tgtEl>
                                          <p:spTgt spid="29"/>
                                        </p:tgtEl>
                                        <p:attrNameLst>
                                          <p:attrName>ppt_y</p:attrName>
                                        </p:attrNameLst>
                                      </p:cBhvr>
                                      <p:tavLst>
                                        <p:tav tm="0">
                                          <p:val>
                                            <p:strVal val="1+#ppt_h/2"/>
                                          </p:val>
                                        </p:tav>
                                        <p:tav tm="100000">
                                          <p:val>
                                            <p:strVal val="#ppt_y"/>
                                          </p:val>
                                        </p:tav>
                                      </p:tavLst>
                                    </p:anim>
                                  </p:childTnLst>
                                </p:cTn>
                              </p:par>
                            </p:childTnLst>
                          </p:cTn>
                        </p:par>
                        <p:par>
                          <p:cTn id="152" fill="hold">
                            <p:stCondLst>
                              <p:cond delay="5000"/>
                            </p:stCondLst>
                            <p:childTnLst>
                              <p:par>
                                <p:cTn id="153" presetID="2" presetClass="exit" presetSubtype="2" fill="hold" grpId="1" nodeType="afterEffect">
                                  <p:stCondLst>
                                    <p:cond delay="0"/>
                                  </p:stCondLst>
                                  <p:childTnLst>
                                    <p:anim calcmode="lin" valueType="num">
                                      <p:cBhvr additive="base">
                                        <p:cTn id="154" dur="5000"/>
                                        <p:tgtEl>
                                          <p:spTgt spid="5"/>
                                        </p:tgtEl>
                                        <p:attrNameLst>
                                          <p:attrName>ppt_x</p:attrName>
                                        </p:attrNameLst>
                                      </p:cBhvr>
                                      <p:tavLst>
                                        <p:tav tm="0">
                                          <p:val>
                                            <p:strVal val="ppt_x"/>
                                          </p:val>
                                        </p:tav>
                                        <p:tav tm="100000">
                                          <p:val>
                                            <p:strVal val="1+ppt_w/2"/>
                                          </p:val>
                                        </p:tav>
                                      </p:tavLst>
                                    </p:anim>
                                    <p:anim calcmode="lin" valueType="num">
                                      <p:cBhvr additive="base">
                                        <p:cTn id="155" dur="5000"/>
                                        <p:tgtEl>
                                          <p:spTgt spid="5"/>
                                        </p:tgtEl>
                                        <p:attrNameLst>
                                          <p:attrName>ppt_y</p:attrName>
                                        </p:attrNameLst>
                                      </p:cBhvr>
                                      <p:tavLst>
                                        <p:tav tm="0">
                                          <p:val>
                                            <p:strVal val="ppt_y"/>
                                          </p:val>
                                        </p:tav>
                                        <p:tav tm="100000">
                                          <p:val>
                                            <p:strVal val="ppt_y"/>
                                          </p:val>
                                        </p:tav>
                                      </p:tavLst>
                                    </p:anim>
                                    <p:set>
                                      <p:cBhvr>
                                        <p:cTn id="156" dur="1" fill="hold">
                                          <p:stCondLst>
                                            <p:cond delay="4999"/>
                                          </p:stCondLst>
                                        </p:cTn>
                                        <p:tgtEl>
                                          <p:spTgt spid="5"/>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5000"/>
                                        <p:tgtEl>
                                          <p:spTgt spid="6"/>
                                        </p:tgtEl>
                                        <p:attrNameLst>
                                          <p:attrName>ppt_x</p:attrName>
                                        </p:attrNameLst>
                                      </p:cBhvr>
                                      <p:tavLst>
                                        <p:tav tm="0">
                                          <p:val>
                                            <p:strVal val="ppt_x"/>
                                          </p:val>
                                        </p:tav>
                                        <p:tav tm="100000">
                                          <p:val>
                                            <p:strVal val="1+ppt_w/2"/>
                                          </p:val>
                                        </p:tav>
                                      </p:tavLst>
                                    </p:anim>
                                    <p:anim calcmode="lin" valueType="num">
                                      <p:cBhvr additive="base">
                                        <p:cTn id="159" dur="5000"/>
                                        <p:tgtEl>
                                          <p:spTgt spid="6"/>
                                        </p:tgtEl>
                                        <p:attrNameLst>
                                          <p:attrName>ppt_y</p:attrName>
                                        </p:attrNameLst>
                                      </p:cBhvr>
                                      <p:tavLst>
                                        <p:tav tm="0">
                                          <p:val>
                                            <p:strVal val="ppt_y"/>
                                          </p:val>
                                        </p:tav>
                                        <p:tav tm="100000">
                                          <p:val>
                                            <p:strVal val="ppt_y"/>
                                          </p:val>
                                        </p:tav>
                                      </p:tavLst>
                                    </p:anim>
                                    <p:set>
                                      <p:cBhvr>
                                        <p:cTn id="160" dur="1" fill="hold">
                                          <p:stCondLst>
                                            <p:cond delay="4999"/>
                                          </p:stCondLst>
                                        </p:cTn>
                                        <p:tgtEl>
                                          <p:spTgt spid="6"/>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5000"/>
                                        <p:tgtEl>
                                          <p:spTgt spid="7"/>
                                        </p:tgtEl>
                                        <p:attrNameLst>
                                          <p:attrName>ppt_x</p:attrName>
                                        </p:attrNameLst>
                                      </p:cBhvr>
                                      <p:tavLst>
                                        <p:tav tm="0">
                                          <p:val>
                                            <p:strVal val="ppt_x"/>
                                          </p:val>
                                        </p:tav>
                                        <p:tav tm="100000">
                                          <p:val>
                                            <p:strVal val="1+ppt_w/2"/>
                                          </p:val>
                                        </p:tav>
                                      </p:tavLst>
                                    </p:anim>
                                    <p:anim calcmode="lin" valueType="num">
                                      <p:cBhvr additive="base">
                                        <p:cTn id="163" dur="5000"/>
                                        <p:tgtEl>
                                          <p:spTgt spid="7"/>
                                        </p:tgtEl>
                                        <p:attrNameLst>
                                          <p:attrName>ppt_y</p:attrName>
                                        </p:attrNameLst>
                                      </p:cBhvr>
                                      <p:tavLst>
                                        <p:tav tm="0">
                                          <p:val>
                                            <p:strVal val="ppt_y"/>
                                          </p:val>
                                        </p:tav>
                                        <p:tav tm="100000">
                                          <p:val>
                                            <p:strVal val="ppt_y"/>
                                          </p:val>
                                        </p:tav>
                                      </p:tavLst>
                                    </p:anim>
                                    <p:set>
                                      <p:cBhvr>
                                        <p:cTn id="164" dur="1" fill="hold">
                                          <p:stCondLst>
                                            <p:cond delay="4999"/>
                                          </p:stCondLst>
                                        </p:cTn>
                                        <p:tgtEl>
                                          <p:spTgt spid="7"/>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5000"/>
                                        <p:tgtEl>
                                          <p:spTgt spid="8"/>
                                        </p:tgtEl>
                                        <p:attrNameLst>
                                          <p:attrName>ppt_x</p:attrName>
                                        </p:attrNameLst>
                                      </p:cBhvr>
                                      <p:tavLst>
                                        <p:tav tm="0">
                                          <p:val>
                                            <p:strVal val="ppt_x"/>
                                          </p:val>
                                        </p:tav>
                                        <p:tav tm="100000">
                                          <p:val>
                                            <p:strVal val="1+ppt_w/2"/>
                                          </p:val>
                                        </p:tav>
                                      </p:tavLst>
                                    </p:anim>
                                    <p:anim calcmode="lin" valueType="num">
                                      <p:cBhvr additive="base">
                                        <p:cTn id="167" dur="5000"/>
                                        <p:tgtEl>
                                          <p:spTgt spid="8"/>
                                        </p:tgtEl>
                                        <p:attrNameLst>
                                          <p:attrName>ppt_y</p:attrName>
                                        </p:attrNameLst>
                                      </p:cBhvr>
                                      <p:tavLst>
                                        <p:tav tm="0">
                                          <p:val>
                                            <p:strVal val="ppt_y"/>
                                          </p:val>
                                        </p:tav>
                                        <p:tav tm="100000">
                                          <p:val>
                                            <p:strVal val="ppt_y"/>
                                          </p:val>
                                        </p:tav>
                                      </p:tavLst>
                                    </p:anim>
                                    <p:set>
                                      <p:cBhvr>
                                        <p:cTn id="168" dur="1" fill="hold">
                                          <p:stCondLst>
                                            <p:cond delay="4999"/>
                                          </p:stCondLst>
                                        </p:cTn>
                                        <p:tgtEl>
                                          <p:spTgt spid="8"/>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5000"/>
                                        <p:tgtEl>
                                          <p:spTgt spid="9"/>
                                        </p:tgtEl>
                                        <p:attrNameLst>
                                          <p:attrName>ppt_x</p:attrName>
                                        </p:attrNameLst>
                                      </p:cBhvr>
                                      <p:tavLst>
                                        <p:tav tm="0">
                                          <p:val>
                                            <p:strVal val="ppt_x"/>
                                          </p:val>
                                        </p:tav>
                                        <p:tav tm="100000">
                                          <p:val>
                                            <p:strVal val="1+ppt_w/2"/>
                                          </p:val>
                                        </p:tav>
                                      </p:tavLst>
                                    </p:anim>
                                    <p:anim calcmode="lin" valueType="num">
                                      <p:cBhvr additive="base">
                                        <p:cTn id="171" dur="5000"/>
                                        <p:tgtEl>
                                          <p:spTgt spid="9"/>
                                        </p:tgtEl>
                                        <p:attrNameLst>
                                          <p:attrName>ppt_y</p:attrName>
                                        </p:attrNameLst>
                                      </p:cBhvr>
                                      <p:tavLst>
                                        <p:tav tm="0">
                                          <p:val>
                                            <p:strVal val="ppt_y"/>
                                          </p:val>
                                        </p:tav>
                                        <p:tav tm="100000">
                                          <p:val>
                                            <p:strVal val="ppt_y"/>
                                          </p:val>
                                        </p:tav>
                                      </p:tavLst>
                                    </p:anim>
                                    <p:set>
                                      <p:cBhvr>
                                        <p:cTn id="172" dur="1" fill="hold">
                                          <p:stCondLst>
                                            <p:cond delay="4999"/>
                                          </p:stCondLst>
                                        </p:cTn>
                                        <p:tgtEl>
                                          <p:spTgt spid="9"/>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5000"/>
                                        <p:tgtEl>
                                          <p:spTgt spid="10"/>
                                        </p:tgtEl>
                                        <p:attrNameLst>
                                          <p:attrName>ppt_x</p:attrName>
                                        </p:attrNameLst>
                                      </p:cBhvr>
                                      <p:tavLst>
                                        <p:tav tm="0">
                                          <p:val>
                                            <p:strVal val="ppt_x"/>
                                          </p:val>
                                        </p:tav>
                                        <p:tav tm="100000">
                                          <p:val>
                                            <p:strVal val="1+ppt_w/2"/>
                                          </p:val>
                                        </p:tav>
                                      </p:tavLst>
                                    </p:anim>
                                    <p:anim calcmode="lin" valueType="num">
                                      <p:cBhvr additive="base">
                                        <p:cTn id="175" dur="5000"/>
                                        <p:tgtEl>
                                          <p:spTgt spid="10"/>
                                        </p:tgtEl>
                                        <p:attrNameLst>
                                          <p:attrName>ppt_y</p:attrName>
                                        </p:attrNameLst>
                                      </p:cBhvr>
                                      <p:tavLst>
                                        <p:tav tm="0">
                                          <p:val>
                                            <p:strVal val="ppt_y"/>
                                          </p:val>
                                        </p:tav>
                                        <p:tav tm="100000">
                                          <p:val>
                                            <p:strVal val="ppt_y"/>
                                          </p:val>
                                        </p:tav>
                                      </p:tavLst>
                                    </p:anim>
                                    <p:set>
                                      <p:cBhvr>
                                        <p:cTn id="176" dur="1" fill="hold">
                                          <p:stCondLst>
                                            <p:cond delay="4999"/>
                                          </p:stCondLst>
                                        </p:cTn>
                                        <p:tgtEl>
                                          <p:spTgt spid="10"/>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5000"/>
                                        <p:tgtEl>
                                          <p:spTgt spid="17"/>
                                        </p:tgtEl>
                                        <p:attrNameLst>
                                          <p:attrName>ppt_x</p:attrName>
                                        </p:attrNameLst>
                                      </p:cBhvr>
                                      <p:tavLst>
                                        <p:tav tm="0">
                                          <p:val>
                                            <p:strVal val="ppt_x"/>
                                          </p:val>
                                        </p:tav>
                                        <p:tav tm="100000">
                                          <p:val>
                                            <p:strVal val="1+ppt_w/2"/>
                                          </p:val>
                                        </p:tav>
                                      </p:tavLst>
                                    </p:anim>
                                    <p:anim calcmode="lin" valueType="num">
                                      <p:cBhvr additive="base">
                                        <p:cTn id="179" dur="5000"/>
                                        <p:tgtEl>
                                          <p:spTgt spid="17"/>
                                        </p:tgtEl>
                                        <p:attrNameLst>
                                          <p:attrName>ppt_y</p:attrName>
                                        </p:attrNameLst>
                                      </p:cBhvr>
                                      <p:tavLst>
                                        <p:tav tm="0">
                                          <p:val>
                                            <p:strVal val="ppt_y"/>
                                          </p:val>
                                        </p:tav>
                                        <p:tav tm="100000">
                                          <p:val>
                                            <p:strVal val="ppt_y"/>
                                          </p:val>
                                        </p:tav>
                                      </p:tavLst>
                                    </p:anim>
                                    <p:set>
                                      <p:cBhvr>
                                        <p:cTn id="180" dur="1" fill="hold">
                                          <p:stCondLst>
                                            <p:cond delay="4999"/>
                                          </p:stCondLst>
                                        </p:cTn>
                                        <p:tgtEl>
                                          <p:spTgt spid="17"/>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5000"/>
                                        <p:tgtEl>
                                          <p:spTgt spid="18"/>
                                        </p:tgtEl>
                                        <p:attrNameLst>
                                          <p:attrName>ppt_x</p:attrName>
                                        </p:attrNameLst>
                                      </p:cBhvr>
                                      <p:tavLst>
                                        <p:tav tm="0">
                                          <p:val>
                                            <p:strVal val="ppt_x"/>
                                          </p:val>
                                        </p:tav>
                                        <p:tav tm="100000">
                                          <p:val>
                                            <p:strVal val="1+ppt_w/2"/>
                                          </p:val>
                                        </p:tav>
                                      </p:tavLst>
                                    </p:anim>
                                    <p:anim calcmode="lin" valueType="num">
                                      <p:cBhvr additive="base">
                                        <p:cTn id="183" dur="5000"/>
                                        <p:tgtEl>
                                          <p:spTgt spid="18"/>
                                        </p:tgtEl>
                                        <p:attrNameLst>
                                          <p:attrName>ppt_y</p:attrName>
                                        </p:attrNameLst>
                                      </p:cBhvr>
                                      <p:tavLst>
                                        <p:tav tm="0">
                                          <p:val>
                                            <p:strVal val="ppt_y"/>
                                          </p:val>
                                        </p:tav>
                                        <p:tav tm="100000">
                                          <p:val>
                                            <p:strVal val="ppt_y"/>
                                          </p:val>
                                        </p:tav>
                                      </p:tavLst>
                                    </p:anim>
                                    <p:set>
                                      <p:cBhvr>
                                        <p:cTn id="184" dur="1" fill="hold">
                                          <p:stCondLst>
                                            <p:cond delay="4999"/>
                                          </p:stCondLst>
                                        </p:cTn>
                                        <p:tgtEl>
                                          <p:spTgt spid="18"/>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5000"/>
                                        <p:tgtEl>
                                          <p:spTgt spid="19"/>
                                        </p:tgtEl>
                                        <p:attrNameLst>
                                          <p:attrName>ppt_x</p:attrName>
                                        </p:attrNameLst>
                                      </p:cBhvr>
                                      <p:tavLst>
                                        <p:tav tm="0">
                                          <p:val>
                                            <p:strVal val="ppt_x"/>
                                          </p:val>
                                        </p:tav>
                                        <p:tav tm="100000">
                                          <p:val>
                                            <p:strVal val="1+ppt_w/2"/>
                                          </p:val>
                                        </p:tav>
                                      </p:tavLst>
                                    </p:anim>
                                    <p:anim calcmode="lin" valueType="num">
                                      <p:cBhvr additive="base">
                                        <p:cTn id="187" dur="5000"/>
                                        <p:tgtEl>
                                          <p:spTgt spid="19"/>
                                        </p:tgtEl>
                                        <p:attrNameLst>
                                          <p:attrName>ppt_y</p:attrName>
                                        </p:attrNameLst>
                                      </p:cBhvr>
                                      <p:tavLst>
                                        <p:tav tm="0">
                                          <p:val>
                                            <p:strVal val="ppt_y"/>
                                          </p:val>
                                        </p:tav>
                                        <p:tav tm="100000">
                                          <p:val>
                                            <p:strVal val="ppt_y"/>
                                          </p:val>
                                        </p:tav>
                                      </p:tavLst>
                                    </p:anim>
                                    <p:set>
                                      <p:cBhvr>
                                        <p:cTn id="188" dur="1" fill="hold">
                                          <p:stCondLst>
                                            <p:cond delay="4999"/>
                                          </p:stCondLst>
                                        </p:cTn>
                                        <p:tgtEl>
                                          <p:spTgt spid="19"/>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5000"/>
                                        <p:tgtEl>
                                          <p:spTgt spid="20"/>
                                        </p:tgtEl>
                                        <p:attrNameLst>
                                          <p:attrName>ppt_x</p:attrName>
                                        </p:attrNameLst>
                                      </p:cBhvr>
                                      <p:tavLst>
                                        <p:tav tm="0">
                                          <p:val>
                                            <p:strVal val="ppt_x"/>
                                          </p:val>
                                        </p:tav>
                                        <p:tav tm="100000">
                                          <p:val>
                                            <p:strVal val="1+ppt_w/2"/>
                                          </p:val>
                                        </p:tav>
                                      </p:tavLst>
                                    </p:anim>
                                    <p:anim calcmode="lin" valueType="num">
                                      <p:cBhvr additive="base">
                                        <p:cTn id="191" dur="5000"/>
                                        <p:tgtEl>
                                          <p:spTgt spid="20"/>
                                        </p:tgtEl>
                                        <p:attrNameLst>
                                          <p:attrName>ppt_y</p:attrName>
                                        </p:attrNameLst>
                                      </p:cBhvr>
                                      <p:tavLst>
                                        <p:tav tm="0">
                                          <p:val>
                                            <p:strVal val="ppt_y"/>
                                          </p:val>
                                        </p:tav>
                                        <p:tav tm="100000">
                                          <p:val>
                                            <p:strVal val="ppt_y"/>
                                          </p:val>
                                        </p:tav>
                                      </p:tavLst>
                                    </p:anim>
                                    <p:set>
                                      <p:cBhvr>
                                        <p:cTn id="192" dur="1" fill="hold">
                                          <p:stCondLst>
                                            <p:cond delay="4999"/>
                                          </p:stCondLst>
                                        </p:cTn>
                                        <p:tgtEl>
                                          <p:spTgt spid="20"/>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5000"/>
                                        <p:tgtEl>
                                          <p:spTgt spid="21"/>
                                        </p:tgtEl>
                                        <p:attrNameLst>
                                          <p:attrName>ppt_x</p:attrName>
                                        </p:attrNameLst>
                                      </p:cBhvr>
                                      <p:tavLst>
                                        <p:tav tm="0">
                                          <p:val>
                                            <p:strVal val="ppt_x"/>
                                          </p:val>
                                        </p:tav>
                                        <p:tav tm="100000">
                                          <p:val>
                                            <p:strVal val="1+ppt_w/2"/>
                                          </p:val>
                                        </p:tav>
                                      </p:tavLst>
                                    </p:anim>
                                    <p:anim calcmode="lin" valueType="num">
                                      <p:cBhvr additive="base">
                                        <p:cTn id="195" dur="5000"/>
                                        <p:tgtEl>
                                          <p:spTgt spid="21"/>
                                        </p:tgtEl>
                                        <p:attrNameLst>
                                          <p:attrName>ppt_y</p:attrName>
                                        </p:attrNameLst>
                                      </p:cBhvr>
                                      <p:tavLst>
                                        <p:tav tm="0">
                                          <p:val>
                                            <p:strVal val="ppt_y"/>
                                          </p:val>
                                        </p:tav>
                                        <p:tav tm="100000">
                                          <p:val>
                                            <p:strVal val="ppt_y"/>
                                          </p:val>
                                        </p:tav>
                                      </p:tavLst>
                                    </p:anim>
                                    <p:set>
                                      <p:cBhvr>
                                        <p:cTn id="196" dur="1" fill="hold">
                                          <p:stCondLst>
                                            <p:cond delay="4999"/>
                                          </p:stCondLst>
                                        </p:cTn>
                                        <p:tgtEl>
                                          <p:spTgt spid="21"/>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5000"/>
                                        <p:tgtEl>
                                          <p:spTgt spid="22"/>
                                        </p:tgtEl>
                                        <p:attrNameLst>
                                          <p:attrName>ppt_x</p:attrName>
                                        </p:attrNameLst>
                                      </p:cBhvr>
                                      <p:tavLst>
                                        <p:tav tm="0">
                                          <p:val>
                                            <p:strVal val="ppt_x"/>
                                          </p:val>
                                        </p:tav>
                                        <p:tav tm="100000">
                                          <p:val>
                                            <p:strVal val="1+ppt_w/2"/>
                                          </p:val>
                                        </p:tav>
                                      </p:tavLst>
                                    </p:anim>
                                    <p:anim calcmode="lin" valueType="num">
                                      <p:cBhvr additive="base">
                                        <p:cTn id="199" dur="5000"/>
                                        <p:tgtEl>
                                          <p:spTgt spid="22"/>
                                        </p:tgtEl>
                                        <p:attrNameLst>
                                          <p:attrName>ppt_y</p:attrName>
                                        </p:attrNameLst>
                                      </p:cBhvr>
                                      <p:tavLst>
                                        <p:tav tm="0">
                                          <p:val>
                                            <p:strVal val="ppt_y"/>
                                          </p:val>
                                        </p:tav>
                                        <p:tav tm="100000">
                                          <p:val>
                                            <p:strVal val="ppt_y"/>
                                          </p:val>
                                        </p:tav>
                                      </p:tavLst>
                                    </p:anim>
                                    <p:set>
                                      <p:cBhvr>
                                        <p:cTn id="200" dur="1" fill="hold">
                                          <p:stCondLst>
                                            <p:cond delay="4999"/>
                                          </p:stCondLst>
                                        </p:cTn>
                                        <p:tgtEl>
                                          <p:spTgt spid="22"/>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5000"/>
                                        <p:tgtEl>
                                          <p:spTgt spid="35"/>
                                        </p:tgtEl>
                                        <p:attrNameLst>
                                          <p:attrName>ppt_x</p:attrName>
                                        </p:attrNameLst>
                                      </p:cBhvr>
                                      <p:tavLst>
                                        <p:tav tm="0">
                                          <p:val>
                                            <p:strVal val="ppt_x"/>
                                          </p:val>
                                        </p:tav>
                                        <p:tav tm="100000">
                                          <p:val>
                                            <p:strVal val="1+ppt_w/2"/>
                                          </p:val>
                                        </p:tav>
                                      </p:tavLst>
                                    </p:anim>
                                    <p:anim calcmode="lin" valueType="num">
                                      <p:cBhvr additive="base">
                                        <p:cTn id="203" dur="5000"/>
                                        <p:tgtEl>
                                          <p:spTgt spid="35"/>
                                        </p:tgtEl>
                                        <p:attrNameLst>
                                          <p:attrName>ppt_y</p:attrName>
                                        </p:attrNameLst>
                                      </p:cBhvr>
                                      <p:tavLst>
                                        <p:tav tm="0">
                                          <p:val>
                                            <p:strVal val="ppt_y"/>
                                          </p:val>
                                        </p:tav>
                                        <p:tav tm="100000">
                                          <p:val>
                                            <p:strVal val="ppt_y"/>
                                          </p:val>
                                        </p:tav>
                                      </p:tavLst>
                                    </p:anim>
                                    <p:set>
                                      <p:cBhvr>
                                        <p:cTn id="204" dur="1" fill="hold">
                                          <p:stCondLst>
                                            <p:cond delay="4999"/>
                                          </p:stCondLst>
                                        </p:cTn>
                                        <p:tgtEl>
                                          <p:spTgt spid="35"/>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5000"/>
                                        <p:tgtEl>
                                          <p:spTgt spid="36"/>
                                        </p:tgtEl>
                                        <p:attrNameLst>
                                          <p:attrName>ppt_x</p:attrName>
                                        </p:attrNameLst>
                                      </p:cBhvr>
                                      <p:tavLst>
                                        <p:tav tm="0">
                                          <p:val>
                                            <p:strVal val="ppt_x"/>
                                          </p:val>
                                        </p:tav>
                                        <p:tav tm="100000">
                                          <p:val>
                                            <p:strVal val="1+ppt_w/2"/>
                                          </p:val>
                                        </p:tav>
                                      </p:tavLst>
                                    </p:anim>
                                    <p:anim calcmode="lin" valueType="num">
                                      <p:cBhvr additive="base">
                                        <p:cTn id="207" dur="5000"/>
                                        <p:tgtEl>
                                          <p:spTgt spid="36"/>
                                        </p:tgtEl>
                                        <p:attrNameLst>
                                          <p:attrName>ppt_y</p:attrName>
                                        </p:attrNameLst>
                                      </p:cBhvr>
                                      <p:tavLst>
                                        <p:tav tm="0">
                                          <p:val>
                                            <p:strVal val="ppt_y"/>
                                          </p:val>
                                        </p:tav>
                                        <p:tav tm="100000">
                                          <p:val>
                                            <p:strVal val="ppt_y"/>
                                          </p:val>
                                        </p:tav>
                                      </p:tavLst>
                                    </p:anim>
                                    <p:set>
                                      <p:cBhvr>
                                        <p:cTn id="208" dur="1" fill="hold">
                                          <p:stCondLst>
                                            <p:cond delay="4999"/>
                                          </p:stCondLst>
                                        </p:cTn>
                                        <p:tgtEl>
                                          <p:spTgt spid="36"/>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5000"/>
                                        <p:tgtEl>
                                          <p:spTgt spid="37"/>
                                        </p:tgtEl>
                                        <p:attrNameLst>
                                          <p:attrName>ppt_x</p:attrName>
                                        </p:attrNameLst>
                                      </p:cBhvr>
                                      <p:tavLst>
                                        <p:tav tm="0">
                                          <p:val>
                                            <p:strVal val="ppt_x"/>
                                          </p:val>
                                        </p:tav>
                                        <p:tav tm="100000">
                                          <p:val>
                                            <p:strVal val="1+ppt_w/2"/>
                                          </p:val>
                                        </p:tav>
                                      </p:tavLst>
                                    </p:anim>
                                    <p:anim calcmode="lin" valueType="num">
                                      <p:cBhvr additive="base">
                                        <p:cTn id="211" dur="5000"/>
                                        <p:tgtEl>
                                          <p:spTgt spid="37"/>
                                        </p:tgtEl>
                                        <p:attrNameLst>
                                          <p:attrName>ppt_y</p:attrName>
                                        </p:attrNameLst>
                                      </p:cBhvr>
                                      <p:tavLst>
                                        <p:tav tm="0">
                                          <p:val>
                                            <p:strVal val="ppt_y"/>
                                          </p:val>
                                        </p:tav>
                                        <p:tav tm="100000">
                                          <p:val>
                                            <p:strVal val="ppt_y"/>
                                          </p:val>
                                        </p:tav>
                                      </p:tavLst>
                                    </p:anim>
                                    <p:set>
                                      <p:cBhvr>
                                        <p:cTn id="212" dur="1" fill="hold">
                                          <p:stCondLst>
                                            <p:cond delay="4999"/>
                                          </p:stCondLst>
                                        </p:cTn>
                                        <p:tgtEl>
                                          <p:spTgt spid="37"/>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5000"/>
                                        <p:tgtEl>
                                          <p:spTgt spid="38"/>
                                        </p:tgtEl>
                                        <p:attrNameLst>
                                          <p:attrName>ppt_x</p:attrName>
                                        </p:attrNameLst>
                                      </p:cBhvr>
                                      <p:tavLst>
                                        <p:tav tm="0">
                                          <p:val>
                                            <p:strVal val="ppt_x"/>
                                          </p:val>
                                        </p:tav>
                                        <p:tav tm="100000">
                                          <p:val>
                                            <p:strVal val="1+ppt_w/2"/>
                                          </p:val>
                                        </p:tav>
                                      </p:tavLst>
                                    </p:anim>
                                    <p:anim calcmode="lin" valueType="num">
                                      <p:cBhvr additive="base">
                                        <p:cTn id="215" dur="5000"/>
                                        <p:tgtEl>
                                          <p:spTgt spid="38"/>
                                        </p:tgtEl>
                                        <p:attrNameLst>
                                          <p:attrName>ppt_y</p:attrName>
                                        </p:attrNameLst>
                                      </p:cBhvr>
                                      <p:tavLst>
                                        <p:tav tm="0">
                                          <p:val>
                                            <p:strVal val="ppt_y"/>
                                          </p:val>
                                        </p:tav>
                                        <p:tav tm="100000">
                                          <p:val>
                                            <p:strVal val="ppt_y"/>
                                          </p:val>
                                        </p:tav>
                                      </p:tavLst>
                                    </p:anim>
                                    <p:set>
                                      <p:cBhvr>
                                        <p:cTn id="216" dur="1" fill="hold">
                                          <p:stCondLst>
                                            <p:cond delay="4999"/>
                                          </p:stCondLst>
                                        </p:cTn>
                                        <p:tgtEl>
                                          <p:spTgt spid="38"/>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5000"/>
                                        <p:tgtEl>
                                          <p:spTgt spid="39"/>
                                        </p:tgtEl>
                                        <p:attrNameLst>
                                          <p:attrName>ppt_x</p:attrName>
                                        </p:attrNameLst>
                                      </p:cBhvr>
                                      <p:tavLst>
                                        <p:tav tm="0">
                                          <p:val>
                                            <p:strVal val="ppt_x"/>
                                          </p:val>
                                        </p:tav>
                                        <p:tav tm="100000">
                                          <p:val>
                                            <p:strVal val="1+ppt_w/2"/>
                                          </p:val>
                                        </p:tav>
                                      </p:tavLst>
                                    </p:anim>
                                    <p:anim calcmode="lin" valueType="num">
                                      <p:cBhvr additive="base">
                                        <p:cTn id="219" dur="5000"/>
                                        <p:tgtEl>
                                          <p:spTgt spid="39"/>
                                        </p:tgtEl>
                                        <p:attrNameLst>
                                          <p:attrName>ppt_y</p:attrName>
                                        </p:attrNameLst>
                                      </p:cBhvr>
                                      <p:tavLst>
                                        <p:tav tm="0">
                                          <p:val>
                                            <p:strVal val="ppt_y"/>
                                          </p:val>
                                        </p:tav>
                                        <p:tav tm="100000">
                                          <p:val>
                                            <p:strVal val="ppt_y"/>
                                          </p:val>
                                        </p:tav>
                                      </p:tavLst>
                                    </p:anim>
                                    <p:set>
                                      <p:cBhvr>
                                        <p:cTn id="220" dur="1" fill="hold">
                                          <p:stCondLst>
                                            <p:cond delay="4999"/>
                                          </p:stCondLst>
                                        </p:cTn>
                                        <p:tgtEl>
                                          <p:spTgt spid="39"/>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5000"/>
                                        <p:tgtEl>
                                          <p:spTgt spid="40"/>
                                        </p:tgtEl>
                                        <p:attrNameLst>
                                          <p:attrName>ppt_x</p:attrName>
                                        </p:attrNameLst>
                                      </p:cBhvr>
                                      <p:tavLst>
                                        <p:tav tm="0">
                                          <p:val>
                                            <p:strVal val="ppt_x"/>
                                          </p:val>
                                        </p:tav>
                                        <p:tav tm="100000">
                                          <p:val>
                                            <p:strVal val="1+ppt_w/2"/>
                                          </p:val>
                                        </p:tav>
                                      </p:tavLst>
                                    </p:anim>
                                    <p:anim calcmode="lin" valueType="num">
                                      <p:cBhvr additive="base">
                                        <p:cTn id="223" dur="5000"/>
                                        <p:tgtEl>
                                          <p:spTgt spid="40"/>
                                        </p:tgtEl>
                                        <p:attrNameLst>
                                          <p:attrName>ppt_y</p:attrName>
                                        </p:attrNameLst>
                                      </p:cBhvr>
                                      <p:tavLst>
                                        <p:tav tm="0">
                                          <p:val>
                                            <p:strVal val="ppt_y"/>
                                          </p:val>
                                        </p:tav>
                                        <p:tav tm="100000">
                                          <p:val>
                                            <p:strVal val="ppt_y"/>
                                          </p:val>
                                        </p:tav>
                                      </p:tavLst>
                                    </p:anim>
                                    <p:set>
                                      <p:cBhvr>
                                        <p:cTn id="224" dur="1" fill="hold">
                                          <p:stCondLst>
                                            <p:cond delay="4999"/>
                                          </p:stCondLst>
                                        </p:cTn>
                                        <p:tgtEl>
                                          <p:spTgt spid="40"/>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5000"/>
                                        <p:tgtEl>
                                          <p:spTgt spid="11"/>
                                        </p:tgtEl>
                                        <p:attrNameLst>
                                          <p:attrName>ppt_x</p:attrName>
                                        </p:attrNameLst>
                                      </p:cBhvr>
                                      <p:tavLst>
                                        <p:tav tm="0">
                                          <p:val>
                                            <p:strVal val="ppt_x"/>
                                          </p:val>
                                        </p:tav>
                                        <p:tav tm="100000">
                                          <p:val>
                                            <p:strVal val="0-ppt_w/2"/>
                                          </p:val>
                                        </p:tav>
                                      </p:tavLst>
                                    </p:anim>
                                    <p:anim calcmode="lin" valueType="num">
                                      <p:cBhvr additive="base">
                                        <p:cTn id="227" dur="5000"/>
                                        <p:tgtEl>
                                          <p:spTgt spid="11"/>
                                        </p:tgtEl>
                                        <p:attrNameLst>
                                          <p:attrName>ppt_y</p:attrName>
                                        </p:attrNameLst>
                                      </p:cBhvr>
                                      <p:tavLst>
                                        <p:tav tm="0">
                                          <p:val>
                                            <p:strVal val="ppt_y"/>
                                          </p:val>
                                        </p:tav>
                                        <p:tav tm="100000">
                                          <p:val>
                                            <p:strVal val="ppt_y"/>
                                          </p:val>
                                        </p:tav>
                                      </p:tavLst>
                                    </p:anim>
                                    <p:set>
                                      <p:cBhvr>
                                        <p:cTn id="228" dur="1" fill="hold">
                                          <p:stCondLst>
                                            <p:cond delay="4999"/>
                                          </p:stCondLst>
                                        </p:cTn>
                                        <p:tgtEl>
                                          <p:spTgt spid="11"/>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5000"/>
                                        <p:tgtEl>
                                          <p:spTgt spid="12"/>
                                        </p:tgtEl>
                                        <p:attrNameLst>
                                          <p:attrName>ppt_x</p:attrName>
                                        </p:attrNameLst>
                                      </p:cBhvr>
                                      <p:tavLst>
                                        <p:tav tm="0">
                                          <p:val>
                                            <p:strVal val="ppt_x"/>
                                          </p:val>
                                        </p:tav>
                                        <p:tav tm="100000">
                                          <p:val>
                                            <p:strVal val="0-ppt_w/2"/>
                                          </p:val>
                                        </p:tav>
                                      </p:tavLst>
                                    </p:anim>
                                    <p:anim calcmode="lin" valueType="num">
                                      <p:cBhvr additive="base">
                                        <p:cTn id="231" dur="5000"/>
                                        <p:tgtEl>
                                          <p:spTgt spid="12"/>
                                        </p:tgtEl>
                                        <p:attrNameLst>
                                          <p:attrName>ppt_y</p:attrName>
                                        </p:attrNameLst>
                                      </p:cBhvr>
                                      <p:tavLst>
                                        <p:tav tm="0">
                                          <p:val>
                                            <p:strVal val="ppt_y"/>
                                          </p:val>
                                        </p:tav>
                                        <p:tav tm="100000">
                                          <p:val>
                                            <p:strVal val="ppt_y"/>
                                          </p:val>
                                        </p:tav>
                                      </p:tavLst>
                                    </p:anim>
                                    <p:set>
                                      <p:cBhvr>
                                        <p:cTn id="232" dur="1" fill="hold">
                                          <p:stCondLst>
                                            <p:cond delay="4999"/>
                                          </p:stCondLst>
                                        </p:cTn>
                                        <p:tgtEl>
                                          <p:spTgt spid="12"/>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5000"/>
                                        <p:tgtEl>
                                          <p:spTgt spid="13"/>
                                        </p:tgtEl>
                                        <p:attrNameLst>
                                          <p:attrName>ppt_x</p:attrName>
                                        </p:attrNameLst>
                                      </p:cBhvr>
                                      <p:tavLst>
                                        <p:tav tm="0">
                                          <p:val>
                                            <p:strVal val="ppt_x"/>
                                          </p:val>
                                        </p:tav>
                                        <p:tav tm="100000">
                                          <p:val>
                                            <p:strVal val="0-ppt_w/2"/>
                                          </p:val>
                                        </p:tav>
                                      </p:tavLst>
                                    </p:anim>
                                    <p:anim calcmode="lin" valueType="num">
                                      <p:cBhvr additive="base">
                                        <p:cTn id="235" dur="5000"/>
                                        <p:tgtEl>
                                          <p:spTgt spid="13"/>
                                        </p:tgtEl>
                                        <p:attrNameLst>
                                          <p:attrName>ppt_y</p:attrName>
                                        </p:attrNameLst>
                                      </p:cBhvr>
                                      <p:tavLst>
                                        <p:tav tm="0">
                                          <p:val>
                                            <p:strVal val="ppt_y"/>
                                          </p:val>
                                        </p:tav>
                                        <p:tav tm="100000">
                                          <p:val>
                                            <p:strVal val="ppt_y"/>
                                          </p:val>
                                        </p:tav>
                                      </p:tavLst>
                                    </p:anim>
                                    <p:set>
                                      <p:cBhvr>
                                        <p:cTn id="236" dur="1" fill="hold">
                                          <p:stCondLst>
                                            <p:cond delay="4999"/>
                                          </p:stCondLst>
                                        </p:cTn>
                                        <p:tgtEl>
                                          <p:spTgt spid="13"/>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5000"/>
                                        <p:tgtEl>
                                          <p:spTgt spid="14"/>
                                        </p:tgtEl>
                                        <p:attrNameLst>
                                          <p:attrName>ppt_x</p:attrName>
                                        </p:attrNameLst>
                                      </p:cBhvr>
                                      <p:tavLst>
                                        <p:tav tm="0">
                                          <p:val>
                                            <p:strVal val="ppt_x"/>
                                          </p:val>
                                        </p:tav>
                                        <p:tav tm="100000">
                                          <p:val>
                                            <p:strVal val="0-ppt_w/2"/>
                                          </p:val>
                                        </p:tav>
                                      </p:tavLst>
                                    </p:anim>
                                    <p:anim calcmode="lin" valueType="num">
                                      <p:cBhvr additive="base">
                                        <p:cTn id="239" dur="5000"/>
                                        <p:tgtEl>
                                          <p:spTgt spid="14"/>
                                        </p:tgtEl>
                                        <p:attrNameLst>
                                          <p:attrName>ppt_y</p:attrName>
                                        </p:attrNameLst>
                                      </p:cBhvr>
                                      <p:tavLst>
                                        <p:tav tm="0">
                                          <p:val>
                                            <p:strVal val="ppt_y"/>
                                          </p:val>
                                        </p:tav>
                                        <p:tav tm="100000">
                                          <p:val>
                                            <p:strVal val="ppt_y"/>
                                          </p:val>
                                        </p:tav>
                                      </p:tavLst>
                                    </p:anim>
                                    <p:set>
                                      <p:cBhvr>
                                        <p:cTn id="240" dur="1" fill="hold">
                                          <p:stCondLst>
                                            <p:cond delay="4999"/>
                                          </p:stCondLst>
                                        </p:cTn>
                                        <p:tgtEl>
                                          <p:spTgt spid="14"/>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5000"/>
                                        <p:tgtEl>
                                          <p:spTgt spid="15"/>
                                        </p:tgtEl>
                                        <p:attrNameLst>
                                          <p:attrName>ppt_x</p:attrName>
                                        </p:attrNameLst>
                                      </p:cBhvr>
                                      <p:tavLst>
                                        <p:tav tm="0">
                                          <p:val>
                                            <p:strVal val="ppt_x"/>
                                          </p:val>
                                        </p:tav>
                                        <p:tav tm="100000">
                                          <p:val>
                                            <p:strVal val="0-ppt_w/2"/>
                                          </p:val>
                                        </p:tav>
                                      </p:tavLst>
                                    </p:anim>
                                    <p:anim calcmode="lin" valueType="num">
                                      <p:cBhvr additive="base">
                                        <p:cTn id="243" dur="5000"/>
                                        <p:tgtEl>
                                          <p:spTgt spid="15"/>
                                        </p:tgtEl>
                                        <p:attrNameLst>
                                          <p:attrName>ppt_y</p:attrName>
                                        </p:attrNameLst>
                                      </p:cBhvr>
                                      <p:tavLst>
                                        <p:tav tm="0">
                                          <p:val>
                                            <p:strVal val="ppt_y"/>
                                          </p:val>
                                        </p:tav>
                                        <p:tav tm="100000">
                                          <p:val>
                                            <p:strVal val="ppt_y"/>
                                          </p:val>
                                        </p:tav>
                                      </p:tavLst>
                                    </p:anim>
                                    <p:set>
                                      <p:cBhvr>
                                        <p:cTn id="244" dur="1" fill="hold">
                                          <p:stCondLst>
                                            <p:cond delay="4999"/>
                                          </p:stCondLst>
                                        </p:cTn>
                                        <p:tgtEl>
                                          <p:spTgt spid="15"/>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5000"/>
                                        <p:tgtEl>
                                          <p:spTgt spid="16"/>
                                        </p:tgtEl>
                                        <p:attrNameLst>
                                          <p:attrName>ppt_x</p:attrName>
                                        </p:attrNameLst>
                                      </p:cBhvr>
                                      <p:tavLst>
                                        <p:tav tm="0">
                                          <p:val>
                                            <p:strVal val="ppt_x"/>
                                          </p:val>
                                        </p:tav>
                                        <p:tav tm="100000">
                                          <p:val>
                                            <p:strVal val="0-ppt_w/2"/>
                                          </p:val>
                                        </p:tav>
                                      </p:tavLst>
                                    </p:anim>
                                    <p:anim calcmode="lin" valueType="num">
                                      <p:cBhvr additive="base">
                                        <p:cTn id="247" dur="5000"/>
                                        <p:tgtEl>
                                          <p:spTgt spid="16"/>
                                        </p:tgtEl>
                                        <p:attrNameLst>
                                          <p:attrName>ppt_y</p:attrName>
                                        </p:attrNameLst>
                                      </p:cBhvr>
                                      <p:tavLst>
                                        <p:tav tm="0">
                                          <p:val>
                                            <p:strVal val="ppt_y"/>
                                          </p:val>
                                        </p:tav>
                                        <p:tav tm="100000">
                                          <p:val>
                                            <p:strVal val="ppt_y"/>
                                          </p:val>
                                        </p:tav>
                                      </p:tavLst>
                                    </p:anim>
                                    <p:set>
                                      <p:cBhvr>
                                        <p:cTn id="248" dur="1" fill="hold">
                                          <p:stCondLst>
                                            <p:cond delay="4999"/>
                                          </p:stCondLst>
                                        </p:cTn>
                                        <p:tgtEl>
                                          <p:spTgt spid="16"/>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5000"/>
                                        <p:tgtEl>
                                          <p:spTgt spid="23"/>
                                        </p:tgtEl>
                                        <p:attrNameLst>
                                          <p:attrName>ppt_x</p:attrName>
                                        </p:attrNameLst>
                                      </p:cBhvr>
                                      <p:tavLst>
                                        <p:tav tm="0">
                                          <p:val>
                                            <p:strVal val="ppt_x"/>
                                          </p:val>
                                        </p:tav>
                                        <p:tav tm="100000">
                                          <p:val>
                                            <p:strVal val="0-ppt_w/2"/>
                                          </p:val>
                                        </p:tav>
                                      </p:tavLst>
                                    </p:anim>
                                    <p:anim calcmode="lin" valueType="num">
                                      <p:cBhvr additive="base">
                                        <p:cTn id="251" dur="5000"/>
                                        <p:tgtEl>
                                          <p:spTgt spid="23"/>
                                        </p:tgtEl>
                                        <p:attrNameLst>
                                          <p:attrName>ppt_y</p:attrName>
                                        </p:attrNameLst>
                                      </p:cBhvr>
                                      <p:tavLst>
                                        <p:tav tm="0">
                                          <p:val>
                                            <p:strVal val="ppt_y"/>
                                          </p:val>
                                        </p:tav>
                                        <p:tav tm="100000">
                                          <p:val>
                                            <p:strVal val="ppt_y"/>
                                          </p:val>
                                        </p:tav>
                                      </p:tavLst>
                                    </p:anim>
                                    <p:set>
                                      <p:cBhvr>
                                        <p:cTn id="252" dur="1" fill="hold">
                                          <p:stCondLst>
                                            <p:cond delay="4999"/>
                                          </p:stCondLst>
                                        </p:cTn>
                                        <p:tgtEl>
                                          <p:spTgt spid="23"/>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5000"/>
                                        <p:tgtEl>
                                          <p:spTgt spid="24"/>
                                        </p:tgtEl>
                                        <p:attrNameLst>
                                          <p:attrName>ppt_x</p:attrName>
                                        </p:attrNameLst>
                                      </p:cBhvr>
                                      <p:tavLst>
                                        <p:tav tm="0">
                                          <p:val>
                                            <p:strVal val="ppt_x"/>
                                          </p:val>
                                        </p:tav>
                                        <p:tav tm="100000">
                                          <p:val>
                                            <p:strVal val="0-ppt_w/2"/>
                                          </p:val>
                                        </p:tav>
                                      </p:tavLst>
                                    </p:anim>
                                    <p:anim calcmode="lin" valueType="num">
                                      <p:cBhvr additive="base">
                                        <p:cTn id="255" dur="5000"/>
                                        <p:tgtEl>
                                          <p:spTgt spid="24"/>
                                        </p:tgtEl>
                                        <p:attrNameLst>
                                          <p:attrName>ppt_y</p:attrName>
                                        </p:attrNameLst>
                                      </p:cBhvr>
                                      <p:tavLst>
                                        <p:tav tm="0">
                                          <p:val>
                                            <p:strVal val="ppt_y"/>
                                          </p:val>
                                        </p:tav>
                                        <p:tav tm="100000">
                                          <p:val>
                                            <p:strVal val="ppt_y"/>
                                          </p:val>
                                        </p:tav>
                                      </p:tavLst>
                                    </p:anim>
                                    <p:set>
                                      <p:cBhvr>
                                        <p:cTn id="256" dur="1" fill="hold">
                                          <p:stCondLst>
                                            <p:cond delay="4999"/>
                                          </p:stCondLst>
                                        </p:cTn>
                                        <p:tgtEl>
                                          <p:spTgt spid="24"/>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5000"/>
                                        <p:tgtEl>
                                          <p:spTgt spid="25"/>
                                        </p:tgtEl>
                                        <p:attrNameLst>
                                          <p:attrName>ppt_x</p:attrName>
                                        </p:attrNameLst>
                                      </p:cBhvr>
                                      <p:tavLst>
                                        <p:tav tm="0">
                                          <p:val>
                                            <p:strVal val="ppt_x"/>
                                          </p:val>
                                        </p:tav>
                                        <p:tav tm="100000">
                                          <p:val>
                                            <p:strVal val="0-ppt_w/2"/>
                                          </p:val>
                                        </p:tav>
                                      </p:tavLst>
                                    </p:anim>
                                    <p:anim calcmode="lin" valueType="num">
                                      <p:cBhvr additive="base">
                                        <p:cTn id="259" dur="5000"/>
                                        <p:tgtEl>
                                          <p:spTgt spid="25"/>
                                        </p:tgtEl>
                                        <p:attrNameLst>
                                          <p:attrName>ppt_y</p:attrName>
                                        </p:attrNameLst>
                                      </p:cBhvr>
                                      <p:tavLst>
                                        <p:tav tm="0">
                                          <p:val>
                                            <p:strVal val="ppt_y"/>
                                          </p:val>
                                        </p:tav>
                                        <p:tav tm="100000">
                                          <p:val>
                                            <p:strVal val="ppt_y"/>
                                          </p:val>
                                        </p:tav>
                                      </p:tavLst>
                                    </p:anim>
                                    <p:set>
                                      <p:cBhvr>
                                        <p:cTn id="260" dur="1" fill="hold">
                                          <p:stCondLst>
                                            <p:cond delay="4999"/>
                                          </p:stCondLst>
                                        </p:cTn>
                                        <p:tgtEl>
                                          <p:spTgt spid="25"/>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5000"/>
                                        <p:tgtEl>
                                          <p:spTgt spid="26"/>
                                        </p:tgtEl>
                                        <p:attrNameLst>
                                          <p:attrName>ppt_x</p:attrName>
                                        </p:attrNameLst>
                                      </p:cBhvr>
                                      <p:tavLst>
                                        <p:tav tm="0">
                                          <p:val>
                                            <p:strVal val="ppt_x"/>
                                          </p:val>
                                        </p:tav>
                                        <p:tav tm="100000">
                                          <p:val>
                                            <p:strVal val="0-ppt_w/2"/>
                                          </p:val>
                                        </p:tav>
                                      </p:tavLst>
                                    </p:anim>
                                    <p:anim calcmode="lin" valueType="num">
                                      <p:cBhvr additive="base">
                                        <p:cTn id="263" dur="5000"/>
                                        <p:tgtEl>
                                          <p:spTgt spid="26"/>
                                        </p:tgtEl>
                                        <p:attrNameLst>
                                          <p:attrName>ppt_y</p:attrName>
                                        </p:attrNameLst>
                                      </p:cBhvr>
                                      <p:tavLst>
                                        <p:tav tm="0">
                                          <p:val>
                                            <p:strVal val="ppt_y"/>
                                          </p:val>
                                        </p:tav>
                                        <p:tav tm="100000">
                                          <p:val>
                                            <p:strVal val="ppt_y"/>
                                          </p:val>
                                        </p:tav>
                                      </p:tavLst>
                                    </p:anim>
                                    <p:set>
                                      <p:cBhvr>
                                        <p:cTn id="264" dur="1" fill="hold">
                                          <p:stCondLst>
                                            <p:cond delay="4999"/>
                                          </p:stCondLst>
                                        </p:cTn>
                                        <p:tgtEl>
                                          <p:spTgt spid="26"/>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5000"/>
                                        <p:tgtEl>
                                          <p:spTgt spid="27"/>
                                        </p:tgtEl>
                                        <p:attrNameLst>
                                          <p:attrName>ppt_x</p:attrName>
                                        </p:attrNameLst>
                                      </p:cBhvr>
                                      <p:tavLst>
                                        <p:tav tm="0">
                                          <p:val>
                                            <p:strVal val="ppt_x"/>
                                          </p:val>
                                        </p:tav>
                                        <p:tav tm="100000">
                                          <p:val>
                                            <p:strVal val="0-ppt_w/2"/>
                                          </p:val>
                                        </p:tav>
                                      </p:tavLst>
                                    </p:anim>
                                    <p:anim calcmode="lin" valueType="num">
                                      <p:cBhvr additive="base">
                                        <p:cTn id="267" dur="5000"/>
                                        <p:tgtEl>
                                          <p:spTgt spid="27"/>
                                        </p:tgtEl>
                                        <p:attrNameLst>
                                          <p:attrName>ppt_y</p:attrName>
                                        </p:attrNameLst>
                                      </p:cBhvr>
                                      <p:tavLst>
                                        <p:tav tm="0">
                                          <p:val>
                                            <p:strVal val="ppt_y"/>
                                          </p:val>
                                        </p:tav>
                                        <p:tav tm="100000">
                                          <p:val>
                                            <p:strVal val="ppt_y"/>
                                          </p:val>
                                        </p:tav>
                                      </p:tavLst>
                                    </p:anim>
                                    <p:set>
                                      <p:cBhvr>
                                        <p:cTn id="268" dur="1" fill="hold">
                                          <p:stCondLst>
                                            <p:cond delay="4999"/>
                                          </p:stCondLst>
                                        </p:cTn>
                                        <p:tgtEl>
                                          <p:spTgt spid="27"/>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5000"/>
                                        <p:tgtEl>
                                          <p:spTgt spid="28"/>
                                        </p:tgtEl>
                                        <p:attrNameLst>
                                          <p:attrName>ppt_x</p:attrName>
                                        </p:attrNameLst>
                                      </p:cBhvr>
                                      <p:tavLst>
                                        <p:tav tm="0">
                                          <p:val>
                                            <p:strVal val="ppt_x"/>
                                          </p:val>
                                        </p:tav>
                                        <p:tav tm="100000">
                                          <p:val>
                                            <p:strVal val="0-ppt_w/2"/>
                                          </p:val>
                                        </p:tav>
                                      </p:tavLst>
                                    </p:anim>
                                    <p:anim calcmode="lin" valueType="num">
                                      <p:cBhvr additive="base">
                                        <p:cTn id="271" dur="5000"/>
                                        <p:tgtEl>
                                          <p:spTgt spid="28"/>
                                        </p:tgtEl>
                                        <p:attrNameLst>
                                          <p:attrName>ppt_y</p:attrName>
                                        </p:attrNameLst>
                                      </p:cBhvr>
                                      <p:tavLst>
                                        <p:tav tm="0">
                                          <p:val>
                                            <p:strVal val="ppt_y"/>
                                          </p:val>
                                        </p:tav>
                                        <p:tav tm="100000">
                                          <p:val>
                                            <p:strVal val="ppt_y"/>
                                          </p:val>
                                        </p:tav>
                                      </p:tavLst>
                                    </p:anim>
                                    <p:set>
                                      <p:cBhvr>
                                        <p:cTn id="272" dur="1" fill="hold">
                                          <p:stCondLst>
                                            <p:cond delay="4999"/>
                                          </p:stCondLst>
                                        </p:cTn>
                                        <p:tgtEl>
                                          <p:spTgt spid="28"/>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5000"/>
                                        <p:tgtEl>
                                          <p:spTgt spid="29"/>
                                        </p:tgtEl>
                                        <p:attrNameLst>
                                          <p:attrName>ppt_x</p:attrName>
                                        </p:attrNameLst>
                                      </p:cBhvr>
                                      <p:tavLst>
                                        <p:tav tm="0">
                                          <p:val>
                                            <p:strVal val="ppt_x"/>
                                          </p:val>
                                        </p:tav>
                                        <p:tav tm="100000">
                                          <p:val>
                                            <p:strVal val="0-ppt_w/2"/>
                                          </p:val>
                                        </p:tav>
                                      </p:tavLst>
                                    </p:anim>
                                    <p:anim calcmode="lin" valueType="num">
                                      <p:cBhvr additive="base">
                                        <p:cTn id="275" dur="5000"/>
                                        <p:tgtEl>
                                          <p:spTgt spid="29"/>
                                        </p:tgtEl>
                                        <p:attrNameLst>
                                          <p:attrName>ppt_y</p:attrName>
                                        </p:attrNameLst>
                                      </p:cBhvr>
                                      <p:tavLst>
                                        <p:tav tm="0">
                                          <p:val>
                                            <p:strVal val="ppt_y"/>
                                          </p:val>
                                        </p:tav>
                                        <p:tav tm="100000">
                                          <p:val>
                                            <p:strVal val="ppt_y"/>
                                          </p:val>
                                        </p:tav>
                                      </p:tavLst>
                                    </p:anim>
                                    <p:set>
                                      <p:cBhvr>
                                        <p:cTn id="276" dur="1" fill="hold">
                                          <p:stCondLst>
                                            <p:cond delay="4999"/>
                                          </p:stCondLst>
                                        </p:cTn>
                                        <p:tgtEl>
                                          <p:spTgt spid="29"/>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5000"/>
                                        <p:tgtEl>
                                          <p:spTgt spid="30"/>
                                        </p:tgtEl>
                                        <p:attrNameLst>
                                          <p:attrName>ppt_x</p:attrName>
                                        </p:attrNameLst>
                                      </p:cBhvr>
                                      <p:tavLst>
                                        <p:tav tm="0">
                                          <p:val>
                                            <p:strVal val="ppt_x"/>
                                          </p:val>
                                        </p:tav>
                                        <p:tav tm="100000">
                                          <p:val>
                                            <p:strVal val="0-ppt_w/2"/>
                                          </p:val>
                                        </p:tav>
                                      </p:tavLst>
                                    </p:anim>
                                    <p:anim calcmode="lin" valueType="num">
                                      <p:cBhvr additive="base">
                                        <p:cTn id="279" dur="5000"/>
                                        <p:tgtEl>
                                          <p:spTgt spid="30"/>
                                        </p:tgtEl>
                                        <p:attrNameLst>
                                          <p:attrName>ppt_y</p:attrName>
                                        </p:attrNameLst>
                                      </p:cBhvr>
                                      <p:tavLst>
                                        <p:tav tm="0">
                                          <p:val>
                                            <p:strVal val="ppt_y"/>
                                          </p:val>
                                        </p:tav>
                                        <p:tav tm="100000">
                                          <p:val>
                                            <p:strVal val="ppt_y"/>
                                          </p:val>
                                        </p:tav>
                                      </p:tavLst>
                                    </p:anim>
                                    <p:set>
                                      <p:cBhvr>
                                        <p:cTn id="280" dur="1" fill="hold">
                                          <p:stCondLst>
                                            <p:cond delay="4999"/>
                                          </p:stCondLst>
                                        </p:cTn>
                                        <p:tgtEl>
                                          <p:spTgt spid="30"/>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5000"/>
                                        <p:tgtEl>
                                          <p:spTgt spid="31"/>
                                        </p:tgtEl>
                                        <p:attrNameLst>
                                          <p:attrName>ppt_x</p:attrName>
                                        </p:attrNameLst>
                                      </p:cBhvr>
                                      <p:tavLst>
                                        <p:tav tm="0">
                                          <p:val>
                                            <p:strVal val="ppt_x"/>
                                          </p:val>
                                        </p:tav>
                                        <p:tav tm="100000">
                                          <p:val>
                                            <p:strVal val="0-ppt_w/2"/>
                                          </p:val>
                                        </p:tav>
                                      </p:tavLst>
                                    </p:anim>
                                    <p:anim calcmode="lin" valueType="num">
                                      <p:cBhvr additive="base">
                                        <p:cTn id="283" dur="5000"/>
                                        <p:tgtEl>
                                          <p:spTgt spid="31"/>
                                        </p:tgtEl>
                                        <p:attrNameLst>
                                          <p:attrName>ppt_y</p:attrName>
                                        </p:attrNameLst>
                                      </p:cBhvr>
                                      <p:tavLst>
                                        <p:tav tm="0">
                                          <p:val>
                                            <p:strVal val="ppt_y"/>
                                          </p:val>
                                        </p:tav>
                                        <p:tav tm="100000">
                                          <p:val>
                                            <p:strVal val="ppt_y"/>
                                          </p:val>
                                        </p:tav>
                                      </p:tavLst>
                                    </p:anim>
                                    <p:set>
                                      <p:cBhvr>
                                        <p:cTn id="284" dur="1" fill="hold">
                                          <p:stCondLst>
                                            <p:cond delay="4999"/>
                                          </p:stCondLst>
                                        </p:cTn>
                                        <p:tgtEl>
                                          <p:spTgt spid="31"/>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5000"/>
                                        <p:tgtEl>
                                          <p:spTgt spid="32"/>
                                        </p:tgtEl>
                                        <p:attrNameLst>
                                          <p:attrName>ppt_x</p:attrName>
                                        </p:attrNameLst>
                                      </p:cBhvr>
                                      <p:tavLst>
                                        <p:tav tm="0">
                                          <p:val>
                                            <p:strVal val="ppt_x"/>
                                          </p:val>
                                        </p:tav>
                                        <p:tav tm="100000">
                                          <p:val>
                                            <p:strVal val="0-ppt_w/2"/>
                                          </p:val>
                                        </p:tav>
                                      </p:tavLst>
                                    </p:anim>
                                    <p:anim calcmode="lin" valueType="num">
                                      <p:cBhvr additive="base">
                                        <p:cTn id="287" dur="5000"/>
                                        <p:tgtEl>
                                          <p:spTgt spid="32"/>
                                        </p:tgtEl>
                                        <p:attrNameLst>
                                          <p:attrName>ppt_y</p:attrName>
                                        </p:attrNameLst>
                                      </p:cBhvr>
                                      <p:tavLst>
                                        <p:tav tm="0">
                                          <p:val>
                                            <p:strVal val="ppt_y"/>
                                          </p:val>
                                        </p:tav>
                                        <p:tav tm="100000">
                                          <p:val>
                                            <p:strVal val="ppt_y"/>
                                          </p:val>
                                        </p:tav>
                                      </p:tavLst>
                                    </p:anim>
                                    <p:set>
                                      <p:cBhvr>
                                        <p:cTn id="288" dur="1" fill="hold">
                                          <p:stCondLst>
                                            <p:cond delay="4999"/>
                                          </p:stCondLst>
                                        </p:cTn>
                                        <p:tgtEl>
                                          <p:spTgt spid="32"/>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5000"/>
                                        <p:tgtEl>
                                          <p:spTgt spid="33"/>
                                        </p:tgtEl>
                                        <p:attrNameLst>
                                          <p:attrName>ppt_x</p:attrName>
                                        </p:attrNameLst>
                                      </p:cBhvr>
                                      <p:tavLst>
                                        <p:tav tm="0">
                                          <p:val>
                                            <p:strVal val="ppt_x"/>
                                          </p:val>
                                        </p:tav>
                                        <p:tav tm="100000">
                                          <p:val>
                                            <p:strVal val="0-ppt_w/2"/>
                                          </p:val>
                                        </p:tav>
                                      </p:tavLst>
                                    </p:anim>
                                    <p:anim calcmode="lin" valueType="num">
                                      <p:cBhvr additive="base">
                                        <p:cTn id="291" dur="5000"/>
                                        <p:tgtEl>
                                          <p:spTgt spid="33"/>
                                        </p:tgtEl>
                                        <p:attrNameLst>
                                          <p:attrName>ppt_y</p:attrName>
                                        </p:attrNameLst>
                                      </p:cBhvr>
                                      <p:tavLst>
                                        <p:tav tm="0">
                                          <p:val>
                                            <p:strVal val="ppt_y"/>
                                          </p:val>
                                        </p:tav>
                                        <p:tav tm="100000">
                                          <p:val>
                                            <p:strVal val="ppt_y"/>
                                          </p:val>
                                        </p:tav>
                                      </p:tavLst>
                                    </p:anim>
                                    <p:set>
                                      <p:cBhvr>
                                        <p:cTn id="292" dur="1" fill="hold">
                                          <p:stCondLst>
                                            <p:cond delay="4999"/>
                                          </p:stCondLst>
                                        </p:cTn>
                                        <p:tgtEl>
                                          <p:spTgt spid="33"/>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5000"/>
                                        <p:tgtEl>
                                          <p:spTgt spid="34"/>
                                        </p:tgtEl>
                                        <p:attrNameLst>
                                          <p:attrName>ppt_x</p:attrName>
                                        </p:attrNameLst>
                                      </p:cBhvr>
                                      <p:tavLst>
                                        <p:tav tm="0">
                                          <p:val>
                                            <p:strVal val="ppt_x"/>
                                          </p:val>
                                        </p:tav>
                                        <p:tav tm="100000">
                                          <p:val>
                                            <p:strVal val="0-ppt_w/2"/>
                                          </p:val>
                                        </p:tav>
                                      </p:tavLst>
                                    </p:anim>
                                    <p:anim calcmode="lin" valueType="num">
                                      <p:cBhvr additive="base">
                                        <p:cTn id="295" dur="5000"/>
                                        <p:tgtEl>
                                          <p:spTgt spid="34"/>
                                        </p:tgtEl>
                                        <p:attrNameLst>
                                          <p:attrName>ppt_y</p:attrName>
                                        </p:attrNameLst>
                                      </p:cBhvr>
                                      <p:tavLst>
                                        <p:tav tm="0">
                                          <p:val>
                                            <p:strVal val="ppt_y"/>
                                          </p:val>
                                        </p:tav>
                                        <p:tav tm="100000">
                                          <p:val>
                                            <p:strVal val="ppt_y"/>
                                          </p:val>
                                        </p:tav>
                                      </p:tavLst>
                                    </p:anim>
                                    <p:set>
                                      <p:cBhvr>
                                        <p:cTn id="296" dur="1" fill="hold">
                                          <p:stCondLst>
                                            <p:cond delay="4999"/>
                                          </p:stCondLst>
                                        </p:cTn>
                                        <p:tgtEl>
                                          <p:spTgt spid="34"/>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5000"/>
                                        <p:tgtEl>
                                          <p:spTgt spid="11"/>
                                        </p:tgtEl>
                                        <p:attrNameLst>
                                          <p:attrName>ppt_w</p:attrName>
                                        </p:attrNameLst>
                                      </p:cBhvr>
                                      <p:tavLst>
                                        <p:tav tm="0">
                                          <p:val>
                                            <p:strVal val="ppt_w"/>
                                          </p:val>
                                        </p:tav>
                                        <p:tav tm="100000">
                                          <p:val>
                                            <p:strVal val="ppt_w"/>
                                          </p:val>
                                        </p:tav>
                                      </p:tavLst>
                                    </p:anim>
                                    <p:anim calcmode="lin" valueType="num">
                                      <p:cBhvr>
                                        <p:cTn id="299"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4999"/>
                                          </p:stCondLst>
                                        </p:cTn>
                                        <p:tgtEl>
                                          <p:spTgt spid="11"/>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5000"/>
                                        <p:tgtEl>
                                          <p:spTgt spid="12"/>
                                        </p:tgtEl>
                                        <p:attrNameLst>
                                          <p:attrName>ppt_w</p:attrName>
                                        </p:attrNameLst>
                                      </p:cBhvr>
                                      <p:tavLst>
                                        <p:tav tm="0">
                                          <p:val>
                                            <p:strVal val="ppt_w"/>
                                          </p:val>
                                        </p:tav>
                                        <p:tav tm="100000">
                                          <p:val>
                                            <p:strVal val="ppt_w"/>
                                          </p:val>
                                        </p:tav>
                                      </p:tavLst>
                                    </p:anim>
                                    <p:anim calcmode="lin" valueType="num">
                                      <p:cBhvr>
                                        <p:cTn id="303"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4999"/>
                                          </p:stCondLst>
                                        </p:cTn>
                                        <p:tgtEl>
                                          <p:spTgt spid="12"/>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5000"/>
                                        <p:tgtEl>
                                          <p:spTgt spid="13"/>
                                        </p:tgtEl>
                                        <p:attrNameLst>
                                          <p:attrName>ppt_w</p:attrName>
                                        </p:attrNameLst>
                                      </p:cBhvr>
                                      <p:tavLst>
                                        <p:tav tm="0">
                                          <p:val>
                                            <p:strVal val="ppt_w"/>
                                          </p:val>
                                        </p:tav>
                                        <p:tav tm="100000">
                                          <p:val>
                                            <p:strVal val="ppt_w"/>
                                          </p:val>
                                        </p:tav>
                                      </p:tavLst>
                                    </p:anim>
                                    <p:anim calcmode="lin" valueType="num">
                                      <p:cBhvr>
                                        <p:cTn id="307"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4999"/>
                                          </p:stCondLst>
                                        </p:cTn>
                                        <p:tgtEl>
                                          <p:spTgt spid="13"/>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5000"/>
                                        <p:tgtEl>
                                          <p:spTgt spid="14"/>
                                        </p:tgtEl>
                                        <p:attrNameLst>
                                          <p:attrName>ppt_w</p:attrName>
                                        </p:attrNameLst>
                                      </p:cBhvr>
                                      <p:tavLst>
                                        <p:tav tm="0">
                                          <p:val>
                                            <p:strVal val="ppt_w"/>
                                          </p:val>
                                        </p:tav>
                                        <p:tav tm="100000">
                                          <p:val>
                                            <p:strVal val="ppt_w"/>
                                          </p:val>
                                        </p:tav>
                                      </p:tavLst>
                                    </p:anim>
                                    <p:anim calcmode="lin" valueType="num">
                                      <p:cBhvr>
                                        <p:cTn id="311"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4999"/>
                                          </p:stCondLst>
                                        </p:cTn>
                                        <p:tgtEl>
                                          <p:spTgt spid="14"/>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5000"/>
                                        <p:tgtEl>
                                          <p:spTgt spid="15"/>
                                        </p:tgtEl>
                                        <p:attrNameLst>
                                          <p:attrName>ppt_w</p:attrName>
                                        </p:attrNameLst>
                                      </p:cBhvr>
                                      <p:tavLst>
                                        <p:tav tm="0">
                                          <p:val>
                                            <p:strVal val="ppt_w"/>
                                          </p:val>
                                        </p:tav>
                                        <p:tav tm="100000">
                                          <p:val>
                                            <p:strVal val="ppt_w"/>
                                          </p:val>
                                        </p:tav>
                                      </p:tavLst>
                                    </p:anim>
                                    <p:anim calcmode="lin" valueType="num">
                                      <p:cBhvr>
                                        <p:cTn id="315"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4999"/>
                                          </p:stCondLst>
                                        </p:cTn>
                                        <p:tgtEl>
                                          <p:spTgt spid="15"/>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5000"/>
                                        <p:tgtEl>
                                          <p:spTgt spid="16"/>
                                        </p:tgtEl>
                                        <p:attrNameLst>
                                          <p:attrName>ppt_w</p:attrName>
                                        </p:attrNameLst>
                                      </p:cBhvr>
                                      <p:tavLst>
                                        <p:tav tm="0">
                                          <p:val>
                                            <p:strVal val="ppt_w"/>
                                          </p:val>
                                        </p:tav>
                                        <p:tav tm="100000">
                                          <p:val>
                                            <p:strVal val="ppt_w"/>
                                          </p:val>
                                        </p:tav>
                                      </p:tavLst>
                                    </p:anim>
                                    <p:anim calcmode="lin" valueType="num">
                                      <p:cBhvr>
                                        <p:cTn id="319"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4999"/>
                                          </p:stCondLst>
                                        </p:cTn>
                                        <p:tgtEl>
                                          <p:spTgt spid="16"/>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5000"/>
                                        <p:tgtEl>
                                          <p:spTgt spid="23"/>
                                        </p:tgtEl>
                                        <p:attrNameLst>
                                          <p:attrName>ppt_w</p:attrName>
                                        </p:attrNameLst>
                                      </p:cBhvr>
                                      <p:tavLst>
                                        <p:tav tm="0">
                                          <p:val>
                                            <p:strVal val="ppt_w"/>
                                          </p:val>
                                        </p:tav>
                                        <p:tav tm="100000">
                                          <p:val>
                                            <p:strVal val="ppt_w"/>
                                          </p:val>
                                        </p:tav>
                                      </p:tavLst>
                                    </p:anim>
                                    <p:anim calcmode="lin" valueType="num">
                                      <p:cBhvr>
                                        <p:cTn id="323"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4999"/>
                                          </p:stCondLst>
                                        </p:cTn>
                                        <p:tgtEl>
                                          <p:spTgt spid="23"/>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5000"/>
                                        <p:tgtEl>
                                          <p:spTgt spid="24"/>
                                        </p:tgtEl>
                                        <p:attrNameLst>
                                          <p:attrName>ppt_w</p:attrName>
                                        </p:attrNameLst>
                                      </p:cBhvr>
                                      <p:tavLst>
                                        <p:tav tm="0">
                                          <p:val>
                                            <p:strVal val="ppt_w"/>
                                          </p:val>
                                        </p:tav>
                                        <p:tav tm="100000">
                                          <p:val>
                                            <p:strVal val="ppt_w"/>
                                          </p:val>
                                        </p:tav>
                                      </p:tavLst>
                                    </p:anim>
                                    <p:anim calcmode="lin" valueType="num">
                                      <p:cBhvr>
                                        <p:cTn id="327"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4999"/>
                                          </p:stCondLst>
                                        </p:cTn>
                                        <p:tgtEl>
                                          <p:spTgt spid="24"/>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5000"/>
                                        <p:tgtEl>
                                          <p:spTgt spid="25"/>
                                        </p:tgtEl>
                                        <p:attrNameLst>
                                          <p:attrName>ppt_w</p:attrName>
                                        </p:attrNameLst>
                                      </p:cBhvr>
                                      <p:tavLst>
                                        <p:tav tm="0">
                                          <p:val>
                                            <p:strVal val="ppt_w"/>
                                          </p:val>
                                        </p:tav>
                                        <p:tav tm="100000">
                                          <p:val>
                                            <p:strVal val="ppt_w"/>
                                          </p:val>
                                        </p:tav>
                                      </p:tavLst>
                                    </p:anim>
                                    <p:anim calcmode="lin" valueType="num">
                                      <p:cBhvr>
                                        <p:cTn id="331"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4999"/>
                                          </p:stCondLst>
                                        </p:cTn>
                                        <p:tgtEl>
                                          <p:spTgt spid="25"/>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5000"/>
                                        <p:tgtEl>
                                          <p:spTgt spid="26"/>
                                        </p:tgtEl>
                                        <p:attrNameLst>
                                          <p:attrName>ppt_w</p:attrName>
                                        </p:attrNameLst>
                                      </p:cBhvr>
                                      <p:tavLst>
                                        <p:tav tm="0">
                                          <p:val>
                                            <p:strVal val="ppt_w"/>
                                          </p:val>
                                        </p:tav>
                                        <p:tav tm="100000">
                                          <p:val>
                                            <p:strVal val="ppt_w"/>
                                          </p:val>
                                        </p:tav>
                                      </p:tavLst>
                                    </p:anim>
                                    <p:anim calcmode="lin" valueType="num">
                                      <p:cBhvr>
                                        <p:cTn id="335"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4999"/>
                                          </p:stCondLst>
                                        </p:cTn>
                                        <p:tgtEl>
                                          <p:spTgt spid="26"/>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5000"/>
                                        <p:tgtEl>
                                          <p:spTgt spid="27"/>
                                        </p:tgtEl>
                                        <p:attrNameLst>
                                          <p:attrName>ppt_w</p:attrName>
                                        </p:attrNameLst>
                                      </p:cBhvr>
                                      <p:tavLst>
                                        <p:tav tm="0">
                                          <p:val>
                                            <p:strVal val="ppt_w"/>
                                          </p:val>
                                        </p:tav>
                                        <p:tav tm="100000">
                                          <p:val>
                                            <p:strVal val="ppt_w"/>
                                          </p:val>
                                        </p:tav>
                                      </p:tavLst>
                                    </p:anim>
                                    <p:anim calcmode="lin" valueType="num">
                                      <p:cBhvr>
                                        <p:cTn id="339"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4999"/>
                                          </p:stCondLst>
                                        </p:cTn>
                                        <p:tgtEl>
                                          <p:spTgt spid="27"/>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5000"/>
                                        <p:tgtEl>
                                          <p:spTgt spid="28"/>
                                        </p:tgtEl>
                                        <p:attrNameLst>
                                          <p:attrName>ppt_w</p:attrName>
                                        </p:attrNameLst>
                                      </p:cBhvr>
                                      <p:tavLst>
                                        <p:tav tm="0">
                                          <p:val>
                                            <p:strVal val="ppt_w"/>
                                          </p:val>
                                        </p:tav>
                                        <p:tav tm="100000">
                                          <p:val>
                                            <p:strVal val="ppt_w"/>
                                          </p:val>
                                        </p:tav>
                                      </p:tavLst>
                                    </p:anim>
                                    <p:anim calcmode="lin" valueType="num">
                                      <p:cBhvr>
                                        <p:cTn id="343"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4999"/>
                                          </p:stCondLst>
                                        </p:cTn>
                                        <p:tgtEl>
                                          <p:spTgt spid="28"/>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5000"/>
                                        <p:tgtEl>
                                          <p:spTgt spid="29"/>
                                        </p:tgtEl>
                                        <p:attrNameLst>
                                          <p:attrName>ppt_w</p:attrName>
                                        </p:attrNameLst>
                                      </p:cBhvr>
                                      <p:tavLst>
                                        <p:tav tm="0">
                                          <p:val>
                                            <p:strVal val="ppt_w"/>
                                          </p:val>
                                        </p:tav>
                                        <p:tav tm="100000">
                                          <p:val>
                                            <p:strVal val="ppt_w"/>
                                          </p:val>
                                        </p:tav>
                                      </p:tavLst>
                                    </p:anim>
                                    <p:anim calcmode="lin" valueType="num">
                                      <p:cBhvr>
                                        <p:cTn id="347"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4999"/>
                                          </p:stCondLst>
                                        </p:cTn>
                                        <p:tgtEl>
                                          <p:spTgt spid="29"/>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5000"/>
                                        <p:tgtEl>
                                          <p:spTgt spid="30"/>
                                        </p:tgtEl>
                                        <p:attrNameLst>
                                          <p:attrName>ppt_w</p:attrName>
                                        </p:attrNameLst>
                                      </p:cBhvr>
                                      <p:tavLst>
                                        <p:tav tm="0">
                                          <p:val>
                                            <p:strVal val="ppt_w"/>
                                          </p:val>
                                        </p:tav>
                                        <p:tav tm="100000">
                                          <p:val>
                                            <p:strVal val="ppt_w"/>
                                          </p:val>
                                        </p:tav>
                                      </p:tavLst>
                                    </p:anim>
                                    <p:anim calcmode="lin" valueType="num">
                                      <p:cBhvr>
                                        <p:cTn id="351"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4999"/>
                                          </p:stCondLst>
                                        </p:cTn>
                                        <p:tgtEl>
                                          <p:spTgt spid="30"/>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5000"/>
                                        <p:tgtEl>
                                          <p:spTgt spid="31"/>
                                        </p:tgtEl>
                                        <p:attrNameLst>
                                          <p:attrName>ppt_w</p:attrName>
                                        </p:attrNameLst>
                                      </p:cBhvr>
                                      <p:tavLst>
                                        <p:tav tm="0">
                                          <p:val>
                                            <p:strVal val="ppt_w"/>
                                          </p:val>
                                        </p:tav>
                                        <p:tav tm="100000">
                                          <p:val>
                                            <p:strVal val="ppt_w"/>
                                          </p:val>
                                        </p:tav>
                                      </p:tavLst>
                                    </p:anim>
                                    <p:anim calcmode="lin" valueType="num">
                                      <p:cBhvr>
                                        <p:cTn id="355"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4999"/>
                                          </p:stCondLst>
                                        </p:cTn>
                                        <p:tgtEl>
                                          <p:spTgt spid="31"/>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5000"/>
                                        <p:tgtEl>
                                          <p:spTgt spid="32"/>
                                        </p:tgtEl>
                                        <p:attrNameLst>
                                          <p:attrName>ppt_w</p:attrName>
                                        </p:attrNameLst>
                                      </p:cBhvr>
                                      <p:tavLst>
                                        <p:tav tm="0">
                                          <p:val>
                                            <p:strVal val="ppt_w"/>
                                          </p:val>
                                        </p:tav>
                                        <p:tav tm="100000">
                                          <p:val>
                                            <p:strVal val="ppt_w"/>
                                          </p:val>
                                        </p:tav>
                                      </p:tavLst>
                                    </p:anim>
                                    <p:anim calcmode="lin" valueType="num">
                                      <p:cBhvr>
                                        <p:cTn id="359"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4999"/>
                                          </p:stCondLst>
                                        </p:cTn>
                                        <p:tgtEl>
                                          <p:spTgt spid="32"/>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5000"/>
                                        <p:tgtEl>
                                          <p:spTgt spid="33"/>
                                        </p:tgtEl>
                                        <p:attrNameLst>
                                          <p:attrName>ppt_w</p:attrName>
                                        </p:attrNameLst>
                                      </p:cBhvr>
                                      <p:tavLst>
                                        <p:tav tm="0">
                                          <p:val>
                                            <p:strVal val="ppt_w"/>
                                          </p:val>
                                        </p:tav>
                                        <p:tav tm="100000">
                                          <p:val>
                                            <p:strVal val="ppt_w"/>
                                          </p:val>
                                        </p:tav>
                                      </p:tavLst>
                                    </p:anim>
                                    <p:anim calcmode="lin" valueType="num">
                                      <p:cBhvr>
                                        <p:cTn id="363"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4999"/>
                                          </p:stCondLst>
                                        </p:cTn>
                                        <p:tgtEl>
                                          <p:spTgt spid="33"/>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5000"/>
                                        <p:tgtEl>
                                          <p:spTgt spid="34"/>
                                        </p:tgtEl>
                                        <p:attrNameLst>
                                          <p:attrName>ppt_w</p:attrName>
                                        </p:attrNameLst>
                                      </p:cBhvr>
                                      <p:tavLst>
                                        <p:tav tm="0">
                                          <p:val>
                                            <p:strVal val="ppt_w"/>
                                          </p:val>
                                        </p:tav>
                                        <p:tav tm="100000">
                                          <p:val>
                                            <p:strVal val="ppt_w"/>
                                          </p:val>
                                        </p:tav>
                                      </p:tavLst>
                                    </p:anim>
                                    <p:anim calcmode="lin" valueType="num">
                                      <p:cBhvr>
                                        <p:cTn id="367"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4999"/>
                                          </p:stCondLst>
                                        </p:cTn>
                                        <p:tgtEl>
                                          <p:spTgt spid="34"/>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5000"/>
                                        <p:tgtEl>
                                          <p:spTgt spid="5"/>
                                        </p:tgtEl>
                                        <p:attrNameLst>
                                          <p:attrName>ppt_w</p:attrName>
                                        </p:attrNameLst>
                                      </p:cBhvr>
                                      <p:tavLst>
                                        <p:tav tm="0">
                                          <p:val>
                                            <p:strVal val="ppt_w"/>
                                          </p:val>
                                        </p:tav>
                                        <p:tav tm="100000">
                                          <p:val>
                                            <p:strVal val="ppt_w"/>
                                          </p:val>
                                        </p:tav>
                                      </p:tavLst>
                                    </p:anim>
                                    <p:anim calcmode="lin" valueType="num">
                                      <p:cBhvr>
                                        <p:cTn id="371" dur="5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4999"/>
                                          </p:stCondLst>
                                        </p:cTn>
                                        <p:tgtEl>
                                          <p:spTgt spid="5"/>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5000"/>
                                        <p:tgtEl>
                                          <p:spTgt spid="6"/>
                                        </p:tgtEl>
                                        <p:attrNameLst>
                                          <p:attrName>ppt_w</p:attrName>
                                        </p:attrNameLst>
                                      </p:cBhvr>
                                      <p:tavLst>
                                        <p:tav tm="0">
                                          <p:val>
                                            <p:strVal val="ppt_w"/>
                                          </p:val>
                                        </p:tav>
                                        <p:tav tm="100000">
                                          <p:val>
                                            <p:strVal val="ppt_w"/>
                                          </p:val>
                                        </p:tav>
                                      </p:tavLst>
                                    </p:anim>
                                    <p:anim calcmode="lin" valueType="num">
                                      <p:cBhvr>
                                        <p:cTn id="375"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4999"/>
                                          </p:stCondLst>
                                        </p:cTn>
                                        <p:tgtEl>
                                          <p:spTgt spid="6"/>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5000"/>
                                        <p:tgtEl>
                                          <p:spTgt spid="7"/>
                                        </p:tgtEl>
                                        <p:attrNameLst>
                                          <p:attrName>ppt_w</p:attrName>
                                        </p:attrNameLst>
                                      </p:cBhvr>
                                      <p:tavLst>
                                        <p:tav tm="0">
                                          <p:val>
                                            <p:strVal val="ppt_w"/>
                                          </p:val>
                                        </p:tav>
                                        <p:tav tm="100000">
                                          <p:val>
                                            <p:strVal val="ppt_w"/>
                                          </p:val>
                                        </p:tav>
                                      </p:tavLst>
                                    </p:anim>
                                    <p:anim calcmode="lin" valueType="num">
                                      <p:cBhvr>
                                        <p:cTn id="379"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4999"/>
                                          </p:stCondLst>
                                        </p:cTn>
                                        <p:tgtEl>
                                          <p:spTgt spid="7"/>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5000"/>
                                        <p:tgtEl>
                                          <p:spTgt spid="8"/>
                                        </p:tgtEl>
                                        <p:attrNameLst>
                                          <p:attrName>ppt_w</p:attrName>
                                        </p:attrNameLst>
                                      </p:cBhvr>
                                      <p:tavLst>
                                        <p:tav tm="0">
                                          <p:val>
                                            <p:strVal val="ppt_w"/>
                                          </p:val>
                                        </p:tav>
                                        <p:tav tm="100000">
                                          <p:val>
                                            <p:strVal val="ppt_w"/>
                                          </p:val>
                                        </p:tav>
                                      </p:tavLst>
                                    </p:anim>
                                    <p:anim calcmode="lin" valueType="num">
                                      <p:cBhvr>
                                        <p:cTn id="383"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4999"/>
                                          </p:stCondLst>
                                        </p:cTn>
                                        <p:tgtEl>
                                          <p:spTgt spid="8"/>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5000"/>
                                        <p:tgtEl>
                                          <p:spTgt spid="9"/>
                                        </p:tgtEl>
                                        <p:attrNameLst>
                                          <p:attrName>ppt_w</p:attrName>
                                        </p:attrNameLst>
                                      </p:cBhvr>
                                      <p:tavLst>
                                        <p:tav tm="0">
                                          <p:val>
                                            <p:strVal val="ppt_w"/>
                                          </p:val>
                                        </p:tav>
                                        <p:tav tm="100000">
                                          <p:val>
                                            <p:strVal val="ppt_w"/>
                                          </p:val>
                                        </p:tav>
                                      </p:tavLst>
                                    </p:anim>
                                    <p:anim calcmode="lin" valueType="num">
                                      <p:cBhvr>
                                        <p:cTn id="387"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4999"/>
                                          </p:stCondLst>
                                        </p:cTn>
                                        <p:tgtEl>
                                          <p:spTgt spid="9"/>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5000"/>
                                        <p:tgtEl>
                                          <p:spTgt spid="10"/>
                                        </p:tgtEl>
                                        <p:attrNameLst>
                                          <p:attrName>ppt_w</p:attrName>
                                        </p:attrNameLst>
                                      </p:cBhvr>
                                      <p:tavLst>
                                        <p:tav tm="0">
                                          <p:val>
                                            <p:strVal val="ppt_w"/>
                                          </p:val>
                                        </p:tav>
                                        <p:tav tm="100000">
                                          <p:val>
                                            <p:strVal val="ppt_w"/>
                                          </p:val>
                                        </p:tav>
                                      </p:tavLst>
                                    </p:anim>
                                    <p:anim calcmode="lin" valueType="num">
                                      <p:cBhvr>
                                        <p:cTn id="391"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4999"/>
                                          </p:stCondLst>
                                        </p:cTn>
                                        <p:tgtEl>
                                          <p:spTgt spid="10"/>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5000"/>
                                        <p:tgtEl>
                                          <p:spTgt spid="17"/>
                                        </p:tgtEl>
                                        <p:attrNameLst>
                                          <p:attrName>ppt_w</p:attrName>
                                        </p:attrNameLst>
                                      </p:cBhvr>
                                      <p:tavLst>
                                        <p:tav tm="0">
                                          <p:val>
                                            <p:strVal val="ppt_w"/>
                                          </p:val>
                                        </p:tav>
                                        <p:tav tm="100000">
                                          <p:val>
                                            <p:strVal val="ppt_w"/>
                                          </p:val>
                                        </p:tav>
                                      </p:tavLst>
                                    </p:anim>
                                    <p:anim calcmode="lin" valueType="num">
                                      <p:cBhvr>
                                        <p:cTn id="395"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4999"/>
                                          </p:stCondLst>
                                        </p:cTn>
                                        <p:tgtEl>
                                          <p:spTgt spid="17"/>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5000"/>
                                        <p:tgtEl>
                                          <p:spTgt spid="18"/>
                                        </p:tgtEl>
                                        <p:attrNameLst>
                                          <p:attrName>ppt_w</p:attrName>
                                        </p:attrNameLst>
                                      </p:cBhvr>
                                      <p:tavLst>
                                        <p:tav tm="0">
                                          <p:val>
                                            <p:strVal val="ppt_w"/>
                                          </p:val>
                                        </p:tav>
                                        <p:tav tm="100000">
                                          <p:val>
                                            <p:strVal val="ppt_w"/>
                                          </p:val>
                                        </p:tav>
                                      </p:tavLst>
                                    </p:anim>
                                    <p:anim calcmode="lin" valueType="num">
                                      <p:cBhvr>
                                        <p:cTn id="399"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4999"/>
                                          </p:stCondLst>
                                        </p:cTn>
                                        <p:tgtEl>
                                          <p:spTgt spid="18"/>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5000"/>
                                        <p:tgtEl>
                                          <p:spTgt spid="19"/>
                                        </p:tgtEl>
                                        <p:attrNameLst>
                                          <p:attrName>ppt_w</p:attrName>
                                        </p:attrNameLst>
                                      </p:cBhvr>
                                      <p:tavLst>
                                        <p:tav tm="0">
                                          <p:val>
                                            <p:strVal val="ppt_w"/>
                                          </p:val>
                                        </p:tav>
                                        <p:tav tm="100000">
                                          <p:val>
                                            <p:strVal val="ppt_w"/>
                                          </p:val>
                                        </p:tav>
                                      </p:tavLst>
                                    </p:anim>
                                    <p:anim calcmode="lin" valueType="num">
                                      <p:cBhvr>
                                        <p:cTn id="403"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4999"/>
                                          </p:stCondLst>
                                        </p:cTn>
                                        <p:tgtEl>
                                          <p:spTgt spid="19"/>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5000"/>
                                        <p:tgtEl>
                                          <p:spTgt spid="20"/>
                                        </p:tgtEl>
                                        <p:attrNameLst>
                                          <p:attrName>ppt_w</p:attrName>
                                        </p:attrNameLst>
                                      </p:cBhvr>
                                      <p:tavLst>
                                        <p:tav tm="0">
                                          <p:val>
                                            <p:strVal val="ppt_w"/>
                                          </p:val>
                                        </p:tav>
                                        <p:tav tm="100000">
                                          <p:val>
                                            <p:strVal val="ppt_w"/>
                                          </p:val>
                                        </p:tav>
                                      </p:tavLst>
                                    </p:anim>
                                    <p:anim calcmode="lin" valueType="num">
                                      <p:cBhvr>
                                        <p:cTn id="407"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4999"/>
                                          </p:stCondLst>
                                        </p:cTn>
                                        <p:tgtEl>
                                          <p:spTgt spid="20"/>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5000"/>
                                        <p:tgtEl>
                                          <p:spTgt spid="21"/>
                                        </p:tgtEl>
                                        <p:attrNameLst>
                                          <p:attrName>ppt_w</p:attrName>
                                        </p:attrNameLst>
                                      </p:cBhvr>
                                      <p:tavLst>
                                        <p:tav tm="0">
                                          <p:val>
                                            <p:strVal val="ppt_w"/>
                                          </p:val>
                                        </p:tav>
                                        <p:tav tm="100000">
                                          <p:val>
                                            <p:strVal val="ppt_w"/>
                                          </p:val>
                                        </p:tav>
                                      </p:tavLst>
                                    </p:anim>
                                    <p:anim calcmode="lin" valueType="num">
                                      <p:cBhvr>
                                        <p:cTn id="411"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4999"/>
                                          </p:stCondLst>
                                        </p:cTn>
                                        <p:tgtEl>
                                          <p:spTgt spid="21"/>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5000"/>
                                        <p:tgtEl>
                                          <p:spTgt spid="22"/>
                                        </p:tgtEl>
                                        <p:attrNameLst>
                                          <p:attrName>ppt_w</p:attrName>
                                        </p:attrNameLst>
                                      </p:cBhvr>
                                      <p:tavLst>
                                        <p:tav tm="0">
                                          <p:val>
                                            <p:strVal val="ppt_w"/>
                                          </p:val>
                                        </p:tav>
                                        <p:tav tm="100000">
                                          <p:val>
                                            <p:strVal val="ppt_w"/>
                                          </p:val>
                                        </p:tav>
                                      </p:tavLst>
                                    </p:anim>
                                    <p:anim calcmode="lin" valueType="num">
                                      <p:cBhvr>
                                        <p:cTn id="415"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4999"/>
                                          </p:stCondLst>
                                        </p:cTn>
                                        <p:tgtEl>
                                          <p:spTgt spid="22"/>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5000"/>
                                        <p:tgtEl>
                                          <p:spTgt spid="35"/>
                                        </p:tgtEl>
                                        <p:attrNameLst>
                                          <p:attrName>ppt_w</p:attrName>
                                        </p:attrNameLst>
                                      </p:cBhvr>
                                      <p:tavLst>
                                        <p:tav tm="0">
                                          <p:val>
                                            <p:strVal val="ppt_w"/>
                                          </p:val>
                                        </p:tav>
                                        <p:tav tm="100000">
                                          <p:val>
                                            <p:strVal val="ppt_w"/>
                                          </p:val>
                                        </p:tav>
                                      </p:tavLst>
                                    </p:anim>
                                    <p:anim calcmode="lin" valueType="num">
                                      <p:cBhvr>
                                        <p:cTn id="419"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4999"/>
                                          </p:stCondLst>
                                        </p:cTn>
                                        <p:tgtEl>
                                          <p:spTgt spid="35"/>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5000"/>
                                        <p:tgtEl>
                                          <p:spTgt spid="36"/>
                                        </p:tgtEl>
                                        <p:attrNameLst>
                                          <p:attrName>ppt_w</p:attrName>
                                        </p:attrNameLst>
                                      </p:cBhvr>
                                      <p:tavLst>
                                        <p:tav tm="0">
                                          <p:val>
                                            <p:strVal val="ppt_w"/>
                                          </p:val>
                                        </p:tav>
                                        <p:tav tm="100000">
                                          <p:val>
                                            <p:strVal val="ppt_w"/>
                                          </p:val>
                                        </p:tav>
                                      </p:tavLst>
                                    </p:anim>
                                    <p:anim calcmode="lin" valueType="num">
                                      <p:cBhvr>
                                        <p:cTn id="423"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4999"/>
                                          </p:stCondLst>
                                        </p:cTn>
                                        <p:tgtEl>
                                          <p:spTgt spid="36"/>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5000"/>
                                        <p:tgtEl>
                                          <p:spTgt spid="37"/>
                                        </p:tgtEl>
                                        <p:attrNameLst>
                                          <p:attrName>ppt_w</p:attrName>
                                        </p:attrNameLst>
                                      </p:cBhvr>
                                      <p:tavLst>
                                        <p:tav tm="0">
                                          <p:val>
                                            <p:strVal val="ppt_w"/>
                                          </p:val>
                                        </p:tav>
                                        <p:tav tm="100000">
                                          <p:val>
                                            <p:strVal val="ppt_w"/>
                                          </p:val>
                                        </p:tav>
                                      </p:tavLst>
                                    </p:anim>
                                    <p:anim calcmode="lin" valueType="num">
                                      <p:cBhvr>
                                        <p:cTn id="427"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4999"/>
                                          </p:stCondLst>
                                        </p:cTn>
                                        <p:tgtEl>
                                          <p:spTgt spid="37"/>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5000"/>
                                        <p:tgtEl>
                                          <p:spTgt spid="38"/>
                                        </p:tgtEl>
                                        <p:attrNameLst>
                                          <p:attrName>ppt_w</p:attrName>
                                        </p:attrNameLst>
                                      </p:cBhvr>
                                      <p:tavLst>
                                        <p:tav tm="0">
                                          <p:val>
                                            <p:strVal val="ppt_w"/>
                                          </p:val>
                                        </p:tav>
                                        <p:tav tm="100000">
                                          <p:val>
                                            <p:strVal val="ppt_w"/>
                                          </p:val>
                                        </p:tav>
                                      </p:tavLst>
                                    </p:anim>
                                    <p:anim calcmode="lin" valueType="num">
                                      <p:cBhvr>
                                        <p:cTn id="431"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4999"/>
                                          </p:stCondLst>
                                        </p:cTn>
                                        <p:tgtEl>
                                          <p:spTgt spid="38"/>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5000"/>
                                        <p:tgtEl>
                                          <p:spTgt spid="39"/>
                                        </p:tgtEl>
                                        <p:attrNameLst>
                                          <p:attrName>ppt_w</p:attrName>
                                        </p:attrNameLst>
                                      </p:cBhvr>
                                      <p:tavLst>
                                        <p:tav tm="0">
                                          <p:val>
                                            <p:strVal val="ppt_w"/>
                                          </p:val>
                                        </p:tav>
                                        <p:tav tm="100000">
                                          <p:val>
                                            <p:strVal val="ppt_w"/>
                                          </p:val>
                                        </p:tav>
                                      </p:tavLst>
                                    </p:anim>
                                    <p:anim calcmode="lin" valueType="num">
                                      <p:cBhvr>
                                        <p:cTn id="435"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4999"/>
                                          </p:stCondLst>
                                        </p:cTn>
                                        <p:tgtEl>
                                          <p:spTgt spid="39"/>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5000"/>
                                        <p:tgtEl>
                                          <p:spTgt spid="40"/>
                                        </p:tgtEl>
                                        <p:attrNameLst>
                                          <p:attrName>ppt_w</p:attrName>
                                        </p:attrNameLst>
                                      </p:cBhvr>
                                      <p:tavLst>
                                        <p:tav tm="0">
                                          <p:val>
                                            <p:strVal val="ppt_w"/>
                                          </p:val>
                                        </p:tav>
                                        <p:tav tm="100000">
                                          <p:val>
                                            <p:strVal val="ppt_w"/>
                                          </p:val>
                                        </p:tav>
                                      </p:tavLst>
                                    </p:anim>
                                    <p:anim calcmode="lin" valueType="num">
                                      <p:cBhvr>
                                        <p:cTn id="439"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4999"/>
                                          </p:stCondLst>
                                        </p:cTn>
                                        <p:tgtEl>
                                          <p:spTgt spid="40"/>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5000" fill="hold"/>
                                        <p:tgtEl>
                                          <p:spTgt spid="5"/>
                                        </p:tgtEl>
                                        <p:attrNameLst>
                                          <p:attrName>r</p:attrName>
                                        </p:attrNameLst>
                                      </p:cBhvr>
                                    </p:animRot>
                                  </p:childTnLst>
                                </p:cTn>
                              </p:par>
                              <p:par>
                                <p:cTn id="443" presetID="8" presetClass="emph" presetSubtype="0" fill="hold" grpId="3" nodeType="withEffect">
                                  <p:stCondLst>
                                    <p:cond delay="0"/>
                                  </p:stCondLst>
                                  <p:childTnLst>
                                    <p:animRot by="21600000">
                                      <p:cBhvr>
                                        <p:cTn id="444" dur="5000" fill="hold"/>
                                        <p:tgtEl>
                                          <p:spTgt spid="17"/>
                                        </p:tgtEl>
                                        <p:attrNameLst>
                                          <p:attrName>r</p:attrName>
                                        </p:attrNameLst>
                                      </p:cBhvr>
                                    </p:animRot>
                                  </p:childTnLst>
                                </p:cTn>
                              </p:par>
                              <p:par>
                                <p:cTn id="445" presetID="8" presetClass="emph" presetSubtype="0" fill="hold" grpId="3" nodeType="withEffect">
                                  <p:stCondLst>
                                    <p:cond delay="0"/>
                                  </p:stCondLst>
                                  <p:childTnLst>
                                    <p:animRot by="21600000">
                                      <p:cBhvr>
                                        <p:cTn id="446" dur="5000" fill="hold"/>
                                        <p:tgtEl>
                                          <p:spTgt spid="35"/>
                                        </p:tgtEl>
                                        <p:attrNameLst>
                                          <p:attrName>r</p:attrName>
                                        </p:attrNameLst>
                                      </p:cBhvr>
                                    </p:animRot>
                                  </p:childTnLst>
                                </p:cTn>
                              </p:par>
                              <p:par>
                                <p:cTn id="447" presetID="8" presetClass="emph" presetSubtype="0" fill="hold" grpId="3" nodeType="withEffect">
                                  <p:stCondLst>
                                    <p:cond delay="0"/>
                                  </p:stCondLst>
                                  <p:childTnLst>
                                    <p:animRot by="21600000">
                                      <p:cBhvr>
                                        <p:cTn id="448" dur="5000" fill="hold"/>
                                        <p:tgtEl>
                                          <p:spTgt spid="7"/>
                                        </p:tgtEl>
                                        <p:attrNameLst>
                                          <p:attrName>r</p:attrName>
                                        </p:attrNameLst>
                                      </p:cBhvr>
                                    </p:animRot>
                                  </p:childTnLst>
                                </p:cTn>
                              </p:par>
                              <p:par>
                                <p:cTn id="449" presetID="8" presetClass="emph" presetSubtype="0" fill="hold" grpId="3" nodeType="withEffect">
                                  <p:stCondLst>
                                    <p:cond delay="0"/>
                                  </p:stCondLst>
                                  <p:childTnLst>
                                    <p:animRot by="21600000">
                                      <p:cBhvr>
                                        <p:cTn id="450" dur="5000" fill="hold"/>
                                        <p:tgtEl>
                                          <p:spTgt spid="19"/>
                                        </p:tgtEl>
                                        <p:attrNameLst>
                                          <p:attrName>r</p:attrName>
                                        </p:attrNameLst>
                                      </p:cBhvr>
                                    </p:animRot>
                                  </p:childTnLst>
                                </p:cTn>
                              </p:par>
                              <p:par>
                                <p:cTn id="451" presetID="8" presetClass="emph" presetSubtype="0" fill="hold" grpId="3" nodeType="withEffect">
                                  <p:stCondLst>
                                    <p:cond delay="0"/>
                                  </p:stCondLst>
                                  <p:childTnLst>
                                    <p:animRot by="21600000">
                                      <p:cBhvr>
                                        <p:cTn id="452" dur="5000" fill="hold"/>
                                        <p:tgtEl>
                                          <p:spTgt spid="37"/>
                                        </p:tgtEl>
                                        <p:attrNameLst>
                                          <p:attrName>r</p:attrName>
                                        </p:attrNameLst>
                                      </p:cBhvr>
                                    </p:animRot>
                                  </p:childTnLst>
                                </p:cTn>
                              </p:par>
                              <p:par>
                                <p:cTn id="453" presetID="8" presetClass="emph" presetSubtype="0" fill="hold" grpId="3" nodeType="withEffect">
                                  <p:stCondLst>
                                    <p:cond delay="0"/>
                                  </p:stCondLst>
                                  <p:childTnLst>
                                    <p:animRot by="21600000">
                                      <p:cBhvr>
                                        <p:cTn id="454" dur="5000" fill="hold"/>
                                        <p:tgtEl>
                                          <p:spTgt spid="9"/>
                                        </p:tgtEl>
                                        <p:attrNameLst>
                                          <p:attrName>r</p:attrName>
                                        </p:attrNameLst>
                                      </p:cBhvr>
                                    </p:animRot>
                                  </p:childTnLst>
                                </p:cTn>
                              </p:par>
                              <p:par>
                                <p:cTn id="455" presetID="8" presetClass="emph" presetSubtype="0" fill="hold" grpId="3" nodeType="withEffect">
                                  <p:stCondLst>
                                    <p:cond delay="0"/>
                                  </p:stCondLst>
                                  <p:childTnLst>
                                    <p:animRot by="21600000">
                                      <p:cBhvr>
                                        <p:cTn id="456" dur="5000" fill="hold"/>
                                        <p:tgtEl>
                                          <p:spTgt spid="21"/>
                                        </p:tgtEl>
                                        <p:attrNameLst>
                                          <p:attrName>r</p:attrName>
                                        </p:attrNameLst>
                                      </p:cBhvr>
                                    </p:animRot>
                                  </p:childTnLst>
                                </p:cTn>
                              </p:par>
                              <p:par>
                                <p:cTn id="457" presetID="8" presetClass="emph" presetSubtype="0" fill="hold" grpId="3" nodeType="withEffect">
                                  <p:stCondLst>
                                    <p:cond delay="0"/>
                                  </p:stCondLst>
                                  <p:childTnLst>
                                    <p:animRot by="21600000">
                                      <p:cBhvr>
                                        <p:cTn id="458" dur="5000" fill="hold"/>
                                        <p:tgtEl>
                                          <p:spTgt spid="39"/>
                                        </p:tgtEl>
                                        <p:attrNameLst>
                                          <p:attrName>r</p:attrName>
                                        </p:attrNameLst>
                                      </p:cBhvr>
                                    </p:animRot>
                                  </p:childTnLst>
                                </p:cTn>
                              </p:par>
                              <p:par>
                                <p:cTn id="459" presetID="8" presetClass="emph" presetSubtype="0" fill="hold" grpId="3" nodeType="withEffect">
                                  <p:stCondLst>
                                    <p:cond delay="0"/>
                                  </p:stCondLst>
                                  <p:childTnLst>
                                    <p:animRot by="-21600000">
                                      <p:cBhvr>
                                        <p:cTn id="460" dur="5000" fill="hold"/>
                                        <p:tgtEl>
                                          <p:spTgt spid="6"/>
                                        </p:tgtEl>
                                        <p:attrNameLst>
                                          <p:attrName>r</p:attrName>
                                        </p:attrNameLst>
                                      </p:cBhvr>
                                    </p:animRot>
                                  </p:childTnLst>
                                </p:cTn>
                              </p:par>
                              <p:par>
                                <p:cTn id="461" presetID="8" presetClass="emph" presetSubtype="0" fill="hold" grpId="3" nodeType="withEffect">
                                  <p:stCondLst>
                                    <p:cond delay="0"/>
                                  </p:stCondLst>
                                  <p:childTnLst>
                                    <p:animRot by="-21600000">
                                      <p:cBhvr>
                                        <p:cTn id="462" dur="5000" fill="hold"/>
                                        <p:tgtEl>
                                          <p:spTgt spid="18"/>
                                        </p:tgtEl>
                                        <p:attrNameLst>
                                          <p:attrName>r</p:attrName>
                                        </p:attrNameLst>
                                      </p:cBhvr>
                                    </p:animRot>
                                  </p:childTnLst>
                                </p:cTn>
                              </p:par>
                              <p:par>
                                <p:cTn id="463" presetID="8" presetClass="emph" presetSubtype="0" fill="hold" grpId="3" nodeType="withEffect">
                                  <p:stCondLst>
                                    <p:cond delay="0"/>
                                  </p:stCondLst>
                                  <p:childTnLst>
                                    <p:animRot by="-21600000">
                                      <p:cBhvr>
                                        <p:cTn id="464" dur="5000" fill="hold"/>
                                        <p:tgtEl>
                                          <p:spTgt spid="36"/>
                                        </p:tgtEl>
                                        <p:attrNameLst>
                                          <p:attrName>r</p:attrName>
                                        </p:attrNameLst>
                                      </p:cBhvr>
                                    </p:animRot>
                                  </p:childTnLst>
                                </p:cTn>
                              </p:par>
                              <p:par>
                                <p:cTn id="465" presetID="8" presetClass="emph" presetSubtype="0" fill="hold" grpId="3" nodeType="withEffect">
                                  <p:stCondLst>
                                    <p:cond delay="0"/>
                                  </p:stCondLst>
                                  <p:childTnLst>
                                    <p:animRot by="-21600000">
                                      <p:cBhvr>
                                        <p:cTn id="466" dur="5000" fill="hold"/>
                                        <p:tgtEl>
                                          <p:spTgt spid="8"/>
                                        </p:tgtEl>
                                        <p:attrNameLst>
                                          <p:attrName>r</p:attrName>
                                        </p:attrNameLst>
                                      </p:cBhvr>
                                    </p:animRot>
                                  </p:childTnLst>
                                </p:cTn>
                              </p:par>
                              <p:par>
                                <p:cTn id="467" presetID="8" presetClass="emph" presetSubtype="0" fill="hold" grpId="3" nodeType="withEffect">
                                  <p:stCondLst>
                                    <p:cond delay="0"/>
                                  </p:stCondLst>
                                  <p:childTnLst>
                                    <p:animRot by="-21600000">
                                      <p:cBhvr>
                                        <p:cTn id="468" dur="5000" fill="hold"/>
                                        <p:tgtEl>
                                          <p:spTgt spid="20"/>
                                        </p:tgtEl>
                                        <p:attrNameLst>
                                          <p:attrName>r</p:attrName>
                                        </p:attrNameLst>
                                      </p:cBhvr>
                                    </p:animRot>
                                  </p:childTnLst>
                                </p:cTn>
                              </p:par>
                              <p:par>
                                <p:cTn id="469" presetID="8" presetClass="emph" presetSubtype="0" fill="hold" grpId="3" nodeType="withEffect">
                                  <p:stCondLst>
                                    <p:cond delay="0"/>
                                  </p:stCondLst>
                                  <p:childTnLst>
                                    <p:animRot by="-21600000">
                                      <p:cBhvr>
                                        <p:cTn id="470" dur="5000" fill="hold"/>
                                        <p:tgtEl>
                                          <p:spTgt spid="38"/>
                                        </p:tgtEl>
                                        <p:attrNameLst>
                                          <p:attrName>r</p:attrName>
                                        </p:attrNameLst>
                                      </p:cBhvr>
                                    </p:animRot>
                                  </p:childTnLst>
                                </p:cTn>
                              </p:par>
                              <p:par>
                                <p:cTn id="471" presetID="8" presetClass="emph" presetSubtype="0" fill="hold" grpId="3" nodeType="withEffect">
                                  <p:stCondLst>
                                    <p:cond delay="0"/>
                                  </p:stCondLst>
                                  <p:childTnLst>
                                    <p:animRot by="-21600000">
                                      <p:cBhvr>
                                        <p:cTn id="472" dur="5000" fill="hold"/>
                                        <p:tgtEl>
                                          <p:spTgt spid="10"/>
                                        </p:tgtEl>
                                        <p:attrNameLst>
                                          <p:attrName>r</p:attrName>
                                        </p:attrNameLst>
                                      </p:cBhvr>
                                    </p:animRot>
                                  </p:childTnLst>
                                </p:cTn>
                              </p:par>
                              <p:par>
                                <p:cTn id="473" presetID="8" presetClass="emph" presetSubtype="0" fill="hold" grpId="3" nodeType="withEffect">
                                  <p:stCondLst>
                                    <p:cond delay="0"/>
                                  </p:stCondLst>
                                  <p:childTnLst>
                                    <p:animRot by="-21600000">
                                      <p:cBhvr>
                                        <p:cTn id="474" dur="5000" fill="hold"/>
                                        <p:tgtEl>
                                          <p:spTgt spid="22"/>
                                        </p:tgtEl>
                                        <p:attrNameLst>
                                          <p:attrName>r</p:attrName>
                                        </p:attrNameLst>
                                      </p:cBhvr>
                                    </p:animRot>
                                  </p:childTnLst>
                                </p:cTn>
                              </p:par>
                              <p:par>
                                <p:cTn id="475" presetID="8" presetClass="emph" presetSubtype="0" fill="hold" grpId="3" nodeType="withEffect">
                                  <p:stCondLst>
                                    <p:cond delay="0"/>
                                  </p:stCondLst>
                                  <p:childTnLst>
                                    <p:animRot by="-21600000">
                                      <p:cBhvr>
                                        <p:cTn id="476" dur="5000" fill="hold"/>
                                        <p:tgtEl>
                                          <p:spTgt spid="40"/>
                                        </p:tgtEl>
                                        <p:attrNameLst>
                                          <p:attrName>r</p:attrName>
                                        </p:attrNameLst>
                                      </p:cBhvr>
                                    </p:animRot>
                                  </p:childTnLst>
                                </p:cTn>
                              </p:par>
                              <p:par>
                                <p:cTn id="477" presetID="8" presetClass="emph" presetSubtype="0" fill="hold" grpId="3" nodeType="withEffect">
                                  <p:stCondLst>
                                    <p:cond delay="0"/>
                                  </p:stCondLst>
                                  <p:childTnLst>
                                    <p:animRot by="-21600000">
                                      <p:cBhvr>
                                        <p:cTn id="478" dur="5000" fill="hold"/>
                                        <p:tgtEl>
                                          <p:spTgt spid="14"/>
                                        </p:tgtEl>
                                        <p:attrNameLst>
                                          <p:attrName>r</p:attrName>
                                        </p:attrNameLst>
                                      </p:cBhvr>
                                    </p:animRot>
                                  </p:childTnLst>
                                </p:cTn>
                              </p:par>
                              <p:par>
                                <p:cTn id="479" presetID="8" presetClass="emph" presetSubtype="0" fill="hold" grpId="3" nodeType="withEffect">
                                  <p:stCondLst>
                                    <p:cond delay="0"/>
                                  </p:stCondLst>
                                  <p:childTnLst>
                                    <p:animRot by="-21600000">
                                      <p:cBhvr>
                                        <p:cTn id="480" dur="5000" fill="hold"/>
                                        <p:tgtEl>
                                          <p:spTgt spid="26"/>
                                        </p:tgtEl>
                                        <p:attrNameLst>
                                          <p:attrName>r</p:attrName>
                                        </p:attrNameLst>
                                      </p:cBhvr>
                                    </p:animRot>
                                  </p:childTnLst>
                                </p:cTn>
                              </p:par>
                              <p:par>
                                <p:cTn id="481" presetID="8" presetClass="emph" presetSubtype="0" fill="hold" grpId="3" nodeType="withEffect">
                                  <p:stCondLst>
                                    <p:cond delay="0"/>
                                  </p:stCondLst>
                                  <p:childTnLst>
                                    <p:animRot by="-21600000">
                                      <p:cBhvr>
                                        <p:cTn id="482" dur="5000" fill="hold"/>
                                        <p:tgtEl>
                                          <p:spTgt spid="32"/>
                                        </p:tgtEl>
                                        <p:attrNameLst>
                                          <p:attrName>r</p:attrName>
                                        </p:attrNameLst>
                                      </p:cBhvr>
                                    </p:animRot>
                                  </p:childTnLst>
                                </p:cTn>
                              </p:par>
                              <p:par>
                                <p:cTn id="483" presetID="8" presetClass="emph" presetSubtype="0" fill="hold" grpId="3" nodeType="withEffect">
                                  <p:stCondLst>
                                    <p:cond delay="0"/>
                                  </p:stCondLst>
                                  <p:childTnLst>
                                    <p:animRot by="-21600000">
                                      <p:cBhvr>
                                        <p:cTn id="484" dur="5000" fill="hold"/>
                                        <p:tgtEl>
                                          <p:spTgt spid="16"/>
                                        </p:tgtEl>
                                        <p:attrNameLst>
                                          <p:attrName>r</p:attrName>
                                        </p:attrNameLst>
                                      </p:cBhvr>
                                    </p:animRot>
                                  </p:childTnLst>
                                </p:cTn>
                              </p:par>
                              <p:par>
                                <p:cTn id="485" presetID="8" presetClass="emph" presetSubtype="0" fill="hold" grpId="3" nodeType="withEffect">
                                  <p:stCondLst>
                                    <p:cond delay="0"/>
                                  </p:stCondLst>
                                  <p:childTnLst>
                                    <p:animRot by="-21600000">
                                      <p:cBhvr>
                                        <p:cTn id="486" dur="5000" fill="hold"/>
                                        <p:tgtEl>
                                          <p:spTgt spid="28"/>
                                        </p:tgtEl>
                                        <p:attrNameLst>
                                          <p:attrName>r</p:attrName>
                                        </p:attrNameLst>
                                      </p:cBhvr>
                                    </p:animRot>
                                  </p:childTnLst>
                                </p:cTn>
                              </p:par>
                              <p:par>
                                <p:cTn id="487" presetID="8" presetClass="emph" presetSubtype="0" fill="hold" grpId="3" nodeType="withEffect">
                                  <p:stCondLst>
                                    <p:cond delay="0"/>
                                  </p:stCondLst>
                                  <p:childTnLst>
                                    <p:animRot by="-21600000">
                                      <p:cBhvr>
                                        <p:cTn id="488" dur="5000" fill="hold"/>
                                        <p:tgtEl>
                                          <p:spTgt spid="34"/>
                                        </p:tgtEl>
                                        <p:attrNameLst>
                                          <p:attrName>r</p:attrName>
                                        </p:attrNameLst>
                                      </p:cBhvr>
                                    </p:animRot>
                                  </p:childTnLst>
                                </p:cTn>
                              </p:par>
                              <p:par>
                                <p:cTn id="489" presetID="8" presetClass="emph" presetSubtype="0" fill="hold" grpId="3" nodeType="withEffect">
                                  <p:stCondLst>
                                    <p:cond delay="0"/>
                                  </p:stCondLst>
                                  <p:childTnLst>
                                    <p:animRot by="-21600000">
                                      <p:cBhvr>
                                        <p:cTn id="490" dur="5000" fill="hold"/>
                                        <p:tgtEl>
                                          <p:spTgt spid="12"/>
                                        </p:tgtEl>
                                        <p:attrNameLst>
                                          <p:attrName>r</p:attrName>
                                        </p:attrNameLst>
                                      </p:cBhvr>
                                    </p:animRot>
                                  </p:childTnLst>
                                </p:cTn>
                              </p:par>
                              <p:par>
                                <p:cTn id="491" presetID="8" presetClass="emph" presetSubtype="0" fill="hold" grpId="3" nodeType="withEffect">
                                  <p:stCondLst>
                                    <p:cond delay="0"/>
                                  </p:stCondLst>
                                  <p:childTnLst>
                                    <p:animRot by="-21600000">
                                      <p:cBhvr>
                                        <p:cTn id="492" dur="5000" fill="hold"/>
                                        <p:tgtEl>
                                          <p:spTgt spid="24"/>
                                        </p:tgtEl>
                                        <p:attrNameLst>
                                          <p:attrName>r</p:attrName>
                                        </p:attrNameLst>
                                      </p:cBhvr>
                                    </p:animRot>
                                  </p:childTnLst>
                                </p:cTn>
                              </p:par>
                              <p:par>
                                <p:cTn id="493" presetID="8" presetClass="emph" presetSubtype="0" fill="hold" grpId="3" nodeType="withEffect">
                                  <p:stCondLst>
                                    <p:cond delay="0"/>
                                  </p:stCondLst>
                                  <p:childTnLst>
                                    <p:animRot by="-21600000">
                                      <p:cBhvr>
                                        <p:cTn id="494" dur="5000" fill="hold"/>
                                        <p:tgtEl>
                                          <p:spTgt spid="30"/>
                                        </p:tgtEl>
                                        <p:attrNameLst>
                                          <p:attrName>r</p:attrName>
                                        </p:attrNameLst>
                                      </p:cBhvr>
                                    </p:animRot>
                                  </p:childTnLst>
                                </p:cTn>
                              </p:par>
                              <p:par>
                                <p:cTn id="495" presetID="8" presetClass="emph" presetSubtype="0" fill="hold" grpId="3" nodeType="withEffect">
                                  <p:stCondLst>
                                    <p:cond delay="0"/>
                                  </p:stCondLst>
                                  <p:childTnLst>
                                    <p:animRot by="21600000">
                                      <p:cBhvr>
                                        <p:cTn id="496" dur="5000" fill="hold"/>
                                        <p:tgtEl>
                                          <p:spTgt spid="13"/>
                                        </p:tgtEl>
                                        <p:attrNameLst>
                                          <p:attrName>r</p:attrName>
                                        </p:attrNameLst>
                                      </p:cBhvr>
                                    </p:animRot>
                                  </p:childTnLst>
                                </p:cTn>
                              </p:par>
                              <p:par>
                                <p:cTn id="497" presetID="8" presetClass="emph" presetSubtype="0" fill="hold" grpId="3" nodeType="withEffect">
                                  <p:stCondLst>
                                    <p:cond delay="0"/>
                                  </p:stCondLst>
                                  <p:childTnLst>
                                    <p:animRot by="21600000">
                                      <p:cBhvr>
                                        <p:cTn id="498" dur="5000" fill="hold"/>
                                        <p:tgtEl>
                                          <p:spTgt spid="25"/>
                                        </p:tgtEl>
                                        <p:attrNameLst>
                                          <p:attrName>r</p:attrName>
                                        </p:attrNameLst>
                                      </p:cBhvr>
                                    </p:animRot>
                                  </p:childTnLst>
                                </p:cTn>
                              </p:par>
                              <p:par>
                                <p:cTn id="499" presetID="8" presetClass="emph" presetSubtype="0" fill="hold" grpId="3" nodeType="withEffect">
                                  <p:stCondLst>
                                    <p:cond delay="0"/>
                                  </p:stCondLst>
                                  <p:childTnLst>
                                    <p:animRot by="21600000">
                                      <p:cBhvr>
                                        <p:cTn id="500" dur="5000" fill="hold"/>
                                        <p:tgtEl>
                                          <p:spTgt spid="31"/>
                                        </p:tgtEl>
                                        <p:attrNameLst>
                                          <p:attrName>r</p:attrName>
                                        </p:attrNameLst>
                                      </p:cBhvr>
                                    </p:animRot>
                                  </p:childTnLst>
                                </p:cTn>
                              </p:par>
                              <p:par>
                                <p:cTn id="501" presetID="8" presetClass="emph" presetSubtype="0" fill="hold" grpId="3" nodeType="withEffect">
                                  <p:stCondLst>
                                    <p:cond delay="0"/>
                                  </p:stCondLst>
                                  <p:childTnLst>
                                    <p:animRot by="21600000">
                                      <p:cBhvr>
                                        <p:cTn id="502" dur="5000" fill="hold"/>
                                        <p:tgtEl>
                                          <p:spTgt spid="15"/>
                                        </p:tgtEl>
                                        <p:attrNameLst>
                                          <p:attrName>r</p:attrName>
                                        </p:attrNameLst>
                                      </p:cBhvr>
                                    </p:animRot>
                                  </p:childTnLst>
                                </p:cTn>
                              </p:par>
                              <p:par>
                                <p:cTn id="503" presetID="8" presetClass="emph" presetSubtype="0" fill="hold" grpId="3" nodeType="withEffect">
                                  <p:stCondLst>
                                    <p:cond delay="0"/>
                                  </p:stCondLst>
                                  <p:childTnLst>
                                    <p:animRot by="21600000">
                                      <p:cBhvr>
                                        <p:cTn id="504" dur="5000" fill="hold"/>
                                        <p:tgtEl>
                                          <p:spTgt spid="27"/>
                                        </p:tgtEl>
                                        <p:attrNameLst>
                                          <p:attrName>r</p:attrName>
                                        </p:attrNameLst>
                                      </p:cBhvr>
                                    </p:animRot>
                                  </p:childTnLst>
                                </p:cTn>
                              </p:par>
                              <p:par>
                                <p:cTn id="505" presetID="8" presetClass="emph" presetSubtype="0" fill="hold" grpId="3" nodeType="withEffect">
                                  <p:stCondLst>
                                    <p:cond delay="0"/>
                                  </p:stCondLst>
                                  <p:childTnLst>
                                    <p:animRot by="21600000">
                                      <p:cBhvr>
                                        <p:cTn id="506" dur="5000" fill="hold"/>
                                        <p:tgtEl>
                                          <p:spTgt spid="33"/>
                                        </p:tgtEl>
                                        <p:attrNameLst>
                                          <p:attrName>r</p:attrName>
                                        </p:attrNameLst>
                                      </p:cBhvr>
                                    </p:animRot>
                                  </p:childTnLst>
                                </p:cTn>
                              </p:par>
                              <p:par>
                                <p:cTn id="507" presetID="8" presetClass="emph" presetSubtype="0" fill="hold" grpId="3" nodeType="withEffect">
                                  <p:stCondLst>
                                    <p:cond delay="0"/>
                                  </p:stCondLst>
                                  <p:childTnLst>
                                    <p:animRot by="21600000">
                                      <p:cBhvr>
                                        <p:cTn id="508" dur="5000" fill="hold"/>
                                        <p:tgtEl>
                                          <p:spTgt spid="11"/>
                                        </p:tgtEl>
                                        <p:attrNameLst>
                                          <p:attrName>r</p:attrName>
                                        </p:attrNameLst>
                                      </p:cBhvr>
                                    </p:animRot>
                                  </p:childTnLst>
                                </p:cTn>
                              </p:par>
                              <p:par>
                                <p:cTn id="509" presetID="8" presetClass="emph" presetSubtype="0" fill="hold" grpId="3" nodeType="withEffect">
                                  <p:stCondLst>
                                    <p:cond delay="0"/>
                                  </p:stCondLst>
                                  <p:childTnLst>
                                    <p:animRot by="21600000">
                                      <p:cBhvr>
                                        <p:cTn id="510" dur="5000" fill="hold"/>
                                        <p:tgtEl>
                                          <p:spTgt spid="23"/>
                                        </p:tgtEl>
                                        <p:attrNameLst>
                                          <p:attrName>r</p:attrName>
                                        </p:attrNameLst>
                                      </p:cBhvr>
                                    </p:animRot>
                                  </p:childTnLst>
                                </p:cTn>
                              </p:par>
                              <p:par>
                                <p:cTn id="511" presetID="8" presetClass="emph" presetSubtype="0" fill="hold" grpId="3" nodeType="withEffect">
                                  <p:stCondLst>
                                    <p:cond delay="0"/>
                                  </p:stCondLst>
                                  <p:childTnLst>
                                    <p:animRot by="21600000">
                                      <p:cBhvr>
                                        <p:cTn id="512" dur="5000" fill="hold"/>
                                        <p:tgtEl>
                                          <p:spTgt spid="29"/>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4"/>
                                        </p:tgtEl>
                                        <p:attrNameLst>
                                          <p:attrName>style.visibility</p:attrName>
                                        </p:attrNameLst>
                                      </p:cBhvr>
                                      <p:to>
                                        <p:strVal val="visible"/>
                                      </p:to>
                                    </p:set>
                                    <p:anim calcmode="lin" valueType="num">
                                      <p:cBhvr>
                                        <p:cTn id="515" dur="5000" fill="hold"/>
                                        <p:tgtEl>
                                          <p:spTgt spid="4"/>
                                        </p:tgtEl>
                                        <p:attrNameLst>
                                          <p:attrName>ppt_w</p:attrName>
                                        </p:attrNameLst>
                                      </p:cBhvr>
                                      <p:tavLst>
                                        <p:tav tm="0">
                                          <p:val>
                                            <p:strVal val="4/3*#ppt_w"/>
                                          </p:val>
                                        </p:tav>
                                        <p:tav tm="100000">
                                          <p:val>
                                            <p:strVal val="#ppt_w"/>
                                          </p:val>
                                        </p:tav>
                                      </p:tavLst>
                                    </p:anim>
                                    <p:anim calcmode="lin" valueType="num">
                                      <p:cBhvr>
                                        <p:cTn id="516" dur="5000" fill="hold"/>
                                        <p:tgtEl>
                                          <p:spTgt spid="4"/>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4"/>
                                        </p:tgtEl>
                                        <p:attrNameLst>
                                          <p:attrName>style.visibility</p:attrName>
                                        </p:attrNameLst>
                                      </p:cBhvr>
                                      <p:to>
                                        <p:strVal val="visible"/>
                                      </p:to>
                                    </p:set>
                                    <p:animEffect transition="in" filter="barn(outVertical)">
                                      <p:cBhvr>
                                        <p:cTn id="519"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7" name="Picture 2" descr="d:\Mis documentos\ppsx\2-chien-boxer-2.png"/>
          <p:cNvPicPr>
            <a:picLocks noChangeAspect="1" noChangeArrowheads="1"/>
          </p:cNvPicPr>
          <p:nvPr/>
        </p:nvPicPr>
        <p:blipFill>
          <a:blip r:embed="rId5">
            <a:lum bright="10000" contrast="20000"/>
          </a:blip>
          <a:srcRect b="8124"/>
          <a:stretch>
            <a:fillRect/>
          </a:stretch>
        </p:blipFill>
        <p:spPr bwMode="auto">
          <a:xfrm>
            <a:off x="-214346" y="3286130"/>
            <a:ext cx="2480367" cy="2071684"/>
          </a:xfrm>
          <a:prstGeom prst="rect">
            <a:avLst/>
          </a:prstGeom>
          <a:noFill/>
        </p:spPr>
      </p:pic>
      <p:pic>
        <p:nvPicPr>
          <p:cNvPr id="11" name="10 Imagen" descr="brown-paw-tracks-on-grey-b4b4b4-hi.png"/>
          <p:cNvPicPr>
            <a:picLocks noChangeAspect="1"/>
          </p:cNvPicPr>
          <p:nvPr/>
        </p:nvPicPr>
        <p:blipFill>
          <a:blip r:embed="rId4"/>
          <a:stretch>
            <a:fillRect/>
          </a:stretch>
        </p:blipFill>
        <p:spPr>
          <a:xfrm rot="16200000">
            <a:off x="3418098" y="2368330"/>
            <a:ext cx="1236234" cy="4643470"/>
          </a:xfrm>
          <a:prstGeom prst="rect">
            <a:avLst/>
          </a:prstGeom>
        </p:spPr>
      </p:pic>
      <p:pic>
        <p:nvPicPr>
          <p:cNvPr id="12" name="11 Imagen" descr="brown-paw-tracks-on-grey-b4b4b4-hi.png"/>
          <p:cNvPicPr>
            <a:picLocks noChangeAspect="1"/>
          </p:cNvPicPr>
          <p:nvPr/>
        </p:nvPicPr>
        <p:blipFill>
          <a:blip r:embed="rId6"/>
          <a:srcRect/>
          <a:stretch>
            <a:fillRect/>
          </a:stretch>
        </p:blipFill>
        <p:spPr>
          <a:xfrm rot="16200000">
            <a:off x="6489932" y="3511338"/>
            <a:ext cx="1236234" cy="2357454"/>
          </a:xfrm>
          <a:prstGeom prst="rect">
            <a:avLst/>
          </a:prstGeom>
        </p:spPr>
      </p:pic>
      <p:pic>
        <p:nvPicPr>
          <p:cNvPr id="14" name="13 Imagen" descr="g-gif-update.php.gif"/>
          <p:cNvPicPr>
            <a:picLocks noChangeAspect="1"/>
          </p:cNvPicPr>
          <p:nvPr/>
        </p:nvPicPr>
        <p:blipFill>
          <a:blip r:embed="rId7">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8">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9">
            <a:lum contrast="20000"/>
          </a:blip>
          <a:stretch>
            <a:fillRect/>
          </a:stretch>
        </p:blipFill>
        <p:spPr>
          <a:xfrm>
            <a:off x="5286380" y="285734"/>
            <a:ext cx="1790838" cy="552464"/>
          </a:xfrm>
          <a:prstGeom prst="rect">
            <a:avLst/>
          </a:prstGeom>
        </p:spPr>
      </p:pic>
      <p:sp>
        <p:nvSpPr>
          <p:cNvPr id="21" name="20 CuadroTexto"/>
          <p:cNvSpPr txBox="1"/>
          <p:nvPr/>
        </p:nvSpPr>
        <p:spPr>
          <a:xfrm>
            <a:off x="1928794" y="1643056"/>
            <a:ext cx="4786346" cy="2031325"/>
          </a:xfrm>
          <a:prstGeom prst="rect">
            <a:avLst/>
          </a:prstGeom>
          <a:noFill/>
        </p:spPr>
        <p:txBody>
          <a:bodyPr wrap="square" rtlCol="0">
            <a:spAutoFit/>
          </a:bodyPr>
          <a:lstStyle/>
          <a:p>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 </a:t>
            </a:r>
          </a:p>
          <a:p>
            <a:r>
              <a:rPr lang="es-ES" b="1"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El Nombre Bóxer:</a:t>
            </a:r>
          </a:p>
          <a:p>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Existe una versión del origen del nombre “Bóxer” (Boxeador) que se le ha dado a la raza. Esta versión se basa en que este perro emplea las dos patas delanteras al fajarse, como tirando trompadas, y por eso se le llamó Boxeador (o “Bóxer”).</a:t>
            </a:r>
          </a:p>
          <a:p>
            <a:r>
              <a:rPr lang="es-ES" dirty="0" smtClean="0"/>
              <a:t> </a:t>
            </a:r>
            <a:endParaRPr lang="es-ES" dirty="0"/>
          </a:p>
        </p:txBody>
      </p:sp>
      <p:sp>
        <p:nvSpPr>
          <p:cNvPr id="16" name="15 Rectángulo"/>
          <p:cNvSpPr/>
          <p:nvPr/>
        </p:nvSpPr>
        <p:spPr>
          <a:xfrm>
            <a:off x="-214346" y="-428646"/>
            <a:ext cx="9644130" cy="5786478"/>
          </a:xfrm>
          <a:prstGeom prst="rect">
            <a:avLst/>
          </a:prstGeom>
          <a:blipFill>
            <a:blip r:embed="rId10"/>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20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
                                        </p:tgtEl>
                                        <p:attrNameLst>
                                          <p:attrName>style.opacity</p:attrName>
                                        </p:attrNameLst>
                                      </p:cBhvr>
                                      <p:to>
                                        <p:strVal val="0"/>
                                      </p:to>
                                    </p:set>
                                    <p:animEffect filter="image" prLst="opacity: 0">
                                      <p:cBhvr rctx="IE">
                                        <p:cTn id="7" dur="indefinite"/>
                                        <p:tgtEl>
                                          <p:spTgt spid="16"/>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30000">
                <a:srgbClr val="D49E6C"/>
              </a:gs>
              <a:gs pos="70000">
                <a:srgbClr val="A65528"/>
              </a:gs>
              <a:gs pos="100000">
                <a:srgbClr val="663012"/>
              </a:gs>
            </a:gsLst>
            <a:lin ang="16200000" scaled="1"/>
            <a:tileRect/>
          </a:gradFill>
        </p:spPr>
        <p:txBody>
          <a:bodyPr/>
          <a:lstStyle/>
          <a:p>
            <a:endParaRPr lang="es-ES" dirty="0"/>
          </a:p>
        </p:txBody>
      </p:sp>
      <p:pic>
        <p:nvPicPr>
          <p:cNvPr id="4" name="3 Imagen" descr="1cd60456a00222886aed709a9e9b936f.jpg"/>
          <p:cNvPicPr>
            <a:picLocks noChangeAspect="1"/>
          </p:cNvPicPr>
          <p:nvPr/>
        </p:nvPicPr>
        <p:blipFill>
          <a:blip r:embed="rId2"/>
          <a:stretch>
            <a:fillRect/>
          </a:stretch>
        </p:blipFill>
        <p:spPr>
          <a:xfrm>
            <a:off x="-1" y="0"/>
            <a:ext cx="9144001" cy="5143500"/>
          </a:xfrm>
          <a:prstGeom prst="rect">
            <a:avLst/>
          </a:prstGeom>
        </p:spPr>
      </p:pic>
      <p:sp>
        <p:nvSpPr>
          <p:cNvPr id="5" name="4 Extracto"/>
          <p:cNvSpPr/>
          <p:nvPr/>
        </p:nvSpPr>
        <p:spPr>
          <a:xfrm>
            <a:off x="0"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xtracto"/>
          <p:cNvSpPr/>
          <p:nvPr/>
        </p:nvSpPr>
        <p:spPr>
          <a:xfrm rot="10800000">
            <a:off x="0"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xtracto"/>
          <p:cNvSpPr/>
          <p:nvPr/>
        </p:nvSpPr>
        <p:spPr>
          <a:xfrm>
            <a:off x="857224"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xtracto"/>
          <p:cNvSpPr/>
          <p:nvPr/>
        </p:nvSpPr>
        <p:spPr>
          <a:xfrm rot="10800000">
            <a:off x="857224"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xtracto"/>
          <p:cNvSpPr/>
          <p:nvPr/>
        </p:nvSpPr>
        <p:spPr>
          <a:xfrm>
            <a:off x="1714512"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xtracto"/>
          <p:cNvSpPr/>
          <p:nvPr/>
        </p:nvSpPr>
        <p:spPr>
          <a:xfrm rot="10800000">
            <a:off x="1714512"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xtracto"/>
          <p:cNvSpPr/>
          <p:nvPr/>
        </p:nvSpPr>
        <p:spPr>
          <a:xfrm>
            <a:off x="2571736"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xtracto"/>
          <p:cNvSpPr/>
          <p:nvPr/>
        </p:nvSpPr>
        <p:spPr>
          <a:xfrm rot="10800000">
            <a:off x="2571736"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xtracto"/>
          <p:cNvSpPr/>
          <p:nvPr/>
        </p:nvSpPr>
        <p:spPr>
          <a:xfrm>
            <a:off x="3429024"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xtracto"/>
          <p:cNvSpPr/>
          <p:nvPr/>
        </p:nvSpPr>
        <p:spPr>
          <a:xfrm rot="10800000">
            <a:off x="3429024"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xtracto"/>
          <p:cNvSpPr/>
          <p:nvPr/>
        </p:nvSpPr>
        <p:spPr>
          <a:xfrm>
            <a:off x="4286248"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xtracto"/>
          <p:cNvSpPr/>
          <p:nvPr/>
        </p:nvSpPr>
        <p:spPr>
          <a:xfrm rot="10800000">
            <a:off x="4286248"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xtracto"/>
          <p:cNvSpPr/>
          <p:nvPr/>
        </p:nvSpPr>
        <p:spPr>
          <a:xfrm>
            <a:off x="5143536"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xtracto"/>
          <p:cNvSpPr/>
          <p:nvPr/>
        </p:nvSpPr>
        <p:spPr>
          <a:xfrm rot="10800000">
            <a:off x="5143536"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xtracto"/>
          <p:cNvSpPr/>
          <p:nvPr/>
        </p:nvSpPr>
        <p:spPr>
          <a:xfrm>
            <a:off x="6000760"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xtracto"/>
          <p:cNvSpPr/>
          <p:nvPr/>
        </p:nvSpPr>
        <p:spPr>
          <a:xfrm rot="10800000">
            <a:off x="6000760"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xtracto"/>
          <p:cNvSpPr/>
          <p:nvPr/>
        </p:nvSpPr>
        <p:spPr>
          <a:xfrm>
            <a:off x="6786578"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xtracto"/>
          <p:cNvSpPr/>
          <p:nvPr/>
        </p:nvSpPr>
        <p:spPr>
          <a:xfrm rot="10800000">
            <a:off x="6786578"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xtracto"/>
          <p:cNvSpPr/>
          <p:nvPr/>
        </p:nvSpPr>
        <p:spPr>
          <a:xfrm>
            <a:off x="7643866"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xtracto"/>
          <p:cNvSpPr/>
          <p:nvPr/>
        </p:nvSpPr>
        <p:spPr>
          <a:xfrm rot="10800000">
            <a:off x="7643866"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xtracto"/>
          <p:cNvSpPr/>
          <p:nvPr/>
        </p:nvSpPr>
        <p:spPr>
          <a:xfrm>
            <a:off x="8501090"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xtracto"/>
          <p:cNvSpPr/>
          <p:nvPr/>
        </p:nvSpPr>
        <p:spPr>
          <a:xfrm rot="10800000">
            <a:off x="8501090"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1"/>
                                        </p:tgtEl>
                                        <p:attrNameLst>
                                          <p:attrName>style.opacity</p:attrName>
                                        </p:attrNameLst>
                                      </p:cBhvr>
                                      <p:to>
                                        <p:strVal val="0"/>
                                      </p:to>
                                    </p:set>
                                    <p:animEffect filter="image" prLst="opacity: 0">
                                      <p:cBhvr rctx="IE">
                                        <p:cTn id="7" dur="indefinite"/>
                                        <p:tgtEl>
                                          <p:spTgt spid="41"/>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21"/>
                                        </p:tgtEl>
                                        <p:attrNameLst>
                                          <p:attrName>style.visibility</p:attrName>
                                        </p:attrNameLst>
                                      </p:cBhvr>
                                      <p:to>
                                        <p:strVal val="visible"/>
                                      </p:to>
                                    </p:set>
                                    <p:anim calcmode="lin" valueType="num">
                                      <p:cBhvr additive="base">
                                        <p:cTn id="14" dur="5000" fill="hold"/>
                                        <p:tgtEl>
                                          <p:spTgt spid="21"/>
                                        </p:tgtEl>
                                        <p:attrNameLst>
                                          <p:attrName>ppt_x</p:attrName>
                                        </p:attrNameLst>
                                      </p:cBhvr>
                                      <p:tavLst>
                                        <p:tav tm="0">
                                          <p:val>
                                            <p:strVal val="#ppt_x"/>
                                          </p:val>
                                        </p:tav>
                                        <p:tav tm="100000">
                                          <p:val>
                                            <p:strVal val="#ppt_x"/>
                                          </p:val>
                                        </p:tav>
                                      </p:tavLst>
                                    </p:anim>
                                    <p:anim calcmode="lin" valueType="num">
                                      <p:cBhvr additive="base">
                                        <p:cTn id="15" dur="5000" fill="hold"/>
                                        <p:tgtEl>
                                          <p:spTgt spid="21"/>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23"/>
                                        </p:tgtEl>
                                        <p:attrNameLst>
                                          <p:attrName>style.visibility</p:attrName>
                                        </p:attrNameLst>
                                      </p:cBhvr>
                                      <p:to>
                                        <p:strVal val="visible"/>
                                      </p:to>
                                    </p:set>
                                    <p:anim calcmode="lin" valueType="num">
                                      <p:cBhvr additive="base">
                                        <p:cTn id="18" dur="5000" fill="hold"/>
                                        <p:tgtEl>
                                          <p:spTgt spid="23"/>
                                        </p:tgtEl>
                                        <p:attrNameLst>
                                          <p:attrName>ppt_x</p:attrName>
                                        </p:attrNameLst>
                                      </p:cBhvr>
                                      <p:tavLst>
                                        <p:tav tm="0">
                                          <p:val>
                                            <p:strVal val="#ppt_x"/>
                                          </p:val>
                                        </p:tav>
                                        <p:tav tm="100000">
                                          <p:val>
                                            <p:strVal val="#ppt_x"/>
                                          </p:val>
                                        </p:tav>
                                      </p:tavLst>
                                    </p:anim>
                                    <p:anim calcmode="lin" valueType="num">
                                      <p:cBhvr additive="base">
                                        <p:cTn id="19" dur="5000" fill="hold"/>
                                        <p:tgtEl>
                                          <p:spTgt spid="23"/>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25"/>
                                        </p:tgtEl>
                                        <p:attrNameLst>
                                          <p:attrName>style.visibility</p:attrName>
                                        </p:attrNameLst>
                                      </p:cBhvr>
                                      <p:to>
                                        <p:strVal val="visible"/>
                                      </p:to>
                                    </p:set>
                                    <p:anim calcmode="lin" valueType="num">
                                      <p:cBhvr additive="base">
                                        <p:cTn id="22" dur="5000" fill="hold"/>
                                        <p:tgtEl>
                                          <p:spTgt spid="25"/>
                                        </p:tgtEl>
                                        <p:attrNameLst>
                                          <p:attrName>ppt_x</p:attrName>
                                        </p:attrNameLst>
                                      </p:cBhvr>
                                      <p:tavLst>
                                        <p:tav tm="0">
                                          <p:val>
                                            <p:strVal val="#ppt_x"/>
                                          </p:val>
                                        </p:tav>
                                        <p:tav tm="100000">
                                          <p:val>
                                            <p:strVal val="#ppt_x"/>
                                          </p:val>
                                        </p:tav>
                                      </p:tavLst>
                                    </p:anim>
                                    <p:anim calcmode="lin" valueType="num">
                                      <p:cBhvr additive="base">
                                        <p:cTn id="23" dur="5000" fill="hold"/>
                                        <p:tgtEl>
                                          <p:spTgt spid="25"/>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27"/>
                                        </p:tgtEl>
                                        <p:attrNameLst>
                                          <p:attrName>style.visibility</p:attrName>
                                        </p:attrNameLst>
                                      </p:cBhvr>
                                      <p:to>
                                        <p:strVal val="visible"/>
                                      </p:to>
                                    </p:set>
                                    <p:anim calcmode="lin" valueType="num">
                                      <p:cBhvr additive="base">
                                        <p:cTn id="26" dur="5000" fill="hold"/>
                                        <p:tgtEl>
                                          <p:spTgt spid="27"/>
                                        </p:tgtEl>
                                        <p:attrNameLst>
                                          <p:attrName>ppt_x</p:attrName>
                                        </p:attrNameLst>
                                      </p:cBhvr>
                                      <p:tavLst>
                                        <p:tav tm="0">
                                          <p:val>
                                            <p:strVal val="#ppt_x"/>
                                          </p:val>
                                        </p:tav>
                                        <p:tav tm="100000">
                                          <p:val>
                                            <p:strVal val="#ppt_x"/>
                                          </p:val>
                                        </p:tav>
                                      </p:tavLst>
                                    </p:anim>
                                    <p:anim calcmode="lin" valueType="num">
                                      <p:cBhvr additive="base">
                                        <p:cTn id="27" dur="5000" fill="hold"/>
                                        <p:tgtEl>
                                          <p:spTgt spid="27"/>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29"/>
                                        </p:tgtEl>
                                        <p:attrNameLst>
                                          <p:attrName>style.visibility</p:attrName>
                                        </p:attrNameLst>
                                      </p:cBhvr>
                                      <p:to>
                                        <p:strVal val="visible"/>
                                      </p:to>
                                    </p:set>
                                    <p:anim calcmode="lin" valueType="num">
                                      <p:cBhvr additive="base">
                                        <p:cTn id="30" dur="5000" fill="hold"/>
                                        <p:tgtEl>
                                          <p:spTgt spid="29"/>
                                        </p:tgtEl>
                                        <p:attrNameLst>
                                          <p:attrName>ppt_x</p:attrName>
                                        </p:attrNameLst>
                                      </p:cBhvr>
                                      <p:tavLst>
                                        <p:tav tm="0">
                                          <p:val>
                                            <p:strVal val="#ppt_x"/>
                                          </p:val>
                                        </p:tav>
                                        <p:tav tm="100000">
                                          <p:val>
                                            <p:strVal val="#ppt_x"/>
                                          </p:val>
                                        </p:tav>
                                      </p:tavLst>
                                    </p:anim>
                                    <p:anim calcmode="lin" valueType="num">
                                      <p:cBhvr additive="base">
                                        <p:cTn id="31" dur="5000" fill="hold"/>
                                        <p:tgtEl>
                                          <p:spTgt spid="29"/>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31"/>
                                        </p:tgtEl>
                                        <p:attrNameLst>
                                          <p:attrName>style.visibility</p:attrName>
                                        </p:attrNameLst>
                                      </p:cBhvr>
                                      <p:to>
                                        <p:strVal val="visible"/>
                                      </p:to>
                                    </p:set>
                                    <p:anim calcmode="lin" valueType="num">
                                      <p:cBhvr additive="base">
                                        <p:cTn id="34" dur="5000" fill="hold"/>
                                        <p:tgtEl>
                                          <p:spTgt spid="31"/>
                                        </p:tgtEl>
                                        <p:attrNameLst>
                                          <p:attrName>ppt_x</p:attrName>
                                        </p:attrNameLst>
                                      </p:cBhvr>
                                      <p:tavLst>
                                        <p:tav tm="0">
                                          <p:val>
                                            <p:strVal val="#ppt_x"/>
                                          </p:val>
                                        </p:tav>
                                        <p:tav tm="100000">
                                          <p:val>
                                            <p:strVal val="#ppt_x"/>
                                          </p:val>
                                        </p:tav>
                                      </p:tavLst>
                                    </p:anim>
                                    <p:anim calcmode="lin" valueType="num">
                                      <p:cBhvr additive="base">
                                        <p:cTn id="35" dur="5000" fill="hold"/>
                                        <p:tgtEl>
                                          <p:spTgt spid="3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33"/>
                                        </p:tgtEl>
                                        <p:attrNameLst>
                                          <p:attrName>style.visibility</p:attrName>
                                        </p:attrNameLst>
                                      </p:cBhvr>
                                      <p:to>
                                        <p:strVal val="visible"/>
                                      </p:to>
                                    </p:set>
                                    <p:anim calcmode="lin" valueType="num">
                                      <p:cBhvr additive="base">
                                        <p:cTn id="38" dur="5000" fill="hold"/>
                                        <p:tgtEl>
                                          <p:spTgt spid="33"/>
                                        </p:tgtEl>
                                        <p:attrNameLst>
                                          <p:attrName>ppt_x</p:attrName>
                                        </p:attrNameLst>
                                      </p:cBhvr>
                                      <p:tavLst>
                                        <p:tav tm="0">
                                          <p:val>
                                            <p:strVal val="#ppt_x"/>
                                          </p:val>
                                        </p:tav>
                                        <p:tav tm="100000">
                                          <p:val>
                                            <p:strVal val="#ppt_x"/>
                                          </p:val>
                                        </p:tav>
                                      </p:tavLst>
                                    </p:anim>
                                    <p:anim calcmode="lin" valueType="num">
                                      <p:cBhvr additive="base">
                                        <p:cTn id="39" dur="5000" fill="hold"/>
                                        <p:tgtEl>
                                          <p:spTgt spid="33"/>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35"/>
                                        </p:tgtEl>
                                        <p:attrNameLst>
                                          <p:attrName>style.visibility</p:attrName>
                                        </p:attrNameLst>
                                      </p:cBhvr>
                                      <p:to>
                                        <p:strVal val="visible"/>
                                      </p:to>
                                    </p:set>
                                    <p:anim calcmode="lin" valueType="num">
                                      <p:cBhvr additive="base">
                                        <p:cTn id="42" dur="5000" fill="hold"/>
                                        <p:tgtEl>
                                          <p:spTgt spid="35"/>
                                        </p:tgtEl>
                                        <p:attrNameLst>
                                          <p:attrName>ppt_x</p:attrName>
                                        </p:attrNameLst>
                                      </p:cBhvr>
                                      <p:tavLst>
                                        <p:tav tm="0">
                                          <p:val>
                                            <p:strVal val="#ppt_x"/>
                                          </p:val>
                                        </p:tav>
                                        <p:tav tm="100000">
                                          <p:val>
                                            <p:strVal val="#ppt_x"/>
                                          </p:val>
                                        </p:tav>
                                      </p:tavLst>
                                    </p:anim>
                                    <p:anim calcmode="lin" valueType="num">
                                      <p:cBhvr additive="base">
                                        <p:cTn id="43" dur="5000" fill="hold"/>
                                        <p:tgtEl>
                                          <p:spTgt spid="35"/>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37"/>
                                        </p:tgtEl>
                                        <p:attrNameLst>
                                          <p:attrName>style.visibility</p:attrName>
                                        </p:attrNameLst>
                                      </p:cBhvr>
                                      <p:to>
                                        <p:strVal val="visible"/>
                                      </p:to>
                                    </p:set>
                                    <p:anim calcmode="lin" valueType="num">
                                      <p:cBhvr additive="base">
                                        <p:cTn id="46" dur="5000" fill="hold"/>
                                        <p:tgtEl>
                                          <p:spTgt spid="37"/>
                                        </p:tgtEl>
                                        <p:attrNameLst>
                                          <p:attrName>ppt_x</p:attrName>
                                        </p:attrNameLst>
                                      </p:cBhvr>
                                      <p:tavLst>
                                        <p:tav tm="0">
                                          <p:val>
                                            <p:strVal val="#ppt_x"/>
                                          </p:val>
                                        </p:tav>
                                        <p:tav tm="100000">
                                          <p:val>
                                            <p:strVal val="#ppt_x"/>
                                          </p:val>
                                        </p:tav>
                                      </p:tavLst>
                                    </p:anim>
                                    <p:anim calcmode="lin" valueType="num">
                                      <p:cBhvr additive="base">
                                        <p:cTn id="47" dur="5000" fill="hold"/>
                                        <p:tgtEl>
                                          <p:spTgt spid="37"/>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anim calcmode="lin" valueType="num">
                                      <p:cBhvr additive="base">
                                        <p:cTn id="50" dur="5000" fill="hold"/>
                                        <p:tgtEl>
                                          <p:spTgt spid="39"/>
                                        </p:tgtEl>
                                        <p:attrNameLst>
                                          <p:attrName>ppt_x</p:attrName>
                                        </p:attrNameLst>
                                      </p:cBhvr>
                                      <p:tavLst>
                                        <p:tav tm="0">
                                          <p:val>
                                            <p:strVal val="#ppt_x"/>
                                          </p:val>
                                        </p:tav>
                                        <p:tav tm="100000">
                                          <p:val>
                                            <p:strVal val="#ppt_x"/>
                                          </p:val>
                                        </p:tav>
                                      </p:tavLst>
                                    </p:anim>
                                    <p:anim calcmode="lin" valueType="num">
                                      <p:cBhvr additive="base">
                                        <p:cTn id="51" dur="5000" fill="hold"/>
                                        <p:tgtEl>
                                          <p:spTgt spid="39"/>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p:cTn id="54" dur="5000" fill="hold"/>
                                        <p:tgtEl>
                                          <p:spTgt spid="5"/>
                                        </p:tgtEl>
                                        <p:attrNameLst>
                                          <p:attrName>ppt_w</p:attrName>
                                        </p:attrNameLst>
                                      </p:cBhvr>
                                      <p:tavLst>
                                        <p:tav tm="0" fmla="#ppt_w*sin(2.5*pi*$)">
                                          <p:val>
                                            <p:fltVal val="0"/>
                                          </p:val>
                                        </p:tav>
                                        <p:tav tm="100000">
                                          <p:val>
                                            <p:fltVal val="1"/>
                                          </p:val>
                                        </p:tav>
                                      </p:tavLst>
                                    </p:anim>
                                    <p:anim calcmode="lin" valueType="num">
                                      <p:cBhvr>
                                        <p:cTn id="55" dur="5000" fill="hold"/>
                                        <p:tgtEl>
                                          <p:spTgt spid="5"/>
                                        </p:tgtEl>
                                        <p:attrNameLst>
                                          <p:attrName>ppt_h</p:attrName>
                                        </p:attrNameLst>
                                      </p:cBhvr>
                                      <p:tavLst>
                                        <p:tav tm="0">
                                          <p:val>
                                            <p:strVal val="#ppt_h"/>
                                          </p:val>
                                        </p:tav>
                                        <p:tav tm="100000">
                                          <p:val>
                                            <p:strVal val="#ppt_h"/>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21"/>
                                        </p:tgtEl>
                                        <p:attrNameLst>
                                          <p:attrName>style.visibility</p:attrName>
                                        </p:attrNameLst>
                                      </p:cBhvr>
                                      <p:to>
                                        <p:strVal val="visible"/>
                                      </p:to>
                                    </p:set>
                                    <p:anim calcmode="lin" valueType="num">
                                      <p:cBhvr>
                                        <p:cTn id="58" dur="5000" fill="hold"/>
                                        <p:tgtEl>
                                          <p:spTgt spid="21"/>
                                        </p:tgtEl>
                                        <p:attrNameLst>
                                          <p:attrName>ppt_w</p:attrName>
                                        </p:attrNameLst>
                                      </p:cBhvr>
                                      <p:tavLst>
                                        <p:tav tm="0" fmla="#ppt_w*sin(2.5*pi*$)">
                                          <p:val>
                                            <p:fltVal val="0"/>
                                          </p:val>
                                        </p:tav>
                                        <p:tav tm="100000">
                                          <p:val>
                                            <p:fltVal val="1"/>
                                          </p:val>
                                        </p:tav>
                                      </p:tavLst>
                                    </p:anim>
                                    <p:anim calcmode="lin" valueType="num">
                                      <p:cBhvr>
                                        <p:cTn id="59" dur="5000" fill="hold"/>
                                        <p:tgtEl>
                                          <p:spTgt spid="21"/>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23"/>
                                        </p:tgtEl>
                                        <p:attrNameLst>
                                          <p:attrName>style.visibility</p:attrName>
                                        </p:attrNameLst>
                                      </p:cBhvr>
                                      <p:to>
                                        <p:strVal val="visible"/>
                                      </p:to>
                                    </p:set>
                                    <p:anim calcmode="lin" valueType="num">
                                      <p:cBhvr>
                                        <p:cTn id="62" dur="5000" fill="hold"/>
                                        <p:tgtEl>
                                          <p:spTgt spid="23"/>
                                        </p:tgtEl>
                                        <p:attrNameLst>
                                          <p:attrName>ppt_w</p:attrName>
                                        </p:attrNameLst>
                                      </p:cBhvr>
                                      <p:tavLst>
                                        <p:tav tm="0" fmla="#ppt_w*sin(2.5*pi*$)">
                                          <p:val>
                                            <p:fltVal val="0"/>
                                          </p:val>
                                        </p:tav>
                                        <p:tav tm="100000">
                                          <p:val>
                                            <p:fltVal val="1"/>
                                          </p:val>
                                        </p:tav>
                                      </p:tavLst>
                                    </p:anim>
                                    <p:anim calcmode="lin" valueType="num">
                                      <p:cBhvr>
                                        <p:cTn id="63" dur="5000" fill="hold"/>
                                        <p:tgtEl>
                                          <p:spTgt spid="23"/>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25"/>
                                        </p:tgtEl>
                                        <p:attrNameLst>
                                          <p:attrName>style.visibility</p:attrName>
                                        </p:attrNameLst>
                                      </p:cBhvr>
                                      <p:to>
                                        <p:strVal val="visible"/>
                                      </p:to>
                                    </p:set>
                                    <p:anim calcmode="lin" valueType="num">
                                      <p:cBhvr>
                                        <p:cTn id="66" dur="5000" fill="hold"/>
                                        <p:tgtEl>
                                          <p:spTgt spid="25"/>
                                        </p:tgtEl>
                                        <p:attrNameLst>
                                          <p:attrName>ppt_w</p:attrName>
                                        </p:attrNameLst>
                                      </p:cBhvr>
                                      <p:tavLst>
                                        <p:tav tm="0" fmla="#ppt_w*sin(2.5*pi*$)">
                                          <p:val>
                                            <p:fltVal val="0"/>
                                          </p:val>
                                        </p:tav>
                                        <p:tav tm="100000">
                                          <p:val>
                                            <p:fltVal val="1"/>
                                          </p:val>
                                        </p:tav>
                                      </p:tavLst>
                                    </p:anim>
                                    <p:anim calcmode="lin" valueType="num">
                                      <p:cBhvr>
                                        <p:cTn id="67" dur="5000" fill="hold"/>
                                        <p:tgtEl>
                                          <p:spTgt spid="25"/>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27"/>
                                        </p:tgtEl>
                                        <p:attrNameLst>
                                          <p:attrName>style.visibility</p:attrName>
                                        </p:attrNameLst>
                                      </p:cBhvr>
                                      <p:to>
                                        <p:strVal val="visible"/>
                                      </p:to>
                                    </p:set>
                                    <p:anim calcmode="lin" valueType="num">
                                      <p:cBhvr>
                                        <p:cTn id="70" dur="5000" fill="hold"/>
                                        <p:tgtEl>
                                          <p:spTgt spid="27"/>
                                        </p:tgtEl>
                                        <p:attrNameLst>
                                          <p:attrName>ppt_w</p:attrName>
                                        </p:attrNameLst>
                                      </p:cBhvr>
                                      <p:tavLst>
                                        <p:tav tm="0" fmla="#ppt_w*sin(2.5*pi*$)">
                                          <p:val>
                                            <p:fltVal val="0"/>
                                          </p:val>
                                        </p:tav>
                                        <p:tav tm="100000">
                                          <p:val>
                                            <p:fltVal val="1"/>
                                          </p:val>
                                        </p:tav>
                                      </p:tavLst>
                                    </p:anim>
                                    <p:anim calcmode="lin" valueType="num">
                                      <p:cBhvr>
                                        <p:cTn id="71" dur="5000" fill="hold"/>
                                        <p:tgtEl>
                                          <p:spTgt spid="27"/>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29"/>
                                        </p:tgtEl>
                                        <p:attrNameLst>
                                          <p:attrName>style.visibility</p:attrName>
                                        </p:attrNameLst>
                                      </p:cBhvr>
                                      <p:to>
                                        <p:strVal val="visible"/>
                                      </p:to>
                                    </p:set>
                                    <p:anim calcmode="lin" valueType="num">
                                      <p:cBhvr>
                                        <p:cTn id="74" dur="5000" fill="hold"/>
                                        <p:tgtEl>
                                          <p:spTgt spid="29"/>
                                        </p:tgtEl>
                                        <p:attrNameLst>
                                          <p:attrName>ppt_w</p:attrName>
                                        </p:attrNameLst>
                                      </p:cBhvr>
                                      <p:tavLst>
                                        <p:tav tm="0" fmla="#ppt_w*sin(2.5*pi*$)">
                                          <p:val>
                                            <p:fltVal val="0"/>
                                          </p:val>
                                        </p:tav>
                                        <p:tav tm="100000">
                                          <p:val>
                                            <p:fltVal val="1"/>
                                          </p:val>
                                        </p:tav>
                                      </p:tavLst>
                                    </p:anim>
                                    <p:anim calcmode="lin" valueType="num">
                                      <p:cBhvr>
                                        <p:cTn id="75" dur="5000" fill="hold"/>
                                        <p:tgtEl>
                                          <p:spTgt spid="29"/>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31"/>
                                        </p:tgtEl>
                                        <p:attrNameLst>
                                          <p:attrName>style.visibility</p:attrName>
                                        </p:attrNameLst>
                                      </p:cBhvr>
                                      <p:to>
                                        <p:strVal val="visible"/>
                                      </p:to>
                                    </p:set>
                                    <p:anim calcmode="lin" valueType="num">
                                      <p:cBhvr>
                                        <p:cTn id="78" dur="5000" fill="hold"/>
                                        <p:tgtEl>
                                          <p:spTgt spid="31"/>
                                        </p:tgtEl>
                                        <p:attrNameLst>
                                          <p:attrName>ppt_w</p:attrName>
                                        </p:attrNameLst>
                                      </p:cBhvr>
                                      <p:tavLst>
                                        <p:tav tm="0" fmla="#ppt_w*sin(2.5*pi*$)">
                                          <p:val>
                                            <p:fltVal val="0"/>
                                          </p:val>
                                        </p:tav>
                                        <p:tav tm="100000">
                                          <p:val>
                                            <p:fltVal val="1"/>
                                          </p:val>
                                        </p:tav>
                                      </p:tavLst>
                                    </p:anim>
                                    <p:anim calcmode="lin" valueType="num">
                                      <p:cBhvr>
                                        <p:cTn id="79" dur="5000" fill="hold"/>
                                        <p:tgtEl>
                                          <p:spTgt spid="31"/>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33"/>
                                        </p:tgtEl>
                                        <p:attrNameLst>
                                          <p:attrName>style.visibility</p:attrName>
                                        </p:attrNameLst>
                                      </p:cBhvr>
                                      <p:to>
                                        <p:strVal val="visible"/>
                                      </p:to>
                                    </p:set>
                                    <p:anim calcmode="lin" valueType="num">
                                      <p:cBhvr>
                                        <p:cTn id="82" dur="5000" fill="hold"/>
                                        <p:tgtEl>
                                          <p:spTgt spid="33"/>
                                        </p:tgtEl>
                                        <p:attrNameLst>
                                          <p:attrName>ppt_w</p:attrName>
                                        </p:attrNameLst>
                                      </p:cBhvr>
                                      <p:tavLst>
                                        <p:tav tm="0" fmla="#ppt_w*sin(2.5*pi*$)">
                                          <p:val>
                                            <p:fltVal val="0"/>
                                          </p:val>
                                        </p:tav>
                                        <p:tav tm="100000">
                                          <p:val>
                                            <p:fltVal val="1"/>
                                          </p:val>
                                        </p:tav>
                                      </p:tavLst>
                                    </p:anim>
                                    <p:anim calcmode="lin" valueType="num">
                                      <p:cBhvr>
                                        <p:cTn id="83" dur="5000" fill="hold"/>
                                        <p:tgtEl>
                                          <p:spTgt spid="33"/>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p:cTn id="86" dur="5000" fill="hold"/>
                                        <p:tgtEl>
                                          <p:spTgt spid="35"/>
                                        </p:tgtEl>
                                        <p:attrNameLst>
                                          <p:attrName>ppt_w</p:attrName>
                                        </p:attrNameLst>
                                      </p:cBhvr>
                                      <p:tavLst>
                                        <p:tav tm="0" fmla="#ppt_w*sin(2.5*pi*$)">
                                          <p:val>
                                            <p:fltVal val="0"/>
                                          </p:val>
                                        </p:tav>
                                        <p:tav tm="100000">
                                          <p:val>
                                            <p:fltVal val="1"/>
                                          </p:val>
                                        </p:tav>
                                      </p:tavLst>
                                    </p:anim>
                                    <p:anim calcmode="lin" valueType="num">
                                      <p:cBhvr>
                                        <p:cTn id="87" dur="5000" fill="hold"/>
                                        <p:tgtEl>
                                          <p:spTgt spid="35"/>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37"/>
                                        </p:tgtEl>
                                        <p:attrNameLst>
                                          <p:attrName>style.visibility</p:attrName>
                                        </p:attrNameLst>
                                      </p:cBhvr>
                                      <p:to>
                                        <p:strVal val="visible"/>
                                      </p:to>
                                    </p:set>
                                    <p:anim calcmode="lin" valueType="num">
                                      <p:cBhvr>
                                        <p:cTn id="90" dur="5000" fill="hold"/>
                                        <p:tgtEl>
                                          <p:spTgt spid="37"/>
                                        </p:tgtEl>
                                        <p:attrNameLst>
                                          <p:attrName>ppt_w</p:attrName>
                                        </p:attrNameLst>
                                      </p:cBhvr>
                                      <p:tavLst>
                                        <p:tav tm="0" fmla="#ppt_w*sin(2.5*pi*$)">
                                          <p:val>
                                            <p:fltVal val="0"/>
                                          </p:val>
                                        </p:tav>
                                        <p:tav tm="100000">
                                          <p:val>
                                            <p:fltVal val="1"/>
                                          </p:val>
                                        </p:tav>
                                      </p:tavLst>
                                    </p:anim>
                                    <p:anim calcmode="lin" valueType="num">
                                      <p:cBhvr>
                                        <p:cTn id="91" dur="5000" fill="hold"/>
                                        <p:tgtEl>
                                          <p:spTgt spid="37"/>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39"/>
                                        </p:tgtEl>
                                        <p:attrNameLst>
                                          <p:attrName>style.visibility</p:attrName>
                                        </p:attrNameLst>
                                      </p:cBhvr>
                                      <p:to>
                                        <p:strVal val="visible"/>
                                      </p:to>
                                    </p:set>
                                    <p:anim calcmode="lin" valueType="num">
                                      <p:cBhvr>
                                        <p:cTn id="94" dur="5000" fill="hold"/>
                                        <p:tgtEl>
                                          <p:spTgt spid="39"/>
                                        </p:tgtEl>
                                        <p:attrNameLst>
                                          <p:attrName>ppt_w</p:attrName>
                                        </p:attrNameLst>
                                      </p:cBhvr>
                                      <p:tavLst>
                                        <p:tav tm="0" fmla="#ppt_w*sin(2.5*pi*$)">
                                          <p:val>
                                            <p:fltVal val="0"/>
                                          </p:val>
                                        </p:tav>
                                        <p:tav tm="100000">
                                          <p:val>
                                            <p:fltVal val="1"/>
                                          </p:val>
                                        </p:tav>
                                      </p:tavLst>
                                    </p:anim>
                                    <p:anim calcmode="lin" valueType="num">
                                      <p:cBhvr>
                                        <p:cTn id="95" dur="5000" fill="hold"/>
                                        <p:tgtEl>
                                          <p:spTgt spid="39"/>
                                        </p:tgtEl>
                                        <p:attrNameLst>
                                          <p:attrName>ppt_h</p:attrName>
                                        </p:attrNameLst>
                                      </p:cBhvr>
                                      <p:tavLst>
                                        <p:tav tm="0">
                                          <p:val>
                                            <p:strVal val="#ppt_h"/>
                                          </p:val>
                                        </p:tav>
                                        <p:tav tm="100000">
                                          <p:val>
                                            <p:strVal val="#ppt_h"/>
                                          </p:val>
                                        </p:tav>
                                      </p:tavLst>
                                    </p:anim>
                                  </p:childTnLst>
                                </p:cTn>
                              </p:par>
                              <p:par>
                                <p:cTn id="96" presetID="2" presetClass="entr" presetSubtype="1" fill="hold" grpId="0" nodeType="withEffect">
                                  <p:stCondLst>
                                    <p:cond delay="0"/>
                                  </p:stCondLst>
                                  <p:childTnLst>
                                    <p:set>
                                      <p:cBhvr>
                                        <p:cTn id="97" dur="1" fill="hold">
                                          <p:stCondLst>
                                            <p:cond delay="0"/>
                                          </p:stCondLst>
                                        </p:cTn>
                                        <p:tgtEl>
                                          <p:spTgt spid="6"/>
                                        </p:tgtEl>
                                        <p:attrNameLst>
                                          <p:attrName>style.visibility</p:attrName>
                                        </p:attrNameLst>
                                      </p:cBhvr>
                                      <p:to>
                                        <p:strVal val="visible"/>
                                      </p:to>
                                    </p:set>
                                    <p:anim calcmode="lin" valueType="num">
                                      <p:cBhvr additive="base">
                                        <p:cTn id="98" dur="5000" fill="hold"/>
                                        <p:tgtEl>
                                          <p:spTgt spid="6"/>
                                        </p:tgtEl>
                                        <p:attrNameLst>
                                          <p:attrName>ppt_x</p:attrName>
                                        </p:attrNameLst>
                                      </p:cBhvr>
                                      <p:tavLst>
                                        <p:tav tm="0">
                                          <p:val>
                                            <p:strVal val="#ppt_x"/>
                                          </p:val>
                                        </p:tav>
                                        <p:tav tm="100000">
                                          <p:val>
                                            <p:strVal val="#ppt_x"/>
                                          </p:val>
                                        </p:tav>
                                      </p:tavLst>
                                    </p:anim>
                                    <p:anim calcmode="lin" valueType="num">
                                      <p:cBhvr additive="base">
                                        <p:cTn id="99" dur="5000" fill="hold"/>
                                        <p:tgtEl>
                                          <p:spTgt spid="6"/>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22"/>
                                        </p:tgtEl>
                                        <p:attrNameLst>
                                          <p:attrName>style.visibility</p:attrName>
                                        </p:attrNameLst>
                                      </p:cBhvr>
                                      <p:to>
                                        <p:strVal val="visible"/>
                                      </p:to>
                                    </p:set>
                                    <p:anim calcmode="lin" valueType="num">
                                      <p:cBhvr additive="base">
                                        <p:cTn id="102" dur="5000" fill="hold"/>
                                        <p:tgtEl>
                                          <p:spTgt spid="22"/>
                                        </p:tgtEl>
                                        <p:attrNameLst>
                                          <p:attrName>ppt_x</p:attrName>
                                        </p:attrNameLst>
                                      </p:cBhvr>
                                      <p:tavLst>
                                        <p:tav tm="0">
                                          <p:val>
                                            <p:strVal val="#ppt_x"/>
                                          </p:val>
                                        </p:tav>
                                        <p:tav tm="100000">
                                          <p:val>
                                            <p:strVal val="#ppt_x"/>
                                          </p:val>
                                        </p:tav>
                                      </p:tavLst>
                                    </p:anim>
                                    <p:anim calcmode="lin" valueType="num">
                                      <p:cBhvr additive="base">
                                        <p:cTn id="103" dur="5000" fill="hold"/>
                                        <p:tgtEl>
                                          <p:spTgt spid="22"/>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24"/>
                                        </p:tgtEl>
                                        <p:attrNameLst>
                                          <p:attrName>style.visibility</p:attrName>
                                        </p:attrNameLst>
                                      </p:cBhvr>
                                      <p:to>
                                        <p:strVal val="visible"/>
                                      </p:to>
                                    </p:set>
                                    <p:anim calcmode="lin" valueType="num">
                                      <p:cBhvr additive="base">
                                        <p:cTn id="106" dur="5000" fill="hold"/>
                                        <p:tgtEl>
                                          <p:spTgt spid="24"/>
                                        </p:tgtEl>
                                        <p:attrNameLst>
                                          <p:attrName>ppt_x</p:attrName>
                                        </p:attrNameLst>
                                      </p:cBhvr>
                                      <p:tavLst>
                                        <p:tav tm="0">
                                          <p:val>
                                            <p:strVal val="#ppt_x"/>
                                          </p:val>
                                        </p:tav>
                                        <p:tav tm="100000">
                                          <p:val>
                                            <p:strVal val="#ppt_x"/>
                                          </p:val>
                                        </p:tav>
                                      </p:tavLst>
                                    </p:anim>
                                    <p:anim calcmode="lin" valueType="num">
                                      <p:cBhvr additive="base">
                                        <p:cTn id="107" dur="5000" fill="hold"/>
                                        <p:tgtEl>
                                          <p:spTgt spid="24"/>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6"/>
                                        </p:tgtEl>
                                        <p:attrNameLst>
                                          <p:attrName>style.visibility</p:attrName>
                                        </p:attrNameLst>
                                      </p:cBhvr>
                                      <p:to>
                                        <p:strVal val="visible"/>
                                      </p:to>
                                    </p:set>
                                    <p:anim calcmode="lin" valueType="num">
                                      <p:cBhvr additive="base">
                                        <p:cTn id="110" dur="5000" fill="hold"/>
                                        <p:tgtEl>
                                          <p:spTgt spid="26"/>
                                        </p:tgtEl>
                                        <p:attrNameLst>
                                          <p:attrName>ppt_x</p:attrName>
                                        </p:attrNameLst>
                                      </p:cBhvr>
                                      <p:tavLst>
                                        <p:tav tm="0">
                                          <p:val>
                                            <p:strVal val="#ppt_x"/>
                                          </p:val>
                                        </p:tav>
                                        <p:tav tm="100000">
                                          <p:val>
                                            <p:strVal val="#ppt_x"/>
                                          </p:val>
                                        </p:tav>
                                      </p:tavLst>
                                    </p:anim>
                                    <p:anim calcmode="lin" valueType="num">
                                      <p:cBhvr additive="base">
                                        <p:cTn id="111" dur="5000" fill="hold"/>
                                        <p:tgtEl>
                                          <p:spTgt spid="26"/>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8"/>
                                        </p:tgtEl>
                                        <p:attrNameLst>
                                          <p:attrName>style.visibility</p:attrName>
                                        </p:attrNameLst>
                                      </p:cBhvr>
                                      <p:to>
                                        <p:strVal val="visible"/>
                                      </p:to>
                                    </p:set>
                                    <p:anim calcmode="lin" valueType="num">
                                      <p:cBhvr additive="base">
                                        <p:cTn id="114" dur="5000" fill="hold"/>
                                        <p:tgtEl>
                                          <p:spTgt spid="28"/>
                                        </p:tgtEl>
                                        <p:attrNameLst>
                                          <p:attrName>ppt_x</p:attrName>
                                        </p:attrNameLst>
                                      </p:cBhvr>
                                      <p:tavLst>
                                        <p:tav tm="0">
                                          <p:val>
                                            <p:strVal val="#ppt_x"/>
                                          </p:val>
                                        </p:tav>
                                        <p:tav tm="100000">
                                          <p:val>
                                            <p:strVal val="#ppt_x"/>
                                          </p:val>
                                        </p:tav>
                                      </p:tavLst>
                                    </p:anim>
                                    <p:anim calcmode="lin" valueType="num">
                                      <p:cBhvr additive="base">
                                        <p:cTn id="115" dur="5000" fill="hold"/>
                                        <p:tgtEl>
                                          <p:spTgt spid="28"/>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5000" fill="hold"/>
                                        <p:tgtEl>
                                          <p:spTgt spid="30"/>
                                        </p:tgtEl>
                                        <p:attrNameLst>
                                          <p:attrName>ppt_x</p:attrName>
                                        </p:attrNameLst>
                                      </p:cBhvr>
                                      <p:tavLst>
                                        <p:tav tm="0">
                                          <p:val>
                                            <p:strVal val="#ppt_x"/>
                                          </p:val>
                                        </p:tav>
                                        <p:tav tm="100000">
                                          <p:val>
                                            <p:strVal val="#ppt_x"/>
                                          </p:val>
                                        </p:tav>
                                      </p:tavLst>
                                    </p:anim>
                                    <p:anim calcmode="lin" valueType="num">
                                      <p:cBhvr additive="base">
                                        <p:cTn id="119" dur="5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2"/>
                                        </p:tgtEl>
                                        <p:attrNameLst>
                                          <p:attrName>style.visibility</p:attrName>
                                        </p:attrNameLst>
                                      </p:cBhvr>
                                      <p:to>
                                        <p:strVal val="visible"/>
                                      </p:to>
                                    </p:set>
                                    <p:anim calcmode="lin" valueType="num">
                                      <p:cBhvr additive="base">
                                        <p:cTn id="122" dur="5000" fill="hold"/>
                                        <p:tgtEl>
                                          <p:spTgt spid="32"/>
                                        </p:tgtEl>
                                        <p:attrNameLst>
                                          <p:attrName>ppt_x</p:attrName>
                                        </p:attrNameLst>
                                      </p:cBhvr>
                                      <p:tavLst>
                                        <p:tav tm="0">
                                          <p:val>
                                            <p:strVal val="#ppt_x"/>
                                          </p:val>
                                        </p:tav>
                                        <p:tav tm="100000">
                                          <p:val>
                                            <p:strVal val="#ppt_x"/>
                                          </p:val>
                                        </p:tav>
                                      </p:tavLst>
                                    </p:anim>
                                    <p:anim calcmode="lin" valueType="num">
                                      <p:cBhvr additive="base">
                                        <p:cTn id="123" dur="5000" fill="hold"/>
                                        <p:tgtEl>
                                          <p:spTgt spid="32"/>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 calcmode="lin" valueType="num">
                                      <p:cBhvr additive="base">
                                        <p:cTn id="130" dur="5000" fill="hold"/>
                                        <p:tgtEl>
                                          <p:spTgt spid="36"/>
                                        </p:tgtEl>
                                        <p:attrNameLst>
                                          <p:attrName>ppt_x</p:attrName>
                                        </p:attrNameLst>
                                      </p:cBhvr>
                                      <p:tavLst>
                                        <p:tav tm="0">
                                          <p:val>
                                            <p:strVal val="#ppt_x"/>
                                          </p:val>
                                        </p:tav>
                                        <p:tav tm="100000">
                                          <p:val>
                                            <p:strVal val="#ppt_x"/>
                                          </p:val>
                                        </p:tav>
                                      </p:tavLst>
                                    </p:anim>
                                    <p:anim calcmode="lin" valueType="num">
                                      <p:cBhvr additive="base">
                                        <p:cTn id="131" dur="5000" fill="hold"/>
                                        <p:tgtEl>
                                          <p:spTgt spid="36"/>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8"/>
                                        </p:tgtEl>
                                        <p:attrNameLst>
                                          <p:attrName>style.visibility</p:attrName>
                                        </p:attrNameLst>
                                      </p:cBhvr>
                                      <p:to>
                                        <p:strVal val="visible"/>
                                      </p:to>
                                    </p:set>
                                    <p:anim calcmode="lin" valueType="num">
                                      <p:cBhvr additive="base">
                                        <p:cTn id="134" dur="5000" fill="hold"/>
                                        <p:tgtEl>
                                          <p:spTgt spid="38"/>
                                        </p:tgtEl>
                                        <p:attrNameLst>
                                          <p:attrName>ppt_x</p:attrName>
                                        </p:attrNameLst>
                                      </p:cBhvr>
                                      <p:tavLst>
                                        <p:tav tm="0">
                                          <p:val>
                                            <p:strVal val="#ppt_x"/>
                                          </p:val>
                                        </p:tav>
                                        <p:tav tm="100000">
                                          <p:val>
                                            <p:strVal val="#ppt_x"/>
                                          </p:val>
                                        </p:tav>
                                      </p:tavLst>
                                    </p:anim>
                                    <p:anim calcmode="lin" valueType="num">
                                      <p:cBhvr additive="base">
                                        <p:cTn id="135" dur="5000" fill="hold"/>
                                        <p:tgtEl>
                                          <p:spTgt spid="38"/>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40"/>
                                        </p:tgtEl>
                                        <p:attrNameLst>
                                          <p:attrName>style.visibility</p:attrName>
                                        </p:attrNameLst>
                                      </p:cBhvr>
                                      <p:to>
                                        <p:strVal val="visible"/>
                                      </p:to>
                                    </p:set>
                                    <p:anim calcmode="lin" valueType="num">
                                      <p:cBhvr additive="base">
                                        <p:cTn id="138" dur="5000" fill="hold"/>
                                        <p:tgtEl>
                                          <p:spTgt spid="40"/>
                                        </p:tgtEl>
                                        <p:attrNameLst>
                                          <p:attrName>ppt_x</p:attrName>
                                        </p:attrNameLst>
                                      </p:cBhvr>
                                      <p:tavLst>
                                        <p:tav tm="0">
                                          <p:val>
                                            <p:strVal val="#ppt_x"/>
                                          </p:val>
                                        </p:tav>
                                        <p:tav tm="100000">
                                          <p:val>
                                            <p:strVal val="#ppt_x"/>
                                          </p:val>
                                        </p:tav>
                                      </p:tavLst>
                                    </p:anim>
                                    <p:anim calcmode="lin" valueType="num">
                                      <p:cBhvr additive="base">
                                        <p:cTn id="139" dur="5000" fill="hold"/>
                                        <p:tgtEl>
                                          <p:spTgt spid="40"/>
                                        </p:tgtEl>
                                        <p:attrNameLst>
                                          <p:attrName>ppt_y</p:attrName>
                                        </p:attrNameLst>
                                      </p:cBhvr>
                                      <p:tavLst>
                                        <p:tav tm="0">
                                          <p:val>
                                            <p:strVal val="0-#ppt_h/2"/>
                                          </p:val>
                                        </p:tav>
                                        <p:tav tm="100000">
                                          <p:val>
                                            <p:strVal val="#ppt_y"/>
                                          </p:val>
                                        </p:tav>
                                      </p:tavLst>
                                    </p:anim>
                                  </p:childTnLst>
                                </p:cTn>
                              </p:par>
                              <p:par>
                                <p:cTn id="140" presetID="19" presetClass="entr" presetSubtype="10" fill="hold" grpId="1" nodeType="withEffect">
                                  <p:stCondLst>
                                    <p:cond delay="0"/>
                                  </p:stCondLst>
                                  <p:childTnLst>
                                    <p:set>
                                      <p:cBhvr>
                                        <p:cTn id="141" dur="1" fill="hold">
                                          <p:stCondLst>
                                            <p:cond delay="0"/>
                                          </p:stCondLst>
                                        </p:cTn>
                                        <p:tgtEl>
                                          <p:spTgt spid="6"/>
                                        </p:tgtEl>
                                        <p:attrNameLst>
                                          <p:attrName>style.visibility</p:attrName>
                                        </p:attrNameLst>
                                      </p:cBhvr>
                                      <p:to>
                                        <p:strVal val="visible"/>
                                      </p:to>
                                    </p:set>
                                    <p:anim calcmode="lin" valueType="num">
                                      <p:cBhvr>
                                        <p:cTn id="142" dur="5000" fill="hold"/>
                                        <p:tgtEl>
                                          <p:spTgt spid="6"/>
                                        </p:tgtEl>
                                        <p:attrNameLst>
                                          <p:attrName>ppt_w</p:attrName>
                                        </p:attrNameLst>
                                      </p:cBhvr>
                                      <p:tavLst>
                                        <p:tav tm="0" fmla="#ppt_w*sin(2.5*pi*$)">
                                          <p:val>
                                            <p:fltVal val="0"/>
                                          </p:val>
                                        </p:tav>
                                        <p:tav tm="100000">
                                          <p:val>
                                            <p:fltVal val="1"/>
                                          </p:val>
                                        </p:tav>
                                      </p:tavLst>
                                    </p:anim>
                                    <p:anim calcmode="lin" valueType="num">
                                      <p:cBhvr>
                                        <p:cTn id="143" dur="5000" fill="hold"/>
                                        <p:tgtEl>
                                          <p:spTgt spid="6"/>
                                        </p:tgtEl>
                                        <p:attrNameLst>
                                          <p:attrName>ppt_h</p:attrName>
                                        </p:attrNameLst>
                                      </p:cBhvr>
                                      <p:tavLst>
                                        <p:tav tm="0">
                                          <p:val>
                                            <p:strVal val="#ppt_h"/>
                                          </p:val>
                                        </p:tav>
                                        <p:tav tm="100000">
                                          <p:val>
                                            <p:strVal val="#ppt_h"/>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22"/>
                                        </p:tgtEl>
                                        <p:attrNameLst>
                                          <p:attrName>style.visibility</p:attrName>
                                        </p:attrNameLst>
                                      </p:cBhvr>
                                      <p:to>
                                        <p:strVal val="visible"/>
                                      </p:to>
                                    </p:set>
                                    <p:anim calcmode="lin" valueType="num">
                                      <p:cBhvr>
                                        <p:cTn id="146" dur="5000" fill="hold"/>
                                        <p:tgtEl>
                                          <p:spTgt spid="22"/>
                                        </p:tgtEl>
                                        <p:attrNameLst>
                                          <p:attrName>ppt_w</p:attrName>
                                        </p:attrNameLst>
                                      </p:cBhvr>
                                      <p:tavLst>
                                        <p:tav tm="0" fmla="#ppt_w*sin(2.5*pi*$)">
                                          <p:val>
                                            <p:fltVal val="0"/>
                                          </p:val>
                                        </p:tav>
                                        <p:tav tm="100000">
                                          <p:val>
                                            <p:fltVal val="1"/>
                                          </p:val>
                                        </p:tav>
                                      </p:tavLst>
                                    </p:anim>
                                    <p:anim calcmode="lin" valueType="num">
                                      <p:cBhvr>
                                        <p:cTn id="147" dur="5000" fill="hold"/>
                                        <p:tgtEl>
                                          <p:spTgt spid="22"/>
                                        </p:tgtEl>
                                        <p:attrNameLst>
                                          <p:attrName>ppt_h</p:attrName>
                                        </p:attrNameLst>
                                      </p:cBhvr>
                                      <p:tavLst>
                                        <p:tav tm="0">
                                          <p:val>
                                            <p:strVal val="#ppt_h"/>
                                          </p:val>
                                        </p:tav>
                                        <p:tav tm="100000">
                                          <p:val>
                                            <p:strVal val="#ppt_h"/>
                                          </p:val>
                                        </p:tav>
                                      </p:tavLst>
                                    </p:anim>
                                  </p:childTnLst>
                                </p:cTn>
                              </p:par>
                              <p:par>
                                <p:cTn id="148" presetID="19" presetClass="entr" presetSubtype="10" fill="hold" grpId="1" nodeType="withEffect">
                                  <p:stCondLst>
                                    <p:cond delay="0"/>
                                  </p:stCondLst>
                                  <p:childTnLst>
                                    <p:set>
                                      <p:cBhvr>
                                        <p:cTn id="149" dur="1" fill="hold">
                                          <p:stCondLst>
                                            <p:cond delay="0"/>
                                          </p:stCondLst>
                                        </p:cTn>
                                        <p:tgtEl>
                                          <p:spTgt spid="24"/>
                                        </p:tgtEl>
                                        <p:attrNameLst>
                                          <p:attrName>style.visibility</p:attrName>
                                        </p:attrNameLst>
                                      </p:cBhvr>
                                      <p:to>
                                        <p:strVal val="visible"/>
                                      </p:to>
                                    </p:set>
                                    <p:anim calcmode="lin" valueType="num">
                                      <p:cBhvr>
                                        <p:cTn id="150" dur="5000" fill="hold"/>
                                        <p:tgtEl>
                                          <p:spTgt spid="24"/>
                                        </p:tgtEl>
                                        <p:attrNameLst>
                                          <p:attrName>ppt_w</p:attrName>
                                        </p:attrNameLst>
                                      </p:cBhvr>
                                      <p:tavLst>
                                        <p:tav tm="0" fmla="#ppt_w*sin(2.5*pi*$)">
                                          <p:val>
                                            <p:fltVal val="0"/>
                                          </p:val>
                                        </p:tav>
                                        <p:tav tm="100000">
                                          <p:val>
                                            <p:fltVal val="1"/>
                                          </p:val>
                                        </p:tav>
                                      </p:tavLst>
                                    </p:anim>
                                    <p:anim calcmode="lin" valueType="num">
                                      <p:cBhvr>
                                        <p:cTn id="151" dur="5000" fill="hold"/>
                                        <p:tgtEl>
                                          <p:spTgt spid="24"/>
                                        </p:tgtEl>
                                        <p:attrNameLst>
                                          <p:attrName>ppt_h</p:attrName>
                                        </p:attrNameLst>
                                      </p:cBhvr>
                                      <p:tavLst>
                                        <p:tav tm="0">
                                          <p:val>
                                            <p:strVal val="#ppt_h"/>
                                          </p:val>
                                        </p:tav>
                                        <p:tav tm="100000">
                                          <p:val>
                                            <p:strVal val="#ppt_h"/>
                                          </p:val>
                                        </p:tav>
                                      </p:tavLst>
                                    </p:anim>
                                  </p:childTnLst>
                                </p:cTn>
                              </p:par>
                              <p:par>
                                <p:cTn id="152" presetID="19" presetClass="entr" presetSubtype="10" fill="hold" grpId="1" nodeType="withEffect">
                                  <p:stCondLst>
                                    <p:cond delay="0"/>
                                  </p:stCondLst>
                                  <p:childTnLst>
                                    <p:set>
                                      <p:cBhvr>
                                        <p:cTn id="153" dur="1" fill="hold">
                                          <p:stCondLst>
                                            <p:cond delay="0"/>
                                          </p:stCondLst>
                                        </p:cTn>
                                        <p:tgtEl>
                                          <p:spTgt spid="26"/>
                                        </p:tgtEl>
                                        <p:attrNameLst>
                                          <p:attrName>style.visibility</p:attrName>
                                        </p:attrNameLst>
                                      </p:cBhvr>
                                      <p:to>
                                        <p:strVal val="visible"/>
                                      </p:to>
                                    </p:set>
                                    <p:anim calcmode="lin" valueType="num">
                                      <p:cBhvr>
                                        <p:cTn id="154" dur="5000" fill="hold"/>
                                        <p:tgtEl>
                                          <p:spTgt spid="26"/>
                                        </p:tgtEl>
                                        <p:attrNameLst>
                                          <p:attrName>ppt_w</p:attrName>
                                        </p:attrNameLst>
                                      </p:cBhvr>
                                      <p:tavLst>
                                        <p:tav tm="0" fmla="#ppt_w*sin(2.5*pi*$)">
                                          <p:val>
                                            <p:fltVal val="0"/>
                                          </p:val>
                                        </p:tav>
                                        <p:tav tm="100000">
                                          <p:val>
                                            <p:fltVal val="1"/>
                                          </p:val>
                                        </p:tav>
                                      </p:tavLst>
                                    </p:anim>
                                    <p:anim calcmode="lin" valueType="num">
                                      <p:cBhvr>
                                        <p:cTn id="155" dur="5000" fill="hold"/>
                                        <p:tgtEl>
                                          <p:spTgt spid="26"/>
                                        </p:tgtEl>
                                        <p:attrNameLst>
                                          <p:attrName>ppt_h</p:attrName>
                                        </p:attrNameLst>
                                      </p:cBhvr>
                                      <p:tavLst>
                                        <p:tav tm="0">
                                          <p:val>
                                            <p:strVal val="#ppt_h"/>
                                          </p:val>
                                        </p:tav>
                                        <p:tav tm="100000">
                                          <p:val>
                                            <p:strVal val="#ppt_h"/>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28"/>
                                        </p:tgtEl>
                                        <p:attrNameLst>
                                          <p:attrName>style.visibility</p:attrName>
                                        </p:attrNameLst>
                                      </p:cBhvr>
                                      <p:to>
                                        <p:strVal val="visible"/>
                                      </p:to>
                                    </p:set>
                                    <p:anim calcmode="lin" valueType="num">
                                      <p:cBhvr>
                                        <p:cTn id="158" dur="5000" fill="hold"/>
                                        <p:tgtEl>
                                          <p:spTgt spid="28"/>
                                        </p:tgtEl>
                                        <p:attrNameLst>
                                          <p:attrName>ppt_w</p:attrName>
                                        </p:attrNameLst>
                                      </p:cBhvr>
                                      <p:tavLst>
                                        <p:tav tm="0" fmla="#ppt_w*sin(2.5*pi*$)">
                                          <p:val>
                                            <p:fltVal val="0"/>
                                          </p:val>
                                        </p:tav>
                                        <p:tav tm="100000">
                                          <p:val>
                                            <p:fltVal val="1"/>
                                          </p:val>
                                        </p:tav>
                                      </p:tavLst>
                                    </p:anim>
                                    <p:anim calcmode="lin" valueType="num">
                                      <p:cBhvr>
                                        <p:cTn id="159" dur="5000" fill="hold"/>
                                        <p:tgtEl>
                                          <p:spTgt spid="28"/>
                                        </p:tgtEl>
                                        <p:attrNameLst>
                                          <p:attrName>ppt_h</p:attrName>
                                        </p:attrNameLst>
                                      </p:cBhvr>
                                      <p:tavLst>
                                        <p:tav tm="0">
                                          <p:val>
                                            <p:strVal val="#ppt_h"/>
                                          </p:val>
                                        </p:tav>
                                        <p:tav tm="100000">
                                          <p:val>
                                            <p:strVal val="#ppt_h"/>
                                          </p:val>
                                        </p:tav>
                                      </p:tavLst>
                                    </p:anim>
                                  </p:childTnLst>
                                </p:cTn>
                              </p:par>
                              <p:par>
                                <p:cTn id="160" presetID="19" presetClass="entr" presetSubtype="10" fill="hold" grpId="1" nodeType="withEffect">
                                  <p:stCondLst>
                                    <p:cond delay="0"/>
                                  </p:stCondLst>
                                  <p:childTnLst>
                                    <p:set>
                                      <p:cBhvr>
                                        <p:cTn id="161" dur="1" fill="hold">
                                          <p:stCondLst>
                                            <p:cond delay="0"/>
                                          </p:stCondLst>
                                        </p:cTn>
                                        <p:tgtEl>
                                          <p:spTgt spid="30"/>
                                        </p:tgtEl>
                                        <p:attrNameLst>
                                          <p:attrName>style.visibility</p:attrName>
                                        </p:attrNameLst>
                                      </p:cBhvr>
                                      <p:to>
                                        <p:strVal val="visible"/>
                                      </p:to>
                                    </p:set>
                                    <p:anim calcmode="lin" valueType="num">
                                      <p:cBhvr>
                                        <p:cTn id="162" dur="5000" fill="hold"/>
                                        <p:tgtEl>
                                          <p:spTgt spid="30"/>
                                        </p:tgtEl>
                                        <p:attrNameLst>
                                          <p:attrName>ppt_w</p:attrName>
                                        </p:attrNameLst>
                                      </p:cBhvr>
                                      <p:tavLst>
                                        <p:tav tm="0" fmla="#ppt_w*sin(2.5*pi*$)">
                                          <p:val>
                                            <p:fltVal val="0"/>
                                          </p:val>
                                        </p:tav>
                                        <p:tav tm="100000">
                                          <p:val>
                                            <p:fltVal val="1"/>
                                          </p:val>
                                        </p:tav>
                                      </p:tavLst>
                                    </p:anim>
                                    <p:anim calcmode="lin" valueType="num">
                                      <p:cBhvr>
                                        <p:cTn id="163" dur="5000" fill="hold"/>
                                        <p:tgtEl>
                                          <p:spTgt spid="30"/>
                                        </p:tgtEl>
                                        <p:attrNameLst>
                                          <p:attrName>ppt_h</p:attrName>
                                        </p:attrNameLst>
                                      </p:cBhvr>
                                      <p:tavLst>
                                        <p:tav tm="0">
                                          <p:val>
                                            <p:strVal val="#ppt_h"/>
                                          </p:val>
                                        </p:tav>
                                        <p:tav tm="100000">
                                          <p:val>
                                            <p:strVal val="#ppt_h"/>
                                          </p:val>
                                        </p:tav>
                                      </p:tavLst>
                                    </p:anim>
                                  </p:childTnLst>
                                </p:cTn>
                              </p:par>
                              <p:par>
                                <p:cTn id="164" presetID="19" presetClass="entr" presetSubtype="10" fill="hold" grpId="1" nodeType="withEffect">
                                  <p:stCondLst>
                                    <p:cond delay="0"/>
                                  </p:stCondLst>
                                  <p:childTnLst>
                                    <p:set>
                                      <p:cBhvr>
                                        <p:cTn id="165" dur="1" fill="hold">
                                          <p:stCondLst>
                                            <p:cond delay="0"/>
                                          </p:stCondLst>
                                        </p:cTn>
                                        <p:tgtEl>
                                          <p:spTgt spid="32"/>
                                        </p:tgtEl>
                                        <p:attrNameLst>
                                          <p:attrName>style.visibility</p:attrName>
                                        </p:attrNameLst>
                                      </p:cBhvr>
                                      <p:to>
                                        <p:strVal val="visible"/>
                                      </p:to>
                                    </p:set>
                                    <p:anim calcmode="lin" valueType="num">
                                      <p:cBhvr>
                                        <p:cTn id="166" dur="5000" fill="hold"/>
                                        <p:tgtEl>
                                          <p:spTgt spid="32"/>
                                        </p:tgtEl>
                                        <p:attrNameLst>
                                          <p:attrName>ppt_w</p:attrName>
                                        </p:attrNameLst>
                                      </p:cBhvr>
                                      <p:tavLst>
                                        <p:tav tm="0" fmla="#ppt_w*sin(2.5*pi*$)">
                                          <p:val>
                                            <p:fltVal val="0"/>
                                          </p:val>
                                        </p:tav>
                                        <p:tav tm="100000">
                                          <p:val>
                                            <p:fltVal val="1"/>
                                          </p:val>
                                        </p:tav>
                                      </p:tavLst>
                                    </p:anim>
                                    <p:anim calcmode="lin" valueType="num">
                                      <p:cBhvr>
                                        <p:cTn id="167" dur="5000" fill="hold"/>
                                        <p:tgtEl>
                                          <p:spTgt spid="32"/>
                                        </p:tgtEl>
                                        <p:attrNameLst>
                                          <p:attrName>ppt_h</p:attrName>
                                        </p:attrNameLst>
                                      </p:cBhvr>
                                      <p:tavLst>
                                        <p:tav tm="0">
                                          <p:val>
                                            <p:strVal val="#ppt_h"/>
                                          </p:val>
                                        </p:tav>
                                        <p:tav tm="100000">
                                          <p:val>
                                            <p:strVal val="#ppt_h"/>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34"/>
                                        </p:tgtEl>
                                        <p:attrNameLst>
                                          <p:attrName>style.visibility</p:attrName>
                                        </p:attrNameLst>
                                      </p:cBhvr>
                                      <p:to>
                                        <p:strVal val="visible"/>
                                      </p:to>
                                    </p:set>
                                    <p:anim calcmode="lin" valueType="num">
                                      <p:cBhvr>
                                        <p:cTn id="170" dur="5000" fill="hold"/>
                                        <p:tgtEl>
                                          <p:spTgt spid="34"/>
                                        </p:tgtEl>
                                        <p:attrNameLst>
                                          <p:attrName>ppt_w</p:attrName>
                                        </p:attrNameLst>
                                      </p:cBhvr>
                                      <p:tavLst>
                                        <p:tav tm="0" fmla="#ppt_w*sin(2.5*pi*$)">
                                          <p:val>
                                            <p:fltVal val="0"/>
                                          </p:val>
                                        </p:tav>
                                        <p:tav tm="100000">
                                          <p:val>
                                            <p:fltVal val="1"/>
                                          </p:val>
                                        </p:tav>
                                      </p:tavLst>
                                    </p:anim>
                                    <p:anim calcmode="lin" valueType="num">
                                      <p:cBhvr>
                                        <p:cTn id="171" dur="5000" fill="hold"/>
                                        <p:tgtEl>
                                          <p:spTgt spid="34"/>
                                        </p:tgtEl>
                                        <p:attrNameLst>
                                          <p:attrName>ppt_h</p:attrName>
                                        </p:attrNameLst>
                                      </p:cBhvr>
                                      <p:tavLst>
                                        <p:tav tm="0">
                                          <p:val>
                                            <p:strVal val="#ppt_h"/>
                                          </p:val>
                                        </p:tav>
                                        <p:tav tm="100000">
                                          <p:val>
                                            <p:strVal val="#ppt_h"/>
                                          </p:val>
                                        </p:tav>
                                      </p:tavLst>
                                    </p:anim>
                                  </p:childTnLst>
                                </p:cTn>
                              </p:par>
                              <p:par>
                                <p:cTn id="172" presetID="19" presetClass="entr" presetSubtype="10" fill="hold" grpId="1" nodeType="withEffect">
                                  <p:stCondLst>
                                    <p:cond delay="0"/>
                                  </p:stCondLst>
                                  <p:childTnLst>
                                    <p:set>
                                      <p:cBhvr>
                                        <p:cTn id="173" dur="1" fill="hold">
                                          <p:stCondLst>
                                            <p:cond delay="0"/>
                                          </p:stCondLst>
                                        </p:cTn>
                                        <p:tgtEl>
                                          <p:spTgt spid="36"/>
                                        </p:tgtEl>
                                        <p:attrNameLst>
                                          <p:attrName>style.visibility</p:attrName>
                                        </p:attrNameLst>
                                      </p:cBhvr>
                                      <p:to>
                                        <p:strVal val="visible"/>
                                      </p:to>
                                    </p:set>
                                    <p:anim calcmode="lin" valueType="num">
                                      <p:cBhvr>
                                        <p:cTn id="174" dur="5000" fill="hold"/>
                                        <p:tgtEl>
                                          <p:spTgt spid="36"/>
                                        </p:tgtEl>
                                        <p:attrNameLst>
                                          <p:attrName>ppt_w</p:attrName>
                                        </p:attrNameLst>
                                      </p:cBhvr>
                                      <p:tavLst>
                                        <p:tav tm="0" fmla="#ppt_w*sin(2.5*pi*$)">
                                          <p:val>
                                            <p:fltVal val="0"/>
                                          </p:val>
                                        </p:tav>
                                        <p:tav tm="100000">
                                          <p:val>
                                            <p:fltVal val="1"/>
                                          </p:val>
                                        </p:tav>
                                      </p:tavLst>
                                    </p:anim>
                                    <p:anim calcmode="lin" valueType="num">
                                      <p:cBhvr>
                                        <p:cTn id="175" dur="5000" fill="hold"/>
                                        <p:tgtEl>
                                          <p:spTgt spid="36"/>
                                        </p:tgtEl>
                                        <p:attrNameLst>
                                          <p:attrName>ppt_h</p:attrName>
                                        </p:attrNameLst>
                                      </p:cBhvr>
                                      <p:tavLst>
                                        <p:tav tm="0">
                                          <p:val>
                                            <p:strVal val="#ppt_h"/>
                                          </p:val>
                                        </p:tav>
                                        <p:tav tm="100000">
                                          <p:val>
                                            <p:strVal val="#ppt_h"/>
                                          </p:val>
                                        </p:tav>
                                      </p:tavLst>
                                    </p:anim>
                                  </p:childTnLst>
                                </p:cTn>
                              </p:par>
                              <p:par>
                                <p:cTn id="176" presetID="19" presetClass="entr" presetSubtype="10" fill="hold" grpId="1" nodeType="withEffect">
                                  <p:stCondLst>
                                    <p:cond delay="0"/>
                                  </p:stCondLst>
                                  <p:childTnLst>
                                    <p:set>
                                      <p:cBhvr>
                                        <p:cTn id="177" dur="1" fill="hold">
                                          <p:stCondLst>
                                            <p:cond delay="0"/>
                                          </p:stCondLst>
                                        </p:cTn>
                                        <p:tgtEl>
                                          <p:spTgt spid="38"/>
                                        </p:tgtEl>
                                        <p:attrNameLst>
                                          <p:attrName>style.visibility</p:attrName>
                                        </p:attrNameLst>
                                      </p:cBhvr>
                                      <p:to>
                                        <p:strVal val="visible"/>
                                      </p:to>
                                    </p:set>
                                    <p:anim calcmode="lin" valueType="num">
                                      <p:cBhvr>
                                        <p:cTn id="178" dur="5000" fill="hold"/>
                                        <p:tgtEl>
                                          <p:spTgt spid="38"/>
                                        </p:tgtEl>
                                        <p:attrNameLst>
                                          <p:attrName>ppt_w</p:attrName>
                                        </p:attrNameLst>
                                      </p:cBhvr>
                                      <p:tavLst>
                                        <p:tav tm="0" fmla="#ppt_w*sin(2.5*pi*$)">
                                          <p:val>
                                            <p:fltVal val="0"/>
                                          </p:val>
                                        </p:tav>
                                        <p:tav tm="100000">
                                          <p:val>
                                            <p:fltVal val="1"/>
                                          </p:val>
                                        </p:tav>
                                      </p:tavLst>
                                    </p:anim>
                                    <p:anim calcmode="lin" valueType="num">
                                      <p:cBhvr>
                                        <p:cTn id="179" dur="5000" fill="hold"/>
                                        <p:tgtEl>
                                          <p:spTgt spid="38"/>
                                        </p:tgtEl>
                                        <p:attrNameLst>
                                          <p:attrName>ppt_h</p:attrName>
                                        </p:attrNameLst>
                                      </p:cBhvr>
                                      <p:tavLst>
                                        <p:tav tm="0">
                                          <p:val>
                                            <p:strVal val="#ppt_h"/>
                                          </p:val>
                                        </p:tav>
                                        <p:tav tm="100000">
                                          <p:val>
                                            <p:strVal val="#ppt_h"/>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40"/>
                                        </p:tgtEl>
                                        <p:attrNameLst>
                                          <p:attrName>style.visibility</p:attrName>
                                        </p:attrNameLst>
                                      </p:cBhvr>
                                      <p:to>
                                        <p:strVal val="visible"/>
                                      </p:to>
                                    </p:set>
                                    <p:anim calcmode="lin" valueType="num">
                                      <p:cBhvr>
                                        <p:cTn id="182" dur="5000" fill="hold"/>
                                        <p:tgtEl>
                                          <p:spTgt spid="40"/>
                                        </p:tgtEl>
                                        <p:attrNameLst>
                                          <p:attrName>ppt_w</p:attrName>
                                        </p:attrNameLst>
                                      </p:cBhvr>
                                      <p:tavLst>
                                        <p:tav tm="0" fmla="#ppt_w*sin(2.5*pi*$)">
                                          <p:val>
                                            <p:fltVal val="0"/>
                                          </p:val>
                                        </p:tav>
                                        <p:tav tm="100000">
                                          <p:val>
                                            <p:fltVal val="1"/>
                                          </p:val>
                                        </p:tav>
                                      </p:tavLst>
                                    </p:anim>
                                    <p:anim calcmode="lin" valueType="num">
                                      <p:cBhvr>
                                        <p:cTn id="183" dur="5000" fill="hold"/>
                                        <p:tgtEl>
                                          <p:spTgt spid="40"/>
                                        </p:tgtEl>
                                        <p:attrNameLst>
                                          <p:attrName>ppt_h</p:attrName>
                                        </p:attrNameLst>
                                      </p:cBhvr>
                                      <p:tavLst>
                                        <p:tav tm="0">
                                          <p:val>
                                            <p:strVal val="#ppt_h"/>
                                          </p:val>
                                        </p:tav>
                                        <p:tav tm="100000">
                                          <p:val>
                                            <p:strVal val="#ppt_h"/>
                                          </p:val>
                                        </p:tav>
                                      </p:tavLst>
                                    </p:anim>
                                  </p:childTnLst>
                                </p:cTn>
                              </p:par>
                              <p:par>
                                <p:cTn id="184" presetID="19" presetClass="exit" presetSubtype="10" fill="hold" grpId="3" nodeType="withEffect">
                                  <p:stCondLst>
                                    <p:cond delay="0"/>
                                  </p:stCondLst>
                                  <p:childTnLst>
                                    <p:anim calcmode="lin" valueType="num">
                                      <p:cBhvr>
                                        <p:cTn id="185" dur="5000"/>
                                        <p:tgtEl>
                                          <p:spTgt spid="5"/>
                                        </p:tgtEl>
                                        <p:attrNameLst>
                                          <p:attrName>ppt_h</p:attrName>
                                        </p:attrNameLst>
                                      </p:cBhvr>
                                      <p:tavLst>
                                        <p:tav tm="0">
                                          <p:val>
                                            <p:strVal val="ppt_h"/>
                                          </p:val>
                                        </p:tav>
                                        <p:tav tm="100000">
                                          <p:val>
                                            <p:strVal val="ppt_h"/>
                                          </p:val>
                                        </p:tav>
                                      </p:tavLst>
                                    </p:anim>
                                    <p:anim calcmode="lin" valueType="num">
                                      <p:cBhvr>
                                        <p:cTn id="186"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7" dur="1" fill="hold">
                                          <p:stCondLst>
                                            <p:cond delay="4999"/>
                                          </p:stCondLst>
                                        </p:cTn>
                                        <p:tgtEl>
                                          <p:spTgt spid="5"/>
                                        </p:tgtEl>
                                        <p:attrNameLst>
                                          <p:attrName>style.visibility</p:attrName>
                                        </p:attrNameLst>
                                      </p:cBhvr>
                                      <p:to>
                                        <p:strVal val="hidden"/>
                                      </p:to>
                                    </p:set>
                                  </p:childTnLst>
                                </p:cTn>
                              </p:par>
                              <p:par>
                                <p:cTn id="188" presetID="19" presetClass="exit" presetSubtype="10" fill="hold" grpId="3" nodeType="withEffect">
                                  <p:stCondLst>
                                    <p:cond delay="0"/>
                                  </p:stCondLst>
                                  <p:childTnLst>
                                    <p:anim calcmode="lin" valueType="num">
                                      <p:cBhvr>
                                        <p:cTn id="189" dur="5000"/>
                                        <p:tgtEl>
                                          <p:spTgt spid="6"/>
                                        </p:tgtEl>
                                        <p:attrNameLst>
                                          <p:attrName>ppt_h</p:attrName>
                                        </p:attrNameLst>
                                      </p:cBhvr>
                                      <p:tavLst>
                                        <p:tav tm="0">
                                          <p:val>
                                            <p:strVal val="ppt_h"/>
                                          </p:val>
                                        </p:tav>
                                        <p:tav tm="100000">
                                          <p:val>
                                            <p:strVal val="ppt_h"/>
                                          </p:val>
                                        </p:tav>
                                      </p:tavLst>
                                    </p:anim>
                                    <p:anim calcmode="lin" valueType="num">
                                      <p:cBhvr>
                                        <p:cTn id="190"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1" dur="1" fill="hold">
                                          <p:stCondLst>
                                            <p:cond delay="4999"/>
                                          </p:stCondLst>
                                        </p:cTn>
                                        <p:tgtEl>
                                          <p:spTgt spid="6"/>
                                        </p:tgtEl>
                                        <p:attrNameLst>
                                          <p:attrName>style.visibility</p:attrName>
                                        </p:attrNameLst>
                                      </p:cBhvr>
                                      <p:to>
                                        <p:strVal val="hidden"/>
                                      </p:to>
                                    </p:set>
                                  </p:childTnLst>
                                </p:cTn>
                              </p:par>
                              <p:par>
                                <p:cTn id="192" presetID="19" presetClass="exit" presetSubtype="10" fill="hold" grpId="3" nodeType="withEffect">
                                  <p:stCondLst>
                                    <p:cond delay="0"/>
                                  </p:stCondLst>
                                  <p:childTnLst>
                                    <p:anim calcmode="lin" valueType="num">
                                      <p:cBhvr>
                                        <p:cTn id="193" dur="5000"/>
                                        <p:tgtEl>
                                          <p:spTgt spid="21"/>
                                        </p:tgtEl>
                                        <p:attrNameLst>
                                          <p:attrName>ppt_h</p:attrName>
                                        </p:attrNameLst>
                                      </p:cBhvr>
                                      <p:tavLst>
                                        <p:tav tm="0">
                                          <p:val>
                                            <p:strVal val="ppt_h"/>
                                          </p:val>
                                        </p:tav>
                                        <p:tav tm="100000">
                                          <p:val>
                                            <p:strVal val="ppt_h"/>
                                          </p:val>
                                        </p:tav>
                                      </p:tavLst>
                                    </p:anim>
                                    <p:anim calcmode="lin" valueType="num">
                                      <p:cBhvr>
                                        <p:cTn id="194"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5" dur="1" fill="hold">
                                          <p:stCondLst>
                                            <p:cond delay="4999"/>
                                          </p:stCondLst>
                                        </p:cTn>
                                        <p:tgtEl>
                                          <p:spTgt spid="21"/>
                                        </p:tgtEl>
                                        <p:attrNameLst>
                                          <p:attrName>style.visibility</p:attrName>
                                        </p:attrNameLst>
                                      </p:cBhvr>
                                      <p:to>
                                        <p:strVal val="hidden"/>
                                      </p:to>
                                    </p:set>
                                  </p:childTnLst>
                                </p:cTn>
                              </p:par>
                              <p:par>
                                <p:cTn id="196" presetID="19" presetClass="exit" presetSubtype="10" fill="hold" grpId="3" nodeType="withEffect">
                                  <p:stCondLst>
                                    <p:cond delay="0"/>
                                  </p:stCondLst>
                                  <p:childTnLst>
                                    <p:anim calcmode="lin" valueType="num">
                                      <p:cBhvr>
                                        <p:cTn id="197" dur="5000"/>
                                        <p:tgtEl>
                                          <p:spTgt spid="22"/>
                                        </p:tgtEl>
                                        <p:attrNameLst>
                                          <p:attrName>ppt_h</p:attrName>
                                        </p:attrNameLst>
                                      </p:cBhvr>
                                      <p:tavLst>
                                        <p:tav tm="0">
                                          <p:val>
                                            <p:strVal val="ppt_h"/>
                                          </p:val>
                                        </p:tav>
                                        <p:tav tm="100000">
                                          <p:val>
                                            <p:strVal val="ppt_h"/>
                                          </p:val>
                                        </p:tav>
                                      </p:tavLst>
                                    </p:anim>
                                    <p:anim calcmode="lin" valueType="num">
                                      <p:cBhvr>
                                        <p:cTn id="198"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9" dur="1" fill="hold">
                                          <p:stCondLst>
                                            <p:cond delay="4999"/>
                                          </p:stCondLst>
                                        </p:cTn>
                                        <p:tgtEl>
                                          <p:spTgt spid="22"/>
                                        </p:tgtEl>
                                        <p:attrNameLst>
                                          <p:attrName>style.visibility</p:attrName>
                                        </p:attrNameLst>
                                      </p:cBhvr>
                                      <p:to>
                                        <p:strVal val="hidden"/>
                                      </p:to>
                                    </p:set>
                                  </p:childTnLst>
                                </p:cTn>
                              </p:par>
                              <p:par>
                                <p:cTn id="200" presetID="19" presetClass="exit" presetSubtype="10" fill="hold" grpId="3" nodeType="withEffect">
                                  <p:stCondLst>
                                    <p:cond delay="0"/>
                                  </p:stCondLst>
                                  <p:childTnLst>
                                    <p:anim calcmode="lin" valueType="num">
                                      <p:cBhvr>
                                        <p:cTn id="201" dur="5000"/>
                                        <p:tgtEl>
                                          <p:spTgt spid="23"/>
                                        </p:tgtEl>
                                        <p:attrNameLst>
                                          <p:attrName>ppt_h</p:attrName>
                                        </p:attrNameLst>
                                      </p:cBhvr>
                                      <p:tavLst>
                                        <p:tav tm="0">
                                          <p:val>
                                            <p:strVal val="ppt_h"/>
                                          </p:val>
                                        </p:tav>
                                        <p:tav tm="100000">
                                          <p:val>
                                            <p:strVal val="ppt_h"/>
                                          </p:val>
                                        </p:tav>
                                      </p:tavLst>
                                    </p:anim>
                                    <p:anim calcmode="lin" valueType="num">
                                      <p:cBhvr>
                                        <p:cTn id="202"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3" dur="1" fill="hold">
                                          <p:stCondLst>
                                            <p:cond delay="4999"/>
                                          </p:stCondLst>
                                        </p:cTn>
                                        <p:tgtEl>
                                          <p:spTgt spid="23"/>
                                        </p:tgtEl>
                                        <p:attrNameLst>
                                          <p:attrName>style.visibility</p:attrName>
                                        </p:attrNameLst>
                                      </p:cBhvr>
                                      <p:to>
                                        <p:strVal val="hidden"/>
                                      </p:to>
                                    </p:set>
                                  </p:childTnLst>
                                </p:cTn>
                              </p:par>
                              <p:par>
                                <p:cTn id="204" presetID="19" presetClass="exit" presetSubtype="10" fill="hold" grpId="3" nodeType="withEffect">
                                  <p:stCondLst>
                                    <p:cond delay="0"/>
                                  </p:stCondLst>
                                  <p:childTnLst>
                                    <p:anim calcmode="lin" valueType="num">
                                      <p:cBhvr>
                                        <p:cTn id="205" dur="5000"/>
                                        <p:tgtEl>
                                          <p:spTgt spid="24"/>
                                        </p:tgtEl>
                                        <p:attrNameLst>
                                          <p:attrName>ppt_h</p:attrName>
                                        </p:attrNameLst>
                                      </p:cBhvr>
                                      <p:tavLst>
                                        <p:tav tm="0">
                                          <p:val>
                                            <p:strVal val="ppt_h"/>
                                          </p:val>
                                        </p:tav>
                                        <p:tav tm="100000">
                                          <p:val>
                                            <p:strVal val="ppt_h"/>
                                          </p:val>
                                        </p:tav>
                                      </p:tavLst>
                                    </p:anim>
                                    <p:anim calcmode="lin" valueType="num">
                                      <p:cBhvr>
                                        <p:cTn id="206"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7" dur="1" fill="hold">
                                          <p:stCondLst>
                                            <p:cond delay="4999"/>
                                          </p:stCondLst>
                                        </p:cTn>
                                        <p:tgtEl>
                                          <p:spTgt spid="24"/>
                                        </p:tgtEl>
                                        <p:attrNameLst>
                                          <p:attrName>style.visibility</p:attrName>
                                        </p:attrNameLst>
                                      </p:cBhvr>
                                      <p:to>
                                        <p:strVal val="hidden"/>
                                      </p:to>
                                    </p:set>
                                  </p:childTnLst>
                                </p:cTn>
                              </p:par>
                              <p:par>
                                <p:cTn id="208" presetID="19" presetClass="exit" presetSubtype="10" fill="hold" grpId="3" nodeType="withEffect">
                                  <p:stCondLst>
                                    <p:cond delay="0"/>
                                  </p:stCondLst>
                                  <p:childTnLst>
                                    <p:anim calcmode="lin" valueType="num">
                                      <p:cBhvr>
                                        <p:cTn id="209" dur="5000"/>
                                        <p:tgtEl>
                                          <p:spTgt spid="25"/>
                                        </p:tgtEl>
                                        <p:attrNameLst>
                                          <p:attrName>ppt_h</p:attrName>
                                        </p:attrNameLst>
                                      </p:cBhvr>
                                      <p:tavLst>
                                        <p:tav tm="0">
                                          <p:val>
                                            <p:strVal val="ppt_h"/>
                                          </p:val>
                                        </p:tav>
                                        <p:tav tm="100000">
                                          <p:val>
                                            <p:strVal val="ppt_h"/>
                                          </p:val>
                                        </p:tav>
                                      </p:tavLst>
                                    </p:anim>
                                    <p:anim calcmode="lin" valueType="num">
                                      <p:cBhvr>
                                        <p:cTn id="210"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1" dur="1" fill="hold">
                                          <p:stCondLst>
                                            <p:cond delay="4999"/>
                                          </p:stCondLst>
                                        </p:cTn>
                                        <p:tgtEl>
                                          <p:spTgt spid="25"/>
                                        </p:tgtEl>
                                        <p:attrNameLst>
                                          <p:attrName>style.visibility</p:attrName>
                                        </p:attrNameLst>
                                      </p:cBhvr>
                                      <p:to>
                                        <p:strVal val="hidden"/>
                                      </p:to>
                                    </p:set>
                                  </p:childTnLst>
                                </p:cTn>
                              </p:par>
                              <p:par>
                                <p:cTn id="212" presetID="19" presetClass="exit" presetSubtype="10" fill="hold" grpId="3" nodeType="withEffect">
                                  <p:stCondLst>
                                    <p:cond delay="0"/>
                                  </p:stCondLst>
                                  <p:childTnLst>
                                    <p:anim calcmode="lin" valueType="num">
                                      <p:cBhvr>
                                        <p:cTn id="213" dur="5000"/>
                                        <p:tgtEl>
                                          <p:spTgt spid="26"/>
                                        </p:tgtEl>
                                        <p:attrNameLst>
                                          <p:attrName>ppt_h</p:attrName>
                                        </p:attrNameLst>
                                      </p:cBhvr>
                                      <p:tavLst>
                                        <p:tav tm="0">
                                          <p:val>
                                            <p:strVal val="ppt_h"/>
                                          </p:val>
                                        </p:tav>
                                        <p:tav tm="100000">
                                          <p:val>
                                            <p:strVal val="ppt_h"/>
                                          </p:val>
                                        </p:tav>
                                      </p:tavLst>
                                    </p:anim>
                                    <p:anim calcmode="lin" valueType="num">
                                      <p:cBhvr>
                                        <p:cTn id="214"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5" dur="1" fill="hold">
                                          <p:stCondLst>
                                            <p:cond delay="4999"/>
                                          </p:stCondLst>
                                        </p:cTn>
                                        <p:tgtEl>
                                          <p:spTgt spid="26"/>
                                        </p:tgtEl>
                                        <p:attrNameLst>
                                          <p:attrName>style.visibility</p:attrName>
                                        </p:attrNameLst>
                                      </p:cBhvr>
                                      <p:to>
                                        <p:strVal val="hidden"/>
                                      </p:to>
                                    </p:set>
                                  </p:childTnLst>
                                </p:cTn>
                              </p:par>
                              <p:par>
                                <p:cTn id="216" presetID="19" presetClass="exit" presetSubtype="10" fill="hold" grpId="3" nodeType="withEffect">
                                  <p:stCondLst>
                                    <p:cond delay="0"/>
                                  </p:stCondLst>
                                  <p:childTnLst>
                                    <p:anim calcmode="lin" valueType="num">
                                      <p:cBhvr>
                                        <p:cTn id="217" dur="5000"/>
                                        <p:tgtEl>
                                          <p:spTgt spid="27"/>
                                        </p:tgtEl>
                                        <p:attrNameLst>
                                          <p:attrName>ppt_h</p:attrName>
                                        </p:attrNameLst>
                                      </p:cBhvr>
                                      <p:tavLst>
                                        <p:tav tm="0">
                                          <p:val>
                                            <p:strVal val="ppt_h"/>
                                          </p:val>
                                        </p:tav>
                                        <p:tav tm="100000">
                                          <p:val>
                                            <p:strVal val="ppt_h"/>
                                          </p:val>
                                        </p:tav>
                                      </p:tavLst>
                                    </p:anim>
                                    <p:anim calcmode="lin" valueType="num">
                                      <p:cBhvr>
                                        <p:cTn id="218"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4999"/>
                                          </p:stCondLst>
                                        </p:cTn>
                                        <p:tgtEl>
                                          <p:spTgt spid="27"/>
                                        </p:tgtEl>
                                        <p:attrNameLst>
                                          <p:attrName>style.visibility</p:attrName>
                                        </p:attrNameLst>
                                      </p:cBhvr>
                                      <p:to>
                                        <p:strVal val="hidden"/>
                                      </p:to>
                                    </p:set>
                                  </p:childTnLst>
                                </p:cTn>
                              </p:par>
                              <p:par>
                                <p:cTn id="220" presetID="19" presetClass="exit" presetSubtype="10" fill="hold" grpId="3" nodeType="withEffect">
                                  <p:stCondLst>
                                    <p:cond delay="0"/>
                                  </p:stCondLst>
                                  <p:childTnLst>
                                    <p:anim calcmode="lin" valueType="num">
                                      <p:cBhvr>
                                        <p:cTn id="221" dur="5000"/>
                                        <p:tgtEl>
                                          <p:spTgt spid="28"/>
                                        </p:tgtEl>
                                        <p:attrNameLst>
                                          <p:attrName>ppt_h</p:attrName>
                                        </p:attrNameLst>
                                      </p:cBhvr>
                                      <p:tavLst>
                                        <p:tav tm="0">
                                          <p:val>
                                            <p:strVal val="ppt_h"/>
                                          </p:val>
                                        </p:tav>
                                        <p:tav tm="100000">
                                          <p:val>
                                            <p:strVal val="ppt_h"/>
                                          </p:val>
                                        </p:tav>
                                      </p:tavLst>
                                    </p:anim>
                                    <p:anim calcmode="lin" valueType="num">
                                      <p:cBhvr>
                                        <p:cTn id="222"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3" dur="1" fill="hold">
                                          <p:stCondLst>
                                            <p:cond delay="4999"/>
                                          </p:stCondLst>
                                        </p:cTn>
                                        <p:tgtEl>
                                          <p:spTgt spid="28"/>
                                        </p:tgtEl>
                                        <p:attrNameLst>
                                          <p:attrName>style.visibility</p:attrName>
                                        </p:attrNameLst>
                                      </p:cBhvr>
                                      <p:to>
                                        <p:strVal val="hidden"/>
                                      </p:to>
                                    </p:set>
                                  </p:childTnLst>
                                </p:cTn>
                              </p:par>
                              <p:par>
                                <p:cTn id="224" presetID="19" presetClass="exit" presetSubtype="10" fill="hold" grpId="3" nodeType="withEffect">
                                  <p:stCondLst>
                                    <p:cond delay="0"/>
                                  </p:stCondLst>
                                  <p:childTnLst>
                                    <p:anim calcmode="lin" valueType="num">
                                      <p:cBhvr>
                                        <p:cTn id="225" dur="5000"/>
                                        <p:tgtEl>
                                          <p:spTgt spid="29"/>
                                        </p:tgtEl>
                                        <p:attrNameLst>
                                          <p:attrName>ppt_h</p:attrName>
                                        </p:attrNameLst>
                                      </p:cBhvr>
                                      <p:tavLst>
                                        <p:tav tm="0">
                                          <p:val>
                                            <p:strVal val="ppt_h"/>
                                          </p:val>
                                        </p:tav>
                                        <p:tav tm="100000">
                                          <p:val>
                                            <p:strVal val="ppt_h"/>
                                          </p:val>
                                        </p:tav>
                                      </p:tavLst>
                                    </p:anim>
                                    <p:anim calcmode="lin" valueType="num">
                                      <p:cBhvr>
                                        <p:cTn id="226"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7" dur="1" fill="hold">
                                          <p:stCondLst>
                                            <p:cond delay="4999"/>
                                          </p:stCondLst>
                                        </p:cTn>
                                        <p:tgtEl>
                                          <p:spTgt spid="29"/>
                                        </p:tgtEl>
                                        <p:attrNameLst>
                                          <p:attrName>style.visibility</p:attrName>
                                        </p:attrNameLst>
                                      </p:cBhvr>
                                      <p:to>
                                        <p:strVal val="hidden"/>
                                      </p:to>
                                    </p:set>
                                  </p:childTnLst>
                                </p:cTn>
                              </p:par>
                              <p:par>
                                <p:cTn id="228" presetID="19" presetClass="exit" presetSubtype="10" fill="hold" grpId="3" nodeType="withEffect">
                                  <p:stCondLst>
                                    <p:cond delay="0"/>
                                  </p:stCondLst>
                                  <p:childTnLst>
                                    <p:anim calcmode="lin" valueType="num">
                                      <p:cBhvr>
                                        <p:cTn id="229" dur="5000"/>
                                        <p:tgtEl>
                                          <p:spTgt spid="30"/>
                                        </p:tgtEl>
                                        <p:attrNameLst>
                                          <p:attrName>ppt_h</p:attrName>
                                        </p:attrNameLst>
                                      </p:cBhvr>
                                      <p:tavLst>
                                        <p:tav tm="0">
                                          <p:val>
                                            <p:strVal val="ppt_h"/>
                                          </p:val>
                                        </p:tav>
                                        <p:tav tm="100000">
                                          <p:val>
                                            <p:strVal val="ppt_h"/>
                                          </p:val>
                                        </p:tav>
                                      </p:tavLst>
                                    </p:anim>
                                    <p:anim calcmode="lin" valueType="num">
                                      <p:cBhvr>
                                        <p:cTn id="230"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1" dur="1" fill="hold">
                                          <p:stCondLst>
                                            <p:cond delay="4999"/>
                                          </p:stCondLst>
                                        </p:cTn>
                                        <p:tgtEl>
                                          <p:spTgt spid="30"/>
                                        </p:tgtEl>
                                        <p:attrNameLst>
                                          <p:attrName>style.visibility</p:attrName>
                                        </p:attrNameLst>
                                      </p:cBhvr>
                                      <p:to>
                                        <p:strVal val="hidden"/>
                                      </p:to>
                                    </p:set>
                                  </p:childTnLst>
                                </p:cTn>
                              </p:par>
                              <p:par>
                                <p:cTn id="232" presetID="19" presetClass="exit" presetSubtype="10" fill="hold" grpId="3" nodeType="withEffect">
                                  <p:stCondLst>
                                    <p:cond delay="0"/>
                                  </p:stCondLst>
                                  <p:childTnLst>
                                    <p:anim calcmode="lin" valueType="num">
                                      <p:cBhvr>
                                        <p:cTn id="233" dur="5000"/>
                                        <p:tgtEl>
                                          <p:spTgt spid="31"/>
                                        </p:tgtEl>
                                        <p:attrNameLst>
                                          <p:attrName>ppt_h</p:attrName>
                                        </p:attrNameLst>
                                      </p:cBhvr>
                                      <p:tavLst>
                                        <p:tav tm="0">
                                          <p:val>
                                            <p:strVal val="ppt_h"/>
                                          </p:val>
                                        </p:tav>
                                        <p:tav tm="100000">
                                          <p:val>
                                            <p:strVal val="ppt_h"/>
                                          </p:val>
                                        </p:tav>
                                      </p:tavLst>
                                    </p:anim>
                                    <p:anim calcmode="lin" valueType="num">
                                      <p:cBhvr>
                                        <p:cTn id="234"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5" dur="1" fill="hold">
                                          <p:stCondLst>
                                            <p:cond delay="4999"/>
                                          </p:stCondLst>
                                        </p:cTn>
                                        <p:tgtEl>
                                          <p:spTgt spid="31"/>
                                        </p:tgtEl>
                                        <p:attrNameLst>
                                          <p:attrName>style.visibility</p:attrName>
                                        </p:attrNameLst>
                                      </p:cBhvr>
                                      <p:to>
                                        <p:strVal val="hidden"/>
                                      </p:to>
                                    </p:set>
                                  </p:childTnLst>
                                </p:cTn>
                              </p:par>
                              <p:par>
                                <p:cTn id="236" presetID="19" presetClass="exit" presetSubtype="10" fill="hold" grpId="3" nodeType="withEffect">
                                  <p:stCondLst>
                                    <p:cond delay="0"/>
                                  </p:stCondLst>
                                  <p:childTnLst>
                                    <p:anim calcmode="lin" valueType="num">
                                      <p:cBhvr>
                                        <p:cTn id="237" dur="5000"/>
                                        <p:tgtEl>
                                          <p:spTgt spid="32"/>
                                        </p:tgtEl>
                                        <p:attrNameLst>
                                          <p:attrName>ppt_h</p:attrName>
                                        </p:attrNameLst>
                                      </p:cBhvr>
                                      <p:tavLst>
                                        <p:tav tm="0">
                                          <p:val>
                                            <p:strVal val="ppt_h"/>
                                          </p:val>
                                        </p:tav>
                                        <p:tav tm="100000">
                                          <p:val>
                                            <p:strVal val="ppt_h"/>
                                          </p:val>
                                        </p:tav>
                                      </p:tavLst>
                                    </p:anim>
                                    <p:anim calcmode="lin" valueType="num">
                                      <p:cBhvr>
                                        <p:cTn id="238"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9" dur="1" fill="hold">
                                          <p:stCondLst>
                                            <p:cond delay="4999"/>
                                          </p:stCondLst>
                                        </p:cTn>
                                        <p:tgtEl>
                                          <p:spTgt spid="32"/>
                                        </p:tgtEl>
                                        <p:attrNameLst>
                                          <p:attrName>style.visibility</p:attrName>
                                        </p:attrNameLst>
                                      </p:cBhvr>
                                      <p:to>
                                        <p:strVal val="hidden"/>
                                      </p:to>
                                    </p:set>
                                  </p:childTnLst>
                                </p:cTn>
                              </p:par>
                              <p:par>
                                <p:cTn id="240" presetID="19" presetClass="exit" presetSubtype="10" fill="hold" grpId="3" nodeType="withEffect">
                                  <p:stCondLst>
                                    <p:cond delay="0"/>
                                  </p:stCondLst>
                                  <p:childTnLst>
                                    <p:anim calcmode="lin" valueType="num">
                                      <p:cBhvr>
                                        <p:cTn id="241" dur="5000"/>
                                        <p:tgtEl>
                                          <p:spTgt spid="33"/>
                                        </p:tgtEl>
                                        <p:attrNameLst>
                                          <p:attrName>ppt_h</p:attrName>
                                        </p:attrNameLst>
                                      </p:cBhvr>
                                      <p:tavLst>
                                        <p:tav tm="0">
                                          <p:val>
                                            <p:strVal val="ppt_h"/>
                                          </p:val>
                                        </p:tav>
                                        <p:tav tm="100000">
                                          <p:val>
                                            <p:strVal val="ppt_h"/>
                                          </p:val>
                                        </p:tav>
                                      </p:tavLst>
                                    </p:anim>
                                    <p:anim calcmode="lin" valueType="num">
                                      <p:cBhvr>
                                        <p:cTn id="242"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3" dur="1" fill="hold">
                                          <p:stCondLst>
                                            <p:cond delay="4999"/>
                                          </p:stCondLst>
                                        </p:cTn>
                                        <p:tgtEl>
                                          <p:spTgt spid="33"/>
                                        </p:tgtEl>
                                        <p:attrNameLst>
                                          <p:attrName>style.visibility</p:attrName>
                                        </p:attrNameLst>
                                      </p:cBhvr>
                                      <p:to>
                                        <p:strVal val="hidden"/>
                                      </p:to>
                                    </p:set>
                                  </p:childTnLst>
                                </p:cTn>
                              </p:par>
                              <p:par>
                                <p:cTn id="244" presetID="19" presetClass="exit" presetSubtype="10" fill="hold" grpId="3" nodeType="withEffect">
                                  <p:stCondLst>
                                    <p:cond delay="0"/>
                                  </p:stCondLst>
                                  <p:childTnLst>
                                    <p:anim calcmode="lin" valueType="num">
                                      <p:cBhvr>
                                        <p:cTn id="245" dur="5000"/>
                                        <p:tgtEl>
                                          <p:spTgt spid="34"/>
                                        </p:tgtEl>
                                        <p:attrNameLst>
                                          <p:attrName>ppt_h</p:attrName>
                                        </p:attrNameLst>
                                      </p:cBhvr>
                                      <p:tavLst>
                                        <p:tav tm="0">
                                          <p:val>
                                            <p:strVal val="ppt_h"/>
                                          </p:val>
                                        </p:tav>
                                        <p:tav tm="100000">
                                          <p:val>
                                            <p:strVal val="ppt_h"/>
                                          </p:val>
                                        </p:tav>
                                      </p:tavLst>
                                    </p:anim>
                                    <p:anim calcmode="lin" valueType="num">
                                      <p:cBhvr>
                                        <p:cTn id="246"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7" dur="1" fill="hold">
                                          <p:stCondLst>
                                            <p:cond delay="4999"/>
                                          </p:stCondLst>
                                        </p:cTn>
                                        <p:tgtEl>
                                          <p:spTgt spid="34"/>
                                        </p:tgtEl>
                                        <p:attrNameLst>
                                          <p:attrName>style.visibility</p:attrName>
                                        </p:attrNameLst>
                                      </p:cBhvr>
                                      <p:to>
                                        <p:strVal val="hidden"/>
                                      </p:to>
                                    </p:set>
                                  </p:childTnLst>
                                </p:cTn>
                              </p:par>
                              <p:par>
                                <p:cTn id="248" presetID="19" presetClass="exit" presetSubtype="10" fill="hold" grpId="3" nodeType="withEffect">
                                  <p:stCondLst>
                                    <p:cond delay="0"/>
                                  </p:stCondLst>
                                  <p:childTnLst>
                                    <p:anim calcmode="lin" valueType="num">
                                      <p:cBhvr>
                                        <p:cTn id="249" dur="5000"/>
                                        <p:tgtEl>
                                          <p:spTgt spid="35"/>
                                        </p:tgtEl>
                                        <p:attrNameLst>
                                          <p:attrName>ppt_h</p:attrName>
                                        </p:attrNameLst>
                                      </p:cBhvr>
                                      <p:tavLst>
                                        <p:tav tm="0">
                                          <p:val>
                                            <p:strVal val="ppt_h"/>
                                          </p:val>
                                        </p:tav>
                                        <p:tav tm="100000">
                                          <p:val>
                                            <p:strVal val="ppt_h"/>
                                          </p:val>
                                        </p:tav>
                                      </p:tavLst>
                                    </p:anim>
                                    <p:anim calcmode="lin" valueType="num">
                                      <p:cBhvr>
                                        <p:cTn id="250"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1" dur="1" fill="hold">
                                          <p:stCondLst>
                                            <p:cond delay="4999"/>
                                          </p:stCondLst>
                                        </p:cTn>
                                        <p:tgtEl>
                                          <p:spTgt spid="35"/>
                                        </p:tgtEl>
                                        <p:attrNameLst>
                                          <p:attrName>style.visibility</p:attrName>
                                        </p:attrNameLst>
                                      </p:cBhvr>
                                      <p:to>
                                        <p:strVal val="hidden"/>
                                      </p:to>
                                    </p:set>
                                  </p:childTnLst>
                                </p:cTn>
                              </p:par>
                              <p:par>
                                <p:cTn id="252" presetID="19" presetClass="exit" presetSubtype="10" fill="hold" grpId="3" nodeType="withEffect">
                                  <p:stCondLst>
                                    <p:cond delay="0"/>
                                  </p:stCondLst>
                                  <p:childTnLst>
                                    <p:anim calcmode="lin" valueType="num">
                                      <p:cBhvr>
                                        <p:cTn id="253" dur="5000"/>
                                        <p:tgtEl>
                                          <p:spTgt spid="36"/>
                                        </p:tgtEl>
                                        <p:attrNameLst>
                                          <p:attrName>ppt_h</p:attrName>
                                        </p:attrNameLst>
                                      </p:cBhvr>
                                      <p:tavLst>
                                        <p:tav tm="0">
                                          <p:val>
                                            <p:strVal val="ppt_h"/>
                                          </p:val>
                                        </p:tav>
                                        <p:tav tm="100000">
                                          <p:val>
                                            <p:strVal val="ppt_h"/>
                                          </p:val>
                                        </p:tav>
                                      </p:tavLst>
                                    </p:anim>
                                    <p:anim calcmode="lin" valueType="num">
                                      <p:cBhvr>
                                        <p:cTn id="254"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5" dur="1" fill="hold">
                                          <p:stCondLst>
                                            <p:cond delay="4999"/>
                                          </p:stCondLst>
                                        </p:cTn>
                                        <p:tgtEl>
                                          <p:spTgt spid="36"/>
                                        </p:tgtEl>
                                        <p:attrNameLst>
                                          <p:attrName>style.visibility</p:attrName>
                                        </p:attrNameLst>
                                      </p:cBhvr>
                                      <p:to>
                                        <p:strVal val="hidden"/>
                                      </p:to>
                                    </p:set>
                                  </p:childTnLst>
                                </p:cTn>
                              </p:par>
                              <p:par>
                                <p:cTn id="256" presetID="19" presetClass="exit" presetSubtype="10" fill="hold" grpId="3" nodeType="withEffect">
                                  <p:stCondLst>
                                    <p:cond delay="0"/>
                                  </p:stCondLst>
                                  <p:childTnLst>
                                    <p:anim calcmode="lin" valueType="num">
                                      <p:cBhvr>
                                        <p:cTn id="257" dur="5000"/>
                                        <p:tgtEl>
                                          <p:spTgt spid="37"/>
                                        </p:tgtEl>
                                        <p:attrNameLst>
                                          <p:attrName>ppt_h</p:attrName>
                                        </p:attrNameLst>
                                      </p:cBhvr>
                                      <p:tavLst>
                                        <p:tav tm="0">
                                          <p:val>
                                            <p:strVal val="ppt_h"/>
                                          </p:val>
                                        </p:tav>
                                        <p:tav tm="100000">
                                          <p:val>
                                            <p:strVal val="ppt_h"/>
                                          </p:val>
                                        </p:tav>
                                      </p:tavLst>
                                    </p:anim>
                                    <p:anim calcmode="lin" valueType="num">
                                      <p:cBhvr>
                                        <p:cTn id="258"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9" dur="1" fill="hold">
                                          <p:stCondLst>
                                            <p:cond delay="4999"/>
                                          </p:stCondLst>
                                        </p:cTn>
                                        <p:tgtEl>
                                          <p:spTgt spid="37"/>
                                        </p:tgtEl>
                                        <p:attrNameLst>
                                          <p:attrName>style.visibility</p:attrName>
                                        </p:attrNameLst>
                                      </p:cBhvr>
                                      <p:to>
                                        <p:strVal val="hidden"/>
                                      </p:to>
                                    </p:set>
                                  </p:childTnLst>
                                </p:cTn>
                              </p:par>
                              <p:par>
                                <p:cTn id="260" presetID="19" presetClass="exit" presetSubtype="10" fill="hold" grpId="3" nodeType="withEffect">
                                  <p:stCondLst>
                                    <p:cond delay="0"/>
                                  </p:stCondLst>
                                  <p:childTnLst>
                                    <p:anim calcmode="lin" valueType="num">
                                      <p:cBhvr>
                                        <p:cTn id="261" dur="5000"/>
                                        <p:tgtEl>
                                          <p:spTgt spid="38"/>
                                        </p:tgtEl>
                                        <p:attrNameLst>
                                          <p:attrName>ppt_h</p:attrName>
                                        </p:attrNameLst>
                                      </p:cBhvr>
                                      <p:tavLst>
                                        <p:tav tm="0">
                                          <p:val>
                                            <p:strVal val="ppt_h"/>
                                          </p:val>
                                        </p:tav>
                                        <p:tav tm="100000">
                                          <p:val>
                                            <p:strVal val="ppt_h"/>
                                          </p:val>
                                        </p:tav>
                                      </p:tavLst>
                                    </p:anim>
                                    <p:anim calcmode="lin" valueType="num">
                                      <p:cBhvr>
                                        <p:cTn id="262"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4999"/>
                                          </p:stCondLst>
                                        </p:cTn>
                                        <p:tgtEl>
                                          <p:spTgt spid="38"/>
                                        </p:tgtEl>
                                        <p:attrNameLst>
                                          <p:attrName>style.visibility</p:attrName>
                                        </p:attrNameLst>
                                      </p:cBhvr>
                                      <p:to>
                                        <p:strVal val="hidden"/>
                                      </p:to>
                                    </p:set>
                                  </p:childTnLst>
                                </p:cTn>
                              </p:par>
                              <p:par>
                                <p:cTn id="264" presetID="19" presetClass="exit" presetSubtype="10" fill="hold" grpId="3" nodeType="withEffect">
                                  <p:stCondLst>
                                    <p:cond delay="0"/>
                                  </p:stCondLst>
                                  <p:childTnLst>
                                    <p:anim calcmode="lin" valueType="num">
                                      <p:cBhvr>
                                        <p:cTn id="265" dur="5000"/>
                                        <p:tgtEl>
                                          <p:spTgt spid="39"/>
                                        </p:tgtEl>
                                        <p:attrNameLst>
                                          <p:attrName>ppt_h</p:attrName>
                                        </p:attrNameLst>
                                      </p:cBhvr>
                                      <p:tavLst>
                                        <p:tav tm="0">
                                          <p:val>
                                            <p:strVal val="ppt_h"/>
                                          </p:val>
                                        </p:tav>
                                        <p:tav tm="100000">
                                          <p:val>
                                            <p:strVal val="ppt_h"/>
                                          </p:val>
                                        </p:tav>
                                      </p:tavLst>
                                    </p:anim>
                                    <p:anim calcmode="lin" valueType="num">
                                      <p:cBhvr>
                                        <p:cTn id="266"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7" dur="1" fill="hold">
                                          <p:stCondLst>
                                            <p:cond delay="4999"/>
                                          </p:stCondLst>
                                        </p:cTn>
                                        <p:tgtEl>
                                          <p:spTgt spid="39"/>
                                        </p:tgtEl>
                                        <p:attrNameLst>
                                          <p:attrName>style.visibility</p:attrName>
                                        </p:attrNameLst>
                                      </p:cBhvr>
                                      <p:to>
                                        <p:strVal val="hidden"/>
                                      </p:to>
                                    </p:set>
                                  </p:childTnLst>
                                </p:cTn>
                              </p:par>
                              <p:par>
                                <p:cTn id="268" presetID="19" presetClass="exit" presetSubtype="10" fill="hold" grpId="3" nodeType="withEffect">
                                  <p:stCondLst>
                                    <p:cond delay="0"/>
                                  </p:stCondLst>
                                  <p:childTnLst>
                                    <p:anim calcmode="lin" valueType="num">
                                      <p:cBhvr>
                                        <p:cTn id="269" dur="5000"/>
                                        <p:tgtEl>
                                          <p:spTgt spid="40"/>
                                        </p:tgtEl>
                                        <p:attrNameLst>
                                          <p:attrName>ppt_h</p:attrName>
                                        </p:attrNameLst>
                                      </p:cBhvr>
                                      <p:tavLst>
                                        <p:tav tm="0">
                                          <p:val>
                                            <p:strVal val="ppt_h"/>
                                          </p:val>
                                        </p:tav>
                                        <p:tav tm="100000">
                                          <p:val>
                                            <p:strVal val="ppt_h"/>
                                          </p:val>
                                        </p:tav>
                                      </p:tavLst>
                                    </p:anim>
                                    <p:anim calcmode="lin" valueType="num">
                                      <p:cBhvr>
                                        <p:cTn id="270"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1" dur="1" fill="hold">
                                          <p:stCondLst>
                                            <p:cond delay="4999"/>
                                          </p:stCondLst>
                                        </p:cTn>
                                        <p:tgtEl>
                                          <p:spTgt spid="40"/>
                                        </p:tgtEl>
                                        <p:attrNameLst>
                                          <p:attrName>style.visibility</p:attrName>
                                        </p:attrNameLst>
                                      </p:cBhvr>
                                      <p:to>
                                        <p:strVal val="hidden"/>
                                      </p:to>
                                    </p:set>
                                  </p:childTnLst>
                                </p:cTn>
                              </p:par>
                              <p:par>
                                <p:cTn id="272" presetID="2" presetClass="exit" presetSubtype="4" fill="hold" grpId="4" nodeType="withEffect">
                                  <p:stCondLst>
                                    <p:cond delay="0"/>
                                  </p:stCondLst>
                                  <p:childTnLst>
                                    <p:anim calcmode="lin" valueType="num">
                                      <p:cBhvr additive="base">
                                        <p:cTn id="273" dur="5000"/>
                                        <p:tgtEl>
                                          <p:spTgt spid="5"/>
                                        </p:tgtEl>
                                        <p:attrNameLst>
                                          <p:attrName>ppt_x</p:attrName>
                                        </p:attrNameLst>
                                      </p:cBhvr>
                                      <p:tavLst>
                                        <p:tav tm="0">
                                          <p:val>
                                            <p:strVal val="ppt_x"/>
                                          </p:val>
                                        </p:tav>
                                        <p:tav tm="100000">
                                          <p:val>
                                            <p:strVal val="ppt_x"/>
                                          </p:val>
                                        </p:tav>
                                      </p:tavLst>
                                    </p:anim>
                                    <p:anim calcmode="lin" valueType="num">
                                      <p:cBhvr additive="base">
                                        <p:cTn id="274" dur="5000"/>
                                        <p:tgtEl>
                                          <p:spTgt spid="5"/>
                                        </p:tgtEl>
                                        <p:attrNameLst>
                                          <p:attrName>ppt_y</p:attrName>
                                        </p:attrNameLst>
                                      </p:cBhvr>
                                      <p:tavLst>
                                        <p:tav tm="0">
                                          <p:val>
                                            <p:strVal val="ppt_y"/>
                                          </p:val>
                                        </p:tav>
                                        <p:tav tm="100000">
                                          <p:val>
                                            <p:strVal val="1+ppt_h/2"/>
                                          </p:val>
                                        </p:tav>
                                      </p:tavLst>
                                    </p:anim>
                                    <p:set>
                                      <p:cBhvr>
                                        <p:cTn id="275" dur="1" fill="hold">
                                          <p:stCondLst>
                                            <p:cond delay="4999"/>
                                          </p:stCondLst>
                                        </p:cTn>
                                        <p:tgtEl>
                                          <p:spTgt spid="5"/>
                                        </p:tgtEl>
                                        <p:attrNameLst>
                                          <p:attrName>style.visibility</p:attrName>
                                        </p:attrNameLst>
                                      </p:cBhvr>
                                      <p:to>
                                        <p:strVal val="hidden"/>
                                      </p:to>
                                    </p:set>
                                  </p:childTnLst>
                                </p:cTn>
                              </p:par>
                              <p:par>
                                <p:cTn id="276" presetID="2" presetClass="exit" presetSubtype="4" fill="hold" grpId="4" nodeType="withEffect">
                                  <p:stCondLst>
                                    <p:cond delay="0"/>
                                  </p:stCondLst>
                                  <p:childTnLst>
                                    <p:anim calcmode="lin" valueType="num">
                                      <p:cBhvr additive="base">
                                        <p:cTn id="277" dur="5000"/>
                                        <p:tgtEl>
                                          <p:spTgt spid="21"/>
                                        </p:tgtEl>
                                        <p:attrNameLst>
                                          <p:attrName>ppt_x</p:attrName>
                                        </p:attrNameLst>
                                      </p:cBhvr>
                                      <p:tavLst>
                                        <p:tav tm="0">
                                          <p:val>
                                            <p:strVal val="ppt_x"/>
                                          </p:val>
                                        </p:tav>
                                        <p:tav tm="100000">
                                          <p:val>
                                            <p:strVal val="ppt_x"/>
                                          </p:val>
                                        </p:tav>
                                      </p:tavLst>
                                    </p:anim>
                                    <p:anim calcmode="lin" valueType="num">
                                      <p:cBhvr additive="base">
                                        <p:cTn id="278" dur="5000"/>
                                        <p:tgtEl>
                                          <p:spTgt spid="21"/>
                                        </p:tgtEl>
                                        <p:attrNameLst>
                                          <p:attrName>ppt_y</p:attrName>
                                        </p:attrNameLst>
                                      </p:cBhvr>
                                      <p:tavLst>
                                        <p:tav tm="0">
                                          <p:val>
                                            <p:strVal val="ppt_y"/>
                                          </p:val>
                                        </p:tav>
                                        <p:tav tm="100000">
                                          <p:val>
                                            <p:strVal val="1+ppt_h/2"/>
                                          </p:val>
                                        </p:tav>
                                      </p:tavLst>
                                    </p:anim>
                                    <p:set>
                                      <p:cBhvr>
                                        <p:cTn id="279" dur="1" fill="hold">
                                          <p:stCondLst>
                                            <p:cond delay="4999"/>
                                          </p:stCondLst>
                                        </p:cTn>
                                        <p:tgtEl>
                                          <p:spTgt spid="21"/>
                                        </p:tgtEl>
                                        <p:attrNameLst>
                                          <p:attrName>style.visibility</p:attrName>
                                        </p:attrNameLst>
                                      </p:cBhvr>
                                      <p:to>
                                        <p:strVal val="hidden"/>
                                      </p:to>
                                    </p:set>
                                  </p:childTnLst>
                                </p:cTn>
                              </p:par>
                              <p:par>
                                <p:cTn id="280" presetID="2" presetClass="exit" presetSubtype="4" fill="hold" grpId="4" nodeType="withEffect">
                                  <p:stCondLst>
                                    <p:cond delay="0"/>
                                  </p:stCondLst>
                                  <p:childTnLst>
                                    <p:anim calcmode="lin" valueType="num">
                                      <p:cBhvr additive="base">
                                        <p:cTn id="281" dur="5000"/>
                                        <p:tgtEl>
                                          <p:spTgt spid="23"/>
                                        </p:tgtEl>
                                        <p:attrNameLst>
                                          <p:attrName>ppt_x</p:attrName>
                                        </p:attrNameLst>
                                      </p:cBhvr>
                                      <p:tavLst>
                                        <p:tav tm="0">
                                          <p:val>
                                            <p:strVal val="ppt_x"/>
                                          </p:val>
                                        </p:tav>
                                        <p:tav tm="100000">
                                          <p:val>
                                            <p:strVal val="ppt_x"/>
                                          </p:val>
                                        </p:tav>
                                      </p:tavLst>
                                    </p:anim>
                                    <p:anim calcmode="lin" valueType="num">
                                      <p:cBhvr additive="base">
                                        <p:cTn id="282" dur="5000"/>
                                        <p:tgtEl>
                                          <p:spTgt spid="23"/>
                                        </p:tgtEl>
                                        <p:attrNameLst>
                                          <p:attrName>ppt_y</p:attrName>
                                        </p:attrNameLst>
                                      </p:cBhvr>
                                      <p:tavLst>
                                        <p:tav tm="0">
                                          <p:val>
                                            <p:strVal val="ppt_y"/>
                                          </p:val>
                                        </p:tav>
                                        <p:tav tm="100000">
                                          <p:val>
                                            <p:strVal val="1+ppt_h/2"/>
                                          </p:val>
                                        </p:tav>
                                      </p:tavLst>
                                    </p:anim>
                                    <p:set>
                                      <p:cBhvr>
                                        <p:cTn id="283" dur="1" fill="hold">
                                          <p:stCondLst>
                                            <p:cond delay="4999"/>
                                          </p:stCondLst>
                                        </p:cTn>
                                        <p:tgtEl>
                                          <p:spTgt spid="23"/>
                                        </p:tgtEl>
                                        <p:attrNameLst>
                                          <p:attrName>style.visibility</p:attrName>
                                        </p:attrNameLst>
                                      </p:cBhvr>
                                      <p:to>
                                        <p:strVal val="hidden"/>
                                      </p:to>
                                    </p:set>
                                  </p:childTnLst>
                                </p:cTn>
                              </p:par>
                              <p:par>
                                <p:cTn id="284" presetID="2" presetClass="exit" presetSubtype="4" fill="hold" grpId="4" nodeType="withEffect">
                                  <p:stCondLst>
                                    <p:cond delay="0"/>
                                  </p:stCondLst>
                                  <p:childTnLst>
                                    <p:anim calcmode="lin" valueType="num">
                                      <p:cBhvr additive="base">
                                        <p:cTn id="285" dur="5000"/>
                                        <p:tgtEl>
                                          <p:spTgt spid="25"/>
                                        </p:tgtEl>
                                        <p:attrNameLst>
                                          <p:attrName>ppt_x</p:attrName>
                                        </p:attrNameLst>
                                      </p:cBhvr>
                                      <p:tavLst>
                                        <p:tav tm="0">
                                          <p:val>
                                            <p:strVal val="ppt_x"/>
                                          </p:val>
                                        </p:tav>
                                        <p:tav tm="100000">
                                          <p:val>
                                            <p:strVal val="ppt_x"/>
                                          </p:val>
                                        </p:tav>
                                      </p:tavLst>
                                    </p:anim>
                                    <p:anim calcmode="lin" valueType="num">
                                      <p:cBhvr additive="base">
                                        <p:cTn id="286" dur="5000"/>
                                        <p:tgtEl>
                                          <p:spTgt spid="25"/>
                                        </p:tgtEl>
                                        <p:attrNameLst>
                                          <p:attrName>ppt_y</p:attrName>
                                        </p:attrNameLst>
                                      </p:cBhvr>
                                      <p:tavLst>
                                        <p:tav tm="0">
                                          <p:val>
                                            <p:strVal val="ppt_y"/>
                                          </p:val>
                                        </p:tav>
                                        <p:tav tm="100000">
                                          <p:val>
                                            <p:strVal val="1+ppt_h/2"/>
                                          </p:val>
                                        </p:tav>
                                      </p:tavLst>
                                    </p:anim>
                                    <p:set>
                                      <p:cBhvr>
                                        <p:cTn id="287" dur="1" fill="hold">
                                          <p:stCondLst>
                                            <p:cond delay="4999"/>
                                          </p:stCondLst>
                                        </p:cTn>
                                        <p:tgtEl>
                                          <p:spTgt spid="25"/>
                                        </p:tgtEl>
                                        <p:attrNameLst>
                                          <p:attrName>style.visibility</p:attrName>
                                        </p:attrNameLst>
                                      </p:cBhvr>
                                      <p:to>
                                        <p:strVal val="hidden"/>
                                      </p:to>
                                    </p:set>
                                  </p:childTnLst>
                                </p:cTn>
                              </p:par>
                              <p:par>
                                <p:cTn id="288" presetID="2" presetClass="exit" presetSubtype="4" fill="hold" grpId="4" nodeType="withEffect">
                                  <p:stCondLst>
                                    <p:cond delay="0"/>
                                  </p:stCondLst>
                                  <p:childTnLst>
                                    <p:anim calcmode="lin" valueType="num">
                                      <p:cBhvr additive="base">
                                        <p:cTn id="289" dur="5000"/>
                                        <p:tgtEl>
                                          <p:spTgt spid="27"/>
                                        </p:tgtEl>
                                        <p:attrNameLst>
                                          <p:attrName>ppt_x</p:attrName>
                                        </p:attrNameLst>
                                      </p:cBhvr>
                                      <p:tavLst>
                                        <p:tav tm="0">
                                          <p:val>
                                            <p:strVal val="ppt_x"/>
                                          </p:val>
                                        </p:tav>
                                        <p:tav tm="100000">
                                          <p:val>
                                            <p:strVal val="ppt_x"/>
                                          </p:val>
                                        </p:tav>
                                      </p:tavLst>
                                    </p:anim>
                                    <p:anim calcmode="lin" valueType="num">
                                      <p:cBhvr additive="base">
                                        <p:cTn id="290" dur="5000"/>
                                        <p:tgtEl>
                                          <p:spTgt spid="27"/>
                                        </p:tgtEl>
                                        <p:attrNameLst>
                                          <p:attrName>ppt_y</p:attrName>
                                        </p:attrNameLst>
                                      </p:cBhvr>
                                      <p:tavLst>
                                        <p:tav tm="0">
                                          <p:val>
                                            <p:strVal val="ppt_y"/>
                                          </p:val>
                                        </p:tav>
                                        <p:tav tm="100000">
                                          <p:val>
                                            <p:strVal val="1+ppt_h/2"/>
                                          </p:val>
                                        </p:tav>
                                      </p:tavLst>
                                    </p:anim>
                                    <p:set>
                                      <p:cBhvr>
                                        <p:cTn id="291" dur="1" fill="hold">
                                          <p:stCondLst>
                                            <p:cond delay="4999"/>
                                          </p:stCondLst>
                                        </p:cTn>
                                        <p:tgtEl>
                                          <p:spTgt spid="27"/>
                                        </p:tgtEl>
                                        <p:attrNameLst>
                                          <p:attrName>style.visibility</p:attrName>
                                        </p:attrNameLst>
                                      </p:cBhvr>
                                      <p:to>
                                        <p:strVal val="hidden"/>
                                      </p:to>
                                    </p:set>
                                  </p:childTnLst>
                                </p:cTn>
                              </p:par>
                              <p:par>
                                <p:cTn id="292" presetID="2" presetClass="exit" presetSubtype="4" fill="hold" grpId="4" nodeType="withEffect">
                                  <p:stCondLst>
                                    <p:cond delay="0"/>
                                  </p:stCondLst>
                                  <p:childTnLst>
                                    <p:anim calcmode="lin" valueType="num">
                                      <p:cBhvr additive="base">
                                        <p:cTn id="293" dur="5000"/>
                                        <p:tgtEl>
                                          <p:spTgt spid="29"/>
                                        </p:tgtEl>
                                        <p:attrNameLst>
                                          <p:attrName>ppt_x</p:attrName>
                                        </p:attrNameLst>
                                      </p:cBhvr>
                                      <p:tavLst>
                                        <p:tav tm="0">
                                          <p:val>
                                            <p:strVal val="ppt_x"/>
                                          </p:val>
                                        </p:tav>
                                        <p:tav tm="100000">
                                          <p:val>
                                            <p:strVal val="ppt_x"/>
                                          </p:val>
                                        </p:tav>
                                      </p:tavLst>
                                    </p:anim>
                                    <p:anim calcmode="lin" valueType="num">
                                      <p:cBhvr additive="base">
                                        <p:cTn id="294" dur="5000"/>
                                        <p:tgtEl>
                                          <p:spTgt spid="29"/>
                                        </p:tgtEl>
                                        <p:attrNameLst>
                                          <p:attrName>ppt_y</p:attrName>
                                        </p:attrNameLst>
                                      </p:cBhvr>
                                      <p:tavLst>
                                        <p:tav tm="0">
                                          <p:val>
                                            <p:strVal val="ppt_y"/>
                                          </p:val>
                                        </p:tav>
                                        <p:tav tm="100000">
                                          <p:val>
                                            <p:strVal val="1+ppt_h/2"/>
                                          </p:val>
                                        </p:tav>
                                      </p:tavLst>
                                    </p:anim>
                                    <p:set>
                                      <p:cBhvr>
                                        <p:cTn id="295" dur="1" fill="hold">
                                          <p:stCondLst>
                                            <p:cond delay="4999"/>
                                          </p:stCondLst>
                                        </p:cTn>
                                        <p:tgtEl>
                                          <p:spTgt spid="29"/>
                                        </p:tgtEl>
                                        <p:attrNameLst>
                                          <p:attrName>style.visibility</p:attrName>
                                        </p:attrNameLst>
                                      </p:cBhvr>
                                      <p:to>
                                        <p:strVal val="hidden"/>
                                      </p:to>
                                    </p:set>
                                  </p:childTnLst>
                                </p:cTn>
                              </p:par>
                              <p:par>
                                <p:cTn id="296" presetID="2" presetClass="exit" presetSubtype="4" fill="hold" grpId="4" nodeType="withEffect">
                                  <p:stCondLst>
                                    <p:cond delay="0"/>
                                  </p:stCondLst>
                                  <p:childTnLst>
                                    <p:anim calcmode="lin" valueType="num">
                                      <p:cBhvr additive="base">
                                        <p:cTn id="297" dur="5000"/>
                                        <p:tgtEl>
                                          <p:spTgt spid="31"/>
                                        </p:tgtEl>
                                        <p:attrNameLst>
                                          <p:attrName>ppt_x</p:attrName>
                                        </p:attrNameLst>
                                      </p:cBhvr>
                                      <p:tavLst>
                                        <p:tav tm="0">
                                          <p:val>
                                            <p:strVal val="ppt_x"/>
                                          </p:val>
                                        </p:tav>
                                        <p:tav tm="100000">
                                          <p:val>
                                            <p:strVal val="ppt_x"/>
                                          </p:val>
                                        </p:tav>
                                      </p:tavLst>
                                    </p:anim>
                                    <p:anim calcmode="lin" valueType="num">
                                      <p:cBhvr additive="base">
                                        <p:cTn id="298" dur="5000"/>
                                        <p:tgtEl>
                                          <p:spTgt spid="31"/>
                                        </p:tgtEl>
                                        <p:attrNameLst>
                                          <p:attrName>ppt_y</p:attrName>
                                        </p:attrNameLst>
                                      </p:cBhvr>
                                      <p:tavLst>
                                        <p:tav tm="0">
                                          <p:val>
                                            <p:strVal val="ppt_y"/>
                                          </p:val>
                                        </p:tav>
                                        <p:tav tm="100000">
                                          <p:val>
                                            <p:strVal val="1+ppt_h/2"/>
                                          </p:val>
                                        </p:tav>
                                      </p:tavLst>
                                    </p:anim>
                                    <p:set>
                                      <p:cBhvr>
                                        <p:cTn id="299" dur="1" fill="hold">
                                          <p:stCondLst>
                                            <p:cond delay="4999"/>
                                          </p:stCondLst>
                                        </p:cTn>
                                        <p:tgtEl>
                                          <p:spTgt spid="31"/>
                                        </p:tgtEl>
                                        <p:attrNameLst>
                                          <p:attrName>style.visibility</p:attrName>
                                        </p:attrNameLst>
                                      </p:cBhvr>
                                      <p:to>
                                        <p:strVal val="hidden"/>
                                      </p:to>
                                    </p:set>
                                  </p:childTnLst>
                                </p:cTn>
                              </p:par>
                              <p:par>
                                <p:cTn id="300" presetID="2" presetClass="exit" presetSubtype="4" fill="hold" grpId="4" nodeType="withEffect">
                                  <p:stCondLst>
                                    <p:cond delay="0"/>
                                  </p:stCondLst>
                                  <p:childTnLst>
                                    <p:anim calcmode="lin" valueType="num">
                                      <p:cBhvr additive="base">
                                        <p:cTn id="301" dur="5000"/>
                                        <p:tgtEl>
                                          <p:spTgt spid="33"/>
                                        </p:tgtEl>
                                        <p:attrNameLst>
                                          <p:attrName>ppt_x</p:attrName>
                                        </p:attrNameLst>
                                      </p:cBhvr>
                                      <p:tavLst>
                                        <p:tav tm="0">
                                          <p:val>
                                            <p:strVal val="ppt_x"/>
                                          </p:val>
                                        </p:tav>
                                        <p:tav tm="100000">
                                          <p:val>
                                            <p:strVal val="ppt_x"/>
                                          </p:val>
                                        </p:tav>
                                      </p:tavLst>
                                    </p:anim>
                                    <p:anim calcmode="lin" valueType="num">
                                      <p:cBhvr additive="base">
                                        <p:cTn id="302" dur="5000"/>
                                        <p:tgtEl>
                                          <p:spTgt spid="33"/>
                                        </p:tgtEl>
                                        <p:attrNameLst>
                                          <p:attrName>ppt_y</p:attrName>
                                        </p:attrNameLst>
                                      </p:cBhvr>
                                      <p:tavLst>
                                        <p:tav tm="0">
                                          <p:val>
                                            <p:strVal val="ppt_y"/>
                                          </p:val>
                                        </p:tav>
                                        <p:tav tm="100000">
                                          <p:val>
                                            <p:strVal val="1+ppt_h/2"/>
                                          </p:val>
                                        </p:tav>
                                      </p:tavLst>
                                    </p:anim>
                                    <p:set>
                                      <p:cBhvr>
                                        <p:cTn id="303" dur="1" fill="hold">
                                          <p:stCondLst>
                                            <p:cond delay="4999"/>
                                          </p:stCondLst>
                                        </p:cTn>
                                        <p:tgtEl>
                                          <p:spTgt spid="33"/>
                                        </p:tgtEl>
                                        <p:attrNameLst>
                                          <p:attrName>style.visibility</p:attrName>
                                        </p:attrNameLst>
                                      </p:cBhvr>
                                      <p:to>
                                        <p:strVal val="hidden"/>
                                      </p:to>
                                    </p:set>
                                  </p:childTnLst>
                                </p:cTn>
                              </p:par>
                              <p:par>
                                <p:cTn id="304" presetID="2" presetClass="exit" presetSubtype="4" fill="hold" grpId="4" nodeType="withEffect">
                                  <p:stCondLst>
                                    <p:cond delay="0"/>
                                  </p:stCondLst>
                                  <p:childTnLst>
                                    <p:anim calcmode="lin" valueType="num">
                                      <p:cBhvr additive="base">
                                        <p:cTn id="305" dur="5000"/>
                                        <p:tgtEl>
                                          <p:spTgt spid="35"/>
                                        </p:tgtEl>
                                        <p:attrNameLst>
                                          <p:attrName>ppt_x</p:attrName>
                                        </p:attrNameLst>
                                      </p:cBhvr>
                                      <p:tavLst>
                                        <p:tav tm="0">
                                          <p:val>
                                            <p:strVal val="ppt_x"/>
                                          </p:val>
                                        </p:tav>
                                        <p:tav tm="100000">
                                          <p:val>
                                            <p:strVal val="ppt_x"/>
                                          </p:val>
                                        </p:tav>
                                      </p:tavLst>
                                    </p:anim>
                                    <p:anim calcmode="lin" valueType="num">
                                      <p:cBhvr additive="base">
                                        <p:cTn id="306" dur="5000"/>
                                        <p:tgtEl>
                                          <p:spTgt spid="35"/>
                                        </p:tgtEl>
                                        <p:attrNameLst>
                                          <p:attrName>ppt_y</p:attrName>
                                        </p:attrNameLst>
                                      </p:cBhvr>
                                      <p:tavLst>
                                        <p:tav tm="0">
                                          <p:val>
                                            <p:strVal val="ppt_y"/>
                                          </p:val>
                                        </p:tav>
                                        <p:tav tm="100000">
                                          <p:val>
                                            <p:strVal val="1+ppt_h/2"/>
                                          </p:val>
                                        </p:tav>
                                      </p:tavLst>
                                    </p:anim>
                                    <p:set>
                                      <p:cBhvr>
                                        <p:cTn id="307" dur="1" fill="hold">
                                          <p:stCondLst>
                                            <p:cond delay="4999"/>
                                          </p:stCondLst>
                                        </p:cTn>
                                        <p:tgtEl>
                                          <p:spTgt spid="35"/>
                                        </p:tgtEl>
                                        <p:attrNameLst>
                                          <p:attrName>style.visibility</p:attrName>
                                        </p:attrNameLst>
                                      </p:cBhvr>
                                      <p:to>
                                        <p:strVal val="hidden"/>
                                      </p:to>
                                    </p:set>
                                  </p:childTnLst>
                                </p:cTn>
                              </p:par>
                              <p:par>
                                <p:cTn id="308" presetID="2" presetClass="exit" presetSubtype="4" fill="hold" grpId="4" nodeType="withEffect">
                                  <p:stCondLst>
                                    <p:cond delay="0"/>
                                  </p:stCondLst>
                                  <p:childTnLst>
                                    <p:anim calcmode="lin" valueType="num">
                                      <p:cBhvr additive="base">
                                        <p:cTn id="309" dur="5000"/>
                                        <p:tgtEl>
                                          <p:spTgt spid="37"/>
                                        </p:tgtEl>
                                        <p:attrNameLst>
                                          <p:attrName>ppt_x</p:attrName>
                                        </p:attrNameLst>
                                      </p:cBhvr>
                                      <p:tavLst>
                                        <p:tav tm="0">
                                          <p:val>
                                            <p:strVal val="ppt_x"/>
                                          </p:val>
                                        </p:tav>
                                        <p:tav tm="100000">
                                          <p:val>
                                            <p:strVal val="ppt_x"/>
                                          </p:val>
                                        </p:tav>
                                      </p:tavLst>
                                    </p:anim>
                                    <p:anim calcmode="lin" valueType="num">
                                      <p:cBhvr additive="base">
                                        <p:cTn id="310" dur="5000"/>
                                        <p:tgtEl>
                                          <p:spTgt spid="37"/>
                                        </p:tgtEl>
                                        <p:attrNameLst>
                                          <p:attrName>ppt_y</p:attrName>
                                        </p:attrNameLst>
                                      </p:cBhvr>
                                      <p:tavLst>
                                        <p:tav tm="0">
                                          <p:val>
                                            <p:strVal val="ppt_y"/>
                                          </p:val>
                                        </p:tav>
                                        <p:tav tm="100000">
                                          <p:val>
                                            <p:strVal val="1+ppt_h/2"/>
                                          </p:val>
                                        </p:tav>
                                      </p:tavLst>
                                    </p:anim>
                                    <p:set>
                                      <p:cBhvr>
                                        <p:cTn id="311" dur="1" fill="hold">
                                          <p:stCondLst>
                                            <p:cond delay="4999"/>
                                          </p:stCondLst>
                                        </p:cTn>
                                        <p:tgtEl>
                                          <p:spTgt spid="37"/>
                                        </p:tgtEl>
                                        <p:attrNameLst>
                                          <p:attrName>style.visibility</p:attrName>
                                        </p:attrNameLst>
                                      </p:cBhvr>
                                      <p:to>
                                        <p:strVal val="hidden"/>
                                      </p:to>
                                    </p:set>
                                  </p:childTnLst>
                                </p:cTn>
                              </p:par>
                              <p:par>
                                <p:cTn id="312" presetID="2" presetClass="exit" presetSubtype="4" fill="hold" grpId="4" nodeType="withEffect">
                                  <p:stCondLst>
                                    <p:cond delay="0"/>
                                  </p:stCondLst>
                                  <p:childTnLst>
                                    <p:anim calcmode="lin" valueType="num">
                                      <p:cBhvr additive="base">
                                        <p:cTn id="313" dur="5000"/>
                                        <p:tgtEl>
                                          <p:spTgt spid="39"/>
                                        </p:tgtEl>
                                        <p:attrNameLst>
                                          <p:attrName>ppt_x</p:attrName>
                                        </p:attrNameLst>
                                      </p:cBhvr>
                                      <p:tavLst>
                                        <p:tav tm="0">
                                          <p:val>
                                            <p:strVal val="ppt_x"/>
                                          </p:val>
                                        </p:tav>
                                        <p:tav tm="100000">
                                          <p:val>
                                            <p:strVal val="ppt_x"/>
                                          </p:val>
                                        </p:tav>
                                      </p:tavLst>
                                    </p:anim>
                                    <p:anim calcmode="lin" valueType="num">
                                      <p:cBhvr additive="base">
                                        <p:cTn id="314" dur="5000"/>
                                        <p:tgtEl>
                                          <p:spTgt spid="39"/>
                                        </p:tgtEl>
                                        <p:attrNameLst>
                                          <p:attrName>ppt_y</p:attrName>
                                        </p:attrNameLst>
                                      </p:cBhvr>
                                      <p:tavLst>
                                        <p:tav tm="0">
                                          <p:val>
                                            <p:strVal val="ppt_y"/>
                                          </p:val>
                                        </p:tav>
                                        <p:tav tm="100000">
                                          <p:val>
                                            <p:strVal val="1+ppt_h/2"/>
                                          </p:val>
                                        </p:tav>
                                      </p:tavLst>
                                    </p:anim>
                                    <p:set>
                                      <p:cBhvr>
                                        <p:cTn id="315" dur="1" fill="hold">
                                          <p:stCondLst>
                                            <p:cond delay="4999"/>
                                          </p:stCondLst>
                                        </p:cTn>
                                        <p:tgtEl>
                                          <p:spTgt spid="39"/>
                                        </p:tgtEl>
                                        <p:attrNameLst>
                                          <p:attrName>style.visibility</p:attrName>
                                        </p:attrNameLst>
                                      </p:cBhvr>
                                      <p:to>
                                        <p:strVal val="hidden"/>
                                      </p:to>
                                    </p:set>
                                  </p:childTnLst>
                                </p:cTn>
                              </p:par>
                              <p:par>
                                <p:cTn id="316" presetID="2" presetClass="exit" presetSubtype="1" fill="hold" grpId="4" nodeType="withEffect">
                                  <p:stCondLst>
                                    <p:cond delay="0"/>
                                  </p:stCondLst>
                                  <p:childTnLst>
                                    <p:anim calcmode="lin" valueType="num">
                                      <p:cBhvr additive="base">
                                        <p:cTn id="317" dur="5000"/>
                                        <p:tgtEl>
                                          <p:spTgt spid="6"/>
                                        </p:tgtEl>
                                        <p:attrNameLst>
                                          <p:attrName>ppt_x</p:attrName>
                                        </p:attrNameLst>
                                      </p:cBhvr>
                                      <p:tavLst>
                                        <p:tav tm="0">
                                          <p:val>
                                            <p:strVal val="ppt_x"/>
                                          </p:val>
                                        </p:tav>
                                        <p:tav tm="100000">
                                          <p:val>
                                            <p:strVal val="ppt_x"/>
                                          </p:val>
                                        </p:tav>
                                      </p:tavLst>
                                    </p:anim>
                                    <p:anim calcmode="lin" valueType="num">
                                      <p:cBhvr additive="base">
                                        <p:cTn id="318" dur="5000"/>
                                        <p:tgtEl>
                                          <p:spTgt spid="6"/>
                                        </p:tgtEl>
                                        <p:attrNameLst>
                                          <p:attrName>ppt_y</p:attrName>
                                        </p:attrNameLst>
                                      </p:cBhvr>
                                      <p:tavLst>
                                        <p:tav tm="0">
                                          <p:val>
                                            <p:strVal val="ppt_y"/>
                                          </p:val>
                                        </p:tav>
                                        <p:tav tm="100000">
                                          <p:val>
                                            <p:strVal val="0-ppt_h/2"/>
                                          </p:val>
                                        </p:tav>
                                      </p:tavLst>
                                    </p:anim>
                                    <p:set>
                                      <p:cBhvr>
                                        <p:cTn id="319" dur="1" fill="hold">
                                          <p:stCondLst>
                                            <p:cond delay="4999"/>
                                          </p:stCondLst>
                                        </p:cTn>
                                        <p:tgtEl>
                                          <p:spTgt spid="6"/>
                                        </p:tgtEl>
                                        <p:attrNameLst>
                                          <p:attrName>style.visibility</p:attrName>
                                        </p:attrNameLst>
                                      </p:cBhvr>
                                      <p:to>
                                        <p:strVal val="hidden"/>
                                      </p:to>
                                    </p:set>
                                  </p:childTnLst>
                                </p:cTn>
                              </p:par>
                              <p:par>
                                <p:cTn id="320" presetID="2" presetClass="exit" presetSubtype="1" fill="hold" grpId="4" nodeType="withEffect">
                                  <p:stCondLst>
                                    <p:cond delay="0"/>
                                  </p:stCondLst>
                                  <p:childTnLst>
                                    <p:anim calcmode="lin" valueType="num">
                                      <p:cBhvr additive="base">
                                        <p:cTn id="321" dur="5000"/>
                                        <p:tgtEl>
                                          <p:spTgt spid="22"/>
                                        </p:tgtEl>
                                        <p:attrNameLst>
                                          <p:attrName>ppt_x</p:attrName>
                                        </p:attrNameLst>
                                      </p:cBhvr>
                                      <p:tavLst>
                                        <p:tav tm="0">
                                          <p:val>
                                            <p:strVal val="ppt_x"/>
                                          </p:val>
                                        </p:tav>
                                        <p:tav tm="100000">
                                          <p:val>
                                            <p:strVal val="ppt_x"/>
                                          </p:val>
                                        </p:tav>
                                      </p:tavLst>
                                    </p:anim>
                                    <p:anim calcmode="lin" valueType="num">
                                      <p:cBhvr additive="base">
                                        <p:cTn id="322" dur="5000"/>
                                        <p:tgtEl>
                                          <p:spTgt spid="22"/>
                                        </p:tgtEl>
                                        <p:attrNameLst>
                                          <p:attrName>ppt_y</p:attrName>
                                        </p:attrNameLst>
                                      </p:cBhvr>
                                      <p:tavLst>
                                        <p:tav tm="0">
                                          <p:val>
                                            <p:strVal val="ppt_y"/>
                                          </p:val>
                                        </p:tav>
                                        <p:tav tm="100000">
                                          <p:val>
                                            <p:strVal val="0-ppt_h/2"/>
                                          </p:val>
                                        </p:tav>
                                      </p:tavLst>
                                    </p:anim>
                                    <p:set>
                                      <p:cBhvr>
                                        <p:cTn id="323" dur="1" fill="hold">
                                          <p:stCondLst>
                                            <p:cond delay="4999"/>
                                          </p:stCondLst>
                                        </p:cTn>
                                        <p:tgtEl>
                                          <p:spTgt spid="22"/>
                                        </p:tgtEl>
                                        <p:attrNameLst>
                                          <p:attrName>style.visibility</p:attrName>
                                        </p:attrNameLst>
                                      </p:cBhvr>
                                      <p:to>
                                        <p:strVal val="hidden"/>
                                      </p:to>
                                    </p:set>
                                  </p:childTnLst>
                                </p:cTn>
                              </p:par>
                              <p:par>
                                <p:cTn id="324" presetID="2" presetClass="exit" presetSubtype="1" fill="hold" grpId="4" nodeType="withEffect">
                                  <p:stCondLst>
                                    <p:cond delay="0"/>
                                  </p:stCondLst>
                                  <p:childTnLst>
                                    <p:anim calcmode="lin" valueType="num">
                                      <p:cBhvr additive="base">
                                        <p:cTn id="325" dur="5000"/>
                                        <p:tgtEl>
                                          <p:spTgt spid="24"/>
                                        </p:tgtEl>
                                        <p:attrNameLst>
                                          <p:attrName>ppt_x</p:attrName>
                                        </p:attrNameLst>
                                      </p:cBhvr>
                                      <p:tavLst>
                                        <p:tav tm="0">
                                          <p:val>
                                            <p:strVal val="ppt_x"/>
                                          </p:val>
                                        </p:tav>
                                        <p:tav tm="100000">
                                          <p:val>
                                            <p:strVal val="ppt_x"/>
                                          </p:val>
                                        </p:tav>
                                      </p:tavLst>
                                    </p:anim>
                                    <p:anim calcmode="lin" valueType="num">
                                      <p:cBhvr additive="base">
                                        <p:cTn id="326" dur="5000"/>
                                        <p:tgtEl>
                                          <p:spTgt spid="24"/>
                                        </p:tgtEl>
                                        <p:attrNameLst>
                                          <p:attrName>ppt_y</p:attrName>
                                        </p:attrNameLst>
                                      </p:cBhvr>
                                      <p:tavLst>
                                        <p:tav tm="0">
                                          <p:val>
                                            <p:strVal val="ppt_y"/>
                                          </p:val>
                                        </p:tav>
                                        <p:tav tm="100000">
                                          <p:val>
                                            <p:strVal val="0-ppt_h/2"/>
                                          </p:val>
                                        </p:tav>
                                      </p:tavLst>
                                    </p:anim>
                                    <p:set>
                                      <p:cBhvr>
                                        <p:cTn id="327" dur="1" fill="hold">
                                          <p:stCondLst>
                                            <p:cond delay="4999"/>
                                          </p:stCondLst>
                                        </p:cTn>
                                        <p:tgtEl>
                                          <p:spTgt spid="24"/>
                                        </p:tgtEl>
                                        <p:attrNameLst>
                                          <p:attrName>style.visibility</p:attrName>
                                        </p:attrNameLst>
                                      </p:cBhvr>
                                      <p:to>
                                        <p:strVal val="hidden"/>
                                      </p:to>
                                    </p:set>
                                  </p:childTnLst>
                                </p:cTn>
                              </p:par>
                              <p:par>
                                <p:cTn id="328" presetID="2" presetClass="exit" presetSubtype="1" fill="hold" grpId="4" nodeType="withEffect">
                                  <p:stCondLst>
                                    <p:cond delay="0"/>
                                  </p:stCondLst>
                                  <p:childTnLst>
                                    <p:anim calcmode="lin" valueType="num">
                                      <p:cBhvr additive="base">
                                        <p:cTn id="329" dur="5000"/>
                                        <p:tgtEl>
                                          <p:spTgt spid="26"/>
                                        </p:tgtEl>
                                        <p:attrNameLst>
                                          <p:attrName>ppt_x</p:attrName>
                                        </p:attrNameLst>
                                      </p:cBhvr>
                                      <p:tavLst>
                                        <p:tav tm="0">
                                          <p:val>
                                            <p:strVal val="ppt_x"/>
                                          </p:val>
                                        </p:tav>
                                        <p:tav tm="100000">
                                          <p:val>
                                            <p:strVal val="ppt_x"/>
                                          </p:val>
                                        </p:tav>
                                      </p:tavLst>
                                    </p:anim>
                                    <p:anim calcmode="lin" valueType="num">
                                      <p:cBhvr additive="base">
                                        <p:cTn id="330" dur="5000"/>
                                        <p:tgtEl>
                                          <p:spTgt spid="26"/>
                                        </p:tgtEl>
                                        <p:attrNameLst>
                                          <p:attrName>ppt_y</p:attrName>
                                        </p:attrNameLst>
                                      </p:cBhvr>
                                      <p:tavLst>
                                        <p:tav tm="0">
                                          <p:val>
                                            <p:strVal val="ppt_y"/>
                                          </p:val>
                                        </p:tav>
                                        <p:tav tm="100000">
                                          <p:val>
                                            <p:strVal val="0-ppt_h/2"/>
                                          </p:val>
                                        </p:tav>
                                      </p:tavLst>
                                    </p:anim>
                                    <p:set>
                                      <p:cBhvr>
                                        <p:cTn id="331" dur="1" fill="hold">
                                          <p:stCondLst>
                                            <p:cond delay="4999"/>
                                          </p:stCondLst>
                                        </p:cTn>
                                        <p:tgtEl>
                                          <p:spTgt spid="26"/>
                                        </p:tgtEl>
                                        <p:attrNameLst>
                                          <p:attrName>style.visibility</p:attrName>
                                        </p:attrNameLst>
                                      </p:cBhvr>
                                      <p:to>
                                        <p:strVal val="hidden"/>
                                      </p:to>
                                    </p:set>
                                  </p:childTnLst>
                                </p:cTn>
                              </p:par>
                              <p:par>
                                <p:cTn id="332" presetID="2" presetClass="exit" presetSubtype="1" fill="hold" grpId="4" nodeType="withEffect">
                                  <p:stCondLst>
                                    <p:cond delay="0"/>
                                  </p:stCondLst>
                                  <p:childTnLst>
                                    <p:anim calcmode="lin" valueType="num">
                                      <p:cBhvr additive="base">
                                        <p:cTn id="333" dur="5000"/>
                                        <p:tgtEl>
                                          <p:spTgt spid="28"/>
                                        </p:tgtEl>
                                        <p:attrNameLst>
                                          <p:attrName>ppt_x</p:attrName>
                                        </p:attrNameLst>
                                      </p:cBhvr>
                                      <p:tavLst>
                                        <p:tav tm="0">
                                          <p:val>
                                            <p:strVal val="ppt_x"/>
                                          </p:val>
                                        </p:tav>
                                        <p:tav tm="100000">
                                          <p:val>
                                            <p:strVal val="ppt_x"/>
                                          </p:val>
                                        </p:tav>
                                      </p:tavLst>
                                    </p:anim>
                                    <p:anim calcmode="lin" valueType="num">
                                      <p:cBhvr additive="base">
                                        <p:cTn id="334" dur="5000"/>
                                        <p:tgtEl>
                                          <p:spTgt spid="28"/>
                                        </p:tgtEl>
                                        <p:attrNameLst>
                                          <p:attrName>ppt_y</p:attrName>
                                        </p:attrNameLst>
                                      </p:cBhvr>
                                      <p:tavLst>
                                        <p:tav tm="0">
                                          <p:val>
                                            <p:strVal val="ppt_y"/>
                                          </p:val>
                                        </p:tav>
                                        <p:tav tm="100000">
                                          <p:val>
                                            <p:strVal val="0-ppt_h/2"/>
                                          </p:val>
                                        </p:tav>
                                      </p:tavLst>
                                    </p:anim>
                                    <p:set>
                                      <p:cBhvr>
                                        <p:cTn id="335" dur="1" fill="hold">
                                          <p:stCondLst>
                                            <p:cond delay="4999"/>
                                          </p:stCondLst>
                                        </p:cTn>
                                        <p:tgtEl>
                                          <p:spTgt spid="28"/>
                                        </p:tgtEl>
                                        <p:attrNameLst>
                                          <p:attrName>style.visibility</p:attrName>
                                        </p:attrNameLst>
                                      </p:cBhvr>
                                      <p:to>
                                        <p:strVal val="hidden"/>
                                      </p:to>
                                    </p:set>
                                  </p:childTnLst>
                                </p:cTn>
                              </p:par>
                              <p:par>
                                <p:cTn id="336" presetID="2" presetClass="exit" presetSubtype="1" fill="hold" grpId="4" nodeType="withEffect">
                                  <p:stCondLst>
                                    <p:cond delay="0"/>
                                  </p:stCondLst>
                                  <p:childTnLst>
                                    <p:anim calcmode="lin" valueType="num">
                                      <p:cBhvr additive="base">
                                        <p:cTn id="337" dur="5000"/>
                                        <p:tgtEl>
                                          <p:spTgt spid="30"/>
                                        </p:tgtEl>
                                        <p:attrNameLst>
                                          <p:attrName>ppt_x</p:attrName>
                                        </p:attrNameLst>
                                      </p:cBhvr>
                                      <p:tavLst>
                                        <p:tav tm="0">
                                          <p:val>
                                            <p:strVal val="ppt_x"/>
                                          </p:val>
                                        </p:tav>
                                        <p:tav tm="100000">
                                          <p:val>
                                            <p:strVal val="ppt_x"/>
                                          </p:val>
                                        </p:tav>
                                      </p:tavLst>
                                    </p:anim>
                                    <p:anim calcmode="lin" valueType="num">
                                      <p:cBhvr additive="base">
                                        <p:cTn id="338" dur="5000"/>
                                        <p:tgtEl>
                                          <p:spTgt spid="30"/>
                                        </p:tgtEl>
                                        <p:attrNameLst>
                                          <p:attrName>ppt_y</p:attrName>
                                        </p:attrNameLst>
                                      </p:cBhvr>
                                      <p:tavLst>
                                        <p:tav tm="0">
                                          <p:val>
                                            <p:strVal val="ppt_y"/>
                                          </p:val>
                                        </p:tav>
                                        <p:tav tm="100000">
                                          <p:val>
                                            <p:strVal val="0-ppt_h/2"/>
                                          </p:val>
                                        </p:tav>
                                      </p:tavLst>
                                    </p:anim>
                                    <p:set>
                                      <p:cBhvr>
                                        <p:cTn id="339" dur="1" fill="hold">
                                          <p:stCondLst>
                                            <p:cond delay="4999"/>
                                          </p:stCondLst>
                                        </p:cTn>
                                        <p:tgtEl>
                                          <p:spTgt spid="30"/>
                                        </p:tgtEl>
                                        <p:attrNameLst>
                                          <p:attrName>style.visibility</p:attrName>
                                        </p:attrNameLst>
                                      </p:cBhvr>
                                      <p:to>
                                        <p:strVal val="hidden"/>
                                      </p:to>
                                    </p:set>
                                  </p:childTnLst>
                                </p:cTn>
                              </p:par>
                              <p:par>
                                <p:cTn id="340" presetID="2" presetClass="exit" presetSubtype="1" fill="hold" grpId="4" nodeType="withEffect">
                                  <p:stCondLst>
                                    <p:cond delay="0"/>
                                  </p:stCondLst>
                                  <p:childTnLst>
                                    <p:anim calcmode="lin" valueType="num">
                                      <p:cBhvr additive="base">
                                        <p:cTn id="341" dur="5000"/>
                                        <p:tgtEl>
                                          <p:spTgt spid="32"/>
                                        </p:tgtEl>
                                        <p:attrNameLst>
                                          <p:attrName>ppt_x</p:attrName>
                                        </p:attrNameLst>
                                      </p:cBhvr>
                                      <p:tavLst>
                                        <p:tav tm="0">
                                          <p:val>
                                            <p:strVal val="ppt_x"/>
                                          </p:val>
                                        </p:tav>
                                        <p:tav tm="100000">
                                          <p:val>
                                            <p:strVal val="ppt_x"/>
                                          </p:val>
                                        </p:tav>
                                      </p:tavLst>
                                    </p:anim>
                                    <p:anim calcmode="lin" valueType="num">
                                      <p:cBhvr additive="base">
                                        <p:cTn id="342" dur="5000"/>
                                        <p:tgtEl>
                                          <p:spTgt spid="32"/>
                                        </p:tgtEl>
                                        <p:attrNameLst>
                                          <p:attrName>ppt_y</p:attrName>
                                        </p:attrNameLst>
                                      </p:cBhvr>
                                      <p:tavLst>
                                        <p:tav tm="0">
                                          <p:val>
                                            <p:strVal val="ppt_y"/>
                                          </p:val>
                                        </p:tav>
                                        <p:tav tm="100000">
                                          <p:val>
                                            <p:strVal val="0-ppt_h/2"/>
                                          </p:val>
                                        </p:tav>
                                      </p:tavLst>
                                    </p:anim>
                                    <p:set>
                                      <p:cBhvr>
                                        <p:cTn id="343" dur="1" fill="hold">
                                          <p:stCondLst>
                                            <p:cond delay="4999"/>
                                          </p:stCondLst>
                                        </p:cTn>
                                        <p:tgtEl>
                                          <p:spTgt spid="32"/>
                                        </p:tgtEl>
                                        <p:attrNameLst>
                                          <p:attrName>style.visibility</p:attrName>
                                        </p:attrNameLst>
                                      </p:cBhvr>
                                      <p:to>
                                        <p:strVal val="hidden"/>
                                      </p:to>
                                    </p:set>
                                  </p:childTnLst>
                                </p:cTn>
                              </p:par>
                              <p:par>
                                <p:cTn id="344" presetID="2" presetClass="exit" presetSubtype="1" fill="hold" grpId="4" nodeType="withEffect">
                                  <p:stCondLst>
                                    <p:cond delay="0"/>
                                  </p:stCondLst>
                                  <p:childTnLst>
                                    <p:anim calcmode="lin" valueType="num">
                                      <p:cBhvr additive="base">
                                        <p:cTn id="345" dur="5000"/>
                                        <p:tgtEl>
                                          <p:spTgt spid="34"/>
                                        </p:tgtEl>
                                        <p:attrNameLst>
                                          <p:attrName>ppt_x</p:attrName>
                                        </p:attrNameLst>
                                      </p:cBhvr>
                                      <p:tavLst>
                                        <p:tav tm="0">
                                          <p:val>
                                            <p:strVal val="ppt_x"/>
                                          </p:val>
                                        </p:tav>
                                        <p:tav tm="100000">
                                          <p:val>
                                            <p:strVal val="ppt_x"/>
                                          </p:val>
                                        </p:tav>
                                      </p:tavLst>
                                    </p:anim>
                                    <p:anim calcmode="lin" valueType="num">
                                      <p:cBhvr additive="base">
                                        <p:cTn id="346" dur="5000"/>
                                        <p:tgtEl>
                                          <p:spTgt spid="34"/>
                                        </p:tgtEl>
                                        <p:attrNameLst>
                                          <p:attrName>ppt_y</p:attrName>
                                        </p:attrNameLst>
                                      </p:cBhvr>
                                      <p:tavLst>
                                        <p:tav tm="0">
                                          <p:val>
                                            <p:strVal val="ppt_y"/>
                                          </p:val>
                                        </p:tav>
                                        <p:tav tm="100000">
                                          <p:val>
                                            <p:strVal val="0-ppt_h/2"/>
                                          </p:val>
                                        </p:tav>
                                      </p:tavLst>
                                    </p:anim>
                                    <p:set>
                                      <p:cBhvr>
                                        <p:cTn id="347" dur="1" fill="hold">
                                          <p:stCondLst>
                                            <p:cond delay="4999"/>
                                          </p:stCondLst>
                                        </p:cTn>
                                        <p:tgtEl>
                                          <p:spTgt spid="34"/>
                                        </p:tgtEl>
                                        <p:attrNameLst>
                                          <p:attrName>style.visibility</p:attrName>
                                        </p:attrNameLst>
                                      </p:cBhvr>
                                      <p:to>
                                        <p:strVal val="hidden"/>
                                      </p:to>
                                    </p:set>
                                  </p:childTnLst>
                                </p:cTn>
                              </p:par>
                              <p:par>
                                <p:cTn id="348" presetID="2" presetClass="exit" presetSubtype="1" fill="hold" grpId="4" nodeType="withEffect">
                                  <p:stCondLst>
                                    <p:cond delay="0"/>
                                  </p:stCondLst>
                                  <p:childTnLst>
                                    <p:anim calcmode="lin" valueType="num">
                                      <p:cBhvr additive="base">
                                        <p:cTn id="349" dur="5000"/>
                                        <p:tgtEl>
                                          <p:spTgt spid="36"/>
                                        </p:tgtEl>
                                        <p:attrNameLst>
                                          <p:attrName>ppt_x</p:attrName>
                                        </p:attrNameLst>
                                      </p:cBhvr>
                                      <p:tavLst>
                                        <p:tav tm="0">
                                          <p:val>
                                            <p:strVal val="ppt_x"/>
                                          </p:val>
                                        </p:tav>
                                        <p:tav tm="100000">
                                          <p:val>
                                            <p:strVal val="ppt_x"/>
                                          </p:val>
                                        </p:tav>
                                      </p:tavLst>
                                    </p:anim>
                                    <p:anim calcmode="lin" valueType="num">
                                      <p:cBhvr additive="base">
                                        <p:cTn id="350" dur="5000"/>
                                        <p:tgtEl>
                                          <p:spTgt spid="36"/>
                                        </p:tgtEl>
                                        <p:attrNameLst>
                                          <p:attrName>ppt_y</p:attrName>
                                        </p:attrNameLst>
                                      </p:cBhvr>
                                      <p:tavLst>
                                        <p:tav tm="0">
                                          <p:val>
                                            <p:strVal val="ppt_y"/>
                                          </p:val>
                                        </p:tav>
                                        <p:tav tm="100000">
                                          <p:val>
                                            <p:strVal val="0-ppt_h/2"/>
                                          </p:val>
                                        </p:tav>
                                      </p:tavLst>
                                    </p:anim>
                                    <p:set>
                                      <p:cBhvr>
                                        <p:cTn id="351" dur="1" fill="hold">
                                          <p:stCondLst>
                                            <p:cond delay="4999"/>
                                          </p:stCondLst>
                                        </p:cTn>
                                        <p:tgtEl>
                                          <p:spTgt spid="36"/>
                                        </p:tgtEl>
                                        <p:attrNameLst>
                                          <p:attrName>style.visibility</p:attrName>
                                        </p:attrNameLst>
                                      </p:cBhvr>
                                      <p:to>
                                        <p:strVal val="hidden"/>
                                      </p:to>
                                    </p:set>
                                  </p:childTnLst>
                                </p:cTn>
                              </p:par>
                              <p:par>
                                <p:cTn id="352" presetID="2" presetClass="exit" presetSubtype="1" fill="hold" grpId="4" nodeType="withEffect">
                                  <p:stCondLst>
                                    <p:cond delay="0"/>
                                  </p:stCondLst>
                                  <p:childTnLst>
                                    <p:anim calcmode="lin" valueType="num">
                                      <p:cBhvr additive="base">
                                        <p:cTn id="353" dur="5000"/>
                                        <p:tgtEl>
                                          <p:spTgt spid="38"/>
                                        </p:tgtEl>
                                        <p:attrNameLst>
                                          <p:attrName>ppt_x</p:attrName>
                                        </p:attrNameLst>
                                      </p:cBhvr>
                                      <p:tavLst>
                                        <p:tav tm="0">
                                          <p:val>
                                            <p:strVal val="ppt_x"/>
                                          </p:val>
                                        </p:tav>
                                        <p:tav tm="100000">
                                          <p:val>
                                            <p:strVal val="ppt_x"/>
                                          </p:val>
                                        </p:tav>
                                      </p:tavLst>
                                    </p:anim>
                                    <p:anim calcmode="lin" valueType="num">
                                      <p:cBhvr additive="base">
                                        <p:cTn id="354" dur="5000"/>
                                        <p:tgtEl>
                                          <p:spTgt spid="38"/>
                                        </p:tgtEl>
                                        <p:attrNameLst>
                                          <p:attrName>ppt_y</p:attrName>
                                        </p:attrNameLst>
                                      </p:cBhvr>
                                      <p:tavLst>
                                        <p:tav tm="0">
                                          <p:val>
                                            <p:strVal val="ppt_y"/>
                                          </p:val>
                                        </p:tav>
                                        <p:tav tm="100000">
                                          <p:val>
                                            <p:strVal val="0-ppt_h/2"/>
                                          </p:val>
                                        </p:tav>
                                      </p:tavLst>
                                    </p:anim>
                                    <p:set>
                                      <p:cBhvr>
                                        <p:cTn id="355" dur="1" fill="hold">
                                          <p:stCondLst>
                                            <p:cond delay="4999"/>
                                          </p:stCondLst>
                                        </p:cTn>
                                        <p:tgtEl>
                                          <p:spTgt spid="38"/>
                                        </p:tgtEl>
                                        <p:attrNameLst>
                                          <p:attrName>style.visibility</p:attrName>
                                        </p:attrNameLst>
                                      </p:cBhvr>
                                      <p:to>
                                        <p:strVal val="hidden"/>
                                      </p:to>
                                    </p:set>
                                  </p:childTnLst>
                                </p:cTn>
                              </p:par>
                              <p:par>
                                <p:cTn id="356" presetID="2" presetClass="exit" presetSubtype="1" fill="hold" grpId="4" nodeType="withEffect">
                                  <p:stCondLst>
                                    <p:cond delay="0"/>
                                  </p:stCondLst>
                                  <p:childTnLst>
                                    <p:anim calcmode="lin" valueType="num">
                                      <p:cBhvr additive="base">
                                        <p:cTn id="357" dur="5000"/>
                                        <p:tgtEl>
                                          <p:spTgt spid="40"/>
                                        </p:tgtEl>
                                        <p:attrNameLst>
                                          <p:attrName>ppt_x</p:attrName>
                                        </p:attrNameLst>
                                      </p:cBhvr>
                                      <p:tavLst>
                                        <p:tav tm="0">
                                          <p:val>
                                            <p:strVal val="ppt_x"/>
                                          </p:val>
                                        </p:tav>
                                        <p:tav tm="100000">
                                          <p:val>
                                            <p:strVal val="ppt_x"/>
                                          </p:val>
                                        </p:tav>
                                      </p:tavLst>
                                    </p:anim>
                                    <p:anim calcmode="lin" valueType="num">
                                      <p:cBhvr additive="base">
                                        <p:cTn id="358" dur="5000"/>
                                        <p:tgtEl>
                                          <p:spTgt spid="40"/>
                                        </p:tgtEl>
                                        <p:attrNameLst>
                                          <p:attrName>ppt_y</p:attrName>
                                        </p:attrNameLst>
                                      </p:cBhvr>
                                      <p:tavLst>
                                        <p:tav tm="0">
                                          <p:val>
                                            <p:strVal val="ppt_y"/>
                                          </p:val>
                                        </p:tav>
                                        <p:tav tm="100000">
                                          <p:val>
                                            <p:strVal val="0-ppt_h/2"/>
                                          </p:val>
                                        </p:tav>
                                      </p:tavLst>
                                    </p:anim>
                                    <p:set>
                                      <p:cBhvr>
                                        <p:cTn id="359" dur="1" fill="hold">
                                          <p:stCondLst>
                                            <p:cond delay="4999"/>
                                          </p:stCondLst>
                                        </p:cTn>
                                        <p:tgtEl>
                                          <p:spTgt spid="40"/>
                                        </p:tgtEl>
                                        <p:attrNameLst>
                                          <p:attrName>style.visibility</p:attrName>
                                        </p:attrNameLst>
                                      </p:cBhvr>
                                      <p:to>
                                        <p:strVal val="hidden"/>
                                      </p:to>
                                    </p:set>
                                  </p:childTnLst>
                                </p:cTn>
                              </p:par>
                              <p:par>
                                <p:cTn id="360" presetID="23" presetClass="entr" presetSubtype="272" fill="hold" nodeType="withEffect">
                                  <p:stCondLst>
                                    <p:cond delay="0"/>
                                  </p:stCondLst>
                                  <p:childTnLst>
                                    <p:set>
                                      <p:cBhvr>
                                        <p:cTn id="361" dur="1" fill="hold">
                                          <p:stCondLst>
                                            <p:cond delay="0"/>
                                          </p:stCondLst>
                                        </p:cTn>
                                        <p:tgtEl>
                                          <p:spTgt spid="4"/>
                                        </p:tgtEl>
                                        <p:attrNameLst>
                                          <p:attrName>style.visibility</p:attrName>
                                        </p:attrNameLst>
                                      </p:cBhvr>
                                      <p:to>
                                        <p:strVal val="visible"/>
                                      </p:to>
                                    </p:set>
                                    <p:anim calcmode="lin" valueType="num">
                                      <p:cBhvr>
                                        <p:cTn id="362" dur="5000" fill="hold"/>
                                        <p:tgtEl>
                                          <p:spTgt spid="4"/>
                                        </p:tgtEl>
                                        <p:attrNameLst>
                                          <p:attrName>ppt_w</p:attrName>
                                        </p:attrNameLst>
                                      </p:cBhvr>
                                      <p:tavLst>
                                        <p:tav tm="0">
                                          <p:val>
                                            <p:strVal val="2/3*#ppt_w"/>
                                          </p:val>
                                        </p:tav>
                                        <p:tav tm="100000">
                                          <p:val>
                                            <p:strVal val="#ppt_w"/>
                                          </p:val>
                                        </p:tav>
                                      </p:tavLst>
                                    </p:anim>
                                    <p:anim calcmode="lin" valueType="num">
                                      <p:cBhvr>
                                        <p:cTn id="363" dur="5000" fill="hold"/>
                                        <p:tgtEl>
                                          <p:spTgt spid="4"/>
                                        </p:tgtEl>
                                        <p:attrNameLst>
                                          <p:attrName>ppt_h</p:attrName>
                                        </p:attrNameLst>
                                      </p:cBhvr>
                                      <p:tavLst>
                                        <p:tav tm="0">
                                          <p:val>
                                            <p:strVal val="2/3*#ppt_h"/>
                                          </p:val>
                                        </p:tav>
                                        <p:tav tm="100000">
                                          <p:val>
                                            <p:strVal val="#ppt_h"/>
                                          </p:val>
                                        </p:tav>
                                      </p:tavLst>
                                    </p:anim>
                                  </p:childTnLst>
                                </p:cTn>
                              </p:par>
                              <p:par>
                                <p:cTn id="364" presetID="16" presetClass="entr" presetSubtype="42" fill="hold" nodeType="withEffect">
                                  <p:stCondLst>
                                    <p:cond delay="0"/>
                                  </p:stCondLst>
                                  <p:childTnLst>
                                    <p:set>
                                      <p:cBhvr>
                                        <p:cTn id="365" dur="1" fill="hold">
                                          <p:stCondLst>
                                            <p:cond delay="0"/>
                                          </p:stCondLst>
                                        </p:cTn>
                                        <p:tgtEl>
                                          <p:spTgt spid="4"/>
                                        </p:tgtEl>
                                        <p:attrNameLst>
                                          <p:attrName>style.visibility</p:attrName>
                                        </p:attrNameLst>
                                      </p:cBhvr>
                                      <p:to>
                                        <p:strVal val="visible"/>
                                      </p:to>
                                    </p:set>
                                    <p:animEffect transition="in" filter="barn(outHorizontal)">
                                      <p:cBhvr>
                                        <p:cTn id="366"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3" animBg="1"/>
      <p:bldP spid="5" grpId="4" animBg="1"/>
      <p:bldP spid="6" grpId="0" animBg="1"/>
      <p:bldP spid="6" grpId="1" animBg="1"/>
      <p:bldP spid="6" grpId="3" animBg="1"/>
      <p:bldP spid="6" grpId="4" animBg="1"/>
      <p:bldP spid="21" grpId="0" animBg="1"/>
      <p:bldP spid="21" grpId="1" animBg="1"/>
      <p:bldP spid="21" grpId="3" animBg="1"/>
      <p:bldP spid="21" grpId="4" animBg="1"/>
      <p:bldP spid="22" grpId="0" animBg="1"/>
      <p:bldP spid="22" grpId="1" animBg="1"/>
      <p:bldP spid="22" grpId="3" animBg="1"/>
      <p:bldP spid="22" grpId="4" animBg="1"/>
      <p:bldP spid="23" grpId="0" animBg="1"/>
      <p:bldP spid="23" grpId="1" animBg="1"/>
      <p:bldP spid="23" grpId="3" animBg="1"/>
      <p:bldP spid="23" grpId="4" animBg="1"/>
      <p:bldP spid="24" grpId="0" animBg="1"/>
      <p:bldP spid="24" grpId="1" animBg="1"/>
      <p:bldP spid="24" grpId="3" animBg="1"/>
      <p:bldP spid="24" grpId="4" animBg="1"/>
      <p:bldP spid="25" grpId="0" animBg="1"/>
      <p:bldP spid="25" grpId="1" animBg="1"/>
      <p:bldP spid="25" grpId="3" animBg="1"/>
      <p:bldP spid="25" grpId="4" animBg="1"/>
      <p:bldP spid="26" grpId="0" animBg="1"/>
      <p:bldP spid="26" grpId="1" animBg="1"/>
      <p:bldP spid="26" grpId="3" animBg="1"/>
      <p:bldP spid="26" grpId="4" animBg="1"/>
      <p:bldP spid="27" grpId="0" animBg="1"/>
      <p:bldP spid="27" grpId="1" animBg="1"/>
      <p:bldP spid="27" grpId="3" animBg="1"/>
      <p:bldP spid="27" grpId="4" animBg="1"/>
      <p:bldP spid="28" grpId="0" animBg="1"/>
      <p:bldP spid="28" grpId="1" animBg="1"/>
      <p:bldP spid="28" grpId="3" animBg="1"/>
      <p:bldP spid="28" grpId="4" animBg="1"/>
      <p:bldP spid="29" grpId="0" animBg="1"/>
      <p:bldP spid="29" grpId="1" animBg="1"/>
      <p:bldP spid="29" grpId="3" animBg="1"/>
      <p:bldP spid="29" grpId="4" animBg="1"/>
      <p:bldP spid="30" grpId="0" animBg="1"/>
      <p:bldP spid="30" grpId="1" animBg="1"/>
      <p:bldP spid="30" grpId="3" animBg="1"/>
      <p:bldP spid="30" grpId="4" animBg="1"/>
      <p:bldP spid="31" grpId="0" animBg="1"/>
      <p:bldP spid="31" grpId="1" animBg="1"/>
      <p:bldP spid="31" grpId="3" animBg="1"/>
      <p:bldP spid="31" grpId="4" animBg="1"/>
      <p:bldP spid="32" grpId="0" animBg="1"/>
      <p:bldP spid="32" grpId="1" animBg="1"/>
      <p:bldP spid="32" grpId="3" animBg="1"/>
      <p:bldP spid="32" grpId="4" animBg="1"/>
      <p:bldP spid="33" grpId="0" animBg="1"/>
      <p:bldP spid="33" grpId="1" animBg="1"/>
      <p:bldP spid="33" grpId="3" animBg="1"/>
      <p:bldP spid="33" grpId="4" animBg="1"/>
      <p:bldP spid="34" grpId="0" animBg="1"/>
      <p:bldP spid="34" grpId="1" animBg="1"/>
      <p:bldP spid="34" grpId="3" animBg="1"/>
      <p:bldP spid="34" grpId="4" animBg="1"/>
      <p:bldP spid="35" grpId="0" animBg="1"/>
      <p:bldP spid="35" grpId="1" animBg="1"/>
      <p:bldP spid="35" grpId="3" animBg="1"/>
      <p:bldP spid="35" grpId="4" animBg="1"/>
      <p:bldP spid="36" grpId="0" animBg="1"/>
      <p:bldP spid="36" grpId="1" animBg="1"/>
      <p:bldP spid="36" grpId="3" animBg="1"/>
      <p:bldP spid="36" grpId="4" animBg="1"/>
      <p:bldP spid="37" grpId="0" animBg="1"/>
      <p:bldP spid="37" grpId="1" animBg="1"/>
      <p:bldP spid="37" grpId="3" animBg="1"/>
      <p:bldP spid="37" grpId="4" animBg="1"/>
      <p:bldP spid="38" grpId="0" animBg="1"/>
      <p:bldP spid="38" grpId="1" animBg="1"/>
      <p:bldP spid="38" grpId="3" animBg="1"/>
      <p:bldP spid="38" grpId="4" animBg="1"/>
      <p:bldP spid="39" grpId="0" animBg="1"/>
      <p:bldP spid="39" grpId="1" animBg="1"/>
      <p:bldP spid="39" grpId="3" animBg="1"/>
      <p:bldP spid="39" grpId="4" animBg="1"/>
      <p:bldP spid="40" grpId="0" animBg="1"/>
      <p:bldP spid="40" grpId="1" animBg="1"/>
      <p:bldP spid="40" grpId="3" animBg="1"/>
      <p:bldP spid="40" grpId="4" animBg="1"/>
      <p:bldP spid="4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30000">
                <a:schemeClr val="bg1"/>
              </a:gs>
              <a:gs pos="30000">
                <a:srgbClr val="D49E6C"/>
              </a:gs>
              <a:gs pos="70000">
                <a:srgbClr val="A65528"/>
              </a:gs>
              <a:gs pos="100000">
                <a:srgbClr val="663012"/>
              </a:gs>
            </a:gsLst>
            <a:path path="circle">
              <a:fillToRect l="50000" t="50000" r="50000" b="50000"/>
            </a:path>
            <a:tileRect/>
          </a:gradFill>
        </p:spPr>
        <p:txBody>
          <a:bodyPr/>
          <a:lstStyle/>
          <a:p>
            <a:endParaRPr lang="es-ES" dirty="0"/>
          </a:p>
        </p:txBody>
      </p:sp>
      <p:pic>
        <p:nvPicPr>
          <p:cNvPr id="4" name="3 Imagen" descr="2c1d0030eabcf751ee9e7197cd960f4f.jpg"/>
          <p:cNvPicPr>
            <a:picLocks noChangeAspect="1"/>
          </p:cNvPicPr>
          <p:nvPr/>
        </p:nvPicPr>
        <p:blipFill>
          <a:blip r:embed="rId2"/>
          <a:stretch>
            <a:fillRect/>
          </a:stretch>
        </p:blipFill>
        <p:spPr>
          <a:xfrm>
            <a:off x="7431" y="0"/>
            <a:ext cx="9136569" cy="5143500"/>
          </a:xfrm>
          <a:prstGeom prst="rect">
            <a:avLst/>
          </a:prstGeom>
        </p:spPr>
      </p:pic>
      <p:pic>
        <p:nvPicPr>
          <p:cNvPr id="5" name="4 Imagen" descr="10764-rainbow-abstract-element-clipartJ.png"/>
          <p:cNvPicPr>
            <a:picLocks noChangeAspect="1"/>
          </p:cNvPicPr>
          <p:nvPr/>
        </p:nvPicPr>
        <p:blipFill>
          <a:blip r:embed="rId3"/>
          <a:stretch>
            <a:fillRect/>
          </a:stretch>
        </p:blipFill>
        <p:spPr>
          <a:xfrm>
            <a:off x="3643306" y="3000378"/>
            <a:ext cx="1828590" cy="1633540"/>
          </a:xfrm>
          <a:prstGeom prst="rect">
            <a:avLst/>
          </a:prstGeom>
        </p:spPr>
      </p:pic>
      <p:pic>
        <p:nvPicPr>
          <p:cNvPr id="6" name="5 Imagen" descr="10764-rainbow-abstract-element-clipartJ.png"/>
          <p:cNvPicPr>
            <a:picLocks noChangeAspect="1"/>
          </p:cNvPicPr>
          <p:nvPr/>
        </p:nvPicPr>
        <p:blipFill>
          <a:blip r:embed="rId3"/>
          <a:stretch>
            <a:fillRect/>
          </a:stretch>
        </p:blipFill>
        <p:spPr>
          <a:xfrm rot="10800000">
            <a:off x="3643306" y="714362"/>
            <a:ext cx="1828590" cy="1633540"/>
          </a:xfrm>
          <a:prstGeom prst="rect">
            <a:avLst/>
          </a:prstGeom>
        </p:spPr>
      </p:pic>
      <p:pic>
        <p:nvPicPr>
          <p:cNvPr id="7" name="6 Imagen" descr="10764-rainbow-abstract-element-clipartJ.png"/>
          <p:cNvPicPr>
            <a:picLocks noChangeAspect="1"/>
          </p:cNvPicPr>
          <p:nvPr/>
        </p:nvPicPr>
        <p:blipFill>
          <a:blip r:embed="rId3"/>
          <a:stretch>
            <a:fillRect/>
          </a:stretch>
        </p:blipFill>
        <p:spPr>
          <a:xfrm rot="16200000">
            <a:off x="5045979" y="1740581"/>
            <a:ext cx="1828590" cy="1633540"/>
          </a:xfrm>
          <a:prstGeom prst="rect">
            <a:avLst/>
          </a:prstGeom>
        </p:spPr>
      </p:pic>
      <p:pic>
        <p:nvPicPr>
          <p:cNvPr id="8" name="7 Imagen" descr="10764-rainbow-abstract-element-clipartJ.png"/>
          <p:cNvPicPr>
            <a:picLocks noChangeAspect="1"/>
          </p:cNvPicPr>
          <p:nvPr/>
        </p:nvPicPr>
        <p:blipFill>
          <a:blip r:embed="rId3"/>
          <a:stretch>
            <a:fillRect/>
          </a:stretch>
        </p:blipFill>
        <p:spPr>
          <a:xfrm rot="5400000">
            <a:off x="2117021" y="1740581"/>
            <a:ext cx="1828590" cy="1633540"/>
          </a:xfrm>
          <a:prstGeom prst="rect">
            <a:avLst/>
          </a:prstGeom>
        </p:spPr>
      </p:pic>
      <p:pic>
        <p:nvPicPr>
          <p:cNvPr id="9" name="8 Imagen" descr="10764-rainbow-abstract-element-clipartJ.png"/>
          <p:cNvPicPr>
            <a:picLocks noChangeAspect="1"/>
          </p:cNvPicPr>
          <p:nvPr/>
        </p:nvPicPr>
        <p:blipFill>
          <a:blip r:embed="rId3"/>
          <a:stretch>
            <a:fillRect/>
          </a:stretch>
        </p:blipFill>
        <p:spPr>
          <a:xfrm rot="9239021">
            <a:off x="2623033" y="961194"/>
            <a:ext cx="1828590" cy="1633540"/>
          </a:xfrm>
          <a:prstGeom prst="rect">
            <a:avLst/>
          </a:prstGeom>
        </p:spPr>
      </p:pic>
      <p:pic>
        <p:nvPicPr>
          <p:cNvPr id="10" name="9 Imagen" descr="10764-rainbow-abstract-element-clipartJ.png"/>
          <p:cNvPicPr>
            <a:picLocks noChangeAspect="1"/>
          </p:cNvPicPr>
          <p:nvPr/>
        </p:nvPicPr>
        <p:blipFill>
          <a:blip r:embed="rId3"/>
          <a:stretch>
            <a:fillRect/>
          </a:stretch>
        </p:blipFill>
        <p:spPr>
          <a:xfrm rot="2331103">
            <a:off x="2596082" y="2678849"/>
            <a:ext cx="1828590" cy="1633540"/>
          </a:xfrm>
          <a:prstGeom prst="rect">
            <a:avLst/>
          </a:prstGeom>
        </p:spPr>
      </p:pic>
      <p:pic>
        <p:nvPicPr>
          <p:cNvPr id="11" name="10 Imagen" descr="10764-rainbow-abstract-element-clipartJ.png"/>
          <p:cNvPicPr>
            <a:picLocks noChangeAspect="1"/>
          </p:cNvPicPr>
          <p:nvPr/>
        </p:nvPicPr>
        <p:blipFill>
          <a:blip r:embed="rId3"/>
          <a:stretch>
            <a:fillRect/>
          </a:stretch>
        </p:blipFill>
        <p:spPr>
          <a:xfrm rot="13775732">
            <a:off x="4729416" y="1123231"/>
            <a:ext cx="1828590" cy="1633540"/>
          </a:xfrm>
          <a:prstGeom prst="rect">
            <a:avLst/>
          </a:prstGeom>
        </p:spPr>
      </p:pic>
      <p:pic>
        <p:nvPicPr>
          <p:cNvPr id="12" name="11 Imagen" descr="10764-rainbow-abstract-element-clipartJ.png"/>
          <p:cNvPicPr>
            <a:picLocks noChangeAspect="1"/>
          </p:cNvPicPr>
          <p:nvPr/>
        </p:nvPicPr>
        <p:blipFill>
          <a:blip r:embed="rId3"/>
          <a:stretch>
            <a:fillRect/>
          </a:stretch>
        </p:blipFill>
        <p:spPr>
          <a:xfrm rot="18923644">
            <a:off x="4667884" y="2549896"/>
            <a:ext cx="1828590" cy="1633540"/>
          </a:xfrm>
          <a:prstGeom prst="rect">
            <a:avLst/>
          </a:prstGeom>
        </p:spPr>
      </p:pic>
      <p:sp>
        <p:nvSpPr>
          <p:cNvPr id="13" name="12 Rectángulo"/>
          <p:cNvSpPr/>
          <p:nvPr/>
        </p:nvSpPr>
        <p:spPr>
          <a:xfrm>
            <a:off x="-214346" y="-428646"/>
            <a:ext cx="9644130" cy="5786478"/>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3" presetClass="entr" presetSubtype="528"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3000" fill="hold"/>
                                        <p:tgtEl>
                                          <p:spTgt spid="5"/>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6"/>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7"/>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9"/>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0"/>
                                        </p:tgtEl>
                                        <p:attrNameLst>
                                          <p:attrName>r</p:attrName>
                                        </p:attrNameLst>
                                      </p:cBhvr>
                                    </p:animRot>
                                  </p:childTnLst>
                                </p:cTn>
                              </p:par>
                              <p:par>
                                <p:cTn id="68" presetID="8" presetClass="emph" presetSubtype="0" fill="hold" nodeType="withEffect">
                                  <p:stCondLst>
                                    <p:cond delay="0"/>
                                  </p:stCondLst>
                                  <p:childTnLst>
                                    <p:animRot by="21600000">
                                      <p:cBhvr>
                                        <p:cTn id="69" dur="3000" fill="hold"/>
                                        <p:tgtEl>
                                          <p:spTgt spid="11"/>
                                        </p:tgtEl>
                                        <p:attrNameLst>
                                          <p:attrName>r</p:attrName>
                                        </p:attrNameLst>
                                      </p:cBhvr>
                                    </p:animRot>
                                  </p:childTnLst>
                                </p:cTn>
                              </p:par>
                              <p:par>
                                <p:cTn id="70" presetID="8" presetClass="emph" presetSubtype="0" fill="hold" nodeType="withEffect">
                                  <p:stCondLst>
                                    <p:cond delay="0"/>
                                  </p:stCondLst>
                                  <p:childTnLst>
                                    <p:animRot by="21600000">
                                      <p:cBhvr>
                                        <p:cTn id="71" dur="3000" fill="hold"/>
                                        <p:tgtEl>
                                          <p:spTgt spid="12"/>
                                        </p:tgtEl>
                                        <p:attrNameLst>
                                          <p:attrName>r</p:attrName>
                                        </p:attrNameLst>
                                      </p:cBhvr>
                                    </p:animRot>
                                  </p:childTnLst>
                                </p:cTn>
                              </p:par>
                            </p:childTnLst>
                          </p:cTn>
                        </p:par>
                        <p:par>
                          <p:cTn id="72" fill="hold">
                            <p:stCondLst>
                              <p:cond delay="3000"/>
                            </p:stCondLst>
                            <p:childTnLst>
                              <p:par>
                                <p:cTn id="73" presetID="23" presetClass="exit" presetSubtype="544" fill="hold" nodeType="afterEffect">
                                  <p:stCondLst>
                                    <p:cond delay="0"/>
                                  </p:stCondLst>
                                  <p:childTnLst>
                                    <p:anim calcmode="lin" valueType="num">
                                      <p:cBhvr>
                                        <p:cTn id="74" dur="3000"/>
                                        <p:tgtEl>
                                          <p:spTgt spid="5"/>
                                        </p:tgtEl>
                                        <p:attrNameLst>
                                          <p:attrName>ppt_w</p:attrName>
                                        </p:attrNameLst>
                                      </p:cBhvr>
                                      <p:tavLst>
                                        <p:tav tm="0">
                                          <p:val>
                                            <p:strVal val="ppt_w"/>
                                          </p:val>
                                        </p:tav>
                                        <p:tav tm="100000">
                                          <p:val>
                                            <p:fltVal val="0"/>
                                          </p:val>
                                        </p:tav>
                                      </p:tavLst>
                                    </p:anim>
                                    <p:anim calcmode="lin" valueType="num">
                                      <p:cBhvr>
                                        <p:cTn id="75" dur="3000"/>
                                        <p:tgtEl>
                                          <p:spTgt spid="5"/>
                                        </p:tgtEl>
                                        <p:attrNameLst>
                                          <p:attrName>ppt_h</p:attrName>
                                        </p:attrNameLst>
                                      </p:cBhvr>
                                      <p:tavLst>
                                        <p:tav tm="0">
                                          <p:val>
                                            <p:strVal val="ppt_h"/>
                                          </p:val>
                                        </p:tav>
                                        <p:tav tm="100000">
                                          <p:val>
                                            <p:fltVal val="0"/>
                                          </p:val>
                                        </p:tav>
                                      </p:tavLst>
                                    </p:anim>
                                    <p:anim calcmode="lin" valueType="num">
                                      <p:cBhvr>
                                        <p:cTn id="76" dur="3000"/>
                                        <p:tgtEl>
                                          <p:spTgt spid="5"/>
                                        </p:tgtEl>
                                        <p:attrNameLst>
                                          <p:attrName>ppt_x</p:attrName>
                                        </p:attrNameLst>
                                      </p:cBhvr>
                                      <p:tavLst>
                                        <p:tav tm="0">
                                          <p:val>
                                            <p:strVal val="ppt_x"/>
                                          </p:val>
                                        </p:tav>
                                        <p:tav tm="100000">
                                          <p:val>
                                            <p:fltVal val="0.5"/>
                                          </p:val>
                                        </p:tav>
                                      </p:tavLst>
                                    </p:anim>
                                    <p:anim calcmode="lin" valueType="num">
                                      <p:cBhvr>
                                        <p:cTn id="77" dur="3000"/>
                                        <p:tgtEl>
                                          <p:spTgt spid="5"/>
                                        </p:tgtEl>
                                        <p:attrNameLst>
                                          <p:attrName>ppt_y</p:attrName>
                                        </p:attrNameLst>
                                      </p:cBhvr>
                                      <p:tavLst>
                                        <p:tav tm="0">
                                          <p:val>
                                            <p:strVal val="ppt_y"/>
                                          </p:val>
                                        </p:tav>
                                        <p:tav tm="100000">
                                          <p:val>
                                            <p:fltVal val="0.5"/>
                                          </p:val>
                                        </p:tav>
                                      </p:tavLst>
                                    </p:anim>
                                    <p:set>
                                      <p:cBhvr>
                                        <p:cTn id="78" dur="1" fill="hold">
                                          <p:stCondLst>
                                            <p:cond delay="2999"/>
                                          </p:stCondLst>
                                        </p:cTn>
                                        <p:tgtEl>
                                          <p:spTgt spid="5"/>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3000"/>
                                        <p:tgtEl>
                                          <p:spTgt spid="6"/>
                                        </p:tgtEl>
                                        <p:attrNameLst>
                                          <p:attrName>ppt_w</p:attrName>
                                        </p:attrNameLst>
                                      </p:cBhvr>
                                      <p:tavLst>
                                        <p:tav tm="0">
                                          <p:val>
                                            <p:strVal val="ppt_w"/>
                                          </p:val>
                                        </p:tav>
                                        <p:tav tm="100000">
                                          <p:val>
                                            <p:fltVal val="0"/>
                                          </p:val>
                                        </p:tav>
                                      </p:tavLst>
                                    </p:anim>
                                    <p:anim calcmode="lin" valueType="num">
                                      <p:cBhvr>
                                        <p:cTn id="81" dur="3000"/>
                                        <p:tgtEl>
                                          <p:spTgt spid="6"/>
                                        </p:tgtEl>
                                        <p:attrNameLst>
                                          <p:attrName>ppt_h</p:attrName>
                                        </p:attrNameLst>
                                      </p:cBhvr>
                                      <p:tavLst>
                                        <p:tav tm="0">
                                          <p:val>
                                            <p:strVal val="ppt_h"/>
                                          </p:val>
                                        </p:tav>
                                        <p:tav tm="100000">
                                          <p:val>
                                            <p:fltVal val="0"/>
                                          </p:val>
                                        </p:tav>
                                      </p:tavLst>
                                    </p:anim>
                                    <p:anim calcmode="lin" valueType="num">
                                      <p:cBhvr>
                                        <p:cTn id="82" dur="3000"/>
                                        <p:tgtEl>
                                          <p:spTgt spid="6"/>
                                        </p:tgtEl>
                                        <p:attrNameLst>
                                          <p:attrName>ppt_x</p:attrName>
                                        </p:attrNameLst>
                                      </p:cBhvr>
                                      <p:tavLst>
                                        <p:tav tm="0">
                                          <p:val>
                                            <p:strVal val="ppt_x"/>
                                          </p:val>
                                        </p:tav>
                                        <p:tav tm="100000">
                                          <p:val>
                                            <p:fltVal val="0.5"/>
                                          </p:val>
                                        </p:tav>
                                      </p:tavLst>
                                    </p:anim>
                                    <p:anim calcmode="lin" valueType="num">
                                      <p:cBhvr>
                                        <p:cTn id="83" dur="3000"/>
                                        <p:tgtEl>
                                          <p:spTgt spid="6"/>
                                        </p:tgtEl>
                                        <p:attrNameLst>
                                          <p:attrName>ppt_y</p:attrName>
                                        </p:attrNameLst>
                                      </p:cBhvr>
                                      <p:tavLst>
                                        <p:tav tm="0">
                                          <p:val>
                                            <p:strVal val="ppt_y"/>
                                          </p:val>
                                        </p:tav>
                                        <p:tav tm="100000">
                                          <p:val>
                                            <p:fltVal val="0.5"/>
                                          </p:val>
                                        </p:tav>
                                      </p:tavLst>
                                    </p:anim>
                                    <p:set>
                                      <p:cBhvr>
                                        <p:cTn id="84" dur="1" fill="hold">
                                          <p:stCondLst>
                                            <p:cond delay="2999"/>
                                          </p:stCondLst>
                                        </p:cTn>
                                        <p:tgtEl>
                                          <p:spTgt spid="6"/>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3000"/>
                                        <p:tgtEl>
                                          <p:spTgt spid="7"/>
                                        </p:tgtEl>
                                        <p:attrNameLst>
                                          <p:attrName>ppt_w</p:attrName>
                                        </p:attrNameLst>
                                      </p:cBhvr>
                                      <p:tavLst>
                                        <p:tav tm="0">
                                          <p:val>
                                            <p:strVal val="ppt_w"/>
                                          </p:val>
                                        </p:tav>
                                        <p:tav tm="100000">
                                          <p:val>
                                            <p:fltVal val="0"/>
                                          </p:val>
                                        </p:tav>
                                      </p:tavLst>
                                    </p:anim>
                                    <p:anim calcmode="lin" valueType="num">
                                      <p:cBhvr>
                                        <p:cTn id="87" dur="3000"/>
                                        <p:tgtEl>
                                          <p:spTgt spid="7"/>
                                        </p:tgtEl>
                                        <p:attrNameLst>
                                          <p:attrName>ppt_h</p:attrName>
                                        </p:attrNameLst>
                                      </p:cBhvr>
                                      <p:tavLst>
                                        <p:tav tm="0">
                                          <p:val>
                                            <p:strVal val="ppt_h"/>
                                          </p:val>
                                        </p:tav>
                                        <p:tav tm="100000">
                                          <p:val>
                                            <p:fltVal val="0"/>
                                          </p:val>
                                        </p:tav>
                                      </p:tavLst>
                                    </p:anim>
                                    <p:anim calcmode="lin" valueType="num">
                                      <p:cBhvr>
                                        <p:cTn id="88" dur="3000"/>
                                        <p:tgtEl>
                                          <p:spTgt spid="7"/>
                                        </p:tgtEl>
                                        <p:attrNameLst>
                                          <p:attrName>ppt_x</p:attrName>
                                        </p:attrNameLst>
                                      </p:cBhvr>
                                      <p:tavLst>
                                        <p:tav tm="0">
                                          <p:val>
                                            <p:strVal val="ppt_x"/>
                                          </p:val>
                                        </p:tav>
                                        <p:tav tm="100000">
                                          <p:val>
                                            <p:fltVal val="0.5"/>
                                          </p:val>
                                        </p:tav>
                                      </p:tavLst>
                                    </p:anim>
                                    <p:anim calcmode="lin" valueType="num">
                                      <p:cBhvr>
                                        <p:cTn id="89" dur="3000"/>
                                        <p:tgtEl>
                                          <p:spTgt spid="7"/>
                                        </p:tgtEl>
                                        <p:attrNameLst>
                                          <p:attrName>ppt_y</p:attrName>
                                        </p:attrNameLst>
                                      </p:cBhvr>
                                      <p:tavLst>
                                        <p:tav tm="0">
                                          <p:val>
                                            <p:strVal val="ppt_y"/>
                                          </p:val>
                                        </p:tav>
                                        <p:tav tm="100000">
                                          <p:val>
                                            <p:fltVal val="0.5"/>
                                          </p:val>
                                        </p:tav>
                                      </p:tavLst>
                                    </p:anim>
                                    <p:set>
                                      <p:cBhvr>
                                        <p:cTn id="90" dur="1" fill="hold">
                                          <p:stCondLst>
                                            <p:cond delay="2999"/>
                                          </p:stCondLst>
                                        </p:cTn>
                                        <p:tgtEl>
                                          <p:spTgt spid="7"/>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3000"/>
                                        <p:tgtEl>
                                          <p:spTgt spid="8"/>
                                        </p:tgtEl>
                                        <p:attrNameLst>
                                          <p:attrName>ppt_w</p:attrName>
                                        </p:attrNameLst>
                                      </p:cBhvr>
                                      <p:tavLst>
                                        <p:tav tm="0">
                                          <p:val>
                                            <p:strVal val="ppt_w"/>
                                          </p:val>
                                        </p:tav>
                                        <p:tav tm="100000">
                                          <p:val>
                                            <p:fltVal val="0"/>
                                          </p:val>
                                        </p:tav>
                                      </p:tavLst>
                                    </p:anim>
                                    <p:anim calcmode="lin" valueType="num">
                                      <p:cBhvr>
                                        <p:cTn id="93" dur="3000"/>
                                        <p:tgtEl>
                                          <p:spTgt spid="8"/>
                                        </p:tgtEl>
                                        <p:attrNameLst>
                                          <p:attrName>ppt_h</p:attrName>
                                        </p:attrNameLst>
                                      </p:cBhvr>
                                      <p:tavLst>
                                        <p:tav tm="0">
                                          <p:val>
                                            <p:strVal val="ppt_h"/>
                                          </p:val>
                                        </p:tav>
                                        <p:tav tm="100000">
                                          <p:val>
                                            <p:fltVal val="0"/>
                                          </p:val>
                                        </p:tav>
                                      </p:tavLst>
                                    </p:anim>
                                    <p:anim calcmode="lin" valueType="num">
                                      <p:cBhvr>
                                        <p:cTn id="94" dur="3000"/>
                                        <p:tgtEl>
                                          <p:spTgt spid="8"/>
                                        </p:tgtEl>
                                        <p:attrNameLst>
                                          <p:attrName>ppt_x</p:attrName>
                                        </p:attrNameLst>
                                      </p:cBhvr>
                                      <p:tavLst>
                                        <p:tav tm="0">
                                          <p:val>
                                            <p:strVal val="ppt_x"/>
                                          </p:val>
                                        </p:tav>
                                        <p:tav tm="100000">
                                          <p:val>
                                            <p:fltVal val="0.5"/>
                                          </p:val>
                                        </p:tav>
                                      </p:tavLst>
                                    </p:anim>
                                    <p:anim calcmode="lin" valueType="num">
                                      <p:cBhvr>
                                        <p:cTn id="95" dur="3000"/>
                                        <p:tgtEl>
                                          <p:spTgt spid="8"/>
                                        </p:tgtEl>
                                        <p:attrNameLst>
                                          <p:attrName>ppt_y</p:attrName>
                                        </p:attrNameLst>
                                      </p:cBhvr>
                                      <p:tavLst>
                                        <p:tav tm="0">
                                          <p:val>
                                            <p:strVal val="ppt_y"/>
                                          </p:val>
                                        </p:tav>
                                        <p:tav tm="100000">
                                          <p:val>
                                            <p:fltVal val="0.5"/>
                                          </p:val>
                                        </p:tav>
                                      </p:tavLst>
                                    </p:anim>
                                    <p:set>
                                      <p:cBhvr>
                                        <p:cTn id="96" dur="1" fill="hold">
                                          <p:stCondLst>
                                            <p:cond delay="2999"/>
                                          </p:stCondLst>
                                        </p:cTn>
                                        <p:tgtEl>
                                          <p:spTgt spid="8"/>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3000"/>
                                        <p:tgtEl>
                                          <p:spTgt spid="9"/>
                                        </p:tgtEl>
                                        <p:attrNameLst>
                                          <p:attrName>ppt_w</p:attrName>
                                        </p:attrNameLst>
                                      </p:cBhvr>
                                      <p:tavLst>
                                        <p:tav tm="0">
                                          <p:val>
                                            <p:strVal val="ppt_w"/>
                                          </p:val>
                                        </p:tav>
                                        <p:tav tm="100000">
                                          <p:val>
                                            <p:fltVal val="0"/>
                                          </p:val>
                                        </p:tav>
                                      </p:tavLst>
                                    </p:anim>
                                    <p:anim calcmode="lin" valueType="num">
                                      <p:cBhvr>
                                        <p:cTn id="99" dur="3000"/>
                                        <p:tgtEl>
                                          <p:spTgt spid="9"/>
                                        </p:tgtEl>
                                        <p:attrNameLst>
                                          <p:attrName>ppt_h</p:attrName>
                                        </p:attrNameLst>
                                      </p:cBhvr>
                                      <p:tavLst>
                                        <p:tav tm="0">
                                          <p:val>
                                            <p:strVal val="ppt_h"/>
                                          </p:val>
                                        </p:tav>
                                        <p:tav tm="100000">
                                          <p:val>
                                            <p:fltVal val="0"/>
                                          </p:val>
                                        </p:tav>
                                      </p:tavLst>
                                    </p:anim>
                                    <p:anim calcmode="lin" valueType="num">
                                      <p:cBhvr>
                                        <p:cTn id="100" dur="3000"/>
                                        <p:tgtEl>
                                          <p:spTgt spid="9"/>
                                        </p:tgtEl>
                                        <p:attrNameLst>
                                          <p:attrName>ppt_x</p:attrName>
                                        </p:attrNameLst>
                                      </p:cBhvr>
                                      <p:tavLst>
                                        <p:tav tm="0">
                                          <p:val>
                                            <p:strVal val="ppt_x"/>
                                          </p:val>
                                        </p:tav>
                                        <p:tav tm="100000">
                                          <p:val>
                                            <p:fltVal val="0.5"/>
                                          </p:val>
                                        </p:tav>
                                      </p:tavLst>
                                    </p:anim>
                                    <p:anim calcmode="lin" valueType="num">
                                      <p:cBhvr>
                                        <p:cTn id="101" dur="3000"/>
                                        <p:tgtEl>
                                          <p:spTgt spid="9"/>
                                        </p:tgtEl>
                                        <p:attrNameLst>
                                          <p:attrName>ppt_y</p:attrName>
                                        </p:attrNameLst>
                                      </p:cBhvr>
                                      <p:tavLst>
                                        <p:tav tm="0">
                                          <p:val>
                                            <p:strVal val="ppt_y"/>
                                          </p:val>
                                        </p:tav>
                                        <p:tav tm="100000">
                                          <p:val>
                                            <p:fltVal val="0.5"/>
                                          </p:val>
                                        </p:tav>
                                      </p:tavLst>
                                    </p:anim>
                                    <p:set>
                                      <p:cBhvr>
                                        <p:cTn id="102" dur="1" fill="hold">
                                          <p:stCondLst>
                                            <p:cond delay="2999"/>
                                          </p:stCondLst>
                                        </p:cTn>
                                        <p:tgtEl>
                                          <p:spTgt spid="9"/>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3000"/>
                                        <p:tgtEl>
                                          <p:spTgt spid="10"/>
                                        </p:tgtEl>
                                        <p:attrNameLst>
                                          <p:attrName>ppt_w</p:attrName>
                                        </p:attrNameLst>
                                      </p:cBhvr>
                                      <p:tavLst>
                                        <p:tav tm="0">
                                          <p:val>
                                            <p:strVal val="ppt_w"/>
                                          </p:val>
                                        </p:tav>
                                        <p:tav tm="100000">
                                          <p:val>
                                            <p:fltVal val="0"/>
                                          </p:val>
                                        </p:tav>
                                      </p:tavLst>
                                    </p:anim>
                                    <p:anim calcmode="lin" valueType="num">
                                      <p:cBhvr>
                                        <p:cTn id="105" dur="3000"/>
                                        <p:tgtEl>
                                          <p:spTgt spid="10"/>
                                        </p:tgtEl>
                                        <p:attrNameLst>
                                          <p:attrName>ppt_h</p:attrName>
                                        </p:attrNameLst>
                                      </p:cBhvr>
                                      <p:tavLst>
                                        <p:tav tm="0">
                                          <p:val>
                                            <p:strVal val="ppt_h"/>
                                          </p:val>
                                        </p:tav>
                                        <p:tav tm="100000">
                                          <p:val>
                                            <p:fltVal val="0"/>
                                          </p:val>
                                        </p:tav>
                                      </p:tavLst>
                                    </p:anim>
                                    <p:anim calcmode="lin" valueType="num">
                                      <p:cBhvr>
                                        <p:cTn id="106" dur="3000"/>
                                        <p:tgtEl>
                                          <p:spTgt spid="10"/>
                                        </p:tgtEl>
                                        <p:attrNameLst>
                                          <p:attrName>ppt_x</p:attrName>
                                        </p:attrNameLst>
                                      </p:cBhvr>
                                      <p:tavLst>
                                        <p:tav tm="0">
                                          <p:val>
                                            <p:strVal val="ppt_x"/>
                                          </p:val>
                                        </p:tav>
                                        <p:tav tm="100000">
                                          <p:val>
                                            <p:fltVal val="0.5"/>
                                          </p:val>
                                        </p:tav>
                                      </p:tavLst>
                                    </p:anim>
                                    <p:anim calcmode="lin" valueType="num">
                                      <p:cBhvr>
                                        <p:cTn id="107" dur="3000"/>
                                        <p:tgtEl>
                                          <p:spTgt spid="10"/>
                                        </p:tgtEl>
                                        <p:attrNameLst>
                                          <p:attrName>ppt_y</p:attrName>
                                        </p:attrNameLst>
                                      </p:cBhvr>
                                      <p:tavLst>
                                        <p:tav tm="0">
                                          <p:val>
                                            <p:strVal val="ppt_y"/>
                                          </p:val>
                                        </p:tav>
                                        <p:tav tm="100000">
                                          <p:val>
                                            <p:fltVal val="0.5"/>
                                          </p:val>
                                        </p:tav>
                                      </p:tavLst>
                                    </p:anim>
                                    <p:set>
                                      <p:cBhvr>
                                        <p:cTn id="108" dur="1" fill="hold">
                                          <p:stCondLst>
                                            <p:cond delay="2999"/>
                                          </p:stCondLst>
                                        </p:cTn>
                                        <p:tgtEl>
                                          <p:spTgt spid="10"/>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3000"/>
                                        <p:tgtEl>
                                          <p:spTgt spid="11"/>
                                        </p:tgtEl>
                                        <p:attrNameLst>
                                          <p:attrName>ppt_w</p:attrName>
                                        </p:attrNameLst>
                                      </p:cBhvr>
                                      <p:tavLst>
                                        <p:tav tm="0">
                                          <p:val>
                                            <p:strVal val="ppt_w"/>
                                          </p:val>
                                        </p:tav>
                                        <p:tav tm="100000">
                                          <p:val>
                                            <p:fltVal val="0"/>
                                          </p:val>
                                        </p:tav>
                                      </p:tavLst>
                                    </p:anim>
                                    <p:anim calcmode="lin" valueType="num">
                                      <p:cBhvr>
                                        <p:cTn id="111" dur="3000"/>
                                        <p:tgtEl>
                                          <p:spTgt spid="11"/>
                                        </p:tgtEl>
                                        <p:attrNameLst>
                                          <p:attrName>ppt_h</p:attrName>
                                        </p:attrNameLst>
                                      </p:cBhvr>
                                      <p:tavLst>
                                        <p:tav tm="0">
                                          <p:val>
                                            <p:strVal val="ppt_h"/>
                                          </p:val>
                                        </p:tav>
                                        <p:tav tm="100000">
                                          <p:val>
                                            <p:fltVal val="0"/>
                                          </p:val>
                                        </p:tav>
                                      </p:tavLst>
                                    </p:anim>
                                    <p:anim calcmode="lin" valueType="num">
                                      <p:cBhvr>
                                        <p:cTn id="112" dur="3000"/>
                                        <p:tgtEl>
                                          <p:spTgt spid="11"/>
                                        </p:tgtEl>
                                        <p:attrNameLst>
                                          <p:attrName>ppt_x</p:attrName>
                                        </p:attrNameLst>
                                      </p:cBhvr>
                                      <p:tavLst>
                                        <p:tav tm="0">
                                          <p:val>
                                            <p:strVal val="ppt_x"/>
                                          </p:val>
                                        </p:tav>
                                        <p:tav tm="100000">
                                          <p:val>
                                            <p:fltVal val="0.5"/>
                                          </p:val>
                                        </p:tav>
                                      </p:tavLst>
                                    </p:anim>
                                    <p:anim calcmode="lin" valueType="num">
                                      <p:cBhvr>
                                        <p:cTn id="113" dur="3000"/>
                                        <p:tgtEl>
                                          <p:spTgt spid="11"/>
                                        </p:tgtEl>
                                        <p:attrNameLst>
                                          <p:attrName>ppt_y</p:attrName>
                                        </p:attrNameLst>
                                      </p:cBhvr>
                                      <p:tavLst>
                                        <p:tav tm="0">
                                          <p:val>
                                            <p:strVal val="ppt_y"/>
                                          </p:val>
                                        </p:tav>
                                        <p:tav tm="100000">
                                          <p:val>
                                            <p:fltVal val="0.5"/>
                                          </p:val>
                                        </p:tav>
                                      </p:tavLst>
                                    </p:anim>
                                    <p:set>
                                      <p:cBhvr>
                                        <p:cTn id="114" dur="1" fill="hold">
                                          <p:stCondLst>
                                            <p:cond delay="2999"/>
                                          </p:stCondLst>
                                        </p:cTn>
                                        <p:tgtEl>
                                          <p:spTgt spid="11"/>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3000"/>
                                        <p:tgtEl>
                                          <p:spTgt spid="12"/>
                                        </p:tgtEl>
                                        <p:attrNameLst>
                                          <p:attrName>ppt_w</p:attrName>
                                        </p:attrNameLst>
                                      </p:cBhvr>
                                      <p:tavLst>
                                        <p:tav tm="0">
                                          <p:val>
                                            <p:strVal val="ppt_w"/>
                                          </p:val>
                                        </p:tav>
                                        <p:tav tm="100000">
                                          <p:val>
                                            <p:fltVal val="0"/>
                                          </p:val>
                                        </p:tav>
                                      </p:tavLst>
                                    </p:anim>
                                    <p:anim calcmode="lin" valueType="num">
                                      <p:cBhvr>
                                        <p:cTn id="117" dur="3000"/>
                                        <p:tgtEl>
                                          <p:spTgt spid="12"/>
                                        </p:tgtEl>
                                        <p:attrNameLst>
                                          <p:attrName>ppt_h</p:attrName>
                                        </p:attrNameLst>
                                      </p:cBhvr>
                                      <p:tavLst>
                                        <p:tav tm="0">
                                          <p:val>
                                            <p:strVal val="ppt_h"/>
                                          </p:val>
                                        </p:tav>
                                        <p:tav tm="100000">
                                          <p:val>
                                            <p:fltVal val="0"/>
                                          </p:val>
                                        </p:tav>
                                      </p:tavLst>
                                    </p:anim>
                                    <p:anim calcmode="lin" valueType="num">
                                      <p:cBhvr>
                                        <p:cTn id="118" dur="3000"/>
                                        <p:tgtEl>
                                          <p:spTgt spid="12"/>
                                        </p:tgtEl>
                                        <p:attrNameLst>
                                          <p:attrName>ppt_x</p:attrName>
                                        </p:attrNameLst>
                                      </p:cBhvr>
                                      <p:tavLst>
                                        <p:tav tm="0">
                                          <p:val>
                                            <p:strVal val="ppt_x"/>
                                          </p:val>
                                        </p:tav>
                                        <p:tav tm="100000">
                                          <p:val>
                                            <p:fltVal val="0.5"/>
                                          </p:val>
                                        </p:tav>
                                      </p:tavLst>
                                    </p:anim>
                                    <p:anim calcmode="lin" valueType="num">
                                      <p:cBhvr>
                                        <p:cTn id="119" dur="3000"/>
                                        <p:tgtEl>
                                          <p:spTgt spid="12"/>
                                        </p:tgtEl>
                                        <p:attrNameLst>
                                          <p:attrName>ppt_y</p:attrName>
                                        </p:attrNameLst>
                                      </p:cBhvr>
                                      <p:tavLst>
                                        <p:tav tm="0">
                                          <p:val>
                                            <p:strVal val="ppt_y"/>
                                          </p:val>
                                        </p:tav>
                                        <p:tav tm="100000">
                                          <p:val>
                                            <p:fltVal val="0.5"/>
                                          </p:val>
                                        </p:tav>
                                      </p:tavLst>
                                    </p:anim>
                                    <p:set>
                                      <p:cBhvr>
                                        <p:cTn id="120" dur="1" fill="hold">
                                          <p:stCondLst>
                                            <p:cond delay="2999"/>
                                          </p:stCondLst>
                                        </p:cTn>
                                        <p:tgtEl>
                                          <p:spTgt spid="12"/>
                                        </p:tgtEl>
                                        <p:attrNameLst>
                                          <p:attrName>style.visibility</p:attrName>
                                        </p:attrNameLst>
                                      </p:cBhvr>
                                      <p:to>
                                        <p:strVal val="hidden"/>
                                      </p:to>
                                    </p:se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6"/>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7"/>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8"/>
                                        </p:tgtEl>
                                        <p:attrNameLst>
                                          <p:attrName>r</p:attrName>
                                        </p:attrNameLst>
                                      </p:cBhvr>
                                    </p:animRot>
                                  </p:childTnLst>
                                </p:cTn>
                              </p:par>
                              <p:par>
                                <p:cTn id="129" presetID="8" presetClass="emph" presetSubtype="0" fill="hold" nodeType="withEffect">
                                  <p:stCondLst>
                                    <p:cond delay="0"/>
                                  </p:stCondLst>
                                  <p:childTnLst>
                                    <p:animRot by="-21600000">
                                      <p:cBhvr>
                                        <p:cTn id="130" dur="3000" fill="hold"/>
                                        <p:tgtEl>
                                          <p:spTgt spid="9"/>
                                        </p:tgtEl>
                                        <p:attrNameLst>
                                          <p:attrName>r</p:attrName>
                                        </p:attrNameLst>
                                      </p:cBhvr>
                                    </p:animRot>
                                  </p:childTnLst>
                                </p:cTn>
                              </p:par>
                              <p:par>
                                <p:cTn id="131" presetID="8" presetClass="emph" presetSubtype="0" fill="hold" nodeType="withEffect">
                                  <p:stCondLst>
                                    <p:cond delay="0"/>
                                  </p:stCondLst>
                                  <p:childTnLst>
                                    <p:animRot by="-21600000">
                                      <p:cBhvr>
                                        <p:cTn id="132" dur="3000" fill="hold"/>
                                        <p:tgtEl>
                                          <p:spTgt spid="10"/>
                                        </p:tgtEl>
                                        <p:attrNameLst>
                                          <p:attrName>r</p:attrName>
                                        </p:attrNameLst>
                                      </p:cBhvr>
                                    </p:animRot>
                                  </p:childTnLst>
                                </p:cTn>
                              </p:par>
                              <p:par>
                                <p:cTn id="133" presetID="8" presetClass="emph" presetSubtype="0" fill="hold" nodeType="withEffect">
                                  <p:stCondLst>
                                    <p:cond delay="0"/>
                                  </p:stCondLst>
                                  <p:childTnLst>
                                    <p:animRot by="-21600000">
                                      <p:cBhvr>
                                        <p:cTn id="134" dur="3000" fill="hold"/>
                                        <p:tgtEl>
                                          <p:spTgt spid="11"/>
                                        </p:tgtEl>
                                        <p:attrNameLst>
                                          <p:attrName>r</p:attrName>
                                        </p:attrNameLst>
                                      </p:cBhvr>
                                    </p:animRot>
                                  </p:childTnLst>
                                </p:cTn>
                              </p:par>
                              <p:par>
                                <p:cTn id="135" presetID="8" presetClass="emph" presetSubtype="0" fill="hold" nodeType="withEffect">
                                  <p:stCondLst>
                                    <p:cond delay="0"/>
                                  </p:stCondLst>
                                  <p:childTnLst>
                                    <p:animRot by="-21600000">
                                      <p:cBhvr>
                                        <p:cTn id="136" dur="3000" fill="hold"/>
                                        <p:tgtEl>
                                          <p:spTgt spid="1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4"/>
                                        </p:tgtEl>
                                        <p:attrNameLst>
                                          <p:attrName>style.visibility</p:attrName>
                                        </p:attrNameLst>
                                      </p:cBhvr>
                                      <p:to>
                                        <p:strVal val="visible"/>
                                      </p:to>
                                    </p:set>
                                    <p:anim calcmode="lin" valueType="num">
                                      <p:cBhvr>
                                        <p:cTn id="139" dur="3000" fill="hold"/>
                                        <p:tgtEl>
                                          <p:spTgt spid="4"/>
                                        </p:tgtEl>
                                        <p:attrNameLst>
                                          <p:attrName>ppt_w</p:attrName>
                                        </p:attrNameLst>
                                      </p:cBhvr>
                                      <p:tavLst>
                                        <p:tav tm="0">
                                          <p:val>
                                            <p:strVal val="4/3*#ppt_w"/>
                                          </p:val>
                                        </p:tav>
                                        <p:tav tm="100000">
                                          <p:val>
                                            <p:strVal val="#ppt_w"/>
                                          </p:val>
                                        </p:tav>
                                      </p:tavLst>
                                    </p:anim>
                                    <p:anim calcmode="lin" valueType="num">
                                      <p:cBhvr>
                                        <p:cTn id="140" dur="3000" fill="hold"/>
                                        <p:tgtEl>
                                          <p:spTgt spid="4"/>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4"/>
                                        </p:tgtEl>
                                        <p:attrNameLst>
                                          <p:attrName>style.visibility</p:attrName>
                                        </p:attrNameLst>
                                      </p:cBhvr>
                                      <p:to>
                                        <p:strVal val="visible"/>
                                      </p:to>
                                    </p:set>
                                    <p:animEffect transition="in" filter="wheel(8)">
                                      <p:cBhvr>
                                        <p:cTn id="143"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3418098" y="2368330"/>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489932" y="3511338"/>
            <a:ext cx="1236234" cy="235745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sp>
        <p:nvSpPr>
          <p:cNvPr id="20" name="19 CuadroTexto"/>
          <p:cNvSpPr txBox="1"/>
          <p:nvPr/>
        </p:nvSpPr>
        <p:spPr>
          <a:xfrm>
            <a:off x="642910" y="896183"/>
            <a:ext cx="6715172" cy="3693319"/>
          </a:xfrm>
          <a:prstGeom prst="rect">
            <a:avLst/>
          </a:prstGeom>
          <a:noFill/>
        </p:spPr>
        <p:txBody>
          <a:bodyPr wrap="square" rtlCol="0">
            <a:spAutoFit/>
          </a:bodyPr>
          <a:lstStyle/>
          <a:p>
            <a:r>
              <a:rPr lang="es-ES" dirty="0" smtClean="0"/>
              <a:t> </a:t>
            </a:r>
            <a:endParaRPr lang="es-ES" b="1" dirty="0" smtClean="0">
              <a:effectLst>
                <a:outerShdw blurRad="38100" dist="38100" dir="2700000" algn="tl">
                  <a:srgbClr val="000000">
                    <a:alpha val="43137"/>
                  </a:srgbClr>
                </a:outerShdw>
              </a:effectLst>
            </a:endParaRPr>
          </a:p>
          <a:p>
            <a:r>
              <a:rPr lang="es-ES" b="1"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MASCOTA:</a:t>
            </a:r>
          </a:p>
          <a:p>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Como mascota el Bóxer es una   elección excelente. Es de tamaño grande pero su comportamiento no es tosco, muy apropiado para el interior o exterior de la casa. El pelo es corto lo cual requiere poco mantenimiento (una cepillada semanal) y le facilita la adaptación a gran diversidad de temperatura ambiental. Es muy inteligente y fácil de entrenar. Muy fiel a la familia. Usualmente el único problema que ofrece a los niños de la casa son sus deseo de retozar, aunque no se deben permitir los abusos infantiles; sin embargo, los defiende con su vida. Las cualidades de guardián, valiente, y dado el caso gran coraje, suman a su siempre disposición alerta y activa. Realmente esta disposición no mengua con los años, aun los ancianos son alertas y activos, razón por la cual en inglés le llaman el “Peter Pan” de los perros.</a:t>
            </a:r>
          </a:p>
          <a:p>
            <a:endParaRPr lang="es-ES" dirty="0">
              <a:solidFill>
                <a:schemeClr val="accent1">
                  <a:lumMod val="20000"/>
                  <a:lumOff val="80000"/>
                </a:schemeClr>
              </a:solidFill>
              <a:effectLst>
                <a:outerShdw blurRad="38100" dist="38100" dir="2700000" algn="tl">
                  <a:srgbClr val="000000">
                    <a:alpha val="43137"/>
                  </a:srgbClr>
                </a:outerShdw>
              </a:effectLst>
              <a:latin typeface="Agency FB" pitchFamily="34" charset="0"/>
            </a:endParaRPr>
          </a:p>
        </p:txBody>
      </p:sp>
      <p:pic>
        <p:nvPicPr>
          <p:cNvPr id="21" name="20 Imagen" descr="brown-paw-tracks-on-grey-b4b4b4-hi.png"/>
          <p:cNvPicPr>
            <a:picLocks noChangeAspect="1"/>
          </p:cNvPicPr>
          <p:nvPr/>
        </p:nvPicPr>
        <p:blipFill>
          <a:blip r:embed="rId5"/>
          <a:srcRect/>
          <a:stretch>
            <a:fillRect/>
          </a:stretch>
        </p:blipFill>
        <p:spPr>
          <a:xfrm rot="16200000">
            <a:off x="1167801" y="3404181"/>
            <a:ext cx="1236234" cy="2714644"/>
          </a:xfrm>
          <a:prstGeom prst="rect">
            <a:avLst/>
          </a:prstGeom>
        </p:spPr>
      </p:pic>
      <p:sp>
        <p:nvSpPr>
          <p:cNvPr id="16" name="15 Rectángulo"/>
          <p:cNvSpPr/>
          <p:nvPr/>
        </p:nvSpPr>
        <p:spPr>
          <a:xfrm>
            <a:off x="0" y="-214332"/>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5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
                                        </p:tgtEl>
                                        <p:attrNameLst>
                                          <p:attrName>style.opacity</p:attrName>
                                        </p:attrNameLst>
                                      </p:cBhvr>
                                      <p:to>
                                        <p:strVal val="0"/>
                                      </p:to>
                                    </p:set>
                                    <p:animEffect filter="image" prLst="opacity: 0">
                                      <p:cBhvr rctx="IE">
                                        <p:cTn id="7" dur="indefinite"/>
                                        <p:tgtEl>
                                          <p:spTgt spid="16"/>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100000">
                <a:schemeClr val="bg1"/>
              </a:gs>
              <a:gs pos="30000">
                <a:srgbClr val="D49E6C"/>
              </a:gs>
              <a:gs pos="70000">
                <a:srgbClr val="A65528"/>
              </a:gs>
              <a:gs pos="100000">
                <a:srgbClr val="663012"/>
              </a:gs>
            </a:gsLst>
            <a:path path="circle">
              <a:fillToRect l="50000" t="50000" r="50000" b="50000"/>
            </a:path>
            <a:tileRect/>
          </a:gradFill>
        </p:spPr>
        <p:txBody>
          <a:bodyPr/>
          <a:lstStyle/>
          <a:p>
            <a:endParaRPr lang="es-ES" dirty="0"/>
          </a:p>
        </p:txBody>
      </p:sp>
      <p:pic>
        <p:nvPicPr>
          <p:cNvPr id="4" name="3 Imagen" descr="2d473cb657d89738920e6f5d407a8cb2.jpg"/>
          <p:cNvPicPr>
            <a:picLocks noChangeAspect="1"/>
          </p:cNvPicPr>
          <p:nvPr/>
        </p:nvPicPr>
        <p:blipFill>
          <a:blip r:embed="rId2"/>
          <a:stretch>
            <a:fillRect/>
          </a:stretch>
        </p:blipFill>
        <p:spPr>
          <a:xfrm>
            <a:off x="-1" y="0"/>
            <a:ext cx="9160391" cy="5143500"/>
          </a:xfrm>
          <a:prstGeom prst="rect">
            <a:avLst/>
          </a:prstGeom>
        </p:spPr>
      </p:pic>
      <p:sp>
        <p:nvSpPr>
          <p:cNvPr id="38" name="37 Luna"/>
          <p:cNvSpPr/>
          <p:nvPr/>
        </p:nvSpPr>
        <p:spPr>
          <a:xfrm>
            <a:off x="0" y="1142990"/>
            <a:ext cx="1857356"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Luna"/>
          <p:cNvSpPr/>
          <p:nvPr/>
        </p:nvSpPr>
        <p:spPr>
          <a:xfrm flipH="1">
            <a:off x="7286580" y="1071552"/>
            <a:ext cx="1857420"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Luna"/>
          <p:cNvSpPr/>
          <p:nvPr/>
        </p:nvSpPr>
        <p:spPr>
          <a:xfrm>
            <a:off x="571472" y="1285866"/>
            <a:ext cx="1857356"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Luna"/>
          <p:cNvSpPr/>
          <p:nvPr/>
        </p:nvSpPr>
        <p:spPr>
          <a:xfrm flipH="1">
            <a:off x="6786578" y="1214428"/>
            <a:ext cx="1857420"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Luna"/>
          <p:cNvSpPr/>
          <p:nvPr/>
        </p:nvSpPr>
        <p:spPr>
          <a:xfrm flipH="1">
            <a:off x="6215074" y="1357304"/>
            <a:ext cx="1857420" cy="221457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Luna"/>
          <p:cNvSpPr/>
          <p:nvPr/>
        </p:nvSpPr>
        <p:spPr>
          <a:xfrm>
            <a:off x="1142976" y="1428742"/>
            <a:ext cx="1857356" cy="214314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Luna"/>
          <p:cNvSpPr/>
          <p:nvPr/>
        </p:nvSpPr>
        <p:spPr>
          <a:xfrm>
            <a:off x="1785918" y="1571618"/>
            <a:ext cx="1857356" cy="185738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Luna"/>
          <p:cNvSpPr/>
          <p:nvPr/>
        </p:nvSpPr>
        <p:spPr>
          <a:xfrm flipH="1">
            <a:off x="5643570" y="1500180"/>
            <a:ext cx="1857420" cy="192882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Luna"/>
          <p:cNvSpPr/>
          <p:nvPr/>
        </p:nvSpPr>
        <p:spPr>
          <a:xfrm flipH="1">
            <a:off x="5143504" y="1714494"/>
            <a:ext cx="1857420" cy="157163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Luna"/>
          <p:cNvSpPr/>
          <p:nvPr/>
        </p:nvSpPr>
        <p:spPr>
          <a:xfrm>
            <a:off x="2428860" y="1714494"/>
            <a:ext cx="1857356" cy="1571636"/>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Luna"/>
          <p:cNvSpPr/>
          <p:nvPr/>
        </p:nvSpPr>
        <p:spPr>
          <a:xfrm>
            <a:off x="3214678" y="1928808"/>
            <a:ext cx="1285884" cy="114300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Luna"/>
          <p:cNvSpPr/>
          <p:nvPr/>
        </p:nvSpPr>
        <p:spPr>
          <a:xfrm flipH="1">
            <a:off x="4786314" y="1928808"/>
            <a:ext cx="1428760" cy="1143008"/>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 calcmode="lin" valueType="num">
                                      <p:cBhvr additive="base">
                                        <p:cTn id="10" dur="3000" fill="hold"/>
                                        <p:tgtEl>
                                          <p:spTgt spid="38"/>
                                        </p:tgtEl>
                                        <p:attrNameLst>
                                          <p:attrName>ppt_x</p:attrName>
                                        </p:attrNameLst>
                                      </p:cBhvr>
                                      <p:tavLst>
                                        <p:tav tm="0">
                                          <p:val>
                                            <p:strVal val="1+#ppt_w/2"/>
                                          </p:val>
                                        </p:tav>
                                        <p:tav tm="100000">
                                          <p:val>
                                            <p:strVal val="#ppt_x"/>
                                          </p:val>
                                        </p:tav>
                                      </p:tavLst>
                                    </p:anim>
                                    <p:anim calcmode="lin" valueType="num">
                                      <p:cBhvr additive="base">
                                        <p:cTn id="11" dur="3000" fill="hold"/>
                                        <p:tgtEl>
                                          <p:spTgt spid="38"/>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0"/>
                                        </p:tgtEl>
                                        <p:attrNameLst>
                                          <p:attrName>style.visibility</p:attrName>
                                        </p:attrNameLst>
                                      </p:cBhvr>
                                      <p:to>
                                        <p:strVal val="visible"/>
                                      </p:to>
                                    </p:set>
                                    <p:anim calcmode="lin" valueType="num">
                                      <p:cBhvr additive="base">
                                        <p:cTn id="14" dur="3000" fill="hold"/>
                                        <p:tgtEl>
                                          <p:spTgt spid="40"/>
                                        </p:tgtEl>
                                        <p:attrNameLst>
                                          <p:attrName>ppt_x</p:attrName>
                                        </p:attrNameLst>
                                      </p:cBhvr>
                                      <p:tavLst>
                                        <p:tav tm="0">
                                          <p:val>
                                            <p:strVal val="1+#ppt_w/2"/>
                                          </p:val>
                                        </p:tav>
                                        <p:tav tm="100000">
                                          <p:val>
                                            <p:strVal val="#ppt_x"/>
                                          </p:val>
                                        </p:tav>
                                      </p:tavLst>
                                    </p:anim>
                                    <p:anim calcmode="lin" valueType="num">
                                      <p:cBhvr additive="base">
                                        <p:cTn id="15" dur="3000" fill="hold"/>
                                        <p:tgtEl>
                                          <p:spTgt spid="40"/>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43"/>
                                        </p:tgtEl>
                                        <p:attrNameLst>
                                          <p:attrName>style.visibility</p:attrName>
                                        </p:attrNameLst>
                                      </p:cBhvr>
                                      <p:to>
                                        <p:strVal val="visible"/>
                                      </p:to>
                                    </p:set>
                                    <p:anim calcmode="lin" valueType="num">
                                      <p:cBhvr additive="base">
                                        <p:cTn id="18" dur="3000" fill="hold"/>
                                        <p:tgtEl>
                                          <p:spTgt spid="43"/>
                                        </p:tgtEl>
                                        <p:attrNameLst>
                                          <p:attrName>ppt_x</p:attrName>
                                        </p:attrNameLst>
                                      </p:cBhvr>
                                      <p:tavLst>
                                        <p:tav tm="0">
                                          <p:val>
                                            <p:strVal val="1+#ppt_w/2"/>
                                          </p:val>
                                        </p:tav>
                                        <p:tav tm="100000">
                                          <p:val>
                                            <p:strVal val="#ppt_x"/>
                                          </p:val>
                                        </p:tav>
                                      </p:tavLst>
                                    </p:anim>
                                    <p:anim calcmode="lin" valueType="num">
                                      <p:cBhvr additive="base">
                                        <p:cTn id="19" dur="3000" fill="hold"/>
                                        <p:tgtEl>
                                          <p:spTgt spid="43"/>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44"/>
                                        </p:tgtEl>
                                        <p:attrNameLst>
                                          <p:attrName>style.visibility</p:attrName>
                                        </p:attrNameLst>
                                      </p:cBhvr>
                                      <p:to>
                                        <p:strVal val="visible"/>
                                      </p:to>
                                    </p:set>
                                    <p:anim calcmode="lin" valueType="num">
                                      <p:cBhvr additive="base">
                                        <p:cTn id="22" dur="3000" fill="hold"/>
                                        <p:tgtEl>
                                          <p:spTgt spid="44"/>
                                        </p:tgtEl>
                                        <p:attrNameLst>
                                          <p:attrName>ppt_x</p:attrName>
                                        </p:attrNameLst>
                                      </p:cBhvr>
                                      <p:tavLst>
                                        <p:tav tm="0">
                                          <p:val>
                                            <p:strVal val="1+#ppt_w/2"/>
                                          </p:val>
                                        </p:tav>
                                        <p:tav tm="100000">
                                          <p:val>
                                            <p:strVal val="#ppt_x"/>
                                          </p:val>
                                        </p:tav>
                                      </p:tavLst>
                                    </p:anim>
                                    <p:anim calcmode="lin" valueType="num">
                                      <p:cBhvr additive="base">
                                        <p:cTn id="23" dur="3000" fill="hold"/>
                                        <p:tgtEl>
                                          <p:spTgt spid="44"/>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3000" fill="hold"/>
                                        <p:tgtEl>
                                          <p:spTgt spid="47"/>
                                        </p:tgtEl>
                                        <p:attrNameLst>
                                          <p:attrName>ppt_x</p:attrName>
                                        </p:attrNameLst>
                                      </p:cBhvr>
                                      <p:tavLst>
                                        <p:tav tm="0">
                                          <p:val>
                                            <p:strVal val="1+#ppt_w/2"/>
                                          </p:val>
                                        </p:tav>
                                        <p:tav tm="100000">
                                          <p:val>
                                            <p:strVal val="#ppt_x"/>
                                          </p:val>
                                        </p:tav>
                                      </p:tavLst>
                                    </p:anim>
                                    <p:anim calcmode="lin" valueType="num">
                                      <p:cBhvr additive="base">
                                        <p:cTn id="27" dur="3000" fill="hold"/>
                                        <p:tgtEl>
                                          <p:spTgt spid="47"/>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48"/>
                                        </p:tgtEl>
                                        <p:attrNameLst>
                                          <p:attrName>style.visibility</p:attrName>
                                        </p:attrNameLst>
                                      </p:cBhvr>
                                      <p:to>
                                        <p:strVal val="visible"/>
                                      </p:to>
                                    </p:set>
                                    <p:anim calcmode="lin" valueType="num">
                                      <p:cBhvr additive="base">
                                        <p:cTn id="30" dur="3000" fill="hold"/>
                                        <p:tgtEl>
                                          <p:spTgt spid="48"/>
                                        </p:tgtEl>
                                        <p:attrNameLst>
                                          <p:attrName>ppt_x</p:attrName>
                                        </p:attrNameLst>
                                      </p:cBhvr>
                                      <p:tavLst>
                                        <p:tav tm="0">
                                          <p:val>
                                            <p:strVal val="1+#ppt_w/2"/>
                                          </p:val>
                                        </p:tav>
                                        <p:tav tm="100000">
                                          <p:val>
                                            <p:strVal val="#ppt_x"/>
                                          </p:val>
                                        </p:tav>
                                      </p:tavLst>
                                    </p:anim>
                                    <p:anim calcmode="lin" valueType="num">
                                      <p:cBhvr additive="base">
                                        <p:cTn id="31" dur="3000" fill="hold"/>
                                        <p:tgtEl>
                                          <p:spTgt spid="48"/>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39"/>
                                        </p:tgtEl>
                                        <p:attrNameLst>
                                          <p:attrName>style.visibility</p:attrName>
                                        </p:attrNameLst>
                                      </p:cBhvr>
                                      <p:to>
                                        <p:strVal val="visible"/>
                                      </p:to>
                                    </p:set>
                                    <p:anim calcmode="lin" valueType="num">
                                      <p:cBhvr additive="base">
                                        <p:cTn id="34" dur="3000" fill="hold"/>
                                        <p:tgtEl>
                                          <p:spTgt spid="39"/>
                                        </p:tgtEl>
                                        <p:attrNameLst>
                                          <p:attrName>ppt_x</p:attrName>
                                        </p:attrNameLst>
                                      </p:cBhvr>
                                      <p:tavLst>
                                        <p:tav tm="0">
                                          <p:val>
                                            <p:strVal val="0-#ppt_w/2"/>
                                          </p:val>
                                        </p:tav>
                                        <p:tav tm="100000">
                                          <p:val>
                                            <p:strVal val="#ppt_x"/>
                                          </p:val>
                                        </p:tav>
                                      </p:tavLst>
                                    </p:anim>
                                    <p:anim calcmode="lin" valueType="num">
                                      <p:cBhvr additive="base">
                                        <p:cTn id="35" dur="3000" fill="hold"/>
                                        <p:tgtEl>
                                          <p:spTgt spid="39"/>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41"/>
                                        </p:tgtEl>
                                        <p:attrNameLst>
                                          <p:attrName>style.visibility</p:attrName>
                                        </p:attrNameLst>
                                      </p:cBhvr>
                                      <p:to>
                                        <p:strVal val="visible"/>
                                      </p:to>
                                    </p:set>
                                    <p:anim calcmode="lin" valueType="num">
                                      <p:cBhvr additive="base">
                                        <p:cTn id="38" dur="3000" fill="hold"/>
                                        <p:tgtEl>
                                          <p:spTgt spid="41"/>
                                        </p:tgtEl>
                                        <p:attrNameLst>
                                          <p:attrName>ppt_x</p:attrName>
                                        </p:attrNameLst>
                                      </p:cBhvr>
                                      <p:tavLst>
                                        <p:tav tm="0">
                                          <p:val>
                                            <p:strVal val="0-#ppt_w/2"/>
                                          </p:val>
                                        </p:tav>
                                        <p:tav tm="100000">
                                          <p:val>
                                            <p:strVal val="#ppt_x"/>
                                          </p:val>
                                        </p:tav>
                                      </p:tavLst>
                                    </p:anim>
                                    <p:anim calcmode="lin" valueType="num">
                                      <p:cBhvr additive="base">
                                        <p:cTn id="39" dur="3000" fill="hold"/>
                                        <p:tgtEl>
                                          <p:spTgt spid="41"/>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42"/>
                                        </p:tgtEl>
                                        <p:attrNameLst>
                                          <p:attrName>style.visibility</p:attrName>
                                        </p:attrNameLst>
                                      </p:cBhvr>
                                      <p:to>
                                        <p:strVal val="visible"/>
                                      </p:to>
                                    </p:set>
                                    <p:anim calcmode="lin" valueType="num">
                                      <p:cBhvr additive="base">
                                        <p:cTn id="42" dur="3000" fill="hold"/>
                                        <p:tgtEl>
                                          <p:spTgt spid="42"/>
                                        </p:tgtEl>
                                        <p:attrNameLst>
                                          <p:attrName>ppt_x</p:attrName>
                                        </p:attrNameLst>
                                      </p:cBhvr>
                                      <p:tavLst>
                                        <p:tav tm="0">
                                          <p:val>
                                            <p:strVal val="0-#ppt_w/2"/>
                                          </p:val>
                                        </p:tav>
                                        <p:tav tm="100000">
                                          <p:val>
                                            <p:strVal val="#ppt_x"/>
                                          </p:val>
                                        </p:tav>
                                      </p:tavLst>
                                    </p:anim>
                                    <p:anim calcmode="lin" valueType="num">
                                      <p:cBhvr additive="base">
                                        <p:cTn id="43" dur="3000" fill="hold"/>
                                        <p:tgtEl>
                                          <p:spTgt spid="42"/>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45"/>
                                        </p:tgtEl>
                                        <p:attrNameLst>
                                          <p:attrName>style.visibility</p:attrName>
                                        </p:attrNameLst>
                                      </p:cBhvr>
                                      <p:to>
                                        <p:strVal val="visible"/>
                                      </p:to>
                                    </p:set>
                                    <p:anim calcmode="lin" valueType="num">
                                      <p:cBhvr additive="base">
                                        <p:cTn id="46" dur="3000" fill="hold"/>
                                        <p:tgtEl>
                                          <p:spTgt spid="45"/>
                                        </p:tgtEl>
                                        <p:attrNameLst>
                                          <p:attrName>ppt_x</p:attrName>
                                        </p:attrNameLst>
                                      </p:cBhvr>
                                      <p:tavLst>
                                        <p:tav tm="0">
                                          <p:val>
                                            <p:strVal val="0-#ppt_w/2"/>
                                          </p:val>
                                        </p:tav>
                                        <p:tav tm="100000">
                                          <p:val>
                                            <p:strVal val="#ppt_x"/>
                                          </p:val>
                                        </p:tav>
                                      </p:tavLst>
                                    </p:anim>
                                    <p:anim calcmode="lin" valueType="num">
                                      <p:cBhvr additive="base">
                                        <p:cTn id="47" dur="3000" fill="hold"/>
                                        <p:tgtEl>
                                          <p:spTgt spid="45"/>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46"/>
                                        </p:tgtEl>
                                        <p:attrNameLst>
                                          <p:attrName>style.visibility</p:attrName>
                                        </p:attrNameLst>
                                      </p:cBhvr>
                                      <p:to>
                                        <p:strVal val="visible"/>
                                      </p:to>
                                    </p:set>
                                    <p:anim calcmode="lin" valueType="num">
                                      <p:cBhvr additive="base">
                                        <p:cTn id="50" dur="3000" fill="hold"/>
                                        <p:tgtEl>
                                          <p:spTgt spid="46"/>
                                        </p:tgtEl>
                                        <p:attrNameLst>
                                          <p:attrName>ppt_x</p:attrName>
                                        </p:attrNameLst>
                                      </p:cBhvr>
                                      <p:tavLst>
                                        <p:tav tm="0">
                                          <p:val>
                                            <p:strVal val="0-#ppt_w/2"/>
                                          </p:val>
                                        </p:tav>
                                        <p:tav tm="100000">
                                          <p:val>
                                            <p:strVal val="#ppt_x"/>
                                          </p:val>
                                        </p:tav>
                                      </p:tavLst>
                                    </p:anim>
                                    <p:anim calcmode="lin" valueType="num">
                                      <p:cBhvr additive="base">
                                        <p:cTn id="51" dur="3000" fill="hold"/>
                                        <p:tgtEl>
                                          <p:spTgt spid="46"/>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49"/>
                                        </p:tgtEl>
                                        <p:attrNameLst>
                                          <p:attrName>style.visibility</p:attrName>
                                        </p:attrNameLst>
                                      </p:cBhvr>
                                      <p:to>
                                        <p:strVal val="visible"/>
                                      </p:to>
                                    </p:set>
                                    <p:anim calcmode="lin" valueType="num">
                                      <p:cBhvr additive="base">
                                        <p:cTn id="54" dur="3000" fill="hold"/>
                                        <p:tgtEl>
                                          <p:spTgt spid="49"/>
                                        </p:tgtEl>
                                        <p:attrNameLst>
                                          <p:attrName>ppt_x</p:attrName>
                                        </p:attrNameLst>
                                      </p:cBhvr>
                                      <p:tavLst>
                                        <p:tav tm="0">
                                          <p:val>
                                            <p:strVal val="0-#ppt_w/2"/>
                                          </p:val>
                                        </p:tav>
                                        <p:tav tm="100000">
                                          <p:val>
                                            <p:strVal val="#ppt_x"/>
                                          </p:val>
                                        </p:tav>
                                      </p:tavLst>
                                    </p:anim>
                                    <p:anim calcmode="lin" valueType="num">
                                      <p:cBhvr additive="base">
                                        <p:cTn id="55" dur="3000" fill="hold"/>
                                        <p:tgtEl>
                                          <p:spTgt spid="49"/>
                                        </p:tgtEl>
                                        <p:attrNameLst>
                                          <p:attrName>ppt_y</p:attrName>
                                        </p:attrNameLst>
                                      </p:cBhvr>
                                      <p:tavLst>
                                        <p:tav tm="0">
                                          <p:val>
                                            <p:strVal val="#ppt_y"/>
                                          </p:val>
                                        </p:tav>
                                        <p:tav tm="100000">
                                          <p:val>
                                            <p:strVal val="#ppt_y"/>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38"/>
                                        </p:tgtEl>
                                        <p:attrNameLst>
                                          <p:attrName>style.visibility</p:attrName>
                                        </p:attrNameLst>
                                      </p:cBhvr>
                                      <p:to>
                                        <p:strVal val="visible"/>
                                      </p:to>
                                    </p:set>
                                    <p:anim calcmode="lin" valueType="num">
                                      <p:cBhvr>
                                        <p:cTn id="58" dur="3000" fill="hold"/>
                                        <p:tgtEl>
                                          <p:spTgt spid="38"/>
                                        </p:tgtEl>
                                        <p:attrNameLst>
                                          <p:attrName>ppt_w</p:attrName>
                                        </p:attrNameLst>
                                      </p:cBhvr>
                                      <p:tavLst>
                                        <p:tav tm="0" fmla="#ppt_w*sin(2.5*pi*$)">
                                          <p:val>
                                            <p:fltVal val="0"/>
                                          </p:val>
                                        </p:tav>
                                        <p:tav tm="100000">
                                          <p:val>
                                            <p:fltVal val="1"/>
                                          </p:val>
                                        </p:tav>
                                      </p:tavLst>
                                    </p:anim>
                                    <p:anim calcmode="lin" valueType="num">
                                      <p:cBhvr>
                                        <p:cTn id="59" dur="3000" fill="hold"/>
                                        <p:tgtEl>
                                          <p:spTgt spid="38"/>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39"/>
                                        </p:tgtEl>
                                        <p:attrNameLst>
                                          <p:attrName>style.visibility</p:attrName>
                                        </p:attrNameLst>
                                      </p:cBhvr>
                                      <p:to>
                                        <p:strVal val="visible"/>
                                      </p:to>
                                    </p:set>
                                    <p:anim calcmode="lin" valueType="num">
                                      <p:cBhvr>
                                        <p:cTn id="62" dur="3000" fill="hold"/>
                                        <p:tgtEl>
                                          <p:spTgt spid="39"/>
                                        </p:tgtEl>
                                        <p:attrNameLst>
                                          <p:attrName>ppt_w</p:attrName>
                                        </p:attrNameLst>
                                      </p:cBhvr>
                                      <p:tavLst>
                                        <p:tav tm="0" fmla="#ppt_w*sin(2.5*pi*$)">
                                          <p:val>
                                            <p:fltVal val="0"/>
                                          </p:val>
                                        </p:tav>
                                        <p:tav tm="100000">
                                          <p:val>
                                            <p:fltVal val="1"/>
                                          </p:val>
                                        </p:tav>
                                      </p:tavLst>
                                    </p:anim>
                                    <p:anim calcmode="lin" valueType="num">
                                      <p:cBhvr>
                                        <p:cTn id="63" dur="3000" fill="hold"/>
                                        <p:tgtEl>
                                          <p:spTgt spid="39"/>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40"/>
                                        </p:tgtEl>
                                        <p:attrNameLst>
                                          <p:attrName>style.visibility</p:attrName>
                                        </p:attrNameLst>
                                      </p:cBhvr>
                                      <p:to>
                                        <p:strVal val="visible"/>
                                      </p:to>
                                    </p:set>
                                    <p:anim calcmode="lin" valueType="num">
                                      <p:cBhvr>
                                        <p:cTn id="66" dur="3000" fill="hold"/>
                                        <p:tgtEl>
                                          <p:spTgt spid="40"/>
                                        </p:tgtEl>
                                        <p:attrNameLst>
                                          <p:attrName>ppt_w</p:attrName>
                                        </p:attrNameLst>
                                      </p:cBhvr>
                                      <p:tavLst>
                                        <p:tav tm="0" fmla="#ppt_w*sin(2.5*pi*$)">
                                          <p:val>
                                            <p:fltVal val="0"/>
                                          </p:val>
                                        </p:tav>
                                        <p:tav tm="100000">
                                          <p:val>
                                            <p:fltVal val="1"/>
                                          </p:val>
                                        </p:tav>
                                      </p:tavLst>
                                    </p:anim>
                                    <p:anim calcmode="lin" valueType="num">
                                      <p:cBhvr>
                                        <p:cTn id="67" dur="3000" fill="hold"/>
                                        <p:tgtEl>
                                          <p:spTgt spid="40"/>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41"/>
                                        </p:tgtEl>
                                        <p:attrNameLst>
                                          <p:attrName>style.visibility</p:attrName>
                                        </p:attrNameLst>
                                      </p:cBhvr>
                                      <p:to>
                                        <p:strVal val="visible"/>
                                      </p:to>
                                    </p:set>
                                    <p:anim calcmode="lin" valueType="num">
                                      <p:cBhvr>
                                        <p:cTn id="70" dur="3000" fill="hold"/>
                                        <p:tgtEl>
                                          <p:spTgt spid="41"/>
                                        </p:tgtEl>
                                        <p:attrNameLst>
                                          <p:attrName>ppt_w</p:attrName>
                                        </p:attrNameLst>
                                      </p:cBhvr>
                                      <p:tavLst>
                                        <p:tav tm="0" fmla="#ppt_w*sin(2.5*pi*$)">
                                          <p:val>
                                            <p:fltVal val="0"/>
                                          </p:val>
                                        </p:tav>
                                        <p:tav tm="100000">
                                          <p:val>
                                            <p:fltVal val="1"/>
                                          </p:val>
                                        </p:tav>
                                      </p:tavLst>
                                    </p:anim>
                                    <p:anim calcmode="lin" valueType="num">
                                      <p:cBhvr>
                                        <p:cTn id="71" dur="3000" fill="hold"/>
                                        <p:tgtEl>
                                          <p:spTgt spid="41"/>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42"/>
                                        </p:tgtEl>
                                        <p:attrNameLst>
                                          <p:attrName>style.visibility</p:attrName>
                                        </p:attrNameLst>
                                      </p:cBhvr>
                                      <p:to>
                                        <p:strVal val="visible"/>
                                      </p:to>
                                    </p:set>
                                    <p:anim calcmode="lin" valueType="num">
                                      <p:cBhvr>
                                        <p:cTn id="74" dur="3000" fill="hold"/>
                                        <p:tgtEl>
                                          <p:spTgt spid="42"/>
                                        </p:tgtEl>
                                        <p:attrNameLst>
                                          <p:attrName>ppt_w</p:attrName>
                                        </p:attrNameLst>
                                      </p:cBhvr>
                                      <p:tavLst>
                                        <p:tav tm="0" fmla="#ppt_w*sin(2.5*pi*$)">
                                          <p:val>
                                            <p:fltVal val="0"/>
                                          </p:val>
                                        </p:tav>
                                        <p:tav tm="100000">
                                          <p:val>
                                            <p:fltVal val="1"/>
                                          </p:val>
                                        </p:tav>
                                      </p:tavLst>
                                    </p:anim>
                                    <p:anim calcmode="lin" valueType="num">
                                      <p:cBhvr>
                                        <p:cTn id="75" dur="3000" fill="hold"/>
                                        <p:tgtEl>
                                          <p:spTgt spid="42"/>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43"/>
                                        </p:tgtEl>
                                        <p:attrNameLst>
                                          <p:attrName>style.visibility</p:attrName>
                                        </p:attrNameLst>
                                      </p:cBhvr>
                                      <p:to>
                                        <p:strVal val="visible"/>
                                      </p:to>
                                    </p:set>
                                    <p:anim calcmode="lin" valueType="num">
                                      <p:cBhvr>
                                        <p:cTn id="78" dur="3000" fill="hold"/>
                                        <p:tgtEl>
                                          <p:spTgt spid="43"/>
                                        </p:tgtEl>
                                        <p:attrNameLst>
                                          <p:attrName>ppt_w</p:attrName>
                                        </p:attrNameLst>
                                      </p:cBhvr>
                                      <p:tavLst>
                                        <p:tav tm="0" fmla="#ppt_w*sin(2.5*pi*$)">
                                          <p:val>
                                            <p:fltVal val="0"/>
                                          </p:val>
                                        </p:tav>
                                        <p:tav tm="100000">
                                          <p:val>
                                            <p:fltVal val="1"/>
                                          </p:val>
                                        </p:tav>
                                      </p:tavLst>
                                    </p:anim>
                                    <p:anim calcmode="lin" valueType="num">
                                      <p:cBhvr>
                                        <p:cTn id="79" dur="3000" fill="hold"/>
                                        <p:tgtEl>
                                          <p:spTgt spid="43"/>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44"/>
                                        </p:tgtEl>
                                        <p:attrNameLst>
                                          <p:attrName>style.visibility</p:attrName>
                                        </p:attrNameLst>
                                      </p:cBhvr>
                                      <p:to>
                                        <p:strVal val="visible"/>
                                      </p:to>
                                    </p:set>
                                    <p:anim calcmode="lin" valueType="num">
                                      <p:cBhvr>
                                        <p:cTn id="82" dur="3000" fill="hold"/>
                                        <p:tgtEl>
                                          <p:spTgt spid="44"/>
                                        </p:tgtEl>
                                        <p:attrNameLst>
                                          <p:attrName>ppt_w</p:attrName>
                                        </p:attrNameLst>
                                      </p:cBhvr>
                                      <p:tavLst>
                                        <p:tav tm="0" fmla="#ppt_w*sin(2.5*pi*$)">
                                          <p:val>
                                            <p:fltVal val="0"/>
                                          </p:val>
                                        </p:tav>
                                        <p:tav tm="100000">
                                          <p:val>
                                            <p:fltVal val="1"/>
                                          </p:val>
                                        </p:tav>
                                      </p:tavLst>
                                    </p:anim>
                                    <p:anim calcmode="lin" valueType="num">
                                      <p:cBhvr>
                                        <p:cTn id="83" dur="3000" fill="hold"/>
                                        <p:tgtEl>
                                          <p:spTgt spid="44"/>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5"/>
                                        </p:tgtEl>
                                        <p:attrNameLst>
                                          <p:attrName>style.visibility</p:attrName>
                                        </p:attrNameLst>
                                      </p:cBhvr>
                                      <p:to>
                                        <p:strVal val="visible"/>
                                      </p:to>
                                    </p:set>
                                    <p:anim calcmode="lin" valueType="num">
                                      <p:cBhvr>
                                        <p:cTn id="86" dur="3000" fill="hold"/>
                                        <p:tgtEl>
                                          <p:spTgt spid="45"/>
                                        </p:tgtEl>
                                        <p:attrNameLst>
                                          <p:attrName>ppt_w</p:attrName>
                                        </p:attrNameLst>
                                      </p:cBhvr>
                                      <p:tavLst>
                                        <p:tav tm="0" fmla="#ppt_w*sin(2.5*pi*$)">
                                          <p:val>
                                            <p:fltVal val="0"/>
                                          </p:val>
                                        </p:tav>
                                        <p:tav tm="100000">
                                          <p:val>
                                            <p:fltVal val="1"/>
                                          </p:val>
                                        </p:tav>
                                      </p:tavLst>
                                    </p:anim>
                                    <p:anim calcmode="lin" valueType="num">
                                      <p:cBhvr>
                                        <p:cTn id="87" dur="3000" fill="hold"/>
                                        <p:tgtEl>
                                          <p:spTgt spid="45"/>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46"/>
                                        </p:tgtEl>
                                        <p:attrNameLst>
                                          <p:attrName>style.visibility</p:attrName>
                                        </p:attrNameLst>
                                      </p:cBhvr>
                                      <p:to>
                                        <p:strVal val="visible"/>
                                      </p:to>
                                    </p:set>
                                    <p:anim calcmode="lin" valueType="num">
                                      <p:cBhvr>
                                        <p:cTn id="90" dur="3000" fill="hold"/>
                                        <p:tgtEl>
                                          <p:spTgt spid="46"/>
                                        </p:tgtEl>
                                        <p:attrNameLst>
                                          <p:attrName>ppt_w</p:attrName>
                                        </p:attrNameLst>
                                      </p:cBhvr>
                                      <p:tavLst>
                                        <p:tav tm="0" fmla="#ppt_w*sin(2.5*pi*$)">
                                          <p:val>
                                            <p:fltVal val="0"/>
                                          </p:val>
                                        </p:tav>
                                        <p:tav tm="100000">
                                          <p:val>
                                            <p:fltVal val="1"/>
                                          </p:val>
                                        </p:tav>
                                      </p:tavLst>
                                    </p:anim>
                                    <p:anim calcmode="lin" valueType="num">
                                      <p:cBhvr>
                                        <p:cTn id="91" dur="3000" fill="hold"/>
                                        <p:tgtEl>
                                          <p:spTgt spid="46"/>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47"/>
                                        </p:tgtEl>
                                        <p:attrNameLst>
                                          <p:attrName>style.visibility</p:attrName>
                                        </p:attrNameLst>
                                      </p:cBhvr>
                                      <p:to>
                                        <p:strVal val="visible"/>
                                      </p:to>
                                    </p:set>
                                    <p:anim calcmode="lin" valueType="num">
                                      <p:cBhvr>
                                        <p:cTn id="94" dur="3000" fill="hold"/>
                                        <p:tgtEl>
                                          <p:spTgt spid="47"/>
                                        </p:tgtEl>
                                        <p:attrNameLst>
                                          <p:attrName>ppt_w</p:attrName>
                                        </p:attrNameLst>
                                      </p:cBhvr>
                                      <p:tavLst>
                                        <p:tav tm="0" fmla="#ppt_w*sin(2.5*pi*$)">
                                          <p:val>
                                            <p:fltVal val="0"/>
                                          </p:val>
                                        </p:tav>
                                        <p:tav tm="100000">
                                          <p:val>
                                            <p:fltVal val="1"/>
                                          </p:val>
                                        </p:tav>
                                      </p:tavLst>
                                    </p:anim>
                                    <p:anim calcmode="lin" valueType="num">
                                      <p:cBhvr>
                                        <p:cTn id="95" dur="3000" fill="hold"/>
                                        <p:tgtEl>
                                          <p:spTgt spid="47"/>
                                        </p:tgtEl>
                                        <p:attrNameLst>
                                          <p:attrName>ppt_h</p:attrName>
                                        </p:attrNameLst>
                                      </p:cBhvr>
                                      <p:tavLst>
                                        <p:tav tm="0">
                                          <p:val>
                                            <p:strVal val="#ppt_h"/>
                                          </p:val>
                                        </p:tav>
                                        <p:tav tm="100000">
                                          <p:val>
                                            <p:strVal val="#ppt_h"/>
                                          </p:val>
                                        </p:tav>
                                      </p:tavLst>
                                    </p:anim>
                                  </p:childTnLst>
                                </p:cTn>
                              </p:par>
                              <p:par>
                                <p:cTn id="96" presetID="19" presetClass="entr" presetSubtype="10" fill="hold" grpId="1" nodeType="withEffect">
                                  <p:stCondLst>
                                    <p:cond delay="0"/>
                                  </p:stCondLst>
                                  <p:childTnLst>
                                    <p:set>
                                      <p:cBhvr>
                                        <p:cTn id="97" dur="1" fill="hold">
                                          <p:stCondLst>
                                            <p:cond delay="0"/>
                                          </p:stCondLst>
                                        </p:cTn>
                                        <p:tgtEl>
                                          <p:spTgt spid="48"/>
                                        </p:tgtEl>
                                        <p:attrNameLst>
                                          <p:attrName>style.visibility</p:attrName>
                                        </p:attrNameLst>
                                      </p:cBhvr>
                                      <p:to>
                                        <p:strVal val="visible"/>
                                      </p:to>
                                    </p:set>
                                    <p:anim calcmode="lin" valueType="num">
                                      <p:cBhvr>
                                        <p:cTn id="98" dur="3000" fill="hold"/>
                                        <p:tgtEl>
                                          <p:spTgt spid="48"/>
                                        </p:tgtEl>
                                        <p:attrNameLst>
                                          <p:attrName>ppt_w</p:attrName>
                                        </p:attrNameLst>
                                      </p:cBhvr>
                                      <p:tavLst>
                                        <p:tav tm="0" fmla="#ppt_w*sin(2.5*pi*$)">
                                          <p:val>
                                            <p:fltVal val="0"/>
                                          </p:val>
                                        </p:tav>
                                        <p:tav tm="100000">
                                          <p:val>
                                            <p:fltVal val="1"/>
                                          </p:val>
                                        </p:tav>
                                      </p:tavLst>
                                    </p:anim>
                                    <p:anim calcmode="lin" valueType="num">
                                      <p:cBhvr>
                                        <p:cTn id="99" dur="3000" fill="hold"/>
                                        <p:tgtEl>
                                          <p:spTgt spid="48"/>
                                        </p:tgtEl>
                                        <p:attrNameLst>
                                          <p:attrName>ppt_h</p:attrName>
                                        </p:attrNameLst>
                                      </p:cBhvr>
                                      <p:tavLst>
                                        <p:tav tm="0">
                                          <p:val>
                                            <p:strVal val="#ppt_h"/>
                                          </p:val>
                                        </p:tav>
                                        <p:tav tm="100000">
                                          <p:val>
                                            <p:strVal val="#ppt_h"/>
                                          </p:val>
                                        </p:tav>
                                      </p:tavLst>
                                    </p:anim>
                                  </p:childTnLst>
                                </p:cTn>
                              </p:par>
                              <p:par>
                                <p:cTn id="100" presetID="19" presetClass="entr" presetSubtype="10" fill="hold" grpId="1" nodeType="withEffect">
                                  <p:stCondLst>
                                    <p:cond delay="0"/>
                                  </p:stCondLst>
                                  <p:childTnLst>
                                    <p:set>
                                      <p:cBhvr>
                                        <p:cTn id="101" dur="1" fill="hold">
                                          <p:stCondLst>
                                            <p:cond delay="0"/>
                                          </p:stCondLst>
                                        </p:cTn>
                                        <p:tgtEl>
                                          <p:spTgt spid="49"/>
                                        </p:tgtEl>
                                        <p:attrNameLst>
                                          <p:attrName>style.visibility</p:attrName>
                                        </p:attrNameLst>
                                      </p:cBhvr>
                                      <p:to>
                                        <p:strVal val="visible"/>
                                      </p:to>
                                    </p:set>
                                    <p:anim calcmode="lin" valueType="num">
                                      <p:cBhvr>
                                        <p:cTn id="102" dur="3000" fill="hold"/>
                                        <p:tgtEl>
                                          <p:spTgt spid="49"/>
                                        </p:tgtEl>
                                        <p:attrNameLst>
                                          <p:attrName>ppt_w</p:attrName>
                                        </p:attrNameLst>
                                      </p:cBhvr>
                                      <p:tavLst>
                                        <p:tav tm="0" fmla="#ppt_w*sin(2.5*pi*$)">
                                          <p:val>
                                            <p:fltVal val="0"/>
                                          </p:val>
                                        </p:tav>
                                        <p:tav tm="100000">
                                          <p:val>
                                            <p:fltVal val="1"/>
                                          </p:val>
                                        </p:tav>
                                      </p:tavLst>
                                    </p:anim>
                                    <p:anim calcmode="lin" valueType="num">
                                      <p:cBhvr>
                                        <p:cTn id="103" dur="3000" fill="hold"/>
                                        <p:tgtEl>
                                          <p:spTgt spid="49"/>
                                        </p:tgtEl>
                                        <p:attrNameLst>
                                          <p:attrName>ppt_h</p:attrName>
                                        </p:attrNameLst>
                                      </p:cBhvr>
                                      <p:tavLst>
                                        <p:tav tm="0">
                                          <p:val>
                                            <p:strVal val="#ppt_h"/>
                                          </p:val>
                                        </p:tav>
                                        <p:tav tm="100000">
                                          <p:val>
                                            <p:strVal val="#ppt_h"/>
                                          </p:val>
                                        </p:tav>
                                      </p:tavLst>
                                    </p:anim>
                                  </p:childTnLst>
                                </p:cTn>
                              </p:par>
                            </p:childTnLst>
                          </p:cTn>
                        </p:par>
                        <p:par>
                          <p:cTn id="104" fill="hold">
                            <p:stCondLst>
                              <p:cond delay="3000"/>
                            </p:stCondLst>
                            <p:childTnLst>
                              <p:par>
                                <p:cTn id="105" presetID="2" presetClass="exit" presetSubtype="2" fill="hold" grpId="3" nodeType="afterEffect">
                                  <p:stCondLst>
                                    <p:cond delay="0"/>
                                  </p:stCondLst>
                                  <p:childTnLst>
                                    <p:anim calcmode="lin" valueType="num">
                                      <p:cBhvr additive="base">
                                        <p:cTn id="106" dur="3000"/>
                                        <p:tgtEl>
                                          <p:spTgt spid="38"/>
                                        </p:tgtEl>
                                        <p:attrNameLst>
                                          <p:attrName>ppt_x</p:attrName>
                                        </p:attrNameLst>
                                      </p:cBhvr>
                                      <p:tavLst>
                                        <p:tav tm="0">
                                          <p:val>
                                            <p:strVal val="ppt_x"/>
                                          </p:val>
                                        </p:tav>
                                        <p:tav tm="100000">
                                          <p:val>
                                            <p:strVal val="1+ppt_w/2"/>
                                          </p:val>
                                        </p:tav>
                                      </p:tavLst>
                                    </p:anim>
                                    <p:anim calcmode="lin" valueType="num">
                                      <p:cBhvr additive="base">
                                        <p:cTn id="107" dur="3000"/>
                                        <p:tgtEl>
                                          <p:spTgt spid="38"/>
                                        </p:tgtEl>
                                        <p:attrNameLst>
                                          <p:attrName>ppt_y</p:attrName>
                                        </p:attrNameLst>
                                      </p:cBhvr>
                                      <p:tavLst>
                                        <p:tav tm="0">
                                          <p:val>
                                            <p:strVal val="ppt_y"/>
                                          </p:val>
                                        </p:tav>
                                        <p:tav tm="100000">
                                          <p:val>
                                            <p:strVal val="ppt_y"/>
                                          </p:val>
                                        </p:tav>
                                      </p:tavLst>
                                    </p:anim>
                                    <p:set>
                                      <p:cBhvr>
                                        <p:cTn id="108" dur="1" fill="hold">
                                          <p:stCondLst>
                                            <p:cond delay="2999"/>
                                          </p:stCondLst>
                                        </p:cTn>
                                        <p:tgtEl>
                                          <p:spTgt spid="38"/>
                                        </p:tgtEl>
                                        <p:attrNameLst>
                                          <p:attrName>style.visibility</p:attrName>
                                        </p:attrNameLst>
                                      </p:cBhvr>
                                      <p:to>
                                        <p:strVal val="hidden"/>
                                      </p:to>
                                    </p:set>
                                  </p:childTnLst>
                                </p:cTn>
                              </p:par>
                              <p:par>
                                <p:cTn id="109" presetID="2" presetClass="exit" presetSubtype="2" fill="hold" grpId="3" nodeType="withEffect">
                                  <p:stCondLst>
                                    <p:cond delay="0"/>
                                  </p:stCondLst>
                                  <p:childTnLst>
                                    <p:anim calcmode="lin" valueType="num">
                                      <p:cBhvr additive="base">
                                        <p:cTn id="110" dur="3000"/>
                                        <p:tgtEl>
                                          <p:spTgt spid="40"/>
                                        </p:tgtEl>
                                        <p:attrNameLst>
                                          <p:attrName>ppt_x</p:attrName>
                                        </p:attrNameLst>
                                      </p:cBhvr>
                                      <p:tavLst>
                                        <p:tav tm="0">
                                          <p:val>
                                            <p:strVal val="ppt_x"/>
                                          </p:val>
                                        </p:tav>
                                        <p:tav tm="100000">
                                          <p:val>
                                            <p:strVal val="1+ppt_w/2"/>
                                          </p:val>
                                        </p:tav>
                                      </p:tavLst>
                                    </p:anim>
                                    <p:anim calcmode="lin" valueType="num">
                                      <p:cBhvr additive="base">
                                        <p:cTn id="111" dur="3000"/>
                                        <p:tgtEl>
                                          <p:spTgt spid="40"/>
                                        </p:tgtEl>
                                        <p:attrNameLst>
                                          <p:attrName>ppt_y</p:attrName>
                                        </p:attrNameLst>
                                      </p:cBhvr>
                                      <p:tavLst>
                                        <p:tav tm="0">
                                          <p:val>
                                            <p:strVal val="ppt_y"/>
                                          </p:val>
                                        </p:tav>
                                        <p:tav tm="100000">
                                          <p:val>
                                            <p:strVal val="ppt_y"/>
                                          </p:val>
                                        </p:tav>
                                      </p:tavLst>
                                    </p:anim>
                                    <p:set>
                                      <p:cBhvr>
                                        <p:cTn id="112" dur="1" fill="hold">
                                          <p:stCondLst>
                                            <p:cond delay="2999"/>
                                          </p:stCondLst>
                                        </p:cTn>
                                        <p:tgtEl>
                                          <p:spTgt spid="40"/>
                                        </p:tgtEl>
                                        <p:attrNameLst>
                                          <p:attrName>style.visibility</p:attrName>
                                        </p:attrNameLst>
                                      </p:cBhvr>
                                      <p:to>
                                        <p:strVal val="hidden"/>
                                      </p:to>
                                    </p:set>
                                  </p:childTnLst>
                                </p:cTn>
                              </p:par>
                              <p:par>
                                <p:cTn id="113" presetID="2" presetClass="exit" presetSubtype="2" fill="hold" grpId="3" nodeType="withEffect">
                                  <p:stCondLst>
                                    <p:cond delay="0"/>
                                  </p:stCondLst>
                                  <p:childTnLst>
                                    <p:anim calcmode="lin" valueType="num">
                                      <p:cBhvr additive="base">
                                        <p:cTn id="114" dur="3000"/>
                                        <p:tgtEl>
                                          <p:spTgt spid="43"/>
                                        </p:tgtEl>
                                        <p:attrNameLst>
                                          <p:attrName>ppt_x</p:attrName>
                                        </p:attrNameLst>
                                      </p:cBhvr>
                                      <p:tavLst>
                                        <p:tav tm="0">
                                          <p:val>
                                            <p:strVal val="ppt_x"/>
                                          </p:val>
                                        </p:tav>
                                        <p:tav tm="100000">
                                          <p:val>
                                            <p:strVal val="1+ppt_w/2"/>
                                          </p:val>
                                        </p:tav>
                                      </p:tavLst>
                                    </p:anim>
                                    <p:anim calcmode="lin" valueType="num">
                                      <p:cBhvr additive="base">
                                        <p:cTn id="115" dur="3000"/>
                                        <p:tgtEl>
                                          <p:spTgt spid="43"/>
                                        </p:tgtEl>
                                        <p:attrNameLst>
                                          <p:attrName>ppt_y</p:attrName>
                                        </p:attrNameLst>
                                      </p:cBhvr>
                                      <p:tavLst>
                                        <p:tav tm="0">
                                          <p:val>
                                            <p:strVal val="ppt_y"/>
                                          </p:val>
                                        </p:tav>
                                        <p:tav tm="100000">
                                          <p:val>
                                            <p:strVal val="ppt_y"/>
                                          </p:val>
                                        </p:tav>
                                      </p:tavLst>
                                    </p:anim>
                                    <p:set>
                                      <p:cBhvr>
                                        <p:cTn id="116" dur="1" fill="hold">
                                          <p:stCondLst>
                                            <p:cond delay="2999"/>
                                          </p:stCondLst>
                                        </p:cTn>
                                        <p:tgtEl>
                                          <p:spTgt spid="43"/>
                                        </p:tgtEl>
                                        <p:attrNameLst>
                                          <p:attrName>style.visibility</p:attrName>
                                        </p:attrNameLst>
                                      </p:cBhvr>
                                      <p:to>
                                        <p:strVal val="hidden"/>
                                      </p:to>
                                    </p:set>
                                  </p:childTnLst>
                                </p:cTn>
                              </p:par>
                              <p:par>
                                <p:cTn id="117" presetID="2" presetClass="exit" presetSubtype="2" fill="hold" grpId="3" nodeType="withEffect">
                                  <p:stCondLst>
                                    <p:cond delay="0"/>
                                  </p:stCondLst>
                                  <p:childTnLst>
                                    <p:anim calcmode="lin" valueType="num">
                                      <p:cBhvr additive="base">
                                        <p:cTn id="118" dur="3000"/>
                                        <p:tgtEl>
                                          <p:spTgt spid="44"/>
                                        </p:tgtEl>
                                        <p:attrNameLst>
                                          <p:attrName>ppt_x</p:attrName>
                                        </p:attrNameLst>
                                      </p:cBhvr>
                                      <p:tavLst>
                                        <p:tav tm="0">
                                          <p:val>
                                            <p:strVal val="ppt_x"/>
                                          </p:val>
                                        </p:tav>
                                        <p:tav tm="100000">
                                          <p:val>
                                            <p:strVal val="1+ppt_w/2"/>
                                          </p:val>
                                        </p:tav>
                                      </p:tavLst>
                                    </p:anim>
                                    <p:anim calcmode="lin" valueType="num">
                                      <p:cBhvr additive="base">
                                        <p:cTn id="119" dur="3000"/>
                                        <p:tgtEl>
                                          <p:spTgt spid="44"/>
                                        </p:tgtEl>
                                        <p:attrNameLst>
                                          <p:attrName>ppt_y</p:attrName>
                                        </p:attrNameLst>
                                      </p:cBhvr>
                                      <p:tavLst>
                                        <p:tav tm="0">
                                          <p:val>
                                            <p:strVal val="ppt_y"/>
                                          </p:val>
                                        </p:tav>
                                        <p:tav tm="100000">
                                          <p:val>
                                            <p:strVal val="ppt_y"/>
                                          </p:val>
                                        </p:tav>
                                      </p:tavLst>
                                    </p:anim>
                                    <p:set>
                                      <p:cBhvr>
                                        <p:cTn id="120" dur="1" fill="hold">
                                          <p:stCondLst>
                                            <p:cond delay="2999"/>
                                          </p:stCondLst>
                                        </p:cTn>
                                        <p:tgtEl>
                                          <p:spTgt spid="44"/>
                                        </p:tgtEl>
                                        <p:attrNameLst>
                                          <p:attrName>style.visibility</p:attrName>
                                        </p:attrNameLst>
                                      </p:cBhvr>
                                      <p:to>
                                        <p:strVal val="hidden"/>
                                      </p:to>
                                    </p:set>
                                  </p:childTnLst>
                                </p:cTn>
                              </p:par>
                              <p:par>
                                <p:cTn id="121" presetID="2" presetClass="exit" presetSubtype="2" fill="hold" grpId="3" nodeType="withEffect">
                                  <p:stCondLst>
                                    <p:cond delay="0"/>
                                  </p:stCondLst>
                                  <p:childTnLst>
                                    <p:anim calcmode="lin" valueType="num">
                                      <p:cBhvr additive="base">
                                        <p:cTn id="122" dur="3000"/>
                                        <p:tgtEl>
                                          <p:spTgt spid="47"/>
                                        </p:tgtEl>
                                        <p:attrNameLst>
                                          <p:attrName>ppt_x</p:attrName>
                                        </p:attrNameLst>
                                      </p:cBhvr>
                                      <p:tavLst>
                                        <p:tav tm="0">
                                          <p:val>
                                            <p:strVal val="ppt_x"/>
                                          </p:val>
                                        </p:tav>
                                        <p:tav tm="100000">
                                          <p:val>
                                            <p:strVal val="1+ppt_w/2"/>
                                          </p:val>
                                        </p:tav>
                                      </p:tavLst>
                                    </p:anim>
                                    <p:anim calcmode="lin" valueType="num">
                                      <p:cBhvr additive="base">
                                        <p:cTn id="123" dur="3000"/>
                                        <p:tgtEl>
                                          <p:spTgt spid="47"/>
                                        </p:tgtEl>
                                        <p:attrNameLst>
                                          <p:attrName>ppt_y</p:attrName>
                                        </p:attrNameLst>
                                      </p:cBhvr>
                                      <p:tavLst>
                                        <p:tav tm="0">
                                          <p:val>
                                            <p:strVal val="ppt_y"/>
                                          </p:val>
                                        </p:tav>
                                        <p:tav tm="100000">
                                          <p:val>
                                            <p:strVal val="ppt_y"/>
                                          </p:val>
                                        </p:tav>
                                      </p:tavLst>
                                    </p:anim>
                                    <p:set>
                                      <p:cBhvr>
                                        <p:cTn id="124" dur="1" fill="hold">
                                          <p:stCondLst>
                                            <p:cond delay="2999"/>
                                          </p:stCondLst>
                                        </p:cTn>
                                        <p:tgtEl>
                                          <p:spTgt spid="47"/>
                                        </p:tgtEl>
                                        <p:attrNameLst>
                                          <p:attrName>style.visibility</p:attrName>
                                        </p:attrNameLst>
                                      </p:cBhvr>
                                      <p:to>
                                        <p:strVal val="hidden"/>
                                      </p:to>
                                    </p:set>
                                  </p:childTnLst>
                                </p:cTn>
                              </p:par>
                              <p:par>
                                <p:cTn id="125" presetID="2" presetClass="exit" presetSubtype="2" fill="hold" grpId="3" nodeType="withEffect">
                                  <p:stCondLst>
                                    <p:cond delay="0"/>
                                  </p:stCondLst>
                                  <p:childTnLst>
                                    <p:anim calcmode="lin" valueType="num">
                                      <p:cBhvr additive="base">
                                        <p:cTn id="126" dur="3000"/>
                                        <p:tgtEl>
                                          <p:spTgt spid="48"/>
                                        </p:tgtEl>
                                        <p:attrNameLst>
                                          <p:attrName>ppt_x</p:attrName>
                                        </p:attrNameLst>
                                      </p:cBhvr>
                                      <p:tavLst>
                                        <p:tav tm="0">
                                          <p:val>
                                            <p:strVal val="ppt_x"/>
                                          </p:val>
                                        </p:tav>
                                        <p:tav tm="100000">
                                          <p:val>
                                            <p:strVal val="1+ppt_w/2"/>
                                          </p:val>
                                        </p:tav>
                                      </p:tavLst>
                                    </p:anim>
                                    <p:anim calcmode="lin" valueType="num">
                                      <p:cBhvr additive="base">
                                        <p:cTn id="127" dur="3000"/>
                                        <p:tgtEl>
                                          <p:spTgt spid="48"/>
                                        </p:tgtEl>
                                        <p:attrNameLst>
                                          <p:attrName>ppt_y</p:attrName>
                                        </p:attrNameLst>
                                      </p:cBhvr>
                                      <p:tavLst>
                                        <p:tav tm="0">
                                          <p:val>
                                            <p:strVal val="ppt_y"/>
                                          </p:val>
                                        </p:tav>
                                        <p:tav tm="100000">
                                          <p:val>
                                            <p:strVal val="ppt_y"/>
                                          </p:val>
                                        </p:tav>
                                      </p:tavLst>
                                    </p:anim>
                                    <p:set>
                                      <p:cBhvr>
                                        <p:cTn id="128" dur="1" fill="hold">
                                          <p:stCondLst>
                                            <p:cond delay="2999"/>
                                          </p:stCondLst>
                                        </p:cTn>
                                        <p:tgtEl>
                                          <p:spTgt spid="48"/>
                                        </p:tgtEl>
                                        <p:attrNameLst>
                                          <p:attrName>style.visibility</p:attrName>
                                        </p:attrNameLst>
                                      </p:cBhvr>
                                      <p:to>
                                        <p:strVal val="hidden"/>
                                      </p:to>
                                    </p:set>
                                  </p:childTnLst>
                                </p:cTn>
                              </p:par>
                              <p:par>
                                <p:cTn id="129" presetID="2" presetClass="exit" presetSubtype="8" fill="hold" grpId="3" nodeType="withEffect">
                                  <p:stCondLst>
                                    <p:cond delay="0"/>
                                  </p:stCondLst>
                                  <p:childTnLst>
                                    <p:anim calcmode="lin" valueType="num">
                                      <p:cBhvr additive="base">
                                        <p:cTn id="130" dur="3000"/>
                                        <p:tgtEl>
                                          <p:spTgt spid="39"/>
                                        </p:tgtEl>
                                        <p:attrNameLst>
                                          <p:attrName>ppt_x</p:attrName>
                                        </p:attrNameLst>
                                      </p:cBhvr>
                                      <p:tavLst>
                                        <p:tav tm="0">
                                          <p:val>
                                            <p:strVal val="ppt_x"/>
                                          </p:val>
                                        </p:tav>
                                        <p:tav tm="100000">
                                          <p:val>
                                            <p:strVal val="0-ppt_w/2"/>
                                          </p:val>
                                        </p:tav>
                                      </p:tavLst>
                                    </p:anim>
                                    <p:anim calcmode="lin" valueType="num">
                                      <p:cBhvr additive="base">
                                        <p:cTn id="131" dur="3000"/>
                                        <p:tgtEl>
                                          <p:spTgt spid="39"/>
                                        </p:tgtEl>
                                        <p:attrNameLst>
                                          <p:attrName>ppt_y</p:attrName>
                                        </p:attrNameLst>
                                      </p:cBhvr>
                                      <p:tavLst>
                                        <p:tav tm="0">
                                          <p:val>
                                            <p:strVal val="ppt_y"/>
                                          </p:val>
                                        </p:tav>
                                        <p:tav tm="100000">
                                          <p:val>
                                            <p:strVal val="ppt_y"/>
                                          </p:val>
                                        </p:tav>
                                      </p:tavLst>
                                    </p:anim>
                                    <p:set>
                                      <p:cBhvr>
                                        <p:cTn id="132" dur="1" fill="hold">
                                          <p:stCondLst>
                                            <p:cond delay="2999"/>
                                          </p:stCondLst>
                                        </p:cTn>
                                        <p:tgtEl>
                                          <p:spTgt spid="39"/>
                                        </p:tgtEl>
                                        <p:attrNameLst>
                                          <p:attrName>style.visibility</p:attrName>
                                        </p:attrNameLst>
                                      </p:cBhvr>
                                      <p:to>
                                        <p:strVal val="hidden"/>
                                      </p:to>
                                    </p:set>
                                  </p:childTnLst>
                                </p:cTn>
                              </p:par>
                              <p:par>
                                <p:cTn id="133" presetID="2" presetClass="exit" presetSubtype="8" fill="hold" grpId="3" nodeType="withEffect">
                                  <p:stCondLst>
                                    <p:cond delay="0"/>
                                  </p:stCondLst>
                                  <p:childTnLst>
                                    <p:anim calcmode="lin" valueType="num">
                                      <p:cBhvr additive="base">
                                        <p:cTn id="134" dur="3000"/>
                                        <p:tgtEl>
                                          <p:spTgt spid="41"/>
                                        </p:tgtEl>
                                        <p:attrNameLst>
                                          <p:attrName>ppt_x</p:attrName>
                                        </p:attrNameLst>
                                      </p:cBhvr>
                                      <p:tavLst>
                                        <p:tav tm="0">
                                          <p:val>
                                            <p:strVal val="ppt_x"/>
                                          </p:val>
                                        </p:tav>
                                        <p:tav tm="100000">
                                          <p:val>
                                            <p:strVal val="0-ppt_w/2"/>
                                          </p:val>
                                        </p:tav>
                                      </p:tavLst>
                                    </p:anim>
                                    <p:anim calcmode="lin" valueType="num">
                                      <p:cBhvr additive="base">
                                        <p:cTn id="135" dur="3000"/>
                                        <p:tgtEl>
                                          <p:spTgt spid="41"/>
                                        </p:tgtEl>
                                        <p:attrNameLst>
                                          <p:attrName>ppt_y</p:attrName>
                                        </p:attrNameLst>
                                      </p:cBhvr>
                                      <p:tavLst>
                                        <p:tav tm="0">
                                          <p:val>
                                            <p:strVal val="ppt_y"/>
                                          </p:val>
                                        </p:tav>
                                        <p:tav tm="100000">
                                          <p:val>
                                            <p:strVal val="ppt_y"/>
                                          </p:val>
                                        </p:tav>
                                      </p:tavLst>
                                    </p:anim>
                                    <p:set>
                                      <p:cBhvr>
                                        <p:cTn id="136" dur="1" fill="hold">
                                          <p:stCondLst>
                                            <p:cond delay="2999"/>
                                          </p:stCondLst>
                                        </p:cTn>
                                        <p:tgtEl>
                                          <p:spTgt spid="41"/>
                                        </p:tgtEl>
                                        <p:attrNameLst>
                                          <p:attrName>style.visibility</p:attrName>
                                        </p:attrNameLst>
                                      </p:cBhvr>
                                      <p:to>
                                        <p:strVal val="hidden"/>
                                      </p:to>
                                    </p:set>
                                  </p:childTnLst>
                                </p:cTn>
                              </p:par>
                              <p:par>
                                <p:cTn id="137" presetID="2" presetClass="exit" presetSubtype="8" fill="hold" grpId="3" nodeType="withEffect">
                                  <p:stCondLst>
                                    <p:cond delay="0"/>
                                  </p:stCondLst>
                                  <p:childTnLst>
                                    <p:anim calcmode="lin" valueType="num">
                                      <p:cBhvr additive="base">
                                        <p:cTn id="138" dur="3000"/>
                                        <p:tgtEl>
                                          <p:spTgt spid="42"/>
                                        </p:tgtEl>
                                        <p:attrNameLst>
                                          <p:attrName>ppt_x</p:attrName>
                                        </p:attrNameLst>
                                      </p:cBhvr>
                                      <p:tavLst>
                                        <p:tav tm="0">
                                          <p:val>
                                            <p:strVal val="ppt_x"/>
                                          </p:val>
                                        </p:tav>
                                        <p:tav tm="100000">
                                          <p:val>
                                            <p:strVal val="0-ppt_w/2"/>
                                          </p:val>
                                        </p:tav>
                                      </p:tavLst>
                                    </p:anim>
                                    <p:anim calcmode="lin" valueType="num">
                                      <p:cBhvr additive="base">
                                        <p:cTn id="139" dur="3000"/>
                                        <p:tgtEl>
                                          <p:spTgt spid="42"/>
                                        </p:tgtEl>
                                        <p:attrNameLst>
                                          <p:attrName>ppt_y</p:attrName>
                                        </p:attrNameLst>
                                      </p:cBhvr>
                                      <p:tavLst>
                                        <p:tav tm="0">
                                          <p:val>
                                            <p:strVal val="ppt_y"/>
                                          </p:val>
                                        </p:tav>
                                        <p:tav tm="100000">
                                          <p:val>
                                            <p:strVal val="ppt_y"/>
                                          </p:val>
                                        </p:tav>
                                      </p:tavLst>
                                    </p:anim>
                                    <p:set>
                                      <p:cBhvr>
                                        <p:cTn id="140" dur="1" fill="hold">
                                          <p:stCondLst>
                                            <p:cond delay="2999"/>
                                          </p:stCondLst>
                                        </p:cTn>
                                        <p:tgtEl>
                                          <p:spTgt spid="42"/>
                                        </p:tgtEl>
                                        <p:attrNameLst>
                                          <p:attrName>style.visibility</p:attrName>
                                        </p:attrNameLst>
                                      </p:cBhvr>
                                      <p:to>
                                        <p:strVal val="hidden"/>
                                      </p:to>
                                    </p:set>
                                  </p:childTnLst>
                                </p:cTn>
                              </p:par>
                              <p:par>
                                <p:cTn id="141" presetID="2" presetClass="exit" presetSubtype="8" fill="hold" grpId="3" nodeType="withEffect">
                                  <p:stCondLst>
                                    <p:cond delay="0"/>
                                  </p:stCondLst>
                                  <p:childTnLst>
                                    <p:anim calcmode="lin" valueType="num">
                                      <p:cBhvr additive="base">
                                        <p:cTn id="142" dur="3000"/>
                                        <p:tgtEl>
                                          <p:spTgt spid="45"/>
                                        </p:tgtEl>
                                        <p:attrNameLst>
                                          <p:attrName>ppt_x</p:attrName>
                                        </p:attrNameLst>
                                      </p:cBhvr>
                                      <p:tavLst>
                                        <p:tav tm="0">
                                          <p:val>
                                            <p:strVal val="ppt_x"/>
                                          </p:val>
                                        </p:tav>
                                        <p:tav tm="100000">
                                          <p:val>
                                            <p:strVal val="0-ppt_w/2"/>
                                          </p:val>
                                        </p:tav>
                                      </p:tavLst>
                                    </p:anim>
                                    <p:anim calcmode="lin" valueType="num">
                                      <p:cBhvr additive="base">
                                        <p:cTn id="143" dur="3000"/>
                                        <p:tgtEl>
                                          <p:spTgt spid="45"/>
                                        </p:tgtEl>
                                        <p:attrNameLst>
                                          <p:attrName>ppt_y</p:attrName>
                                        </p:attrNameLst>
                                      </p:cBhvr>
                                      <p:tavLst>
                                        <p:tav tm="0">
                                          <p:val>
                                            <p:strVal val="ppt_y"/>
                                          </p:val>
                                        </p:tav>
                                        <p:tav tm="100000">
                                          <p:val>
                                            <p:strVal val="ppt_y"/>
                                          </p:val>
                                        </p:tav>
                                      </p:tavLst>
                                    </p:anim>
                                    <p:set>
                                      <p:cBhvr>
                                        <p:cTn id="144" dur="1" fill="hold">
                                          <p:stCondLst>
                                            <p:cond delay="2999"/>
                                          </p:stCondLst>
                                        </p:cTn>
                                        <p:tgtEl>
                                          <p:spTgt spid="45"/>
                                        </p:tgtEl>
                                        <p:attrNameLst>
                                          <p:attrName>style.visibility</p:attrName>
                                        </p:attrNameLst>
                                      </p:cBhvr>
                                      <p:to>
                                        <p:strVal val="hidden"/>
                                      </p:to>
                                    </p:set>
                                  </p:childTnLst>
                                </p:cTn>
                              </p:par>
                              <p:par>
                                <p:cTn id="145" presetID="2" presetClass="exit" presetSubtype="8" fill="hold" grpId="3" nodeType="withEffect">
                                  <p:stCondLst>
                                    <p:cond delay="0"/>
                                  </p:stCondLst>
                                  <p:childTnLst>
                                    <p:anim calcmode="lin" valueType="num">
                                      <p:cBhvr additive="base">
                                        <p:cTn id="146" dur="3000"/>
                                        <p:tgtEl>
                                          <p:spTgt spid="46"/>
                                        </p:tgtEl>
                                        <p:attrNameLst>
                                          <p:attrName>ppt_x</p:attrName>
                                        </p:attrNameLst>
                                      </p:cBhvr>
                                      <p:tavLst>
                                        <p:tav tm="0">
                                          <p:val>
                                            <p:strVal val="ppt_x"/>
                                          </p:val>
                                        </p:tav>
                                        <p:tav tm="100000">
                                          <p:val>
                                            <p:strVal val="0-ppt_w/2"/>
                                          </p:val>
                                        </p:tav>
                                      </p:tavLst>
                                    </p:anim>
                                    <p:anim calcmode="lin" valueType="num">
                                      <p:cBhvr additive="base">
                                        <p:cTn id="147" dur="3000"/>
                                        <p:tgtEl>
                                          <p:spTgt spid="46"/>
                                        </p:tgtEl>
                                        <p:attrNameLst>
                                          <p:attrName>ppt_y</p:attrName>
                                        </p:attrNameLst>
                                      </p:cBhvr>
                                      <p:tavLst>
                                        <p:tav tm="0">
                                          <p:val>
                                            <p:strVal val="ppt_y"/>
                                          </p:val>
                                        </p:tav>
                                        <p:tav tm="100000">
                                          <p:val>
                                            <p:strVal val="ppt_y"/>
                                          </p:val>
                                        </p:tav>
                                      </p:tavLst>
                                    </p:anim>
                                    <p:set>
                                      <p:cBhvr>
                                        <p:cTn id="148" dur="1" fill="hold">
                                          <p:stCondLst>
                                            <p:cond delay="2999"/>
                                          </p:stCondLst>
                                        </p:cTn>
                                        <p:tgtEl>
                                          <p:spTgt spid="46"/>
                                        </p:tgtEl>
                                        <p:attrNameLst>
                                          <p:attrName>style.visibility</p:attrName>
                                        </p:attrNameLst>
                                      </p:cBhvr>
                                      <p:to>
                                        <p:strVal val="hidden"/>
                                      </p:to>
                                    </p:set>
                                  </p:childTnLst>
                                </p:cTn>
                              </p:par>
                              <p:par>
                                <p:cTn id="149" presetID="2" presetClass="exit" presetSubtype="8" fill="hold" grpId="3" nodeType="withEffect">
                                  <p:stCondLst>
                                    <p:cond delay="0"/>
                                  </p:stCondLst>
                                  <p:childTnLst>
                                    <p:anim calcmode="lin" valueType="num">
                                      <p:cBhvr additive="base">
                                        <p:cTn id="150" dur="3000"/>
                                        <p:tgtEl>
                                          <p:spTgt spid="49"/>
                                        </p:tgtEl>
                                        <p:attrNameLst>
                                          <p:attrName>ppt_x</p:attrName>
                                        </p:attrNameLst>
                                      </p:cBhvr>
                                      <p:tavLst>
                                        <p:tav tm="0">
                                          <p:val>
                                            <p:strVal val="ppt_x"/>
                                          </p:val>
                                        </p:tav>
                                        <p:tav tm="100000">
                                          <p:val>
                                            <p:strVal val="0-ppt_w/2"/>
                                          </p:val>
                                        </p:tav>
                                      </p:tavLst>
                                    </p:anim>
                                    <p:anim calcmode="lin" valueType="num">
                                      <p:cBhvr additive="base">
                                        <p:cTn id="151" dur="3000"/>
                                        <p:tgtEl>
                                          <p:spTgt spid="49"/>
                                        </p:tgtEl>
                                        <p:attrNameLst>
                                          <p:attrName>ppt_y</p:attrName>
                                        </p:attrNameLst>
                                      </p:cBhvr>
                                      <p:tavLst>
                                        <p:tav tm="0">
                                          <p:val>
                                            <p:strVal val="ppt_y"/>
                                          </p:val>
                                        </p:tav>
                                        <p:tav tm="100000">
                                          <p:val>
                                            <p:strVal val="ppt_y"/>
                                          </p:val>
                                        </p:tav>
                                      </p:tavLst>
                                    </p:anim>
                                    <p:set>
                                      <p:cBhvr>
                                        <p:cTn id="152" dur="1" fill="hold">
                                          <p:stCondLst>
                                            <p:cond delay="2999"/>
                                          </p:stCondLst>
                                        </p:cTn>
                                        <p:tgtEl>
                                          <p:spTgt spid="49"/>
                                        </p:tgtEl>
                                        <p:attrNameLst>
                                          <p:attrName>style.visibility</p:attrName>
                                        </p:attrNameLst>
                                      </p:cBhvr>
                                      <p:to>
                                        <p:strVal val="hidden"/>
                                      </p:to>
                                    </p:set>
                                  </p:childTnLst>
                                </p:cTn>
                              </p:par>
                              <p:par>
                                <p:cTn id="153" presetID="23" presetClass="entr" presetSubtype="288" fill="hold" nodeType="withEffect">
                                  <p:stCondLst>
                                    <p:cond delay="0"/>
                                  </p:stCondLst>
                                  <p:childTnLst>
                                    <p:set>
                                      <p:cBhvr>
                                        <p:cTn id="154" dur="1" fill="hold">
                                          <p:stCondLst>
                                            <p:cond delay="0"/>
                                          </p:stCondLst>
                                        </p:cTn>
                                        <p:tgtEl>
                                          <p:spTgt spid="4"/>
                                        </p:tgtEl>
                                        <p:attrNameLst>
                                          <p:attrName>style.visibility</p:attrName>
                                        </p:attrNameLst>
                                      </p:cBhvr>
                                      <p:to>
                                        <p:strVal val="visible"/>
                                      </p:to>
                                    </p:set>
                                    <p:anim calcmode="lin" valueType="num">
                                      <p:cBhvr>
                                        <p:cTn id="155" dur="3000" fill="hold"/>
                                        <p:tgtEl>
                                          <p:spTgt spid="4"/>
                                        </p:tgtEl>
                                        <p:attrNameLst>
                                          <p:attrName>ppt_w</p:attrName>
                                        </p:attrNameLst>
                                      </p:cBhvr>
                                      <p:tavLst>
                                        <p:tav tm="0">
                                          <p:val>
                                            <p:strVal val="4/3*#ppt_w"/>
                                          </p:val>
                                        </p:tav>
                                        <p:tav tm="100000">
                                          <p:val>
                                            <p:strVal val="#ppt_w"/>
                                          </p:val>
                                        </p:tav>
                                      </p:tavLst>
                                    </p:anim>
                                    <p:anim calcmode="lin" valueType="num">
                                      <p:cBhvr>
                                        <p:cTn id="156" dur="3000" fill="hold"/>
                                        <p:tgtEl>
                                          <p:spTgt spid="4"/>
                                        </p:tgtEl>
                                        <p:attrNameLst>
                                          <p:attrName>ppt_h</p:attrName>
                                        </p:attrNameLst>
                                      </p:cBhvr>
                                      <p:tavLst>
                                        <p:tav tm="0">
                                          <p:val>
                                            <p:strVal val="4/3*#ppt_h"/>
                                          </p:val>
                                        </p:tav>
                                        <p:tav tm="100000">
                                          <p:val>
                                            <p:strVal val="#ppt_h"/>
                                          </p:val>
                                        </p:tav>
                                      </p:tavLst>
                                    </p:anim>
                                  </p:childTnLst>
                                </p:cTn>
                              </p:par>
                              <p:par>
                                <p:cTn id="157" presetID="16" presetClass="entr" presetSubtype="37" fill="hold" nodeType="withEffect">
                                  <p:stCondLst>
                                    <p:cond delay="0"/>
                                  </p:stCondLst>
                                  <p:childTnLst>
                                    <p:set>
                                      <p:cBhvr>
                                        <p:cTn id="158" dur="1" fill="hold">
                                          <p:stCondLst>
                                            <p:cond delay="0"/>
                                          </p:stCondLst>
                                        </p:cTn>
                                        <p:tgtEl>
                                          <p:spTgt spid="4"/>
                                        </p:tgtEl>
                                        <p:attrNameLst>
                                          <p:attrName>style.visibility</p:attrName>
                                        </p:attrNameLst>
                                      </p:cBhvr>
                                      <p:to>
                                        <p:strVal val="visible"/>
                                      </p:to>
                                    </p:set>
                                    <p:animEffect transition="in" filter="barn(outVertical)">
                                      <p:cBhvr>
                                        <p:cTn id="15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38" grpId="3" animBg="1"/>
      <p:bldP spid="39" grpId="0" animBg="1"/>
      <p:bldP spid="39" grpId="1" animBg="1"/>
      <p:bldP spid="39" grpId="3" animBg="1"/>
      <p:bldP spid="40" grpId="0" animBg="1"/>
      <p:bldP spid="40" grpId="1" animBg="1"/>
      <p:bldP spid="40" grpId="3" animBg="1"/>
      <p:bldP spid="41" grpId="0" animBg="1"/>
      <p:bldP spid="41" grpId="1" animBg="1"/>
      <p:bldP spid="41" grpId="3" animBg="1"/>
      <p:bldP spid="42" grpId="0" animBg="1"/>
      <p:bldP spid="42" grpId="1" animBg="1"/>
      <p:bldP spid="42" grpId="3" animBg="1"/>
      <p:bldP spid="43" grpId="0" animBg="1"/>
      <p:bldP spid="43" grpId="1" animBg="1"/>
      <p:bldP spid="43" grpId="3" animBg="1"/>
      <p:bldP spid="44" grpId="0" animBg="1"/>
      <p:bldP spid="44" grpId="1" animBg="1"/>
      <p:bldP spid="44" grpId="3" animBg="1"/>
      <p:bldP spid="45" grpId="0" animBg="1"/>
      <p:bldP spid="45" grpId="1" animBg="1"/>
      <p:bldP spid="45" grpId="3" animBg="1"/>
      <p:bldP spid="46" grpId="0" animBg="1"/>
      <p:bldP spid="46" grpId="1" animBg="1"/>
      <p:bldP spid="46" grpId="3" animBg="1"/>
      <p:bldP spid="47" grpId="0" animBg="1"/>
      <p:bldP spid="47" grpId="1" animBg="1"/>
      <p:bldP spid="47" grpId="3" animBg="1"/>
      <p:bldP spid="48" grpId="0" animBg="1"/>
      <p:bldP spid="48" grpId="1" animBg="1"/>
      <p:bldP spid="48" grpId="3" animBg="1"/>
      <p:bldP spid="49" grpId="0" animBg="1"/>
      <p:bldP spid="49" grpId="1" animBg="1"/>
      <p:bldP spid="49" grpId="3" animBg="1"/>
      <p:bldP spid="1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3a9eecb20e527470b8bece3b6b7abccc.jpg"/>
          <p:cNvPicPr>
            <a:picLocks noChangeAspect="1"/>
          </p:cNvPicPr>
          <p:nvPr/>
        </p:nvPicPr>
        <p:blipFill>
          <a:blip r:embed="rId3"/>
          <a:stretch>
            <a:fillRect/>
          </a:stretch>
        </p:blipFill>
        <p:spPr>
          <a:xfrm>
            <a:off x="0" y="0"/>
            <a:ext cx="9136567" cy="5143500"/>
          </a:xfrm>
          <a:prstGeom prst="rect">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p:spPr>
      </p:pic>
      <p:sp>
        <p:nvSpPr>
          <p:cNvPr id="7" name="6 Paralelogramo"/>
          <p:cNvSpPr/>
          <p:nvPr/>
        </p:nvSpPr>
        <p:spPr>
          <a:xfrm>
            <a:off x="357186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57200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a:off x="357186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57200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7186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357186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457200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357186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57200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357186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457200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7186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a:off x="357186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457200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350043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450056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107153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207167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107153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207167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107153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207167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107153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207167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107153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207167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a:off x="107153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207167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107153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207167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a:off x="107153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flipH="1">
            <a:off x="207167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a:off x="100010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flipH="1">
            <a:off x="200023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a:off x="607219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flipH="1">
            <a:off x="707233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a:off x="607219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flipH="1">
            <a:off x="707233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a:off x="607219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flipH="1">
            <a:off x="707233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Paralelogramo"/>
          <p:cNvSpPr/>
          <p:nvPr/>
        </p:nvSpPr>
        <p:spPr>
          <a:xfrm>
            <a:off x="607219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Paralelogramo"/>
          <p:cNvSpPr/>
          <p:nvPr/>
        </p:nvSpPr>
        <p:spPr>
          <a:xfrm flipH="1">
            <a:off x="707233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Paralelogramo"/>
          <p:cNvSpPr/>
          <p:nvPr/>
        </p:nvSpPr>
        <p:spPr>
          <a:xfrm>
            <a:off x="607219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Paralelogramo"/>
          <p:cNvSpPr/>
          <p:nvPr/>
        </p:nvSpPr>
        <p:spPr>
          <a:xfrm flipH="1">
            <a:off x="707233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Paralelogramo"/>
          <p:cNvSpPr/>
          <p:nvPr/>
        </p:nvSpPr>
        <p:spPr>
          <a:xfrm>
            <a:off x="607219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Paralelogramo"/>
          <p:cNvSpPr/>
          <p:nvPr/>
        </p:nvSpPr>
        <p:spPr>
          <a:xfrm flipH="1">
            <a:off x="707233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Paralelogramo"/>
          <p:cNvSpPr/>
          <p:nvPr/>
        </p:nvSpPr>
        <p:spPr>
          <a:xfrm>
            <a:off x="607219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Paralelogramo"/>
          <p:cNvSpPr/>
          <p:nvPr/>
        </p:nvSpPr>
        <p:spPr>
          <a:xfrm flipH="1">
            <a:off x="707233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Paralelogramo"/>
          <p:cNvSpPr/>
          <p:nvPr/>
        </p:nvSpPr>
        <p:spPr>
          <a:xfrm>
            <a:off x="607219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Paralelogramo"/>
          <p:cNvSpPr/>
          <p:nvPr/>
        </p:nvSpPr>
        <p:spPr>
          <a:xfrm flipH="1">
            <a:off x="707233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Paralelogramo"/>
          <p:cNvSpPr/>
          <p:nvPr/>
        </p:nvSpPr>
        <p:spPr>
          <a:xfrm>
            <a:off x="600076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Paralelogramo"/>
          <p:cNvSpPr/>
          <p:nvPr/>
        </p:nvSpPr>
        <p:spPr>
          <a:xfrm flipH="1">
            <a:off x="700089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a:off x="-214346" y="-428646"/>
            <a:ext cx="9644130" cy="621510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9"/>
                                        </p:tgtEl>
                                        <p:attrNameLst>
                                          <p:attrName>style.opacity</p:attrName>
                                        </p:attrNameLst>
                                      </p:cBhvr>
                                      <p:to>
                                        <p:strVal val="0"/>
                                      </p:to>
                                    </p:set>
                                    <p:animEffect filter="image" prLst="opacity: 0">
                                      <p:cBhvr rctx="IE">
                                        <p:cTn id="7" dur="indefinite"/>
                                        <p:tgtEl>
                                          <p:spTgt spid="79"/>
                                        </p:tgtEl>
                                      </p:cBhvr>
                                    </p:animEffect>
                                  </p:childTnLst>
                                </p:cTn>
                              </p:par>
                              <p:par>
                                <p:cTn id="8" presetID="2" presetClass="entr" presetSubtype="12" fill="hold" grpId="0" nodeType="withEffect">
                                  <p:stCondLst>
                                    <p:cond delay="0"/>
                                  </p:stCondLst>
                                  <p:iterate type="lt">
                                    <p:tmPct val="0"/>
                                  </p:iterate>
                                  <p:childTnLst>
                                    <p:set>
                                      <p:cBhvr>
                                        <p:cTn id="9" dur="1" fill="hold">
                                          <p:stCondLst>
                                            <p:cond delay="0"/>
                                          </p:stCondLst>
                                        </p:cTn>
                                        <p:tgtEl>
                                          <p:spTgt spid="7"/>
                                        </p:tgtEl>
                                        <p:attrNameLst>
                                          <p:attrName>style.visibility</p:attrName>
                                        </p:attrNameLst>
                                      </p:cBhvr>
                                      <p:to>
                                        <p:strVal val="visible"/>
                                      </p:to>
                                    </p:set>
                                    <p:anim calcmode="lin" valueType="num">
                                      <p:cBhvr additive="base">
                                        <p:cTn id="10" dur="3000" fill="hold"/>
                                        <p:tgtEl>
                                          <p:spTgt spid="7"/>
                                        </p:tgtEl>
                                        <p:attrNameLst>
                                          <p:attrName>ppt_x</p:attrName>
                                        </p:attrNameLst>
                                      </p:cBhvr>
                                      <p:tavLst>
                                        <p:tav tm="0">
                                          <p:val>
                                            <p:strVal val="0-#ppt_w/2"/>
                                          </p:val>
                                        </p:tav>
                                        <p:tav tm="100000">
                                          <p:val>
                                            <p:strVal val="#ppt_x"/>
                                          </p:val>
                                        </p:tav>
                                      </p:tavLst>
                                    </p:anim>
                                    <p:anim calcmode="lin" valueType="num">
                                      <p:cBhvr additive="base">
                                        <p:cTn id="11" dur="3000" fill="hold"/>
                                        <p:tgtEl>
                                          <p:spTgt spid="7"/>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iterate type="lt">
                                    <p:tmPct val="0"/>
                                  </p:iterate>
                                  <p:childTnLst>
                                    <p:set>
                                      <p:cBhvr>
                                        <p:cTn id="13" dur="1" fill="hold">
                                          <p:stCondLst>
                                            <p:cond delay="0"/>
                                          </p:stCondLst>
                                        </p:cTn>
                                        <p:tgtEl>
                                          <p:spTgt spid="9"/>
                                        </p:tgtEl>
                                        <p:attrNameLst>
                                          <p:attrName>style.visibility</p:attrName>
                                        </p:attrNameLst>
                                      </p:cBhvr>
                                      <p:to>
                                        <p:strVal val="visible"/>
                                      </p:to>
                                    </p:set>
                                    <p:anim calcmode="lin" valueType="num">
                                      <p:cBhvr additive="base">
                                        <p:cTn id="14" dur="3000" fill="hold"/>
                                        <p:tgtEl>
                                          <p:spTgt spid="9"/>
                                        </p:tgtEl>
                                        <p:attrNameLst>
                                          <p:attrName>ppt_x</p:attrName>
                                        </p:attrNameLst>
                                      </p:cBhvr>
                                      <p:tavLst>
                                        <p:tav tm="0">
                                          <p:val>
                                            <p:strVal val="0-#ppt_w/2"/>
                                          </p:val>
                                        </p:tav>
                                        <p:tav tm="100000">
                                          <p:val>
                                            <p:strVal val="#ppt_x"/>
                                          </p:val>
                                        </p:tav>
                                      </p:tavLst>
                                    </p:anim>
                                    <p:anim calcmode="lin" valueType="num">
                                      <p:cBhvr additive="base">
                                        <p:cTn id="15" dur="3000" fill="hold"/>
                                        <p:tgtEl>
                                          <p:spTgt spid="9"/>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iterate type="lt">
                                    <p:tmPct val="0"/>
                                  </p:iterate>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3000" fill="hold"/>
                                        <p:tgtEl>
                                          <p:spTgt spid="11"/>
                                        </p:tgtEl>
                                        <p:attrNameLst>
                                          <p:attrName>ppt_x</p:attrName>
                                        </p:attrNameLst>
                                      </p:cBhvr>
                                      <p:tavLst>
                                        <p:tav tm="0">
                                          <p:val>
                                            <p:strVal val="0-#ppt_w/2"/>
                                          </p:val>
                                        </p:tav>
                                        <p:tav tm="100000">
                                          <p:val>
                                            <p:strVal val="#ppt_x"/>
                                          </p:val>
                                        </p:tav>
                                      </p:tavLst>
                                    </p:anim>
                                    <p:anim calcmode="lin" valueType="num">
                                      <p:cBhvr additive="base">
                                        <p:cTn id="19" dur="3000" fill="hold"/>
                                        <p:tgtEl>
                                          <p:spTgt spid="11"/>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iterate type="lt">
                                    <p:tmPct val="0"/>
                                  </p:iterate>
                                  <p:childTnLst>
                                    <p:set>
                                      <p:cBhvr>
                                        <p:cTn id="21" dur="1" fill="hold">
                                          <p:stCondLst>
                                            <p:cond delay="0"/>
                                          </p:stCondLst>
                                        </p:cTn>
                                        <p:tgtEl>
                                          <p:spTgt spid="13"/>
                                        </p:tgtEl>
                                        <p:attrNameLst>
                                          <p:attrName>style.visibility</p:attrName>
                                        </p:attrNameLst>
                                      </p:cBhvr>
                                      <p:to>
                                        <p:strVal val="visible"/>
                                      </p:to>
                                    </p:set>
                                    <p:anim calcmode="lin" valueType="num">
                                      <p:cBhvr additive="base">
                                        <p:cTn id="22" dur="3000" fill="hold"/>
                                        <p:tgtEl>
                                          <p:spTgt spid="13"/>
                                        </p:tgtEl>
                                        <p:attrNameLst>
                                          <p:attrName>ppt_x</p:attrName>
                                        </p:attrNameLst>
                                      </p:cBhvr>
                                      <p:tavLst>
                                        <p:tav tm="0">
                                          <p:val>
                                            <p:strVal val="0-#ppt_w/2"/>
                                          </p:val>
                                        </p:tav>
                                        <p:tav tm="100000">
                                          <p:val>
                                            <p:strVal val="#ppt_x"/>
                                          </p:val>
                                        </p:tav>
                                      </p:tavLst>
                                    </p:anim>
                                    <p:anim calcmode="lin" valueType="num">
                                      <p:cBhvr additive="base">
                                        <p:cTn id="23" dur="3000" fill="hold"/>
                                        <p:tgtEl>
                                          <p:spTgt spid="13"/>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iterate type="lt">
                                    <p:tmPct val="0"/>
                                  </p:iterate>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3000" fill="hold"/>
                                        <p:tgtEl>
                                          <p:spTgt spid="15"/>
                                        </p:tgtEl>
                                        <p:attrNameLst>
                                          <p:attrName>ppt_x</p:attrName>
                                        </p:attrNameLst>
                                      </p:cBhvr>
                                      <p:tavLst>
                                        <p:tav tm="0">
                                          <p:val>
                                            <p:strVal val="0-#ppt_w/2"/>
                                          </p:val>
                                        </p:tav>
                                        <p:tav tm="100000">
                                          <p:val>
                                            <p:strVal val="#ppt_x"/>
                                          </p:val>
                                        </p:tav>
                                      </p:tavLst>
                                    </p:anim>
                                    <p:anim calcmode="lin" valueType="num">
                                      <p:cBhvr additive="base">
                                        <p:cTn id="27" dur="3000" fill="hold"/>
                                        <p:tgtEl>
                                          <p:spTgt spid="15"/>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iterate type="lt">
                                    <p:tmPct val="0"/>
                                  </p:iterate>
                                  <p:childTnLst>
                                    <p:set>
                                      <p:cBhvr>
                                        <p:cTn id="29" dur="1" fill="hold">
                                          <p:stCondLst>
                                            <p:cond delay="0"/>
                                          </p:stCondLst>
                                        </p:cTn>
                                        <p:tgtEl>
                                          <p:spTgt spid="17"/>
                                        </p:tgtEl>
                                        <p:attrNameLst>
                                          <p:attrName>style.visibility</p:attrName>
                                        </p:attrNameLst>
                                      </p:cBhvr>
                                      <p:to>
                                        <p:strVal val="visible"/>
                                      </p:to>
                                    </p:set>
                                    <p:anim calcmode="lin" valueType="num">
                                      <p:cBhvr additive="base">
                                        <p:cTn id="30" dur="3000" fill="hold"/>
                                        <p:tgtEl>
                                          <p:spTgt spid="17"/>
                                        </p:tgtEl>
                                        <p:attrNameLst>
                                          <p:attrName>ppt_x</p:attrName>
                                        </p:attrNameLst>
                                      </p:cBhvr>
                                      <p:tavLst>
                                        <p:tav tm="0">
                                          <p:val>
                                            <p:strVal val="0-#ppt_w/2"/>
                                          </p:val>
                                        </p:tav>
                                        <p:tav tm="100000">
                                          <p:val>
                                            <p:strVal val="#ppt_x"/>
                                          </p:val>
                                        </p:tav>
                                      </p:tavLst>
                                    </p:anim>
                                    <p:anim calcmode="lin" valueType="num">
                                      <p:cBhvr additive="base">
                                        <p:cTn id="31" dur="3000" fill="hold"/>
                                        <p:tgtEl>
                                          <p:spTgt spid="17"/>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iterate type="lt">
                                    <p:tmPct val="0"/>
                                  </p:iterate>
                                  <p:childTnLst>
                                    <p:set>
                                      <p:cBhvr>
                                        <p:cTn id="33" dur="1" fill="hold">
                                          <p:stCondLst>
                                            <p:cond delay="0"/>
                                          </p:stCondLst>
                                        </p:cTn>
                                        <p:tgtEl>
                                          <p:spTgt spid="19"/>
                                        </p:tgtEl>
                                        <p:attrNameLst>
                                          <p:attrName>style.visibility</p:attrName>
                                        </p:attrNameLst>
                                      </p:cBhvr>
                                      <p:to>
                                        <p:strVal val="visible"/>
                                      </p:to>
                                    </p:set>
                                    <p:anim calcmode="lin" valueType="num">
                                      <p:cBhvr additive="base">
                                        <p:cTn id="34" dur="3000" fill="hold"/>
                                        <p:tgtEl>
                                          <p:spTgt spid="19"/>
                                        </p:tgtEl>
                                        <p:attrNameLst>
                                          <p:attrName>ppt_x</p:attrName>
                                        </p:attrNameLst>
                                      </p:cBhvr>
                                      <p:tavLst>
                                        <p:tav tm="0">
                                          <p:val>
                                            <p:strVal val="0-#ppt_w/2"/>
                                          </p:val>
                                        </p:tav>
                                        <p:tav tm="100000">
                                          <p:val>
                                            <p:strVal val="#ppt_x"/>
                                          </p:val>
                                        </p:tav>
                                      </p:tavLst>
                                    </p:anim>
                                    <p:anim calcmode="lin" valueType="num">
                                      <p:cBhvr additive="base">
                                        <p:cTn id="35" dur="3000" fill="hold"/>
                                        <p:tgtEl>
                                          <p:spTgt spid="19"/>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iterate type="lt">
                                    <p:tmPct val="0"/>
                                  </p:iterate>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0-#ppt_w/2"/>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iterate type="lt">
                                    <p:tmPct val="0"/>
                                  </p:iterate>
                                  <p:childTnLst>
                                    <p:set>
                                      <p:cBhvr>
                                        <p:cTn id="41" dur="1" fill="hold">
                                          <p:stCondLst>
                                            <p:cond delay="0"/>
                                          </p:stCondLst>
                                        </p:cTn>
                                        <p:tgtEl>
                                          <p:spTgt spid="23"/>
                                        </p:tgtEl>
                                        <p:attrNameLst>
                                          <p:attrName>style.visibility</p:attrName>
                                        </p:attrNameLst>
                                      </p:cBhvr>
                                      <p:to>
                                        <p:strVal val="visible"/>
                                      </p:to>
                                    </p:set>
                                    <p:anim calcmode="lin" valueType="num">
                                      <p:cBhvr additive="base">
                                        <p:cTn id="42" dur="3000" fill="hold"/>
                                        <p:tgtEl>
                                          <p:spTgt spid="23"/>
                                        </p:tgtEl>
                                        <p:attrNameLst>
                                          <p:attrName>ppt_x</p:attrName>
                                        </p:attrNameLst>
                                      </p:cBhvr>
                                      <p:tavLst>
                                        <p:tav tm="0">
                                          <p:val>
                                            <p:strVal val="0-#ppt_w/2"/>
                                          </p:val>
                                        </p:tav>
                                        <p:tav tm="100000">
                                          <p:val>
                                            <p:strVal val="#ppt_x"/>
                                          </p:val>
                                        </p:tav>
                                      </p:tavLst>
                                    </p:anim>
                                    <p:anim calcmode="lin" valueType="num">
                                      <p:cBhvr additive="base">
                                        <p:cTn id="43" dur="3000" fill="hold"/>
                                        <p:tgtEl>
                                          <p:spTgt spid="23"/>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iterate type="lt">
                                    <p:tmPct val="0"/>
                                  </p:iterate>
                                  <p:childTnLst>
                                    <p:set>
                                      <p:cBhvr>
                                        <p:cTn id="45" dur="1" fill="hold">
                                          <p:stCondLst>
                                            <p:cond delay="0"/>
                                          </p:stCondLst>
                                        </p:cTn>
                                        <p:tgtEl>
                                          <p:spTgt spid="8"/>
                                        </p:tgtEl>
                                        <p:attrNameLst>
                                          <p:attrName>style.visibility</p:attrName>
                                        </p:attrNameLst>
                                      </p:cBhvr>
                                      <p:to>
                                        <p:strVal val="visible"/>
                                      </p:to>
                                    </p:set>
                                    <p:anim calcmode="lin" valueType="num">
                                      <p:cBhvr additive="base">
                                        <p:cTn id="46" dur="3000" fill="hold"/>
                                        <p:tgtEl>
                                          <p:spTgt spid="8"/>
                                        </p:tgtEl>
                                        <p:attrNameLst>
                                          <p:attrName>ppt_x</p:attrName>
                                        </p:attrNameLst>
                                      </p:cBhvr>
                                      <p:tavLst>
                                        <p:tav tm="0">
                                          <p:val>
                                            <p:strVal val="1+#ppt_w/2"/>
                                          </p:val>
                                        </p:tav>
                                        <p:tav tm="100000">
                                          <p:val>
                                            <p:strVal val="#ppt_x"/>
                                          </p:val>
                                        </p:tav>
                                      </p:tavLst>
                                    </p:anim>
                                    <p:anim calcmode="lin" valueType="num">
                                      <p:cBhvr additive="base">
                                        <p:cTn id="47" dur="3000" fill="hold"/>
                                        <p:tgtEl>
                                          <p:spTgt spid="8"/>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iterate type="lt">
                                    <p:tmPct val="0"/>
                                  </p:iterate>
                                  <p:childTnLst>
                                    <p:set>
                                      <p:cBhvr>
                                        <p:cTn id="49" dur="1" fill="hold">
                                          <p:stCondLst>
                                            <p:cond delay="0"/>
                                          </p:stCondLst>
                                        </p:cTn>
                                        <p:tgtEl>
                                          <p:spTgt spid="10"/>
                                        </p:tgtEl>
                                        <p:attrNameLst>
                                          <p:attrName>style.visibility</p:attrName>
                                        </p:attrNameLst>
                                      </p:cBhvr>
                                      <p:to>
                                        <p:strVal val="visible"/>
                                      </p:to>
                                    </p:set>
                                    <p:anim calcmode="lin" valueType="num">
                                      <p:cBhvr additive="base">
                                        <p:cTn id="50" dur="3000" fill="hold"/>
                                        <p:tgtEl>
                                          <p:spTgt spid="10"/>
                                        </p:tgtEl>
                                        <p:attrNameLst>
                                          <p:attrName>ppt_x</p:attrName>
                                        </p:attrNameLst>
                                      </p:cBhvr>
                                      <p:tavLst>
                                        <p:tav tm="0">
                                          <p:val>
                                            <p:strVal val="1+#ppt_w/2"/>
                                          </p:val>
                                        </p:tav>
                                        <p:tav tm="100000">
                                          <p:val>
                                            <p:strVal val="#ppt_x"/>
                                          </p:val>
                                        </p:tav>
                                      </p:tavLst>
                                    </p:anim>
                                    <p:anim calcmode="lin" valueType="num">
                                      <p:cBhvr additive="base">
                                        <p:cTn id="51" dur="3000" fill="hold"/>
                                        <p:tgtEl>
                                          <p:spTgt spid="10"/>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iterate type="lt">
                                    <p:tmPct val="0"/>
                                  </p:iterate>
                                  <p:childTnLst>
                                    <p:set>
                                      <p:cBhvr>
                                        <p:cTn id="53" dur="1" fill="hold">
                                          <p:stCondLst>
                                            <p:cond delay="0"/>
                                          </p:stCondLst>
                                        </p:cTn>
                                        <p:tgtEl>
                                          <p:spTgt spid="12"/>
                                        </p:tgtEl>
                                        <p:attrNameLst>
                                          <p:attrName>style.visibility</p:attrName>
                                        </p:attrNameLst>
                                      </p:cBhvr>
                                      <p:to>
                                        <p:strVal val="visible"/>
                                      </p:to>
                                    </p:set>
                                    <p:anim calcmode="lin" valueType="num">
                                      <p:cBhvr additive="base">
                                        <p:cTn id="54" dur="3000" fill="hold"/>
                                        <p:tgtEl>
                                          <p:spTgt spid="12"/>
                                        </p:tgtEl>
                                        <p:attrNameLst>
                                          <p:attrName>ppt_x</p:attrName>
                                        </p:attrNameLst>
                                      </p:cBhvr>
                                      <p:tavLst>
                                        <p:tav tm="0">
                                          <p:val>
                                            <p:strVal val="1+#ppt_w/2"/>
                                          </p:val>
                                        </p:tav>
                                        <p:tav tm="100000">
                                          <p:val>
                                            <p:strVal val="#ppt_x"/>
                                          </p:val>
                                        </p:tav>
                                      </p:tavLst>
                                    </p:anim>
                                    <p:anim calcmode="lin" valueType="num">
                                      <p:cBhvr additive="base">
                                        <p:cTn id="55" dur="3000" fill="hold"/>
                                        <p:tgtEl>
                                          <p:spTgt spid="12"/>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iterate type="lt">
                                    <p:tmPct val="0"/>
                                  </p:iterate>
                                  <p:childTnLst>
                                    <p:set>
                                      <p:cBhvr>
                                        <p:cTn id="57" dur="1" fill="hold">
                                          <p:stCondLst>
                                            <p:cond delay="0"/>
                                          </p:stCondLst>
                                        </p:cTn>
                                        <p:tgtEl>
                                          <p:spTgt spid="14"/>
                                        </p:tgtEl>
                                        <p:attrNameLst>
                                          <p:attrName>style.visibility</p:attrName>
                                        </p:attrNameLst>
                                      </p:cBhvr>
                                      <p:to>
                                        <p:strVal val="visible"/>
                                      </p:to>
                                    </p:set>
                                    <p:anim calcmode="lin" valueType="num">
                                      <p:cBhvr additive="base">
                                        <p:cTn id="58" dur="3000" fill="hold"/>
                                        <p:tgtEl>
                                          <p:spTgt spid="14"/>
                                        </p:tgtEl>
                                        <p:attrNameLst>
                                          <p:attrName>ppt_x</p:attrName>
                                        </p:attrNameLst>
                                      </p:cBhvr>
                                      <p:tavLst>
                                        <p:tav tm="0">
                                          <p:val>
                                            <p:strVal val="1+#ppt_w/2"/>
                                          </p:val>
                                        </p:tav>
                                        <p:tav tm="100000">
                                          <p:val>
                                            <p:strVal val="#ppt_x"/>
                                          </p:val>
                                        </p:tav>
                                      </p:tavLst>
                                    </p:anim>
                                    <p:anim calcmode="lin" valueType="num">
                                      <p:cBhvr additive="base">
                                        <p:cTn id="59" dur="3000" fill="hold"/>
                                        <p:tgtEl>
                                          <p:spTgt spid="14"/>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iterate type="lt">
                                    <p:tmPct val="0"/>
                                  </p:iterate>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3000" fill="hold"/>
                                        <p:tgtEl>
                                          <p:spTgt spid="16"/>
                                        </p:tgtEl>
                                        <p:attrNameLst>
                                          <p:attrName>ppt_x</p:attrName>
                                        </p:attrNameLst>
                                      </p:cBhvr>
                                      <p:tavLst>
                                        <p:tav tm="0">
                                          <p:val>
                                            <p:strVal val="1+#ppt_w/2"/>
                                          </p:val>
                                        </p:tav>
                                        <p:tav tm="100000">
                                          <p:val>
                                            <p:strVal val="#ppt_x"/>
                                          </p:val>
                                        </p:tav>
                                      </p:tavLst>
                                    </p:anim>
                                    <p:anim calcmode="lin" valueType="num">
                                      <p:cBhvr additive="base">
                                        <p:cTn id="63" dur="3000" fill="hold"/>
                                        <p:tgtEl>
                                          <p:spTgt spid="16"/>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iterate type="lt">
                                    <p:tmPct val="0"/>
                                  </p:iterate>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3000" fill="hold"/>
                                        <p:tgtEl>
                                          <p:spTgt spid="18"/>
                                        </p:tgtEl>
                                        <p:attrNameLst>
                                          <p:attrName>ppt_x</p:attrName>
                                        </p:attrNameLst>
                                      </p:cBhvr>
                                      <p:tavLst>
                                        <p:tav tm="0">
                                          <p:val>
                                            <p:strVal val="1+#ppt_w/2"/>
                                          </p:val>
                                        </p:tav>
                                        <p:tav tm="100000">
                                          <p:val>
                                            <p:strVal val="#ppt_x"/>
                                          </p:val>
                                        </p:tav>
                                      </p:tavLst>
                                    </p:anim>
                                    <p:anim calcmode="lin" valueType="num">
                                      <p:cBhvr additive="base">
                                        <p:cTn id="67" dur="3000" fill="hold"/>
                                        <p:tgtEl>
                                          <p:spTgt spid="18"/>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iterate type="lt">
                                    <p:tmPct val="0"/>
                                  </p:iterate>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iterate type="lt">
                                    <p:tmPct val="0"/>
                                  </p:iterate>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3000" fill="hold"/>
                                        <p:tgtEl>
                                          <p:spTgt spid="22"/>
                                        </p:tgtEl>
                                        <p:attrNameLst>
                                          <p:attrName>ppt_x</p:attrName>
                                        </p:attrNameLst>
                                      </p:cBhvr>
                                      <p:tavLst>
                                        <p:tav tm="0">
                                          <p:val>
                                            <p:strVal val="1+#ppt_w/2"/>
                                          </p:val>
                                        </p:tav>
                                        <p:tav tm="100000">
                                          <p:val>
                                            <p:strVal val="#ppt_x"/>
                                          </p:val>
                                        </p:tav>
                                      </p:tavLst>
                                    </p:anim>
                                    <p:anim calcmode="lin" valueType="num">
                                      <p:cBhvr additive="base">
                                        <p:cTn id="75" dur="3000" fill="hold"/>
                                        <p:tgtEl>
                                          <p:spTgt spid="22"/>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iterate type="lt">
                                    <p:tmPct val="0"/>
                                  </p:iterate>
                                  <p:childTnLst>
                                    <p:set>
                                      <p:cBhvr>
                                        <p:cTn id="77" dur="1" fill="hold">
                                          <p:stCondLst>
                                            <p:cond delay="0"/>
                                          </p:stCondLst>
                                        </p:cTn>
                                        <p:tgtEl>
                                          <p:spTgt spid="24"/>
                                        </p:tgtEl>
                                        <p:attrNameLst>
                                          <p:attrName>style.visibility</p:attrName>
                                        </p:attrNameLst>
                                      </p:cBhvr>
                                      <p:to>
                                        <p:strVal val="visible"/>
                                      </p:to>
                                    </p:set>
                                    <p:anim calcmode="lin" valueType="num">
                                      <p:cBhvr additive="base">
                                        <p:cTn id="78" dur="3000" fill="hold"/>
                                        <p:tgtEl>
                                          <p:spTgt spid="24"/>
                                        </p:tgtEl>
                                        <p:attrNameLst>
                                          <p:attrName>ppt_x</p:attrName>
                                        </p:attrNameLst>
                                      </p:cBhvr>
                                      <p:tavLst>
                                        <p:tav tm="0">
                                          <p:val>
                                            <p:strVal val="1+#ppt_w/2"/>
                                          </p:val>
                                        </p:tav>
                                        <p:tav tm="100000">
                                          <p:val>
                                            <p:strVal val="#ppt_x"/>
                                          </p:val>
                                        </p:tav>
                                      </p:tavLst>
                                    </p:anim>
                                    <p:anim calcmode="lin" valueType="num">
                                      <p:cBhvr additive="base">
                                        <p:cTn id="79" dur="3000" fill="hold"/>
                                        <p:tgtEl>
                                          <p:spTgt spid="24"/>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iterate type="lt">
                                    <p:tmPct val="0"/>
                                  </p:iterate>
                                  <p:childTnLst>
                                    <p:set>
                                      <p:cBhvr>
                                        <p:cTn id="81" dur="1" fill="hold">
                                          <p:stCondLst>
                                            <p:cond delay="0"/>
                                          </p:stCondLst>
                                        </p:cTn>
                                        <p:tgtEl>
                                          <p:spTgt spid="43"/>
                                        </p:tgtEl>
                                        <p:attrNameLst>
                                          <p:attrName>style.visibility</p:attrName>
                                        </p:attrNameLst>
                                      </p:cBhvr>
                                      <p:to>
                                        <p:strVal val="visible"/>
                                      </p:to>
                                    </p:set>
                                    <p:anim calcmode="lin" valueType="num">
                                      <p:cBhvr additive="base">
                                        <p:cTn id="82" dur="3000" fill="hold"/>
                                        <p:tgtEl>
                                          <p:spTgt spid="43"/>
                                        </p:tgtEl>
                                        <p:attrNameLst>
                                          <p:attrName>ppt_x</p:attrName>
                                        </p:attrNameLst>
                                      </p:cBhvr>
                                      <p:tavLst>
                                        <p:tav tm="0">
                                          <p:val>
                                            <p:strVal val="0-#ppt_w/2"/>
                                          </p:val>
                                        </p:tav>
                                        <p:tav tm="100000">
                                          <p:val>
                                            <p:strVal val="#ppt_x"/>
                                          </p:val>
                                        </p:tav>
                                      </p:tavLst>
                                    </p:anim>
                                    <p:anim calcmode="lin" valueType="num">
                                      <p:cBhvr additive="base">
                                        <p:cTn id="83" dur="3000" fill="hold"/>
                                        <p:tgtEl>
                                          <p:spTgt spid="4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iterate type="lt">
                                    <p:tmPct val="0"/>
                                  </p:iterate>
                                  <p:childTnLst>
                                    <p:set>
                                      <p:cBhvr>
                                        <p:cTn id="85" dur="1" fill="hold">
                                          <p:stCondLst>
                                            <p:cond delay="0"/>
                                          </p:stCondLst>
                                        </p:cTn>
                                        <p:tgtEl>
                                          <p:spTgt spid="45"/>
                                        </p:tgtEl>
                                        <p:attrNameLst>
                                          <p:attrName>style.visibility</p:attrName>
                                        </p:attrNameLst>
                                      </p:cBhvr>
                                      <p:to>
                                        <p:strVal val="visible"/>
                                      </p:to>
                                    </p:set>
                                    <p:anim calcmode="lin" valueType="num">
                                      <p:cBhvr additive="base">
                                        <p:cTn id="86" dur="3000" fill="hold"/>
                                        <p:tgtEl>
                                          <p:spTgt spid="45"/>
                                        </p:tgtEl>
                                        <p:attrNameLst>
                                          <p:attrName>ppt_x</p:attrName>
                                        </p:attrNameLst>
                                      </p:cBhvr>
                                      <p:tavLst>
                                        <p:tav tm="0">
                                          <p:val>
                                            <p:strVal val="0-#ppt_w/2"/>
                                          </p:val>
                                        </p:tav>
                                        <p:tav tm="100000">
                                          <p:val>
                                            <p:strVal val="#ppt_x"/>
                                          </p:val>
                                        </p:tav>
                                      </p:tavLst>
                                    </p:anim>
                                    <p:anim calcmode="lin" valueType="num">
                                      <p:cBhvr additive="base">
                                        <p:cTn id="87" dur="3000" fill="hold"/>
                                        <p:tgtEl>
                                          <p:spTgt spid="4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iterate type="lt">
                                    <p:tmPct val="0"/>
                                  </p:iterate>
                                  <p:childTnLst>
                                    <p:set>
                                      <p:cBhvr>
                                        <p:cTn id="89" dur="1" fill="hold">
                                          <p:stCondLst>
                                            <p:cond delay="0"/>
                                          </p:stCondLst>
                                        </p:cTn>
                                        <p:tgtEl>
                                          <p:spTgt spid="47"/>
                                        </p:tgtEl>
                                        <p:attrNameLst>
                                          <p:attrName>style.visibility</p:attrName>
                                        </p:attrNameLst>
                                      </p:cBhvr>
                                      <p:to>
                                        <p:strVal val="visible"/>
                                      </p:to>
                                    </p:set>
                                    <p:anim calcmode="lin" valueType="num">
                                      <p:cBhvr additive="base">
                                        <p:cTn id="90" dur="3000" fill="hold"/>
                                        <p:tgtEl>
                                          <p:spTgt spid="47"/>
                                        </p:tgtEl>
                                        <p:attrNameLst>
                                          <p:attrName>ppt_x</p:attrName>
                                        </p:attrNameLst>
                                      </p:cBhvr>
                                      <p:tavLst>
                                        <p:tav tm="0">
                                          <p:val>
                                            <p:strVal val="0-#ppt_w/2"/>
                                          </p:val>
                                        </p:tav>
                                        <p:tav tm="100000">
                                          <p:val>
                                            <p:strVal val="#ppt_x"/>
                                          </p:val>
                                        </p:tav>
                                      </p:tavLst>
                                    </p:anim>
                                    <p:anim calcmode="lin" valueType="num">
                                      <p:cBhvr additive="base">
                                        <p:cTn id="91" dur="3000" fill="hold"/>
                                        <p:tgtEl>
                                          <p:spTgt spid="4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iterate type="lt">
                                    <p:tmPct val="0"/>
                                  </p:iterate>
                                  <p:childTnLst>
                                    <p:set>
                                      <p:cBhvr>
                                        <p:cTn id="93" dur="1" fill="hold">
                                          <p:stCondLst>
                                            <p:cond delay="0"/>
                                          </p:stCondLst>
                                        </p:cTn>
                                        <p:tgtEl>
                                          <p:spTgt spid="49"/>
                                        </p:tgtEl>
                                        <p:attrNameLst>
                                          <p:attrName>style.visibility</p:attrName>
                                        </p:attrNameLst>
                                      </p:cBhvr>
                                      <p:to>
                                        <p:strVal val="visible"/>
                                      </p:to>
                                    </p:set>
                                    <p:anim calcmode="lin" valueType="num">
                                      <p:cBhvr additive="base">
                                        <p:cTn id="94" dur="3000" fill="hold"/>
                                        <p:tgtEl>
                                          <p:spTgt spid="49"/>
                                        </p:tgtEl>
                                        <p:attrNameLst>
                                          <p:attrName>ppt_x</p:attrName>
                                        </p:attrNameLst>
                                      </p:cBhvr>
                                      <p:tavLst>
                                        <p:tav tm="0">
                                          <p:val>
                                            <p:strVal val="0-#ppt_w/2"/>
                                          </p:val>
                                        </p:tav>
                                        <p:tav tm="100000">
                                          <p:val>
                                            <p:strVal val="#ppt_x"/>
                                          </p:val>
                                        </p:tav>
                                      </p:tavLst>
                                    </p:anim>
                                    <p:anim calcmode="lin" valueType="num">
                                      <p:cBhvr additive="base">
                                        <p:cTn id="95" dur="3000" fill="hold"/>
                                        <p:tgtEl>
                                          <p:spTgt spid="4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iterate type="lt">
                                    <p:tmPct val="0"/>
                                  </p:iterate>
                                  <p:childTnLst>
                                    <p:set>
                                      <p:cBhvr>
                                        <p:cTn id="97" dur="1" fill="hold">
                                          <p:stCondLst>
                                            <p:cond delay="0"/>
                                          </p:stCondLst>
                                        </p:cTn>
                                        <p:tgtEl>
                                          <p:spTgt spid="51"/>
                                        </p:tgtEl>
                                        <p:attrNameLst>
                                          <p:attrName>style.visibility</p:attrName>
                                        </p:attrNameLst>
                                      </p:cBhvr>
                                      <p:to>
                                        <p:strVal val="visible"/>
                                      </p:to>
                                    </p:set>
                                    <p:anim calcmode="lin" valueType="num">
                                      <p:cBhvr additive="base">
                                        <p:cTn id="98" dur="3000" fill="hold"/>
                                        <p:tgtEl>
                                          <p:spTgt spid="51"/>
                                        </p:tgtEl>
                                        <p:attrNameLst>
                                          <p:attrName>ppt_x</p:attrName>
                                        </p:attrNameLst>
                                      </p:cBhvr>
                                      <p:tavLst>
                                        <p:tav tm="0">
                                          <p:val>
                                            <p:strVal val="0-#ppt_w/2"/>
                                          </p:val>
                                        </p:tav>
                                        <p:tav tm="100000">
                                          <p:val>
                                            <p:strVal val="#ppt_x"/>
                                          </p:val>
                                        </p:tav>
                                      </p:tavLst>
                                    </p:anim>
                                    <p:anim calcmode="lin" valueType="num">
                                      <p:cBhvr additive="base">
                                        <p:cTn id="99" dur="3000" fill="hold"/>
                                        <p:tgtEl>
                                          <p:spTgt spid="5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iterate type="lt">
                                    <p:tmPct val="0"/>
                                  </p:iterate>
                                  <p:childTnLst>
                                    <p:set>
                                      <p:cBhvr>
                                        <p:cTn id="101" dur="1" fill="hold">
                                          <p:stCondLst>
                                            <p:cond delay="0"/>
                                          </p:stCondLst>
                                        </p:cTn>
                                        <p:tgtEl>
                                          <p:spTgt spid="53"/>
                                        </p:tgtEl>
                                        <p:attrNameLst>
                                          <p:attrName>style.visibility</p:attrName>
                                        </p:attrNameLst>
                                      </p:cBhvr>
                                      <p:to>
                                        <p:strVal val="visible"/>
                                      </p:to>
                                    </p:set>
                                    <p:anim calcmode="lin" valueType="num">
                                      <p:cBhvr additive="base">
                                        <p:cTn id="102" dur="3000" fill="hold"/>
                                        <p:tgtEl>
                                          <p:spTgt spid="53"/>
                                        </p:tgtEl>
                                        <p:attrNameLst>
                                          <p:attrName>ppt_x</p:attrName>
                                        </p:attrNameLst>
                                      </p:cBhvr>
                                      <p:tavLst>
                                        <p:tav tm="0">
                                          <p:val>
                                            <p:strVal val="0-#ppt_w/2"/>
                                          </p:val>
                                        </p:tav>
                                        <p:tav tm="100000">
                                          <p:val>
                                            <p:strVal val="#ppt_x"/>
                                          </p:val>
                                        </p:tav>
                                      </p:tavLst>
                                    </p:anim>
                                    <p:anim calcmode="lin" valueType="num">
                                      <p:cBhvr additive="base">
                                        <p:cTn id="103" dur="3000" fill="hold"/>
                                        <p:tgtEl>
                                          <p:spTgt spid="5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iterate type="lt">
                                    <p:tmPct val="0"/>
                                  </p:iterate>
                                  <p:childTnLst>
                                    <p:set>
                                      <p:cBhvr>
                                        <p:cTn id="105" dur="1" fill="hold">
                                          <p:stCondLst>
                                            <p:cond delay="0"/>
                                          </p:stCondLst>
                                        </p:cTn>
                                        <p:tgtEl>
                                          <p:spTgt spid="55"/>
                                        </p:tgtEl>
                                        <p:attrNameLst>
                                          <p:attrName>style.visibility</p:attrName>
                                        </p:attrNameLst>
                                      </p:cBhvr>
                                      <p:to>
                                        <p:strVal val="visible"/>
                                      </p:to>
                                    </p:set>
                                    <p:anim calcmode="lin" valueType="num">
                                      <p:cBhvr additive="base">
                                        <p:cTn id="106" dur="3000" fill="hold"/>
                                        <p:tgtEl>
                                          <p:spTgt spid="55"/>
                                        </p:tgtEl>
                                        <p:attrNameLst>
                                          <p:attrName>ppt_x</p:attrName>
                                        </p:attrNameLst>
                                      </p:cBhvr>
                                      <p:tavLst>
                                        <p:tav tm="0">
                                          <p:val>
                                            <p:strVal val="0-#ppt_w/2"/>
                                          </p:val>
                                        </p:tav>
                                        <p:tav tm="100000">
                                          <p:val>
                                            <p:strVal val="#ppt_x"/>
                                          </p:val>
                                        </p:tav>
                                      </p:tavLst>
                                    </p:anim>
                                    <p:anim calcmode="lin" valueType="num">
                                      <p:cBhvr additive="base">
                                        <p:cTn id="107" dur="3000" fill="hold"/>
                                        <p:tgtEl>
                                          <p:spTgt spid="55"/>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iterate type="lt">
                                    <p:tmPct val="0"/>
                                  </p:iterate>
                                  <p:childTnLst>
                                    <p:set>
                                      <p:cBhvr>
                                        <p:cTn id="109" dur="1" fill="hold">
                                          <p:stCondLst>
                                            <p:cond delay="0"/>
                                          </p:stCondLst>
                                        </p:cTn>
                                        <p:tgtEl>
                                          <p:spTgt spid="57"/>
                                        </p:tgtEl>
                                        <p:attrNameLst>
                                          <p:attrName>style.visibility</p:attrName>
                                        </p:attrNameLst>
                                      </p:cBhvr>
                                      <p:to>
                                        <p:strVal val="visible"/>
                                      </p:to>
                                    </p:set>
                                    <p:anim calcmode="lin" valueType="num">
                                      <p:cBhvr additive="base">
                                        <p:cTn id="110" dur="3000" fill="hold"/>
                                        <p:tgtEl>
                                          <p:spTgt spid="57"/>
                                        </p:tgtEl>
                                        <p:attrNameLst>
                                          <p:attrName>ppt_x</p:attrName>
                                        </p:attrNameLst>
                                      </p:cBhvr>
                                      <p:tavLst>
                                        <p:tav tm="0">
                                          <p:val>
                                            <p:strVal val="0-#ppt_w/2"/>
                                          </p:val>
                                        </p:tav>
                                        <p:tav tm="100000">
                                          <p:val>
                                            <p:strVal val="#ppt_x"/>
                                          </p:val>
                                        </p:tav>
                                      </p:tavLst>
                                    </p:anim>
                                    <p:anim calcmode="lin" valueType="num">
                                      <p:cBhvr additive="base">
                                        <p:cTn id="111" dur="3000" fill="hold"/>
                                        <p:tgtEl>
                                          <p:spTgt spid="57"/>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iterate type="lt">
                                    <p:tmPct val="0"/>
                                  </p:iterate>
                                  <p:childTnLst>
                                    <p:set>
                                      <p:cBhvr>
                                        <p:cTn id="113" dur="1" fill="hold">
                                          <p:stCondLst>
                                            <p:cond delay="0"/>
                                          </p:stCondLst>
                                        </p:cTn>
                                        <p:tgtEl>
                                          <p:spTgt spid="59"/>
                                        </p:tgtEl>
                                        <p:attrNameLst>
                                          <p:attrName>style.visibility</p:attrName>
                                        </p:attrNameLst>
                                      </p:cBhvr>
                                      <p:to>
                                        <p:strVal val="visible"/>
                                      </p:to>
                                    </p:set>
                                    <p:anim calcmode="lin" valueType="num">
                                      <p:cBhvr additive="base">
                                        <p:cTn id="114" dur="3000" fill="hold"/>
                                        <p:tgtEl>
                                          <p:spTgt spid="59"/>
                                        </p:tgtEl>
                                        <p:attrNameLst>
                                          <p:attrName>ppt_x</p:attrName>
                                        </p:attrNameLst>
                                      </p:cBhvr>
                                      <p:tavLst>
                                        <p:tav tm="0">
                                          <p:val>
                                            <p:strVal val="0-#ppt_w/2"/>
                                          </p:val>
                                        </p:tav>
                                        <p:tav tm="100000">
                                          <p:val>
                                            <p:strVal val="#ppt_x"/>
                                          </p:val>
                                        </p:tav>
                                      </p:tavLst>
                                    </p:anim>
                                    <p:anim calcmode="lin" valueType="num">
                                      <p:cBhvr additive="base">
                                        <p:cTn id="115" dur="3000" fill="hold"/>
                                        <p:tgtEl>
                                          <p:spTgt spid="5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iterate type="lt">
                                    <p:tmPct val="0"/>
                                  </p:iterate>
                                  <p:childTnLst>
                                    <p:set>
                                      <p:cBhvr>
                                        <p:cTn id="117" dur="1" fill="hold">
                                          <p:stCondLst>
                                            <p:cond delay="0"/>
                                          </p:stCondLst>
                                        </p:cTn>
                                        <p:tgtEl>
                                          <p:spTgt spid="44"/>
                                        </p:tgtEl>
                                        <p:attrNameLst>
                                          <p:attrName>style.visibility</p:attrName>
                                        </p:attrNameLst>
                                      </p:cBhvr>
                                      <p:to>
                                        <p:strVal val="visible"/>
                                      </p:to>
                                    </p:set>
                                    <p:anim calcmode="lin" valueType="num">
                                      <p:cBhvr additive="base">
                                        <p:cTn id="118" dur="3000" fill="hold"/>
                                        <p:tgtEl>
                                          <p:spTgt spid="44"/>
                                        </p:tgtEl>
                                        <p:attrNameLst>
                                          <p:attrName>ppt_x</p:attrName>
                                        </p:attrNameLst>
                                      </p:cBhvr>
                                      <p:tavLst>
                                        <p:tav tm="0">
                                          <p:val>
                                            <p:strVal val="1+#ppt_w/2"/>
                                          </p:val>
                                        </p:tav>
                                        <p:tav tm="100000">
                                          <p:val>
                                            <p:strVal val="#ppt_x"/>
                                          </p:val>
                                        </p:tav>
                                      </p:tavLst>
                                    </p:anim>
                                    <p:anim calcmode="lin" valueType="num">
                                      <p:cBhvr additive="base">
                                        <p:cTn id="119" dur="3000" fill="hold"/>
                                        <p:tgtEl>
                                          <p:spTgt spid="4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iterate type="lt">
                                    <p:tmPct val="0"/>
                                  </p:iterate>
                                  <p:childTnLst>
                                    <p:set>
                                      <p:cBhvr>
                                        <p:cTn id="121" dur="1" fill="hold">
                                          <p:stCondLst>
                                            <p:cond delay="0"/>
                                          </p:stCondLst>
                                        </p:cTn>
                                        <p:tgtEl>
                                          <p:spTgt spid="46"/>
                                        </p:tgtEl>
                                        <p:attrNameLst>
                                          <p:attrName>style.visibility</p:attrName>
                                        </p:attrNameLst>
                                      </p:cBhvr>
                                      <p:to>
                                        <p:strVal val="visible"/>
                                      </p:to>
                                    </p:set>
                                    <p:anim calcmode="lin" valueType="num">
                                      <p:cBhvr additive="base">
                                        <p:cTn id="122" dur="3000" fill="hold"/>
                                        <p:tgtEl>
                                          <p:spTgt spid="46"/>
                                        </p:tgtEl>
                                        <p:attrNameLst>
                                          <p:attrName>ppt_x</p:attrName>
                                        </p:attrNameLst>
                                      </p:cBhvr>
                                      <p:tavLst>
                                        <p:tav tm="0">
                                          <p:val>
                                            <p:strVal val="1+#ppt_w/2"/>
                                          </p:val>
                                        </p:tav>
                                        <p:tav tm="100000">
                                          <p:val>
                                            <p:strVal val="#ppt_x"/>
                                          </p:val>
                                        </p:tav>
                                      </p:tavLst>
                                    </p:anim>
                                    <p:anim calcmode="lin" valueType="num">
                                      <p:cBhvr additive="base">
                                        <p:cTn id="123" dur="3000" fill="hold"/>
                                        <p:tgtEl>
                                          <p:spTgt spid="4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iterate type="lt">
                                    <p:tmPct val="0"/>
                                  </p:iterate>
                                  <p:childTnLst>
                                    <p:set>
                                      <p:cBhvr>
                                        <p:cTn id="125" dur="1" fill="hold">
                                          <p:stCondLst>
                                            <p:cond delay="0"/>
                                          </p:stCondLst>
                                        </p:cTn>
                                        <p:tgtEl>
                                          <p:spTgt spid="48"/>
                                        </p:tgtEl>
                                        <p:attrNameLst>
                                          <p:attrName>style.visibility</p:attrName>
                                        </p:attrNameLst>
                                      </p:cBhvr>
                                      <p:to>
                                        <p:strVal val="visible"/>
                                      </p:to>
                                    </p:set>
                                    <p:anim calcmode="lin" valueType="num">
                                      <p:cBhvr additive="base">
                                        <p:cTn id="126" dur="3000" fill="hold"/>
                                        <p:tgtEl>
                                          <p:spTgt spid="48"/>
                                        </p:tgtEl>
                                        <p:attrNameLst>
                                          <p:attrName>ppt_x</p:attrName>
                                        </p:attrNameLst>
                                      </p:cBhvr>
                                      <p:tavLst>
                                        <p:tav tm="0">
                                          <p:val>
                                            <p:strVal val="1+#ppt_w/2"/>
                                          </p:val>
                                        </p:tav>
                                        <p:tav tm="100000">
                                          <p:val>
                                            <p:strVal val="#ppt_x"/>
                                          </p:val>
                                        </p:tav>
                                      </p:tavLst>
                                    </p:anim>
                                    <p:anim calcmode="lin" valueType="num">
                                      <p:cBhvr additive="base">
                                        <p:cTn id="127" dur="3000" fill="hold"/>
                                        <p:tgtEl>
                                          <p:spTgt spid="48"/>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iterate type="lt">
                                    <p:tmPct val="0"/>
                                  </p:iterate>
                                  <p:childTnLst>
                                    <p:set>
                                      <p:cBhvr>
                                        <p:cTn id="129" dur="1" fill="hold">
                                          <p:stCondLst>
                                            <p:cond delay="0"/>
                                          </p:stCondLst>
                                        </p:cTn>
                                        <p:tgtEl>
                                          <p:spTgt spid="50"/>
                                        </p:tgtEl>
                                        <p:attrNameLst>
                                          <p:attrName>style.visibility</p:attrName>
                                        </p:attrNameLst>
                                      </p:cBhvr>
                                      <p:to>
                                        <p:strVal val="visible"/>
                                      </p:to>
                                    </p:set>
                                    <p:anim calcmode="lin" valueType="num">
                                      <p:cBhvr additive="base">
                                        <p:cTn id="130" dur="3000" fill="hold"/>
                                        <p:tgtEl>
                                          <p:spTgt spid="50"/>
                                        </p:tgtEl>
                                        <p:attrNameLst>
                                          <p:attrName>ppt_x</p:attrName>
                                        </p:attrNameLst>
                                      </p:cBhvr>
                                      <p:tavLst>
                                        <p:tav tm="0">
                                          <p:val>
                                            <p:strVal val="1+#ppt_w/2"/>
                                          </p:val>
                                        </p:tav>
                                        <p:tav tm="100000">
                                          <p:val>
                                            <p:strVal val="#ppt_x"/>
                                          </p:val>
                                        </p:tav>
                                      </p:tavLst>
                                    </p:anim>
                                    <p:anim calcmode="lin" valueType="num">
                                      <p:cBhvr additive="base">
                                        <p:cTn id="131" dur="3000" fill="hold"/>
                                        <p:tgtEl>
                                          <p:spTgt spid="50"/>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iterate type="lt">
                                    <p:tmPct val="0"/>
                                  </p:iterate>
                                  <p:childTnLst>
                                    <p:set>
                                      <p:cBhvr>
                                        <p:cTn id="133" dur="1" fill="hold">
                                          <p:stCondLst>
                                            <p:cond delay="0"/>
                                          </p:stCondLst>
                                        </p:cTn>
                                        <p:tgtEl>
                                          <p:spTgt spid="52"/>
                                        </p:tgtEl>
                                        <p:attrNameLst>
                                          <p:attrName>style.visibility</p:attrName>
                                        </p:attrNameLst>
                                      </p:cBhvr>
                                      <p:to>
                                        <p:strVal val="visible"/>
                                      </p:to>
                                    </p:set>
                                    <p:anim calcmode="lin" valueType="num">
                                      <p:cBhvr additive="base">
                                        <p:cTn id="134" dur="3000" fill="hold"/>
                                        <p:tgtEl>
                                          <p:spTgt spid="52"/>
                                        </p:tgtEl>
                                        <p:attrNameLst>
                                          <p:attrName>ppt_x</p:attrName>
                                        </p:attrNameLst>
                                      </p:cBhvr>
                                      <p:tavLst>
                                        <p:tav tm="0">
                                          <p:val>
                                            <p:strVal val="1+#ppt_w/2"/>
                                          </p:val>
                                        </p:tav>
                                        <p:tav tm="100000">
                                          <p:val>
                                            <p:strVal val="#ppt_x"/>
                                          </p:val>
                                        </p:tav>
                                      </p:tavLst>
                                    </p:anim>
                                    <p:anim calcmode="lin" valueType="num">
                                      <p:cBhvr additive="base">
                                        <p:cTn id="135" dur="3000" fill="hold"/>
                                        <p:tgtEl>
                                          <p:spTgt spid="52"/>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iterate type="lt">
                                    <p:tmPct val="0"/>
                                  </p:iterate>
                                  <p:childTnLst>
                                    <p:set>
                                      <p:cBhvr>
                                        <p:cTn id="137" dur="1" fill="hold">
                                          <p:stCondLst>
                                            <p:cond delay="0"/>
                                          </p:stCondLst>
                                        </p:cTn>
                                        <p:tgtEl>
                                          <p:spTgt spid="54"/>
                                        </p:tgtEl>
                                        <p:attrNameLst>
                                          <p:attrName>style.visibility</p:attrName>
                                        </p:attrNameLst>
                                      </p:cBhvr>
                                      <p:to>
                                        <p:strVal val="visible"/>
                                      </p:to>
                                    </p:set>
                                    <p:anim calcmode="lin" valueType="num">
                                      <p:cBhvr additive="base">
                                        <p:cTn id="138" dur="3000" fill="hold"/>
                                        <p:tgtEl>
                                          <p:spTgt spid="54"/>
                                        </p:tgtEl>
                                        <p:attrNameLst>
                                          <p:attrName>ppt_x</p:attrName>
                                        </p:attrNameLst>
                                      </p:cBhvr>
                                      <p:tavLst>
                                        <p:tav tm="0">
                                          <p:val>
                                            <p:strVal val="1+#ppt_w/2"/>
                                          </p:val>
                                        </p:tav>
                                        <p:tav tm="100000">
                                          <p:val>
                                            <p:strVal val="#ppt_x"/>
                                          </p:val>
                                        </p:tav>
                                      </p:tavLst>
                                    </p:anim>
                                    <p:anim calcmode="lin" valueType="num">
                                      <p:cBhvr additive="base">
                                        <p:cTn id="139" dur="3000" fill="hold"/>
                                        <p:tgtEl>
                                          <p:spTgt spid="5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iterate type="lt">
                                    <p:tmPct val="0"/>
                                  </p:iterate>
                                  <p:childTnLst>
                                    <p:set>
                                      <p:cBhvr>
                                        <p:cTn id="141" dur="1" fill="hold">
                                          <p:stCondLst>
                                            <p:cond delay="0"/>
                                          </p:stCondLst>
                                        </p:cTn>
                                        <p:tgtEl>
                                          <p:spTgt spid="56"/>
                                        </p:tgtEl>
                                        <p:attrNameLst>
                                          <p:attrName>style.visibility</p:attrName>
                                        </p:attrNameLst>
                                      </p:cBhvr>
                                      <p:to>
                                        <p:strVal val="visible"/>
                                      </p:to>
                                    </p:set>
                                    <p:anim calcmode="lin" valueType="num">
                                      <p:cBhvr additive="base">
                                        <p:cTn id="142" dur="3000" fill="hold"/>
                                        <p:tgtEl>
                                          <p:spTgt spid="56"/>
                                        </p:tgtEl>
                                        <p:attrNameLst>
                                          <p:attrName>ppt_x</p:attrName>
                                        </p:attrNameLst>
                                      </p:cBhvr>
                                      <p:tavLst>
                                        <p:tav tm="0">
                                          <p:val>
                                            <p:strVal val="1+#ppt_w/2"/>
                                          </p:val>
                                        </p:tav>
                                        <p:tav tm="100000">
                                          <p:val>
                                            <p:strVal val="#ppt_x"/>
                                          </p:val>
                                        </p:tav>
                                      </p:tavLst>
                                    </p:anim>
                                    <p:anim calcmode="lin" valueType="num">
                                      <p:cBhvr additive="base">
                                        <p:cTn id="143" dur="3000" fill="hold"/>
                                        <p:tgtEl>
                                          <p:spTgt spid="56"/>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iterate type="lt">
                                    <p:tmPct val="0"/>
                                  </p:iterate>
                                  <p:childTnLst>
                                    <p:set>
                                      <p:cBhvr>
                                        <p:cTn id="145" dur="1" fill="hold">
                                          <p:stCondLst>
                                            <p:cond delay="0"/>
                                          </p:stCondLst>
                                        </p:cTn>
                                        <p:tgtEl>
                                          <p:spTgt spid="58"/>
                                        </p:tgtEl>
                                        <p:attrNameLst>
                                          <p:attrName>style.visibility</p:attrName>
                                        </p:attrNameLst>
                                      </p:cBhvr>
                                      <p:to>
                                        <p:strVal val="visible"/>
                                      </p:to>
                                    </p:set>
                                    <p:anim calcmode="lin" valueType="num">
                                      <p:cBhvr additive="base">
                                        <p:cTn id="146" dur="3000" fill="hold"/>
                                        <p:tgtEl>
                                          <p:spTgt spid="58"/>
                                        </p:tgtEl>
                                        <p:attrNameLst>
                                          <p:attrName>ppt_x</p:attrName>
                                        </p:attrNameLst>
                                      </p:cBhvr>
                                      <p:tavLst>
                                        <p:tav tm="0">
                                          <p:val>
                                            <p:strVal val="1+#ppt_w/2"/>
                                          </p:val>
                                        </p:tav>
                                        <p:tav tm="100000">
                                          <p:val>
                                            <p:strVal val="#ppt_x"/>
                                          </p:val>
                                        </p:tav>
                                      </p:tavLst>
                                    </p:anim>
                                    <p:anim calcmode="lin" valueType="num">
                                      <p:cBhvr additive="base">
                                        <p:cTn id="147" dur="3000" fill="hold"/>
                                        <p:tgtEl>
                                          <p:spTgt spid="58"/>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iterate type="lt">
                                    <p:tmPct val="0"/>
                                  </p:iterate>
                                  <p:childTnLst>
                                    <p:set>
                                      <p:cBhvr>
                                        <p:cTn id="149" dur="1" fill="hold">
                                          <p:stCondLst>
                                            <p:cond delay="0"/>
                                          </p:stCondLst>
                                        </p:cTn>
                                        <p:tgtEl>
                                          <p:spTgt spid="60"/>
                                        </p:tgtEl>
                                        <p:attrNameLst>
                                          <p:attrName>style.visibility</p:attrName>
                                        </p:attrNameLst>
                                      </p:cBhvr>
                                      <p:to>
                                        <p:strVal val="visible"/>
                                      </p:to>
                                    </p:set>
                                    <p:anim calcmode="lin" valueType="num">
                                      <p:cBhvr additive="base">
                                        <p:cTn id="150" dur="3000" fill="hold"/>
                                        <p:tgtEl>
                                          <p:spTgt spid="60"/>
                                        </p:tgtEl>
                                        <p:attrNameLst>
                                          <p:attrName>ppt_x</p:attrName>
                                        </p:attrNameLst>
                                      </p:cBhvr>
                                      <p:tavLst>
                                        <p:tav tm="0">
                                          <p:val>
                                            <p:strVal val="1+#ppt_w/2"/>
                                          </p:val>
                                        </p:tav>
                                        <p:tav tm="100000">
                                          <p:val>
                                            <p:strVal val="#ppt_x"/>
                                          </p:val>
                                        </p:tav>
                                      </p:tavLst>
                                    </p:anim>
                                    <p:anim calcmode="lin" valueType="num">
                                      <p:cBhvr additive="base">
                                        <p:cTn id="151" dur="3000" fill="hold"/>
                                        <p:tgtEl>
                                          <p:spTgt spid="60"/>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iterate type="lt">
                                    <p:tmPct val="0"/>
                                  </p:iterate>
                                  <p:childTnLst>
                                    <p:set>
                                      <p:cBhvr>
                                        <p:cTn id="153" dur="1" fill="hold">
                                          <p:stCondLst>
                                            <p:cond delay="0"/>
                                          </p:stCondLst>
                                        </p:cTn>
                                        <p:tgtEl>
                                          <p:spTgt spid="61"/>
                                        </p:tgtEl>
                                        <p:attrNameLst>
                                          <p:attrName>style.visibility</p:attrName>
                                        </p:attrNameLst>
                                      </p:cBhvr>
                                      <p:to>
                                        <p:strVal val="visible"/>
                                      </p:to>
                                    </p:set>
                                    <p:anim calcmode="lin" valueType="num">
                                      <p:cBhvr additive="base">
                                        <p:cTn id="154" dur="3000" fill="hold"/>
                                        <p:tgtEl>
                                          <p:spTgt spid="61"/>
                                        </p:tgtEl>
                                        <p:attrNameLst>
                                          <p:attrName>ppt_x</p:attrName>
                                        </p:attrNameLst>
                                      </p:cBhvr>
                                      <p:tavLst>
                                        <p:tav tm="0">
                                          <p:val>
                                            <p:strVal val="0-#ppt_w/2"/>
                                          </p:val>
                                        </p:tav>
                                        <p:tav tm="100000">
                                          <p:val>
                                            <p:strVal val="#ppt_x"/>
                                          </p:val>
                                        </p:tav>
                                      </p:tavLst>
                                    </p:anim>
                                    <p:anim calcmode="lin" valueType="num">
                                      <p:cBhvr additive="base">
                                        <p:cTn id="155" dur="3000" fill="hold"/>
                                        <p:tgtEl>
                                          <p:spTgt spid="61"/>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iterate type="lt">
                                    <p:tmPct val="0"/>
                                  </p:iterate>
                                  <p:childTnLst>
                                    <p:set>
                                      <p:cBhvr>
                                        <p:cTn id="157" dur="1" fill="hold">
                                          <p:stCondLst>
                                            <p:cond delay="0"/>
                                          </p:stCondLst>
                                        </p:cTn>
                                        <p:tgtEl>
                                          <p:spTgt spid="63"/>
                                        </p:tgtEl>
                                        <p:attrNameLst>
                                          <p:attrName>style.visibility</p:attrName>
                                        </p:attrNameLst>
                                      </p:cBhvr>
                                      <p:to>
                                        <p:strVal val="visible"/>
                                      </p:to>
                                    </p:set>
                                    <p:anim calcmode="lin" valueType="num">
                                      <p:cBhvr additive="base">
                                        <p:cTn id="158" dur="3000" fill="hold"/>
                                        <p:tgtEl>
                                          <p:spTgt spid="63"/>
                                        </p:tgtEl>
                                        <p:attrNameLst>
                                          <p:attrName>ppt_x</p:attrName>
                                        </p:attrNameLst>
                                      </p:cBhvr>
                                      <p:tavLst>
                                        <p:tav tm="0">
                                          <p:val>
                                            <p:strVal val="0-#ppt_w/2"/>
                                          </p:val>
                                        </p:tav>
                                        <p:tav tm="100000">
                                          <p:val>
                                            <p:strVal val="#ppt_x"/>
                                          </p:val>
                                        </p:tav>
                                      </p:tavLst>
                                    </p:anim>
                                    <p:anim calcmode="lin" valueType="num">
                                      <p:cBhvr additive="base">
                                        <p:cTn id="159" dur="3000" fill="hold"/>
                                        <p:tgtEl>
                                          <p:spTgt spid="63"/>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iterate type="lt">
                                    <p:tmPct val="0"/>
                                  </p:iterate>
                                  <p:childTnLst>
                                    <p:set>
                                      <p:cBhvr>
                                        <p:cTn id="161" dur="1" fill="hold">
                                          <p:stCondLst>
                                            <p:cond delay="0"/>
                                          </p:stCondLst>
                                        </p:cTn>
                                        <p:tgtEl>
                                          <p:spTgt spid="65"/>
                                        </p:tgtEl>
                                        <p:attrNameLst>
                                          <p:attrName>style.visibility</p:attrName>
                                        </p:attrNameLst>
                                      </p:cBhvr>
                                      <p:to>
                                        <p:strVal val="visible"/>
                                      </p:to>
                                    </p:set>
                                    <p:anim calcmode="lin" valueType="num">
                                      <p:cBhvr additive="base">
                                        <p:cTn id="162" dur="3000" fill="hold"/>
                                        <p:tgtEl>
                                          <p:spTgt spid="65"/>
                                        </p:tgtEl>
                                        <p:attrNameLst>
                                          <p:attrName>ppt_x</p:attrName>
                                        </p:attrNameLst>
                                      </p:cBhvr>
                                      <p:tavLst>
                                        <p:tav tm="0">
                                          <p:val>
                                            <p:strVal val="0-#ppt_w/2"/>
                                          </p:val>
                                        </p:tav>
                                        <p:tav tm="100000">
                                          <p:val>
                                            <p:strVal val="#ppt_x"/>
                                          </p:val>
                                        </p:tav>
                                      </p:tavLst>
                                    </p:anim>
                                    <p:anim calcmode="lin" valueType="num">
                                      <p:cBhvr additive="base">
                                        <p:cTn id="163" dur="3000" fill="hold"/>
                                        <p:tgtEl>
                                          <p:spTgt spid="65"/>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iterate type="lt">
                                    <p:tmPct val="0"/>
                                  </p:iterate>
                                  <p:childTnLst>
                                    <p:set>
                                      <p:cBhvr>
                                        <p:cTn id="165" dur="1" fill="hold">
                                          <p:stCondLst>
                                            <p:cond delay="0"/>
                                          </p:stCondLst>
                                        </p:cTn>
                                        <p:tgtEl>
                                          <p:spTgt spid="67"/>
                                        </p:tgtEl>
                                        <p:attrNameLst>
                                          <p:attrName>style.visibility</p:attrName>
                                        </p:attrNameLst>
                                      </p:cBhvr>
                                      <p:to>
                                        <p:strVal val="visible"/>
                                      </p:to>
                                    </p:set>
                                    <p:anim calcmode="lin" valueType="num">
                                      <p:cBhvr additive="base">
                                        <p:cTn id="166" dur="3000" fill="hold"/>
                                        <p:tgtEl>
                                          <p:spTgt spid="67"/>
                                        </p:tgtEl>
                                        <p:attrNameLst>
                                          <p:attrName>ppt_x</p:attrName>
                                        </p:attrNameLst>
                                      </p:cBhvr>
                                      <p:tavLst>
                                        <p:tav tm="0">
                                          <p:val>
                                            <p:strVal val="0-#ppt_w/2"/>
                                          </p:val>
                                        </p:tav>
                                        <p:tav tm="100000">
                                          <p:val>
                                            <p:strVal val="#ppt_x"/>
                                          </p:val>
                                        </p:tav>
                                      </p:tavLst>
                                    </p:anim>
                                    <p:anim calcmode="lin" valueType="num">
                                      <p:cBhvr additive="base">
                                        <p:cTn id="167" dur="3000" fill="hold"/>
                                        <p:tgtEl>
                                          <p:spTgt spid="67"/>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iterate type="lt">
                                    <p:tmPct val="0"/>
                                  </p:iterate>
                                  <p:childTnLst>
                                    <p:set>
                                      <p:cBhvr>
                                        <p:cTn id="169" dur="1" fill="hold">
                                          <p:stCondLst>
                                            <p:cond delay="0"/>
                                          </p:stCondLst>
                                        </p:cTn>
                                        <p:tgtEl>
                                          <p:spTgt spid="69"/>
                                        </p:tgtEl>
                                        <p:attrNameLst>
                                          <p:attrName>style.visibility</p:attrName>
                                        </p:attrNameLst>
                                      </p:cBhvr>
                                      <p:to>
                                        <p:strVal val="visible"/>
                                      </p:to>
                                    </p:set>
                                    <p:anim calcmode="lin" valueType="num">
                                      <p:cBhvr additive="base">
                                        <p:cTn id="170" dur="3000" fill="hold"/>
                                        <p:tgtEl>
                                          <p:spTgt spid="69"/>
                                        </p:tgtEl>
                                        <p:attrNameLst>
                                          <p:attrName>ppt_x</p:attrName>
                                        </p:attrNameLst>
                                      </p:cBhvr>
                                      <p:tavLst>
                                        <p:tav tm="0">
                                          <p:val>
                                            <p:strVal val="0-#ppt_w/2"/>
                                          </p:val>
                                        </p:tav>
                                        <p:tav tm="100000">
                                          <p:val>
                                            <p:strVal val="#ppt_x"/>
                                          </p:val>
                                        </p:tav>
                                      </p:tavLst>
                                    </p:anim>
                                    <p:anim calcmode="lin" valueType="num">
                                      <p:cBhvr additive="base">
                                        <p:cTn id="171" dur="3000" fill="hold"/>
                                        <p:tgtEl>
                                          <p:spTgt spid="69"/>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iterate type="lt">
                                    <p:tmPct val="0"/>
                                  </p:iterate>
                                  <p:childTnLst>
                                    <p:set>
                                      <p:cBhvr>
                                        <p:cTn id="173" dur="1" fill="hold">
                                          <p:stCondLst>
                                            <p:cond delay="0"/>
                                          </p:stCondLst>
                                        </p:cTn>
                                        <p:tgtEl>
                                          <p:spTgt spid="71"/>
                                        </p:tgtEl>
                                        <p:attrNameLst>
                                          <p:attrName>style.visibility</p:attrName>
                                        </p:attrNameLst>
                                      </p:cBhvr>
                                      <p:to>
                                        <p:strVal val="visible"/>
                                      </p:to>
                                    </p:set>
                                    <p:anim calcmode="lin" valueType="num">
                                      <p:cBhvr additive="base">
                                        <p:cTn id="174" dur="3000" fill="hold"/>
                                        <p:tgtEl>
                                          <p:spTgt spid="71"/>
                                        </p:tgtEl>
                                        <p:attrNameLst>
                                          <p:attrName>ppt_x</p:attrName>
                                        </p:attrNameLst>
                                      </p:cBhvr>
                                      <p:tavLst>
                                        <p:tav tm="0">
                                          <p:val>
                                            <p:strVal val="0-#ppt_w/2"/>
                                          </p:val>
                                        </p:tav>
                                        <p:tav tm="100000">
                                          <p:val>
                                            <p:strVal val="#ppt_x"/>
                                          </p:val>
                                        </p:tav>
                                      </p:tavLst>
                                    </p:anim>
                                    <p:anim calcmode="lin" valueType="num">
                                      <p:cBhvr additive="base">
                                        <p:cTn id="175" dur="3000" fill="hold"/>
                                        <p:tgtEl>
                                          <p:spTgt spid="71"/>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iterate type="lt">
                                    <p:tmPct val="0"/>
                                  </p:iterate>
                                  <p:childTnLst>
                                    <p:set>
                                      <p:cBhvr>
                                        <p:cTn id="177" dur="1" fill="hold">
                                          <p:stCondLst>
                                            <p:cond delay="0"/>
                                          </p:stCondLst>
                                        </p:cTn>
                                        <p:tgtEl>
                                          <p:spTgt spid="73"/>
                                        </p:tgtEl>
                                        <p:attrNameLst>
                                          <p:attrName>style.visibility</p:attrName>
                                        </p:attrNameLst>
                                      </p:cBhvr>
                                      <p:to>
                                        <p:strVal val="visible"/>
                                      </p:to>
                                    </p:set>
                                    <p:anim calcmode="lin" valueType="num">
                                      <p:cBhvr additive="base">
                                        <p:cTn id="178" dur="3000" fill="hold"/>
                                        <p:tgtEl>
                                          <p:spTgt spid="73"/>
                                        </p:tgtEl>
                                        <p:attrNameLst>
                                          <p:attrName>ppt_x</p:attrName>
                                        </p:attrNameLst>
                                      </p:cBhvr>
                                      <p:tavLst>
                                        <p:tav tm="0">
                                          <p:val>
                                            <p:strVal val="0-#ppt_w/2"/>
                                          </p:val>
                                        </p:tav>
                                        <p:tav tm="100000">
                                          <p:val>
                                            <p:strVal val="#ppt_x"/>
                                          </p:val>
                                        </p:tav>
                                      </p:tavLst>
                                    </p:anim>
                                    <p:anim calcmode="lin" valueType="num">
                                      <p:cBhvr additive="base">
                                        <p:cTn id="179" dur="3000" fill="hold"/>
                                        <p:tgtEl>
                                          <p:spTgt spid="73"/>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iterate type="lt">
                                    <p:tmPct val="0"/>
                                  </p:iterate>
                                  <p:childTnLst>
                                    <p:set>
                                      <p:cBhvr>
                                        <p:cTn id="181" dur="1" fill="hold">
                                          <p:stCondLst>
                                            <p:cond delay="0"/>
                                          </p:stCondLst>
                                        </p:cTn>
                                        <p:tgtEl>
                                          <p:spTgt spid="75"/>
                                        </p:tgtEl>
                                        <p:attrNameLst>
                                          <p:attrName>style.visibility</p:attrName>
                                        </p:attrNameLst>
                                      </p:cBhvr>
                                      <p:to>
                                        <p:strVal val="visible"/>
                                      </p:to>
                                    </p:set>
                                    <p:anim calcmode="lin" valueType="num">
                                      <p:cBhvr additive="base">
                                        <p:cTn id="182" dur="3000" fill="hold"/>
                                        <p:tgtEl>
                                          <p:spTgt spid="75"/>
                                        </p:tgtEl>
                                        <p:attrNameLst>
                                          <p:attrName>ppt_x</p:attrName>
                                        </p:attrNameLst>
                                      </p:cBhvr>
                                      <p:tavLst>
                                        <p:tav tm="0">
                                          <p:val>
                                            <p:strVal val="0-#ppt_w/2"/>
                                          </p:val>
                                        </p:tav>
                                        <p:tav tm="100000">
                                          <p:val>
                                            <p:strVal val="#ppt_x"/>
                                          </p:val>
                                        </p:tav>
                                      </p:tavLst>
                                    </p:anim>
                                    <p:anim calcmode="lin" valueType="num">
                                      <p:cBhvr additive="base">
                                        <p:cTn id="183" dur="3000" fill="hold"/>
                                        <p:tgtEl>
                                          <p:spTgt spid="75"/>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iterate type="lt">
                                    <p:tmPct val="0"/>
                                  </p:iterate>
                                  <p:childTnLst>
                                    <p:set>
                                      <p:cBhvr>
                                        <p:cTn id="185" dur="1" fill="hold">
                                          <p:stCondLst>
                                            <p:cond delay="0"/>
                                          </p:stCondLst>
                                        </p:cTn>
                                        <p:tgtEl>
                                          <p:spTgt spid="77"/>
                                        </p:tgtEl>
                                        <p:attrNameLst>
                                          <p:attrName>style.visibility</p:attrName>
                                        </p:attrNameLst>
                                      </p:cBhvr>
                                      <p:to>
                                        <p:strVal val="visible"/>
                                      </p:to>
                                    </p:set>
                                    <p:anim calcmode="lin" valueType="num">
                                      <p:cBhvr additive="base">
                                        <p:cTn id="186" dur="3000" fill="hold"/>
                                        <p:tgtEl>
                                          <p:spTgt spid="77"/>
                                        </p:tgtEl>
                                        <p:attrNameLst>
                                          <p:attrName>ppt_x</p:attrName>
                                        </p:attrNameLst>
                                      </p:cBhvr>
                                      <p:tavLst>
                                        <p:tav tm="0">
                                          <p:val>
                                            <p:strVal val="0-#ppt_w/2"/>
                                          </p:val>
                                        </p:tav>
                                        <p:tav tm="100000">
                                          <p:val>
                                            <p:strVal val="#ppt_x"/>
                                          </p:val>
                                        </p:tav>
                                      </p:tavLst>
                                    </p:anim>
                                    <p:anim calcmode="lin" valueType="num">
                                      <p:cBhvr additive="base">
                                        <p:cTn id="187" dur="3000" fill="hold"/>
                                        <p:tgtEl>
                                          <p:spTgt spid="77"/>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iterate type="lt">
                                    <p:tmPct val="0"/>
                                  </p:iterate>
                                  <p:childTnLst>
                                    <p:set>
                                      <p:cBhvr>
                                        <p:cTn id="189" dur="1" fill="hold">
                                          <p:stCondLst>
                                            <p:cond delay="0"/>
                                          </p:stCondLst>
                                        </p:cTn>
                                        <p:tgtEl>
                                          <p:spTgt spid="62"/>
                                        </p:tgtEl>
                                        <p:attrNameLst>
                                          <p:attrName>style.visibility</p:attrName>
                                        </p:attrNameLst>
                                      </p:cBhvr>
                                      <p:to>
                                        <p:strVal val="visible"/>
                                      </p:to>
                                    </p:set>
                                    <p:anim calcmode="lin" valueType="num">
                                      <p:cBhvr additive="base">
                                        <p:cTn id="190" dur="3000" fill="hold"/>
                                        <p:tgtEl>
                                          <p:spTgt spid="62"/>
                                        </p:tgtEl>
                                        <p:attrNameLst>
                                          <p:attrName>ppt_x</p:attrName>
                                        </p:attrNameLst>
                                      </p:cBhvr>
                                      <p:tavLst>
                                        <p:tav tm="0">
                                          <p:val>
                                            <p:strVal val="1+#ppt_w/2"/>
                                          </p:val>
                                        </p:tav>
                                        <p:tav tm="100000">
                                          <p:val>
                                            <p:strVal val="#ppt_x"/>
                                          </p:val>
                                        </p:tav>
                                      </p:tavLst>
                                    </p:anim>
                                    <p:anim calcmode="lin" valueType="num">
                                      <p:cBhvr additive="base">
                                        <p:cTn id="191" dur="3000" fill="hold"/>
                                        <p:tgtEl>
                                          <p:spTgt spid="62"/>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iterate type="lt">
                                    <p:tmPct val="0"/>
                                  </p:iterate>
                                  <p:childTnLst>
                                    <p:set>
                                      <p:cBhvr>
                                        <p:cTn id="193" dur="1" fill="hold">
                                          <p:stCondLst>
                                            <p:cond delay="0"/>
                                          </p:stCondLst>
                                        </p:cTn>
                                        <p:tgtEl>
                                          <p:spTgt spid="64"/>
                                        </p:tgtEl>
                                        <p:attrNameLst>
                                          <p:attrName>style.visibility</p:attrName>
                                        </p:attrNameLst>
                                      </p:cBhvr>
                                      <p:to>
                                        <p:strVal val="visible"/>
                                      </p:to>
                                    </p:set>
                                    <p:anim calcmode="lin" valueType="num">
                                      <p:cBhvr additive="base">
                                        <p:cTn id="194" dur="3000" fill="hold"/>
                                        <p:tgtEl>
                                          <p:spTgt spid="64"/>
                                        </p:tgtEl>
                                        <p:attrNameLst>
                                          <p:attrName>ppt_x</p:attrName>
                                        </p:attrNameLst>
                                      </p:cBhvr>
                                      <p:tavLst>
                                        <p:tav tm="0">
                                          <p:val>
                                            <p:strVal val="1+#ppt_w/2"/>
                                          </p:val>
                                        </p:tav>
                                        <p:tav tm="100000">
                                          <p:val>
                                            <p:strVal val="#ppt_x"/>
                                          </p:val>
                                        </p:tav>
                                      </p:tavLst>
                                    </p:anim>
                                    <p:anim calcmode="lin" valueType="num">
                                      <p:cBhvr additive="base">
                                        <p:cTn id="195" dur="3000" fill="hold"/>
                                        <p:tgtEl>
                                          <p:spTgt spid="64"/>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iterate type="lt">
                                    <p:tmPct val="0"/>
                                  </p:iterate>
                                  <p:childTnLst>
                                    <p:set>
                                      <p:cBhvr>
                                        <p:cTn id="197" dur="1" fill="hold">
                                          <p:stCondLst>
                                            <p:cond delay="0"/>
                                          </p:stCondLst>
                                        </p:cTn>
                                        <p:tgtEl>
                                          <p:spTgt spid="66"/>
                                        </p:tgtEl>
                                        <p:attrNameLst>
                                          <p:attrName>style.visibility</p:attrName>
                                        </p:attrNameLst>
                                      </p:cBhvr>
                                      <p:to>
                                        <p:strVal val="visible"/>
                                      </p:to>
                                    </p:set>
                                    <p:anim calcmode="lin" valueType="num">
                                      <p:cBhvr additive="base">
                                        <p:cTn id="198" dur="3000" fill="hold"/>
                                        <p:tgtEl>
                                          <p:spTgt spid="66"/>
                                        </p:tgtEl>
                                        <p:attrNameLst>
                                          <p:attrName>ppt_x</p:attrName>
                                        </p:attrNameLst>
                                      </p:cBhvr>
                                      <p:tavLst>
                                        <p:tav tm="0">
                                          <p:val>
                                            <p:strVal val="1+#ppt_w/2"/>
                                          </p:val>
                                        </p:tav>
                                        <p:tav tm="100000">
                                          <p:val>
                                            <p:strVal val="#ppt_x"/>
                                          </p:val>
                                        </p:tav>
                                      </p:tavLst>
                                    </p:anim>
                                    <p:anim calcmode="lin" valueType="num">
                                      <p:cBhvr additive="base">
                                        <p:cTn id="199" dur="3000" fill="hold"/>
                                        <p:tgtEl>
                                          <p:spTgt spid="6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iterate type="lt">
                                    <p:tmPct val="0"/>
                                  </p:iterate>
                                  <p:childTnLst>
                                    <p:set>
                                      <p:cBhvr>
                                        <p:cTn id="201" dur="1" fill="hold">
                                          <p:stCondLst>
                                            <p:cond delay="0"/>
                                          </p:stCondLst>
                                        </p:cTn>
                                        <p:tgtEl>
                                          <p:spTgt spid="68"/>
                                        </p:tgtEl>
                                        <p:attrNameLst>
                                          <p:attrName>style.visibility</p:attrName>
                                        </p:attrNameLst>
                                      </p:cBhvr>
                                      <p:to>
                                        <p:strVal val="visible"/>
                                      </p:to>
                                    </p:set>
                                    <p:anim calcmode="lin" valueType="num">
                                      <p:cBhvr additive="base">
                                        <p:cTn id="202" dur="3000" fill="hold"/>
                                        <p:tgtEl>
                                          <p:spTgt spid="68"/>
                                        </p:tgtEl>
                                        <p:attrNameLst>
                                          <p:attrName>ppt_x</p:attrName>
                                        </p:attrNameLst>
                                      </p:cBhvr>
                                      <p:tavLst>
                                        <p:tav tm="0">
                                          <p:val>
                                            <p:strVal val="1+#ppt_w/2"/>
                                          </p:val>
                                        </p:tav>
                                        <p:tav tm="100000">
                                          <p:val>
                                            <p:strVal val="#ppt_x"/>
                                          </p:val>
                                        </p:tav>
                                      </p:tavLst>
                                    </p:anim>
                                    <p:anim calcmode="lin" valueType="num">
                                      <p:cBhvr additive="base">
                                        <p:cTn id="203" dur="3000" fill="hold"/>
                                        <p:tgtEl>
                                          <p:spTgt spid="68"/>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iterate type="lt">
                                    <p:tmPct val="0"/>
                                  </p:iterate>
                                  <p:childTnLst>
                                    <p:set>
                                      <p:cBhvr>
                                        <p:cTn id="205" dur="1" fill="hold">
                                          <p:stCondLst>
                                            <p:cond delay="0"/>
                                          </p:stCondLst>
                                        </p:cTn>
                                        <p:tgtEl>
                                          <p:spTgt spid="70"/>
                                        </p:tgtEl>
                                        <p:attrNameLst>
                                          <p:attrName>style.visibility</p:attrName>
                                        </p:attrNameLst>
                                      </p:cBhvr>
                                      <p:to>
                                        <p:strVal val="visible"/>
                                      </p:to>
                                    </p:set>
                                    <p:anim calcmode="lin" valueType="num">
                                      <p:cBhvr additive="base">
                                        <p:cTn id="206" dur="3000" fill="hold"/>
                                        <p:tgtEl>
                                          <p:spTgt spid="70"/>
                                        </p:tgtEl>
                                        <p:attrNameLst>
                                          <p:attrName>ppt_x</p:attrName>
                                        </p:attrNameLst>
                                      </p:cBhvr>
                                      <p:tavLst>
                                        <p:tav tm="0">
                                          <p:val>
                                            <p:strVal val="1+#ppt_w/2"/>
                                          </p:val>
                                        </p:tav>
                                        <p:tav tm="100000">
                                          <p:val>
                                            <p:strVal val="#ppt_x"/>
                                          </p:val>
                                        </p:tav>
                                      </p:tavLst>
                                    </p:anim>
                                    <p:anim calcmode="lin" valueType="num">
                                      <p:cBhvr additive="base">
                                        <p:cTn id="207" dur="3000" fill="hold"/>
                                        <p:tgtEl>
                                          <p:spTgt spid="7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iterate type="lt">
                                    <p:tmPct val="0"/>
                                  </p:iterate>
                                  <p:childTnLst>
                                    <p:set>
                                      <p:cBhvr>
                                        <p:cTn id="209" dur="1" fill="hold">
                                          <p:stCondLst>
                                            <p:cond delay="0"/>
                                          </p:stCondLst>
                                        </p:cTn>
                                        <p:tgtEl>
                                          <p:spTgt spid="72"/>
                                        </p:tgtEl>
                                        <p:attrNameLst>
                                          <p:attrName>style.visibility</p:attrName>
                                        </p:attrNameLst>
                                      </p:cBhvr>
                                      <p:to>
                                        <p:strVal val="visible"/>
                                      </p:to>
                                    </p:set>
                                    <p:anim calcmode="lin" valueType="num">
                                      <p:cBhvr additive="base">
                                        <p:cTn id="210" dur="3000" fill="hold"/>
                                        <p:tgtEl>
                                          <p:spTgt spid="72"/>
                                        </p:tgtEl>
                                        <p:attrNameLst>
                                          <p:attrName>ppt_x</p:attrName>
                                        </p:attrNameLst>
                                      </p:cBhvr>
                                      <p:tavLst>
                                        <p:tav tm="0">
                                          <p:val>
                                            <p:strVal val="1+#ppt_w/2"/>
                                          </p:val>
                                        </p:tav>
                                        <p:tav tm="100000">
                                          <p:val>
                                            <p:strVal val="#ppt_x"/>
                                          </p:val>
                                        </p:tav>
                                      </p:tavLst>
                                    </p:anim>
                                    <p:anim calcmode="lin" valueType="num">
                                      <p:cBhvr additive="base">
                                        <p:cTn id="211" dur="3000" fill="hold"/>
                                        <p:tgtEl>
                                          <p:spTgt spid="7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iterate type="lt">
                                    <p:tmPct val="0"/>
                                  </p:iterate>
                                  <p:childTnLst>
                                    <p:set>
                                      <p:cBhvr>
                                        <p:cTn id="213" dur="1" fill="hold">
                                          <p:stCondLst>
                                            <p:cond delay="0"/>
                                          </p:stCondLst>
                                        </p:cTn>
                                        <p:tgtEl>
                                          <p:spTgt spid="74"/>
                                        </p:tgtEl>
                                        <p:attrNameLst>
                                          <p:attrName>style.visibility</p:attrName>
                                        </p:attrNameLst>
                                      </p:cBhvr>
                                      <p:to>
                                        <p:strVal val="visible"/>
                                      </p:to>
                                    </p:set>
                                    <p:anim calcmode="lin" valueType="num">
                                      <p:cBhvr additive="base">
                                        <p:cTn id="214" dur="3000" fill="hold"/>
                                        <p:tgtEl>
                                          <p:spTgt spid="74"/>
                                        </p:tgtEl>
                                        <p:attrNameLst>
                                          <p:attrName>ppt_x</p:attrName>
                                        </p:attrNameLst>
                                      </p:cBhvr>
                                      <p:tavLst>
                                        <p:tav tm="0">
                                          <p:val>
                                            <p:strVal val="1+#ppt_w/2"/>
                                          </p:val>
                                        </p:tav>
                                        <p:tav tm="100000">
                                          <p:val>
                                            <p:strVal val="#ppt_x"/>
                                          </p:val>
                                        </p:tav>
                                      </p:tavLst>
                                    </p:anim>
                                    <p:anim calcmode="lin" valueType="num">
                                      <p:cBhvr additive="base">
                                        <p:cTn id="215" dur="3000" fill="hold"/>
                                        <p:tgtEl>
                                          <p:spTgt spid="74"/>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iterate type="lt">
                                    <p:tmPct val="0"/>
                                  </p:iterate>
                                  <p:childTnLst>
                                    <p:set>
                                      <p:cBhvr>
                                        <p:cTn id="217" dur="1" fill="hold">
                                          <p:stCondLst>
                                            <p:cond delay="0"/>
                                          </p:stCondLst>
                                        </p:cTn>
                                        <p:tgtEl>
                                          <p:spTgt spid="76"/>
                                        </p:tgtEl>
                                        <p:attrNameLst>
                                          <p:attrName>style.visibility</p:attrName>
                                        </p:attrNameLst>
                                      </p:cBhvr>
                                      <p:to>
                                        <p:strVal val="visible"/>
                                      </p:to>
                                    </p:set>
                                    <p:anim calcmode="lin" valueType="num">
                                      <p:cBhvr additive="base">
                                        <p:cTn id="218" dur="3000" fill="hold"/>
                                        <p:tgtEl>
                                          <p:spTgt spid="76"/>
                                        </p:tgtEl>
                                        <p:attrNameLst>
                                          <p:attrName>ppt_x</p:attrName>
                                        </p:attrNameLst>
                                      </p:cBhvr>
                                      <p:tavLst>
                                        <p:tav tm="0">
                                          <p:val>
                                            <p:strVal val="1+#ppt_w/2"/>
                                          </p:val>
                                        </p:tav>
                                        <p:tav tm="100000">
                                          <p:val>
                                            <p:strVal val="#ppt_x"/>
                                          </p:val>
                                        </p:tav>
                                      </p:tavLst>
                                    </p:anim>
                                    <p:anim calcmode="lin" valueType="num">
                                      <p:cBhvr additive="base">
                                        <p:cTn id="219" dur="3000" fill="hold"/>
                                        <p:tgtEl>
                                          <p:spTgt spid="76"/>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iterate type="lt">
                                    <p:tmPct val="0"/>
                                  </p:iterate>
                                  <p:childTnLst>
                                    <p:set>
                                      <p:cBhvr>
                                        <p:cTn id="221" dur="1" fill="hold">
                                          <p:stCondLst>
                                            <p:cond delay="0"/>
                                          </p:stCondLst>
                                        </p:cTn>
                                        <p:tgtEl>
                                          <p:spTgt spid="78"/>
                                        </p:tgtEl>
                                        <p:attrNameLst>
                                          <p:attrName>style.visibility</p:attrName>
                                        </p:attrNameLst>
                                      </p:cBhvr>
                                      <p:to>
                                        <p:strVal val="visible"/>
                                      </p:to>
                                    </p:set>
                                    <p:anim calcmode="lin" valueType="num">
                                      <p:cBhvr additive="base">
                                        <p:cTn id="222" dur="3000" fill="hold"/>
                                        <p:tgtEl>
                                          <p:spTgt spid="78"/>
                                        </p:tgtEl>
                                        <p:attrNameLst>
                                          <p:attrName>ppt_x</p:attrName>
                                        </p:attrNameLst>
                                      </p:cBhvr>
                                      <p:tavLst>
                                        <p:tav tm="0">
                                          <p:val>
                                            <p:strVal val="1+#ppt_w/2"/>
                                          </p:val>
                                        </p:tav>
                                        <p:tav tm="100000">
                                          <p:val>
                                            <p:strVal val="#ppt_x"/>
                                          </p:val>
                                        </p:tav>
                                      </p:tavLst>
                                    </p:anim>
                                    <p:anim calcmode="lin" valueType="num">
                                      <p:cBhvr additive="base">
                                        <p:cTn id="223" dur="3000" fill="hold"/>
                                        <p:tgtEl>
                                          <p:spTgt spid="78"/>
                                        </p:tgtEl>
                                        <p:attrNameLst>
                                          <p:attrName>ppt_y</p:attrName>
                                        </p:attrNameLst>
                                      </p:cBhvr>
                                      <p:tavLst>
                                        <p:tav tm="0">
                                          <p:val>
                                            <p:strVal val="1+#ppt_h/2"/>
                                          </p:val>
                                        </p:tav>
                                        <p:tav tm="100000">
                                          <p:val>
                                            <p:strVal val="#ppt_y"/>
                                          </p:val>
                                        </p:tav>
                                      </p:tavLst>
                                    </p:anim>
                                  </p:childTnLst>
                                </p:cTn>
                              </p:par>
                              <p:par>
                                <p:cTn id="224" presetID="8" presetClass="emph" presetSubtype="0" fill="hold" grpId="1" nodeType="withEffect">
                                  <p:stCondLst>
                                    <p:cond delay="0"/>
                                  </p:stCondLst>
                                  <p:iterate type="lt">
                                    <p:tmPct val="0"/>
                                  </p:iterate>
                                  <p:childTnLst>
                                    <p:animRot by="21600000">
                                      <p:cBhvr>
                                        <p:cTn id="225" dur="3000" fill="hold"/>
                                        <p:tgtEl>
                                          <p:spTgt spid="43"/>
                                        </p:tgtEl>
                                        <p:attrNameLst>
                                          <p:attrName>r</p:attrName>
                                        </p:attrNameLst>
                                      </p:cBhvr>
                                    </p:animRot>
                                  </p:childTnLst>
                                </p:cTn>
                              </p:par>
                              <p:par>
                                <p:cTn id="226" presetID="8" presetClass="emph" presetSubtype="0" fill="hold" grpId="1" nodeType="withEffect">
                                  <p:stCondLst>
                                    <p:cond delay="0"/>
                                  </p:stCondLst>
                                  <p:iterate type="lt">
                                    <p:tmPct val="0"/>
                                  </p:iterate>
                                  <p:childTnLst>
                                    <p:animRot by="21600000">
                                      <p:cBhvr>
                                        <p:cTn id="227" dur="3000" fill="hold"/>
                                        <p:tgtEl>
                                          <p:spTgt spid="45"/>
                                        </p:tgtEl>
                                        <p:attrNameLst>
                                          <p:attrName>r</p:attrName>
                                        </p:attrNameLst>
                                      </p:cBhvr>
                                    </p:animRot>
                                  </p:childTnLst>
                                </p:cTn>
                              </p:par>
                              <p:par>
                                <p:cTn id="228" presetID="8" presetClass="emph" presetSubtype="0" fill="hold" grpId="1" nodeType="withEffect">
                                  <p:stCondLst>
                                    <p:cond delay="0"/>
                                  </p:stCondLst>
                                  <p:iterate type="lt">
                                    <p:tmPct val="0"/>
                                  </p:iterate>
                                  <p:childTnLst>
                                    <p:animRot by="21600000">
                                      <p:cBhvr>
                                        <p:cTn id="229" dur="3000" fill="hold"/>
                                        <p:tgtEl>
                                          <p:spTgt spid="47"/>
                                        </p:tgtEl>
                                        <p:attrNameLst>
                                          <p:attrName>r</p:attrName>
                                        </p:attrNameLst>
                                      </p:cBhvr>
                                    </p:animRot>
                                  </p:childTnLst>
                                </p:cTn>
                              </p:par>
                              <p:par>
                                <p:cTn id="230" presetID="8" presetClass="emph" presetSubtype="0" fill="hold" grpId="1" nodeType="withEffect">
                                  <p:stCondLst>
                                    <p:cond delay="0"/>
                                  </p:stCondLst>
                                  <p:iterate type="lt">
                                    <p:tmPct val="0"/>
                                  </p:iterate>
                                  <p:childTnLst>
                                    <p:animRot by="21600000">
                                      <p:cBhvr>
                                        <p:cTn id="231" dur="3000" fill="hold"/>
                                        <p:tgtEl>
                                          <p:spTgt spid="49"/>
                                        </p:tgtEl>
                                        <p:attrNameLst>
                                          <p:attrName>r</p:attrName>
                                        </p:attrNameLst>
                                      </p:cBhvr>
                                    </p:animRot>
                                  </p:childTnLst>
                                </p:cTn>
                              </p:par>
                              <p:par>
                                <p:cTn id="232" presetID="8" presetClass="emph" presetSubtype="0" fill="hold" grpId="1" nodeType="withEffect">
                                  <p:stCondLst>
                                    <p:cond delay="0"/>
                                  </p:stCondLst>
                                  <p:iterate type="lt">
                                    <p:tmPct val="0"/>
                                  </p:iterate>
                                  <p:childTnLst>
                                    <p:animRot by="21600000">
                                      <p:cBhvr>
                                        <p:cTn id="233" dur="3000" fill="hold"/>
                                        <p:tgtEl>
                                          <p:spTgt spid="51"/>
                                        </p:tgtEl>
                                        <p:attrNameLst>
                                          <p:attrName>r</p:attrName>
                                        </p:attrNameLst>
                                      </p:cBhvr>
                                    </p:animRot>
                                  </p:childTnLst>
                                </p:cTn>
                              </p:par>
                              <p:par>
                                <p:cTn id="234" presetID="8" presetClass="emph" presetSubtype="0" fill="hold" grpId="1" nodeType="withEffect">
                                  <p:stCondLst>
                                    <p:cond delay="0"/>
                                  </p:stCondLst>
                                  <p:iterate type="lt">
                                    <p:tmPct val="0"/>
                                  </p:iterate>
                                  <p:childTnLst>
                                    <p:animRot by="21600000">
                                      <p:cBhvr>
                                        <p:cTn id="235" dur="3000" fill="hold"/>
                                        <p:tgtEl>
                                          <p:spTgt spid="53"/>
                                        </p:tgtEl>
                                        <p:attrNameLst>
                                          <p:attrName>r</p:attrName>
                                        </p:attrNameLst>
                                      </p:cBhvr>
                                    </p:animRot>
                                  </p:childTnLst>
                                </p:cTn>
                              </p:par>
                              <p:par>
                                <p:cTn id="236" presetID="8" presetClass="emph" presetSubtype="0" fill="hold" grpId="1" nodeType="withEffect">
                                  <p:stCondLst>
                                    <p:cond delay="0"/>
                                  </p:stCondLst>
                                  <p:iterate type="lt">
                                    <p:tmPct val="0"/>
                                  </p:iterate>
                                  <p:childTnLst>
                                    <p:animRot by="21600000">
                                      <p:cBhvr>
                                        <p:cTn id="237" dur="3000" fill="hold"/>
                                        <p:tgtEl>
                                          <p:spTgt spid="55"/>
                                        </p:tgtEl>
                                        <p:attrNameLst>
                                          <p:attrName>r</p:attrName>
                                        </p:attrNameLst>
                                      </p:cBhvr>
                                    </p:animRot>
                                  </p:childTnLst>
                                </p:cTn>
                              </p:par>
                              <p:par>
                                <p:cTn id="238" presetID="8" presetClass="emph" presetSubtype="0" fill="hold" grpId="1" nodeType="withEffect">
                                  <p:stCondLst>
                                    <p:cond delay="0"/>
                                  </p:stCondLst>
                                  <p:iterate type="lt">
                                    <p:tmPct val="0"/>
                                  </p:iterate>
                                  <p:childTnLst>
                                    <p:animRot by="21600000">
                                      <p:cBhvr>
                                        <p:cTn id="239" dur="3000" fill="hold"/>
                                        <p:tgtEl>
                                          <p:spTgt spid="57"/>
                                        </p:tgtEl>
                                        <p:attrNameLst>
                                          <p:attrName>r</p:attrName>
                                        </p:attrNameLst>
                                      </p:cBhvr>
                                    </p:animRot>
                                  </p:childTnLst>
                                </p:cTn>
                              </p:par>
                              <p:par>
                                <p:cTn id="240" presetID="8" presetClass="emph" presetSubtype="0" fill="hold" grpId="1" nodeType="withEffect">
                                  <p:stCondLst>
                                    <p:cond delay="0"/>
                                  </p:stCondLst>
                                  <p:iterate type="lt">
                                    <p:tmPct val="0"/>
                                  </p:iterate>
                                  <p:childTnLst>
                                    <p:animRot by="21600000">
                                      <p:cBhvr>
                                        <p:cTn id="241" dur="3000" fill="hold"/>
                                        <p:tgtEl>
                                          <p:spTgt spid="59"/>
                                        </p:tgtEl>
                                        <p:attrNameLst>
                                          <p:attrName>r</p:attrName>
                                        </p:attrNameLst>
                                      </p:cBhvr>
                                    </p:animRot>
                                  </p:childTnLst>
                                </p:cTn>
                              </p:par>
                              <p:par>
                                <p:cTn id="242" presetID="8" presetClass="emph" presetSubtype="0" fill="hold" grpId="1" nodeType="withEffect">
                                  <p:stCondLst>
                                    <p:cond delay="0"/>
                                  </p:stCondLst>
                                  <p:iterate type="lt">
                                    <p:tmPct val="0"/>
                                  </p:iterate>
                                  <p:childTnLst>
                                    <p:animRot by="-21600000">
                                      <p:cBhvr>
                                        <p:cTn id="243" dur="3000" fill="hold"/>
                                        <p:tgtEl>
                                          <p:spTgt spid="44"/>
                                        </p:tgtEl>
                                        <p:attrNameLst>
                                          <p:attrName>r</p:attrName>
                                        </p:attrNameLst>
                                      </p:cBhvr>
                                    </p:animRot>
                                  </p:childTnLst>
                                </p:cTn>
                              </p:par>
                              <p:par>
                                <p:cTn id="244" presetID="8" presetClass="emph" presetSubtype="0" fill="hold" grpId="1" nodeType="withEffect">
                                  <p:stCondLst>
                                    <p:cond delay="0"/>
                                  </p:stCondLst>
                                  <p:iterate type="lt">
                                    <p:tmPct val="0"/>
                                  </p:iterate>
                                  <p:childTnLst>
                                    <p:animRot by="-21600000">
                                      <p:cBhvr>
                                        <p:cTn id="245" dur="3000" fill="hold"/>
                                        <p:tgtEl>
                                          <p:spTgt spid="46"/>
                                        </p:tgtEl>
                                        <p:attrNameLst>
                                          <p:attrName>r</p:attrName>
                                        </p:attrNameLst>
                                      </p:cBhvr>
                                    </p:animRot>
                                  </p:childTnLst>
                                </p:cTn>
                              </p:par>
                              <p:par>
                                <p:cTn id="246" presetID="8" presetClass="emph" presetSubtype="0" fill="hold" grpId="1" nodeType="withEffect">
                                  <p:stCondLst>
                                    <p:cond delay="0"/>
                                  </p:stCondLst>
                                  <p:iterate type="lt">
                                    <p:tmPct val="0"/>
                                  </p:iterate>
                                  <p:childTnLst>
                                    <p:animRot by="-21600000">
                                      <p:cBhvr>
                                        <p:cTn id="247" dur="3000" fill="hold"/>
                                        <p:tgtEl>
                                          <p:spTgt spid="48"/>
                                        </p:tgtEl>
                                        <p:attrNameLst>
                                          <p:attrName>r</p:attrName>
                                        </p:attrNameLst>
                                      </p:cBhvr>
                                    </p:animRot>
                                  </p:childTnLst>
                                </p:cTn>
                              </p:par>
                              <p:par>
                                <p:cTn id="248" presetID="8" presetClass="emph" presetSubtype="0" fill="hold" grpId="1" nodeType="withEffect">
                                  <p:stCondLst>
                                    <p:cond delay="0"/>
                                  </p:stCondLst>
                                  <p:iterate type="lt">
                                    <p:tmPct val="0"/>
                                  </p:iterate>
                                  <p:childTnLst>
                                    <p:animRot by="-21600000">
                                      <p:cBhvr>
                                        <p:cTn id="249" dur="3000" fill="hold"/>
                                        <p:tgtEl>
                                          <p:spTgt spid="50"/>
                                        </p:tgtEl>
                                        <p:attrNameLst>
                                          <p:attrName>r</p:attrName>
                                        </p:attrNameLst>
                                      </p:cBhvr>
                                    </p:animRot>
                                  </p:childTnLst>
                                </p:cTn>
                              </p:par>
                              <p:par>
                                <p:cTn id="250" presetID="8" presetClass="emph" presetSubtype="0" fill="hold" grpId="1" nodeType="withEffect">
                                  <p:stCondLst>
                                    <p:cond delay="0"/>
                                  </p:stCondLst>
                                  <p:iterate type="lt">
                                    <p:tmPct val="0"/>
                                  </p:iterate>
                                  <p:childTnLst>
                                    <p:animRot by="-21600000">
                                      <p:cBhvr>
                                        <p:cTn id="251" dur="3000" fill="hold"/>
                                        <p:tgtEl>
                                          <p:spTgt spid="52"/>
                                        </p:tgtEl>
                                        <p:attrNameLst>
                                          <p:attrName>r</p:attrName>
                                        </p:attrNameLst>
                                      </p:cBhvr>
                                    </p:animRot>
                                  </p:childTnLst>
                                </p:cTn>
                              </p:par>
                              <p:par>
                                <p:cTn id="252" presetID="8" presetClass="emph" presetSubtype="0" fill="hold" grpId="1" nodeType="withEffect">
                                  <p:stCondLst>
                                    <p:cond delay="0"/>
                                  </p:stCondLst>
                                  <p:iterate type="lt">
                                    <p:tmPct val="0"/>
                                  </p:iterate>
                                  <p:childTnLst>
                                    <p:animRot by="-21600000">
                                      <p:cBhvr>
                                        <p:cTn id="253" dur="3000" fill="hold"/>
                                        <p:tgtEl>
                                          <p:spTgt spid="54"/>
                                        </p:tgtEl>
                                        <p:attrNameLst>
                                          <p:attrName>r</p:attrName>
                                        </p:attrNameLst>
                                      </p:cBhvr>
                                    </p:animRot>
                                  </p:childTnLst>
                                </p:cTn>
                              </p:par>
                              <p:par>
                                <p:cTn id="254" presetID="8" presetClass="emph" presetSubtype="0" fill="hold" grpId="1" nodeType="withEffect">
                                  <p:stCondLst>
                                    <p:cond delay="0"/>
                                  </p:stCondLst>
                                  <p:iterate type="lt">
                                    <p:tmPct val="0"/>
                                  </p:iterate>
                                  <p:childTnLst>
                                    <p:animRot by="-21600000">
                                      <p:cBhvr>
                                        <p:cTn id="255" dur="3000" fill="hold"/>
                                        <p:tgtEl>
                                          <p:spTgt spid="56"/>
                                        </p:tgtEl>
                                        <p:attrNameLst>
                                          <p:attrName>r</p:attrName>
                                        </p:attrNameLst>
                                      </p:cBhvr>
                                    </p:animRot>
                                  </p:childTnLst>
                                </p:cTn>
                              </p:par>
                              <p:par>
                                <p:cTn id="256" presetID="8" presetClass="emph" presetSubtype="0" fill="hold" grpId="1" nodeType="withEffect">
                                  <p:stCondLst>
                                    <p:cond delay="0"/>
                                  </p:stCondLst>
                                  <p:iterate type="lt">
                                    <p:tmPct val="0"/>
                                  </p:iterate>
                                  <p:childTnLst>
                                    <p:animRot by="-21600000">
                                      <p:cBhvr>
                                        <p:cTn id="257" dur="3000" fill="hold"/>
                                        <p:tgtEl>
                                          <p:spTgt spid="58"/>
                                        </p:tgtEl>
                                        <p:attrNameLst>
                                          <p:attrName>r</p:attrName>
                                        </p:attrNameLst>
                                      </p:cBhvr>
                                    </p:animRot>
                                  </p:childTnLst>
                                </p:cTn>
                              </p:par>
                              <p:par>
                                <p:cTn id="258" presetID="8" presetClass="emph" presetSubtype="0" fill="hold" grpId="1" nodeType="withEffect">
                                  <p:stCondLst>
                                    <p:cond delay="0"/>
                                  </p:stCondLst>
                                  <p:iterate type="lt">
                                    <p:tmPct val="0"/>
                                  </p:iterate>
                                  <p:childTnLst>
                                    <p:animRot by="-21600000">
                                      <p:cBhvr>
                                        <p:cTn id="259" dur="3000" fill="hold"/>
                                        <p:tgtEl>
                                          <p:spTgt spid="60"/>
                                        </p:tgtEl>
                                        <p:attrNameLst>
                                          <p:attrName>r</p:attrName>
                                        </p:attrNameLst>
                                      </p:cBhvr>
                                    </p:animRot>
                                  </p:childTnLst>
                                </p:cTn>
                              </p:par>
                              <p:par>
                                <p:cTn id="260" presetID="8" presetClass="emph" presetSubtype="0" fill="hold" grpId="1" nodeType="withEffect">
                                  <p:stCondLst>
                                    <p:cond delay="0"/>
                                  </p:stCondLst>
                                  <p:iterate type="lt">
                                    <p:tmPct val="0"/>
                                  </p:iterate>
                                  <p:childTnLst>
                                    <p:animRot by="21600000">
                                      <p:cBhvr>
                                        <p:cTn id="261" dur="3000" fill="hold"/>
                                        <p:tgtEl>
                                          <p:spTgt spid="7"/>
                                        </p:tgtEl>
                                        <p:attrNameLst>
                                          <p:attrName>r</p:attrName>
                                        </p:attrNameLst>
                                      </p:cBhvr>
                                    </p:animRot>
                                  </p:childTnLst>
                                </p:cTn>
                              </p:par>
                              <p:par>
                                <p:cTn id="262" presetID="8" presetClass="emph" presetSubtype="0" fill="hold" grpId="1" nodeType="withEffect">
                                  <p:stCondLst>
                                    <p:cond delay="0"/>
                                  </p:stCondLst>
                                  <p:iterate type="lt">
                                    <p:tmPct val="0"/>
                                  </p:iterate>
                                  <p:childTnLst>
                                    <p:animRot by="21600000">
                                      <p:cBhvr>
                                        <p:cTn id="263" dur="3000" fill="hold"/>
                                        <p:tgtEl>
                                          <p:spTgt spid="9"/>
                                        </p:tgtEl>
                                        <p:attrNameLst>
                                          <p:attrName>r</p:attrName>
                                        </p:attrNameLst>
                                      </p:cBhvr>
                                    </p:animRot>
                                  </p:childTnLst>
                                </p:cTn>
                              </p:par>
                              <p:par>
                                <p:cTn id="264" presetID="8" presetClass="emph" presetSubtype="0" fill="hold" grpId="1" nodeType="withEffect">
                                  <p:stCondLst>
                                    <p:cond delay="0"/>
                                  </p:stCondLst>
                                  <p:iterate type="lt">
                                    <p:tmPct val="0"/>
                                  </p:iterate>
                                  <p:childTnLst>
                                    <p:animRot by="21600000">
                                      <p:cBhvr>
                                        <p:cTn id="265" dur="3000" fill="hold"/>
                                        <p:tgtEl>
                                          <p:spTgt spid="11"/>
                                        </p:tgtEl>
                                        <p:attrNameLst>
                                          <p:attrName>r</p:attrName>
                                        </p:attrNameLst>
                                      </p:cBhvr>
                                    </p:animRot>
                                  </p:childTnLst>
                                </p:cTn>
                              </p:par>
                              <p:par>
                                <p:cTn id="266" presetID="8" presetClass="emph" presetSubtype="0" fill="hold" grpId="1" nodeType="withEffect">
                                  <p:stCondLst>
                                    <p:cond delay="0"/>
                                  </p:stCondLst>
                                  <p:iterate type="lt">
                                    <p:tmPct val="0"/>
                                  </p:iterate>
                                  <p:childTnLst>
                                    <p:animRot by="21600000">
                                      <p:cBhvr>
                                        <p:cTn id="267" dur="3000" fill="hold"/>
                                        <p:tgtEl>
                                          <p:spTgt spid="13"/>
                                        </p:tgtEl>
                                        <p:attrNameLst>
                                          <p:attrName>r</p:attrName>
                                        </p:attrNameLst>
                                      </p:cBhvr>
                                    </p:animRot>
                                  </p:childTnLst>
                                </p:cTn>
                              </p:par>
                              <p:par>
                                <p:cTn id="268" presetID="8" presetClass="emph" presetSubtype="0" fill="hold" grpId="1" nodeType="withEffect">
                                  <p:stCondLst>
                                    <p:cond delay="0"/>
                                  </p:stCondLst>
                                  <p:iterate type="lt">
                                    <p:tmPct val="0"/>
                                  </p:iterate>
                                  <p:childTnLst>
                                    <p:animRot by="21600000">
                                      <p:cBhvr>
                                        <p:cTn id="269" dur="3000" fill="hold"/>
                                        <p:tgtEl>
                                          <p:spTgt spid="15"/>
                                        </p:tgtEl>
                                        <p:attrNameLst>
                                          <p:attrName>r</p:attrName>
                                        </p:attrNameLst>
                                      </p:cBhvr>
                                    </p:animRot>
                                  </p:childTnLst>
                                </p:cTn>
                              </p:par>
                              <p:par>
                                <p:cTn id="270" presetID="8" presetClass="emph" presetSubtype="0" fill="hold" grpId="1" nodeType="withEffect">
                                  <p:stCondLst>
                                    <p:cond delay="0"/>
                                  </p:stCondLst>
                                  <p:iterate type="lt">
                                    <p:tmPct val="0"/>
                                  </p:iterate>
                                  <p:childTnLst>
                                    <p:animRot by="21600000">
                                      <p:cBhvr>
                                        <p:cTn id="271" dur="3000" fill="hold"/>
                                        <p:tgtEl>
                                          <p:spTgt spid="17"/>
                                        </p:tgtEl>
                                        <p:attrNameLst>
                                          <p:attrName>r</p:attrName>
                                        </p:attrNameLst>
                                      </p:cBhvr>
                                    </p:animRot>
                                  </p:childTnLst>
                                </p:cTn>
                              </p:par>
                              <p:par>
                                <p:cTn id="272" presetID="8" presetClass="emph" presetSubtype="0" fill="hold" grpId="1" nodeType="withEffect">
                                  <p:stCondLst>
                                    <p:cond delay="0"/>
                                  </p:stCondLst>
                                  <p:iterate type="lt">
                                    <p:tmPct val="0"/>
                                  </p:iterate>
                                  <p:childTnLst>
                                    <p:animRot by="21600000">
                                      <p:cBhvr>
                                        <p:cTn id="273" dur="3000" fill="hold"/>
                                        <p:tgtEl>
                                          <p:spTgt spid="19"/>
                                        </p:tgtEl>
                                        <p:attrNameLst>
                                          <p:attrName>r</p:attrName>
                                        </p:attrNameLst>
                                      </p:cBhvr>
                                    </p:animRot>
                                  </p:childTnLst>
                                </p:cTn>
                              </p:par>
                              <p:par>
                                <p:cTn id="274" presetID="8" presetClass="emph" presetSubtype="0" fill="hold" grpId="1" nodeType="withEffect">
                                  <p:stCondLst>
                                    <p:cond delay="0"/>
                                  </p:stCondLst>
                                  <p:iterate type="lt">
                                    <p:tmPct val="0"/>
                                  </p:iterate>
                                  <p:childTnLst>
                                    <p:animRot by="21600000">
                                      <p:cBhvr>
                                        <p:cTn id="275" dur="3000" fill="hold"/>
                                        <p:tgtEl>
                                          <p:spTgt spid="21"/>
                                        </p:tgtEl>
                                        <p:attrNameLst>
                                          <p:attrName>r</p:attrName>
                                        </p:attrNameLst>
                                      </p:cBhvr>
                                    </p:animRot>
                                  </p:childTnLst>
                                </p:cTn>
                              </p:par>
                              <p:par>
                                <p:cTn id="276" presetID="8" presetClass="emph" presetSubtype="0" fill="hold" grpId="1" nodeType="withEffect">
                                  <p:stCondLst>
                                    <p:cond delay="0"/>
                                  </p:stCondLst>
                                  <p:iterate type="lt">
                                    <p:tmPct val="0"/>
                                  </p:iterate>
                                  <p:childTnLst>
                                    <p:animRot by="21600000">
                                      <p:cBhvr>
                                        <p:cTn id="277" dur="3000" fill="hold"/>
                                        <p:tgtEl>
                                          <p:spTgt spid="23"/>
                                        </p:tgtEl>
                                        <p:attrNameLst>
                                          <p:attrName>r</p:attrName>
                                        </p:attrNameLst>
                                      </p:cBhvr>
                                    </p:animRot>
                                  </p:childTnLst>
                                </p:cTn>
                              </p:par>
                              <p:par>
                                <p:cTn id="278" presetID="8" presetClass="emph" presetSubtype="0" fill="hold" grpId="1" nodeType="withEffect">
                                  <p:stCondLst>
                                    <p:cond delay="0"/>
                                  </p:stCondLst>
                                  <p:iterate type="lt">
                                    <p:tmPct val="0"/>
                                  </p:iterate>
                                  <p:childTnLst>
                                    <p:animRot by="-21600000">
                                      <p:cBhvr>
                                        <p:cTn id="279" dur="3000" fill="hold"/>
                                        <p:tgtEl>
                                          <p:spTgt spid="8"/>
                                        </p:tgtEl>
                                        <p:attrNameLst>
                                          <p:attrName>r</p:attrName>
                                        </p:attrNameLst>
                                      </p:cBhvr>
                                    </p:animRot>
                                  </p:childTnLst>
                                </p:cTn>
                              </p:par>
                              <p:par>
                                <p:cTn id="280" presetID="8" presetClass="emph" presetSubtype="0" fill="hold" grpId="1" nodeType="withEffect">
                                  <p:stCondLst>
                                    <p:cond delay="0"/>
                                  </p:stCondLst>
                                  <p:iterate type="lt">
                                    <p:tmPct val="0"/>
                                  </p:iterate>
                                  <p:childTnLst>
                                    <p:animRot by="-21600000">
                                      <p:cBhvr>
                                        <p:cTn id="281" dur="3000" fill="hold"/>
                                        <p:tgtEl>
                                          <p:spTgt spid="10"/>
                                        </p:tgtEl>
                                        <p:attrNameLst>
                                          <p:attrName>r</p:attrName>
                                        </p:attrNameLst>
                                      </p:cBhvr>
                                    </p:animRot>
                                  </p:childTnLst>
                                </p:cTn>
                              </p:par>
                              <p:par>
                                <p:cTn id="282" presetID="8" presetClass="emph" presetSubtype="0" fill="hold" grpId="1" nodeType="withEffect">
                                  <p:stCondLst>
                                    <p:cond delay="0"/>
                                  </p:stCondLst>
                                  <p:iterate type="lt">
                                    <p:tmPct val="0"/>
                                  </p:iterate>
                                  <p:childTnLst>
                                    <p:animRot by="-21600000">
                                      <p:cBhvr>
                                        <p:cTn id="283" dur="3000" fill="hold"/>
                                        <p:tgtEl>
                                          <p:spTgt spid="12"/>
                                        </p:tgtEl>
                                        <p:attrNameLst>
                                          <p:attrName>r</p:attrName>
                                        </p:attrNameLst>
                                      </p:cBhvr>
                                    </p:animRot>
                                  </p:childTnLst>
                                </p:cTn>
                              </p:par>
                              <p:par>
                                <p:cTn id="284" presetID="8" presetClass="emph" presetSubtype="0" fill="hold" grpId="1" nodeType="withEffect">
                                  <p:stCondLst>
                                    <p:cond delay="0"/>
                                  </p:stCondLst>
                                  <p:iterate type="lt">
                                    <p:tmPct val="0"/>
                                  </p:iterate>
                                  <p:childTnLst>
                                    <p:animRot by="-21600000">
                                      <p:cBhvr>
                                        <p:cTn id="285" dur="3000" fill="hold"/>
                                        <p:tgtEl>
                                          <p:spTgt spid="14"/>
                                        </p:tgtEl>
                                        <p:attrNameLst>
                                          <p:attrName>r</p:attrName>
                                        </p:attrNameLst>
                                      </p:cBhvr>
                                    </p:animRot>
                                  </p:childTnLst>
                                </p:cTn>
                              </p:par>
                              <p:par>
                                <p:cTn id="286" presetID="8" presetClass="emph" presetSubtype="0" fill="hold" grpId="1" nodeType="withEffect">
                                  <p:stCondLst>
                                    <p:cond delay="0"/>
                                  </p:stCondLst>
                                  <p:iterate type="lt">
                                    <p:tmPct val="0"/>
                                  </p:iterate>
                                  <p:childTnLst>
                                    <p:animRot by="-21600000">
                                      <p:cBhvr>
                                        <p:cTn id="287" dur="3000" fill="hold"/>
                                        <p:tgtEl>
                                          <p:spTgt spid="16"/>
                                        </p:tgtEl>
                                        <p:attrNameLst>
                                          <p:attrName>r</p:attrName>
                                        </p:attrNameLst>
                                      </p:cBhvr>
                                    </p:animRot>
                                  </p:childTnLst>
                                </p:cTn>
                              </p:par>
                              <p:par>
                                <p:cTn id="288" presetID="8" presetClass="emph" presetSubtype="0" fill="hold" grpId="1" nodeType="withEffect">
                                  <p:stCondLst>
                                    <p:cond delay="0"/>
                                  </p:stCondLst>
                                  <p:iterate type="lt">
                                    <p:tmPct val="0"/>
                                  </p:iterate>
                                  <p:childTnLst>
                                    <p:animRot by="-21600000">
                                      <p:cBhvr>
                                        <p:cTn id="289" dur="3000" fill="hold"/>
                                        <p:tgtEl>
                                          <p:spTgt spid="18"/>
                                        </p:tgtEl>
                                        <p:attrNameLst>
                                          <p:attrName>r</p:attrName>
                                        </p:attrNameLst>
                                      </p:cBhvr>
                                    </p:animRot>
                                  </p:childTnLst>
                                </p:cTn>
                              </p:par>
                              <p:par>
                                <p:cTn id="290" presetID="8" presetClass="emph" presetSubtype="0" fill="hold" grpId="1" nodeType="withEffect">
                                  <p:stCondLst>
                                    <p:cond delay="0"/>
                                  </p:stCondLst>
                                  <p:iterate type="lt">
                                    <p:tmPct val="0"/>
                                  </p:iterate>
                                  <p:childTnLst>
                                    <p:animRot by="-21600000">
                                      <p:cBhvr>
                                        <p:cTn id="291" dur="3000" fill="hold"/>
                                        <p:tgtEl>
                                          <p:spTgt spid="20"/>
                                        </p:tgtEl>
                                        <p:attrNameLst>
                                          <p:attrName>r</p:attrName>
                                        </p:attrNameLst>
                                      </p:cBhvr>
                                    </p:animRot>
                                  </p:childTnLst>
                                </p:cTn>
                              </p:par>
                              <p:par>
                                <p:cTn id="292" presetID="8" presetClass="emph" presetSubtype="0" fill="hold" grpId="1" nodeType="withEffect">
                                  <p:stCondLst>
                                    <p:cond delay="0"/>
                                  </p:stCondLst>
                                  <p:iterate type="lt">
                                    <p:tmPct val="0"/>
                                  </p:iterate>
                                  <p:childTnLst>
                                    <p:animRot by="-21600000">
                                      <p:cBhvr>
                                        <p:cTn id="293" dur="3000" fill="hold"/>
                                        <p:tgtEl>
                                          <p:spTgt spid="22"/>
                                        </p:tgtEl>
                                        <p:attrNameLst>
                                          <p:attrName>r</p:attrName>
                                        </p:attrNameLst>
                                      </p:cBhvr>
                                    </p:animRot>
                                  </p:childTnLst>
                                </p:cTn>
                              </p:par>
                              <p:par>
                                <p:cTn id="294" presetID="8" presetClass="emph" presetSubtype="0" fill="hold" grpId="1" nodeType="withEffect">
                                  <p:stCondLst>
                                    <p:cond delay="0"/>
                                  </p:stCondLst>
                                  <p:iterate type="lt">
                                    <p:tmPct val="0"/>
                                  </p:iterate>
                                  <p:childTnLst>
                                    <p:animRot by="-21600000">
                                      <p:cBhvr>
                                        <p:cTn id="295" dur="3000" fill="hold"/>
                                        <p:tgtEl>
                                          <p:spTgt spid="24"/>
                                        </p:tgtEl>
                                        <p:attrNameLst>
                                          <p:attrName>r</p:attrName>
                                        </p:attrNameLst>
                                      </p:cBhvr>
                                    </p:animRot>
                                  </p:childTnLst>
                                </p:cTn>
                              </p:par>
                              <p:par>
                                <p:cTn id="296" presetID="8" presetClass="emph" presetSubtype="0" fill="hold" grpId="1" nodeType="withEffect">
                                  <p:stCondLst>
                                    <p:cond delay="0"/>
                                  </p:stCondLst>
                                  <p:iterate type="lt">
                                    <p:tmPct val="0"/>
                                  </p:iterate>
                                  <p:childTnLst>
                                    <p:animRot by="21600000">
                                      <p:cBhvr>
                                        <p:cTn id="297" dur="3000" fill="hold"/>
                                        <p:tgtEl>
                                          <p:spTgt spid="61"/>
                                        </p:tgtEl>
                                        <p:attrNameLst>
                                          <p:attrName>r</p:attrName>
                                        </p:attrNameLst>
                                      </p:cBhvr>
                                    </p:animRot>
                                  </p:childTnLst>
                                </p:cTn>
                              </p:par>
                              <p:par>
                                <p:cTn id="298" presetID="8" presetClass="emph" presetSubtype="0" fill="hold" grpId="1" nodeType="withEffect">
                                  <p:stCondLst>
                                    <p:cond delay="0"/>
                                  </p:stCondLst>
                                  <p:iterate type="lt">
                                    <p:tmPct val="0"/>
                                  </p:iterate>
                                  <p:childTnLst>
                                    <p:animRot by="21600000">
                                      <p:cBhvr>
                                        <p:cTn id="299" dur="3000" fill="hold"/>
                                        <p:tgtEl>
                                          <p:spTgt spid="63"/>
                                        </p:tgtEl>
                                        <p:attrNameLst>
                                          <p:attrName>r</p:attrName>
                                        </p:attrNameLst>
                                      </p:cBhvr>
                                    </p:animRot>
                                  </p:childTnLst>
                                </p:cTn>
                              </p:par>
                              <p:par>
                                <p:cTn id="300" presetID="8" presetClass="emph" presetSubtype="0" fill="hold" grpId="1" nodeType="withEffect">
                                  <p:stCondLst>
                                    <p:cond delay="0"/>
                                  </p:stCondLst>
                                  <p:iterate type="lt">
                                    <p:tmPct val="0"/>
                                  </p:iterate>
                                  <p:childTnLst>
                                    <p:animRot by="21600000">
                                      <p:cBhvr>
                                        <p:cTn id="301" dur="3000" fill="hold"/>
                                        <p:tgtEl>
                                          <p:spTgt spid="65"/>
                                        </p:tgtEl>
                                        <p:attrNameLst>
                                          <p:attrName>r</p:attrName>
                                        </p:attrNameLst>
                                      </p:cBhvr>
                                    </p:animRot>
                                  </p:childTnLst>
                                </p:cTn>
                              </p:par>
                              <p:par>
                                <p:cTn id="302" presetID="8" presetClass="emph" presetSubtype="0" fill="hold" grpId="1" nodeType="withEffect">
                                  <p:stCondLst>
                                    <p:cond delay="0"/>
                                  </p:stCondLst>
                                  <p:iterate type="lt">
                                    <p:tmPct val="0"/>
                                  </p:iterate>
                                  <p:childTnLst>
                                    <p:animRot by="21600000">
                                      <p:cBhvr>
                                        <p:cTn id="303" dur="3000" fill="hold"/>
                                        <p:tgtEl>
                                          <p:spTgt spid="67"/>
                                        </p:tgtEl>
                                        <p:attrNameLst>
                                          <p:attrName>r</p:attrName>
                                        </p:attrNameLst>
                                      </p:cBhvr>
                                    </p:animRot>
                                  </p:childTnLst>
                                </p:cTn>
                              </p:par>
                              <p:par>
                                <p:cTn id="304" presetID="8" presetClass="emph" presetSubtype="0" fill="hold" grpId="1" nodeType="withEffect">
                                  <p:stCondLst>
                                    <p:cond delay="0"/>
                                  </p:stCondLst>
                                  <p:iterate type="lt">
                                    <p:tmPct val="0"/>
                                  </p:iterate>
                                  <p:childTnLst>
                                    <p:animRot by="21600000">
                                      <p:cBhvr>
                                        <p:cTn id="305" dur="3000" fill="hold"/>
                                        <p:tgtEl>
                                          <p:spTgt spid="69"/>
                                        </p:tgtEl>
                                        <p:attrNameLst>
                                          <p:attrName>r</p:attrName>
                                        </p:attrNameLst>
                                      </p:cBhvr>
                                    </p:animRot>
                                  </p:childTnLst>
                                </p:cTn>
                              </p:par>
                              <p:par>
                                <p:cTn id="306" presetID="8" presetClass="emph" presetSubtype="0" fill="hold" grpId="1" nodeType="withEffect">
                                  <p:stCondLst>
                                    <p:cond delay="0"/>
                                  </p:stCondLst>
                                  <p:iterate type="lt">
                                    <p:tmPct val="0"/>
                                  </p:iterate>
                                  <p:childTnLst>
                                    <p:animRot by="21600000">
                                      <p:cBhvr>
                                        <p:cTn id="307" dur="3000" fill="hold"/>
                                        <p:tgtEl>
                                          <p:spTgt spid="71"/>
                                        </p:tgtEl>
                                        <p:attrNameLst>
                                          <p:attrName>r</p:attrName>
                                        </p:attrNameLst>
                                      </p:cBhvr>
                                    </p:animRot>
                                  </p:childTnLst>
                                </p:cTn>
                              </p:par>
                              <p:par>
                                <p:cTn id="308" presetID="8" presetClass="emph" presetSubtype="0" fill="hold" grpId="1" nodeType="withEffect">
                                  <p:stCondLst>
                                    <p:cond delay="0"/>
                                  </p:stCondLst>
                                  <p:iterate type="lt">
                                    <p:tmPct val="0"/>
                                  </p:iterate>
                                  <p:childTnLst>
                                    <p:animRot by="21600000">
                                      <p:cBhvr>
                                        <p:cTn id="309" dur="3000" fill="hold"/>
                                        <p:tgtEl>
                                          <p:spTgt spid="73"/>
                                        </p:tgtEl>
                                        <p:attrNameLst>
                                          <p:attrName>r</p:attrName>
                                        </p:attrNameLst>
                                      </p:cBhvr>
                                    </p:animRot>
                                  </p:childTnLst>
                                </p:cTn>
                              </p:par>
                              <p:par>
                                <p:cTn id="310" presetID="8" presetClass="emph" presetSubtype="0" fill="hold" grpId="1" nodeType="withEffect">
                                  <p:stCondLst>
                                    <p:cond delay="0"/>
                                  </p:stCondLst>
                                  <p:iterate type="lt">
                                    <p:tmPct val="0"/>
                                  </p:iterate>
                                  <p:childTnLst>
                                    <p:animRot by="21600000">
                                      <p:cBhvr>
                                        <p:cTn id="311" dur="3000" fill="hold"/>
                                        <p:tgtEl>
                                          <p:spTgt spid="75"/>
                                        </p:tgtEl>
                                        <p:attrNameLst>
                                          <p:attrName>r</p:attrName>
                                        </p:attrNameLst>
                                      </p:cBhvr>
                                    </p:animRot>
                                  </p:childTnLst>
                                </p:cTn>
                              </p:par>
                              <p:par>
                                <p:cTn id="312" presetID="8" presetClass="emph" presetSubtype="0" fill="hold" grpId="1" nodeType="withEffect">
                                  <p:stCondLst>
                                    <p:cond delay="0"/>
                                  </p:stCondLst>
                                  <p:iterate type="lt">
                                    <p:tmPct val="0"/>
                                  </p:iterate>
                                  <p:childTnLst>
                                    <p:animRot by="21600000">
                                      <p:cBhvr>
                                        <p:cTn id="313" dur="3000" fill="hold"/>
                                        <p:tgtEl>
                                          <p:spTgt spid="77"/>
                                        </p:tgtEl>
                                        <p:attrNameLst>
                                          <p:attrName>r</p:attrName>
                                        </p:attrNameLst>
                                      </p:cBhvr>
                                    </p:animRot>
                                  </p:childTnLst>
                                </p:cTn>
                              </p:par>
                              <p:par>
                                <p:cTn id="314" presetID="8" presetClass="emph" presetSubtype="0" fill="hold" grpId="1" nodeType="withEffect">
                                  <p:stCondLst>
                                    <p:cond delay="0"/>
                                  </p:stCondLst>
                                  <p:iterate type="lt">
                                    <p:tmPct val="0"/>
                                  </p:iterate>
                                  <p:childTnLst>
                                    <p:animRot by="-21600000">
                                      <p:cBhvr>
                                        <p:cTn id="315" dur="3000" fill="hold"/>
                                        <p:tgtEl>
                                          <p:spTgt spid="62"/>
                                        </p:tgtEl>
                                        <p:attrNameLst>
                                          <p:attrName>r</p:attrName>
                                        </p:attrNameLst>
                                      </p:cBhvr>
                                    </p:animRot>
                                  </p:childTnLst>
                                </p:cTn>
                              </p:par>
                              <p:par>
                                <p:cTn id="316" presetID="8" presetClass="emph" presetSubtype="0" fill="hold" grpId="1" nodeType="withEffect">
                                  <p:stCondLst>
                                    <p:cond delay="0"/>
                                  </p:stCondLst>
                                  <p:iterate type="lt">
                                    <p:tmPct val="0"/>
                                  </p:iterate>
                                  <p:childTnLst>
                                    <p:animRot by="-21600000">
                                      <p:cBhvr>
                                        <p:cTn id="317" dur="3000" fill="hold"/>
                                        <p:tgtEl>
                                          <p:spTgt spid="64"/>
                                        </p:tgtEl>
                                        <p:attrNameLst>
                                          <p:attrName>r</p:attrName>
                                        </p:attrNameLst>
                                      </p:cBhvr>
                                    </p:animRot>
                                  </p:childTnLst>
                                </p:cTn>
                              </p:par>
                              <p:par>
                                <p:cTn id="318" presetID="8" presetClass="emph" presetSubtype="0" fill="hold" grpId="1" nodeType="withEffect">
                                  <p:stCondLst>
                                    <p:cond delay="0"/>
                                  </p:stCondLst>
                                  <p:iterate type="lt">
                                    <p:tmPct val="0"/>
                                  </p:iterate>
                                  <p:childTnLst>
                                    <p:animRot by="-21600000">
                                      <p:cBhvr>
                                        <p:cTn id="319" dur="3000" fill="hold"/>
                                        <p:tgtEl>
                                          <p:spTgt spid="66"/>
                                        </p:tgtEl>
                                        <p:attrNameLst>
                                          <p:attrName>r</p:attrName>
                                        </p:attrNameLst>
                                      </p:cBhvr>
                                    </p:animRot>
                                  </p:childTnLst>
                                </p:cTn>
                              </p:par>
                              <p:par>
                                <p:cTn id="320" presetID="8" presetClass="emph" presetSubtype="0" fill="hold" grpId="1" nodeType="withEffect">
                                  <p:stCondLst>
                                    <p:cond delay="0"/>
                                  </p:stCondLst>
                                  <p:iterate type="lt">
                                    <p:tmPct val="0"/>
                                  </p:iterate>
                                  <p:childTnLst>
                                    <p:animRot by="-21600000">
                                      <p:cBhvr>
                                        <p:cTn id="321" dur="3000" fill="hold"/>
                                        <p:tgtEl>
                                          <p:spTgt spid="68"/>
                                        </p:tgtEl>
                                        <p:attrNameLst>
                                          <p:attrName>r</p:attrName>
                                        </p:attrNameLst>
                                      </p:cBhvr>
                                    </p:animRot>
                                  </p:childTnLst>
                                </p:cTn>
                              </p:par>
                              <p:par>
                                <p:cTn id="322" presetID="8" presetClass="emph" presetSubtype="0" fill="hold" grpId="1" nodeType="withEffect">
                                  <p:stCondLst>
                                    <p:cond delay="0"/>
                                  </p:stCondLst>
                                  <p:iterate type="lt">
                                    <p:tmPct val="0"/>
                                  </p:iterate>
                                  <p:childTnLst>
                                    <p:animRot by="-21600000">
                                      <p:cBhvr>
                                        <p:cTn id="323" dur="3000" fill="hold"/>
                                        <p:tgtEl>
                                          <p:spTgt spid="70"/>
                                        </p:tgtEl>
                                        <p:attrNameLst>
                                          <p:attrName>r</p:attrName>
                                        </p:attrNameLst>
                                      </p:cBhvr>
                                    </p:animRot>
                                  </p:childTnLst>
                                </p:cTn>
                              </p:par>
                              <p:par>
                                <p:cTn id="324" presetID="8" presetClass="emph" presetSubtype="0" fill="hold" grpId="1" nodeType="withEffect">
                                  <p:stCondLst>
                                    <p:cond delay="0"/>
                                  </p:stCondLst>
                                  <p:iterate type="lt">
                                    <p:tmPct val="0"/>
                                  </p:iterate>
                                  <p:childTnLst>
                                    <p:animRot by="-21600000">
                                      <p:cBhvr>
                                        <p:cTn id="325" dur="3000" fill="hold"/>
                                        <p:tgtEl>
                                          <p:spTgt spid="72"/>
                                        </p:tgtEl>
                                        <p:attrNameLst>
                                          <p:attrName>r</p:attrName>
                                        </p:attrNameLst>
                                      </p:cBhvr>
                                    </p:animRot>
                                  </p:childTnLst>
                                </p:cTn>
                              </p:par>
                              <p:par>
                                <p:cTn id="326" presetID="8" presetClass="emph" presetSubtype="0" fill="hold" grpId="1" nodeType="withEffect">
                                  <p:stCondLst>
                                    <p:cond delay="0"/>
                                  </p:stCondLst>
                                  <p:iterate type="lt">
                                    <p:tmPct val="0"/>
                                  </p:iterate>
                                  <p:childTnLst>
                                    <p:animRot by="-21600000">
                                      <p:cBhvr>
                                        <p:cTn id="327" dur="3000" fill="hold"/>
                                        <p:tgtEl>
                                          <p:spTgt spid="74"/>
                                        </p:tgtEl>
                                        <p:attrNameLst>
                                          <p:attrName>r</p:attrName>
                                        </p:attrNameLst>
                                      </p:cBhvr>
                                    </p:animRot>
                                  </p:childTnLst>
                                </p:cTn>
                              </p:par>
                              <p:par>
                                <p:cTn id="328" presetID="8" presetClass="emph" presetSubtype="0" fill="hold" grpId="1" nodeType="withEffect">
                                  <p:stCondLst>
                                    <p:cond delay="0"/>
                                  </p:stCondLst>
                                  <p:iterate type="lt">
                                    <p:tmPct val="0"/>
                                  </p:iterate>
                                  <p:childTnLst>
                                    <p:animRot by="-21600000">
                                      <p:cBhvr>
                                        <p:cTn id="329" dur="3000" fill="hold"/>
                                        <p:tgtEl>
                                          <p:spTgt spid="76"/>
                                        </p:tgtEl>
                                        <p:attrNameLst>
                                          <p:attrName>r</p:attrName>
                                        </p:attrNameLst>
                                      </p:cBhvr>
                                    </p:animRot>
                                  </p:childTnLst>
                                </p:cTn>
                              </p:par>
                              <p:par>
                                <p:cTn id="330" presetID="8" presetClass="emph" presetSubtype="0" fill="hold" grpId="1" nodeType="withEffect">
                                  <p:stCondLst>
                                    <p:cond delay="0"/>
                                  </p:stCondLst>
                                  <p:iterate type="lt">
                                    <p:tmPct val="0"/>
                                  </p:iterate>
                                  <p:childTnLst>
                                    <p:animRot by="-21600000">
                                      <p:cBhvr>
                                        <p:cTn id="331" dur="3000" fill="hold"/>
                                        <p:tgtEl>
                                          <p:spTgt spid="78"/>
                                        </p:tgtEl>
                                        <p:attrNameLst>
                                          <p:attrName>r</p:attrName>
                                        </p:attrNameLst>
                                      </p:cBhvr>
                                    </p:animRot>
                                  </p:childTnLst>
                                </p:cTn>
                              </p:par>
                            </p:childTnLst>
                          </p:cTn>
                        </p:par>
                        <p:par>
                          <p:cTn id="332" fill="hold">
                            <p:stCondLst>
                              <p:cond delay="3000"/>
                            </p:stCondLst>
                            <p:childTnLst>
                              <p:par>
                                <p:cTn id="333" presetID="2" presetClass="exit" presetSubtype="4" fill="hold" grpId="2" nodeType="afterEffect">
                                  <p:stCondLst>
                                    <p:cond delay="0"/>
                                  </p:stCondLst>
                                  <p:iterate type="lt">
                                    <p:tmPct val="0"/>
                                  </p:iterate>
                                  <p:childTnLst>
                                    <p:anim calcmode="lin" valueType="num">
                                      <p:cBhvr additive="base">
                                        <p:cTn id="334" dur="3000"/>
                                        <p:tgtEl>
                                          <p:spTgt spid="7"/>
                                        </p:tgtEl>
                                        <p:attrNameLst>
                                          <p:attrName>ppt_x</p:attrName>
                                        </p:attrNameLst>
                                      </p:cBhvr>
                                      <p:tavLst>
                                        <p:tav tm="0">
                                          <p:val>
                                            <p:strVal val="ppt_x"/>
                                          </p:val>
                                        </p:tav>
                                        <p:tav tm="100000">
                                          <p:val>
                                            <p:strVal val="ppt_x"/>
                                          </p:val>
                                        </p:tav>
                                      </p:tavLst>
                                    </p:anim>
                                    <p:anim calcmode="lin" valueType="num">
                                      <p:cBhvr additive="base">
                                        <p:cTn id="335" dur="3000"/>
                                        <p:tgtEl>
                                          <p:spTgt spid="7"/>
                                        </p:tgtEl>
                                        <p:attrNameLst>
                                          <p:attrName>ppt_y</p:attrName>
                                        </p:attrNameLst>
                                      </p:cBhvr>
                                      <p:tavLst>
                                        <p:tav tm="0">
                                          <p:val>
                                            <p:strVal val="ppt_y"/>
                                          </p:val>
                                        </p:tav>
                                        <p:tav tm="100000">
                                          <p:val>
                                            <p:strVal val="1+ppt_h/2"/>
                                          </p:val>
                                        </p:tav>
                                      </p:tavLst>
                                    </p:anim>
                                    <p:set>
                                      <p:cBhvr>
                                        <p:cTn id="336" dur="1" fill="hold">
                                          <p:stCondLst>
                                            <p:cond delay="2999"/>
                                          </p:stCondLst>
                                        </p:cTn>
                                        <p:tgtEl>
                                          <p:spTgt spid="7"/>
                                        </p:tgtEl>
                                        <p:attrNameLst>
                                          <p:attrName>style.visibility</p:attrName>
                                        </p:attrNameLst>
                                      </p:cBhvr>
                                      <p:to>
                                        <p:strVal val="hidden"/>
                                      </p:to>
                                    </p:set>
                                  </p:childTnLst>
                                </p:cTn>
                              </p:par>
                              <p:par>
                                <p:cTn id="337" presetID="2" presetClass="exit" presetSubtype="4" fill="hold" grpId="2" nodeType="withEffect">
                                  <p:stCondLst>
                                    <p:cond delay="0"/>
                                  </p:stCondLst>
                                  <p:iterate type="lt">
                                    <p:tmPct val="0"/>
                                  </p:iterate>
                                  <p:childTnLst>
                                    <p:anim calcmode="lin" valueType="num">
                                      <p:cBhvr additive="base">
                                        <p:cTn id="338" dur="3000"/>
                                        <p:tgtEl>
                                          <p:spTgt spid="8"/>
                                        </p:tgtEl>
                                        <p:attrNameLst>
                                          <p:attrName>ppt_x</p:attrName>
                                        </p:attrNameLst>
                                      </p:cBhvr>
                                      <p:tavLst>
                                        <p:tav tm="0">
                                          <p:val>
                                            <p:strVal val="ppt_x"/>
                                          </p:val>
                                        </p:tav>
                                        <p:tav tm="100000">
                                          <p:val>
                                            <p:strVal val="ppt_x"/>
                                          </p:val>
                                        </p:tav>
                                      </p:tavLst>
                                    </p:anim>
                                    <p:anim calcmode="lin" valueType="num">
                                      <p:cBhvr additive="base">
                                        <p:cTn id="339" dur="3000"/>
                                        <p:tgtEl>
                                          <p:spTgt spid="8"/>
                                        </p:tgtEl>
                                        <p:attrNameLst>
                                          <p:attrName>ppt_y</p:attrName>
                                        </p:attrNameLst>
                                      </p:cBhvr>
                                      <p:tavLst>
                                        <p:tav tm="0">
                                          <p:val>
                                            <p:strVal val="ppt_y"/>
                                          </p:val>
                                        </p:tav>
                                        <p:tav tm="100000">
                                          <p:val>
                                            <p:strVal val="1+ppt_h/2"/>
                                          </p:val>
                                        </p:tav>
                                      </p:tavLst>
                                    </p:anim>
                                    <p:set>
                                      <p:cBhvr>
                                        <p:cTn id="340" dur="1" fill="hold">
                                          <p:stCondLst>
                                            <p:cond delay="2999"/>
                                          </p:stCondLst>
                                        </p:cTn>
                                        <p:tgtEl>
                                          <p:spTgt spid="8"/>
                                        </p:tgtEl>
                                        <p:attrNameLst>
                                          <p:attrName>style.visibility</p:attrName>
                                        </p:attrNameLst>
                                      </p:cBhvr>
                                      <p:to>
                                        <p:strVal val="hidden"/>
                                      </p:to>
                                    </p:set>
                                  </p:childTnLst>
                                </p:cTn>
                              </p:par>
                              <p:par>
                                <p:cTn id="341" presetID="2" presetClass="exit" presetSubtype="4" fill="hold" grpId="2" nodeType="withEffect">
                                  <p:stCondLst>
                                    <p:cond delay="0"/>
                                  </p:stCondLst>
                                  <p:iterate type="lt">
                                    <p:tmPct val="0"/>
                                  </p:iterate>
                                  <p:childTnLst>
                                    <p:anim calcmode="lin" valueType="num">
                                      <p:cBhvr additive="base">
                                        <p:cTn id="342" dur="3000"/>
                                        <p:tgtEl>
                                          <p:spTgt spid="9"/>
                                        </p:tgtEl>
                                        <p:attrNameLst>
                                          <p:attrName>ppt_x</p:attrName>
                                        </p:attrNameLst>
                                      </p:cBhvr>
                                      <p:tavLst>
                                        <p:tav tm="0">
                                          <p:val>
                                            <p:strVal val="ppt_x"/>
                                          </p:val>
                                        </p:tav>
                                        <p:tav tm="100000">
                                          <p:val>
                                            <p:strVal val="ppt_x"/>
                                          </p:val>
                                        </p:tav>
                                      </p:tavLst>
                                    </p:anim>
                                    <p:anim calcmode="lin" valueType="num">
                                      <p:cBhvr additive="base">
                                        <p:cTn id="343" dur="3000"/>
                                        <p:tgtEl>
                                          <p:spTgt spid="9"/>
                                        </p:tgtEl>
                                        <p:attrNameLst>
                                          <p:attrName>ppt_y</p:attrName>
                                        </p:attrNameLst>
                                      </p:cBhvr>
                                      <p:tavLst>
                                        <p:tav tm="0">
                                          <p:val>
                                            <p:strVal val="ppt_y"/>
                                          </p:val>
                                        </p:tav>
                                        <p:tav tm="100000">
                                          <p:val>
                                            <p:strVal val="1+ppt_h/2"/>
                                          </p:val>
                                        </p:tav>
                                      </p:tavLst>
                                    </p:anim>
                                    <p:set>
                                      <p:cBhvr>
                                        <p:cTn id="344" dur="1" fill="hold">
                                          <p:stCondLst>
                                            <p:cond delay="2999"/>
                                          </p:stCondLst>
                                        </p:cTn>
                                        <p:tgtEl>
                                          <p:spTgt spid="9"/>
                                        </p:tgtEl>
                                        <p:attrNameLst>
                                          <p:attrName>style.visibility</p:attrName>
                                        </p:attrNameLst>
                                      </p:cBhvr>
                                      <p:to>
                                        <p:strVal val="hidden"/>
                                      </p:to>
                                    </p:set>
                                  </p:childTnLst>
                                </p:cTn>
                              </p:par>
                              <p:par>
                                <p:cTn id="345" presetID="2" presetClass="exit" presetSubtype="4" fill="hold" grpId="2" nodeType="withEffect">
                                  <p:stCondLst>
                                    <p:cond delay="0"/>
                                  </p:stCondLst>
                                  <p:iterate type="lt">
                                    <p:tmPct val="0"/>
                                  </p:iterate>
                                  <p:childTnLst>
                                    <p:anim calcmode="lin" valueType="num">
                                      <p:cBhvr additive="base">
                                        <p:cTn id="346" dur="3000"/>
                                        <p:tgtEl>
                                          <p:spTgt spid="10"/>
                                        </p:tgtEl>
                                        <p:attrNameLst>
                                          <p:attrName>ppt_x</p:attrName>
                                        </p:attrNameLst>
                                      </p:cBhvr>
                                      <p:tavLst>
                                        <p:tav tm="0">
                                          <p:val>
                                            <p:strVal val="ppt_x"/>
                                          </p:val>
                                        </p:tav>
                                        <p:tav tm="100000">
                                          <p:val>
                                            <p:strVal val="ppt_x"/>
                                          </p:val>
                                        </p:tav>
                                      </p:tavLst>
                                    </p:anim>
                                    <p:anim calcmode="lin" valueType="num">
                                      <p:cBhvr additive="base">
                                        <p:cTn id="347" dur="3000"/>
                                        <p:tgtEl>
                                          <p:spTgt spid="10"/>
                                        </p:tgtEl>
                                        <p:attrNameLst>
                                          <p:attrName>ppt_y</p:attrName>
                                        </p:attrNameLst>
                                      </p:cBhvr>
                                      <p:tavLst>
                                        <p:tav tm="0">
                                          <p:val>
                                            <p:strVal val="ppt_y"/>
                                          </p:val>
                                        </p:tav>
                                        <p:tav tm="100000">
                                          <p:val>
                                            <p:strVal val="1+ppt_h/2"/>
                                          </p:val>
                                        </p:tav>
                                      </p:tavLst>
                                    </p:anim>
                                    <p:set>
                                      <p:cBhvr>
                                        <p:cTn id="348" dur="1" fill="hold">
                                          <p:stCondLst>
                                            <p:cond delay="2999"/>
                                          </p:stCondLst>
                                        </p:cTn>
                                        <p:tgtEl>
                                          <p:spTgt spid="10"/>
                                        </p:tgtEl>
                                        <p:attrNameLst>
                                          <p:attrName>style.visibility</p:attrName>
                                        </p:attrNameLst>
                                      </p:cBhvr>
                                      <p:to>
                                        <p:strVal val="hidden"/>
                                      </p:to>
                                    </p:set>
                                  </p:childTnLst>
                                </p:cTn>
                              </p:par>
                              <p:par>
                                <p:cTn id="349" presetID="2" presetClass="exit" presetSubtype="4" fill="hold" grpId="2" nodeType="withEffect">
                                  <p:stCondLst>
                                    <p:cond delay="0"/>
                                  </p:stCondLst>
                                  <p:iterate type="lt">
                                    <p:tmPct val="0"/>
                                  </p:iterate>
                                  <p:childTnLst>
                                    <p:anim calcmode="lin" valueType="num">
                                      <p:cBhvr additive="base">
                                        <p:cTn id="350" dur="3000"/>
                                        <p:tgtEl>
                                          <p:spTgt spid="11"/>
                                        </p:tgtEl>
                                        <p:attrNameLst>
                                          <p:attrName>ppt_x</p:attrName>
                                        </p:attrNameLst>
                                      </p:cBhvr>
                                      <p:tavLst>
                                        <p:tav tm="0">
                                          <p:val>
                                            <p:strVal val="ppt_x"/>
                                          </p:val>
                                        </p:tav>
                                        <p:tav tm="100000">
                                          <p:val>
                                            <p:strVal val="ppt_x"/>
                                          </p:val>
                                        </p:tav>
                                      </p:tavLst>
                                    </p:anim>
                                    <p:anim calcmode="lin" valueType="num">
                                      <p:cBhvr additive="base">
                                        <p:cTn id="351" dur="3000"/>
                                        <p:tgtEl>
                                          <p:spTgt spid="11"/>
                                        </p:tgtEl>
                                        <p:attrNameLst>
                                          <p:attrName>ppt_y</p:attrName>
                                        </p:attrNameLst>
                                      </p:cBhvr>
                                      <p:tavLst>
                                        <p:tav tm="0">
                                          <p:val>
                                            <p:strVal val="ppt_y"/>
                                          </p:val>
                                        </p:tav>
                                        <p:tav tm="100000">
                                          <p:val>
                                            <p:strVal val="1+ppt_h/2"/>
                                          </p:val>
                                        </p:tav>
                                      </p:tavLst>
                                    </p:anim>
                                    <p:set>
                                      <p:cBhvr>
                                        <p:cTn id="352" dur="1" fill="hold">
                                          <p:stCondLst>
                                            <p:cond delay="2999"/>
                                          </p:stCondLst>
                                        </p:cTn>
                                        <p:tgtEl>
                                          <p:spTgt spid="11"/>
                                        </p:tgtEl>
                                        <p:attrNameLst>
                                          <p:attrName>style.visibility</p:attrName>
                                        </p:attrNameLst>
                                      </p:cBhvr>
                                      <p:to>
                                        <p:strVal val="hidden"/>
                                      </p:to>
                                    </p:set>
                                  </p:childTnLst>
                                </p:cTn>
                              </p:par>
                              <p:par>
                                <p:cTn id="353" presetID="2" presetClass="exit" presetSubtype="4" fill="hold" grpId="2" nodeType="withEffect">
                                  <p:stCondLst>
                                    <p:cond delay="0"/>
                                  </p:stCondLst>
                                  <p:iterate type="lt">
                                    <p:tmPct val="0"/>
                                  </p:iterate>
                                  <p:childTnLst>
                                    <p:anim calcmode="lin" valueType="num">
                                      <p:cBhvr additive="base">
                                        <p:cTn id="354" dur="3000"/>
                                        <p:tgtEl>
                                          <p:spTgt spid="12"/>
                                        </p:tgtEl>
                                        <p:attrNameLst>
                                          <p:attrName>ppt_x</p:attrName>
                                        </p:attrNameLst>
                                      </p:cBhvr>
                                      <p:tavLst>
                                        <p:tav tm="0">
                                          <p:val>
                                            <p:strVal val="ppt_x"/>
                                          </p:val>
                                        </p:tav>
                                        <p:tav tm="100000">
                                          <p:val>
                                            <p:strVal val="ppt_x"/>
                                          </p:val>
                                        </p:tav>
                                      </p:tavLst>
                                    </p:anim>
                                    <p:anim calcmode="lin" valueType="num">
                                      <p:cBhvr additive="base">
                                        <p:cTn id="355" dur="3000"/>
                                        <p:tgtEl>
                                          <p:spTgt spid="12"/>
                                        </p:tgtEl>
                                        <p:attrNameLst>
                                          <p:attrName>ppt_y</p:attrName>
                                        </p:attrNameLst>
                                      </p:cBhvr>
                                      <p:tavLst>
                                        <p:tav tm="0">
                                          <p:val>
                                            <p:strVal val="ppt_y"/>
                                          </p:val>
                                        </p:tav>
                                        <p:tav tm="100000">
                                          <p:val>
                                            <p:strVal val="1+ppt_h/2"/>
                                          </p:val>
                                        </p:tav>
                                      </p:tavLst>
                                    </p:anim>
                                    <p:set>
                                      <p:cBhvr>
                                        <p:cTn id="356" dur="1" fill="hold">
                                          <p:stCondLst>
                                            <p:cond delay="2999"/>
                                          </p:stCondLst>
                                        </p:cTn>
                                        <p:tgtEl>
                                          <p:spTgt spid="12"/>
                                        </p:tgtEl>
                                        <p:attrNameLst>
                                          <p:attrName>style.visibility</p:attrName>
                                        </p:attrNameLst>
                                      </p:cBhvr>
                                      <p:to>
                                        <p:strVal val="hidden"/>
                                      </p:to>
                                    </p:set>
                                  </p:childTnLst>
                                </p:cTn>
                              </p:par>
                              <p:par>
                                <p:cTn id="357" presetID="2" presetClass="exit" presetSubtype="4" fill="hold" grpId="2" nodeType="withEffect">
                                  <p:stCondLst>
                                    <p:cond delay="0"/>
                                  </p:stCondLst>
                                  <p:iterate type="lt">
                                    <p:tmPct val="0"/>
                                  </p:iterate>
                                  <p:childTnLst>
                                    <p:anim calcmode="lin" valueType="num">
                                      <p:cBhvr additive="base">
                                        <p:cTn id="358" dur="3000"/>
                                        <p:tgtEl>
                                          <p:spTgt spid="13"/>
                                        </p:tgtEl>
                                        <p:attrNameLst>
                                          <p:attrName>ppt_x</p:attrName>
                                        </p:attrNameLst>
                                      </p:cBhvr>
                                      <p:tavLst>
                                        <p:tav tm="0">
                                          <p:val>
                                            <p:strVal val="ppt_x"/>
                                          </p:val>
                                        </p:tav>
                                        <p:tav tm="100000">
                                          <p:val>
                                            <p:strVal val="ppt_x"/>
                                          </p:val>
                                        </p:tav>
                                      </p:tavLst>
                                    </p:anim>
                                    <p:anim calcmode="lin" valueType="num">
                                      <p:cBhvr additive="base">
                                        <p:cTn id="359" dur="3000"/>
                                        <p:tgtEl>
                                          <p:spTgt spid="13"/>
                                        </p:tgtEl>
                                        <p:attrNameLst>
                                          <p:attrName>ppt_y</p:attrName>
                                        </p:attrNameLst>
                                      </p:cBhvr>
                                      <p:tavLst>
                                        <p:tav tm="0">
                                          <p:val>
                                            <p:strVal val="ppt_y"/>
                                          </p:val>
                                        </p:tav>
                                        <p:tav tm="100000">
                                          <p:val>
                                            <p:strVal val="1+ppt_h/2"/>
                                          </p:val>
                                        </p:tav>
                                      </p:tavLst>
                                    </p:anim>
                                    <p:set>
                                      <p:cBhvr>
                                        <p:cTn id="360" dur="1" fill="hold">
                                          <p:stCondLst>
                                            <p:cond delay="2999"/>
                                          </p:stCondLst>
                                        </p:cTn>
                                        <p:tgtEl>
                                          <p:spTgt spid="13"/>
                                        </p:tgtEl>
                                        <p:attrNameLst>
                                          <p:attrName>style.visibility</p:attrName>
                                        </p:attrNameLst>
                                      </p:cBhvr>
                                      <p:to>
                                        <p:strVal val="hidden"/>
                                      </p:to>
                                    </p:set>
                                  </p:childTnLst>
                                </p:cTn>
                              </p:par>
                              <p:par>
                                <p:cTn id="361" presetID="2" presetClass="exit" presetSubtype="4" fill="hold" grpId="2" nodeType="withEffect">
                                  <p:stCondLst>
                                    <p:cond delay="0"/>
                                  </p:stCondLst>
                                  <p:iterate type="lt">
                                    <p:tmPct val="0"/>
                                  </p:iterate>
                                  <p:childTnLst>
                                    <p:anim calcmode="lin" valueType="num">
                                      <p:cBhvr additive="base">
                                        <p:cTn id="362" dur="3000"/>
                                        <p:tgtEl>
                                          <p:spTgt spid="14"/>
                                        </p:tgtEl>
                                        <p:attrNameLst>
                                          <p:attrName>ppt_x</p:attrName>
                                        </p:attrNameLst>
                                      </p:cBhvr>
                                      <p:tavLst>
                                        <p:tav tm="0">
                                          <p:val>
                                            <p:strVal val="ppt_x"/>
                                          </p:val>
                                        </p:tav>
                                        <p:tav tm="100000">
                                          <p:val>
                                            <p:strVal val="ppt_x"/>
                                          </p:val>
                                        </p:tav>
                                      </p:tavLst>
                                    </p:anim>
                                    <p:anim calcmode="lin" valueType="num">
                                      <p:cBhvr additive="base">
                                        <p:cTn id="363" dur="3000"/>
                                        <p:tgtEl>
                                          <p:spTgt spid="14"/>
                                        </p:tgtEl>
                                        <p:attrNameLst>
                                          <p:attrName>ppt_y</p:attrName>
                                        </p:attrNameLst>
                                      </p:cBhvr>
                                      <p:tavLst>
                                        <p:tav tm="0">
                                          <p:val>
                                            <p:strVal val="ppt_y"/>
                                          </p:val>
                                        </p:tav>
                                        <p:tav tm="100000">
                                          <p:val>
                                            <p:strVal val="1+ppt_h/2"/>
                                          </p:val>
                                        </p:tav>
                                      </p:tavLst>
                                    </p:anim>
                                    <p:set>
                                      <p:cBhvr>
                                        <p:cTn id="364" dur="1" fill="hold">
                                          <p:stCondLst>
                                            <p:cond delay="2999"/>
                                          </p:stCondLst>
                                        </p:cTn>
                                        <p:tgtEl>
                                          <p:spTgt spid="14"/>
                                        </p:tgtEl>
                                        <p:attrNameLst>
                                          <p:attrName>style.visibility</p:attrName>
                                        </p:attrNameLst>
                                      </p:cBhvr>
                                      <p:to>
                                        <p:strVal val="hidden"/>
                                      </p:to>
                                    </p:set>
                                  </p:childTnLst>
                                </p:cTn>
                              </p:par>
                              <p:par>
                                <p:cTn id="365" presetID="2" presetClass="exit" presetSubtype="4" fill="hold" grpId="2" nodeType="withEffect">
                                  <p:stCondLst>
                                    <p:cond delay="0"/>
                                  </p:stCondLst>
                                  <p:iterate type="lt">
                                    <p:tmPct val="0"/>
                                  </p:iterate>
                                  <p:childTnLst>
                                    <p:anim calcmode="lin" valueType="num">
                                      <p:cBhvr additive="base">
                                        <p:cTn id="366" dur="3000"/>
                                        <p:tgtEl>
                                          <p:spTgt spid="15"/>
                                        </p:tgtEl>
                                        <p:attrNameLst>
                                          <p:attrName>ppt_x</p:attrName>
                                        </p:attrNameLst>
                                      </p:cBhvr>
                                      <p:tavLst>
                                        <p:tav tm="0">
                                          <p:val>
                                            <p:strVal val="ppt_x"/>
                                          </p:val>
                                        </p:tav>
                                        <p:tav tm="100000">
                                          <p:val>
                                            <p:strVal val="ppt_x"/>
                                          </p:val>
                                        </p:tav>
                                      </p:tavLst>
                                    </p:anim>
                                    <p:anim calcmode="lin" valueType="num">
                                      <p:cBhvr additive="base">
                                        <p:cTn id="367" dur="3000"/>
                                        <p:tgtEl>
                                          <p:spTgt spid="15"/>
                                        </p:tgtEl>
                                        <p:attrNameLst>
                                          <p:attrName>ppt_y</p:attrName>
                                        </p:attrNameLst>
                                      </p:cBhvr>
                                      <p:tavLst>
                                        <p:tav tm="0">
                                          <p:val>
                                            <p:strVal val="ppt_y"/>
                                          </p:val>
                                        </p:tav>
                                        <p:tav tm="100000">
                                          <p:val>
                                            <p:strVal val="1+ppt_h/2"/>
                                          </p:val>
                                        </p:tav>
                                      </p:tavLst>
                                    </p:anim>
                                    <p:set>
                                      <p:cBhvr>
                                        <p:cTn id="368" dur="1" fill="hold">
                                          <p:stCondLst>
                                            <p:cond delay="2999"/>
                                          </p:stCondLst>
                                        </p:cTn>
                                        <p:tgtEl>
                                          <p:spTgt spid="15"/>
                                        </p:tgtEl>
                                        <p:attrNameLst>
                                          <p:attrName>style.visibility</p:attrName>
                                        </p:attrNameLst>
                                      </p:cBhvr>
                                      <p:to>
                                        <p:strVal val="hidden"/>
                                      </p:to>
                                    </p:set>
                                  </p:childTnLst>
                                </p:cTn>
                              </p:par>
                              <p:par>
                                <p:cTn id="369" presetID="2" presetClass="exit" presetSubtype="4" fill="hold" grpId="2" nodeType="withEffect">
                                  <p:stCondLst>
                                    <p:cond delay="0"/>
                                  </p:stCondLst>
                                  <p:iterate type="lt">
                                    <p:tmPct val="0"/>
                                  </p:iterate>
                                  <p:childTnLst>
                                    <p:anim calcmode="lin" valueType="num">
                                      <p:cBhvr additive="base">
                                        <p:cTn id="370" dur="3000"/>
                                        <p:tgtEl>
                                          <p:spTgt spid="16"/>
                                        </p:tgtEl>
                                        <p:attrNameLst>
                                          <p:attrName>ppt_x</p:attrName>
                                        </p:attrNameLst>
                                      </p:cBhvr>
                                      <p:tavLst>
                                        <p:tav tm="0">
                                          <p:val>
                                            <p:strVal val="ppt_x"/>
                                          </p:val>
                                        </p:tav>
                                        <p:tav tm="100000">
                                          <p:val>
                                            <p:strVal val="ppt_x"/>
                                          </p:val>
                                        </p:tav>
                                      </p:tavLst>
                                    </p:anim>
                                    <p:anim calcmode="lin" valueType="num">
                                      <p:cBhvr additive="base">
                                        <p:cTn id="371" dur="3000"/>
                                        <p:tgtEl>
                                          <p:spTgt spid="16"/>
                                        </p:tgtEl>
                                        <p:attrNameLst>
                                          <p:attrName>ppt_y</p:attrName>
                                        </p:attrNameLst>
                                      </p:cBhvr>
                                      <p:tavLst>
                                        <p:tav tm="0">
                                          <p:val>
                                            <p:strVal val="ppt_y"/>
                                          </p:val>
                                        </p:tav>
                                        <p:tav tm="100000">
                                          <p:val>
                                            <p:strVal val="1+ppt_h/2"/>
                                          </p:val>
                                        </p:tav>
                                      </p:tavLst>
                                    </p:anim>
                                    <p:set>
                                      <p:cBhvr>
                                        <p:cTn id="372" dur="1" fill="hold">
                                          <p:stCondLst>
                                            <p:cond delay="2999"/>
                                          </p:stCondLst>
                                        </p:cTn>
                                        <p:tgtEl>
                                          <p:spTgt spid="16"/>
                                        </p:tgtEl>
                                        <p:attrNameLst>
                                          <p:attrName>style.visibility</p:attrName>
                                        </p:attrNameLst>
                                      </p:cBhvr>
                                      <p:to>
                                        <p:strVal val="hidden"/>
                                      </p:to>
                                    </p:set>
                                  </p:childTnLst>
                                </p:cTn>
                              </p:par>
                              <p:par>
                                <p:cTn id="373" presetID="2" presetClass="exit" presetSubtype="4" fill="hold" grpId="2" nodeType="withEffect">
                                  <p:stCondLst>
                                    <p:cond delay="0"/>
                                  </p:stCondLst>
                                  <p:iterate type="lt">
                                    <p:tmPct val="0"/>
                                  </p:iterate>
                                  <p:childTnLst>
                                    <p:anim calcmode="lin" valueType="num">
                                      <p:cBhvr additive="base">
                                        <p:cTn id="374" dur="3000"/>
                                        <p:tgtEl>
                                          <p:spTgt spid="17"/>
                                        </p:tgtEl>
                                        <p:attrNameLst>
                                          <p:attrName>ppt_x</p:attrName>
                                        </p:attrNameLst>
                                      </p:cBhvr>
                                      <p:tavLst>
                                        <p:tav tm="0">
                                          <p:val>
                                            <p:strVal val="ppt_x"/>
                                          </p:val>
                                        </p:tav>
                                        <p:tav tm="100000">
                                          <p:val>
                                            <p:strVal val="ppt_x"/>
                                          </p:val>
                                        </p:tav>
                                      </p:tavLst>
                                    </p:anim>
                                    <p:anim calcmode="lin" valueType="num">
                                      <p:cBhvr additive="base">
                                        <p:cTn id="375" dur="3000"/>
                                        <p:tgtEl>
                                          <p:spTgt spid="17"/>
                                        </p:tgtEl>
                                        <p:attrNameLst>
                                          <p:attrName>ppt_y</p:attrName>
                                        </p:attrNameLst>
                                      </p:cBhvr>
                                      <p:tavLst>
                                        <p:tav tm="0">
                                          <p:val>
                                            <p:strVal val="ppt_y"/>
                                          </p:val>
                                        </p:tav>
                                        <p:tav tm="100000">
                                          <p:val>
                                            <p:strVal val="1+ppt_h/2"/>
                                          </p:val>
                                        </p:tav>
                                      </p:tavLst>
                                    </p:anim>
                                    <p:set>
                                      <p:cBhvr>
                                        <p:cTn id="376" dur="1" fill="hold">
                                          <p:stCondLst>
                                            <p:cond delay="2999"/>
                                          </p:stCondLst>
                                        </p:cTn>
                                        <p:tgtEl>
                                          <p:spTgt spid="17"/>
                                        </p:tgtEl>
                                        <p:attrNameLst>
                                          <p:attrName>style.visibility</p:attrName>
                                        </p:attrNameLst>
                                      </p:cBhvr>
                                      <p:to>
                                        <p:strVal val="hidden"/>
                                      </p:to>
                                    </p:set>
                                  </p:childTnLst>
                                </p:cTn>
                              </p:par>
                              <p:par>
                                <p:cTn id="377" presetID="2" presetClass="exit" presetSubtype="4" fill="hold" grpId="2" nodeType="withEffect">
                                  <p:stCondLst>
                                    <p:cond delay="0"/>
                                  </p:stCondLst>
                                  <p:iterate type="lt">
                                    <p:tmPct val="0"/>
                                  </p:iterate>
                                  <p:childTnLst>
                                    <p:anim calcmode="lin" valueType="num">
                                      <p:cBhvr additive="base">
                                        <p:cTn id="378" dur="3000"/>
                                        <p:tgtEl>
                                          <p:spTgt spid="18"/>
                                        </p:tgtEl>
                                        <p:attrNameLst>
                                          <p:attrName>ppt_x</p:attrName>
                                        </p:attrNameLst>
                                      </p:cBhvr>
                                      <p:tavLst>
                                        <p:tav tm="0">
                                          <p:val>
                                            <p:strVal val="ppt_x"/>
                                          </p:val>
                                        </p:tav>
                                        <p:tav tm="100000">
                                          <p:val>
                                            <p:strVal val="ppt_x"/>
                                          </p:val>
                                        </p:tav>
                                      </p:tavLst>
                                    </p:anim>
                                    <p:anim calcmode="lin" valueType="num">
                                      <p:cBhvr additive="base">
                                        <p:cTn id="379" dur="3000"/>
                                        <p:tgtEl>
                                          <p:spTgt spid="18"/>
                                        </p:tgtEl>
                                        <p:attrNameLst>
                                          <p:attrName>ppt_y</p:attrName>
                                        </p:attrNameLst>
                                      </p:cBhvr>
                                      <p:tavLst>
                                        <p:tav tm="0">
                                          <p:val>
                                            <p:strVal val="ppt_y"/>
                                          </p:val>
                                        </p:tav>
                                        <p:tav tm="100000">
                                          <p:val>
                                            <p:strVal val="1+ppt_h/2"/>
                                          </p:val>
                                        </p:tav>
                                      </p:tavLst>
                                    </p:anim>
                                    <p:set>
                                      <p:cBhvr>
                                        <p:cTn id="380" dur="1" fill="hold">
                                          <p:stCondLst>
                                            <p:cond delay="2999"/>
                                          </p:stCondLst>
                                        </p:cTn>
                                        <p:tgtEl>
                                          <p:spTgt spid="18"/>
                                        </p:tgtEl>
                                        <p:attrNameLst>
                                          <p:attrName>style.visibility</p:attrName>
                                        </p:attrNameLst>
                                      </p:cBhvr>
                                      <p:to>
                                        <p:strVal val="hidden"/>
                                      </p:to>
                                    </p:set>
                                  </p:childTnLst>
                                </p:cTn>
                              </p:par>
                              <p:par>
                                <p:cTn id="381" presetID="2" presetClass="exit" presetSubtype="4" fill="hold" grpId="2" nodeType="withEffect">
                                  <p:stCondLst>
                                    <p:cond delay="0"/>
                                  </p:stCondLst>
                                  <p:iterate type="lt">
                                    <p:tmPct val="0"/>
                                  </p:iterate>
                                  <p:childTnLst>
                                    <p:anim calcmode="lin" valueType="num">
                                      <p:cBhvr additive="base">
                                        <p:cTn id="382" dur="3000"/>
                                        <p:tgtEl>
                                          <p:spTgt spid="19"/>
                                        </p:tgtEl>
                                        <p:attrNameLst>
                                          <p:attrName>ppt_x</p:attrName>
                                        </p:attrNameLst>
                                      </p:cBhvr>
                                      <p:tavLst>
                                        <p:tav tm="0">
                                          <p:val>
                                            <p:strVal val="ppt_x"/>
                                          </p:val>
                                        </p:tav>
                                        <p:tav tm="100000">
                                          <p:val>
                                            <p:strVal val="ppt_x"/>
                                          </p:val>
                                        </p:tav>
                                      </p:tavLst>
                                    </p:anim>
                                    <p:anim calcmode="lin" valueType="num">
                                      <p:cBhvr additive="base">
                                        <p:cTn id="383" dur="3000"/>
                                        <p:tgtEl>
                                          <p:spTgt spid="19"/>
                                        </p:tgtEl>
                                        <p:attrNameLst>
                                          <p:attrName>ppt_y</p:attrName>
                                        </p:attrNameLst>
                                      </p:cBhvr>
                                      <p:tavLst>
                                        <p:tav tm="0">
                                          <p:val>
                                            <p:strVal val="ppt_y"/>
                                          </p:val>
                                        </p:tav>
                                        <p:tav tm="100000">
                                          <p:val>
                                            <p:strVal val="1+ppt_h/2"/>
                                          </p:val>
                                        </p:tav>
                                      </p:tavLst>
                                    </p:anim>
                                    <p:set>
                                      <p:cBhvr>
                                        <p:cTn id="384" dur="1" fill="hold">
                                          <p:stCondLst>
                                            <p:cond delay="2999"/>
                                          </p:stCondLst>
                                        </p:cTn>
                                        <p:tgtEl>
                                          <p:spTgt spid="19"/>
                                        </p:tgtEl>
                                        <p:attrNameLst>
                                          <p:attrName>style.visibility</p:attrName>
                                        </p:attrNameLst>
                                      </p:cBhvr>
                                      <p:to>
                                        <p:strVal val="hidden"/>
                                      </p:to>
                                    </p:set>
                                  </p:childTnLst>
                                </p:cTn>
                              </p:par>
                              <p:par>
                                <p:cTn id="385" presetID="2" presetClass="exit" presetSubtype="4" fill="hold" grpId="2" nodeType="withEffect">
                                  <p:stCondLst>
                                    <p:cond delay="0"/>
                                  </p:stCondLst>
                                  <p:iterate type="lt">
                                    <p:tmPct val="0"/>
                                  </p:iterate>
                                  <p:childTnLst>
                                    <p:anim calcmode="lin" valueType="num">
                                      <p:cBhvr additive="base">
                                        <p:cTn id="386" dur="3000"/>
                                        <p:tgtEl>
                                          <p:spTgt spid="20"/>
                                        </p:tgtEl>
                                        <p:attrNameLst>
                                          <p:attrName>ppt_x</p:attrName>
                                        </p:attrNameLst>
                                      </p:cBhvr>
                                      <p:tavLst>
                                        <p:tav tm="0">
                                          <p:val>
                                            <p:strVal val="ppt_x"/>
                                          </p:val>
                                        </p:tav>
                                        <p:tav tm="100000">
                                          <p:val>
                                            <p:strVal val="ppt_x"/>
                                          </p:val>
                                        </p:tav>
                                      </p:tavLst>
                                    </p:anim>
                                    <p:anim calcmode="lin" valueType="num">
                                      <p:cBhvr additive="base">
                                        <p:cTn id="387" dur="3000"/>
                                        <p:tgtEl>
                                          <p:spTgt spid="20"/>
                                        </p:tgtEl>
                                        <p:attrNameLst>
                                          <p:attrName>ppt_y</p:attrName>
                                        </p:attrNameLst>
                                      </p:cBhvr>
                                      <p:tavLst>
                                        <p:tav tm="0">
                                          <p:val>
                                            <p:strVal val="ppt_y"/>
                                          </p:val>
                                        </p:tav>
                                        <p:tav tm="100000">
                                          <p:val>
                                            <p:strVal val="1+ppt_h/2"/>
                                          </p:val>
                                        </p:tav>
                                      </p:tavLst>
                                    </p:anim>
                                    <p:set>
                                      <p:cBhvr>
                                        <p:cTn id="388" dur="1" fill="hold">
                                          <p:stCondLst>
                                            <p:cond delay="2999"/>
                                          </p:stCondLst>
                                        </p:cTn>
                                        <p:tgtEl>
                                          <p:spTgt spid="20"/>
                                        </p:tgtEl>
                                        <p:attrNameLst>
                                          <p:attrName>style.visibility</p:attrName>
                                        </p:attrNameLst>
                                      </p:cBhvr>
                                      <p:to>
                                        <p:strVal val="hidden"/>
                                      </p:to>
                                    </p:set>
                                  </p:childTnLst>
                                </p:cTn>
                              </p:par>
                              <p:par>
                                <p:cTn id="389" presetID="2" presetClass="exit" presetSubtype="4" fill="hold" grpId="2" nodeType="withEffect">
                                  <p:stCondLst>
                                    <p:cond delay="0"/>
                                  </p:stCondLst>
                                  <p:iterate type="lt">
                                    <p:tmPct val="0"/>
                                  </p:iterate>
                                  <p:childTnLst>
                                    <p:anim calcmode="lin" valueType="num">
                                      <p:cBhvr additive="base">
                                        <p:cTn id="390" dur="3000"/>
                                        <p:tgtEl>
                                          <p:spTgt spid="21"/>
                                        </p:tgtEl>
                                        <p:attrNameLst>
                                          <p:attrName>ppt_x</p:attrName>
                                        </p:attrNameLst>
                                      </p:cBhvr>
                                      <p:tavLst>
                                        <p:tav tm="0">
                                          <p:val>
                                            <p:strVal val="ppt_x"/>
                                          </p:val>
                                        </p:tav>
                                        <p:tav tm="100000">
                                          <p:val>
                                            <p:strVal val="ppt_x"/>
                                          </p:val>
                                        </p:tav>
                                      </p:tavLst>
                                    </p:anim>
                                    <p:anim calcmode="lin" valueType="num">
                                      <p:cBhvr additive="base">
                                        <p:cTn id="391" dur="3000"/>
                                        <p:tgtEl>
                                          <p:spTgt spid="21"/>
                                        </p:tgtEl>
                                        <p:attrNameLst>
                                          <p:attrName>ppt_y</p:attrName>
                                        </p:attrNameLst>
                                      </p:cBhvr>
                                      <p:tavLst>
                                        <p:tav tm="0">
                                          <p:val>
                                            <p:strVal val="ppt_y"/>
                                          </p:val>
                                        </p:tav>
                                        <p:tav tm="100000">
                                          <p:val>
                                            <p:strVal val="1+ppt_h/2"/>
                                          </p:val>
                                        </p:tav>
                                      </p:tavLst>
                                    </p:anim>
                                    <p:set>
                                      <p:cBhvr>
                                        <p:cTn id="392" dur="1" fill="hold">
                                          <p:stCondLst>
                                            <p:cond delay="2999"/>
                                          </p:stCondLst>
                                        </p:cTn>
                                        <p:tgtEl>
                                          <p:spTgt spid="21"/>
                                        </p:tgtEl>
                                        <p:attrNameLst>
                                          <p:attrName>style.visibility</p:attrName>
                                        </p:attrNameLst>
                                      </p:cBhvr>
                                      <p:to>
                                        <p:strVal val="hidden"/>
                                      </p:to>
                                    </p:set>
                                  </p:childTnLst>
                                </p:cTn>
                              </p:par>
                              <p:par>
                                <p:cTn id="393" presetID="2" presetClass="exit" presetSubtype="4" fill="hold" grpId="2" nodeType="withEffect">
                                  <p:stCondLst>
                                    <p:cond delay="0"/>
                                  </p:stCondLst>
                                  <p:iterate type="lt">
                                    <p:tmPct val="0"/>
                                  </p:iterate>
                                  <p:childTnLst>
                                    <p:anim calcmode="lin" valueType="num">
                                      <p:cBhvr additive="base">
                                        <p:cTn id="394" dur="3000"/>
                                        <p:tgtEl>
                                          <p:spTgt spid="22"/>
                                        </p:tgtEl>
                                        <p:attrNameLst>
                                          <p:attrName>ppt_x</p:attrName>
                                        </p:attrNameLst>
                                      </p:cBhvr>
                                      <p:tavLst>
                                        <p:tav tm="0">
                                          <p:val>
                                            <p:strVal val="ppt_x"/>
                                          </p:val>
                                        </p:tav>
                                        <p:tav tm="100000">
                                          <p:val>
                                            <p:strVal val="ppt_x"/>
                                          </p:val>
                                        </p:tav>
                                      </p:tavLst>
                                    </p:anim>
                                    <p:anim calcmode="lin" valueType="num">
                                      <p:cBhvr additive="base">
                                        <p:cTn id="395" dur="3000"/>
                                        <p:tgtEl>
                                          <p:spTgt spid="22"/>
                                        </p:tgtEl>
                                        <p:attrNameLst>
                                          <p:attrName>ppt_y</p:attrName>
                                        </p:attrNameLst>
                                      </p:cBhvr>
                                      <p:tavLst>
                                        <p:tav tm="0">
                                          <p:val>
                                            <p:strVal val="ppt_y"/>
                                          </p:val>
                                        </p:tav>
                                        <p:tav tm="100000">
                                          <p:val>
                                            <p:strVal val="1+ppt_h/2"/>
                                          </p:val>
                                        </p:tav>
                                      </p:tavLst>
                                    </p:anim>
                                    <p:set>
                                      <p:cBhvr>
                                        <p:cTn id="396" dur="1" fill="hold">
                                          <p:stCondLst>
                                            <p:cond delay="2999"/>
                                          </p:stCondLst>
                                        </p:cTn>
                                        <p:tgtEl>
                                          <p:spTgt spid="22"/>
                                        </p:tgtEl>
                                        <p:attrNameLst>
                                          <p:attrName>style.visibility</p:attrName>
                                        </p:attrNameLst>
                                      </p:cBhvr>
                                      <p:to>
                                        <p:strVal val="hidden"/>
                                      </p:to>
                                    </p:set>
                                  </p:childTnLst>
                                </p:cTn>
                              </p:par>
                              <p:par>
                                <p:cTn id="397" presetID="2" presetClass="exit" presetSubtype="4" fill="hold" grpId="2" nodeType="withEffect">
                                  <p:stCondLst>
                                    <p:cond delay="0"/>
                                  </p:stCondLst>
                                  <p:iterate type="lt">
                                    <p:tmPct val="0"/>
                                  </p:iterate>
                                  <p:childTnLst>
                                    <p:anim calcmode="lin" valueType="num">
                                      <p:cBhvr additive="base">
                                        <p:cTn id="398" dur="3000"/>
                                        <p:tgtEl>
                                          <p:spTgt spid="23"/>
                                        </p:tgtEl>
                                        <p:attrNameLst>
                                          <p:attrName>ppt_x</p:attrName>
                                        </p:attrNameLst>
                                      </p:cBhvr>
                                      <p:tavLst>
                                        <p:tav tm="0">
                                          <p:val>
                                            <p:strVal val="ppt_x"/>
                                          </p:val>
                                        </p:tav>
                                        <p:tav tm="100000">
                                          <p:val>
                                            <p:strVal val="ppt_x"/>
                                          </p:val>
                                        </p:tav>
                                      </p:tavLst>
                                    </p:anim>
                                    <p:anim calcmode="lin" valueType="num">
                                      <p:cBhvr additive="base">
                                        <p:cTn id="399" dur="3000"/>
                                        <p:tgtEl>
                                          <p:spTgt spid="23"/>
                                        </p:tgtEl>
                                        <p:attrNameLst>
                                          <p:attrName>ppt_y</p:attrName>
                                        </p:attrNameLst>
                                      </p:cBhvr>
                                      <p:tavLst>
                                        <p:tav tm="0">
                                          <p:val>
                                            <p:strVal val="ppt_y"/>
                                          </p:val>
                                        </p:tav>
                                        <p:tav tm="100000">
                                          <p:val>
                                            <p:strVal val="1+ppt_h/2"/>
                                          </p:val>
                                        </p:tav>
                                      </p:tavLst>
                                    </p:anim>
                                    <p:set>
                                      <p:cBhvr>
                                        <p:cTn id="400" dur="1" fill="hold">
                                          <p:stCondLst>
                                            <p:cond delay="2999"/>
                                          </p:stCondLst>
                                        </p:cTn>
                                        <p:tgtEl>
                                          <p:spTgt spid="23"/>
                                        </p:tgtEl>
                                        <p:attrNameLst>
                                          <p:attrName>style.visibility</p:attrName>
                                        </p:attrNameLst>
                                      </p:cBhvr>
                                      <p:to>
                                        <p:strVal val="hidden"/>
                                      </p:to>
                                    </p:set>
                                  </p:childTnLst>
                                </p:cTn>
                              </p:par>
                              <p:par>
                                <p:cTn id="401" presetID="2" presetClass="exit" presetSubtype="4" fill="hold" grpId="2" nodeType="withEffect">
                                  <p:stCondLst>
                                    <p:cond delay="0"/>
                                  </p:stCondLst>
                                  <p:iterate type="lt">
                                    <p:tmPct val="0"/>
                                  </p:iterate>
                                  <p:childTnLst>
                                    <p:anim calcmode="lin" valueType="num">
                                      <p:cBhvr additive="base">
                                        <p:cTn id="402" dur="3000"/>
                                        <p:tgtEl>
                                          <p:spTgt spid="24"/>
                                        </p:tgtEl>
                                        <p:attrNameLst>
                                          <p:attrName>ppt_x</p:attrName>
                                        </p:attrNameLst>
                                      </p:cBhvr>
                                      <p:tavLst>
                                        <p:tav tm="0">
                                          <p:val>
                                            <p:strVal val="ppt_x"/>
                                          </p:val>
                                        </p:tav>
                                        <p:tav tm="100000">
                                          <p:val>
                                            <p:strVal val="ppt_x"/>
                                          </p:val>
                                        </p:tav>
                                      </p:tavLst>
                                    </p:anim>
                                    <p:anim calcmode="lin" valueType="num">
                                      <p:cBhvr additive="base">
                                        <p:cTn id="403" dur="3000"/>
                                        <p:tgtEl>
                                          <p:spTgt spid="24"/>
                                        </p:tgtEl>
                                        <p:attrNameLst>
                                          <p:attrName>ppt_y</p:attrName>
                                        </p:attrNameLst>
                                      </p:cBhvr>
                                      <p:tavLst>
                                        <p:tav tm="0">
                                          <p:val>
                                            <p:strVal val="ppt_y"/>
                                          </p:val>
                                        </p:tav>
                                        <p:tav tm="100000">
                                          <p:val>
                                            <p:strVal val="1+ppt_h/2"/>
                                          </p:val>
                                        </p:tav>
                                      </p:tavLst>
                                    </p:anim>
                                    <p:set>
                                      <p:cBhvr>
                                        <p:cTn id="404" dur="1" fill="hold">
                                          <p:stCondLst>
                                            <p:cond delay="2999"/>
                                          </p:stCondLst>
                                        </p:cTn>
                                        <p:tgtEl>
                                          <p:spTgt spid="24"/>
                                        </p:tgtEl>
                                        <p:attrNameLst>
                                          <p:attrName>style.visibility</p:attrName>
                                        </p:attrNameLst>
                                      </p:cBhvr>
                                      <p:to>
                                        <p:strVal val="hidden"/>
                                      </p:to>
                                    </p:set>
                                  </p:childTnLst>
                                </p:cTn>
                              </p:par>
                              <p:par>
                                <p:cTn id="405" presetID="2" presetClass="exit" presetSubtype="4" fill="hold" grpId="2" nodeType="withEffect">
                                  <p:stCondLst>
                                    <p:cond delay="0"/>
                                  </p:stCondLst>
                                  <p:iterate type="lt">
                                    <p:tmPct val="0"/>
                                  </p:iterate>
                                  <p:childTnLst>
                                    <p:anim calcmode="lin" valueType="num">
                                      <p:cBhvr additive="base">
                                        <p:cTn id="406" dur="3000"/>
                                        <p:tgtEl>
                                          <p:spTgt spid="43"/>
                                        </p:tgtEl>
                                        <p:attrNameLst>
                                          <p:attrName>ppt_x</p:attrName>
                                        </p:attrNameLst>
                                      </p:cBhvr>
                                      <p:tavLst>
                                        <p:tav tm="0">
                                          <p:val>
                                            <p:strVal val="ppt_x"/>
                                          </p:val>
                                        </p:tav>
                                        <p:tav tm="100000">
                                          <p:val>
                                            <p:strVal val="ppt_x"/>
                                          </p:val>
                                        </p:tav>
                                      </p:tavLst>
                                    </p:anim>
                                    <p:anim calcmode="lin" valueType="num">
                                      <p:cBhvr additive="base">
                                        <p:cTn id="407" dur="3000"/>
                                        <p:tgtEl>
                                          <p:spTgt spid="43"/>
                                        </p:tgtEl>
                                        <p:attrNameLst>
                                          <p:attrName>ppt_y</p:attrName>
                                        </p:attrNameLst>
                                      </p:cBhvr>
                                      <p:tavLst>
                                        <p:tav tm="0">
                                          <p:val>
                                            <p:strVal val="ppt_y"/>
                                          </p:val>
                                        </p:tav>
                                        <p:tav tm="100000">
                                          <p:val>
                                            <p:strVal val="1+ppt_h/2"/>
                                          </p:val>
                                        </p:tav>
                                      </p:tavLst>
                                    </p:anim>
                                    <p:set>
                                      <p:cBhvr>
                                        <p:cTn id="408" dur="1" fill="hold">
                                          <p:stCondLst>
                                            <p:cond delay="2999"/>
                                          </p:stCondLst>
                                        </p:cTn>
                                        <p:tgtEl>
                                          <p:spTgt spid="43"/>
                                        </p:tgtEl>
                                        <p:attrNameLst>
                                          <p:attrName>style.visibility</p:attrName>
                                        </p:attrNameLst>
                                      </p:cBhvr>
                                      <p:to>
                                        <p:strVal val="hidden"/>
                                      </p:to>
                                    </p:set>
                                  </p:childTnLst>
                                </p:cTn>
                              </p:par>
                              <p:par>
                                <p:cTn id="409" presetID="2" presetClass="exit" presetSubtype="4" fill="hold" grpId="2" nodeType="withEffect">
                                  <p:stCondLst>
                                    <p:cond delay="0"/>
                                  </p:stCondLst>
                                  <p:iterate type="lt">
                                    <p:tmPct val="0"/>
                                  </p:iterate>
                                  <p:childTnLst>
                                    <p:anim calcmode="lin" valueType="num">
                                      <p:cBhvr additive="base">
                                        <p:cTn id="410" dur="3000"/>
                                        <p:tgtEl>
                                          <p:spTgt spid="44"/>
                                        </p:tgtEl>
                                        <p:attrNameLst>
                                          <p:attrName>ppt_x</p:attrName>
                                        </p:attrNameLst>
                                      </p:cBhvr>
                                      <p:tavLst>
                                        <p:tav tm="0">
                                          <p:val>
                                            <p:strVal val="ppt_x"/>
                                          </p:val>
                                        </p:tav>
                                        <p:tav tm="100000">
                                          <p:val>
                                            <p:strVal val="ppt_x"/>
                                          </p:val>
                                        </p:tav>
                                      </p:tavLst>
                                    </p:anim>
                                    <p:anim calcmode="lin" valueType="num">
                                      <p:cBhvr additive="base">
                                        <p:cTn id="411" dur="3000"/>
                                        <p:tgtEl>
                                          <p:spTgt spid="44"/>
                                        </p:tgtEl>
                                        <p:attrNameLst>
                                          <p:attrName>ppt_y</p:attrName>
                                        </p:attrNameLst>
                                      </p:cBhvr>
                                      <p:tavLst>
                                        <p:tav tm="0">
                                          <p:val>
                                            <p:strVal val="ppt_y"/>
                                          </p:val>
                                        </p:tav>
                                        <p:tav tm="100000">
                                          <p:val>
                                            <p:strVal val="1+ppt_h/2"/>
                                          </p:val>
                                        </p:tav>
                                      </p:tavLst>
                                    </p:anim>
                                    <p:set>
                                      <p:cBhvr>
                                        <p:cTn id="412" dur="1" fill="hold">
                                          <p:stCondLst>
                                            <p:cond delay="2999"/>
                                          </p:stCondLst>
                                        </p:cTn>
                                        <p:tgtEl>
                                          <p:spTgt spid="44"/>
                                        </p:tgtEl>
                                        <p:attrNameLst>
                                          <p:attrName>style.visibility</p:attrName>
                                        </p:attrNameLst>
                                      </p:cBhvr>
                                      <p:to>
                                        <p:strVal val="hidden"/>
                                      </p:to>
                                    </p:set>
                                  </p:childTnLst>
                                </p:cTn>
                              </p:par>
                              <p:par>
                                <p:cTn id="413" presetID="2" presetClass="exit" presetSubtype="4" fill="hold" grpId="2" nodeType="withEffect">
                                  <p:stCondLst>
                                    <p:cond delay="0"/>
                                  </p:stCondLst>
                                  <p:iterate type="lt">
                                    <p:tmPct val="0"/>
                                  </p:iterate>
                                  <p:childTnLst>
                                    <p:anim calcmode="lin" valueType="num">
                                      <p:cBhvr additive="base">
                                        <p:cTn id="414" dur="3000"/>
                                        <p:tgtEl>
                                          <p:spTgt spid="45"/>
                                        </p:tgtEl>
                                        <p:attrNameLst>
                                          <p:attrName>ppt_x</p:attrName>
                                        </p:attrNameLst>
                                      </p:cBhvr>
                                      <p:tavLst>
                                        <p:tav tm="0">
                                          <p:val>
                                            <p:strVal val="ppt_x"/>
                                          </p:val>
                                        </p:tav>
                                        <p:tav tm="100000">
                                          <p:val>
                                            <p:strVal val="ppt_x"/>
                                          </p:val>
                                        </p:tav>
                                      </p:tavLst>
                                    </p:anim>
                                    <p:anim calcmode="lin" valueType="num">
                                      <p:cBhvr additive="base">
                                        <p:cTn id="415" dur="3000"/>
                                        <p:tgtEl>
                                          <p:spTgt spid="45"/>
                                        </p:tgtEl>
                                        <p:attrNameLst>
                                          <p:attrName>ppt_y</p:attrName>
                                        </p:attrNameLst>
                                      </p:cBhvr>
                                      <p:tavLst>
                                        <p:tav tm="0">
                                          <p:val>
                                            <p:strVal val="ppt_y"/>
                                          </p:val>
                                        </p:tav>
                                        <p:tav tm="100000">
                                          <p:val>
                                            <p:strVal val="1+ppt_h/2"/>
                                          </p:val>
                                        </p:tav>
                                      </p:tavLst>
                                    </p:anim>
                                    <p:set>
                                      <p:cBhvr>
                                        <p:cTn id="416" dur="1" fill="hold">
                                          <p:stCondLst>
                                            <p:cond delay="2999"/>
                                          </p:stCondLst>
                                        </p:cTn>
                                        <p:tgtEl>
                                          <p:spTgt spid="45"/>
                                        </p:tgtEl>
                                        <p:attrNameLst>
                                          <p:attrName>style.visibility</p:attrName>
                                        </p:attrNameLst>
                                      </p:cBhvr>
                                      <p:to>
                                        <p:strVal val="hidden"/>
                                      </p:to>
                                    </p:set>
                                  </p:childTnLst>
                                </p:cTn>
                              </p:par>
                              <p:par>
                                <p:cTn id="417" presetID="2" presetClass="exit" presetSubtype="4" fill="hold" grpId="2" nodeType="withEffect">
                                  <p:stCondLst>
                                    <p:cond delay="0"/>
                                  </p:stCondLst>
                                  <p:iterate type="lt">
                                    <p:tmPct val="0"/>
                                  </p:iterate>
                                  <p:childTnLst>
                                    <p:anim calcmode="lin" valueType="num">
                                      <p:cBhvr additive="base">
                                        <p:cTn id="418" dur="3000"/>
                                        <p:tgtEl>
                                          <p:spTgt spid="46"/>
                                        </p:tgtEl>
                                        <p:attrNameLst>
                                          <p:attrName>ppt_x</p:attrName>
                                        </p:attrNameLst>
                                      </p:cBhvr>
                                      <p:tavLst>
                                        <p:tav tm="0">
                                          <p:val>
                                            <p:strVal val="ppt_x"/>
                                          </p:val>
                                        </p:tav>
                                        <p:tav tm="100000">
                                          <p:val>
                                            <p:strVal val="ppt_x"/>
                                          </p:val>
                                        </p:tav>
                                      </p:tavLst>
                                    </p:anim>
                                    <p:anim calcmode="lin" valueType="num">
                                      <p:cBhvr additive="base">
                                        <p:cTn id="419" dur="3000"/>
                                        <p:tgtEl>
                                          <p:spTgt spid="46"/>
                                        </p:tgtEl>
                                        <p:attrNameLst>
                                          <p:attrName>ppt_y</p:attrName>
                                        </p:attrNameLst>
                                      </p:cBhvr>
                                      <p:tavLst>
                                        <p:tav tm="0">
                                          <p:val>
                                            <p:strVal val="ppt_y"/>
                                          </p:val>
                                        </p:tav>
                                        <p:tav tm="100000">
                                          <p:val>
                                            <p:strVal val="1+ppt_h/2"/>
                                          </p:val>
                                        </p:tav>
                                      </p:tavLst>
                                    </p:anim>
                                    <p:set>
                                      <p:cBhvr>
                                        <p:cTn id="420" dur="1" fill="hold">
                                          <p:stCondLst>
                                            <p:cond delay="2999"/>
                                          </p:stCondLst>
                                        </p:cTn>
                                        <p:tgtEl>
                                          <p:spTgt spid="46"/>
                                        </p:tgtEl>
                                        <p:attrNameLst>
                                          <p:attrName>style.visibility</p:attrName>
                                        </p:attrNameLst>
                                      </p:cBhvr>
                                      <p:to>
                                        <p:strVal val="hidden"/>
                                      </p:to>
                                    </p:set>
                                  </p:childTnLst>
                                </p:cTn>
                              </p:par>
                              <p:par>
                                <p:cTn id="421" presetID="2" presetClass="exit" presetSubtype="4" fill="hold" grpId="2" nodeType="withEffect">
                                  <p:stCondLst>
                                    <p:cond delay="0"/>
                                  </p:stCondLst>
                                  <p:iterate type="lt">
                                    <p:tmPct val="0"/>
                                  </p:iterate>
                                  <p:childTnLst>
                                    <p:anim calcmode="lin" valueType="num">
                                      <p:cBhvr additive="base">
                                        <p:cTn id="422" dur="3000"/>
                                        <p:tgtEl>
                                          <p:spTgt spid="47"/>
                                        </p:tgtEl>
                                        <p:attrNameLst>
                                          <p:attrName>ppt_x</p:attrName>
                                        </p:attrNameLst>
                                      </p:cBhvr>
                                      <p:tavLst>
                                        <p:tav tm="0">
                                          <p:val>
                                            <p:strVal val="ppt_x"/>
                                          </p:val>
                                        </p:tav>
                                        <p:tav tm="100000">
                                          <p:val>
                                            <p:strVal val="ppt_x"/>
                                          </p:val>
                                        </p:tav>
                                      </p:tavLst>
                                    </p:anim>
                                    <p:anim calcmode="lin" valueType="num">
                                      <p:cBhvr additive="base">
                                        <p:cTn id="423" dur="3000"/>
                                        <p:tgtEl>
                                          <p:spTgt spid="47"/>
                                        </p:tgtEl>
                                        <p:attrNameLst>
                                          <p:attrName>ppt_y</p:attrName>
                                        </p:attrNameLst>
                                      </p:cBhvr>
                                      <p:tavLst>
                                        <p:tav tm="0">
                                          <p:val>
                                            <p:strVal val="ppt_y"/>
                                          </p:val>
                                        </p:tav>
                                        <p:tav tm="100000">
                                          <p:val>
                                            <p:strVal val="1+ppt_h/2"/>
                                          </p:val>
                                        </p:tav>
                                      </p:tavLst>
                                    </p:anim>
                                    <p:set>
                                      <p:cBhvr>
                                        <p:cTn id="424" dur="1" fill="hold">
                                          <p:stCondLst>
                                            <p:cond delay="2999"/>
                                          </p:stCondLst>
                                        </p:cTn>
                                        <p:tgtEl>
                                          <p:spTgt spid="47"/>
                                        </p:tgtEl>
                                        <p:attrNameLst>
                                          <p:attrName>style.visibility</p:attrName>
                                        </p:attrNameLst>
                                      </p:cBhvr>
                                      <p:to>
                                        <p:strVal val="hidden"/>
                                      </p:to>
                                    </p:set>
                                  </p:childTnLst>
                                </p:cTn>
                              </p:par>
                              <p:par>
                                <p:cTn id="425" presetID="2" presetClass="exit" presetSubtype="4" fill="hold" grpId="2" nodeType="withEffect">
                                  <p:stCondLst>
                                    <p:cond delay="0"/>
                                  </p:stCondLst>
                                  <p:iterate type="lt">
                                    <p:tmPct val="0"/>
                                  </p:iterate>
                                  <p:childTnLst>
                                    <p:anim calcmode="lin" valueType="num">
                                      <p:cBhvr additive="base">
                                        <p:cTn id="426" dur="3000"/>
                                        <p:tgtEl>
                                          <p:spTgt spid="48"/>
                                        </p:tgtEl>
                                        <p:attrNameLst>
                                          <p:attrName>ppt_x</p:attrName>
                                        </p:attrNameLst>
                                      </p:cBhvr>
                                      <p:tavLst>
                                        <p:tav tm="0">
                                          <p:val>
                                            <p:strVal val="ppt_x"/>
                                          </p:val>
                                        </p:tav>
                                        <p:tav tm="100000">
                                          <p:val>
                                            <p:strVal val="ppt_x"/>
                                          </p:val>
                                        </p:tav>
                                      </p:tavLst>
                                    </p:anim>
                                    <p:anim calcmode="lin" valueType="num">
                                      <p:cBhvr additive="base">
                                        <p:cTn id="427" dur="3000"/>
                                        <p:tgtEl>
                                          <p:spTgt spid="48"/>
                                        </p:tgtEl>
                                        <p:attrNameLst>
                                          <p:attrName>ppt_y</p:attrName>
                                        </p:attrNameLst>
                                      </p:cBhvr>
                                      <p:tavLst>
                                        <p:tav tm="0">
                                          <p:val>
                                            <p:strVal val="ppt_y"/>
                                          </p:val>
                                        </p:tav>
                                        <p:tav tm="100000">
                                          <p:val>
                                            <p:strVal val="1+ppt_h/2"/>
                                          </p:val>
                                        </p:tav>
                                      </p:tavLst>
                                    </p:anim>
                                    <p:set>
                                      <p:cBhvr>
                                        <p:cTn id="428" dur="1" fill="hold">
                                          <p:stCondLst>
                                            <p:cond delay="2999"/>
                                          </p:stCondLst>
                                        </p:cTn>
                                        <p:tgtEl>
                                          <p:spTgt spid="48"/>
                                        </p:tgtEl>
                                        <p:attrNameLst>
                                          <p:attrName>style.visibility</p:attrName>
                                        </p:attrNameLst>
                                      </p:cBhvr>
                                      <p:to>
                                        <p:strVal val="hidden"/>
                                      </p:to>
                                    </p:set>
                                  </p:childTnLst>
                                </p:cTn>
                              </p:par>
                              <p:par>
                                <p:cTn id="429" presetID="2" presetClass="exit" presetSubtype="4" fill="hold" grpId="2" nodeType="withEffect">
                                  <p:stCondLst>
                                    <p:cond delay="0"/>
                                  </p:stCondLst>
                                  <p:iterate type="lt">
                                    <p:tmPct val="0"/>
                                  </p:iterate>
                                  <p:childTnLst>
                                    <p:anim calcmode="lin" valueType="num">
                                      <p:cBhvr additive="base">
                                        <p:cTn id="430" dur="3000"/>
                                        <p:tgtEl>
                                          <p:spTgt spid="49"/>
                                        </p:tgtEl>
                                        <p:attrNameLst>
                                          <p:attrName>ppt_x</p:attrName>
                                        </p:attrNameLst>
                                      </p:cBhvr>
                                      <p:tavLst>
                                        <p:tav tm="0">
                                          <p:val>
                                            <p:strVal val="ppt_x"/>
                                          </p:val>
                                        </p:tav>
                                        <p:tav tm="100000">
                                          <p:val>
                                            <p:strVal val="ppt_x"/>
                                          </p:val>
                                        </p:tav>
                                      </p:tavLst>
                                    </p:anim>
                                    <p:anim calcmode="lin" valueType="num">
                                      <p:cBhvr additive="base">
                                        <p:cTn id="431" dur="3000"/>
                                        <p:tgtEl>
                                          <p:spTgt spid="49"/>
                                        </p:tgtEl>
                                        <p:attrNameLst>
                                          <p:attrName>ppt_y</p:attrName>
                                        </p:attrNameLst>
                                      </p:cBhvr>
                                      <p:tavLst>
                                        <p:tav tm="0">
                                          <p:val>
                                            <p:strVal val="ppt_y"/>
                                          </p:val>
                                        </p:tav>
                                        <p:tav tm="100000">
                                          <p:val>
                                            <p:strVal val="1+ppt_h/2"/>
                                          </p:val>
                                        </p:tav>
                                      </p:tavLst>
                                    </p:anim>
                                    <p:set>
                                      <p:cBhvr>
                                        <p:cTn id="432" dur="1" fill="hold">
                                          <p:stCondLst>
                                            <p:cond delay="2999"/>
                                          </p:stCondLst>
                                        </p:cTn>
                                        <p:tgtEl>
                                          <p:spTgt spid="49"/>
                                        </p:tgtEl>
                                        <p:attrNameLst>
                                          <p:attrName>style.visibility</p:attrName>
                                        </p:attrNameLst>
                                      </p:cBhvr>
                                      <p:to>
                                        <p:strVal val="hidden"/>
                                      </p:to>
                                    </p:set>
                                  </p:childTnLst>
                                </p:cTn>
                              </p:par>
                              <p:par>
                                <p:cTn id="433" presetID="2" presetClass="exit" presetSubtype="4" fill="hold" grpId="2" nodeType="withEffect">
                                  <p:stCondLst>
                                    <p:cond delay="0"/>
                                  </p:stCondLst>
                                  <p:iterate type="lt">
                                    <p:tmPct val="0"/>
                                  </p:iterate>
                                  <p:childTnLst>
                                    <p:anim calcmode="lin" valueType="num">
                                      <p:cBhvr additive="base">
                                        <p:cTn id="434" dur="3000"/>
                                        <p:tgtEl>
                                          <p:spTgt spid="50"/>
                                        </p:tgtEl>
                                        <p:attrNameLst>
                                          <p:attrName>ppt_x</p:attrName>
                                        </p:attrNameLst>
                                      </p:cBhvr>
                                      <p:tavLst>
                                        <p:tav tm="0">
                                          <p:val>
                                            <p:strVal val="ppt_x"/>
                                          </p:val>
                                        </p:tav>
                                        <p:tav tm="100000">
                                          <p:val>
                                            <p:strVal val="ppt_x"/>
                                          </p:val>
                                        </p:tav>
                                      </p:tavLst>
                                    </p:anim>
                                    <p:anim calcmode="lin" valueType="num">
                                      <p:cBhvr additive="base">
                                        <p:cTn id="435" dur="3000"/>
                                        <p:tgtEl>
                                          <p:spTgt spid="50"/>
                                        </p:tgtEl>
                                        <p:attrNameLst>
                                          <p:attrName>ppt_y</p:attrName>
                                        </p:attrNameLst>
                                      </p:cBhvr>
                                      <p:tavLst>
                                        <p:tav tm="0">
                                          <p:val>
                                            <p:strVal val="ppt_y"/>
                                          </p:val>
                                        </p:tav>
                                        <p:tav tm="100000">
                                          <p:val>
                                            <p:strVal val="1+ppt_h/2"/>
                                          </p:val>
                                        </p:tav>
                                      </p:tavLst>
                                    </p:anim>
                                    <p:set>
                                      <p:cBhvr>
                                        <p:cTn id="436" dur="1" fill="hold">
                                          <p:stCondLst>
                                            <p:cond delay="2999"/>
                                          </p:stCondLst>
                                        </p:cTn>
                                        <p:tgtEl>
                                          <p:spTgt spid="50"/>
                                        </p:tgtEl>
                                        <p:attrNameLst>
                                          <p:attrName>style.visibility</p:attrName>
                                        </p:attrNameLst>
                                      </p:cBhvr>
                                      <p:to>
                                        <p:strVal val="hidden"/>
                                      </p:to>
                                    </p:set>
                                  </p:childTnLst>
                                </p:cTn>
                              </p:par>
                              <p:par>
                                <p:cTn id="437" presetID="2" presetClass="exit" presetSubtype="4" fill="hold" grpId="2" nodeType="withEffect">
                                  <p:stCondLst>
                                    <p:cond delay="0"/>
                                  </p:stCondLst>
                                  <p:iterate type="lt">
                                    <p:tmPct val="0"/>
                                  </p:iterate>
                                  <p:childTnLst>
                                    <p:anim calcmode="lin" valueType="num">
                                      <p:cBhvr additive="base">
                                        <p:cTn id="438" dur="3000"/>
                                        <p:tgtEl>
                                          <p:spTgt spid="51"/>
                                        </p:tgtEl>
                                        <p:attrNameLst>
                                          <p:attrName>ppt_x</p:attrName>
                                        </p:attrNameLst>
                                      </p:cBhvr>
                                      <p:tavLst>
                                        <p:tav tm="0">
                                          <p:val>
                                            <p:strVal val="ppt_x"/>
                                          </p:val>
                                        </p:tav>
                                        <p:tav tm="100000">
                                          <p:val>
                                            <p:strVal val="ppt_x"/>
                                          </p:val>
                                        </p:tav>
                                      </p:tavLst>
                                    </p:anim>
                                    <p:anim calcmode="lin" valueType="num">
                                      <p:cBhvr additive="base">
                                        <p:cTn id="439" dur="3000"/>
                                        <p:tgtEl>
                                          <p:spTgt spid="51"/>
                                        </p:tgtEl>
                                        <p:attrNameLst>
                                          <p:attrName>ppt_y</p:attrName>
                                        </p:attrNameLst>
                                      </p:cBhvr>
                                      <p:tavLst>
                                        <p:tav tm="0">
                                          <p:val>
                                            <p:strVal val="ppt_y"/>
                                          </p:val>
                                        </p:tav>
                                        <p:tav tm="100000">
                                          <p:val>
                                            <p:strVal val="1+ppt_h/2"/>
                                          </p:val>
                                        </p:tav>
                                      </p:tavLst>
                                    </p:anim>
                                    <p:set>
                                      <p:cBhvr>
                                        <p:cTn id="440" dur="1" fill="hold">
                                          <p:stCondLst>
                                            <p:cond delay="2999"/>
                                          </p:stCondLst>
                                        </p:cTn>
                                        <p:tgtEl>
                                          <p:spTgt spid="51"/>
                                        </p:tgtEl>
                                        <p:attrNameLst>
                                          <p:attrName>style.visibility</p:attrName>
                                        </p:attrNameLst>
                                      </p:cBhvr>
                                      <p:to>
                                        <p:strVal val="hidden"/>
                                      </p:to>
                                    </p:set>
                                  </p:childTnLst>
                                </p:cTn>
                              </p:par>
                              <p:par>
                                <p:cTn id="441" presetID="2" presetClass="exit" presetSubtype="4" fill="hold" grpId="2" nodeType="withEffect">
                                  <p:stCondLst>
                                    <p:cond delay="0"/>
                                  </p:stCondLst>
                                  <p:iterate type="lt">
                                    <p:tmPct val="0"/>
                                  </p:iterate>
                                  <p:childTnLst>
                                    <p:anim calcmode="lin" valueType="num">
                                      <p:cBhvr additive="base">
                                        <p:cTn id="442" dur="3000"/>
                                        <p:tgtEl>
                                          <p:spTgt spid="52"/>
                                        </p:tgtEl>
                                        <p:attrNameLst>
                                          <p:attrName>ppt_x</p:attrName>
                                        </p:attrNameLst>
                                      </p:cBhvr>
                                      <p:tavLst>
                                        <p:tav tm="0">
                                          <p:val>
                                            <p:strVal val="ppt_x"/>
                                          </p:val>
                                        </p:tav>
                                        <p:tav tm="100000">
                                          <p:val>
                                            <p:strVal val="ppt_x"/>
                                          </p:val>
                                        </p:tav>
                                      </p:tavLst>
                                    </p:anim>
                                    <p:anim calcmode="lin" valueType="num">
                                      <p:cBhvr additive="base">
                                        <p:cTn id="443" dur="3000"/>
                                        <p:tgtEl>
                                          <p:spTgt spid="52"/>
                                        </p:tgtEl>
                                        <p:attrNameLst>
                                          <p:attrName>ppt_y</p:attrName>
                                        </p:attrNameLst>
                                      </p:cBhvr>
                                      <p:tavLst>
                                        <p:tav tm="0">
                                          <p:val>
                                            <p:strVal val="ppt_y"/>
                                          </p:val>
                                        </p:tav>
                                        <p:tav tm="100000">
                                          <p:val>
                                            <p:strVal val="1+ppt_h/2"/>
                                          </p:val>
                                        </p:tav>
                                      </p:tavLst>
                                    </p:anim>
                                    <p:set>
                                      <p:cBhvr>
                                        <p:cTn id="444" dur="1" fill="hold">
                                          <p:stCondLst>
                                            <p:cond delay="2999"/>
                                          </p:stCondLst>
                                        </p:cTn>
                                        <p:tgtEl>
                                          <p:spTgt spid="52"/>
                                        </p:tgtEl>
                                        <p:attrNameLst>
                                          <p:attrName>style.visibility</p:attrName>
                                        </p:attrNameLst>
                                      </p:cBhvr>
                                      <p:to>
                                        <p:strVal val="hidden"/>
                                      </p:to>
                                    </p:set>
                                  </p:childTnLst>
                                </p:cTn>
                              </p:par>
                              <p:par>
                                <p:cTn id="445" presetID="2" presetClass="exit" presetSubtype="4" fill="hold" grpId="2" nodeType="withEffect">
                                  <p:stCondLst>
                                    <p:cond delay="0"/>
                                  </p:stCondLst>
                                  <p:iterate type="lt">
                                    <p:tmPct val="0"/>
                                  </p:iterate>
                                  <p:childTnLst>
                                    <p:anim calcmode="lin" valueType="num">
                                      <p:cBhvr additive="base">
                                        <p:cTn id="446" dur="3000"/>
                                        <p:tgtEl>
                                          <p:spTgt spid="53"/>
                                        </p:tgtEl>
                                        <p:attrNameLst>
                                          <p:attrName>ppt_x</p:attrName>
                                        </p:attrNameLst>
                                      </p:cBhvr>
                                      <p:tavLst>
                                        <p:tav tm="0">
                                          <p:val>
                                            <p:strVal val="ppt_x"/>
                                          </p:val>
                                        </p:tav>
                                        <p:tav tm="100000">
                                          <p:val>
                                            <p:strVal val="ppt_x"/>
                                          </p:val>
                                        </p:tav>
                                      </p:tavLst>
                                    </p:anim>
                                    <p:anim calcmode="lin" valueType="num">
                                      <p:cBhvr additive="base">
                                        <p:cTn id="447" dur="3000"/>
                                        <p:tgtEl>
                                          <p:spTgt spid="53"/>
                                        </p:tgtEl>
                                        <p:attrNameLst>
                                          <p:attrName>ppt_y</p:attrName>
                                        </p:attrNameLst>
                                      </p:cBhvr>
                                      <p:tavLst>
                                        <p:tav tm="0">
                                          <p:val>
                                            <p:strVal val="ppt_y"/>
                                          </p:val>
                                        </p:tav>
                                        <p:tav tm="100000">
                                          <p:val>
                                            <p:strVal val="1+ppt_h/2"/>
                                          </p:val>
                                        </p:tav>
                                      </p:tavLst>
                                    </p:anim>
                                    <p:set>
                                      <p:cBhvr>
                                        <p:cTn id="448" dur="1" fill="hold">
                                          <p:stCondLst>
                                            <p:cond delay="2999"/>
                                          </p:stCondLst>
                                        </p:cTn>
                                        <p:tgtEl>
                                          <p:spTgt spid="53"/>
                                        </p:tgtEl>
                                        <p:attrNameLst>
                                          <p:attrName>style.visibility</p:attrName>
                                        </p:attrNameLst>
                                      </p:cBhvr>
                                      <p:to>
                                        <p:strVal val="hidden"/>
                                      </p:to>
                                    </p:set>
                                  </p:childTnLst>
                                </p:cTn>
                              </p:par>
                              <p:par>
                                <p:cTn id="449" presetID="2" presetClass="exit" presetSubtype="4" fill="hold" grpId="2" nodeType="withEffect">
                                  <p:stCondLst>
                                    <p:cond delay="0"/>
                                  </p:stCondLst>
                                  <p:iterate type="lt">
                                    <p:tmPct val="0"/>
                                  </p:iterate>
                                  <p:childTnLst>
                                    <p:anim calcmode="lin" valueType="num">
                                      <p:cBhvr additive="base">
                                        <p:cTn id="450" dur="3000"/>
                                        <p:tgtEl>
                                          <p:spTgt spid="54"/>
                                        </p:tgtEl>
                                        <p:attrNameLst>
                                          <p:attrName>ppt_x</p:attrName>
                                        </p:attrNameLst>
                                      </p:cBhvr>
                                      <p:tavLst>
                                        <p:tav tm="0">
                                          <p:val>
                                            <p:strVal val="ppt_x"/>
                                          </p:val>
                                        </p:tav>
                                        <p:tav tm="100000">
                                          <p:val>
                                            <p:strVal val="ppt_x"/>
                                          </p:val>
                                        </p:tav>
                                      </p:tavLst>
                                    </p:anim>
                                    <p:anim calcmode="lin" valueType="num">
                                      <p:cBhvr additive="base">
                                        <p:cTn id="451" dur="3000"/>
                                        <p:tgtEl>
                                          <p:spTgt spid="54"/>
                                        </p:tgtEl>
                                        <p:attrNameLst>
                                          <p:attrName>ppt_y</p:attrName>
                                        </p:attrNameLst>
                                      </p:cBhvr>
                                      <p:tavLst>
                                        <p:tav tm="0">
                                          <p:val>
                                            <p:strVal val="ppt_y"/>
                                          </p:val>
                                        </p:tav>
                                        <p:tav tm="100000">
                                          <p:val>
                                            <p:strVal val="1+ppt_h/2"/>
                                          </p:val>
                                        </p:tav>
                                      </p:tavLst>
                                    </p:anim>
                                    <p:set>
                                      <p:cBhvr>
                                        <p:cTn id="452" dur="1" fill="hold">
                                          <p:stCondLst>
                                            <p:cond delay="2999"/>
                                          </p:stCondLst>
                                        </p:cTn>
                                        <p:tgtEl>
                                          <p:spTgt spid="54"/>
                                        </p:tgtEl>
                                        <p:attrNameLst>
                                          <p:attrName>style.visibility</p:attrName>
                                        </p:attrNameLst>
                                      </p:cBhvr>
                                      <p:to>
                                        <p:strVal val="hidden"/>
                                      </p:to>
                                    </p:set>
                                  </p:childTnLst>
                                </p:cTn>
                              </p:par>
                              <p:par>
                                <p:cTn id="453" presetID="2" presetClass="exit" presetSubtype="4" fill="hold" grpId="2" nodeType="withEffect">
                                  <p:stCondLst>
                                    <p:cond delay="0"/>
                                  </p:stCondLst>
                                  <p:iterate type="lt">
                                    <p:tmPct val="0"/>
                                  </p:iterate>
                                  <p:childTnLst>
                                    <p:anim calcmode="lin" valueType="num">
                                      <p:cBhvr additive="base">
                                        <p:cTn id="454" dur="3000"/>
                                        <p:tgtEl>
                                          <p:spTgt spid="55"/>
                                        </p:tgtEl>
                                        <p:attrNameLst>
                                          <p:attrName>ppt_x</p:attrName>
                                        </p:attrNameLst>
                                      </p:cBhvr>
                                      <p:tavLst>
                                        <p:tav tm="0">
                                          <p:val>
                                            <p:strVal val="ppt_x"/>
                                          </p:val>
                                        </p:tav>
                                        <p:tav tm="100000">
                                          <p:val>
                                            <p:strVal val="ppt_x"/>
                                          </p:val>
                                        </p:tav>
                                      </p:tavLst>
                                    </p:anim>
                                    <p:anim calcmode="lin" valueType="num">
                                      <p:cBhvr additive="base">
                                        <p:cTn id="455" dur="3000"/>
                                        <p:tgtEl>
                                          <p:spTgt spid="55"/>
                                        </p:tgtEl>
                                        <p:attrNameLst>
                                          <p:attrName>ppt_y</p:attrName>
                                        </p:attrNameLst>
                                      </p:cBhvr>
                                      <p:tavLst>
                                        <p:tav tm="0">
                                          <p:val>
                                            <p:strVal val="ppt_y"/>
                                          </p:val>
                                        </p:tav>
                                        <p:tav tm="100000">
                                          <p:val>
                                            <p:strVal val="1+ppt_h/2"/>
                                          </p:val>
                                        </p:tav>
                                      </p:tavLst>
                                    </p:anim>
                                    <p:set>
                                      <p:cBhvr>
                                        <p:cTn id="456" dur="1" fill="hold">
                                          <p:stCondLst>
                                            <p:cond delay="2999"/>
                                          </p:stCondLst>
                                        </p:cTn>
                                        <p:tgtEl>
                                          <p:spTgt spid="55"/>
                                        </p:tgtEl>
                                        <p:attrNameLst>
                                          <p:attrName>style.visibility</p:attrName>
                                        </p:attrNameLst>
                                      </p:cBhvr>
                                      <p:to>
                                        <p:strVal val="hidden"/>
                                      </p:to>
                                    </p:set>
                                  </p:childTnLst>
                                </p:cTn>
                              </p:par>
                              <p:par>
                                <p:cTn id="457" presetID="2" presetClass="exit" presetSubtype="4" fill="hold" grpId="2" nodeType="withEffect">
                                  <p:stCondLst>
                                    <p:cond delay="0"/>
                                  </p:stCondLst>
                                  <p:iterate type="lt">
                                    <p:tmPct val="0"/>
                                  </p:iterate>
                                  <p:childTnLst>
                                    <p:anim calcmode="lin" valueType="num">
                                      <p:cBhvr additive="base">
                                        <p:cTn id="458" dur="3000"/>
                                        <p:tgtEl>
                                          <p:spTgt spid="56"/>
                                        </p:tgtEl>
                                        <p:attrNameLst>
                                          <p:attrName>ppt_x</p:attrName>
                                        </p:attrNameLst>
                                      </p:cBhvr>
                                      <p:tavLst>
                                        <p:tav tm="0">
                                          <p:val>
                                            <p:strVal val="ppt_x"/>
                                          </p:val>
                                        </p:tav>
                                        <p:tav tm="100000">
                                          <p:val>
                                            <p:strVal val="ppt_x"/>
                                          </p:val>
                                        </p:tav>
                                      </p:tavLst>
                                    </p:anim>
                                    <p:anim calcmode="lin" valueType="num">
                                      <p:cBhvr additive="base">
                                        <p:cTn id="459" dur="3000"/>
                                        <p:tgtEl>
                                          <p:spTgt spid="56"/>
                                        </p:tgtEl>
                                        <p:attrNameLst>
                                          <p:attrName>ppt_y</p:attrName>
                                        </p:attrNameLst>
                                      </p:cBhvr>
                                      <p:tavLst>
                                        <p:tav tm="0">
                                          <p:val>
                                            <p:strVal val="ppt_y"/>
                                          </p:val>
                                        </p:tav>
                                        <p:tav tm="100000">
                                          <p:val>
                                            <p:strVal val="1+ppt_h/2"/>
                                          </p:val>
                                        </p:tav>
                                      </p:tavLst>
                                    </p:anim>
                                    <p:set>
                                      <p:cBhvr>
                                        <p:cTn id="460" dur="1" fill="hold">
                                          <p:stCondLst>
                                            <p:cond delay="2999"/>
                                          </p:stCondLst>
                                        </p:cTn>
                                        <p:tgtEl>
                                          <p:spTgt spid="56"/>
                                        </p:tgtEl>
                                        <p:attrNameLst>
                                          <p:attrName>style.visibility</p:attrName>
                                        </p:attrNameLst>
                                      </p:cBhvr>
                                      <p:to>
                                        <p:strVal val="hidden"/>
                                      </p:to>
                                    </p:set>
                                  </p:childTnLst>
                                </p:cTn>
                              </p:par>
                              <p:par>
                                <p:cTn id="461" presetID="2" presetClass="exit" presetSubtype="4" fill="hold" grpId="2" nodeType="withEffect">
                                  <p:stCondLst>
                                    <p:cond delay="0"/>
                                  </p:stCondLst>
                                  <p:iterate type="lt">
                                    <p:tmPct val="0"/>
                                  </p:iterate>
                                  <p:childTnLst>
                                    <p:anim calcmode="lin" valueType="num">
                                      <p:cBhvr additive="base">
                                        <p:cTn id="462" dur="3000"/>
                                        <p:tgtEl>
                                          <p:spTgt spid="57"/>
                                        </p:tgtEl>
                                        <p:attrNameLst>
                                          <p:attrName>ppt_x</p:attrName>
                                        </p:attrNameLst>
                                      </p:cBhvr>
                                      <p:tavLst>
                                        <p:tav tm="0">
                                          <p:val>
                                            <p:strVal val="ppt_x"/>
                                          </p:val>
                                        </p:tav>
                                        <p:tav tm="100000">
                                          <p:val>
                                            <p:strVal val="ppt_x"/>
                                          </p:val>
                                        </p:tav>
                                      </p:tavLst>
                                    </p:anim>
                                    <p:anim calcmode="lin" valueType="num">
                                      <p:cBhvr additive="base">
                                        <p:cTn id="463" dur="3000"/>
                                        <p:tgtEl>
                                          <p:spTgt spid="57"/>
                                        </p:tgtEl>
                                        <p:attrNameLst>
                                          <p:attrName>ppt_y</p:attrName>
                                        </p:attrNameLst>
                                      </p:cBhvr>
                                      <p:tavLst>
                                        <p:tav tm="0">
                                          <p:val>
                                            <p:strVal val="ppt_y"/>
                                          </p:val>
                                        </p:tav>
                                        <p:tav tm="100000">
                                          <p:val>
                                            <p:strVal val="1+ppt_h/2"/>
                                          </p:val>
                                        </p:tav>
                                      </p:tavLst>
                                    </p:anim>
                                    <p:set>
                                      <p:cBhvr>
                                        <p:cTn id="464" dur="1" fill="hold">
                                          <p:stCondLst>
                                            <p:cond delay="2999"/>
                                          </p:stCondLst>
                                        </p:cTn>
                                        <p:tgtEl>
                                          <p:spTgt spid="57"/>
                                        </p:tgtEl>
                                        <p:attrNameLst>
                                          <p:attrName>style.visibility</p:attrName>
                                        </p:attrNameLst>
                                      </p:cBhvr>
                                      <p:to>
                                        <p:strVal val="hidden"/>
                                      </p:to>
                                    </p:set>
                                  </p:childTnLst>
                                </p:cTn>
                              </p:par>
                              <p:par>
                                <p:cTn id="465" presetID="2" presetClass="exit" presetSubtype="4" fill="hold" grpId="2" nodeType="withEffect">
                                  <p:stCondLst>
                                    <p:cond delay="0"/>
                                  </p:stCondLst>
                                  <p:iterate type="lt">
                                    <p:tmPct val="0"/>
                                  </p:iterate>
                                  <p:childTnLst>
                                    <p:anim calcmode="lin" valueType="num">
                                      <p:cBhvr additive="base">
                                        <p:cTn id="466" dur="3000"/>
                                        <p:tgtEl>
                                          <p:spTgt spid="58"/>
                                        </p:tgtEl>
                                        <p:attrNameLst>
                                          <p:attrName>ppt_x</p:attrName>
                                        </p:attrNameLst>
                                      </p:cBhvr>
                                      <p:tavLst>
                                        <p:tav tm="0">
                                          <p:val>
                                            <p:strVal val="ppt_x"/>
                                          </p:val>
                                        </p:tav>
                                        <p:tav tm="100000">
                                          <p:val>
                                            <p:strVal val="ppt_x"/>
                                          </p:val>
                                        </p:tav>
                                      </p:tavLst>
                                    </p:anim>
                                    <p:anim calcmode="lin" valueType="num">
                                      <p:cBhvr additive="base">
                                        <p:cTn id="467" dur="3000"/>
                                        <p:tgtEl>
                                          <p:spTgt spid="58"/>
                                        </p:tgtEl>
                                        <p:attrNameLst>
                                          <p:attrName>ppt_y</p:attrName>
                                        </p:attrNameLst>
                                      </p:cBhvr>
                                      <p:tavLst>
                                        <p:tav tm="0">
                                          <p:val>
                                            <p:strVal val="ppt_y"/>
                                          </p:val>
                                        </p:tav>
                                        <p:tav tm="100000">
                                          <p:val>
                                            <p:strVal val="1+ppt_h/2"/>
                                          </p:val>
                                        </p:tav>
                                      </p:tavLst>
                                    </p:anim>
                                    <p:set>
                                      <p:cBhvr>
                                        <p:cTn id="468" dur="1" fill="hold">
                                          <p:stCondLst>
                                            <p:cond delay="2999"/>
                                          </p:stCondLst>
                                        </p:cTn>
                                        <p:tgtEl>
                                          <p:spTgt spid="58"/>
                                        </p:tgtEl>
                                        <p:attrNameLst>
                                          <p:attrName>style.visibility</p:attrName>
                                        </p:attrNameLst>
                                      </p:cBhvr>
                                      <p:to>
                                        <p:strVal val="hidden"/>
                                      </p:to>
                                    </p:set>
                                  </p:childTnLst>
                                </p:cTn>
                              </p:par>
                              <p:par>
                                <p:cTn id="469" presetID="2" presetClass="exit" presetSubtype="4" fill="hold" grpId="2" nodeType="withEffect">
                                  <p:stCondLst>
                                    <p:cond delay="0"/>
                                  </p:stCondLst>
                                  <p:iterate type="lt">
                                    <p:tmPct val="0"/>
                                  </p:iterate>
                                  <p:childTnLst>
                                    <p:anim calcmode="lin" valueType="num">
                                      <p:cBhvr additive="base">
                                        <p:cTn id="470" dur="3000"/>
                                        <p:tgtEl>
                                          <p:spTgt spid="59"/>
                                        </p:tgtEl>
                                        <p:attrNameLst>
                                          <p:attrName>ppt_x</p:attrName>
                                        </p:attrNameLst>
                                      </p:cBhvr>
                                      <p:tavLst>
                                        <p:tav tm="0">
                                          <p:val>
                                            <p:strVal val="ppt_x"/>
                                          </p:val>
                                        </p:tav>
                                        <p:tav tm="100000">
                                          <p:val>
                                            <p:strVal val="ppt_x"/>
                                          </p:val>
                                        </p:tav>
                                      </p:tavLst>
                                    </p:anim>
                                    <p:anim calcmode="lin" valueType="num">
                                      <p:cBhvr additive="base">
                                        <p:cTn id="471" dur="3000"/>
                                        <p:tgtEl>
                                          <p:spTgt spid="59"/>
                                        </p:tgtEl>
                                        <p:attrNameLst>
                                          <p:attrName>ppt_y</p:attrName>
                                        </p:attrNameLst>
                                      </p:cBhvr>
                                      <p:tavLst>
                                        <p:tav tm="0">
                                          <p:val>
                                            <p:strVal val="ppt_y"/>
                                          </p:val>
                                        </p:tav>
                                        <p:tav tm="100000">
                                          <p:val>
                                            <p:strVal val="1+ppt_h/2"/>
                                          </p:val>
                                        </p:tav>
                                      </p:tavLst>
                                    </p:anim>
                                    <p:set>
                                      <p:cBhvr>
                                        <p:cTn id="472" dur="1" fill="hold">
                                          <p:stCondLst>
                                            <p:cond delay="2999"/>
                                          </p:stCondLst>
                                        </p:cTn>
                                        <p:tgtEl>
                                          <p:spTgt spid="59"/>
                                        </p:tgtEl>
                                        <p:attrNameLst>
                                          <p:attrName>style.visibility</p:attrName>
                                        </p:attrNameLst>
                                      </p:cBhvr>
                                      <p:to>
                                        <p:strVal val="hidden"/>
                                      </p:to>
                                    </p:set>
                                  </p:childTnLst>
                                </p:cTn>
                              </p:par>
                              <p:par>
                                <p:cTn id="473" presetID="2" presetClass="exit" presetSubtype="4" fill="hold" grpId="2" nodeType="withEffect">
                                  <p:stCondLst>
                                    <p:cond delay="0"/>
                                  </p:stCondLst>
                                  <p:iterate type="lt">
                                    <p:tmPct val="0"/>
                                  </p:iterate>
                                  <p:childTnLst>
                                    <p:anim calcmode="lin" valueType="num">
                                      <p:cBhvr additive="base">
                                        <p:cTn id="474" dur="3000"/>
                                        <p:tgtEl>
                                          <p:spTgt spid="60"/>
                                        </p:tgtEl>
                                        <p:attrNameLst>
                                          <p:attrName>ppt_x</p:attrName>
                                        </p:attrNameLst>
                                      </p:cBhvr>
                                      <p:tavLst>
                                        <p:tav tm="0">
                                          <p:val>
                                            <p:strVal val="ppt_x"/>
                                          </p:val>
                                        </p:tav>
                                        <p:tav tm="100000">
                                          <p:val>
                                            <p:strVal val="ppt_x"/>
                                          </p:val>
                                        </p:tav>
                                      </p:tavLst>
                                    </p:anim>
                                    <p:anim calcmode="lin" valueType="num">
                                      <p:cBhvr additive="base">
                                        <p:cTn id="475" dur="3000"/>
                                        <p:tgtEl>
                                          <p:spTgt spid="60"/>
                                        </p:tgtEl>
                                        <p:attrNameLst>
                                          <p:attrName>ppt_y</p:attrName>
                                        </p:attrNameLst>
                                      </p:cBhvr>
                                      <p:tavLst>
                                        <p:tav tm="0">
                                          <p:val>
                                            <p:strVal val="ppt_y"/>
                                          </p:val>
                                        </p:tav>
                                        <p:tav tm="100000">
                                          <p:val>
                                            <p:strVal val="1+ppt_h/2"/>
                                          </p:val>
                                        </p:tav>
                                      </p:tavLst>
                                    </p:anim>
                                    <p:set>
                                      <p:cBhvr>
                                        <p:cTn id="476" dur="1" fill="hold">
                                          <p:stCondLst>
                                            <p:cond delay="2999"/>
                                          </p:stCondLst>
                                        </p:cTn>
                                        <p:tgtEl>
                                          <p:spTgt spid="60"/>
                                        </p:tgtEl>
                                        <p:attrNameLst>
                                          <p:attrName>style.visibility</p:attrName>
                                        </p:attrNameLst>
                                      </p:cBhvr>
                                      <p:to>
                                        <p:strVal val="hidden"/>
                                      </p:to>
                                    </p:set>
                                  </p:childTnLst>
                                </p:cTn>
                              </p:par>
                              <p:par>
                                <p:cTn id="477" presetID="2" presetClass="exit" presetSubtype="4" fill="hold" grpId="2" nodeType="withEffect">
                                  <p:stCondLst>
                                    <p:cond delay="0"/>
                                  </p:stCondLst>
                                  <p:iterate type="lt">
                                    <p:tmPct val="0"/>
                                  </p:iterate>
                                  <p:childTnLst>
                                    <p:anim calcmode="lin" valueType="num">
                                      <p:cBhvr additive="base">
                                        <p:cTn id="478" dur="3000"/>
                                        <p:tgtEl>
                                          <p:spTgt spid="61"/>
                                        </p:tgtEl>
                                        <p:attrNameLst>
                                          <p:attrName>ppt_x</p:attrName>
                                        </p:attrNameLst>
                                      </p:cBhvr>
                                      <p:tavLst>
                                        <p:tav tm="0">
                                          <p:val>
                                            <p:strVal val="ppt_x"/>
                                          </p:val>
                                        </p:tav>
                                        <p:tav tm="100000">
                                          <p:val>
                                            <p:strVal val="ppt_x"/>
                                          </p:val>
                                        </p:tav>
                                      </p:tavLst>
                                    </p:anim>
                                    <p:anim calcmode="lin" valueType="num">
                                      <p:cBhvr additive="base">
                                        <p:cTn id="479" dur="3000"/>
                                        <p:tgtEl>
                                          <p:spTgt spid="61"/>
                                        </p:tgtEl>
                                        <p:attrNameLst>
                                          <p:attrName>ppt_y</p:attrName>
                                        </p:attrNameLst>
                                      </p:cBhvr>
                                      <p:tavLst>
                                        <p:tav tm="0">
                                          <p:val>
                                            <p:strVal val="ppt_y"/>
                                          </p:val>
                                        </p:tav>
                                        <p:tav tm="100000">
                                          <p:val>
                                            <p:strVal val="1+ppt_h/2"/>
                                          </p:val>
                                        </p:tav>
                                      </p:tavLst>
                                    </p:anim>
                                    <p:set>
                                      <p:cBhvr>
                                        <p:cTn id="480" dur="1" fill="hold">
                                          <p:stCondLst>
                                            <p:cond delay="2999"/>
                                          </p:stCondLst>
                                        </p:cTn>
                                        <p:tgtEl>
                                          <p:spTgt spid="61"/>
                                        </p:tgtEl>
                                        <p:attrNameLst>
                                          <p:attrName>style.visibility</p:attrName>
                                        </p:attrNameLst>
                                      </p:cBhvr>
                                      <p:to>
                                        <p:strVal val="hidden"/>
                                      </p:to>
                                    </p:set>
                                  </p:childTnLst>
                                </p:cTn>
                              </p:par>
                              <p:par>
                                <p:cTn id="481" presetID="2" presetClass="exit" presetSubtype="4" fill="hold" grpId="2" nodeType="withEffect">
                                  <p:stCondLst>
                                    <p:cond delay="0"/>
                                  </p:stCondLst>
                                  <p:iterate type="lt">
                                    <p:tmPct val="0"/>
                                  </p:iterate>
                                  <p:childTnLst>
                                    <p:anim calcmode="lin" valueType="num">
                                      <p:cBhvr additive="base">
                                        <p:cTn id="482" dur="3000"/>
                                        <p:tgtEl>
                                          <p:spTgt spid="62"/>
                                        </p:tgtEl>
                                        <p:attrNameLst>
                                          <p:attrName>ppt_x</p:attrName>
                                        </p:attrNameLst>
                                      </p:cBhvr>
                                      <p:tavLst>
                                        <p:tav tm="0">
                                          <p:val>
                                            <p:strVal val="ppt_x"/>
                                          </p:val>
                                        </p:tav>
                                        <p:tav tm="100000">
                                          <p:val>
                                            <p:strVal val="ppt_x"/>
                                          </p:val>
                                        </p:tav>
                                      </p:tavLst>
                                    </p:anim>
                                    <p:anim calcmode="lin" valueType="num">
                                      <p:cBhvr additive="base">
                                        <p:cTn id="483" dur="3000"/>
                                        <p:tgtEl>
                                          <p:spTgt spid="62"/>
                                        </p:tgtEl>
                                        <p:attrNameLst>
                                          <p:attrName>ppt_y</p:attrName>
                                        </p:attrNameLst>
                                      </p:cBhvr>
                                      <p:tavLst>
                                        <p:tav tm="0">
                                          <p:val>
                                            <p:strVal val="ppt_y"/>
                                          </p:val>
                                        </p:tav>
                                        <p:tav tm="100000">
                                          <p:val>
                                            <p:strVal val="1+ppt_h/2"/>
                                          </p:val>
                                        </p:tav>
                                      </p:tavLst>
                                    </p:anim>
                                    <p:set>
                                      <p:cBhvr>
                                        <p:cTn id="484" dur="1" fill="hold">
                                          <p:stCondLst>
                                            <p:cond delay="2999"/>
                                          </p:stCondLst>
                                        </p:cTn>
                                        <p:tgtEl>
                                          <p:spTgt spid="62"/>
                                        </p:tgtEl>
                                        <p:attrNameLst>
                                          <p:attrName>style.visibility</p:attrName>
                                        </p:attrNameLst>
                                      </p:cBhvr>
                                      <p:to>
                                        <p:strVal val="hidden"/>
                                      </p:to>
                                    </p:set>
                                  </p:childTnLst>
                                </p:cTn>
                              </p:par>
                              <p:par>
                                <p:cTn id="485" presetID="2" presetClass="exit" presetSubtype="4" fill="hold" grpId="2" nodeType="withEffect">
                                  <p:stCondLst>
                                    <p:cond delay="0"/>
                                  </p:stCondLst>
                                  <p:iterate type="lt">
                                    <p:tmPct val="0"/>
                                  </p:iterate>
                                  <p:childTnLst>
                                    <p:anim calcmode="lin" valueType="num">
                                      <p:cBhvr additive="base">
                                        <p:cTn id="486" dur="3000"/>
                                        <p:tgtEl>
                                          <p:spTgt spid="63"/>
                                        </p:tgtEl>
                                        <p:attrNameLst>
                                          <p:attrName>ppt_x</p:attrName>
                                        </p:attrNameLst>
                                      </p:cBhvr>
                                      <p:tavLst>
                                        <p:tav tm="0">
                                          <p:val>
                                            <p:strVal val="ppt_x"/>
                                          </p:val>
                                        </p:tav>
                                        <p:tav tm="100000">
                                          <p:val>
                                            <p:strVal val="ppt_x"/>
                                          </p:val>
                                        </p:tav>
                                      </p:tavLst>
                                    </p:anim>
                                    <p:anim calcmode="lin" valueType="num">
                                      <p:cBhvr additive="base">
                                        <p:cTn id="487" dur="3000"/>
                                        <p:tgtEl>
                                          <p:spTgt spid="63"/>
                                        </p:tgtEl>
                                        <p:attrNameLst>
                                          <p:attrName>ppt_y</p:attrName>
                                        </p:attrNameLst>
                                      </p:cBhvr>
                                      <p:tavLst>
                                        <p:tav tm="0">
                                          <p:val>
                                            <p:strVal val="ppt_y"/>
                                          </p:val>
                                        </p:tav>
                                        <p:tav tm="100000">
                                          <p:val>
                                            <p:strVal val="1+ppt_h/2"/>
                                          </p:val>
                                        </p:tav>
                                      </p:tavLst>
                                    </p:anim>
                                    <p:set>
                                      <p:cBhvr>
                                        <p:cTn id="488" dur="1" fill="hold">
                                          <p:stCondLst>
                                            <p:cond delay="2999"/>
                                          </p:stCondLst>
                                        </p:cTn>
                                        <p:tgtEl>
                                          <p:spTgt spid="63"/>
                                        </p:tgtEl>
                                        <p:attrNameLst>
                                          <p:attrName>style.visibility</p:attrName>
                                        </p:attrNameLst>
                                      </p:cBhvr>
                                      <p:to>
                                        <p:strVal val="hidden"/>
                                      </p:to>
                                    </p:set>
                                  </p:childTnLst>
                                </p:cTn>
                              </p:par>
                              <p:par>
                                <p:cTn id="489" presetID="2" presetClass="exit" presetSubtype="4" fill="hold" grpId="2" nodeType="withEffect">
                                  <p:stCondLst>
                                    <p:cond delay="0"/>
                                  </p:stCondLst>
                                  <p:iterate type="lt">
                                    <p:tmPct val="0"/>
                                  </p:iterate>
                                  <p:childTnLst>
                                    <p:anim calcmode="lin" valueType="num">
                                      <p:cBhvr additive="base">
                                        <p:cTn id="490" dur="3000"/>
                                        <p:tgtEl>
                                          <p:spTgt spid="64"/>
                                        </p:tgtEl>
                                        <p:attrNameLst>
                                          <p:attrName>ppt_x</p:attrName>
                                        </p:attrNameLst>
                                      </p:cBhvr>
                                      <p:tavLst>
                                        <p:tav tm="0">
                                          <p:val>
                                            <p:strVal val="ppt_x"/>
                                          </p:val>
                                        </p:tav>
                                        <p:tav tm="100000">
                                          <p:val>
                                            <p:strVal val="ppt_x"/>
                                          </p:val>
                                        </p:tav>
                                      </p:tavLst>
                                    </p:anim>
                                    <p:anim calcmode="lin" valueType="num">
                                      <p:cBhvr additive="base">
                                        <p:cTn id="491" dur="3000"/>
                                        <p:tgtEl>
                                          <p:spTgt spid="64"/>
                                        </p:tgtEl>
                                        <p:attrNameLst>
                                          <p:attrName>ppt_y</p:attrName>
                                        </p:attrNameLst>
                                      </p:cBhvr>
                                      <p:tavLst>
                                        <p:tav tm="0">
                                          <p:val>
                                            <p:strVal val="ppt_y"/>
                                          </p:val>
                                        </p:tav>
                                        <p:tav tm="100000">
                                          <p:val>
                                            <p:strVal val="1+ppt_h/2"/>
                                          </p:val>
                                        </p:tav>
                                      </p:tavLst>
                                    </p:anim>
                                    <p:set>
                                      <p:cBhvr>
                                        <p:cTn id="492" dur="1" fill="hold">
                                          <p:stCondLst>
                                            <p:cond delay="2999"/>
                                          </p:stCondLst>
                                        </p:cTn>
                                        <p:tgtEl>
                                          <p:spTgt spid="64"/>
                                        </p:tgtEl>
                                        <p:attrNameLst>
                                          <p:attrName>style.visibility</p:attrName>
                                        </p:attrNameLst>
                                      </p:cBhvr>
                                      <p:to>
                                        <p:strVal val="hidden"/>
                                      </p:to>
                                    </p:set>
                                  </p:childTnLst>
                                </p:cTn>
                              </p:par>
                              <p:par>
                                <p:cTn id="493" presetID="2" presetClass="exit" presetSubtype="4" fill="hold" grpId="2" nodeType="withEffect">
                                  <p:stCondLst>
                                    <p:cond delay="0"/>
                                  </p:stCondLst>
                                  <p:iterate type="lt">
                                    <p:tmPct val="0"/>
                                  </p:iterate>
                                  <p:childTnLst>
                                    <p:anim calcmode="lin" valueType="num">
                                      <p:cBhvr additive="base">
                                        <p:cTn id="494" dur="3000"/>
                                        <p:tgtEl>
                                          <p:spTgt spid="65"/>
                                        </p:tgtEl>
                                        <p:attrNameLst>
                                          <p:attrName>ppt_x</p:attrName>
                                        </p:attrNameLst>
                                      </p:cBhvr>
                                      <p:tavLst>
                                        <p:tav tm="0">
                                          <p:val>
                                            <p:strVal val="ppt_x"/>
                                          </p:val>
                                        </p:tav>
                                        <p:tav tm="100000">
                                          <p:val>
                                            <p:strVal val="ppt_x"/>
                                          </p:val>
                                        </p:tav>
                                      </p:tavLst>
                                    </p:anim>
                                    <p:anim calcmode="lin" valueType="num">
                                      <p:cBhvr additive="base">
                                        <p:cTn id="495" dur="3000"/>
                                        <p:tgtEl>
                                          <p:spTgt spid="65"/>
                                        </p:tgtEl>
                                        <p:attrNameLst>
                                          <p:attrName>ppt_y</p:attrName>
                                        </p:attrNameLst>
                                      </p:cBhvr>
                                      <p:tavLst>
                                        <p:tav tm="0">
                                          <p:val>
                                            <p:strVal val="ppt_y"/>
                                          </p:val>
                                        </p:tav>
                                        <p:tav tm="100000">
                                          <p:val>
                                            <p:strVal val="1+ppt_h/2"/>
                                          </p:val>
                                        </p:tav>
                                      </p:tavLst>
                                    </p:anim>
                                    <p:set>
                                      <p:cBhvr>
                                        <p:cTn id="496" dur="1" fill="hold">
                                          <p:stCondLst>
                                            <p:cond delay="2999"/>
                                          </p:stCondLst>
                                        </p:cTn>
                                        <p:tgtEl>
                                          <p:spTgt spid="65"/>
                                        </p:tgtEl>
                                        <p:attrNameLst>
                                          <p:attrName>style.visibility</p:attrName>
                                        </p:attrNameLst>
                                      </p:cBhvr>
                                      <p:to>
                                        <p:strVal val="hidden"/>
                                      </p:to>
                                    </p:set>
                                  </p:childTnLst>
                                </p:cTn>
                              </p:par>
                              <p:par>
                                <p:cTn id="497" presetID="2" presetClass="exit" presetSubtype="4" fill="hold" grpId="2" nodeType="withEffect">
                                  <p:stCondLst>
                                    <p:cond delay="0"/>
                                  </p:stCondLst>
                                  <p:iterate type="lt">
                                    <p:tmPct val="0"/>
                                  </p:iterate>
                                  <p:childTnLst>
                                    <p:anim calcmode="lin" valueType="num">
                                      <p:cBhvr additive="base">
                                        <p:cTn id="498" dur="3000"/>
                                        <p:tgtEl>
                                          <p:spTgt spid="66"/>
                                        </p:tgtEl>
                                        <p:attrNameLst>
                                          <p:attrName>ppt_x</p:attrName>
                                        </p:attrNameLst>
                                      </p:cBhvr>
                                      <p:tavLst>
                                        <p:tav tm="0">
                                          <p:val>
                                            <p:strVal val="ppt_x"/>
                                          </p:val>
                                        </p:tav>
                                        <p:tav tm="100000">
                                          <p:val>
                                            <p:strVal val="ppt_x"/>
                                          </p:val>
                                        </p:tav>
                                      </p:tavLst>
                                    </p:anim>
                                    <p:anim calcmode="lin" valueType="num">
                                      <p:cBhvr additive="base">
                                        <p:cTn id="499" dur="3000"/>
                                        <p:tgtEl>
                                          <p:spTgt spid="66"/>
                                        </p:tgtEl>
                                        <p:attrNameLst>
                                          <p:attrName>ppt_y</p:attrName>
                                        </p:attrNameLst>
                                      </p:cBhvr>
                                      <p:tavLst>
                                        <p:tav tm="0">
                                          <p:val>
                                            <p:strVal val="ppt_y"/>
                                          </p:val>
                                        </p:tav>
                                        <p:tav tm="100000">
                                          <p:val>
                                            <p:strVal val="1+ppt_h/2"/>
                                          </p:val>
                                        </p:tav>
                                      </p:tavLst>
                                    </p:anim>
                                    <p:set>
                                      <p:cBhvr>
                                        <p:cTn id="500" dur="1" fill="hold">
                                          <p:stCondLst>
                                            <p:cond delay="2999"/>
                                          </p:stCondLst>
                                        </p:cTn>
                                        <p:tgtEl>
                                          <p:spTgt spid="66"/>
                                        </p:tgtEl>
                                        <p:attrNameLst>
                                          <p:attrName>style.visibility</p:attrName>
                                        </p:attrNameLst>
                                      </p:cBhvr>
                                      <p:to>
                                        <p:strVal val="hidden"/>
                                      </p:to>
                                    </p:set>
                                  </p:childTnLst>
                                </p:cTn>
                              </p:par>
                              <p:par>
                                <p:cTn id="501" presetID="2" presetClass="exit" presetSubtype="4" fill="hold" grpId="2" nodeType="withEffect">
                                  <p:stCondLst>
                                    <p:cond delay="0"/>
                                  </p:stCondLst>
                                  <p:iterate type="lt">
                                    <p:tmPct val="0"/>
                                  </p:iterate>
                                  <p:childTnLst>
                                    <p:anim calcmode="lin" valueType="num">
                                      <p:cBhvr additive="base">
                                        <p:cTn id="502" dur="3000"/>
                                        <p:tgtEl>
                                          <p:spTgt spid="67"/>
                                        </p:tgtEl>
                                        <p:attrNameLst>
                                          <p:attrName>ppt_x</p:attrName>
                                        </p:attrNameLst>
                                      </p:cBhvr>
                                      <p:tavLst>
                                        <p:tav tm="0">
                                          <p:val>
                                            <p:strVal val="ppt_x"/>
                                          </p:val>
                                        </p:tav>
                                        <p:tav tm="100000">
                                          <p:val>
                                            <p:strVal val="ppt_x"/>
                                          </p:val>
                                        </p:tav>
                                      </p:tavLst>
                                    </p:anim>
                                    <p:anim calcmode="lin" valueType="num">
                                      <p:cBhvr additive="base">
                                        <p:cTn id="503" dur="3000"/>
                                        <p:tgtEl>
                                          <p:spTgt spid="67"/>
                                        </p:tgtEl>
                                        <p:attrNameLst>
                                          <p:attrName>ppt_y</p:attrName>
                                        </p:attrNameLst>
                                      </p:cBhvr>
                                      <p:tavLst>
                                        <p:tav tm="0">
                                          <p:val>
                                            <p:strVal val="ppt_y"/>
                                          </p:val>
                                        </p:tav>
                                        <p:tav tm="100000">
                                          <p:val>
                                            <p:strVal val="1+ppt_h/2"/>
                                          </p:val>
                                        </p:tav>
                                      </p:tavLst>
                                    </p:anim>
                                    <p:set>
                                      <p:cBhvr>
                                        <p:cTn id="504" dur="1" fill="hold">
                                          <p:stCondLst>
                                            <p:cond delay="2999"/>
                                          </p:stCondLst>
                                        </p:cTn>
                                        <p:tgtEl>
                                          <p:spTgt spid="67"/>
                                        </p:tgtEl>
                                        <p:attrNameLst>
                                          <p:attrName>style.visibility</p:attrName>
                                        </p:attrNameLst>
                                      </p:cBhvr>
                                      <p:to>
                                        <p:strVal val="hidden"/>
                                      </p:to>
                                    </p:set>
                                  </p:childTnLst>
                                </p:cTn>
                              </p:par>
                              <p:par>
                                <p:cTn id="505" presetID="2" presetClass="exit" presetSubtype="4" fill="hold" grpId="2" nodeType="withEffect">
                                  <p:stCondLst>
                                    <p:cond delay="0"/>
                                  </p:stCondLst>
                                  <p:iterate type="lt">
                                    <p:tmPct val="0"/>
                                  </p:iterate>
                                  <p:childTnLst>
                                    <p:anim calcmode="lin" valueType="num">
                                      <p:cBhvr additive="base">
                                        <p:cTn id="506" dur="3000"/>
                                        <p:tgtEl>
                                          <p:spTgt spid="68"/>
                                        </p:tgtEl>
                                        <p:attrNameLst>
                                          <p:attrName>ppt_x</p:attrName>
                                        </p:attrNameLst>
                                      </p:cBhvr>
                                      <p:tavLst>
                                        <p:tav tm="0">
                                          <p:val>
                                            <p:strVal val="ppt_x"/>
                                          </p:val>
                                        </p:tav>
                                        <p:tav tm="100000">
                                          <p:val>
                                            <p:strVal val="ppt_x"/>
                                          </p:val>
                                        </p:tav>
                                      </p:tavLst>
                                    </p:anim>
                                    <p:anim calcmode="lin" valueType="num">
                                      <p:cBhvr additive="base">
                                        <p:cTn id="507" dur="3000"/>
                                        <p:tgtEl>
                                          <p:spTgt spid="68"/>
                                        </p:tgtEl>
                                        <p:attrNameLst>
                                          <p:attrName>ppt_y</p:attrName>
                                        </p:attrNameLst>
                                      </p:cBhvr>
                                      <p:tavLst>
                                        <p:tav tm="0">
                                          <p:val>
                                            <p:strVal val="ppt_y"/>
                                          </p:val>
                                        </p:tav>
                                        <p:tav tm="100000">
                                          <p:val>
                                            <p:strVal val="1+ppt_h/2"/>
                                          </p:val>
                                        </p:tav>
                                      </p:tavLst>
                                    </p:anim>
                                    <p:set>
                                      <p:cBhvr>
                                        <p:cTn id="508" dur="1" fill="hold">
                                          <p:stCondLst>
                                            <p:cond delay="2999"/>
                                          </p:stCondLst>
                                        </p:cTn>
                                        <p:tgtEl>
                                          <p:spTgt spid="68"/>
                                        </p:tgtEl>
                                        <p:attrNameLst>
                                          <p:attrName>style.visibility</p:attrName>
                                        </p:attrNameLst>
                                      </p:cBhvr>
                                      <p:to>
                                        <p:strVal val="hidden"/>
                                      </p:to>
                                    </p:set>
                                  </p:childTnLst>
                                </p:cTn>
                              </p:par>
                              <p:par>
                                <p:cTn id="509" presetID="2" presetClass="exit" presetSubtype="4" fill="hold" grpId="2" nodeType="withEffect">
                                  <p:stCondLst>
                                    <p:cond delay="0"/>
                                  </p:stCondLst>
                                  <p:iterate type="lt">
                                    <p:tmPct val="0"/>
                                  </p:iterate>
                                  <p:childTnLst>
                                    <p:anim calcmode="lin" valueType="num">
                                      <p:cBhvr additive="base">
                                        <p:cTn id="510" dur="3000"/>
                                        <p:tgtEl>
                                          <p:spTgt spid="69"/>
                                        </p:tgtEl>
                                        <p:attrNameLst>
                                          <p:attrName>ppt_x</p:attrName>
                                        </p:attrNameLst>
                                      </p:cBhvr>
                                      <p:tavLst>
                                        <p:tav tm="0">
                                          <p:val>
                                            <p:strVal val="ppt_x"/>
                                          </p:val>
                                        </p:tav>
                                        <p:tav tm="100000">
                                          <p:val>
                                            <p:strVal val="ppt_x"/>
                                          </p:val>
                                        </p:tav>
                                      </p:tavLst>
                                    </p:anim>
                                    <p:anim calcmode="lin" valueType="num">
                                      <p:cBhvr additive="base">
                                        <p:cTn id="511" dur="3000"/>
                                        <p:tgtEl>
                                          <p:spTgt spid="69"/>
                                        </p:tgtEl>
                                        <p:attrNameLst>
                                          <p:attrName>ppt_y</p:attrName>
                                        </p:attrNameLst>
                                      </p:cBhvr>
                                      <p:tavLst>
                                        <p:tav tm="0">
                                          <p:val>
                                            <p:strVal val="ppt_y"/>
                                          </p:val>
                                        </p:tav>
                                        <p:tav tm="100000">
                                          <p:val>
                                            <p:strVal val="1+ppt_h/2"/>
                                          </p:val>
                                        </p:tav>
                                      </p:tavLst>
                                    </p:anim>
                                    <p:set>
                                      <p:cBhvr>
                                        <p:cTn id="512" dur="1" fill="hold">
                                          <p:stCondLst>
                                            <p:cond delay="2999"/>
                                          </p:stCondLst>
                                        </p:cTn>
                                        <p:tgtEl>
                                          <p:spTgt spid="69"/>
                                        </p:tgtEl>
                                        <p:attrNameLst>
                                          <p:attrName>style.visibility</p:attrName>
                                        </p:attrNameLst>
                                      </p:cBhvr>
                                      <p:to>
                                        <p:strVal val="hidden"/>
                                      </p:to>
                                    </p:set>
                                  </p:childTnLst>
                                </p:cTn>
                              </p:par>
                              <p:par>
                                <p:cTn id="513" presetID="2" presetClass="exit" presetSubtype="4" fill="hold" grpId="2" nodeType="withEffect">
                                  <p:stCondLst>
                                    <p:cond delay="0"/>
                                  </p:stCondLst>
                                  <p:iterate type="lt">
                                    <p:tmPct val="0"/>
                                  </p:iterate>
                                  <p:childTnLst>
                                    <p:anim calcmode="lin" valueType="num">
                                      <p:cBhvr additive="base">
                                        <p:cTn id="514" dur="3000"/>
                                        <p:tgtEl>
                                          <p:spTgt spid="70"/>
                                        </p:tgtEl>
                                        <p:attrNameLst>
                                          <p:attrName>ppt_x</p:attrName>
                                        </p:attrNameLst>
                                      </p:cBhvr>
                                      <p:tavLst>
                                        <p:tav tm="0">
                                          <p:val>
                                            <p:strVal val="ppt_x"/>
                                          </p:val>
                                        </p:tav>
                                        <p:tav tm="100000">
                                          <p:val>
                                            <p:strVal val="ppt_x"/>
                                          </p:val>
                                        </p:tav>
                                      </p:tavLst>
                                    </p:anim>
                                    <p:anim calcmode="lin" valueType="num">
                                      <p:cBhvr additive="base">
                                        <p:cTn id="515" dur="3000"/>
                                        <p:tgtEl>
                                          <p:spTgt spid="70"/>
                                        </p:tgtEl>
                                        <p:attrNameLst>
                                          <p:attrName>ppt_y</p:attrName>
                                        </p:attrNameLst>
                                      </p:cBhvr>
                                      <p:tavLst>
                                        <p:tav tm="0">
                                          <p:val>
                                            <p:strVal val="ppt_y"/>
                                          </p:val>
                                        </p:tav>
                                        <p:tav tm="100000">
                                          <p:val>
                                            <p:strVal val="1+ppt_h/2"/>
                                          </p:val>
                                        </p:tav>
                                      </p:tavLst>
                                    </p:anim>
                                    <p:set>
                                      <p:cBhvr>
                                        <p:cTn id="516" dur="1" fill="hold">
                                          <p:stCondLst>
                                            <p:cond delay="2999"/>
                                          </p:stCondLst>
                                        </p:cTn>
                                        <p:tgtEl>
                                          <p:spTgt spid="70"/>
                                        </p:tgtEl>
                                        <p:attrNameLst>
                                          <p:attrName>style.visibility</p:attrName>
                                        </p:attrNameLst>
                                      </p:cBhvr>
                                      <p:to>
                                        <p:strVal val="hidden"/>
                                      </p:to>
                                    </p:set>
                                  </p:childTnLst>
                                </p:cTn>
                              </p:par>
                              <p:par>
                                <p:cTn id="517" presetID="2" presetClass="exit" presetSubtype="4" fill="hold" grpId="2" nodeType="withEffect">
                                  <p:stCondLst>
                                    <p:cond delay="0"/>
                                  </p:stCondLst>
                                  <p:iterate type="lt">
                                    <p:tmPct val="0"/>
                                  </p:iterate>
                                  <p:childTnLst>
                                    <p:anim calcmode="lin" valueType="num">
                                      <p:cBhvr additive="base">
                                        <p:cTn id="518" dur="3000"/>
                                        <p:tgtEl>
                                          <p:spTgt spid="71"/>
                                        </p:tgtEl>
                                        <p:attrNameLst>
                                          <p:attrName>ppt_x</p:attrName>
                                        </p:attrNameLst>
                                      </p:cBhvr>
                                      <p:tavLst>
                                        <p:tav tm="0">
                                          <p:val>
                                            <p:strVal val="ppt_x"/>
                                          </p:val>
                                        </p:tav>
                                        <p:tav tm="100000">
                                          <p:val>
                                            <p:strVal val="ppt_x"/>
                                          </p:val>
                                        </p:tav>
                                      </p:tavLst>
                                    </p:anim>
                                    <p:anim calcmode="lin" valueType="num">
                                      <p:cBhvr additive="base">
                                        <p:cTn id="519" dur="3000"/>
                                        <p:tgtEl>
                                          <p:spTgt spid="71"/>
                                        </p:tgtEl>
                                        <p:attrNameLst>
                                          <p:attrName>ppt_y</p:attrName>
                                        </p:attrNameLst>
                                      </p:cBhvr>
                                      <p:tavLst>
                                        <p:tav tm="0">
                                          <p:val>
                                            <p:strVal val="ppt_y"/>
                                          </p:val>
                                        </p:tav>
                                        <p:tav tm="100000">
                                          <p:val>
                                            <p:strVal val="1+ppt_h/2"/>
                                          </p:val>
                                        </p:tav>
                                      </p:tavLst>
                                    </p:anim>
                                    <p:set>
                                      <p:cBhvr>
                                        <p:cTn id="520" dur="1" fill="hold">
                                          <p:stCondLst>
                                            <p:cond delay="2999"/>
                                          </p:stCondLst>
                                        </p:cTn>
                                        <p:tgtEl>
                                          <p:spTgt spid="71"/>
                                        </p:tgtEl>
                                        <p:attrNameLst>
                                          <p:attrName>style.visibility</p:attrName>
                                        </p:attrNameLst>
                                      </p:cBhvr>
                                      <p:to>
                                        <p:strVal val="hidden"/>
                                      </p:to>
                                    </p:set>
                                  </p:childTnLst>
                                </p:cTn>
                              </p:par>
                              <p:par>
                                <p:cTn id="521" presetID="2" presetClass="exit" presetSubtype="4" fill="hold" grpId="2" nodeType="withEffect">
                                  <p:stCondLst>
                                    <p:cond delay="0"/>
                                  </p:stCondLst>
                                  <p:iterate type="lt">
                                    <p:tmPct val="0"/>
                                  </p:iterate>
                                  <p:childTnLst>
                                    <p:anim calcmode="lin" valueType="num">
                                      <p:cBhvr additive="base">
                                        <p:cTn id="522" dur="3000"/>
                                        <p:tgtEl>
                                          <p:spTgt spid="72"/>
                                        </p:tgtEl>
                                        <p:attrNameLst>
                                          <p:attrName>ppt_x</p:attrName>
                                        </p:attrNameLst>
                                      </p:cBhvr>
                                      <p:tavLst>
                                        <p:tav tm="0">
                                          <p:val>
                                            <p:strVal val="ppt_x"/>
                                          </p:val>
                                        </p:tav>
                                        <p:tav tm="100000">
                                          <p:val>
                                            <p:strVal val="ppt_x"/>
                                          </p:val>
                                        </p:tav>
                                      </p:tavLst>
                                    </p:anim>
                                    <p:anim calcmode="lin" valueType="num">
                                      <p:cBhvr additive="base">
                                        <p:cTn id="523" dur="3000"/>
                                        <p:tgtEl>
                                          <p:spTgt spid="72"/>
                                        </p:tgtEl>
                                        <p:attrNameLst>
                                          <p:attrName>ppt_y</p:attrName>
                                        </p:attrNameLst>
                                      </p:cBhvr>
                                      <p:tavLst>
                                        <p:tav tm="0">
                                          <p:val>
                                            <p:strVal val="ppt_y"/>
                                          </p:val>
                                        </p:tav>
                                        <p:tav tm="100000">
                                          <p:val>
                                            <p:strVal val="1+ppt_h/2"/>
                                          </p:val>
                                        </p:tav>
                                      </p:tavLst>
                                    </p:anim>
                                    <p:set>
                                      <p:cBhvr>
                                        <p:cTn id="524" dur="1" fill="hold">
                                          <p:stCondLst>
                                            <p:cond delay="2999"/>
                                          </p:stCondLst>
                                        </p:cTn>
                                        <p:tgtEl>
                                          <p:spTgt spid="72"/>
                                        </p:tgtEl>
                                        <p:attrNameLst>
                                          <p:attrName>style.visibility</p:attrName>
                                        </p:attrNameLst>
                                      </p:cBhvr>
                                      <p:to>
                                        <p:strVal val="hidden"/>
                                      </p:to>
                                    </p:set>
                                  </p:childTnLst>
                                </p:cTn>
                              </p:par>
                              <p:par>
                                <p:cTn id="525" presetID="2" presetClass="exit" presetSubtype="4" fill="hold" grpId="2" nodeType="withEffect">
                                  <p:stCondLst>
                                    <p:cond delay="0"/>
                                  </p:stCondLst>
                                  <p:iterate type="lt">
                                    <p:tmPct val="0"/>
                                  </p:iterate>
                                  <p:childTnLst>
                                    <p:anim calcmode="lin" valueType="num">
                                      <p:cBhvr additive="base">
                                        <p:cTn id="526" dur="3000"/>
                                        <p:tgtEl>
                                          <p:spTgt spid="73"/>
                                        </p:tgtEl>
                                        <p:attrNameLst>
                                          <p:attrName>ppt_x</p:attrName>
                                        </p:attrNameLst>
                                      </p:cBhvr>
                                      <p:tavLst>
                                        <p:tav tm="0">
                                          <p:val>
                                            <p:strVal val="ppt_x"/>
                                          </p:val>
                                        </p:tav>
                                        <p:tav tm="100000">
                                          <p:val>
                                            <p:strVal val="ppt_x"/>
                                          </p:val>
                                        </p:tav>
                                      </p:tavLst>
                                    </p:anim>
                                    <p:anim calcmode="lin" valueType="num">
                                      <p:cBhvr additive="base">
                                        <p:cTn id="527" dur="3000"/>
                                        <p:tgtEl>
                                          <p:spTgt spid="73"/>
                                        </p:tgtEl>
                                        <p:attrNameLst>
                                          <p:attrName>ppt_y</p:attrName>
                                        </p:attrNameLst>
                                      </p:cBhvr>
                                      <p:tavLst>
                                        <p:tav tm="0">
                                          <p:val>
                                            <p:strVal val="ppt_y"/>
                                          </p:val>
                                        </p:tav>
                                        <p:tav tm="100000">
                                          <p:val>
                                            <p:strVal val="1+ppt_h/2"/>
                                          </p:val>
                                        </p:tav>
                                      </p:tavLst>
                                    </p:anim>
                                    <p:set>
                                      <p:cBhvr>
                                        <p:cTn id="528" dur="1" fill="hold">
                                          <p:stCondLst>
                                            <p:cond delay="2999"/>
                                          </p:stCondLst>
                                        </p:cTn>
                                        <p:tgtEl>
                                          <p:spTgt spid="73"/>
                                        </p:tgtEl>
                                        <p:attrNameLst>
                                          <p:attrName>style.visibility</p:attrName>
                                        </p:attrNameLst>
                                      </p:cBhvr>
                                      <p:to>
                                        <p:strVal val="hidden"/>
                                      </p:to>
                                    </p:set>
                                  </p:childTnLst>
                                </p:cTn>
                              </p:par>
                              <p:par>
                                <p:cTn id="529" presetID="2" presetClass="exit" presetSubtype="4" fill="hold" grpId="2" nodeType="withEffect">
                                  <p:stCondLst>
                                    <p:cond delay="0"/>
                                  </p:stCondLst>
                                  <p:iterate type="lt">
                                    <p:tmPct val="0"/>
                                  </p:iterate>
                                  <p:childTnLst>
                                    <p:anim calcmode="lin" valueType="num">
                                      <p:cBhvr additive="base">
                                        <p:cTn id="530" dur="3000"/>
                                        <p:tgtEl>
                                          <p:spTgt spid="74"/>
                                        </p:tgtEl>
                                        <p:attrNameLst>
                                          <p:attrName>ppt_x</p:attrName>
                                        </p:attrNameLst>
                                      </p:cBhvr>
                                      <p:tavLst>
                                        <p:tav tm="0">
                                          <p:val>
                                            <p:strVal val="ppt_x"/>
                                          </p:val>
                                        </p:tav>
                                        <p:tav tm="100000">
                                          <p:val>
                                            <p:strVal val="ppt_x"/>
                                          </p:val>
                                        </p:tav>
                                      </p:tavLst>
                                    </p:anim>
                                    <p:anim calcmode="lin" valueType="num">
                                      <p:cBhvr additive="base">
                                        <p:cTn id="531" dur="3000"/>
                                        <p:tgtEl>
                                          <p:spTgt spid="74"/>
                                        </p:tgtEl>
                                        <p:attrNameLst>
                                          <p:attrName>ppt_y</p:attrName>
                                        </p:attrNameLst>
                                      </p:cBhvr>
                                      <p:tavLst>
                                        <p:tav tm="0">
                                          <p:val>
                                            <p:strVal val="ppt_y"/>
                                          </p:val>
                                        </p:tav>
                                        <p:tav tm="100000">
                                          <p:val>
                                            <p:strVal val="1+ppt_h/2"/>
                                          </p:val>
                                        </p:tav>
                                      </p:tavLst>
                                    </p:anim>
                                    <p:set>
                                      <p:cBhvr>
                                        <p:cTn id="532" dur="1" fill="hold">
                                          <p:stCondLst>
                                            <p:cond delay="2999"/>
                                          </p:stCondLst>
                                        </p:cTn>
                                        <p:tgtEl>
                                          <p:spTgt spid="74"/>
                                        </p:tgtEl>
                                        <p:attrNameLst>
                                          <p:attrName>style.visibility</p:attrName>
                                        </p:attrNameLst>
                                      </p:cBhvr>
                                      <p:to>
                                        <p:strVal val="hidden"/>
                                      </p:to>
                                    </p:set>
                                  </p:childTnLst>
                                </p:cTn>
                              </p:par>
                              <p:par>
                                <p:cTn id="533" presetID="2" presetClass="exit" presetSubtype="4" fill="hold" grpId="2" nodeType="withEffect">
                                  <p:stCondLst>
                                    <p:cond delay="0"/>
                                  </p:stCondLst>
                                  <p:iterate type="lt">
                                    <p:tmPct val="0"/>
                                  </p:iterate>
                                  <p:childTnLst>
                                    <p:anim calcmode="lin" valueType="num">
                                      <p:cBhvr additive="base">
                                        <p:cTn id="534" dur="3000"/>
                                        <p:tgtEl>
                                          <p:spTgt spid="75"/>
                                        </p:tgtEl>
                                        <p:attrNameLst>
                                          <p:attrName>ppt_x</p:attrName>
                                        </p:attrNameLst>
                                      </p:cBhvr>
                                      <p:tavLst>
                                        <p:tav tm="0">
                                          <p:val>
                                            <p:strVal val="ppt_x"/>
                                          </p:val>
                                        </p:tav>
                                        <p:tav tm="100000">
                                          <p:val>
                                            <p:strVal val="ppt_x"/>
                                          </p:val>
                                        </p:tav>
                                      </p:tavLst>
                                    </p:anim>
                                    <p:anim calcmode="lin" valueType="num">
                                      <p:cBhvr additive="base">
                                        <p:cTn id="535" dur="3000"/>
                                        <p:tgtEl>
                                          <p:spTgt spid="75"/>
                                        </p:tgtEl>
                                        <p:attrNameLst>
                                          <p:attrName>ppt_y</p:attrName>
                                        </p:attrNameLst>
                                      </p:cBhvr>
                                      <p:tavLst>
                                        <p:tav tm="0">
                                          <p:val>
                                            <p:strVal val="ppt_y"/>
                                          </p:val>
                                        </p:tav>
                                        <p:tav tm="100000">
                                          <p:val>
                                            <p:strVal val="1+ppt_h/2"/>
                                          </p:val>
                                        </p:tav>
                                      </p:tavLst>
                                    </p:anim>
                                    <p:set>
                                      <p:cBhvr>
                                        <p:cTn id="536" dur="1" fill="hold">
                                          <p:stCondLst>
                                            <p:cond delay="2999"/>
                                          </p:stCondLst>
                                        </p:cTn>
                                        <p:tgtEl>
                                          <p:spTgt spid="75"/>
                                        </p:tgtEl>
                                        <p:attrNameLst>
                                          <p:attrName>style.visibility</p:attrName>
                                        </p:attrNameLst>
                                      </p:cBhvr>
                                      <p:to>
                                        <p:strVal val="hidden"/>
                                      </p:to>
                                    </p:set>
                                  </p:childTnLst>
                                </p:cTn>
                              </p:par>
                              <p:par>
                                <p:cTn id="537" presetID="2" presetClass="exit" presetSubtype="4" fill="hold" grpId="2" nodeType="withEffect">
                                  <p:stCondLst>
                                    <p:cond delay="0"/>
                                  </p:stCondLst>
                                  <p:iterate type="lt">
                                    <p:tmPct val="0"/>
                                  </p:iterate>
                                  <p:childTnLst>
                                    <p:anim calcmode="lin" valueType="num">
                                      <p:cBhvr additive="base">
                                        <p:cTn id="538" dur="3000"/>
                                        <p:tgtEl>
                                          <p:spTgt spid="76"/>
                                        </p:tgtEl>
                                        <p:attrNameLst>
                                          <p:attrName>ppt_x</p:attrName>
                                        </p:attrNameLst>
                                      </p:cBhvr>
                                      <p:tavLst>
                                        <p:tav tm="0">
                                          <p:val>
                                            <p:strVal val="ppt_x"/>
                                          </p:val>
                                        </p:tav>
                                        <p:tav tm="100000">
                                          <p:val>
                                            <p:strVal val="ppt_x"/>
                                          </p:val>
                                        </p:tav>
                                      </p:tavLst>
                                    </p:anim>
                                    <p:anim calcmode="lin" valueType="num">
                                      <p:cBhvr additive="base">
                                        <p:cTn id="539" dur="3000"/>
                                        <p:tgtEl>
                                          <p:spTgt spid="76"/>
                                        </p:tgtEl>
                                        <p:attrNameLst>
                                          <p:attrName>ppt_y</p:attrName>
                                        </p:attrNameLst>
                                      </p:cBhvr>
                                      <p:tavLst>
                                        <p:tav tm="0">
                                          <p:val>
                                            <p:strVal val="ppt_y"/>
                                          </p:val>
                                        </p:tav>
                                        <p:tav tm="100000">
                                          <p:val>
                                            <p:strVal val="1+ppt_h/2"/>
                                          </p:val>
                                        </p:tav>
                                      </p:tavLst>
                                    </p:anim>
                                    <p:set>
                                      <p:cBhvr>
                                        <p:cTn id="540" dur="1" fill="hold">
                                          <p:stCondLst>
                                            <p:cond delay="2999"/>
                                          </p:stCondLst>
                                        </p:cTn>
                                        <p:tgtEl>
                                          <p:spTgt spid="76"/>
                                        </p:tgtEl>
                                        <p:attrNameLst>
                                          <p:attrName>style.visibility</p:attrName>
                                        </p:attrNameLst>
                                      </p:cBhvr>
                                      <p:to>
                                        <p:strVal val="hidden"/>
                                      </p:to>
                                    </p:set>
                                  </p:childTnLst>
                                </p:cTn>
                              </p:par>
                              <p:par>
                                <p:cTn id="541" presetID="2" presetClass="exit" presetSubtype="4" fill="hold" grpId="2" nodeType="withEffect">
                                  <p:stCondLst>
                                    <p:cond delay="0"/>
                                  </p:stCondLst>
                                  <p:iterate type="lt">
                                    <p:tmPct val="0"/>
                                  </p:iterate>
                                  <p:childTnLst>
                                    <p:anim calcmode="lin" valueType="num">
                                      <p:cBhvr additive="base">
                                        <p:cTn id="542" dur="3000"/>
                                        <p:tgtEl>
                                          <p:spTgt spid="77"/>
                                        </p:tgtEl>
                                        <p:attrNameLst>
                                          <p:attrName>ppt_x</p:attrName>
                                        </p:attrNameLst>
                                      </p:cBhvr>
                                      <p:tavLst>
                                        <p:tav tm="0">
                                          <p:val>
                                            <p:strVal val="ppt_x"/>
                                          </p:val>
                                        </p:tav>
                                        <p:tav tm="100000">
                                          <p:val>
                                            <p:strVal val="ppt_x"/>
                                          </p:val>
                                        </p:tav>
                                      </p:tavLst>
                                    </p:anim>
                                    <p:anim calcmode="lin" valueType="num">
                                      <p:cBhvr additive="base">
                                        <p:cTn id="543" dur="3000"/>
                                        <p:tgtEl>
                                          <p:spTgt spid="77"/>
                                        </p:tgtEl>
                                        <p:attrNameLst>
                                          <p:attrName>ppt_y</p:attrName>
                                        </p:attrNameLst>
                                      </p:cBhvr>
                                      <p:tavLst>
                                        <p:tav tm="0">
                                          <p:val>
                                            <p:strVal val="ppt_y"/>
                                          </p:val>
                                        </p:tav>
                                        <p:tav tm="100000">
                                          <p:val>
                                            <p:strVal val="1+ppt_h/2"/>
                                          </p:val>
                                        </p:tav>
                                      </p:tavLst>
                                    </p:anim>
                                    <p:set>
                                      <p:cBhvr>
                                        <p:cTn id="544" dur="1" fill="hold">
                                          <p:stCondLst>
                                            <p:cond delay="2999"/>
                                          </p:stCondLst>
                                        </p:cTn>
                                        <p:tgtEl>
                                          <p:spTgt spid="77"/>
                                        </p:tgtEl>
                                        <p:attrNameLst>
                                          <p:attrName>style.visibility</p:attrName>
                                        </p:attrNameLst>
                                      </p:cBhvr>
                                      <p:to>
                                        <p:strVal val="hidden"/>
                                      </p:to>
                                    </p:set>
                                  </p:childTnLst>
                                </p:cTn>
                              </p:par>
                              <p:par>
                                <p:cTn id="545" presetID="2" presetClass="exit" presetSubtype="4" fill="hold" grpId="2" nodeType="withEffect">
                                  <p:stCondLst>
                                    <p:cond delay="0"/>
                                  </p:stCondLst>
                                  <p:iterate type="lt">
                                    <p:tmPct val="0"/>
                                  </p:iterate>
                                  <p:childTnLst>
                                    <p:anim calcmode="lin" valueType="num">
                                      <p:cBhvr additive="base">
                                        <p:cTn id="546" dur="3000"/>
                                        <p:tgtEl>
                                          <p:spTgt spid="78"/>
                                        </p:tgtEl>
                                        <p:attrNameLst>
                                          <p:attrName>ppt_x</p:attrName>
                                        </p:attrNameLst>
                                      </p:cBhvr>
                                      <p:tavLst>
                                        <p:tav tm="0">
                                          <p:val>
                                            <p:strVal val="ppt_x"/>
                                          </p:val>
                                        </p:tav>
                                        <p:tav tm="100000">
                                          <p:val>
                                            <p:strVal val="ppt_x"/>
                                          </p:val>
                                        </p:tav>
                                      </p:tavLst>
                                    </p:anim>
                                    <p:anim calcmode="lin" valueType="num">
                                      <p:cBhvr additive="base">
                                        <p:cTn id="547" dur="3000"/>
                                        <p:tgtEl>
                                          <p:spTgt spid="78"/>
                                        </p:tgtEl>
                                        <p:attrNameLst>
                                          <p:attrName>ppt_y</p:attrName>
                                        </p:attrNameLst>
                                      </p:cBhvr>
                                      <p:tavLst>
                                        <p:tav tm="0">
                                          <p:val>
                                            <p:strVal val="ppt_y"/>
                                          </p:val>
                                        </p:tav>
                                        <p:tav tm="100000">
                                          <p:val>
                                            <p:strVal val="1+ppt_h/2"/>
                                          </p:val>
                                        </p:tav>
                                      </p:tavLst>
                                    </p:anim>
                                    <p:set>
                                      <p:cBhvr>
                                        <p:cTn id="548" dur="1" fill="hold">
                                          <p:stCondLst>
                                            <p:cond delay="2999"/>
                                          </p:stCondLst>
                                        </p:cTn>
                                        <p:tgtEl>
                                          <p:spTgt spid="78"/>
                                        </p:tgtEl>
                                        <p:attrNameLst>
                                          <p:attrName>style.visibility</p:attrName>
                                        </p:attrNameLst>
                                      </p:cBhvr>
                                      <p:to>
                                        <p:strVal val="hidden"/>
                                      </p:to>
                                    </p:set>
                                  </p:childTnLst>
                                </p:cTn>
                              </p:par>
                              <p:par>
                                <p:cTn id="549" presetID="19" presetClass="exit" presetSubtype="10" fill="hold" grpId="3" nodeType="withEffect">
                                  <p:stCondLst>
                                    <p:cond delay="0"/>
                                  </p:stCondLst>
                                  <p:iterate type="lt">
                                    <p:tmPct val="0"/>
                                  </p:iterate>
                                  <p:childTnLst>
                                    <p:anim calcmode="lin" valueType="num">
                                      <p:cBhvr>
                                        <p:cTn id="550" dur="3000"/>
                                        <p:tgtEl>
                                          <p:spTgt spid="7"/>
                                        </p:tgtEl>
                                        <p:attrNameLst>
                                          <p:attrName>ppt_h</p:attrName>
                                        </p:attrNameLst>
                                      </p:cBhvr>
                                      <p:tavLst>
                                        <p:tav tm="0">
                                          <p:val>
                                            <p:strVal val="ppt_h"/>
                                          </p:val>
                                        </p:tav>
                                        <p:tav tm="100000">
                                          <p:val>
                                            <p:strVal val="ppt_h"/>
                                          </p:val>
                                        </p:tav>
                                      </p:tavLst>
                                    </p:anim>
                                    <p:anim calcmode="lin" valueType="num">
                                      <p:cBhvr>
                                        <p:cTn id="551"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999"/>
                                          </p:stCondLst>
                                        </p:cTn>
                                        <p:tgtEl>
                                          <p:spTgt spid="7"/>
                                        </p:tgtEl>
                                        <p:attrNameLst>
                                          <p:attrName>style.visibility</p:attrName>
                                        </p:attrNameLst>
                                      </p:cBhvr>
                                      <p:to>
                                        <p:strVal val="hidden"/>
                                      </p:to>
                                    </p:set>
                                  </p:childTnLst>
                                </p:cTn>
                              </p:par>
                              <p:par>
                                <p:cTn id="553" presetID="19" presetClass="exit" presetSubtype="10" fill="hold" grpId="3" nodeType="withEffect">
                                  <p:stCondLst>
                                    <p:cond delay="0"/>
                                  </p:stCondLst>
                                  <p:iterate type="lt">
                                    <p:tmPct val="0"/>
                                  </p:iterate>
                                  <p:childTnLst>
                                    <p:anim calcmode="lin" valueType="num">
                                      <p:cBhvr>
                                        <p:cTn id="554" dur="3000"/>
                                        <p:tgtEl>
                                          <p:spTgt spid="8"/>
                                        </p:tgtEl>
                                        <p:attrNameLst>
                                          <p:attrName>ppt_h</p:attrName>
                                        </p:attrNameLst>
                                      </p:cBhvr>
                                      <p:tavLst>
                                        <p:tav tm="0">
                                          <p:val>
                                            <p:strVal val="ppt_h"/>
                                          </p:val>
                                        </p:tav>
                                        <p:tav tm="100000">
                                          <p:val>
                                            <p:strVal val="ppt_h"/>
                                          </p:val>
                                        </p:tav>
                                      </p:tavLst>
                                    </p:anim>
                                    <p:anim calcmode="lin" valueType="num">
                                      <p:cBhvr>
                                        <p:cTn id="555"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999"/>
                                          </p:stCondLst>
                                        </p:cTn>
                                        <p:tgtEl>
                                          <p:spTgt spid="8"/>
                                        </p:tgtEl>
                                        <p:attrNameLst>
                                          <p:attrName>style.visibility</p:attrName>
                                        </p:attrNameLst>
                                      </p:cBhvr>
                                      <p:to>
                                        <p:strVal val="hidden"/>
                                      </p:to>
                                    </p:set>
                                  </p:childTnLst>
                                </p:cTn>
                              </p:par>
                              <p:par>
                                <p:cTn id="557" presetID="19" presetClass="exit" presetSubtype="10" fill="hold" grpId="3" nodeType="withEffect">
                                  <p:stCondLst>
                                    <p:cond delay="0"/>
                                  </p:stCondLst>
                                  <p:iterate type="lt">
                                    <p:tmPct val="0"/>
                                  </p:iterate>
                                  <p:childTnLst>
                                    <p:anim calcmode="lin" valueType="num">
                                      <p:cBhvr>
                                        <p:cTn id="558" dur="3000"/>
                                        <p:tgtEl>
                                          <p:spTgt spid="9"/>
                                        </p:tgtEl>
                                        <p:attrNameLst>
                                          <p:attrName>ppt_h</p:attrName>
                                        </p:attrNameLst>
                                      </p:cBhvr>
                                      <p:tavLst>
                                        <p:tav tm="0">
                                          <p:val>
                                            <p:strVal val="ppt_h"/>
                                          </p:val>
                                        </p:tav>
                                        <p:tav tm="100000">
                                          <p:val>
                                            <p:strVal val="ppt_h"/>
                                          </p:val>
                                        </p:tav>
                                      </p:tavLst>
                                    </p:anim>
                                    <p:anim calcmode="lin" valueType="num">
                                      <p:cBhvr>
                                        <p:cTn id="559"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999"/>
                                          </p:stCondLst>
                                        </p:cTn>
                                        <p:tgtEl>
                                          <p:spTgt spid="9"/>
                                        </p:tgtEl>
                                        <p:attrNameLst>
                                          <p:attrName>style.visibility</p:attrName>
                                        </p:attrNameLst>
                                      </p:cBhvr>
                                      <p:to>
                                        <p:strVal val="hidden"/>
                                      </p:to>
                                    </p:set>
                                  </p:childTnLst>
                                </p:cTn>
                              </p:par>
                              <p:par>
                                <p:cTn id="561" presetID="19" presetClass="exit" presetSubtype="10" fill="hold" grpId="3" nodeType="withEffect">
                                  <p:stCondLst>
                                    <p:cond delay="0"/>
                                  </p:stCondLst>
                                  <p:iterate type="lt">
                                    <p:tmPct val="0"/>
                                  </p:iterate>
                                  <p:childTnLst>
                                    <p:anim calcmode="lin" valueType="num">
                                      <p:cBhvr>
                                        <p:cTn id="562" dur="3000"/>
                                        <p:tgtEl>
                                          <p:spTgt spid="10"/>
                                        </p:tgtEl>
                                        <p:attrNameLst>
                                          <p:attrName>ppt_h</p:attrName>
                                        </p:attrNameLst>
                                      </p:cBhvr>
                                      <p:tavLst>
                                        <p:tav tm="0">
                                          <p:val>
                                            <p:strVal val="ppt_h"/>
                                          </p:val>
                                        </p:tav>
                                        <p:tav tm="100000">
                                          <p:val>
                                            <p:strVal val="ppt_h"/>
                                          </p:val>
                                        </p:tav>
                                      </p:tavLst>
                                    </p:anim>
                                    <p:anim calcmode="lin" valueType="num">
                                      <p:cBhvr>
                                        <p:cTn id="563"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999"/>
                                          </p:stCondLst>
                                        </p:cTn>
                                        <p:tgtEl>
                                          <p:spTgt spid="10"/>
                                        </p:tgtEl>
                                        <p:attrNameLst>
                                          <p:attrName>style.visibility</p:attrName>
                                        </p:attrNameLst>
                                      </p:cBhvr>
                                      <p:to>
                                        <p:strVal val="hidden"/>
                                      </p:to>
                                    </p:set>
                                  </p:childTnLst>
                                </p:cTn>
                              </p:par>
                              <p:par>
                                <p:cTn id="565" presetID="19" presetClass="exit" presetSubtype="10" fill="hold" grpId="3" nodeType="withEffect">
                                  <p:stCondLst>
                                    <p:cond delay="0"/>
                                  </p:stCondLst>
                                  <p:iterate type="lt">
                                    <p:tmPct val="0"/>
                                  </p:iterate>
                                  <p:childTnLst>
                                    <p:anim calcmode="lin" valueType="num">
                                      <p:cBhvr>
                                        <p:cTn id="566" dur="3000"/>
                                        <p:tgtEl>
                                          <p:spTgt spid="11"/>
                                        </p:tgtEl>
                                        <p:attrNameLst>
                                          <p:attrName>ppt_h</p:attrName>
                                        </p:attrNameLst>
                                      </p:cBhvr>
                                      <p:tavLst>
                                        <p:tav tm="0">
                                          <p:val>
                                            <p:strVal val="ppt_h"/>
                                          </p:val>
                                        </p:tav>
                                        <p:tav tm="100000">
                                          <p:val>
                                            <p:strVal val="ppt_h"/>
                                          </p:val>
                                        </p:tav>
                                      </p:tavLst>
                                    </p:anim>
                                    <p:anim calcmode="lin" valueType="num">
                                      <p:cBhvr>
                                        <p:cTn id="567"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999"/>
                                          </p:stCondLst>
                                        </p:cTn>
                                        <p:tgtEl>
                                          <p:spTgt spid="11"/>
                                        </p:tgtEl>
                                        <p:attrNameLst>
                                          <p:attrName>style.visibility</p:attrName>
                                        </p:attrNameLst>
                                      </p:cBhvr>
                                      <p:to>
                                        <p:strVal val="hidden"/>
                                      </p:to>
                                    </p:set>
                                  </p:childTnLst>
                                </p:cTn>
                              </p:par>
                              <p:par>
                                <p:cTn id="569" presetID="19" presetClass="exit" presetSubtype="10" fill="hold" grpId="3" nodeType="withEffect">
                                  <p:stCondLst>
                                    <p:cond delay="0"/>
                                  </p:stCondLst>
                                  <p:iterate type="lt">
                                    <p:tmPct val="0"/>
                                  </p:iterate>
                                  <p:childTnLst>
                                    <p:anim calcmode="lin" valueType="num">
                                      <p:cBhvr>
                                        <p:cTn id="570" dur="3000"/>
                                        <p:tgtEl>
                                          <p:spTgt spid="12"/>
                                        </p:tgtEl>
                                        <p:attrNameLst>
                                          <p:attrName>ppt_h</p:attrName>
                                        </p:attrNameLst>
                                      </p:cBhvr>
                                      <p:tavLst>
                                        <p:tav tm="0">
                                          <p:val>
                                            <p:strVal val="ppt_h"/>
                                          </p:val>
                                        </p:tav>
                                        <p:tav tm="100000">
                                          <p:val>
                                            <p:strVal val="ppt_h"/>
                                          </p:val>
                                        </p:tav>
                                      </p:tavLst>
                                    </p:anim>
                                    <p:anim calcmode="lin" valueType="num">
                                      <p:cBhvr>
                                        <p:cTn id="571"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999"/>
                                          </p:stCondLst>
                                        </p:cTn>
                                        <p:tgtEl>
                                          <p:spTgt spid="12"/>
                                        </p:tgtEl>
                                        <p:attrNameLst>
                                          <p:attrName>style.visibility</p:attrName>
                                        </p:attrNameLst>
                                      </p:cBhvr>
                                      <p:to>
                                        <p:strVal val="hidden"/>
                                      </p:to>
                                    </p:set>
                                  </p:childTnLst>
                                </p:cTn>
                              </p:par>
                              <p:par>
                                <p:cTn id="573" presetID="19" presetClass="exit" presetSubtype="10" fill="hold" grpId="3" nodeType="withEffect">
                                  <p:stCondLst>
                                    <p:cond delay="0"/>
                                  </p:stCondLst>
                                  <p:iterate type="lt">
                                    <p:tmPct val="0"/>
                                  </p:iterate>
                                  <p:childTnLst>
                                    <p:anim calcmode="lin" valueType="num">
                                      <p:cBhvr>
                                        <p:cTn id="574" dur="3000"/>
                                        <p:tgtEl>
                                          <p:spTgt spid="13"/>
                                        </p:tgtEl>
                                        <p:attrNameLst>
                                          <p:attrName>ppt_h</p:attrName>
                                        </p:attrNameLst>
                                      </p:cBhvr>
                                      <p:tavLst>
                                        <p:tav tm="0">
                                          <p:val>
                                            <p:strVal val="ppt_h"/>
                                          </p:val>
                                        </p:tav>
                                        <p:tav tm="100000">
                                          <p:val>
                                            <p:strVal val="ppt_h"/>
                                          </p:val>
                                        </p:tav>
                                      </p:tavLst>
                                    </p:anim>
                                    <p:anim calcmode="lin" valueType="num">
                                      <p:cBhvr>
                                        <p:cTn id="575"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999"/>
                                          </p:stCondLst>
                                        </p:cTn>
                                        <p:tgtEl>
                                          <p:spTgt spid="13"/>
                                        </p:tgtEl>
                                        <p:attrNameLst>
                                          <p:attrName>style.visibility</p:attrName>
                                        </p:attrNameLst>
                                      </p:cBhvr>
                                      <p:to>
                                        <p:strVal val="hidden"/>
                                      </p:to>
                                    </p:set>
                                  </p:childTnLst>
                                </p:cTn>
                              </p:par>
                              <p:par>
                                <p:cTn id="577" presetID="19" presetClass="exit" presetSubtype="10" fill="hold" grpId="3" nodeType="withEffect">
                                  <p:stCondLst>
                                    <p:cond delay="0"/>
                                  </p:stCondLst>
                                  <p:iterate type="lt">
                                    <p:tmPct val="0"/>
                                  </p:iterate>
                                  <p:childTnLst>
                                    <p:anim calcmode="lin" valueType="num">
                                      <p:cBhvr>
                                        <p:cTn id="578" dur="3000"/>
                                        <p:tgtEl>
                                          <p:spTgt spid="14"/>
                                        </p:tgtEl>
                                        <p:attrNameLst>
                                          <p:attrName>ppt_h</p:attrName>
                                        </p:attrNameLst>
                                      </p:cBhvr>
                                      <p:tavLst>
                                        <p:tav tm="0">
                                          <p:val>
                                            <p:strVal val="ppt_h"/>
                                          </p:val>
                                        </p:tav>
                                        <p:tav tm="100000">
                                          <p:val>
                                            <p:strVal val="ppt_h"/>
                                          </p:val>
                                        </p:tav>
                                      </p:tavLst>
                                    </p:anim>
                                    <p:anim calcmode="lin" valueType="num">
                                      <p:cBhvr>
                                        <p:cTn id="579"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999"/>
                                          </p:stCondLst>
                                        </p:cTn>
                                        <p:tgtEl>
                                          <p:spTgt spid="14"/>
                                        </p:tgtEl>
                                        <p:attrNameLst>
                                          <p:attrName>style.visibility</p:attrName>
                                        </p:attrNameLst>
                                      </p:cBhvr>
                                      <p:to>
                                        <p:strVal val="hidden"/>
                                      </p:to>
                                    </p:set>
                                  </p:childTnLst>
                                </p:cTn>
                              </p:par>
                              <p:par>
                                <p:cTn id="581" presetID="19" presetClass="exit" presetSubtype="10" fill="hold" grpId="3" nodeType="withEffect">
                                  <p:stCondLst>
                                    <p:cond delay="0"/>
                                  </p:stCondLst>
                                  <p:iterate type="lt">
                                    <p:tmPct val="0"/>
                                  </p:iterate>
                                  <p:childTnLst>
                                    <p:anim calcmode="lin" valueType="num">
                                      <p:cBhvr>
                                        <p:cTn id="582" dur="3000"/>
                                        <p:tgtEl>
                                          <p:spTgt spid="15"/>
                                        </p:tgtEl>
                                        <p:attrNameLst>
                                          <p:attrName>ppt_h</p:attrName>
                                        </p:attrNameLst>
                                      </p:cBhvr>
                                      <p:tavLst>
                                        <p:tav tm="0">
                                          <p:val>
                                            <p:strVal val="ppt_h"/>
                                          </p:val>
                                        </p:tav>
                                        <p:tav tm="100000">
                                          <p:val>
                                            <p:strVal val="ppt_h"/>
                                          </p:val>
                                        </p:tav>
                                      </p:tavLst>
                                    </p:anim>
                                    <p:anim calcmode="lin" valueType="num">
                                      <p:cBhvr>
                                        <p:cTn id="583"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999"/>
                                          </p:stCondLst>
                                        </p:cTn>
                                        <p:tgtEl>
                                          <p:spTgt spid="15"/>
                                        </p:tgtEl>
                                        <p:attrNameLst>
                                          <p:attrName>style.visibility</p:attrName>
                                        </p:attrNameLst>
                                      </p:cBhvr>
                                      <p:to>
                                        <p:strVal val="hidden"/>
                                      </p:to>
                                    </p:set>
                                  </p:childTnLst>
                                </p:cTn>
                              </p:par>
                              <p:par>
                                <p:cTn id="585" presetID="19" presetClass="exit" presetSubtype="10" fill="hold" grpId="3" nodeType="withEffect">
                                  <p:stCondLst>
                                    <p:cond delay="0"/>
                                  </p:stCondLst>
                                  <p:iterate type="lt">
                                    <p:tmPct val="0"/>
                                  </p:iterate>
                                  <p:childTnLst>
                                    <p:anim calcmode="lin" valueType="num">
                                      <p:cBhvr>
                                        <p:cTn id="586" dur="3000"/>
                                        <p:tgtEl>
                                          <p:spTgt spid="16"/>
                                        </p:tgtEl>
                                        <p:attrNameLst>
                                          <p:attrName>ppt_h</p:attrName>
                                        </p:attrNameLst>
                                      </p:cBhvr>
                                      <p:tavLst>
                                        <p:tav tm="0">
                                          <p:val>
                                            <p:strVal val="ppt_h"/>
                                          </p:val>
                                        </p:tav>
                                        <p:tav tm="100000">
                                          <p:val>
                                            <p:strVal val="ppt_h"/>
                                          </p:val>
                                        </p:tav>
                                      </p:tavLst>
                                    </p:anim>
                                    <p:anim calcmode="lin" valueType="num">
                                      <p:cBhvr>
                                        <p:cTn id="587"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999"/>
                                          </p:stCondLst>
                                        </p:cTn>
                                        <p:tgtEl>
                                          <p:spTgt spid="16"/>
                                        </p:tgtEl>
                                        <p:attrNameLst>
                                          <p:attrName>style.visibility</p:attrName>
                                        </p:attrNameLst>
                                      </p:cBhvr>
                                      <p:to>
                                        <p:strVal val="hidden"/>
                                      </p:to>
                                    </p:set>
                                  </p:childTnLst>
                                </p:cTn>
                              </p:par>
                              <p:par>
                                <p:cTn id="589" presetID="19" presetClass="exit" presetSubtype="10" fill="hold" grpId="3" nodeType="withEffect">
                                  <p:stCondLst>
                                    <p:cond delay="0"/>
                                  </p:stCondLst>
                                  <p:iterate type="lt">
                                    <p:tmPct val="0"/>
                                  </p:iterate>
                                  <p:childTnLst>
                                    <p:anim calcmode="lin" valueType="num">
                                      <p:cBhvr>
                                        <p:cTn id="590" dur="3000"/>
                                        <p:tgtEl>
                                          <p:spTgt spid="17"/>
                                        </p:tgtEl>
                                        <p:attrNameLst>
                                          <p:attrName>ppt_h</p:attrName>
                                        </p:attrNameLst>
                                      </p:cBhvr>
                                      <p:tavLst>
                                        <p:tav tm="0">
                                          <p:val>
                                            <p:strVal val="ppt_h"/>
                                          </p:val>
                                        </p:tav>
                                        <p:tav tm="100000">
                                          <p:val>
                                            <p:strVal val="ppt_h"/>
                                          </p:val>
                                        </p:tav>
                                      </p:tavLst>
                                    </p:anim>
                                    <p:anim calcmode="lin" valueType="num">
                                      <p:cBhvr>
                                        <p:cTn id="591"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999"/>
                                          </p:stCondLst>
                                        </p:cTn>
                                        <p:tgtEl>
                                          <p:spTgt spid="17"/>
                                        </p:tgtEl>
                                        <p:attrNameLst>
                                          <p:attrName>style.visibility</p:attrName>
                                        </p:attrNameLst>
                                      </p:cBhvr>
                                      <p:to>
                                        <p:strVal val="hidden"/>
                                      </p:to>
                                    </p:set>
                                  </p:childTnLst>
                                </p:cTn>
                              </p:par>
                              <p:par>
                                <p:cTn id="593" presetID="19" presetClass="exit" presetSubtype="10" fill="hold" grpId="3" nodeType="withEffect">
                                  <p:stCondLst>
                                    <p:cond delay="0"/>
                                  </p:stCondLst>
                                  <p:iterate type="lt">
                                    <p:tmPct val="0"/>
                                  </p:iterate>
                                  <p:childTnLst>
                                    <p:anim calcmode="lin" valueType="num">
                                      <p:cBhvr>
                                        <p:cTn id="594" dur="3000"/>
                                        <p:tgtEl>
                                          <p:spTgt spid="18"/>
                                        </p:tgtEl>
                                        <p:attrNameLst>
                                          <p:attrName>ppt_h</p:attrName>
                                        </p:attrNameLst>
                                      </p:cBhvr>
                                      <p:tavLst>
                                        <p:tav tm="0">
                                          <p:val>
                                            <p:strVal val="ppt_h"/>
                                          </p:val>
                                        </p:tav>
                                        <p:tav tm="100000">
                                          <p:val>
                                            <p:strVal val="ppt_h"/>
                                          </p:val>
                                        </p:tav>
                                      </p:tavLst>
                                    </p:anim>
                                    <p:anim calcmode="lin" valueType="num">
                                      <p:cBhvr>
                                        <p:cTn id="595"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999"/>
                                          </p:stCondLst>
                                        </p:cTn>
                                        <p:tgtEl>
                                          <p:spTgt spid="18"/>
                                        </p:tgtEl>
                                        <p:attrNameLst>
                                          <p:attrName>style.visibility</p:attrName>
                                        </p:attrNameLst>
                                      </p:cBhvr>
                                      <p:to>
                                        <p:strVal val="hidden"/>
                                      </p:to>
                                    </p:set>
                                  </p:childTnLst>
                                </p:cTn>
                              </p:par>
                              <p:par>
                                <p:cTn id="597" presetID="19" presetClass="exit" presetSubtype="10" fill="hold" grpId="3" nodeType="withEffect">
                                  <p:stCondLst>
                                    <p:cond delay="0"/>
                                  </p:stCondLst>
                                  <p:iterate type="lt">
                                    <p:tmPct val="0"/>
                                  </p:iterate>
                                  <p:childTnLst>
                                    <p:anim calcmode="lin" valueType="num">
                                      <p:cBhvr>
                                        <p:cTn id="598" dur="3000"/>
                                        <p:tgtEl>
                                          <p:spTgt spid="19"/>
                                        </p:tgtEl>
                                        <p:attrNameLst>
                                          <p:attrName>ppt_h</p:attrName>
                                        </p:attrNameLst>
                                      </p:cBhvr>
                                      <p:tavLst>
                                        <p:tav tm="0">
                                          <p:val>
                                            <p:strVal val="ppt_h"/>
                                          </p:val>
                                        </p:tav>
                                        <p:tav tm="100000">
                                          <p:val>
                                            <p:strVal val="ppt_h"/>
                                          </p:val>
                                        </p:tav>
                                      </p:tavLst>
                                    </p:anim>
                                    <p:anim calcmode="lin" valueType="num">
                                      <p:cBhvr>
                                        <p:cTn id="599"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999"/>
                                          </p:stCondLst>
                                        </p:cTn>
                                        <p:tgtEl>
                                          <p:spTgt spid="19"/>
                                        </p:tgtEl>
                                        <p:attrNameLst>
                                          <p:attrName>style.visibility</p:attrName>
                                        </p:attrNameLst>
                                      </p:cBhvr>
                                      <p:to>
                                        <p:strVal val="hidden"/>
                                      </p:to>
                                    </p:set>
                                  </p:childTnLst>
                                </p:cTn>
                              </p:par>
                              <p:par>
                                <p:cTn id="601" presetID="19" presetClass="exit" presetSubtype="10" fill="hold" grpId="3" nodeType="withEffect">
                                  <p:stCondLst>
                                    <p:cond delay="0"/>
                                  </p:stCondLst>
                                  <p:iterate type="lt">
                                    <p:tmPct val="0"/>
                                  </p:iterate>
                                  <p:childTnLst>
                                    <p:anim calcmode="lin" valueType="num">
                                      <p:cBhvr>
                                        <p:cTn id="602" dur="3000"/>
                                        <p:tgtEl>
                                          <p:spTgt spid="20"/>
                                        </p:tgtEl>
                                        <p:attrNameLst>
                                          <p:attrName>ppt_h</p:attrName>
                                        </p:attrNameLst>
                                      </p:cBhvr>
                                      <p:tavLst>
                                        <p:tav tm="0">
                                          <p:val>
                                            <p:strVal val="ppt_h"/>
                                          </p:val>
                                        </p:tav>
                                        <p:tav tm="100000">
                                          <p:val>
                                            <p:strVal val="ppt_h"/>
                                          </p:val>
                                        </p:tav>
                                      </p:tavLst>
                                    </p:anim>
                                    <p:anim calcmode="lin" valueType="num">
                                      <p:cBhvr>
                                        <p:cTn id="603"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999"/>
                                          </p:stCondLst>
                                        </p:cTn>
                                        <p:tgtEl>
                                          <p:spTgt spid="20"/>
                                        </p:tgtEl>
                                        <p:attrNameLst>
                                          <p:attrName>style.visibility</p:attrName>
                                        </p:attrNameLst>
                                      </p:cBhvr>
                                      <p:to>
                                        <p:strVal val="hidden"/>
                                      </p:to>
                                    </p:set>
                                  </p:childTnLst>
                                </p:cTn>
                              </p:par>
                              <p:par>
                                <p:cTn id="605" presetID="19" presetClass="exit" presetSubtype="10" fill="hold" grpId="3" nodeType="withEffect">
                                  <p:stCondLst>
                                    <p:cond delay="0"/>
                                  </p:stCondLst>
                                  <p:iterate type="lt">
                                    <p:tmPct val="0"/>
                                  </p:iterate>
                                  <p:childTnLst>
                                    <p:anim calcmode="lin" valueType="num">
                                      <p:cBhvr>
                                        <p:cTn id="606" dur="3000"/>
                                        <p:tgtEl>
                                          <p:spTgt spid="21"/>
                                        </p:tgtEl>
                                        <p:attrNameLst>
                                          <p:attrName>ppt_h</p:attrName>
                                        </p:attrNameLst>
                                      </p:cBhvr>
                                      <p:tavLst>
                                        <p:tav tm="0">
                                          <p:val>
                                            <p:strVal val="ppt_h"/>
                                          </p:val>
                                        </p:tav>
                                        <p:tav tm="100000">
                                          <p:val>
                                            <p:strVal val="ppt_h"/>
                                          </p:val>
                                        </p:tav>
                                      </p:tavLst>
                                    </p:anim>
                                    <p:anim calcmode="lin" valueType="num">
                                      <p:cBhvr>
                                        <p:cTn id="607"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999"/>
                                          </p:stCondLst>
                                        </p:cTn>
                                        <p:tgtEl>
                                          <p:spTgt spid="21"/>
                                        </p:tgtEl>
                                        <p:attrNameLst>
                                          <p:attrName>style.visibility</p:attrName>
                                        </p:attrNameLst>
                                      </p:cBhvr>
                                      <p:to>
                                        <p:strVal val="hidden"/>
                                      </p:to>
                                    </p:set>
                                  </p:childTnLst>
                                </p:cTn>
                              </p:par>
                              <p:par>
                                <p:cTn id="609" presetID="19" presetClass="exit" presetSubtype="10" fill="hold" grpId="3" nodeType="withEffect">
                                  <p:stCondLst>
                                    <p:cond delay="0"/>
                                  </p:stCondLst>
                                  <p:iterate type="lt">
                                    <p:tmPct val="0"/>
                                  </p:iterate>
                                  <p:childTnLst>
                                    <p:anim calcmode="lin" valueType="num">
                                      <p:cBhvr>
                                        <p:cTn id="610" dur="3000"/>
                                        <p:tgtEl>
                                          <p:spTgt spid="22"/>
                                        </p:tgtEl>
                                        <p:attrNameLst>
                                          <p:attrName>ppt_h</p:attrName>
                                        </p:attrNameLst>
                                      </p:cBhvr>
                                      <p:tavLst>
                                        <p:tav tm="0">
                                          <p:val>
                                            <p:strVal val="ppt_h"/>
                                          </p:val>
                                        </p:tav>
                                        <p:tav tm="100000">
                                          <p:val>
                                            <p:strVal val="ppt_h"/>
                                          </p:val>
                                        </p:tav>
                                      </p:tavLst>
                                    </p:anim>
                                    <p:anim calcmode="lin" valueType="num">
                                      <p:cBhvr>
                                        <p:cTn id="611"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999"/>
                                          </p:stCondLst>
                                        </p:cTn>
                                        <p:tgtEl>
                                          <p:spTgt spid="22"/>
                                        </p:tgtEl>
                                        <p:attrNameLst>
                                          <p:attrName>style.visibility</p:attrName>
                                        </p:attrNameLst>
                                      </p:cBhvr>
                                      <p:to>
                                        <p:strVal val="hidden"/>
                                      </p:to>
                                    </p:set>
                                  </p:childTnLst>
                                </p:cTn>
                              </p:par>
                              <p:par>
                                <p:cTn id="613" presetID="19" presetClass="exit" presetSubtype="10" fill="hold" grpId="3" nodeType="withEffect">
                                  <p:stCondLst>
                                    <p:cond delay="0"/>
                                  </p:stCondLst>
                                  <p:iterate type="lt">
                                    <p:tmPct val="0"/>
                                  </p:iterate>
                                  <p:childTnLst>
                                    <p:anim calcmode="lin" valueType="num">
                                      <p:cBhvr>
                                        <p:cTn id="614" dur="3000"/>
                                        <p:tgtEl>
                                          <p:spTgt spid="23"/>
                                        </p:tgtEl>
                                        <p:attrNameLst>
                                          <p:attrName>ppt_h</p:attrName>
                                        </p:attrNameLst>
                                      </p:cBhvr>
                                      <p:tavLst>
                                        <p:tav tm="0">
                                          <p:val>
                                            <p:strVal val="ppt_h"/>
                                          </p:val>
                                        </p:tav>
                                        <p:tav tm="100000">
                                          <p:val>
                                            <p:strVal val="ppt_h"/>
                                          </p:val>
                                        </p:tav>
                                      </p:tavLst>
                                    </p:anim>
                                    <p:anim calcmode="lin" valueType="num">
                                      <p:cBhvr>
                                        <p:cTn id="615"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999"/>
                                          </p:stCondLst>
                                        </p:cTn>
                                        <p:tgtEl>
                                          <p:spTgt spid="23"/>
                                        </p:tgtEl>
                                        <p:attrNameLst>
                                          <p:attrName>style.visibility</p:attrName>
                                        </p:attrNameLst>
                                      </p:cBhvr>
                                      <p:to>
                                        <p:strVal val="hidden"/>
                                      </p:to>
                                    </p:set>
                                  </p:childTnLst>
                                </p:cTn>
                              </p:par>
                              <p:par>
                                <p:cTn id="617" presetID="19" presetClass="exit" presetSubtype="10" fill="hold" grpId="3" nodeType="withEffect">
                                  <p:stCondLst>
                                    <p:cond delay="0"/>
                                  </p:stCondLst>
                                  <p:iterate type="lt">
                                    <p:tmPct val="0"/>
                                  </p:iterate>
                                  <p:childTnLst>
                                    <p:anim calcmode="lin" valueType="num">
                                      <p:cBhvr>
                                        <p:cTn id="618" dur="3000"/>
                                        <p:tgtEl>
                                          <p:spTgt spid="24"/>
                                        </p:tgtEl>
                                        <p:attrNameLst>
                                          <p:attrName>ppt_h</p:attrName>
                                        </p:attrNameLst>
                                      </p:cBhvr>
                                      <p:tavLst>
                                        <p:tav tm="0">
                                          <p:val>
                                            <p:strVal val="ppt_h"/>
                                          </p:val>
                                        </p:tav>
                                        <p:tav tm="100000">
                                          <p:val>
                                            <p:strVal val="ppt_h"/>
                                          </p:val>
                                        </p:tav>
                                      </p:tavLst>
                                    </p:anim>
                                    <p:anim calcmode="lin" valueType="num">
                                      <p:cBhvr>
                                        <p:cTn id="619" dur="3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999"/>
                                          </p:stCondLst>
                                        </p:cTn>
                                        <p:tgtEl>
                                          <p:spTgt spid="24"/>
                                        </p:tgtEl>
                                        <p:attrNameLst>
                                          <p:attrName>style.visibility</p:attrName>
                                        </p:attrNameLst>
                                      </p:cBhvr>
                                      <p:to>
                                        <p:strVal val="hidden"/>
                                      </p:to>
                                    </p:set>
                                  </p:childTnLst>
                                </p:cTn>
                              </p:par>
                              <p:par>
                                <p:cTn id="621" presetID="19" presetClass="exit" presetSubtype="10" fill="hold" grpId="3" nodeType="withEffect">
                                  <p:stCondLst>
                                    <p:cond delay="0"/>
                                  </p:stCondLst>
                                  <p:iterate type="lt">
                                    <p:tmPct val="0"/>
                                  </p:iterate>
                                  <p:childTnLst>
                                    <p:anim calcmode="lin" valueType="num">
                                      <p:cBhvr>
                                        <p:cTn id="622" dur="3000"/>
                                        <p:tgtEl>
                                          <p:spTgt spid="43"/>
                                        </p:tgtEl>
                                        <p:attrNameLst>
                                          <p:attrName>ppt_h</p:attrName>
                                        </p:attrNameLst>
                                      </p:cBhvr>
                                      <p:tavLst>
                                        <p:tav tm="0">
                                          <p:val>
                                            <p:strVal val="ppt_h"/>
                                          </p:val>
                                        </p:tav>
                                        <p:tav tm="100000">
                                          <p:val>
                                            <p:strVal val="ppt_h"/>
                                          </p:val>
                                        </p:tav>
                                      </p:tavLst>
                                    </p:anim>
                                    <p:anim calcmode="lin" valueType="num">
                                      <p:cBhvr>
                                        <p:cTn id="623" dur="3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999"/>
                                          </p:stCondLst>
                                        </p:cTn>
                                        <p:tgtEl>
                                          <p:spTgt spid="43"/>
                                        </p:tgtEl>
                                        <p:attrNameLst>
                                          <p:attrName>style.visibility</p:attrName>
                                        </p:attrNameLst>
                                      </p:cBhvr>
                                      <p:to>
                                        <p:strVal val="hidden"/>
                                      </p:to>
                                    </p:set>
                                  </p:childTnLst>
                                </p:cTn>
                              </p:par>
                              <p:par>
                                <p:cTn id="625" presetID="19" presetClass="exit" presetSubtype="10" fill="hold" grpId="3" nodeType="withEffect">
                                  <p:stCondLst>
                                    <p:cond delay="0"/>
                                  </p:stCondLst>
                                  <p:iterate type="lt">
                                    <p:tmPct val="0"/>
                                  </p:iterate>
                                  <p:childTnLst>
                                    <p:anim calcmode="lin" valueType="num">
                                      <p:cBhvr>
                                        <p:cTn id="626" dur="3000"/>
                                        <p:tgtEl>
                                          <p:spTgt spid="44"/>
                                        </p:tgtEl>
                                        <p:attrNameLst>
                                          <p:attrName>ppt_h</p:attrName>
                                        </p:attrNameLst>
                                      </p:cBhvr>
                                      <p:tavLst>
                                        <p:tav tm="0">
                                          <p:val>
                                            <p:strVal val="ppt_h"/>
                                          </p:val>
                                        </p:tav>
                                        <p:tav tm="100000">
                                          <p:val>
                                            <p:strVal val="ppt_h"/>
                                          </p:val>
                                        </p:tav>
                                      </p:tavLst>
                                    </p:anim>
                                    <p:anim calcmode="lin" valueType="num">
                                      <p:cBhvr>
                                        <p:cTn id="627" dur="3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999"/>
                                          </p:stCondLst>
                                        </p:cTn>
                                        <p:tgtEl>
                                          <p:spTgt spid="44"/>
                                        </p:tgtEl>
                                        <p:attrNameLst>
                                          <p:attrName>style.visibility</p:attrName>
                                        </p:attrNameLst>
                                      </p:cBhvr>
                                      <p:to>
                                        <p:strVal val="hidden"/>
                                      </p:to>
                                    </p:set>
                                  </p:childTnLst>
                                </p:cTn>
                              </p:par>
                              <p:par>
                                <p:cTn id="629" presetID="19" presetClass="exit" presetSubtype="10" fill="hold" grpId="3" nodeType="withEffect">
                                  <p:stCondLst>
                                    <p:cond delay="0"/>
                                  </p:stCondLst>
                                  <p:iterate type="lt">
                                    <p:tmPct val="0"/>
                                  </p:iterate>
                                  <p:childTnLst>
                                    <p:anim calcmode="lin" valueType="num">
                                      <p:cBhvr>
                                        <p:cTn id="630" dur="3000"/>
                                        <p:tgtEl>
                                          <p:spTgt spid="45"/>
                                        </p:tgtEl>
                                        <p:attrNameLst>
                                          <p:attrName>ppt_h</p:attrName>
                                        </p:attrNameLst>
                                      </p:cBhvr>
                                      <p:tavLst>
                                        <p:tav tm="0">
                                          <p:val>
                                            <p:strVal val="ppt_h"/>
                                          </p:val>
                                        </p:tav>
                                        <p:tav tm="100000">
                                          <p:val>
                                            <p:strVal val="ppt_h"/>
                                          </p:val>
                                        </p:tav>
                                      </p:tavLst>
                                    </p:anim>
                                    <p:anim calcmode="lin" valueType="num">
                                      <p:cBhvr>
                                        <p:cTn id="631" dur="3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999"/>
                                          </p:stCondLst>
                                        </p:cTn>
                                        <p:tgtEl>
                                          <p:spTgt spid="45"/>
                                        </p:tgtEl>
                                        <p:attrNameLst>
                                          <p:attrName>style.visibility</p:attrName>
                                        </p:attrNameLst>
                                      </p:cBhvr>
                                      <p:to>
                                        <p:strVal val="hidden"/>
                                      </p:to>
                                    </p:set>
                                  </p:childTnLst>
                                </p:cTn>
                              </p:par>
                              <p:par>
                                <p:cTn id="633" presetID="19" presetClass="exit" presetSubtype="10" fill="hold" grpId="3" nodeType="withEffect">
                                  <p:stCondLst>
                                    <p:cond delay="0"/>
                                  </p:stCondLst>
                                  <p:iterate type="lt">
                                    <p:tmPct val="0"/>
                                  </p:iterate>
                                  <p:childTnLst>
                                    <p:anim calcmode="lin" valueType="num">
                                      <p:cBhvr>
                                        <p:cTn id="634" dur="3000"/>
                                        <p:tgtEl>
                                          <p:spTgt spid="46"/>
                                        </p:tgtEl>
                                        <p:attrNameLst>
                                          <p:attrName>ppt_h</p:attrName>
                                        </p:attrNameLst>
                                      </p:cBhvr>
                                      <p:tavLst>
                                        <p:tav tm="0">
                                          <p:val>
                                            <p:strVal val="ppt_h"/>
                                          </p:val>
                                        </p:tav>
                                        <p:tav tm="100000">
                                          <p:val>
                                            <p:strVal val="ppt_h"/>
                                          </p:val>
                                        </p:tav>
                                      </p:tavLst>
                                    </p:anim>
                                    <p:anim calcmode="lin" valueType="num">
                                      <p:cBhvr>
                                        <p:cTn id="635" dur="3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999"/>
                                          </p:stCondLst>
                                        </p:cTn>
                                        <p:tgtEl>
                                          <p:spTgt spid="46"/>
                                        </p:tgtEl>
                                        <p:attrNameLst>
                                          <p:attrName>style.visibility</p:attrName>
                                        </p:attrNameLst>
                                      </p:cBhvr>
                                      <p:to>
                                        <p:strVal val="hidden"/>
                                      </p:to>
                                    </p:set>
                                  </p:childTnLst>
                                </p:cTn>
                              </p:par>
                              <p:par>
                                <p:cTn id="637" presetID="19" presetClass="exit" presetSubtype="10" fill="hold" grpId="3" nodeType="withEffect">
                                  <p:stCondLst>
                                    <p:cond delay="0"/>
                                  </p:stCondLst>
                                  <p:iterate type="lt">
                                    <p:tmPct val="0"/>
                                  </p:iterate>
                                  <p:childTnLst>
                                    <p:anim calcmode="lin" valueType="num">
                                      <p:cBhvr>
                                        <p:cTn id="638" dur="3000"/>
                                        <p:tgtEl>
                                          <p:spTgt spid="47"/>
                                        </p:tgtEl>
                                        <p:attrNameLst>
                                          <p:attrName>ppt_h</p:attrName>
                                        </p:attrNameLst>
                                      </p:cBhvr>
                                      <p:tavLst>
                                        <p:tav tm="0">
                                          <p:val>
                                            <p:strVal val="ppt_h"/>
                                          </p:val>
                                        </p:tav>
                                        <p:tav tm="100000">
                                          <p:val>
                                            <p:strVal val="ppt_h"/>
                                          </p:val>
                                        </p:tav>
                                      </p:tavLst>
                                    </p:anim>
                                    <p:anim calcmode="lin" valueType="num">
                                      <p:cBhvr>
                                        <p:cTn id="639" dur="3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999"/>
                                          </p:stCondLst>
                                        </p:cTn>
                                        <p:tgtEl>
                                          <p:spTgt spid="47"/>
                                        </p:tgtEl>
                                        <p:attrNameLst>
                                          <p:attrName>style.visibility</p:attrName>
                                        </p:attrNameLst>
                                      </p:cBhvr>
                                      <p:to>
                                        <p:strVal val="hidden"/>
                                      </p:to>
                                    </p:set>
                                  </p:childTnLst>
                                </p:cTn>
                              </p:par>
                              <p:par>
                                <p:cTn id="641" presetID="19" presetClass="exit" presetSubtype="10" fill="hold" grpId="3" nodeType="withEffect">
                                  <p:stCondLst>
                                    <p:cond delay="0"/>
                                  </p:stCondLst>
                                  <p:iterate type="lt">
                                    <p:tmPct val="0"/>
                                  </p:iterate>
                                  <p:childTnLst>
                                    <p:anim calcmode="lin" valueType="num">
                                      <p:cBhvr>
                                        <p:cTn id="642" dur="3000"/>
                                        <p:tgtEl>
                                          <p:spTgt spid="48"/>
                                        </p:tgtEl>
                                        <p:attrNameLst>
                                          <p:attrName>ppt_h</p:attrName>
                                        </p:attrNameLst>
                                      </p:cBhvr>
                                      <p:tavLst>
                                        <p:tav tm="0">
                                          <p:val>
                                            <p:strVal val="ppt_h"/>
                                          </p:val>
                                        </p:tav>
                                        <p:tav tm="100000">
                                          <p:val>
                                            <p:strVal val="ppt_h"/>
                                          </p:val>
                                        </p:tav>
                                      </p:tavLst>
                                    </p:anim>
                                    <p:anim calcmode="lin" valueType="num">
                                      <p:cBhvr>
                                        <p:cTn id="643" dur="3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999"/>
                                          </p:stCondLst>
                                        </p:cTn>
                                        <p:tgtEl>
                                          <p:spTgt spid="48"/>
                                        </p:tgtEl>
                                        <p:attrNameLst>
                                          <p:attrName>style.visibility</p:attrName>
                                        </p:attrNameLst>
                                      </p:cBhvr>
                                      <p:to>
                                        <p:strVal val="hidden"/>
                                      </p:to>
                                    </p:set>
                                  </p:childTnLst>
                                </p:cTn>
                              </p:par>
                              <p:par>
                                <p:cTn id="645" presetID="19" presetClass="exit" presetSubtype="10" fill="hold" grpId="3" nodeType="withEffect">
                                  <p:stCondLst>
                                    <p:cond delay="0"/>
                                  </p:stCondLst>
                                  <p:iterate type="lt">
                                    <p:tmPct val="0"/>
                                  </p:iterate>
                                  <p:childTnLst>
                                    <p:anim calcmode="lin" valueType="num">
                                      <p:cBhvr>
                                        <p:cTn id="646" dur="3000"/>
                                        <p:tgtEl>
                                          <p:spTgt spid="49"/>
                                        </p:tgtEl>
                                        <p:attrNameLst>
                                          <p:attrName>ppt_h</p:attrName>
                                        </p:attrNameLst>
                                      </p:cBhvr>
                                      <p:tavLst>
                                        <p:tav tm="0">
                                          <p:val>
                                            <p:strVal val="ppt_h"/>
                                          </p:val>
                                        </p:tav>
                                        <p:tav tm="100000">
                                          <p:val>
                                            <p:strVal val="ppt_h"/>
                                          </p:val>
                                        </p:tav>
                                      </p:tavLst>
                                    </p:anim>
                                    <p:anim calcmode="lin" valueType="num">
                                      <p:cBhvr>
                                        <p:cTn id="647" dur="3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999"/>
                                          </p:stCondLst>
                                        </p:cTn>
                                        <p:tgtEl>
                                          <p:spTgt spid="49"/>
                                        </p:tgtEl>
                                        <p:attrNameLst>
                                          <p:attrName>style.visibility</p:attrName>
                                        </p:attrNameLst>
                                      </p:cBhvr>
                                      <p:to>
                                        <p:strVal val="hidden"/>
                                      </p:to>
                                    </p:set>
                                  </p:childTnLst>
                                </p:cTn>
                              </p:par>
                              <p:par>
                                <p:cTn id="649" presetID="19" presetClass="exit" presetSubtype="10" fill="hold" grpId="3" nodeType="withEffect">
                                  <p:stCondLst>
                                    <p:cond delay="0"/>
                                  </p:stCondLst>
                                  <p:iterate type="lt">
                                    <p:tmPct val="0"/>
                                  </p:iterate>
                                  <p:childTnLst>
                                    <p:anim calcmode="lin" valueType="num">
                                      <p:cBhvr>
                                        <p:cTn id="650" dur="3000"/>
                                        <p:tgtEl>
                                          <p:spTgt spid="50"/>
                                        </p:tgtEl>
                                        <p:attrNameLst>
                                          <p:attrName>ppt_h</p:attrName>
                                        </p:attrNameLst>
                                      </p:cBhvr>
                                      <p:tavLst>
                                        <p:tav tm="0">
                                          <p:val>
                                            <p:strVal val="ppt_h"/>
                                          </p:val>
                                        </p:tav>
                                        <p:tav tm="100000">
                                          <p:val>
                                            <p:strVal val="ppt_h"/>
                                          </p:val>
                                        </p:tav>
                                      </p:tavLst>
                                    </p:anim>
                                    <p:anim calcmode="lin" valueType="num">
                                      <p:cBhvr>
                                        <p:cTn id="651" dur="3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999"/>
                                          </p:stCondLst>
                                        </p:cTn>
                                        <p:tgtEl>
                                          <p:spTgt spid="50"/>
                                        </p:tgtEl>
                                        <p:attrNameLst>
                                          <p:attrName>style.visibility</p:attrName>
                                        </p:attrNameLst>
                                      </p:cBhvr>
                                      <p:to>
                                        <p:strVal val="hidden"/>
                                      </p:to>
                                    </p:set>
                                  </p:childTnLst>
                                </p:cTn>
                              </p:par>
                              <p:par>
                                <p:cTn id="653" presetID="19" presetClass="exit" presetSubtype="10" fill="hold" grpId="3" nodeType="withEffect">
                                  <p:stCondLst>
                                    <p:cond delay="0"/>
                                  </p:stCondLst>
                                  <p:iterate type="lt">
                                    <p:tmPct val="0"/>
                                  </p:iterate>
                                  <p:childTnLst>
                                    <p:anim calcmode="lin" valueType="num">
                                      <p:cBhvr>
                                        <p:cTn id="654" dur="3000"/>
                                        <p:tgtEl>
                                          <p:spTgt spid="51"/>
                                        </p:tgtEl>
                                        <p:attrNameLst>
                                          <p:attrName>ppt_h</p:attrName>
                                        </p:attrNameLst>
                                      </p:cBhvr>
                                      <p:tavLst>
                                        <p:tav tm="0">
                                          <p:val>
                                            <p:strVal val="ppt_h"/>
                                          </p:val>
                                        </p:tav>
                                        <p:tav tm="100000">
                                          <p:val>
                                            <p:strVal val="ppt_h"/>
                                          </p:val>
                                        </p:tav>
                                      </p:tavLst>
                                    </p:anim>
                                    <p:anim calcmode="lin" valueType="num">
                                      <p:cBhvr>
                                        <p:cTn id="655" dur="3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999"/>
                                          </p:stCondLst>
                                        </p:cTn>
                                        <p:tgtEl>
                                          <p:spTgt spid="51"/>
                                        </p:tgtEl>
                                        <p:attrNameLst>
                                          <p:attrName>style.visibility</p:attrName>
                                        </p:attrNameLst>
                                      </p:cBhvr>
                                      <p:to>
                                        <p:strVal val="hidden"/>
                                      </p:to>
                                    </p:set>
                                  </p:childTnLst>
                                </p:cTn>
                              </p:par>
                              <p:par>
                                <p:cTn id="657" presetID="19" presetClass="exit" presetSubtype="10" fill="hold" grpId="3" nodeType="withEffect">
                                  <p:stCondLst>
                                    <p:cond delay="0"/>
                                  </p:stCondLst>
                                  <p:iterate type="lt">
                                    <p:tmPct val="0"/>
                                  </p:iterate>
                                  <p:childTnLst>
                                    <p:anim calcmode="lin" valueType="num">
                                      <p:cBhvr>
                                        <p:cTn id="658" dur="3000"/>
                                        <p:tgtEl>
                                          <p:spTgt spid="52"/>
                                        </p:tgtEl>
                                        <p:attrNameLst>
                                          <p:attrName>ppt_h</p:attrName>
                                        </p:attrNameLst>
                                      </p:cBhvr>
                                      <p:tavLst>
                                        <p:tav tm="0">
                                          <p:val>
                                            <p:strVal val="ppt_h"/>
                                          </p:val>
                                        </p:tav>
                                        <p:tav tm="100000">
                                          <p:val>
                                            <p:strVal val="ppt_h"/>
                                          </p:val>
                                        </p:tav>
                                      </p:tavLst>
                                    </p:anim>
                                    <p:anim calcmode="lin" valueType="num">
                                      <p:cBhvr>
                                        <p:cTn id="659" dur="3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999"/>
                                          </p:stCondLst>
                                        </p:cTn>
                                        <p:tgtEl>
                                          <p:spTgt spid="52"/>
                                        </p:tgtEl>
                                        <p:attrNameLst>
                                          <p:attrName>style.visibility</p:attrName>
                                        </p:attrNameLst>
                                      </p:cBhvr>
                                      <p:to>
                                        <p:strVal val="hidden"/>
                                      </p:to>
                                    </p:set>
                                  </p:childTnLst>
                                </p:cTn>
                              </p:par>
                              <p:par>
                                <p:cTn id="661" presetID="19" presetClass="exit" presetSubtype="10" fill="hold" grpId="3" nodeType="withEffect">
                                  <p:stCondLst>
                                    <p:cond delay="0"/>
                                  </p:stCondLst>
                                  <p:iterate type="lt">
                                    <p:tmPct val="0"/>
                                  </p:iterate>
                                  <p:childTnLst>
                                    <p:anim calcmode="lin" valueType="num">
                                      <p:cBhvr>
                                        <p:cTn id="662" dur="3000"/>
                                        <p:tgtEl>
                                          <p:spTgt spid="53"/>
                                        </p:tgtEl>
                                        <p:attrNameLst>
                                          <p:attrName>ppt_h</p:attrName>
                                        </p:attrNameLst>
                                      </p:cBhvr>
                                      <p:tavLst>
                                        <p:tav tm="0">
                                          <p:val>
                                            <p:strVal val="ppt_h"/>
                                          </p:val>
                                        </p:tav>
                                        <p:tav tm="100000">
                                          <p:val>
                                            <p:strVal val="ppt_h"/>
                                          </p:val>
                                        </p:tav>
                                      </p:tavLst>
                                    </p:anim>
                                    <p:anim calcmode="lin" valueType="num">
                                      <p:cBhvr>
                                        <p:cTn id="663" dur="3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999"/>
                                          </p:stCondLst>
                                        </p:cTn>
                                        <p:tgtEl>
                                          <p:spTgt spid="53"/>
                                        </p:tgtEl>
                                        <p:attrNameLst>
                                          <p:attrName>style.visibility</p:attrName>
                                        </p:attrNameLst>
                                      </p:cBhvr>
                                      <p:to>
                                        <p:strVal val="hidden"/>
                                      </p:to>
                                    </p:set>
                                  </p:childTnLst>
                                </p:cTn>
                              </p:par>
                              <p:par>
                                <p:cTn id="665" presetID="19" presetClass="exit" presetSubtype="10" fill="hold" grpId="3" nodeType="withEffect">
                                  <p:stCondLst>
                                    <p:cond delay="0"/>
                                  </p:stCondLst>
                                  <p:iterate type="lt">
                                    <p:tmPct val="0"/>
                                  </p:iterate>
                                  <p:childTnLst>
                                    <p:anim calcmode="lin" valueType="num">
                                      <p:cBhvr>
                                        <p:cTn id="666" dur="3000"/>
                                        <p:tgtEl>
                                          <p:spTgt spid="54"/>
                                        </p:tgtEl>
                                        <p:attrNameLst>
                                          <p:attrName>ppt_h</p:attrName>
                                        </p:attrNameLst>
                                      </p:cBhvr>
                                      <p:tavLst>
                                        <p:tav tm="0">
                                          <p:val>
                                            <p:strVal val="ppt_h"/>
                                          </p:val>
                                        </p:tav>
                                        <p:tav tm="100000">
                                          <p:val>
                                            <p:strVal val="ppt_h"/>
                                          </p:val>
                                        </p:tav>
                                      </p:tavLst>
                                    </p:anim>
                                    <p:anim calcmode="lin" valueType="num">
                                      <p:cBhvr>
                                        <p:cTn id="667" dur="3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999"/>
                                          </p:stCondLst>
                                        </p:cTn>
                                        <p:tgtEl>
                                          <p:spTgt spid="54"/>
                                        </p:tgtEl>
                                        <p:attrNameLst>
                                          <p:attrName>style.visibility</p:attrName>
                                        </p:attrNameLst>
                                      </p:cBhvr>
                                      <p:to>
                                        <p:strVal val="hidden"/>
                                      </p:to>
                                    </p:set>
                                  </p:childTnLst>
                                </p:cTn>
                              </p:par>
                              <p:par>
                                <p:cTn id="669" presetID="19" presetClass="exit" presetSubtype="10" fill="hold" grpId="3" nodeType="withEffect">
                                  <p:stCondLst>
                                    <p:cond delay="0"/>
                                  </p:stCondLst>
                                  <p:iterate type="lt">
                                    <p:tmPct val="0"/>
                                  </p:iterate>
                                  <p:childTnLst>
                                    <p:anim calcmode="lin" valueType="num">
                                      <p:cBhvr>
                                        <p:cTn id="670" dur="3000"/>
                                        <p:tgtEl>
                                          <p:spTgt spid="55"/>
                                        </p:tgtEl>
                                        <p:attrNameLst>
                                          <p:attrName>ppt_h</p:attrName>
                                        </p:attrNameLst>
                                      </p:cBhvr>
                                      <p:tavLst>
                                        <p:tav tm="0">
                                          <p:val>
                                            <p:strVal val="ppt_h"/>
                                          </p:val>
                                        </p:tav>
                                        <p:tav tm="100000">
                                          <p:val>
                                            <p:strVal val="ppt_h"/>
                                          </p:val>
                                        </p:tav>
                                      </p:tavLst>
                                    </p:anim>
                                    <p:anim calcmode="lin" valueType="num">
                                      <p:cBhvr>
                                        <p:cTn id="671" dur="3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999"/>
                                          </p:stCondLst>
                                        </p:cTn>
                                        <p:tgtEl>
                                          <p:spTgt spid="55"/>
                                        </p:tgtEl>
                                        <p:attrNameLst>
                                          <p:attrName>style.visibility</p:attrName>
                                        </p:attrNameLst>
                                      </p:cBhvr>
                                      <p:to>
                                        <p:strVal val="hidden"/>
                                      </p:to>
                                    </p:set>
                                  </p:childTnLst>
                                </p:cTn>
                              </p:par>
                              <p:par>
                                <p:cTn id="673" presetID="19" presetClass="exit" presetSubtype="10" fill="hold" grpId="3" nodeType="withEffect">
                                  <p:stCondLst>
                                    <p:cond delay="0"/>
                                  </p:stCondLst>
                                  <p:iterate type="lt">
                                    <p:tmPct val="0"/>
                                  </p:iterate>
                                  <p:childTnLst>
                                    <p:anim calcmode="lin" valueType="num">
                                      <p:cBhvr>
                                        <p:cTn id="674" dur="3000"/>
                                        <p:tgtEl>
                                          <p:spTgt spid="56"/>
                                        </p:tgtEl>
                                        <p:attrNameLst>
                                          <p:attrName>ppt_h</p:attrName>
                                        </p:attrNameLst>
                                      </p:cBhvr>
                                      <p:tavLst>
                                        <p:tav tm="0">
                                          <p:val>
                                            <p:strVal val="ppt_h"/>
                                          </p:val>
                                        </p:tav>
                                        <p:tav tm="100000">
                                          <p:val>
                                            <p:strVal val="ppt_h"/>
                                          </p:val>
                                        </p:tav>
                                      </p:tavLst>
                                    </p:anim>
                                    <p:anim calcmode="lin" valueType="num">
                                      <p:cBhvr>
                                        <p:cTn id="675" dur="3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999"/>
                                          </p:stCondLst>
                                        </p:cTn>
                                        <p:tgtEl>
                                          <p:spTgt spid="56"/>
                                        </p:tgtEl>
                                        <p:attrNameLst>
                                          <p:attrName>style.visibility</p:attrName>
                                        </p:attrNameLst>
                                      </p:cBhvr>
                                      <p:to>
                                        <p:strVal val="hidden"/>
                                      </p:to>
                                    </p:set>
                                  </p:childTnLst>
                                </p:cTn>
                              </p:par>
                              <p:par>
                                <p:cTn id="677" presetID="19" presetClass="exit" presetSubtype="10" fill="hold" grpId="3" nodeType="withEffect">
                                  <p:stCondLst>
                                    <p:cond delay="0"/>
                                  </p:stCondLst>
                                  <p:iterate type="lt">
                                    <p:tmPct val="0"/>
                                  </p:iterate>
                                  <p:childTnLst>
                                    <p:anim calcmode="lin" valueType="num">
                                      <p:cBhvr>
                                        <p:cTn id="678" dur="3000"/>
                                        <p:tgtEl>
                                          <p:spTgt spid="57"/>
                                        </p:tgtEl>
                                        <p:attrNameLst>
                                          <p:attrName>ppt_h</p:attrName>
                                        </p:attrNameLst>
                                      </p:cBhvr>
                                      <p:tavLst>
                                        <p:tav tm="0">
                                          <p:val>
                                            <p:strVal val="ppt_h"/>
                                          </p:val>
                                        </p:tav>
                                        <p:tav tm="100000">
                                          <p:val>
                                            <p:strVal val="ppt_h"/>
                                          </p:val>
                                        </p:tav>
                                      </p:tavLst>
                                    </p:anim>
                                    <p:anim calcmode="lin" valueType="num">
                                      <p:cBhvr>
                                        <p:cTn id="679" dur="3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999"/>
                                          </p:stCondLst>
                                        </p:cTn>
                                        <p:tgtEl>
                                          <p:spTgt spid="57"/>
                                        </p:tgtEl>
                                        <p:attrNameLst>
                                          <p:attrName>style.visibility</p:attrName>
                                        </p:attrNameLst>
                                      </p:cBhvr>
                                      <p:to>
                                        <p:strVal val="hidden"/>
                                      </p:to>
                                    </p:set>
                                  </p:childTnLst>
                                </p:cTn>
                              </p:par>
                              <p:par>
                                <p:cTn id="681" presetID="19" presetClass="exit" presetSubtype="10" fill="hold" grpId="3" nodeType="withEffect">
                                  <p:stCondLst>
                                    <p:cond delay="0"/>
                                  </p:stCondLst>
                                  <p:iterate type="lt">
                                    <p:tmPct val="0"/>
                                  </p:iterate>
                                  <p:childTnLst>
                                    <p:anim calcmode="lin" valueType="num">
                                      <p:cBhvr>
                                        <p:cTn id="682" dur="3000"/>
                                        <p:tgtEl>
                                          <p:spTgt spid="58"/>
                                        </p:tgtEl>
                                        <p:attrNameLst>
                                          <p:attrName>ppt_h</p:attrName>
                                        </p:attrNameLst>
                                      </p:cBhvr>
                                      <p:tavLst>
                                        <p:tav tm="0">
                                          <p:val>
                                            <p:strVal val="ppt_h"/>
                                          </p:val>
                                        </p:tav>
                                        <p:tav tm="100000">
                                          <p:val>
                                            <p:strVal val="ppt_h"/>
                                          </p:val>
                                        </p:tav>
                                      </p:tavLst>
                                    </p:anim>
                                    <p:anim calcmode="lin" valueType="num">
                                      <p:cBhvr>
                                        <p:cTn id="683" dur="3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2999"/>
                                          </p:stCondLst>
                                        </p:cTn>
                                        <p:tgtEl>
                                          <p:spTgt spid="58"/>
                                        </p:tgtEl>
                                        <p:attrNameLst>
                                          <p:attrName>style.visibility</p:attrName>
                                        </p:attrNameLst>
                                      </p:cBhvr>
                                      <p:to>
                                        <p:strVal val="hidden"/>
                                      </p:to>
                                    </p:set>
                                  </p:childTnLst>
                                </p:cTn>
                              </p:par>
                              <p:par>
                                <p:cTn id="685" presetID="19" presetClass="exit" presetSubtype="10" fill="hold" grpId="3" nodeType="withEffect">
                                  <p:stCondLst>
                                    <p:cond delay="0"/>
                                  </p:stCondLst>
                                  <p:iterate type="lt">
                                    <p:tmPct val="0"/>
                                  </p:iterate>
                                  <p:childTnLst>
                                    <p:anim calcmode="lin" valueType="num">
                                      <p:cBhvr>
                                        <p:cTn id="686" dur="3000"/>
                                        <p:tgtEl>
                                          <p:spTgt spid="59"/>
                                        </p:tgtEl>
                                        <p:attrNameLst>
                                          <p:attrName>ppt_h</p:attrName>
                                        </p:attrNameLst>
                                      </p:cBhvr>
                                      <p:tavLst>
                                        <p:tav tm="0">
                                          <p:val>
                                            <p:strVal val="ppt_h"/>
                                          </p:val>
                                        </p:tav>
                                        <p:tav tm="100000">
                                          <p:val>
                                            <p:strVal val="ppt_h"/>
                                          </p:val>
                                        </p:tav>
                                      </p:tavLst>
                                    </p:anim>
                                    <p:anim calcmode="lin" valueType="num">
                                      <p:cBhvr>
                                        <p:cTn id="687" dur="3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2999"/>
                                          </p:stCondLst>
                                        </p:cTn>
                                        <p:tgtEl>
                                          <p:spTgt spid="59"/>
                                        </p:tgtEl>
                                        <p:attrNameLst>
                                          <p:attrName>style.visibility</p:attrName>
                                        </p:attrNameLst>
                                      </p:cBhvr>
                                      <p:to>
                                        <p:strVal val="hidden"/>
                                      </p:to>
                                    </p:set>
                                  </p:childTnLst>
                                </p:cTn>
                              </p:par>
                              <p:par>
                                <p:cTn id="689" presetID="19" presetClass="exit" presetSubtype="10" fill="hold" grpId="3" nodeType="withEffect">
                                  <p:stCondLst>
                                    <p:cond delay="0"/>
                                  </p:stCondLst>
                                  <p:iterate type="lt">
                                    <p:tmPct val="0"/>
                                  </p:iterate>
                                  <p:childTnLst>
                                    <p:anim calcmode="lin" valueType="num">
                                      <p:cBhvr>
                                        <p:cTn id="690" dur="3000"/>
                                        <p:tgtEl>
                                          <p:spTgt spid="60"/>
                                        </p:tgtEl>
                                        <p:attrNameLst>
                                          <p:attrName>ppt_h</p:attrName>
                                        </p:attrNameLst>
                                      </p:cBhvr>
                                      <p:tavLst>
                                        <p:tav tm="0">
                                          <p:val>
                                            <p:strVal val="ppt_h"/>
                                          </p:val>
                                        </p:tav>
                                        <p:tav tm="100000">
                                          <p:val>
                                            <p:strVal val="ppt_h"/>
                                          </p:val>
                                        </p:tav>
                                      </p:tavLst>
                                    </p:anim>
                                    <p:anim calcmode="lin" valueType="num">
                                      <p:cBhvr>
                                        <p:cTn id="691" dur="3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2999"/>
                                          </p:stCondLst>
                                        </p:cTn>
                                        <p:tgtEl>
                                          <p:spTgt spid="60"/>
                                        </p:tgtEl>
                                        <p:attrNameLst>
                                          <p:attrName>style.visibility</p:attrName>
                                        </p:attrNameLst>
                                      </p:cBhvr>
                                      <p:to>
                                        <p:strVal val="hidden"/>
                                      </p:to>
                                    </p:set>
                                  </p:childTnLst>
                                </p:cTn>
                              </p:par>
                              <p:par>
                                <p:cTn id="693" presetID="19" presetClass="exit" presetSubtype="10" fill="hold" grpId="3" nodeType="withEffect">
                                  <p:stCondLst>
                                    <p:cond delay="0"/>
                                  </p:stCondLst>
                                  <p:iterate type="lt">
                                    <p:tmPct val="0"/>
                                  </p:iterate>
                                  <p:childTnLst>
                                    <p:anim calcmode="lin" valueType="num">
                                      <p:cBhvr>
                                        <p:cTn id="694" dur="3000"/>
                                        <p:tgtEl>
                                          <p:spTgt spid="61"/>
                                        </p:tgtEl>
                                        <p:attrNameLst>
                                          <p:attrName>ppt_h</p:attrName>
                                        </p:attrNameLst>
                                      </p:cBhvr>
                                      <p:tavLst>
                                        <p:tav tm="0">
                                          <p:val>
                                            <p:strVal val="ppt_h"/>
                                          </p:val>
                                        </p:tav>
                                        <p:tav tm="100000">
                                          <p:val>
                                            <p:strVal val="ppt_h"/>
                                          </p:val>
                                        </p:tav>
                                      </p:tavLst>
                                    </p:anim>
                                    <p:anim calcmode="lin" valueType="num">
                                      <p:cBhvr>
                                        <p:cTn id="695" dur="3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2999"/>
                                          </p:stCondLst>
                                        </p:cTn>
                                        <p:tgtEl>
                                          <p:spTgt spid="61"/>
                                        </p:tgtEl>
                                        <p:attrNameLst>
                                          <p:attrName>style.visibility</p:attrName>
                                        </p:attrNameLst>
                                      </p:cBhvr>
                                      <p:to>
                                        <p:strVal val="hidden"/>
                                      </p:to>
                                    </p:set>
                                  </p:childTnLst>
                                </p:cTn>
                              </p:par>
                              <p:par>
                                <p:cTn id="697" presetID="19" presetClass="exit" presetSubtype="10" fill="hold" grpId="3" nodeType="withEffect">
                                  <p:stCondLst>
                                    <p:cond delay="0"/>
                                  </p:stCondLst>
                                  <p:iterate type="lt">
                                    <p:tmPct val="0"/>
                                  </p:iterate>
                                  <p:childTnLst>
                                    <p:anim calcmode="lin" valueType="num">
                                      <p:cBhvr>
                                        <p:cTn id="698" dur="3000"/>
                                        <p:tgtEl>
                                          <p:spTgt spid="62"/>
                                        </p:tgtEl>
                                        <p:attrNameLst>
                                          <p:attrName>ppt_h</p:attrName>
                                        </p:attrNameLst>
                                      </p:cBhvr>
                                      <p:tavLst>
                                        <p:tav tm="0">
                                          <p:val>
                                            <p:strVal val="ppt_h"/>
                                          </p:val>
                                        </p:tav>
                                        <p:tav tm="100000">
                                          <p:val>
                                            <p:strVal val="ppt_h"/>
                                          </p:val>
                                        </p:tav>
                                      </p:tavLst>
                                    </p:anim>
                                    <p:anim calcmode="lin" valueType="num">
                                      <p:cBhvr>
                                        <p:cTn id="699" dur="3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2999"/>
                                          </p:stCondLst>
                                        </p:cTn>
                                        <p:tgtEl>
                                          <p:spTgt spid="62"/>
                                        </p:tgtEl>
                                        <p:attrNameLst>
                                          <p:attrName>style.visibility</p:attrName>
                                        </p:attrNameLst>
                                      </p:cBhvr>
                                      <p:to>
                                        <p:strVal val="hidden"/>
                                      </p:to>
                                    </p:set>
                                  </p:childTnLst>
                                </p:cTn>
                              </p:par>
                              <p:par>
                                <p:cTn id="701" presetID="19" presetClass="exit" presetSubtype="10" fill="hold" grpId="3" nodeType="withEffect">
                                  <p:stCondLst>
                                    <p:cond delay="0"/>
                                  </p:stCondLst>
                                  <p:iterate type="lt">
                                    <p:tmPct val="0"/>
                                  </p:iterate>
                                  <p:childTnLst>
                                    <p:anim calcmode="lin" valueType="num">
                                      <p:cBhvr>
                                        <p:cTn id="702" dur="3000"/>
                                        <p:tgtEl>
                                          <p:spTgt spid="63"/>
                                        </p:tgtEl>
                                        <p:attrNameLst>
                                          <p:attrName>ppt_h</p:attrName>
                                        </p:attrNameLst>
                                      </p:cBhvr>
                                      <p:tavLst>
                                        <p:tav tm="0">
                                          <p:val>
                                            <p:strVal val="ppt_h"/>
                                          </p:val>
                                        </p:tav>
                                        <p:tav tm="100000">
                                          <p:val>
                                            <p:strVal val="ppt_h"/>
                                          </p:val>
                                        </p:tav>
                                      </p:tavLst>
                                    </p:anim>
                                    <p:anim calcmode="lin" valueType="num">
                                      <p:cBhvr>
                                        <p:cTn id="703" dur="3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2999"/>
                                          </p:stCondLst>
                                        </p:cTn>
                                        <p:tgtEl>
                                          <p:spTgt spid="63"/>
                                        </p:tgtEl>
                                        <p:attrNameLst>
                                          <p:attrName>style.visibility</p:attrName>
                                        </p:attrNameLst>
                                      </p:cBhvr>
                                      <p:to>
                                        <p:strVal val="hidden"/>
                                      </p:to>
                                    </p:set>
                                  </p:childTnLst>
                                </p:cTn>
                              </p:par>
                              <p:par>
                                <p:cTn id="705" presetID="19" presetClass="exit" presetSubtype="10" fill="hold" grpId="3" nodeType="withEffect">
                                  <p:stCondLst>
                                    <p:cond delay="0"/>
                                  </p:stCondLst>
                                  <p:iterate type="lt">
                                    <p:tmPct val="0"/>
                                  </p:iterate>
                                  <p:childTnLst>
                                    <p:anim calcmode="lin" valueType="num">
                                      <p:cBhvr>
                                        <p:cTn id="706" dur="3000"/>
                                        <p:tgtEl>
                                          <p:spTgt spid="64"/>
                                        </p:tgtEl>
                                        <p:attrNameLst>
                                          <p:attrName>ppt_h</p:attrName>
                                        </p:attrNameLst>
                                      </p:cBhvr>
                                      <p:tavLst>
                                        <p:tav tm="0">
                                          <p:val>
                                            <p:strVal val="ppt_h"/>
                                          </p:val>
                                        </p:tav>
                                        <p:tav tm="100000">
                                          <p:val>
                                            <p:strVal val="ppt_h"/>
                                          </p:val>
                                        </p:tav>
                                      </p:tavLst>
                                    </p:anim>
                                    <p:anim calcmode="lin" valueType="num">
                                      <p:cBhvr>
                                        <p:cTn id="707" dur="3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2999"/>
                                          </p:stCondLst>
                                        </p:cTn>
                                        <p:tgtEl>
                                          <p:spTgt spid="64"/>
                                        </p:tgtEl>
                                        <p:attrNameLst>
                                          <p:attrName>style.visibility</p:attrName>
                                        </p:attrNameLst>
                                      </p:cBhvr>
                                      <p:to>
                                        <p:strVal val="hidden"/>
                                      </p:to>
                                    </p:set>
                                  </p:childTnLst>
                                </p:cTn>
                              </p:par>
                              <p:par>
                                <p:cTn id="709" presetID="19" presetClass="exit" presetSubtype="10" fill="hold" grpId="3" nodeType="withEffect">
                                  <p:stCondLst>
                                    <p:cond delay="0"/>
                                  </p:stCondLst>
                                  <p:iterate type="lt">
                                    <p:tmPct val="0"/>
                                  </p:iterate>
                                  <p:childTnLst>
                                    <p:anim calcmode="lin" valueType="num">
                                      <p:cBhvr>
                                        <p:cTn id="710" dur="3000"/>
                                        <p:tgtEl>
                                          <p:spTgt spid="65"/>
                                        </p:tgtEl>
                                        <p:attrNameLst>
                                          <p:attrName>ppt_h</p:attrName>
                                        </p:attrNameLst>
                                      </p:cBhvr>
                                      <p:tavLst>
                                        <p:tav tm="0">
                                          <p:val>
                                            <p:strVal val="ppt_h"/>
                                          </p:val>
                                        </p:tav>
                                        <p:tav tm="100000">
                                          <p:val>
                                            <p:strVal val="ppt_h"/>
                                          </p:val>
                                        </p:tav>
                                      </p:tavLst>
                                    </p:anim>
                                    <p:anim calcmode="lin" valueType="num">
                                      <p:cBhvr>
                                        <p:cTn id="711" dur="3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2999"/>
                                          </p:stCondLst>
                                        </p:cTn>
                                        <p:tgtEl>
                                          <p:spTgt spid="65"/>
                                        </p:tgtEl>
                                        <p:attrNameLst>
                                          <p:attrName>style.visibility</p:attrName>
                                        </p:attrNameLst>
                                      </p:cBhvr>
                                      <p:to>
                                        <p:strVal val="hidden"/>
                                      </p:to>
                                    </p:set>
                                  </p:childTnLst>
                                </p:cTn>
                              </p:par>
                              <p:par>
                                <p:cTn id="713" presetID="19" presetClass="exit" presetSubtype="10" fill="hold" grpId="3" nodeType="withEffect">
                                  <p:stCondLst>
                                    <p:cond delay="0"/>
                                  </p:stCondLst>
                                  <p:iterate type="lt">
                                    <p:tmPct val="0"/>
                                  </p:iterate>
                                  <p:childTnLst>
                                    <p:anim calcmode="lin" valueType="num">
                                      <p:cBhvr>
                                        <p:cTn id="714" dur="3000"/>
                                        <p:tgtEl>
                                          <p:spTgt spid="66"/>
                                        </p:tgtEl>
                                        <p:attrNameLst>
                                          <p:attrName>ppt_h</p:attrName>
                                        </p:attrNameLst>
                                      </p:cBhvr>
                                      <p:tavLst>
                                        <p:tav tm="0">
                                          <p:val>
                                            <p:strVal val="ppt_h"/>
                                          </p:val>
                                        </p:tav>
                                        <p:tav tm="100000">
                                          <p:val>
                                            <p:strVal val="ppt_h"/>
                                          </p:val>
                                        </p:tav>
                                      </p:tavLst>
                                    </p:anim>
                                    <p:anim calcmode="lin" valueType="num">
                                      <p:cBhvr>
                                        <p:cTn id="715" dur="3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2999"/>
                                          </p:stCondLst>
                                        </p:cTn>
                                        <p:tgtEl>
                                          <p:spTgt spid="66"/>
                                        </p:tgtEl>
                                        <p:attrNameLst>
                                          <p:attrName>style.visibility</p:attrName>
                                        </p:attrNameLst>
                                      </p:cBhvr>
                                      <p:to>
                                        <p:strVal val="hidden"/>
                                      </p:to>
                                    </p:set>
                                  </p:childTnLst>
                                </p:cTn>
                              </p:par>
                              <p:par>
                                <p:cTn id="717" presetID="19" presetClass="exit" presetSubtype="10" fill="hold" grpId="3" nodeType="withEffect">
                                  <p:stCondLst>
                                    <p:cond delay="0"/>
                                  </p:stCondLst>
                                  <p:iterate type="lt">
                                    <p:tmPct val="0"/>
                                  </p:iterate>
                                  <p:childTnLst>
                                    <p:anim calcmode="lin" valueType="num">
                                      <p:cBhvr>
                                        <p:cTn id="718" dur="3000"/>
                                        <p:tgtEl>
                                          <p:spTgt spid="67"/>
                                        </p:tgtEl>
                                        <p:attrNameLst>
                                          <p:attrName>ppt_h</p:attrName>
                                        </p:attrNameLst>
                                      </p:cBhvr>
                                      <p:tavLst>
                                        <p:tav tm="0">
                                          <p:val>
                                            <p:strVal val="ppt_h"/>
                                          </p:val>
                                        </p:tav>
                                        <p:tav tm="100000">
                                          <p:val>
                                            <p:strVal val="ppt_h"/>
                                          </p:val>
                                        </p:tav>
                                      </p:tavLst>
                                    </p:anim>
                                    <p:anim calcmode="lin" valueType="num">
                                      <p:cBhvr>
                                        <p:cTn id="719" dur="3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2999"/>
                                          </p:stCondLst>
                                        </p:cTn>
                                        <p:tgtEl>
                                          <p:spTgt spid="67"/>
                                        </p:tgtEl>
                                        <p:attrNameLst>
                                          <p:attrName>style.visibility</p:attrName>
                                        </p:attrNameLst>
                                      </p:cBhvr>
                                      <p:to>
                                        <p:strVal val="hidden"/>
                                      </p:to>
                                    </p:set>
                                  </p:childTnLst>
                                </p:cTn>
                              </p:par>
                              <p:par>
                                <p:cTn id="721" presetID="19" presetClass="exit" presetSubtype="10" fill="hold" grpId="3" nodeType="withEffect">
                                  <p:stCondLst>
                                    <p:cond delay="0"/>
                                  </p:stCondLst>
                                  <p:iterate type="lt">
                                    <p:tmPct val="0"/>
                                  </p:iterate>
                                  <p:childTnLst>
                                    <p:anim calcmode="lin" valueType="num">
                                      <p:cBhvr>
                                        <p:cTn id="722" dur="3000"/>
                                        <p:tgtEl>
                                          <p:spTgt spid="68"/>
                                        </p:tgtEl>
                                        <p:attrNameLst>
                                          <p:attrName>ppt_h</p:attrName>
                                        </p:attrNameLst>
                                      </p:cBhvr>
                                      <p:tavLst>
                                        <p:tav tm="0">
                                          <p:val>
                                            <p:strVal val="ppt_h"/>
                                          </p:val>
                                        </p:tav>
                                        <p:tav tm="100000">
                                          <p:val>
                                            <p:strVal val="ppt_h"/>
                                          </p:val>
                                        </p:tav>
                                      </p:tavLst>
                                    </p:anim>
                                    <p:anim calcmode="lin" valueType="num">
                                      <p:cBhvr>
                                        <p:cTn id="723" dur="3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2999"/>
                                          </p:stCondLst>
                                        </p:cTn>
                                        <p:tgtEl>
                                          <p:spTgt spid="68"/>
                                        </p:tgtEl>
                                        <p:attrNameLst>
                                          <p:attrName>style.visibility</p:attrName>
                                        </p:attrNameLst>
                                      </p:cBhvr>
                                      <p:to>
                                        <p:strVal val="hidden"/>
                                      </p:to>
                                    </p:set>
                                  </p:childTnLst>
                                </p:cTn>
                              </p:par>
                              <p:par>
                                <p:cTn id="725" presetID="19" presetClass="exit" presetSubtype="10" fill="hold" grpId="3" nodeType="withEffect">
                                  <p:stCondLst>
                                    <p:cond delay="0"/>
                                  </p:stCondLst>
                                  <p:iterate type="lt">
                                    <p:tmPct val="0"/>
                                  </p:iterate>
                                  <p:childTnLst>
                                    <p:anim calcmode="lin" valueType="num">
                                      <p:cBhvr>
                                        <p:cTn id="726" dur="3000"/>
                                        <p:tgtEl>
                                          <p:spTgt spid="69"/>
                                        </p:tgtEl>
                                        <p:attrNameLst>
                                          <p:attrName>ppt_h</p:attrName>
                                        </p:attrNameLst>
                                      </p:cBhvr>
                                      <p:tavLst>
                                        <p:tav tm="0">
                                          <p:val>
                                            <p:strVal val="ppt_h"/>
                                          </p:val>
                                        </p:tav>
                                        <p:tav tm="100000">
                                          <p:val>
                                            <p:strVal val="ppt_h"/>
                                          </p:val>
                                        </p:tav>
                                      </p:tavLst>
                                    </p:anim>
                                    <p:anim calcmode="lin" valueType="num">
                                      <p:cBhvr>
                                        <p:cTn id="727" dur="3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2999"/>
                                          </p:stCondLst>
                                        </p:cTn>
                                        <p:tgtEl>
                                          <p:spTgt spid="69"/>
                                        </p:tgtEl>
                                        <p:attrNameLst>
                                          <p:attrName>style.visibility</p:attrName>
                                        </p:attrNameLst>
                                      </p:cBhvr>
                                      <p:to>
                                        <p:strVal val="hidden"/>
                                      </p:to>
                                    </p:set>
                                  </p:childTnLst>
                                </p:cTn>
                              </p:par>
                              <p:par>
                                <p:cTn id="729" presetID="19" presetClass="exit" presetSubtype="10" fill="hold" grpId="3" nodeType="withEffect">
                                  <p:stCondLst>
                                    <p:cond delay="0"/>
                                  </p:stCondLst>
                                  <p:iterate type="lt">
                                    <p:tmPct val="0"/>
                                  </p:iterate>
                                  <p:childTnLst>
                                    <p:anim calcmode="lin" valueType="num">
                                      <p:cBhvr>
                                        <p:cTn id="730" dur="3000"/>
                                        <p:tgtEl>
                                          <p:spTgt spid="70"/>
                                        </p:tgtEl>
                                        <p:attrNameLst>
                                          <p:attrName>ppt_h</p:attrName>
                                        </p:attrNameLst>
                                      </p:cBhvr>
                                      <p:tavLst>
                                        <p:tav tm="0">
                                          <p:val>
                                            <p:strVal val="ppt_h"/>
                                          </p:val>
                                        </p:tav>
                                        <p:tav tm="100000">
                                          <p:val>
                                            <p:strVal val="ppt_h"/>
                                          </p:val>
                                        </p:tav>
                                      </p:tavLst>
                                    </p:anim>
                                    <p:anim calcmode="lin" valueType="num">
                                      <p:cBhvr>
                                        <p:cTn id="731" dur="3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2999"/>
                                          </p:stCondLst>
                                        </p:cTn>
                                        <p:tgtEl>
                                          <p:spTgt spid="70"/>
                                        </p:tgtEl>
                                        <p:attrNameLst>
                                          <p:attrName>style.visibility</p:attrName>
                                        </p:attrNameLst>
                                      </p:cBhvr>
                                      <p:to>
                                        <p:strVal val="hidden"/>
                                      </p:to>
                                    </p:set>
                                  </p:childTnLst>
                                </p:cTn>
                              </p:par>
                              <p:par>
                                <p:cTn id="733" presetID="19" presetClass="exit" presetSubtype="10" fill="hold" grpId="3" nodeType="withEffect">
                                  <p:stCondLst>
                                    <p:cond delay="0"/>
                                  </p:stCondLst>
                                  <p:iterate type="lt">
                                    <p:tmPct val="0"/>
                                  </p:iterate>
                                  <p:childTnLst>
                                    <p:anim calcmode="lin" valueType="num">
                                      <p:cBhvr>
                                        <p:cTn id="734" dur="3000"/>
                                        <p:tgtEl>
                                          <p:spTgt spid="71"/>
                                        </p:tgtEl>
                                        <p:attrNameLst>
                                          <p:attrName>ppt_h</p:attrName>
                                        </p:attrNameLst>
                                      </p:cBhvr>
                                      <p:tavLst>
                                        <p:tav tm="0">
                                          <p:val>
                                            <p:strVal val="ppt_h"/>
                                          </p:val>
                                        </p:tav>
                                        <p:tav tm="100000">
                                          <p:val>
                                            <p:strVal val="ppt_h"/>
                                          </p:val>
                                        </p:tav>
                                      </p:tavLst>
                                    </p:anim>
                                    <p:anim calcmode="lin" valueType="num">
                                      <p:cBhvr>
                                        <p:cTn id="735" dur="3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2999"/>
                                          </p:stCondLst>
                                        </p:cTn>
                                        <p:tgtEl>
                                          <p:spTgt spid="71"/>
                                        </p:tgtEl>
                                        <p:attrNameLst>
                                          <p:attrName>style.visibility</p:attrName>
                                        </p:attrNameLst>
                                      </p:cBhvr>
                                      <p:to>
                                        <p:strVal val="hidden"/>
                                      </p:to>
                                    </p:set>
                                  </p:childTnLst>
                                </p:cTn>
                              </p:par>
                              <p:par>
                                <p:cTn id="737" presetID="19" presetClass="exit" presetSubtype="10" fill="hold" grpId="3" nodeType="withEffect">
                                  <p:stCondLst>
                                    <p:cond delay="0"/>
                                  </p:stCondLst>
                                  <p:iterate type="lt">
                                    <p:tmPct val="0"/>
                                  </p:iterate>
                                  <p:childTnLst>
                                    <p:anim calcmode="lin" valueType="num">
                                      <p:cBhvr>
                                        <p:cTn id="738" dur="3000"/>
                                        <p:tgtEl>
                                          <p:spTgt spid="72"/>
                                        </p:tgtEl>
                                        <p:attrNameLst>
                                          <p:attrName>ppt_h</p:attrName>
                                        </p:attrNameLst>
                                      </p:cBhvr>
                                      <p:tavLst>
                                        <p:tav tm="0">
                                          <p:val>
                                            <p:strVal val="ppt_h"/>
                                          </p:val>
                                        </p:tav>
                                        <p:tav tm="100000">
                                          <p:val>
                                            <p:strVal val="ppt_h"/>
                                          </p:val>
                                        </p:tav>
                                      </p:tavLst>
                                    </p:anim>
                                    <p:anim calcmode="lin" valueType="num">
                                      <p:cBhvr>
                                        <p:cTn id="739" dur="3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2999"/>
                                          </p:stCondLst>
                                        </p:cTn>
                                        <p:tgtEl>
                                          <p:spTgt spid="72"/>
                                        </p:tgtEl>
                                        <p:attrNameLst>
                                          <p:attrName>style.visibility</p:attrName>
                                        </p:attrNameLst>
                                      </p:cBhvr>
                                      <p:to>
                                        <p:strVal val="hidden"/>
                                      </p:to>
                                    </p:set>
                                  </p:childTnLst>
                                </p:cTn>
                              </p:par>
                              <p:par>
                                <p:cTn id="741" presetID="19" presetClass="exit" presetSubtype="10" fill="hold" grpId="3" nodeType="withEffect">
                                  <p:stCondLst>
                                    <p:cond delay="0"/>
                                  </p:stCondLst>
                                  <p:iterate type="lt">
                                    <p:tmPct val="0"/>
                                  </p:iterate>
                                  <p:childTnLst>
                                    <p:anim calcmode="lin" valueType="num">
                                      <p:cBhvr>
                                        <p:cTn id="742" dur="3000"/>
                                        <p:tgtEl>
                                          <p:spTgt spid="73"/>
                                        </p:tgtEl>
                                        <p:attrNameLst>
                                          <p:attrName>ppt_h</p:attrName>
                                        </p:attrNameLst>
                                      </p:cBhvr>
                                      <p:tavLst>
                                        <p:tav tm="0">
                                          <p:val>
                                            <p:strVal val="ppt_h"/>
                                          </p:val>
                                        </p:tav>
                                        <p:tav tm="100000">
                                          <p:val>
                                            <p:strVal val="ppt_h"/>
                                          </p:val>
                                        </p:tav>
                                      </p:tavLst>
                                    </p:anim>
                                    <p:anim calcmode="lin" valueType="num">
                                      <p:cBhvr>
                                        <p:cTn id="743" dur="3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2999"/>
                                          </p:stCondLst>
                                        </p:cTn>
                                        <p:tgtEl>
                                          <p:spTgt spid="73"/>
                                        </p:tgtEl>
                                        <p:attrNameLst>
                                          <p:attrName>style.visibility</p:attrName>
                                        </p:attrNameLst>
                                      </p:cBhvr>
                                      <p:to>
                                        <p:strVal val="hidden"/>
                                      </p:to>
                                    </p:set>
                                  </p:childTnLst>
                                </p:cTn>
                              </p:par>
                              <p:par>
                                <p:cTn id="745" presetID="19" presetClass="exit" presetSubtype="10" fill="hold" grpId="3" nodeType="withEffect">
                                  <p:stCondLst>
                                    <p:cond delay="0"/>
                                  </p:stCondLst>
                                  <p:iterate type="lt">
                                    <p:tmPct val="0"/>
                                  </p:iterate>
                                  <p:childTnLst>
                                    <p:anim calcmode="lin" valueType="num">
                                      <p:cBhvr>
                                        <p:cTn id="746" dur="3000"/>
                                        <p:tgtEl>
                                          <p:spTgt spid="74"/>
                                        </p:tgtEl>
                                        <p:attrNameLst>
                                          <p:attrName>ppt_h</p:attrName>
                                        </p:attrNameLst>
                                      </p:cBhvr>
                                      <p:tavLst>
                                        <p:tav tm="0">
                                          <p:val>
                                            <p:strVal val="ppt_h"/>
                                          </p:val>
                                        </p:tav>
                                        <p:tav tm="100000">
                                          <p:val>
                                            <p:strVal val="ppt_h"/>
                                          </p:val>
                                        </p:tav>
                                      </p:tavLst>
                                    </p:anim>
                                    <p:anim calcmode="lin" valueType="num">
                                      <p:cBhvr>
                                        <p:cTn id="747" dur="3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2999"/>
                                          </p:stCondLst>
                                        </p:cTn>
                                        <p:tgtEl>
                                          <p:spTgt spid="74"/>
                                        </p:tgtEl>
                                        <p:attrNameLst>
                                          <p:attrName>style.visibility</p:attrName>
                                        </p:attrNameLst>
                                      </p:cBhvr>
                                      <p:to>
                                        <p:strVal val="hidden"/>
                                      </p:to>
                                    </p:set>
                                  </p:childTnLst>
                                </p:cTn>
                              </p:par>
                              <p:par>
                                <p:cTn id="749" presetID="19" presetClass="exit" presetSubtype="10" fill="hold" grpId="3" nodeType="withEffect">
                                  <p:stCondLst>
                                    <p:cond delay="0"/>
                                  </p:stCondLst>
                                  <p:iterate type="lt">
                                    <p:tmPct val="0"/>
                                  </p:iterate>
                                  <p:childTnLst>
                                    <p:anim calcmode="lin" valueType="num">
                                      <p:cBhvr>
                                        <p:cTn id="750" dur="3000"/>
                                        <p:tgtEl>
                                          <p:spTgt spid="75"/>
                                        </p:tgtEl>
                                        <p:attrNameLst>
                                          <p:attrName>ppt_h</p:attrName>
                                        </p:attrNameLst>
                                      </p:cBhvr>
                                      <p:tavLst>
                                        <p:tav tm="0">
                                          <p:val>
                                            <p:strVal val="ppt_h"/>
                                          </p:val>
                                        </p:tav>
                                        <p:tav tm="100000">
                                          <p:val>
                                            <p:strVal val="ppt_h"/>
                                          </p:val>
                                        </p:tav>
                                      </p:tavLst>
                                    </p:anim>
                                    <p:anim calcmode="lin" valueType="num">
                                      <p:cBhvr>
                                        <p:cTn id="751" dur="3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2999"/>
                                          </p:stCondLst>
                                        </p:cTn>
                                        <p:tgtEl>
                                          <p:spTgt spid="75"/>
                                        </p:tgtEl>
                                        <p:attrNameLst>
                                          <p:attrName>style.visibility</p:attrName>
                                        </p:attrNameLst>
                                      </p:cBhvr>
                                      <p:to>
                                        <p:strVal val="hidden"/>
                                      </p:to>
                                    </p:set>
                                  </p:childTnLst>
                                </p:cTn>
                              </p:par>
                              <p:par>
                                <p:cTn id="753" presetID="19" presetClass="exit" presetSubtype="10" fill="hold" grpId="3" nodeType="withEffect">
                                  <p:stCondLst>
                                    <p:cond delay="0"/>
                                  </p:stCondLst>
                                  <p:iterate type="lt">
                                    <p:tmPct val="0"/>
                                  </p:iterate>
                                  <p:childTnLst>
                                    <p:anim calcmode="lin" valueType="num">
                                      <p:cBhvr>
                                        <p:cTn id="754" dur="3000"/>
                                        <p:tgtEl>
                                          <p:spTgt spid="76"/>
                                        </p:tgtEl>
                                        <p:attrNameLst>
                                          <p:attrName>ppt_h</p:attrName>
                                        </p:attrNameLst>
                                      </p:cBhvr>
                                      <p:tavLst>
                                        <p:tav tm="0">
                                          <p:val>
                                            <p:strVal val="ppt_h"/>
                                          </p:val>
                                        </p:tav>
                                        <p:tav tm="100000">
                                          <p:val>
                                            <p:strVal val="ppt_h"/>
                                          </p:val>
                                        </p:tav>
                                      </p:tavLst>
                                    </p:anim>
                                    <p:anim calcmode="lin" valueType="num">
                                      <p:cBhvr>
                                        <p:cTn id="755" dur="3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2999"/>
                                          </p:stCondLst>
                                        </p:cTn>
                                        <p:tgtEl>
                                          <p:spTgt spid="76"/>
                                        </p:tgtEl>
                                        <p:attrNameLst>
                                          <p:attrName>style.visibility</p:attrName>
                                        </p:attrNameLst>
                                      </p:cBhvr>
                                      <p:to>
                                        <p:strVal val="hidden"/>
                                      </p:to>
                                    </p:set>
                                  </p:childTnLst>
                                </p:cTn>
                              </p:par>
                              <p:par>
                                <p:cTn id="757" presetID="19" presetClass="exit" presetSubtype="10" fill="hold" grpId="3" nodeType="withEffect">
                                  <p:stCondLst>
                                    <p:cond delay="0"/>
                                  </p:stCondLst>
                                  <p:iterate type="lt">
                                    <p:tmPct val="0"/>
                                  </p:iterate>
                                  <p:childTnLst>
                                    <p:anim calcmode="lin" valueType="num">
                                      <p:cBhvr>
                                        <p:cTn id="758" dur="3000"/>
                                        <p:tgtEl>
                                          <p:spTgt spid="77"/>
                                        </p:tgtEl>
                                        <p:attrNameLst>
                                          <p:attrName>ppt_h</p:attrName>
                                        </p:attrNameLst>
                                      </p:cBhvr>
                                      <p:tavLst>
                                        <p:tav tm="0">
                                          <p:val>
                                            <p:strVal val="ppt_h"/>
                                          </p:val>
                                        </p:tav>
                                        <p:tav tm="100000">
                                          <p:val>
                                            <p:strVal val="ppt_h"/>
                                          </p:val>
                                        </p:tav>
                                      </p:tavLst>
                                    </p:anim>
                                    <p:anim calcmode="lin" valueType="num">
                                      <p:cBhvr>
                                        <p:cTn id="759" dur="3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2999"/>
                                          </p:stCondLst>
                                        </p:cTn>
                                        <p:tgtEl>
                                          <p:spTgt spid="77"/>
                                        </p:tgtEl>
                                        <p:attrNameLst>
                                          <p:attrName>style.visibility</p:attrName>
                                        </p:attrNameLst>
                                      </p:cBhvr>
                                      <p:to>
                                        <p:strVal val="hidden"/>
                                      </p:to>
                                    </p:set>
                                  </p:childTnLst>
                                </p:cTn>
                              </p:par>
                              <p:par>
                                <p:cTn id="761" presetID="19" presetClass="exit" presetSubtype="10" fill="hold" grpId="3" nodeType="withEffect">
                                  <p:stCondLst>
                                    <p:cond delay="0"/>
                                  </p:stCondLst>
                                  <p:iterate type="lt">
                                    <p:tmPct val="0"/>
                                  </p:iterate>
                                  <p:childTnLst>
                                    <p:anim calcmode="lin" valueType="num">
                                      <p:cBhvr>
                                        <p:cTn id="762" dur="3000"/>
                                        <p:tgtEl>
                                          <p:spTgt spid="78"/>
                                        </p:tgtEl>
                                        <p:attrNameLst>
                                          <p:attrName>ppt_h</p:attrName>
                                        </p:attrNameLst>
                                      </p:cBhvr>
                                      <p:tavLst>
                                        <p:tav tm="0">
                                          <p:val>
                                            <p:strVal val="ppt_h"/>
                                          </p:val>
                                        </p:tav>
                                        <p:tav tm="100000">
                                          <p:val>
                                            <p:strVal val="ppt_h"/>
                                          </p:val>
                                        </p:tav>
                                      </p:tavLst>
                                    </p:anim>
                                    <p:anim calcmode="lin" valueType="num">
                                      <p:cBhvr>
                                        <p:cTn id="763" dur="3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4" dur="1" fill="hold">
                                          <p:stCondLst>
                                            <p:cond delay="2999"/>
                                          </p:stCondLst>
                                        </p:cTn>
                                        <p:tgtEl>
                                          <p:spTgt spid="78"/>
                                        </p:tgtEl>
                                        <p:attrNameLst>
                                          <p:attrName>style.visibility</p:attrName>
                                        </p:attrNameLst>
                                      </p:cBhvr>
                                      <p:to>
                                        <p:strVal val="hidden"/>
                                      </p:to>
                                    </p:set>
                                  </p:childTnLst>
                                </p:cTn>
                              </p:par>
                              <p:par>
                                <p:cTn id="765" presetID="17" presetClass="entr" presetSubtype="1" fill="hold" nodeType="withEffect">
                                  <p:stCondLst>
                                    <p:cond delay="0"/>
                                  </p:stCondLst>
                                  <p:childTnLst>
                                    <p:set>
                                      <p:cBhvr>
                                        <p:cTn id="766" dur="1" fill="hold">
                                          <p:stCondLst>
                                            <p:cond delay="0"/>
                                          </p:stCondLst>
                                        </p:cTn>
                                        <p:tgtEl>
                                          <p:spTgt spid="4"/>
                                        </p:tgtEl>
                                        <p:attrNameLst>
                                          <p:attrName>style.visibility</p:attrName>
                                        </p:attrNameLst>
                                      </p:cBhvr>
                                      <p:to>
                                        <p:strVal val="visible"/>
                                      </p:to>
                                    </p:set>
                                    <p:anim calcmode="lin" valueType="num">
                                      <p:cBhvr>
                                        <p:cTn id="767" dur="3000" fill="hold"/>
                                        <p:tgtEl>
                                          <p:spTgt spid="4"/>
                                        </p:tgtEl>
                                        <p:attrNameLst>
                                          <p:attrName>ppt_x</p:attrName>
                                        </p:attrNameLst>
                                      </p:cBhvr>
                                      <p:tavLst>
                                        <p:tav tm="0">
                                          <p:val>
                                            <p:strVal val="#ppt_x"/>
                                          </p:val>
                                        </p:tav>
                                        <p:tav tm="100000">
                                          <p:val>
                                            <p:strVal val="#ppt_x"/>
                                          </p:val>
                                        </p:tav>
                                      </p:tavLst>
                                    </p:anim>
                                    <p:anim calcmode="lin" valueType="num">
                                      <p:cBhvr>
                                        <p:cTn id="768" dur="3000" fill="hold"/>
                                        <p:tgtEl>
                                          <p:spTgt spid="4"/>
                                        </p:tgtEl>
                                        <p:attrNameLst>
                                          <p:attrName>ppt_y</p:attrName>
                                        </p:attrNameLst>
                                      </p:cBhvr>
                                      <p:tavLst>
                                        <p:tav tm="0">
                                          <p:val>
                                            <p:strVal val="#ppt_y-#ppt_h/2"/>
                                          </p:val>
                                        </p:tav>
                                        <p:tav tm="100000">
                                          <p:val>
                                            <p:strVal val="#ppt_y"/>
                                          </p:val>
                                        </p:tav>
                                      </p:tavLst>
                                    </p:anim>
                                    <p:anim calcmode="lin" valueType="num">
                                      <p:cBhvr>
                                        <p:cTn id="769" dur="3000" fill="hold"/>
                                        <p:tgtEl>
                                          <p:spTgt spid="4"/>
                                        </p:tgtEl>
                                        <p:attrNameLst>
                                          <p:attrName>ppt_w</p:attrName>
                                        </p:attrNameLst>
                                      </p:cBhvr>
                                      <p:tavLst>
                                        <p:tav tm="0">
                                          <p:val>
                                            <p:strVal val="#ppt_w"/>
                                          </p:val>
                                        </p:tav>
                                        <p:tav tm="100000">
                                          <p:val>
                                            <p:strVal val="#ppt_w"/>
                                          </p:val>
                                        </p:tav>
                                      </p:tavLst>
                                    </p:anim>
                                    <p:anim calcmode="lin" valueType="num">
                                      <p:cBhvr>
                                        <p:cTn id="770" dur="3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1489272" y="2203648"/>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311337" y="3332743"/>
            <a:ext cx="1236234" cy="271464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pic>
        <p:nvPicPr>
          <p:cNvPr id="20" name="19 Imagen" descr="brown-paw-tracks-on-grey-b4b4b4-hi.png"/>
          <p:cNvPicPr>
            <a:picLocks noChangeAspect="1"/>
          </p:cNvPicPr>
          <p:nvPr/>
        </p:nvPicPr>
        <p:blipFill>
          <a:blip r:embed="rId5"/>
          <a:srcRect/>
          <a:stretch>
            <a:fillRect/>
          </a:stretch>
        </p:blipFill>
        <p:spPr>
          <a:xfrm rot="16200000">
            <a:off x="4525387" y="3404181"/>
            <a:ext cx="1236234" cy="2714644"/>
          </a:xfrm>
          <a:prstGeom prst="rect">
            <a:avLst/>
          </a:prstGeom>
        </p:spPr>
      </p:pic>
      <p:sp>
        <p:nvSpPr>
          <p:cNvPr id="21" name="20 CuadroTexto"/>
          <p:cNvSpPr txBox="1"/>
          <p:nvPr/>
        </p:nvSpPr>
        <p:spPr>
          <a:xfrm>
            <a:off x="214282" y="857238"/>
            <a:ext cx="7286643" cy="3416320"/>
          </a:xfrm>
          <a:prstGeom prst="rect">
            <a:avLst/>
          </a:prstGeom>
          <a:noFill/>
        </p:spPr>
        <p:txBody>
          <a:bodyPr wrap="square" rtlCol="0">
            <a:spAutoFit/>
          </a:bodyPr>
          <a:lstStyle/>
          <a:p>
            <a:r>
              <a:rPr lang="es-ES" dirty="0" smtClean="0"/>
              <a:t> </a:t>
            </a:r>
          </a:p>
          <a:p>
            <a:r>
              <a:rPr lang="es-ES" b="1"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DISPOSICIÓN:</a:t>
            </a:r>
          </a:p>
          <a:p>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La disposición es en gran parte relacionada con su estirpe, con un entrenamiento adecuado y con el afecto que su amo le provea. El comportamiento natural de esta raza es algo juguetona lo cual es maravilloso pero para que sea considerado ideal también tiene que:</a:t>
            </a:r>
          </a:p>
          <a:p>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 Siempre estar alerta y dispuesto.</a:t>
            </a:r>
          </a:p>
          <a:p>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 Puede ser ligeramente curioso pero bajo ningún concepto cohibido.</a:t>
            </a:r>
          </a:p>
          <a:p>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 Responder al llamado amistoso (del amo) con rapidez.</a:t>
            </a:r>
          </a:p>
          <a:p>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 Demostrar desconfianza hacia el desconocido pero mantenerse sereno todo el tiempo, sin miedo ni agresividad.</a:t>
            </a:r>
          </a:p>
          <a:p>
            <a:r>
              <a:rPr lang="es-ES"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 Tener valentía ante una amenaza.</a:t>
            </a:r>
          </a:p>
          <a:p>
            <a:endParaRPr lang="es-ES" dirty="0"/>
          </a:p>
        </p:txBody>
      </p:sp>
      <p:sp>
        <p:nvSpPr>
          <p:cNvPr id="16" name="15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40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
                                        </p:tgtEl>
                                        <p:attrNameLst>
                                          <p:attrName>style.opacity</p:attrName>
                                        </p:attrNameLst>
                                      </p:cBhvr>
                                      <p:to>
                                        <p:strVal val="0"/>
                                      </p:to>
                                    </p:set>
                                    <p:animEffect filter="image" prLst="opacity: 0">
                                      <p:cBhvr rctx="IE">
                                        <p:cTn id="7" dur="indefinite"/>
                                        <p:tgtEl>
                                          <p:spTgt spid="16"/>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solidFill>
            <a:srgbClr val="663300"/>
          </a:solidFill>
        </p:spPr>
        <p:txBody>
          <a:bodyPr/>
          <a:lstStyle/>
          <a:p>
            <a:endParaRPr lang="es-ES" dirty="0"/>
          </a:p>
        </p:txBody>
      </p:sp>
      <p:pic>
        <p:nvPicPr>
          <p:cNvPr id="4" name="3 Imagen" descr="3b759313dc916be372089f10bfcf68cf.jpg"/>
          <p:cNvPicPr>
            <a:picLocks noChangeAspect="1"/>
          </p:cNvPicPr>
          <p:nvPr/>
        </p:nvPicPr>
        <p:blipFill>
          <a:blip r:embed="rId2"/>
          <a:stretch>
            <a:fillRect/>
          </a:stretch>
        </p:blipFill>
        <p:spPr>
          <a:xfrm>
            <a:off x="0" y="0"/>
            <a:ext cx="9148462" cy="5143500"/>
          </a:xfrm>
          <a:prstGeom prst="rect">
            <a:avLst/>
          </a:prstGeom>
        </p:spPr>
      </p:pic>
      <p:pic>
        <p:nvPicPr>
          <p:cNvPr id="6" name="5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3428992" y="1500180"/>
            <a:ext cx="1143008" cy="1071570"/>
          </a:xfrm>
          <a:prstGeom prst="rect">
            <a:avLst/>
          </a:prstGeom>
        </p:spPr>
      </p:pic>
      <p:pic>
        <p:nvPicPr>
          <p:cNvPr id="7" name="6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4572000" y="1500180"/>
            <a:ext cx="1143008" cy="1071570"/>
          </a:xfrm>
          <a:prstGeom prst="rect">
            <a:avLst/>
          </a:prstGeom>
        </p:spPr>
      </p:pic>
      <p:pic>
        <p:nvPicPr>
          <p:cNvPr id="8" name="7 Imagen" descr="1211811437.png"/>
          <p:cNvPicPr>
            <a:picLocks noChangeAspect="1"/>
          </p:cNvPicPr>
          <p:nvPr/>
        </p:nvPicPr>
        <p:blipFill>
          <a:blip r:embed="rId3">
            <a:duotone>
              <a:prstClr val="black"/>
              <a:srgbClr val="C08040">
                <a:tint val="45000"/>
                <a:satMod val="400000"/>
              </a:srgbClr>
            </a:duotone>
            <a:lum contrast="40000"/>
          </a:blip>
          <a:srcRect l="15958" t="15958" r="20212" b="16223"/>
          <a:stretch>
            <a:fillRect/>
          </a:stretch>
        </p:blipFill>
        <p:spPr>
          <a:xfrm>
            <a:off x="3428992" y="2500312"/>
            <a:ext cx="1143008" cy="1214446"/>
          </a:xfrm>
          <a:prstGeom prst="rect">
            <a:avLst/>
          </a:prstGeom>
        </p:spPr>
      </p:pic>
      <p:pic>
        <p:nvPicPr>
          <p:cNvPr id="9" name="8 Imagen" descr="1211811437.png"/>
          <p:cNvPicPr>
            <a:picLocks noChangeAspect="1"/>
          </p:cNvPicPr>
          <p:nvPr/>
        </p:nvPicPr>
        <p:blipFill>
          <a:blip r:embed="rId3">
            <a:duotone>
              <a:prstClr val="black"/>
              <a:srgbClr val="C08040">
                <a:tint val="45000"/>
                <a:satMod val="400000"/>
              </a:srgbClr>
            </a:duotone>
            <a:lum contrast="40000"/>
          </a:blip>
          <a:srcRect l="15958" t="19947" r="20212" b="16223"/>
          <a:stretch>
            <a:fillRect/>
          </a:stretch>
        </p:blipFill>
        <p:spPr>
          <a:xfrm>
            <a:off x="4643438" y="2500312"/>
            <a:ext cx="1143008" cy="1143008"/>
          </a:xfrm>
          <a:prstGeom prst="rect">
            <a:avLst/>
          </a:prstGeom>
        </p:spPr>
      </p:pic>
      <p:pic>
        <p:nvPicPr>
          <p:cNvPr id="10" name="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571736" y="3000378"/>
            <a:ext cx="928694" cy="1000132"/>
          </a:xfrm>
          <a:prstGeom prst="rect">
            <a:avLst/>
          </a:prstGeom>
        </p:spPr>
      </p:pic>
      <p:pic>
        <p:nvPicPr>
          <p:cNvPr id="11" name="1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643174" y="1000114"/>
            <a:ext cx="928694" cy="1000132"/>
          </a:xfrm>
          <a:prstGeom prst="rect">
            <a:avLst/>
          </a:prstGeom>
        </p:spPr>
      </p:pic>
      <p:pic>
        <p:nvPicPr>
          <p:cNvPr id="12" name="1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1071552"/>
            <a:ext cx="928694" cy="1000132"/>
          </a:xfrm>
          <a:prstGeom prst="rect">
            <a:avLst/>
          </a:prstGeom>
        </p:spPr>
      </p:pic>
      <p:pic>
        <p:nvPicPr>
          <p:cNvPr id="13" name="1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3000378"/>
            <a:ext cx="928694" cy="1000132"/>
          </a:xfrm>
          <a:prstGeom prst="rect">
            <a:avLst/>
          </a:prstGeom>
        </p:spPr>
      </p:pic>
      <p:pic>
        <p:nvPicPr>
          <p:cNvPr id="14" name="1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785918" y="3429006"/>
            <a:ext cx="785818" cy="846266"/>
          </a:xfrm>
          <a:prstGeom prst="rect">
            <a:avLst/>
          </a:prstGeom>
        </p:spPr>
      </p:pic>
      <p:pic>
        <p:nvPicPr>
          <p:cNvPr id="15" name="14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928794" y="785800"/>
            <a:ext cx="785818" cy="846266"/>
          </a:xfrm>
          <a:prstGeom prst="rect">
            <a:avLst/>
          </a:prstGeom>
        </p:spPr>
      </p:pic>
      <p:pic>
        <p:nvPicPr>
          <p:cNvPr id="16" name="15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857238"/>
            <a:ext cx="785818" cy="846266"/>
          </a:xfrm>
          <a:prstGeom prst="rect">
            <a:avLst/>
          </a:prstGeom>
        </p:spPr>
      </p:pic>
      <p:pic>
        <p:nvPicPr>
          <p:cNvPr id="17" name="16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3429006"/>
            <a:ext cx="785818" cy="846266"/>
          </a:xfrm>
          <a:prstGeom prst="rect">
            <a:avLst/>
          </a:prstGeom>
        </p:spPr>
      </p:pic>
      <p:pic>
        <p:nvPicPr>
          <p:cNvPr id="18" name="17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214414" y="3786196"/>
            <a:ext cx="663352" cy="714380"/>
          </a:xfrm>
          <a:prstGeom prst="rect">
            <a:avLst/>
          </a:prstGeom>
        </p:spPr>
      </p:pic>
      <p:pic>
        <p:nvPicPr>
          <p:cNvPr id="19" name="1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357290" y="571486"/>
            <a:ext cx="663352" cy="714380"/>
          </a:xfrm>
          <a:prstGeom prst="rect">
            <a:avLst/>
          </a:prstGeom>
        </p:spPr>
      </p:pic>
      <p:pic>
        <p:nvPicPr>
          <p:cNvPr id="20" name="1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714362"/>
            <a:ext cx="663352" cy="714380"/>
          </a:xfrm>
          <a:prstGeom prst="rect">
            <a:avLst/>
          </a:prstGeom>
        </p:spPr>
      </p:pic>
      <p:pic>
        <p:nvPicPr>
          <p:cNvPr id="21" name="2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3786196"/>
            <a:ext cx="663352" cy="714380"/>
          </a:xfrm>
          <a:prstGeom prst="rect">
            <a:avLst/>
          </a:prstGeom>
        </p:spPr>
      </p:pic>
      <p:pic>
        <p:nvPicPr>
          <p:cNvPr id="22" name="2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42910" y="4071948"/>
            <a:ext cx="597017" cy="642942"/>
          </a:xfrm>
          <a:prstGeom prst="rect">
            <a:avLst/>
          </a:prstGeom>
        </p:spPr>
      </p:pic>
      <p:pic>
        <p:nvPicPr>
          <p:cNvPr id="23" name="2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857224" y="357172"/>
            <a:ext cx="597017" cy="642942"/>
          </a:xfrm>
          <a:prstGeom prst="rect">
            <a:avLst/>
          </a:prstGeom>
        </p:spPr>
      </p:pic>
      <p:pic>
        <p:nvPicPr>
          <p:cNvPr id="24" name="2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858148" y="571486"/>
            <a:ext cx="597017" cy="642942"/>
          </a:xfrm>
          <a:prstGeom prst="rect">
            <a:avLst/>
          </a:prstGeom>
        </p:spPr>
      </p:pic>
      <p:pic>
        <p:nvPicPr>
          <p:cNvPr id="25" name="24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786710" y="4071948"/>
            <a:ext cx="597017" cy="642942"/>
          </a:xfrm>
          <a:prstGeom prst="rect">
            <a:avLst/>
          </a:prstGeom>
        </p:spPr>
      </p:pic>
      <p:pic>
        <p:nvPicPr>
          <p:cNvPr id="26" name="25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214282" y="4357700"/>
            <a:ext cx="464347" cy="500066"/>
          </a:xfrm>
          <a:prstGeom prst="rect">
            <a:avLst/>
          </a:prstGeom>
        </p:spPr>
      </p:pic>
      <p:pic>
        <p:nvPicPr>
          <p:cNvPr id="27" name="26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428596" y="214296"/>
            <a:ext cx="464347" cy="500066"/>
          </a:xfrm>
          <a:prstGeom prst="rect">
            <a:avLst/>
          </a:prstGeom>
        </p:spPr>
      </p:pic>
      <p:pic>
        <p:nvPicPr>
          <p:cNvPr id="28" name="27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358214" y="428610"/>
            <a:ext cx="464347" cy="500066"/>
          </a:xfrm>
          <a:prstGeom prst="rect">
            <a:avLst/>
          </a:prstGeom>
        </p:spPr>
      </p:pic>
      <p:pic>
        <p:nvPicPr>
          <p:cNvPr id="29" name="28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286776" y="4357700"/>
            <a:ext cx="464347" cy="500066"/>
          </a:xfrm>
          <a:prstGeom prst="rect">
            <a:avLst/>
          </a:prstGeom>
        </p:spPr>
      </p:pic>
      <p:sp>
        <p:nvSpPr>
          <p:cNvPr id="30" name="29 Rectángulo"/>
          <p:cNvSpPr/>
          <p:nvPr/>
        </p:nvSpPr>
        <p:spPr>
          <a:xfrm>
            <a:off x="-214346" y="-428646"/>
            <a:ext cx="9644130" cy="5786478"/>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6"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3000" fill="hold"/>
                                        <p:tgtEl>
                                          <p:spTgt spid="6"/>
                                        </p:tgtEl>
                                        <p:attrNameLst>
                                          <p:attrName>ppt_x</p:attrName>
                                        </p:attrNameLst>
                                      </p:cBhvr>
                                      <p:tavLst>
                                        <p:tav tm="0">
                                          <p:val>
                                            <p:strVal val="1+#ppt_w/2"/>
                                          </p:val>
                                        </p:tav>
                                        <p:tav tm="100000">
                                          <p:val>
                                            <p:strVal val="#ppt_x"/>
                                          </p:val>
                                        </p:tav>
                                      </p:tavLst>
                                    </p:anim>
                                    <p:anim calcmode="lin" valueType="num">
                                      <p:cBhvr additive="base">
                                        <p:cTn id="11" dur="3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additive="base">
                                        <p:cTn id="14" dur="3000" fill="hold"/>
                                        <p:tgtEl>
                                          <p:spTgt spid="11"/>
                                        </p:tgtEl>
                                        <p:attrNameLst>
                                          <p:attrName>ppt_x</p:attrName>
                                        </p:attrNameLst>
                                      </p:cBhvr>
                                      <p:tavLst>
                                        <p:tav tm="0">
                                          <p:val>
                                            <p:strVal val="1+#ppt_w/2"/>
                                          </p:val>
                                        </p:tav>
                                        <p:tav tm="100000">
                                          <p:val>
                                            <p:strVal val="#ppt_x"/>
                                          </p:val>
                                        </p:tav>
                                      </p:tavLst>
                                    </p:anim>
                                    <p:anim calcmode="lin" valueType="num">
                                      <p:cBhvr additive="base">
                                        <p:cTn id="15" dur="3000" fill="hold"/>
                                        <p:tgtEl>
                                          <p:spTgt spid="11"/>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 calcmode="lin" valueType="num">
                                      <p:cBhvr additive="base">
                                        <p:cTn id="18" dur="3000" fill="hold"/>
                                        <p:tgtEl>
                                          <p:spTgt spid="15"/>
                                        </p:tgtEl>
                                        <p:attrNameLst>
                                          <p:attrName>ppt_x</p:attrName>
                                        </p:attrNameLst>
                                      </p:cBhvr>
                                      <p:tavLst>
                                        <p:tav tm="0">
                                          <p:val>
                                            <p:strVal val="1+#ppt_w/2"/>
                                          </p:val>
                                        </p:tav>
                                        <p:tav tm="100000">
                                          <p:val>
                                            <p:strVal val="#ppt_x"/>
                                          </p:val>
                                        </p:tav>
                                      </p:tavLst>
                                    </p:anim>
                                    <p:anim calcmode="lin" valueType="num">
                                      <p:cBhvr additive="base">
                                        <p:cTn id="19" dur="3000" fill="hold"/>
                                        <p:tgtEl>
                                          <p:spTgt spid="15"/>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3000" fill="hold"/>
                                        <p:tgtEl>
                                          <p:spTgt spid="19"/>
                                        </p:tgtEl>
                                        <p:attrNameLst>
                                          <p:attrName>ppt_x</p:attrName>
                                        </p:attrNameLst>
                                      </p:cBhvr>
                                      <p:tavLst>
                                        <p:tav tm="0">
                                          <p:val>
                                            <p:strVal val="1+#ppt_w/2"/>
                                          </p:val>
                                        </p:tav>
                                        <p:tav tm="100000">
                                          <p:val>
                                            <p:strVal val="#ppt_x"/>
                                          </p:val>
                                        </p:tav>
                                      </p:tavLst>
                                    </p:anim>
                                    <p:anim calcmode="lin" valueType="num">
                                      <p:cBhvr additive="base">
                                        <p:cTn id="23" dur="3000" fill="hold"/>
                                        <p:tgtEl>
                                          <p:spTgt spid="19"/>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additive="base">
                                        <p:cTn id="26" dur="3000" fill="hold"/>
                                        <p:tgtEl>
                                          <p:spTgt spid="23"/>
                                        </p:tgtEl>
                                        <p:attrNameLst>
                                          <p:attrName>ppt_x</p:attrName>
                                        </p:attrNameLst>
                                      </p:cBhvr>
                                      <p:tavLst>
                                        <p:tav tm="0">
                                          <p:val>
                                            <p:strVal val="1+#ppt_w/2"/>
                                          </p:val>
                                        </p:tav>
                                        <p:tav tm="100000">
                                          <p:val>
                                            <p:strVal val="#ppt_x"/>
                                          </p:val>
                                        </p:tav>
                                      </p:tavLst>
                                    </p:anim>
                                    <p:anim calcmode="lin" valueType="num">
                                      <p:cBhvr additive="base">
                                        <p:cTn id="27" dur="3000" fill="hold"/>
                                        <p:tgtEl>
                                          <p:spTgt spid="23"/>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27"/>
                                        </p:tgtEl>
                                        <p:attrNameLst>
                                          <p:attrName>style.visibility</p:attrName>
                                        </p:attrNameLst>
                                      </p:cBhvr>
                                      <p:to>
                                        <p:strVal val="visible"/>
                                      </p:to>
                                    </p:set>
                                    <p:anim calcmode="lin" valueType="num">
                                      <p:cBhvr additive="base">
                                        <p:cTn id="30" dur="3000" fill="hold"/>
                                        <p:tgtEl>
                                          <p:spTgt spid="27"/>
                                        </p:tgtEl>
                                        <p:attrNameLst>
                                          <p:attrName>ppt_x</p:attrName>
                                        </p:attrNameLst>
                                      </p:cBhvr>
                                      <p:tavLst>
                                        <p:tav tm="0">
                                          <p:val>
                                            <p:strVal val="1+#ppt_w/2"/>
                                          </p:val>
                                        </p:tav>
                                        <p:tav tm="100000">
                                          <p:val>
                                            <p:strVal val="#ppt_x"/>
                                          </p:val>
                                        </p:tav>
                                      </p:tavLst>
                                    </p:anim>
                                    <p:anim calcmode="lin" valueType="num">
                                      <p:cBhvr additive="base">
                                        <p:cTn id="31" dur="3000" fill="hold"/>
                                        <p:tgtEl>
                                          <p:spTgt spid="27"/>
                                        </p:tgtEl>
                                        <p:attrNameLst>
                                          <p:attrName>ppt_y</p:attrName>
                                        </p:attrNameLst>
                                      </p:cBhvr>
                                      <p:tavLst>
                                        <p:tav tm="0">
                                          <p:val>
                                            <p:strVal val="1+#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3000" fill="hold"/>
                                        <p:tgtEl>
                                          <p:spTgt spid="9"/>
                                        </p:tgtEl>
                                        <p:attrNameLst>
                                          <p:attrName>ppt_x</p:attrName>
                                        </p:attrNameLst>
                                      </p:cBhvr>
                                      <p:tavLst>
                                        <p:tav tm="0">
                                          <p:val>
                                            <p:strVal val="0-#ppt_w/2"/>
                                          </p:val>
                                        </p:tav>
                                        <p:tav tm="100000">
                                          <p:val>
                                            <p:strVal val="#ppt_x"/>
                                          </p:val>
                                        </p:tav>
                                      </p:tavLst>
                                    </p:anim>
                                    <p:anim calcmode="lin" valueType="num">
                                      <p:cBhvr additive="base">
                                        <p:cTn id="35" dur="3000" fill="hold"/>
                                        <p:tgtEl>
                                          <p:spTgt spid="9"/>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3000" fill="hold"/>
                                        <p:tgtEl>
                                          <p:spTgt spid="13"/>
                                        </p:tgtEl>
                                        <p:attrNameLst>
                                          <p:attrName>ppt_x</p:attrName>
                                        </p:attrNameLst>
                                      </p:cBhvr>
                                      <p:tavLst>
                                        <p:tav tm="0">
                                          <p:val>
                                            <p:strVal val="0-#ppt_w/2"/>
                                          </p:val>
                                        </p:tav>
                                        <p:tav tm="100000">
                                          <p:val>
                                            <p:strVal val="#ppt_x"/>
                                          </p:val>
                                        </p:tav>
                                      </p:tavLst>
                                    </p:anim>
                                    <p:anim calcmode="lin" valueType="num">
                                      <p:cBhvr additive="base">
                                        <p:cTn id="39" dur="3000" fill="hold"/>
                                        <p:tgtEl>
                                          <p:spTgt spid="13"/>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3000" fill="hold"/>
                                        <p:tgtEl>
                                          <p:spTgt spid="17"/>
                                        </p:tgtEl>
                                        <p:attrNameLst>
                                          <p:attrName>ppt_x</p:attrName>
                                        </p:attrNameLst>
                                      </p:cBhvr>
                                      <p:tavLst>
                                        <p:tav tm="0">
                                          <p:val>
                                            <p:strVal val="0-#ppt_w/2"/>
                                          </p:val>
                                        </p:tav>
                                        <p:tav tm="100000">
                                          <p:val>
                                            <p:strVal val="#ppt_x"/>
                                          </p:val>
                                        </p:tav>
                                      </p:tavLst>
                                    </p:anim>
                                    <p:anim calcmode="lin" valueType="num">
                                      <p:cBhvr additive="base">
                                        <p:cTn id="43" dur="3000" fill="hold"/>
                                        <p:tgtEl>
                                          <p:spTgt spid="17"/>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3000" fill="hold"/>
                                        <p:tgtEl>
                                          <p:spTgt spid="21"/>
                                        </p:tgtEl>
                                        <p:attrNameLst>
                                          <p:attrName>ppt_x</p:attrName>
                                        </p:attrNameLst>
                                      </p:cBhvr>
                                      <p:tavLst>
                                        <p:tav tm="0">
                                          <p:val>
                                            <p:strVal val="0-#ppt_w/2"/>
                                          </p:val>
                                        </p:tav>
                                        <p:tav tm="100000">
                                          <p:val>
                                            <p:strVal val="#ppt_x"/>
                                          </p:val>
                                        </p:tav>
                                      </p:tavLst>
                                    </p:anim>
                                    <p:anim calcmode="lin" valueType="num">
                                      <p:cBhvr additive="base">
                                        <p:cTn id="47" dur="3000" fill="hold"/>
                                        <p:tgtEl>
                                          <p:spTgt spid="21"/>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3000" fill="hold"/>
                                        <p:tgtEl>
                                          <p:spTgt spid="25"/>
                                        </p:tgtEl>
                                        <p:attrNameLst>
                                          <p:attrName>ppt_x</p:attrName>
                                        </p:attrNameLst>
                                      </p:cBhvr>
                                      <p:tavLst>
                                        <p:tav tm="0">
                                          <p:val>
                                            <p:strVal val="0-#ppt_w/2"/>
                                          </p:val>
                                        </p:tav>
                                        <p:tav tm="100000">
                                          <p:val>
                                            <p:strVal val="#ppt_x"/>
                                          </p:val>
                                        </p:tav>
                                      </p:tavLst>
                                    </p:anim>
                                    <p:anim calcmode="lin" valueType="num">
                                      <p:cBhvr additive="base">
                                        <p:cTn id="51" dur="3000" fill="hold"/>
                                        <p:tgtEl>
                                          <p:spTgt spid="25"/>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9"/>
                                        </p:tgtEl>
                                        <p:attrNameLst>
                                          <p:attrName>style.visibility</p:attrName>
                                        </p:attrNameLst>
                                      </p:cBhvr>
                                      <p:to>
                                        <p:strVal val="visible"/>
                                      </p:to>
                                    </p:set>
                                    <p:anim calcmode="lin" valueType="num">
                                      <p:cBhvr additive="base">
                                        <p:cTn id="54" dur="3000" fill="hold"/>
                                        <p:tgtEl>
                                          <p:spTgt spid="29"/>
                                        </p:tgtEl>
                                        <p:attrNameLst>
                                          <p:attrName>ppt_x</p:attrName>
                                        </p:attrNameLst>
                                      </p:cBhvr>
                                      <p:tavLst>
                                        <p:tav tm="0">
                                          <p:val>
                                            <p:strVal val="0-#ppt_w/2"/>
                                          </p:val>
                                        </p:tav>
                                        <p:tav tm="100000">
                                          <p:val>
                                            <p:strVal val="#ppt_x"/>
                                          </p:val>
                                        </p:tav>
                                      </p:tavLst>
                                    </p:anim>
                                    <p:anim calcmode="lin" valueType="num">
                                      <p:cBhvr additive="base">
                                        <p:cTn id="55" dur="3000" fill="hold"/>
                                        <p:tgtEl>
                                          <p:spTgt spid="29"/>
                                        </p:tgtEl>
                                        <p:attrNameLst>
                                          <p:attrName>ppt_y</p:attrName>
                                        </p:attrNameLst>
                                      </p:cBhvr>
                                      <p:tavLst>
                                        <p:tav tm="0">
                                          <p:val>
                                            <p:strVal val="0-#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additive="base">
                                        <p:cTn id="58" dur="3000" fill="hold"/>
                                        <p:tgtEl>
                                          <p:spTgt spid="7"/>
                                        </p:tgtEl>
                                        <p:attrNameLst>
                                          <p:attrName>ppt_x</p:attrName>
                                        </p:attrNameLst>
                                      </p:cBhvr>
                                      <p:tavLst>
                                        <p:tav tm="0">
                                          <p:val>
                                            <p:strVal val="0-#ppt_w/2"/>
                                          </p:val>
                                        </p:tav>
                                        <p:tav tm="100000">
                                          <p:val>
                                            <p:strVal val="#ppt_x"/>
                                          </p:val>
                                        </p:tav>
                                      </p:tavLst>
                                    </p:anim>
                                    <p:anim calcmode="lin" valueType="num">
                                      <p:cBhvr additive="base">
                                        <p:cTn id="59" dur="3000" fill="hold"/>
                                        <p:tgtEl>
                                          <p:spTgt spid="7"/>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12"/>
                                        </p:tgtEl>
                                        <p:attrNameLst>
                                          <p:attrName>style.visibility</p:attrName>
                                        </p:attrNameLst>
                                      </p:cBhvr>
                                      <p:to>
                                        <p:strVal val="visible"/>
                                      </p:to>
                                    </p:set>
                                    <p:anim calcmode="lin" valueType="num">
                                      <p:cBhvr additive="base">
                                        <p:cTn id="62" dur="3000" fill="hold"/>
                                        <p:tgtEl>
                                          <p:spTgt spid="12"/>
                                        </p:tgtEl>
                                        <p:attrNameLst>
                                          <p:attrName>ppt_x</p:attrName>
                                        </p:attrNameLst>
                                      </p:cBhvr>
                                      <p:tavLst>
                                        <p:tav tm="0">
                                          <p:val>
                                            <p:strVal val="0-#ppt_w/2"/>
                                          </p:val>
                                        </p:tav>
                                        <p:tav tm="100000">
                                          <p:val>
                                            <p:strVal val="#ppt_x"/>
                                          </p:val>
                                        </p:tav>
                                      </p:tavLst>
                                    </p:anim>
                                    <p:anim calcmode="lin" valueType="num">
                                      <p:cBhvr additive="base">
                                        <p:cTn id="63" dur="3000" fill="hold"/>
                                        <p:tgtEl>
                                          <p:spTgt spid="12"/>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3000" fill="hold"/>
                                        <p:tgtEl>
                                          <p:spTgt spid="16"/>
                                        </p:tgtEl>
                                        <p:attrNameLst>
                                          <p:attrName>ppt_x</p:attrName>
                                        </p:attrNameLst>
                                      </p:cBhvr>
                                      <p:tavLst>
                                        <p:tav tm="0">
                                          <p:val>
                                            <p:strVal val="0-#ppt_w/2"/>
                                          </p:val>
                                        </p:tav>
                                        <p:tav tm="100000">
                                          <p:val>
                                            <p:strVal val="#ppt_x"/>
                                          </p:val>
                                        </p:tav>
                                      </p:tavLst>
                                    </p:anim>
                                    <p:anim calcmode="lin" valueType="num">
                                      <p:cBhvr additive="base">
                                        <p:cTn id="67" dur="3000" fill="hold"/>
                                        <p:tgtEl>
                                          <p:spTgt spid="16"/>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0-#ppt_w/2"/>
                                          </p:val>
                                        </p:tav>
                                        <p:tav tm="100000">
                                          <p:val>
                                            <p:strVal val="#ppt_x"/>
                                          </p:val>
                                        </p:tav>
                                      </p:tavLst>
                                    </p:anim>
                                    <p:anim calcmode="lin" valueType="num">
                                      <p:cBhvr additive="base">
                                        <p:cTn id="71" dur="3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3000" fill="hold"/>
                                        <p:tgtEl>
                                          <p:spTgt spid="24"/>
                                        </p:tgtEl>
                                        <p:attrNameLst>
                                          <p:attrName>ppt_x</p:attrName>
                                        </p:attrNameLst>
                                      </p:cBhvr>
                                      <p:tavLst>
                                        <p:tav tm="0">
                                          <p:val>
                                            <p:strVal val="0-#ppt_w/2"/>
                                          </p:val>
                                        </p:tav>
                                        <p:tav tm="100000">
                                          <p:val>
                                            <p:strVal val="#ppt_x"/>
                                          </p:val>
                                        </p:tav>
                                      </p:tavLst>
                                    </p:anim>
                                    <p:anim calcmode="lin" valueType="num">
                                      <p:cBhvr additive="base">
                                        <p:cTn id="75" dur="3000" fill="hold"/>
                                        <p:tgtEl>
                                          <p:spTgt spid="24"/>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28"/>
                                        </p:tgtEl>
                                        <p:attrNameLst>
                                          <p:attrName>style.visibility</p:attrName>
                                        </p:attrNameLst>
                                      </p:cBhvr>
                                      <p:to>
                                        <p:strVal val="visible"/>
                                      </p:to>
                                    </p:set>
                                    <p:anim calcmode="lin" valueType="num">
                                      <p:cBhvr additive="base">
                                        <p:cTn id="78" dur="3000" fill="hold"/>
                                        <p:tgtEl>
                                          <p:spTgt spid="28"/>
                                        </p:tgtEl>
                                        <p:attrNameLst>
                                          <p:attrName>ppt_x</p:attrName>
                                        </p:attrNameLst>
                                      </p:cBhvr>
                                      <p:tavLst>
                                        <p:tav tm="0">
                                          <p:val>
                                            <p:strVal val="0-#ppt_w/2"/>
                                          </p:val>
                                        </p:tav>
                                        <p:tav tm="100000">
                                          <p:val>
                                            <p:strVal val="#ppt_x"/>
                                          </p:val>
                                        </p:tav>
                                      </p:tavLst>
                                    </p:anim>
                                    <p:anim calcmode="lin" valueType="num">
                                      <p:cBhvr additive="base">
                                        <p:cTn id="79" dur="3000" fill="hold"/>
                                        <p:tgtEl>
                                          <p:spTgt spid="28"/>
                                        </p:tgtEl>
                                        <p:attrNameLst>
                                          <p:attrName>ppt_y</p:attrName>
                                        </p:attrNameLst>
                                      </p:cBhvr>
                                      <p:tavLst>
                                        <p:tav tm="0">
                                          <p:val>
                                            <p:strVal val="1+#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additive="base">
                                        <p:cTn id="82" dur="3000" fill="hold"/>
                                        <p:tgtEl>
                                          <p:spTgt spid="8"/>
                                        </p:tgtEl>
                                        <p:attrNameLst>
                                          <p:attrName>ppt_x</p:attrName>
                                        </p:attrNameLst>
                                      </p:cBhvr>
                                      <p:tavLst>
                                        <p:tav tm="0">
                                          <p:val>
                                            <p:strVal val="1+#ppt_w/2"/>
                                          </p:val>
                                        </p:tav>
                                        <p:tav tm="100000">
                                          <p:val>
                                            <p:strVal val="#ppt_x"/>
                                          </p:val>
                                        </p:tav>
                                      </p:tavLst>
                                    </p:anim>
                                    <p:anim calcmode="lin" valueType="num">
                                      <p:cBhvr additive="base">
                                        <p:cTn id="83" dur="3000" fill="hold"/>
                                        <p:tgtEl>
                                          <p:spTgt spid="8"/>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10"/>
                                        </p:tgtEl>
                                        <p:attrNameLst>
                                          <p:attrName>style.visibility</p:attrName>
                                        </p:attrNameLst>
                                      </p:cBhvr>
                                      <p:to>
                                        <p:strVal val="visible"/>
                                      </p:to>
                                    </p:set>
                                    <p:anim calcmode="lin" valueType="num">
                                      <p:cBhvr additive="base">
                                        <p:cTn id="86" dur="3000" fill="hold"/>
                                        <p:tgtEl>
                                          <p:spTgt spid="10"/>
                                        </p:tgtEl>
                                        <p:attrNameLst>
                                          <p:attrName>ppt_x</p:attrName>
                                        </p:attrNameLst>
                                      </p:cBhvr>
                                      <p:tavLst>
                                        <p:tav tm="0">
                                          <p:val>
                                            <p:strVal val="1+#ppt_w/2"/>
                                          </p:val>
                                        </p:tav>
                                        <p:tav tm="100000">
                                          <p:val>
                                            <p:strVal val="#ppt_x"/>
                                          </p:val>
                                        </p:tav>
                                      </p:tavLst>
                                    </p:anim>
                                    <p:anim calcmode="lin" valueType="num">
                                      <p:cBhvr additive="base">
                                        <p:cTn id="87" dur="3000" fill="hold"/>
                                        <p:tgtEl>
                                          <p:spTgt spid="10"/>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14"/>
                                        </p:tgtEl>
                                        <p:attrNameLst>
                                          <p:attrName>style.visibility</p:attrName>
                                        </p:attrNameLst>
                                      </p:cBhvr>
                                      <p:to>
                                        <p:strVal val="visible"/>
                                      </p:to>
                                    </p:set>
                                    <p:anim calcmode="lin" valueType="num">
                                      <p:cBhvr additive="base">
                                        <p:cTn id="90" dur="3000" fill="hold"/>
                                        <p:tgtEl>
                                          <p:spTgt spid="14"/>
                                        </p:tgtEl>
                                        <p:attrNameLst>
                                          <p:attrName>ppt_x</p:attrName>
                                        </p:attrNameLst>
                                      </p:cBhvr>
                                      <p:tavLst>
                                        <p:tav tm="0">
                                          <p:val>
                                            <p:strVal val="1+#ppt_w/2"/>
                                          </p:val>
                                        </p:tav>
                                        <p:tav tm="100000">
                                          <p:val>
                                            <p:strVal val="#ppt_x"/>
                                          </p:val>
                                        </p:tav>
                                      </p:tavLst>
                                    </p:anim>
                                    <p:anim calcmode="lin" valueType="num">
                                      <p:cBhvr additive="base">
                                        <p:cTn id="91" dur="3000" fill="hold"/>
                                        <p:tgtEl>
                                          <p:spTgt spid="14"/>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additive="base">
                                        <p:cTn id="94" dur="3000" fill="hold"/>
                                        <p:tgtEl>
                                          <p:spTgt spid="18"/>
                                        </p:tgtEl>
                                        <p:attrNameLst>
                                          <p:attrName>ppt_x</p:attrName>
                                        </p:attrNameLst>
                                      </p:cBhvr>
                                      <p:tavLst>
                                        <p:tav tm="0">
                                          <p:val>
                                            <p:strVal val="1+#ppt_w/2"/>
                                          </p:val>
                                        </p:tav>
                                        <p:tav tm="100000">
                                          <p:val>
                                            <p:strVal val="#ppt_x"/>
                                          </p:val>
                                        </p:tav>
                                      </p:tavLst>
                                    </p:anim>
                                    <p:anim calcmode="lin" valueType="num">
                                      <p:cBhvr additive="base">
                                        <p:cTn id="95" dur="3000" fill="hold"/>
                                        <p:tgtEl>
                                          <p:spTgt spid="18"/>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2"/>
                                        </p:tgtEl>
                                        <p:attrNameLst>
                                          <p:attrName>style.visibility</p:attrName>
                                        </p:attrNameLst>
                                      </p:cBhvr>
                                      <p:to>
                                        <p:strVal val="visible"/>
                                      </p:to>
                                    </p:set>
                                    <p:anim calcmode="lin" valueType="num">
                                      <p:cBhvr additive="base">
                                        <p:cTn id="98" dur="3000" fill="hold"/>
                                        <p:tgtEl>
                                          <p:spTgt spid="22"/>
                                        </p:tgtEl>
                                        <p:attrNameLst>
                                          <p:attrName>ppt_x</p:attrName>
                                        </p:attrNameLst>
                                      </p:cBhvr>
                                      <p:tavLst>
                                        <p:tav tm="0">
                                          <p:val>
                                            <p:strVal val="1+#ppt_w/2"/>
                                          </p:val>
                                        </p:tav>
                                        <p:tav tm="100000">
                                          <p:val>
                                            <p:strVal val="#ppt_x"/>
                                          </p:val>
                                        </p:tav>
                                      </p:tavLst>
                                    </p:anim>
                                    <p:anim calcmode="lin" valueType="num">
                                      <p:cBhvr additive="base">
                                        <p:cTn id="99" dur="3000" fill="hold"/>
                                        <p:tgtEl>
                                          <p:spTgt spid="22"/>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1+#ppt_w/2"/>
                                          </p:val>
                                        </p:tav>
                                        <p:tav tm="100000">
                                          <p:val>
                                            <p:strVal val="#ppt_x"/>
                                          </p:val>
                                        </p:tav>
                                      </p:tavLst>
                                    </p:anim>
                                    <p:anim calcmode="lin" valueType="num">
                                      <p:cBhvr additive="base">
                                        <p:cTn id="103" dur="3000" fill="hold"/>
                                        <p:tgtEl>
                                          <p:spTgt spid="26"/>
                                        </p:tgtEl>
                                        <p:attrNameLst>
                                          <p:attrName>ppt_y</p:attrName>
                                        </p:attrNameLst>
                                      </p:cBhvr>
                                      <p:tavLst>
                                        <p:tav tm="0">
                                          <p:val>
                                            <p:strVal val="0-#ppt_h/2"/>
                                          </p:val>
                                        </p:tav>
                                        <p:tav tm="100000">
                                          <p:val>
                                            <p:strVal val="#ppt_y"/>
                                          </p:val>
                                        </p:tav>
                                      </p:tavLst>
                                    </p:anim>
                                  </p:childTnLst>
                                </p:cTn>
                              </p:par>
                              <p:par>
                                <p:cTn id="104" presetID="8" presetClass="emph" presetSubtype="0" fill="hold" nodeType="withEffect">
                                  <p:stCondLst>
                                    <p:cond delay="0"/>
                                  </p:stCondLst>
                                  <p:childTnLst>
                                    <p:animRot by="21600000">
                                      <p:cBhvr>
                                        <p:cTn id="105" dur="3000" fill="hold"/>
                                        <p:tgtEl>
                                          <p:spTgt spid="6"/>
                                        </p:tgtEl>
                                        <p:attrNameLst>
                                          <p:attrName>r</p:attrName>
                                        </p:attrNameLst>
                                      </p:cBhvr>
                                    </p:animRot>
                                  </p:childTnLst>
                                </p:cTn>
                              </p:par>
                              <p:par>
                                <p:cTn id="106" presetID="8" presetClass="emph" presetSubtype="0" fill="hold" nodeType="withEffect">
                                  <p:stCondLst>
                                    <p:cond delay="0"/>
                                  </p:stCondLst>
                                  <p:childTnLst>
                                    <p:animRot by="21600000">
                                      <p:cBhvr>
                                        <p:cTn id="107" dur="3000" fill="hold"/>
                                        <p:tgtEl>
                                          <p:spTgt spid="7"/>
                                        </p:tgtEl>
                                        <p:attrNameLst>
                                          <p:attrName>r</p:attrName>
                                        </p:attrNameLst>
                                      </p:cBhvr>
                                    </p:animRot>
                                  </p:childTnLst>
                                </p:cTn>
                              </p:par>
                              <p:par>
                                <p:cTn id="108" presetID="8" presetClass="emph" presetSubtype="0" fill="hold" nodeType="withEffect">
                                  <p:stCondLst>
                                    <p:cond delay="0"/>
                                  </p:stCondLst>
                                  <p:childTnLst>
                                    <p:animRot by="21600000">
                                      <p:cBhvr>
                                        <p:cTn id="109" dur="3000" fill="hold"/>
                                        <p:tgtEl>
                                          <p:spTgt spid="8"/>
                                        </p:tgtEl>
                                        <p:attrNameLst>
                                          <p:attrName>r</p:attrName>
                                        </p:attrNameLst>
                                      </p:cBhvr>
                                    </p:animRot>
                                  </p:childTnLst>
                                </p:cTn>
                              </p:par>
                              <p:par>
                                <p:cTn id="110" presetID="8" presetClass="emph" presetSubtype="0" fill="hold" nodeType="withEffect">
                                  <p:stCondLst>
                                    <p:cond delay="0"/>
                                  </p:stCondLst>
                                  <p:childTnLst>
                                    <p:animRot by="21600000">
                                      <p:cBhvr>
                                        <p:cTn id="111" dur="3000" fill="hold"/>
                                        <p:tgtEl>
                                          <p:spTgt spid="9"/>
                                        </p:tgtEl>
                                        <p:attrNameLst>
                                          <p:attrName>r</p:attrName>
                                        </p:attrNameLst>
                                      </p:cBhvr>
                                    </p:animRot>
                                  </p:childTnLst>
                                </p:cTn>
                              </p:par>
                              <p:par>
                                <p:cTn id="112" presetID="8" presetClass="emph" presetSubtype="0" fill="hold" nodeType="withEffect">
                                  <p:stCondLst>
                                    <p:cond delay="0"/>
                                  </p:stCondLst>
                                  <p:childTnLst>
                                    <p:animRot by="21600000">
                                      <p:cBhvr>
                                        <p:cTn id="113" dur="3000" fill="hold"/>
                                        <p:tgtEl>
                                          <p:spTgt spid="10"/>
                                        </p:tgtEl>
                                        <p:attrNameLst>
                                          <p:attrName>r</p:attrName>
                                        </p:attrNameLst>
                                      </p:cBhvr>
                                    </p:animRot>
                                  </p:childTnLst>
                                </p:cTn>
                              </p:par>
                              <p:par>
                                <p:cTn id="114" presetID="8" presetClass="emph" presetSubtype="0" fill="hold" nodeType="withEffect">
                                  <p:stCondLst>
                                    <p:cond delay="0"/>
                                  </p:stCondLst>
                                  <p:childTnLst>
                                    <p:animRot by="21600000">
                                      <p:cBhvr>
                                        <p:cTn id="115" dur="3000" fill="hold"/>
                                        <p:tgtEl>
                                          <p:spTgt spid="11"/>
                                        </p:tgtEl>
                                        <p:attrNameLst>
                                          <p:attrName>r</p:attrName>
                                        </p:attrNameLst>
                                      </p:cBhvr>
                                    </p:animRot>
                                  </p:childTnLst>
                                </p:cTn>
                              </p:par>
                              <p:par>
                                <p:cTn id="116" presetID="8" presetClass="emph" presetSubtype="0" fill="hold" nodeType="withEffect">
                                  <p:stCondLst>
                                    <p:cond delay="0"/>
                                  </p:stCondLst>
                                  <p:childTnLst>
                                    <p:animRot by="21600000">
                                      <p:cBhvr>
                                        <p:cTn id="117" dur="3000" fill="hold"/>
                                        <p:tgtEl>
                                          <p:spTgt spid="12"/>
                                        </p:tgtEl>
                                        <p:attrNameLst>
                                          <p:attrName>r</p:attrName>
                                        </p:attrNameLst>
                                      </p:cBhvr>
                                    </p:animRot>
                                  </p:childTnLst>
                                </p:cTn>
                              </p:par>
                              <p:par>
                                <p:cTn id="118" presetID="8" presetClass="emph" presetSubtype="0" fill="hold" nodeType="withEffect">
                                  <p:stCondLst>
                                    <p:cond delay="0"/>
                                  </p:stCondLst>
                                  <p:childTnLst>
                                    <p:animRot by="21600000">
                                      <p:cBhvr>
                                        <p:cTn id="119" dur="3000" fill="hold"/>
                                        <p:tgtEl>
                                          <p:spTgt spid="13"/>
                                        </p:tgtEl>
                                        <p:attrNameLst>
                                          <p:attrName>r</p:attrName>
                                        </p:attrNameLst>
                                      </p:cBhvr>
                                    </p:animRot>
                                  </p:childTnLst>
                                </p:cTn>
                              </p:par>
                              <p:par>
                                <p:cTn id="120" presetID="8" presetClass="emph" presetSubtype="0" fill="hold" nodeType="withEffect">
                                  <p:stCondLst>
                                    <p:cond delay="0"/>
                                  </p:stCondLst>
                                  <p:childTnLst>
                                    <p:animRot by="21600000">
                                      <p:cBhvr>
                                        <p:cTn id="121" dur="3000" fill="hold"/>
                                        <p:tgtEl>
                                          <p:spTgt spid="14"/>
                                        </p:tgtEl>
                                        <p:attrNameLst>
                                          <p:attrName>r</p:attrName>
                                        </p:attrNameLst>
                                      </p:cBhvr>
                                    </p:animRot>
                                  </p:childTnLst>
                                </p:cTn>
                              </p:par>
                              <p:par>
                                <p:cTn id="122" presetID="8" presetClass="emph" presetSubtype="0" fill="hold" nodeType="withEffect">
                                  <p:stCondLst>
                                    <p:cond delay="0"/>
                                  </p:stCondLst>
                                  <p:childTnLst>
                                    <p:animRot by="21600000">
                                      <p:cBhvr>
                                        <p:cTn id="123" dur="3000" fill="hold"/>
                                        <p:tgtEl>
                                          <p:spTgt spid="15"/>
                                        </p:tgtEl>
                                        <p:attrNameLst>
                                          <p:attrName>r</p:attrName>
                                        </p:attrNameLst>
                                      </p:cBhvr>
                                    </p:animRot>
                                  </p:childTnLst>
                                </p:cTn>
                              </p:par>
                              <p:par>
                                <p:cTn id="124" presetID="8" presetClass="emph" presetSubtype="0" fill="hold" nodeType="withEffect">
                                  <p:stCondLst>
                                    <p:cond delay="0"/>
                                  </p:stCondLst>
                                  <p:childTnLst>
                                    <p:animRot by="21600000">
                                      <p:cBhvr>
                                        <p:cTn id="125" dur="3000" fill="hold"/>
                                        <p:tgtEl>
                                          <p:spTgt spid="16"/>
                                        </p:tgtEl>
                                        <p:attrNameLst>
                                          <p:attrName>r</p:attrName>
                                        </p:attrNameLst>
                                      </p:cBhvr>
                                    </p:animRot>
                                  </p:childTnLst>
                                </p:cTn>
                              </p:par>
                              <p:par>
                                <p:cTn id="126" presetID="8" presetClass="emph" presetSubtype="0" fill="hold" nodeType="withEffect">
                                  <p:stCondLst>
                                    <p:cond delay="0"/>
                                  </p:stCondLst>
                                  <p:childTnLst>
                                    <p:animRot by="21600000">
                                      <p:cBhvr>
                                        <p:cTn id="127" dur="3000" fill="hold"/>
                                        <p:tgtEl>
                                          <p:spTgt spid="17"/>
                                        </p:tgtEl>
                                        <p:attrNameLst>
                                          <p:attrName>r</p:attrName>
                                        </p:attrNameLst>
                                      </p:cBhvr>
                                    </p:animRot>
                                  </p:childTnLst>
                                </p:cTn>
                              </p:par>
                              <p:par>
                                <p:cTn id="128" presetID="8" presetClass="emph" presetSubtype="0" fill="hold" nodeType="withEffect">
                                  <p:stCondLst>
                                    <p:cond delay="0"/>
                                  </p:stCondLst>
                                  <p:childTnLst>
                                    <p:animRot by="21600000">
                                      <p:cBhvr>
                                        <p:cTn id="129" dur="3000" fill="hold"/>
                                        <p:tgtEl>
                                          <p:spTgt spid="18"/>
                                        </p:tgtEl>
                                        <p:attrNameLst>
                                          <p:attrName>r</p:attrName>
                                        </p:attrNameLst>
                                      </p:cBhvr>
                                    </p:animRot>
                                  </p:childTnLst>
                                </p:cTn>
                              </p:par>
                              <p:par>
                                <p:cTn id="130" presetID="8" presetClass="emph" presetSubtype="0" fill="hold" nodeType="withEffect">
                                  <p:stCondLst>
                                    <p:cond delay="0"/>
                                  </p:stCondLst>
                                  <p:childTnLst>
                                    <p:animRot by="21600000">
                                      <p:cBhvr>
                                        <p:cTn id="131" dur="3000" fill="hold"/>
                                        <p:tgtEl>
                                          <p:spTgt spid="19"/>
                                        </p:tgtEl>
                                        <p:attrNameLst>
                                          <p:attrName>r</p:attrName>
                                        </p:attrNameLst>
                                      </p:cBhvr>
                                    </p:animRot>
                                  </p:childTnLst>
                                </p:cTn>
                              </p:par>
                              <p:par>
                                <p:cTn id="132" presetID="8" presetClass="emph" presetSubtype="0" fill="hold" nodeType="withEffect">
                                  <p:stCondLst>
                                    <p:cond delay="0"/>
                                  </p:stCondLst>
                                  <p:childTnLst>
                                    <p:animRot by="21600000">
                                      <p:cBhvr>
                                        <p:cTn id="133" dur="3000" fill="hold"/>
                                        <p:tgtEl>
                                          <p:spTgt spid="20"/>
                                        </p:tgtEl>
                                        <p:attrNameLst>
                                          <p:attrName>r</p:attrName>
                                        </p:attrNameLst>
                                      </p:cBhvr>
                                    </p:animRot>
                                  </p:childTnLst>
                                </p:cTn>
                              </p:par>
                              <p:par>
                                <p:cTn id="134" presetID="8" presetClass="emph" presetSubtype="0" fill="hold" nodeType="withEffect">
                                  <p:stCondLst>
                                    <p:cond delay="0"/>
                                  </p:stCondLst>
                                  <p:childTnLst>
                                    <p:animRot by="21600000">
                                      <p:cBhvr>
                                        <p:cTn id="135" dur="3000" fill="hold"/>
                                        <p:tgtEl>
                                          <p:spTgt spid="21"/>
                                        </p:tgtEl>
                                        <p:attrNameLst>
                                          <p:attrName>r</p:attrName>
                                        </p:attrNameLst>
                                      </p:cBhvr>
                                    </p:animRot>
                                  </p:childTnLst>
                                </p:cTn>
                              </p:par>
                              <p:par>
                                <p:cTn id="136" presetID="8" presetClass="emph" presetSubtype="0" fill="hold" nodeType="withEffect">
                                  <p:stCondLst>
                                    <p:cond delay="0"/>
                                  </p:stCondLst>
                                  <p:childTnLst>
                                    <p:animRot by="21600000">
                                      <p:cBhvr>
                                        <p:cTn id="137" dur="3000" fill="hold"/>
                                        <p:tgtEl>
                                          <p:spTgt spid="22"/>
                                        </p:tgtEl>
                                        <p:attrNameLst>
                                          <p:attrName>r</p:attrName>
                                        </p:attrNameLst>
                                      </p:cBhvr>
                                    </p:animRot>
                                  </p:childTnLst>
                                </p:cTn>
                              </p:par>
                              <p:par>
                                <p:cTn id="138" presetID="8" presetClass="emph" presetSubtype="0" fill="hold" nodeType="withEffect">
                                  <p:stCondLst>
                                    <p:cond delay="0"/>
                                  </p:stCondLst>
                                  <p:childTnLst>
                                    <p:animRot by="21600000">
                                      <p:cBhvr>
                                        <p:cTn id="139" dur="3000" fill="hold"/>
                                        <p:tgtEl>
                                          <p:spTgt spid="23"/>
                                        </p:tgtEl>
                                        <p:attrNameLst>
                                          <p:attrName>r</p:attrName>
                                        </p:attrNameLst>
                                      </p:cBhvr>
                                    </p:animRot>
                                  </p:childTnLst>
                                </p:cTn>
                              </p:par>
                              <p:par>
                                <p:cTn id="140" presetID="8" presetClass="emph" presetSubtype="0" fill="hold" nodeType="withEffect">
                                  <p:stCondLst>
                                    <p:cond delay="0"/>
                                  </p:stCondLst>
                                  <p:childTnLst>
                                    <p:animRot by="21600000">
                                      <p:cBhvr>
                                        <p:cTn id="141" dur="3000" fill="hold"/>
                                        <p:tgtEl>
                                          <p:spTgt spid="24"/>
                                        </p:tgtEl>
                                        <p:attrNameLst>
                                          <p:attrName>r</p:attrName>
                                        </p:attrNameLst>
                                      </p:cBhvr>
                                    </p:animRot>
                                  </p:childTnLst>
                                </p:cTn>
                              </p:par>
                              <p:par>
                                <p:cTn id="142" presetID="8" presetClass="emph" presetSubtype="0" fill="hold" nodeType="withEffect">
                                  <p:stCondLst>
                                    <p:cond delay="0"/>
                                  </p:stCondLst>
                                  <p:childTnLst>
                                    <p:animRot by="21600000">
                                      <p:cBhvr>
                                        <p:cTn id="143" dur="3000" fill="hold"/>
                                        <p:tgtEl>
                                          <p:spTgt spid="25"/>
                                        </p:tgtEl>
                                        <p:attrNameLst>
                                          <p:attrName>r</p:attrName>
                                        </p:attrNameLst>
                                      </p:cBhvr>
                                    </p:animRot>
                                  </p:childTnLst>
                                </p:cTn>
                              </p:par>
                              <p:par>
                                <p:cTn id="144" presetID="8" presetClass="emph" presetSubtype="0" fill="hold" nodeType="withEffect">
                                  <p:stCondLst>
                                    <p:cond delay="0"/>
                                  </p:stCondLst>
                                  <p:childTnLst>
                                    <p:animRot by="21600000">
                                      <p:cBhvr>
                                        <p:cTn id="145" dur="3000" fill="hold"/>
                                        <p:tgtEl>
                                          <p:spTgt spid="26"/>
                                        </p:tgtEl>
                                        <p:attrNameLst>
                                          <p:attrName>r</p:attrName>
                                        </p:attrNameLst>
                                      </p:cBhvr>
                                    </p:animRot>
                                  </p:childTnLst>
                                </p:cTn>
                              </p:par>
                              <p:par>
                                <p:cTn id="146" presetID="8" presetClass="emph" presetSubtype="0" fill="hold" nodeType="withEffect">
                                  <p:stCondLst>
                                    <p:cond delay="0"/>
                                  </p:stCondLst>
                                  <p:childTnLst>
                                    <p:animRot by="21600000">
                                      <p:cBhvr>
                                        <p:cTn id="147" dur="3000" fill="hold"/>
                                        <p:tgtEl>
                                          <p:spTgt spid="27"/>
                                        </p:tgtEl>
                                        <p:attrNameLst>
                                          <p:attrName>r</p:attrName>
                                        </p:attrNameLst>
                                      </p:cBhvr>
                                    </p:animRot>
                                  </p:childTnLst>
                                </p:cTn>
                              </p:par>
                              <p:par>
                                <p:cTn id="148" presetID="8" presetClass="emph" presetSubtype="0" fill="hold" nodeType="withEffect">
                                  <p:stCondLst>
                                    <p:cond delay="0"/>
                                  </p:stCondLst>
                                  <p:childTnLst>
                                    <p:animRot by="21600000">
                                      <p:cBhvr>
                                        <p:cTn id="149" dur="3000" fill="hold"/>
                                        <p:tgtEl>
                                          <p:spTgt spid="28"/>
                                        </p:tgtEl>
                                        <p:attrNameLst>
                                          <p:attrName>r</p:attrName>
                                        </p:attrNameLst>
                                      </p:cBhvr>
                                    </p:animRot>
                                  </p:childTnLst>
                                </p:cTn>
                              </p:par>
                              <p:par>
                                <p:cTn id="150" presetID="8" presetClass="emph" presetSubtype="0" fill="hold" nodeType="withEffect">
                                  <p:stCondLst>
                                    <p:cond delay="0"/>
                                  </p:stCondLst>
                                  <p:childTnLst>
                                    <p:animRot by="21600000">
                                      <p:cBhvr>
                                        <p:cTn id="151" dur="3000" fill="hold"/>
                                        <p:tgtEl>
                                          <p:spTgt spid="29"/>
                                        </p:tgtEl>
                                        <p:attrNameLst>
                                          <p:attrName>r</p:attrName>
                                        </p:attrNameLst>
                                      </p:cBhvr>
                                    </p:animRot>
                                  </p:childTnLst>
                                </p:cTn>
                              </p:par>
                            </p:childTnLst>
                          </p:cTn>
                        </p:par>
                        <p:par>
                          <p:cTn id="152" fill="hold">
                            <p:stCondLst>
                              <p:cond delay="3000"/>
                            </p:stCondLst>
                            <p:childTnLst>
                              <p:par>
                                <p:cTn id="153" presetID="2" presetClass="exit" presetSubtype="6" fill="hold" nodeType="afterEffect">
                                  <p:stCondLst>
                                    <p:cond delay="0"/>
                                  </p:stCondLst>
                                  <p:childTnLst>
                                    <p:anim calcmode="lin" valueType="num">
                                      <p:cBhvr additive="base">
                                        <p:cTn id="154" dur="3000"/>
                                        <p:tgtEl>
                                          <p:spTgt spid="6"/>
                                        </p:tgtEl>
                                        <p:attrNameLst>
                                          <p:attrName>ppt_x</p:attrName>
                                        </p:attrNameLst>
                                      </p:cBhvr>
                                      <p:tavLst>
                                        <p:tav tm="0">
                                          <p:val>
                                            <p:strVal val="ppt_x"/>
                                          </p:val>
                                        </p:tav>
                                        <p:tav tm="100000">
                                          <p:val>
                                            <p:strVal val="1+ppt_w/2"/>
                                          </p:val>
                                        </p:tav>
                                      </p:tavLst>
                                    </p:anim>
                                    <p:anim calcmode="lin" valueType="num">
                                      <p:cBhvr additive="base">
                                        <p:cTn id="155" dur="3000"/>
                                        <p:tgtEl>
                                          <p:spTgt spid="6"/>
                                        </p:tgtEl>
                                        <p:attrNameLst>
                                          <p:attrName>ppt_y</p:attrName>
                                        </p:attrNameLst>
                                      </p:cBhvr>
                                      <p:tavLst>
                                        <p:tav tm="0">
                                          <p:val>
                                            <p:strVal val="ppt_y"/>
                                          </p:val>
                                        </p:tav>
                                        <p:tav tm="100000">
                                          <p:val>
                                            <p:strVal val="1+ppt_h/2"/>
                                          </p:val>
                                        </p:tav>
                                      </p:tavLst>
                                    </p:anim>
                                    <p:set>
                                      <p:cBhvr>
                                        <p:cTn id="156" dur="1" fill="hold">
                                          <p:stCondLst>
                                            <p:cond delay="2999"/>
                                          </p:stCondLst>
                                        </p:cTn>
                                        <p:tgtEl>
                                          <p:spTgt spid="6"/>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000"/>
                                        <p:tgtEl>
                                          <p:spTgt spid="11"/>
                                        </p:tgtEl>
                                        <p:attrNameLst>
                                          <p:attrName>ppt_x</p:attrName>
                                        </p:attrNameLst>
                                      </p:cBhvr>
                                      <p:tavLst>
                                        <p:tav tm="0">
                                          <p:val>
                                            <p:strVal val="ppt_x"/>
                                          </p:val>
                                        </p:tav>
                                        <p:tav tm="100000">
                                          <p:val>
                                            <p:strVal val="1+ppt_w/2"/>
                                          </p:val>
                                        </p:tav>
                                      </p:tavLst>
                                    </p:anim>
                                    <p:anim calcmode="lin" valueType="num">
                                      <p:cBhvr additive="base">
                                        <p:cTn id="159" dur="3000"/>
                                        <p:tgtEl>
                                          <p:spTgt spid="11"/>
                                        </p:tgtEl>
                                        <p:attrNameLst>
                                          <p:attrName>ppt_y</p:attrName>
                                        </p:attrNameLst>
                                      </p:cBhvr>
                                      <p:tavLst>
                                        <p:tav tm="0">
                                          <p:val>
                                            <p:strVal val="ppt_y"/>
                                          </p:val>
                                        </p:tav>
                                        <p:tav tm="100000">
                                          <p:val>
                                            <p:strVal val="1+ppt_h/2"/>
                                          </p:val>
                                        </p:tav>
                                      </p:tavLst>
                                    </p:anim>
                                    <p:set>
                                      <p:cBhvr>
                                        <p:cTn id="160" dur="1" fill="hold">
                                          <p:stCondLst>
                                            <p:cond delay="2999"/>
                                          </p:stCondLst>
                                        </p:cTn>
                                        <p:tgtEl>
                                          <p:spTgt spid="11"/>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3000"/>
                                        <p:tgtEl>
                                          <p:spTgt spid="15"/>
                                        </p:tgtEl>
                                        <p:attrNameLst>
                                          <p:attrName>ppt_x</p:attrName>
                                        </p:attrNameLst>
                                      </p:cBhvr>
                                      <p:tavLst>
                                        <p:tav tm="0">
                                          <p:val>
                                            <p:strVal val="ppt_x"/>
                                          </p:val>
                                        </p:tav>
                                        <p:tav tm="100000">
                                          <p:val>
                                            <p:strVal val="1+ppt_w/2"/>
                                          </p:val>
                                        </p:tav>
                                      </p:tavLst>
                                    </p:anim>
                                    <p:anim calcmode="lin" valueType="num">
                                      <p:cBhvr additive="base">
                                        <p:cTn id="163" dur="3000"/>
                                        <p:tgtEl>
                                          <p:spTgt spid="15"/>
                                        </p:tgtEl>
                                        <p:attrNameLst>
                                          <p:attrName>ppt_y</p:attrName>
                                        </p:attrNameLst>
                                      </p:cBhvr>
                                      <p:tavLst>
                                        <p:tav tm="0">
                                          <p:val>
                                            <p:strVal val="ppt_y"/>
                                          </p:val>
                                        </p:tav>
                                        <p:tav tm="100000">
                                          <p:val>
                                            <p:strVal val="1+ppt_h/2"/>
                                          </p:val>
                                        </p:tav>
                                      </p:tavLst>
                                    </p:anim>
                                    <p:set>
                                      <p:cBhvr>
                                        <p:cTn id="164" dur="1" fill="hold">
                                          <p:stCondLst>
                                            <p:cond delay="2999"/>
                                          </p:stCondLst>
                                        </p:cTn>
                                        <p:tgtEl>
                                          <p:spTgt spid="15"/>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000"/>
                                        <p:tgtEl>
                                          <p:spTgt spid="19"/>
                                        </p:tgtEl>
                                        <p:attrNameLst>
                                          <p:attrName>ppt_x</p:attrName>
                                        </p:attrNameLst>
                                      </p:cBhvr>
                                      <p:tavLst>
                                        <p:tav tm="0">
                                          <p:val>
                                            <p:strVal val="ppt_x"/>
                                          </p:val>
                                        </p:tav>
                                        <p:tav tm="100000">
                                          <p:val>
                                            <p:strVal val="1+ppt_w/2"/>
                                          </p:val>
                                        </p:tav>
                                      </p:tavLst>
                                    </p:anim>
                                    <p:anim calcmode="lin" valueType="num">
                                      <p:cBhvr additive="base">
                                        <p:cTn id="167" dur="3000"/>
                                        <p:tgtEl>
                                          <p:spTgt spid="19"/>
                                        </p:tgtEl>
                                        <p:attrNameLst>
                                          <p:attrName>ppt_y</p:attrName>
                                        </p:attrNameLst>
                                      </p:cBhvr>
                                      <p:tavLst>
                                        <p:tav tm="0">
                                          <p:val>
                                            <p:strVal val="ppt_y"/>
                                          </p:val>
                                        </p:tav>
                                        <p:tav tm="100000">
                                          <p:val>
                                            <p:strVal val="1+ppt_h/2"/>
                                          </p:val>
                                        </p:tav>
                                      </p:tavLst>
                                    </p:anim>
                                    <p:set>
                                      <p:cBhvr>
                                        <p:cTn id="168" dur="1" fill="hold">
                                          <p:stCondLst>
                                            <p:cond delay="2999"/>
                                          </p:stCondLst>
                                        </p:cTn>
                                        <p:tgtEl>
                                          <p:spTgt spid="19"/>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3000"/>
                                        <p:tgtEl>
                                          <p:spTgt spid="23"/>
                                        </p:tgtEl>
                                        <p:attrNameLst>
                                          <p:attrName>ppt_x</p:attrName>
                                        </p:attrNameLst>
                                      </p:cBhvr>
                                      <p:tavLst>
                                        <p:tav tm="0">
                                          <p:val>
                                            <p:strVal val="ppt_x"/>
                                          </p:val>
                                        </p:tav>
                                        <p:tav tm="100000">
                                          <p:val>
                                            <p:strVal val="1+ppt_w/2"/>
                                          </p:val>
                                        </p:tav>
                                      </p:tavLst>
                                    </p:anim>
                                    <p:anim calcmode="lin" valueType="num">
                                      <p:cBhvr additive="base">
                                        <p:cTn id="171" dur="3000"/>
                                        <p:tgtEl>
                                          <p:spTgt spid="23"/>
                                        </p:tgtEl>
                                        <p:attrNameLst>
                                          <p:attrName>ppt_y</p:attrName>
                                        </p:attrNameLst>
                                      </p:cBhvr>
                                      <p:tavLst>
                                        <p:tav tm="0">
                                          <p:val>
                                            <p:strVal val="ppt_y"/>
                                          </p:val>
                                        </p:tav>
                                        <p:tav tm="100000">
                                          <p:val>
                                            <p:strVal val="1+ppt_h/2"/>
                                          </p:val>
                                        </p:tav>
                                      </p:tavLst>
                                    </p:anim>
                                    <p:set>
                                      <p:cBhvr>
                                        <p:cTn id="172" dur="1" fill="hold">
                                          <p:stCondLst>
                                            <p:cond delay="2999"/>
                                          </p:stCondLst>
                                        </p:cTn>
                                        <p:tgtEl>
                                          <p:spTgt spid="23"/>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3000"/>
                                        <p:tgtEl>
                                          <p:spTgt spid="27"/>
                                        </p:tgtEl>
                                        <p:attrNameLst>
                                          <p:attrName>ppt_x</p:attrName>
                                        </p:attrNameLst>
                                      </p:cBhvr>
                                      <p:tavLst>
                                        <p:tav tm="0">
                                          <p:val>
                                            <p:strVal val="ppt_x"/>
                                          </p:val>
                                        </p:tav>
                                        <p:tav tm="100000">
                                          <p:val>
                                            <p:strVal val="1+ppt_w/2"/>
                                          </p:val>
                                        </p:tav>
                                      </p:tavLst>
                                    </p:anim>
                                    <p:anim calcmode="lin" valueType="num">
                                      <p:cBhvr additive="base">
                                        <p:cTn id="175" dur="3000"/>
                                        <p:tgtEl>
                                          <p:spTgt spid="27"/>
                                        </p:tgtEl>
                                        <p:attrNameLst>
                                          <p:attrName>ppt_y</p:attrName>
                                        </p:attrNameLst>
                                      </p:cBhvr>
                                      <p:tavLst>
                                        <p:tav tm="0">
                                          <p:val>
                                            <p:strVal val="ppt_y"/>
                                          </p:val>
                                        </p:tav>
                                        <p:tav tm="100000">
                                          <p:val>
                                            <p:strVal val="1+ppt_h/2"/>
                                          </p:val>
                                        </p:tav>
                                      </p:tavLst>
                                    </p:anim>
                                    <p:set>
                                      <p:cBhvr>
                                        <p:cTn id="176" dur="1" fill="hold">
                                          <p:stCondLst>
                                            <p:cond delay="2999"/>
                                          </p:stCondLst>
                                        </p:cTn>
                                        <p:tgtEl>
                                          <p:spTgt spid="27"/>
                                        </p:tgtEl>
                                        <p:attrNameLst>
                                          <p:attrName>style.visibility</p:attrName>
                                        </p:attrNameLst>
                                      </p:cBhvr>
                                      <p:to>
                                        <p:strVal val="hidden"/>
                                      </p:to>
                                    </p:set>
                                  </p:childTnLst>
                                </p:cTn>
                              </p:par>
                              <p:par>
                                <p:cTn id="177" presetID="2" presetClass="exit" presetSubtype="9" fill="hold" nodeType="withEffect">
                                  <p:stCondLst>
                                    <p:cond delay="0"/>
                                  </p:stCondLst>
                                  <p:childTnLst>
                                    <p:anim calcmode="lin" valueType="num">
                                      <p:cBhvr additive="base">
                                        <p:cTn id="178" dur="3000"/>
                                        <p:tgtEl>
                                          <p:spTgt spid="9"/>
                                        </p:tgtEl>
                                        <p:attrNameLst>
                                          <p:attrName>ppt_x</p:attrName>
                                        </p:attrNameLst>
                                      </p:cBhvr>
                                      <p:tavLst>
                                        <p:tav tm="0">
                                          <p:val>
                                            <p:strVal val="ppt_x"/>
                                          </p:val>
                                        </p:tav>
                                        <p:tav tm="100000">
                                          <p:val>
                                            <p:strVal val="0-ppt_w/2"/>
                                          </p:val>
                                        </p:tav>
                                      </p:tavLst>
                                    </p:anim>
                                    <p:anim calcmode="lin" valueType="num">
                                      <p:cBhvr additive="base">
                                        <p:cTn id="179" dur="3000"/>
                                        <p:tgtEl>
                                          <p:spTgt spid="9"/>
                                        </p:tgtEl>
                                        <p:attrNameLst>
                                          <p:attrName>ppt_y</p:attrName>
                                        </p:attrNameLst>
                                      </p:cBhvr>
                                      <p:tavLst>
                                        <p:tav tm="0">
                                          <p:val>
                                            <p:strVal val="ppt_y"/>
                                          </p:val>
                                        </p:tav>
                                        <p:tav tm="100000">
                                          <p:val>
                                            <p:strVal val="0-ppt_h/2"/>
                                          </p:val>
                                        </p:tav>
                                      </p:tavLst>
                                    </p:anim>
                                    <p:set>
                                      <p:cBhvr>
                                        <p:cTn id="180" dur="1" fill="hold">
                                          <p:stCondLst>
                                            <p:cond delay="2999"/>
                                          </p:stCondLst>
                                        </p:cTn>
                                        <p:tgtEl>
                                          <p:spTgt spid="9"/>
                                        </p:tgtEl>
                                        <p:attrNameLst>
                                          <p:attrName>style.visibility</p:attrName>
                                        </p:attrNameLst>
                                      </p:cBhvr>
                                      <p:to>
                                        <p:strVal val="hidden"/>
                                      </p:to>
                                    </p:set>
                                  </p:childTnLst>
                                </p:cTn>
                              </p:par>
                              <p:par>
                                <p:cTn id="181" presetID="2" presetClass="exit" presetSubtype="9" fill="hold" nodeType="withEffect">
                                  <p:stCondLst>
                                    <p:cond delay="0"/>
                                  </p:stCondLst>
                                  <p:childTnLst>
                                    <p:anim calcmode="lin" valueType="num">
                                      <p:cBhvr additive="base">
                                        <p:cTn id="182" dur="3000"/>
                                        <p:tgtEl>
                                          <p:spTgt spid="13"/>
                                        </p:tgtEl>
                                        <p:attrNameLst>
                                          <p:attrName>ppt_x</p:attrName>
                                        </p:attrNameLst>
                                      </p:cBhvr>
                                      <p:tavLst>
                                        <p:tav tm="0">
                                          <p:val>
                                            <p:strVal val="ppt_x"/>
                                          </p:val>
                                        </p:tav>
                                        <p:tav tm="100000">
                                          <p:val>
                                            <p:strVal val="0-ppt_w/2"/>
                                          </p:val>
                                        </p:tav>
                                      </p:tavLst>
                                    </p:anim>
                                    <p:anim calcmode="lin" valueType="num">
                                      <p:cBhvr additive="base">
                                        <p:cTn id="183" dur="3000"/>
                                        <p:tgtEl>
                                          <p:spTgt spid="13"/>
                                        </p:tgtEl>
                                        <p:attrNameLst>
                                          <p:attrName>ppt_y</p:attrName>
                                        </p:attrNameLst>
                                      </p:cBhvr>
                                      <p:tavLst>
                                        <p:tav tm="0">
                                          <p:val>
                                            <p:strVal val="ppt_y"/>
                                          </p:val>
                                        </p:tav>
                                        <p:tav tm="100000">
                                          <p:val>
                                            <p:strVal val="0-ppt_h/2"/>
                                          </p:val>
                                        </p:tav>
                                      </p:tavLst>
                                    </p:anim>
                                    <p:set>
                                      <p:cBhvr>
                                        <p:cTn id="184" dur="1" fill="hold">
                                          <p:stCondLst>
                                            <p:cond delay="2999"/>
                                          </p:stCondLst>
                                        </p:cTn>
                                        <p:tgtEl>
                                          <p:spTgt spid="13"/>
                                        </p:tgtEl>
                                        <p:attrNameLst>
                                          <p:attrName>style.visibility</p:attrName>
                                        </p:attrNameLst>
                                      </p:cBhvr>
                                      <p:to>
                                        <p:strVal val="hidden"/>
                                      </p:to>
                                    </p:set>
                                  </p:childTnLst>
                                </p:cTn>
                              </p:par>
                              <p:par>
                                <p:cTn id="185" presetID="2" presetClass="exit" presetSubtype="9" fill="hold" nodeType="withEffect">
                                  <p:stCondLst>
                                    <p:cond delay="0"/>
                                  </p:stCondLst>
                                  <p:childTnLst>
                                    <p:anim calcmode="lin" valueType="num">
                                      <p:cBhvr additive="base">
                                        <p:cTn id="186" dur="3000"/>
                                        <p:tgtEl>
                                          <p:spTgt spid="17"/>
                                        </p:tgtEl>
                                        <p:attrNameLst>
                                          <p:attrName>ppt_x</p:attrName>
                                        </p:attrNameLst>
                                      </p:cBhvr>
                                      <p:tavLst>
                                        <p:tav tm="0">
                                          <p:val>
                                            <p:strVal val="ppt_x"/>
                                          </p:val>
                                        </p:tav>
                                        <p:tav tm="100000">
                                          <p:val>
                                            <p:strVal val="0-ppt_w/2"/>
                                          </p:val>
                                        </p:tav>
                                      </p:tavLst>
                                    </p:anim>
                                    <p:anim calcmode="lin" valueType="num">
                                      <p:cBhvr additive="base">
                                        <p:cTn id="187" dur="3000"/>
                                        <p:tgtEl>
                                          <p:spTgt spid="17"/>
                                        </p:tgtEl>
                                        <p:attrNameLst>
                                          <p:attrName>ppt_y</p:attrName>
                                        </p:attrNameLst>
                                      </p:cBhvr>
                                      <p:tavLst>
                                        <p:tav tm="0">
                                          <p:val>
                                            <p:strVal val="ppt_y"/>
                                          </p:val>
                                        </p:tav>
                                        <p:tav tm="100000">
                                          <p:val>
                                            <p:strVal val="0-ppt_h/2"/>
                                          </p:val>
                                        </p:tav>
                                      </p:tavLst>
                                    </p:anim>
                                    <p:set>
                                      <p:cBhvr>
                                        <p:cTn id="188" dur="1" fill="hold">
                                          <p:stCondLst>
                                            <p:cond delay="2999"/>
                                          </p:stCondLst>
                                        </p:cTn>
                                        <p:tgtEl>
                                          <p:spTgt spid="17"/>
                                        </p:tgtEl>
                                        <p:attrNameLst>
                                          <p:attrName>style.visibility</p:attrName>
                                        </p:attrNameLst>
                                      </p:cBhvr>
                                      <p:to>
                                        <p:strVal val="hidden"/>
                                      </p:to>
                                    </p:set>
                                  </p:childTnLst>
                                </p:cTn>
                              </p:par>
                              <p:par>
                                <p:cTn id="189" presetID="2" presetClass="exit" presetSubtype="9" fill="hold" nodeType="withEffect">
                                  <p:stCondLst>
                                    <p:cond delay="0"/>
                                  </p:stCondLst>
                                  <p:childTnLst>
                                    <p:anim calcmode="lin" valueType="num">
                                      <p:cBhvr additive="base">
                                        <p:cTn id="190" dur="3000"/>
                                        <p:tgtEl>
                                          <p:spTgt spid="21"/>
                                        </p:tgtEl>
                                        <p:attrNameLst>
                                          <p:attrName>ppt_x</p:attrName>
                                        </p:attrNameLst>
                                      </p:cBhvr>
                                      <p:tavLst>
                                        <p:tav tm="0">
                                          <p:val>
                                            <p:strVal val="ppt_x"/>
                                          </p:val>
                                        </p:tav>
                                        <p:tav tm="100000">
                                          <p:val>
                                            <p:strVal val="0-ppt_w/2"/>
                                          </p:val>
                                        </p:tav>
                                      </p:tavLst>
                                    </p:anim>
                                    <p:anim calcmode="lin" valueType="num">
                                      <p:cBhvr additive="base">
                                        <p:cTn id="191" dur="3000"/>
                                        <p:tgtEl>
                                          <p:spTgt spid="21"/>
                                        </p:tgtEl>
                                        <p:attrNameLst>
                                          <p:attrName>ppt_y</p:attrName>
                                        </p:attrNameLst>
                                      </p:cBhvr>
                                      <p:tavLst>
                                        <p:tav tm="0">
                                          <p:val>
                                            <p:strVal val="ppt_y"/>
                                          </p:val>
                                        </p:tav>
                                        <p:tav tm="100000">
                                          <p:val>
                                            <p:strVal val="0-ppt_h/2"/>
                                          </p:val>
                                        </p:tav>
                                      </p:tavLst>
                                    </p:anim>
                                    <p:set>
                                      <p:cBhvr>
                                        <p:cTn id="192" dur="1" fill="hold">
                                          <p:stCondLst>
                                            <p:cond delay="2999"/>
                                          </p:stCondLst>
                                        </p:cTn>
                                        <p:tgtEl>
                                          <p:spTgt spid="21"/>
                                        </p:tgtEl>
                                        <p:attrNameLst>
                                          <p:attrName>style.visibility</p:attrName>
                                        </p:attrNameLst>
                                      </p:cBhvr>
                                      <p:to>
                                        <p:strVal val="hidden"/>
                                      </p:to>
                                    </p:set>
                                  </p:childTnLst>
                                </p:cTn>
                              </p:par>
                              <p:par>
                                <p:cTn id="193" presetID="2" presetClass="exit" presetSubtype="9" fill="hold" nodeType="withEffect">
                                  <p:stCondLst>
                                    <p:cond delay="0"/>
                                  </p:stCondLst>
                                  <p:childTnLst>
                                    <p:anim calcmode="lin" valueType="num">
                                      <p:cBhvr additive="base">
                                        <p:cTn id="194" dur="3000"/>
                                        <p:tgtEl>
                                          <p:spTgt spid="25"/>
                                        </p:tgtEl>
                                        <p:attrNameLst>
                                          <p:attrName>ppt_x</p:attrName>
                                        </p:attrNameLst>
                                      </p:cBhvr>
                                      <p:tavLst>
                                        <p:tav tm="0">
                                          <p:val>
                                            <p:strVal val="ppt_x"/>
                                          </p:val>
                                        </p:tav>
                                        <p:tav tm="100000">
                                          <p:val>
                                            <p:strVal val="0-ppt_w/2"/>
                                          </p:val>
                                        </p:tav>
                                      </p:tavLst>
                                    </p:anim>
                                    <p:anim calcmode="lin" valueType="num">
                                      <p:cBhvr additive="base">
                                        <p:cTn id="195" dur="3000"/>
                                        <p:tgtEl>
                                          <p:spTgt spid="25"/>
                                        </p:tgtEl>
                                        <p:attrNameLst>
                                          <p:attrName>ppt_y</p:attrName>
                                        </p:attrNameLst>
                                      </p:cBhvr>
                                      <p:tavLst>
                                        <p:tav tm="0">
                                          <p:val>
                                            <p:strVal val="ppt_y"/>
                                          </p:val>
                                        </p:tav>
                                        <p:tav tm="100000">
                                          <p:val>
                                            <p:strVal val="0-ppt_h/2"/>
                                          </p:val>
                                        </p:tav>
                                      </p:tavLst>
                                    </p:anim>
                                    <p:set>
                                      <p:cBhvr>
                                        <p:cTn id="196" dur="1" fill="hold">
                                          <p:stCondLst>
                                            <p:cond delay="2999"/>
                                          </p:stCondLst>
                                        </p:cTn>
                                        <p:tgtEl>
                                          <p:spTgt spid="25"/>
                                        </p:tgtEl>
                                        <p:attrNameLst>
                                          <p:attrName>style.visibility</p:attrName>
                                        </p:attrNameLst>
                                      </p:cBhvr>
                                      <p:to>
                                        <p:strVal val="hidden"/>
                                      </p:to>
                                    </p:set>
                                  </p:childTnLst>
                                </p:cTn>
                              </p:par>
                              <p:par>
                                <p:cTn id="197" presetID="2" presetClass="exit" presetSubtype="9" fill="hold" nodeType="withEffect">
                                  <p:stCondLst>
                                    <p:cond delay="0"/>
                                  </p:stCondLst>
                                  <p:childTnLst>
                                    <p:anim calcmode="lin" valueType="num">
                                      <p:cBhvr additive="base">
                                        <p:cTn id="198" dur="3000"/>
                                        <p:tgtEl>
                                          <p:spTgt spid="29"/>
                                        </p:tgtEl>
                                        <p:attrNameLst>
                                          <p:attrName>ppt_x</p:attrName>
                                        </p:attrNameLst>
                                      </p:cBhvr>
                                      <p:tavLst>
                                        <p:tav tm="0">
                                          <p:val>
                                            <p:strVal val="ppt_x"/>
                                          </p:val>
                                        </p:tav>
                                        <p:tav tm="100000">
                                          <p:val>
                                            <p:strVal val="0-ppt_w/2"/>
                                          </p:val>
                                        </p:tav>
                                      </p:tavLst>
                                    </p:anim>
                                    <p:anim calcmode="lin" valueType="num">
                                      <p:cBhvr additive="base">
                                        <p:cTn id="199" dur="3000"/>
                                        <p:tgtEl>
                                          <p:spTgt spid="29"/>
                                        </p:tgtEl>
                                        <p:attrNameLst>
                                          <p:attrName>ppt_y</p:attrName>
                                        </p:attrNameLst>
                                      </p:cBhvr>
                                      <p:tavLst>
                                        <p:tav tm="0">
                                          <p:val>
                                            <p:strVal val="ppt_y"/>
                                          </p:val>
                                        </p:tav>
                                        <p:tav tm="100000">
                                          <p:val>
                                            <p:strVal val="0-ppt_h/2"/>
                                          </p:val>
                                        </p:tav>
                                      </p:tavLst>
                                    </p:anim>
                                    <p:set>
                                      <p:cBhvr>
                                        <p:cTn id="200" dur="1" fill="hold">
                                          <p:stCondLst>
                                            <p:cond delay="2999"/>
                                          </p:stCondLst>
                                        </p:cTn>
                                        <p:tgtEl>
                                          <p:spTgt spid="29"/>
                                        </p:tgtEl>
                                        <p:attrNameLst>
                                          <p:attrName>style.visibility</p:attrName>
                                        </p:attrNameLst>
                                      </p:cBhvr>
                                      <p:to>
                                        <p:strVal val="hidden"/>
                                      </p:to>
                                    </p:set>
                                  </p:childTnLst>
                                </p:cTn>
                              </p:par>
                              <p:par>
                                <p:cTn id="201" presetID="2" presetClass="exit" presetSubtype="12" fill="hold" nodeType="withEffect">
                                  <p:stCondLst>
                                    <p:cond delay="0"/>
                                  </p:stCondLst>
                                  <p:childTnLst>
                                    <p:anim calcmode="lin" valueType="num">
                                      <p:cBhvr additive="base">
                                        <p:cTn id="202" dur="3000"/>
                                        <p:tgtEl>
                                          <p:spTgt spid="7"/>
                                        </p:tgtEl>
                                        <p:attrNameLst>
                                          <p:attrName>ppt_x</p:attrName>
                                        </p:attrNameLst>
                                      </p:cBhvr>
                                      <p:tavLst>
                                        <p:tav tm="0">
                                          <p:val>
                                            <p:strVal val="ppt_x"/>
                                          </p:val>
                                        </p:tav>
                                        <p:tav tm="100000">
                                          <p:val>
                                            <p:strVal val="0-ppt_w/2"/>
                                          </p:val>
                                        </p:tav>
                                      </p:tavLst>
                                    </p:anim>
                                    <p:anim calcmode="lin" valueType="num">
                                      <p:cBhvr additive="base">
                                        <p:cTn id="203" dur="3000"/>
                                        <p:tgtEl>
                                          <p:spTgt spid="7"/>
                                        </p:tgtEl>
                                        <p:attrNameLst>
                                          <p:attrName>ppt_y</p:attrName>
                                        </p:attrNameLst>
                                      </p:cBhvr>
                                      <p:tavLst>
                                        <p:tav tm="0">
                                          <p:val>
                                            <p:strVal val="ppt_y"/>
                                          </p:val>
                                        </p:tav>
                                        <p:tav tm="100000">
                                          <p:val>
                                            <p:strVal val="1+ppt_h/2"/>
                                          </p:val>
                                        </p:tav>
                                      </p:tavLst>
                                    </p:anim>
                                    <p:set>
                                      <p:cBhvr>
                                        <p:cTn id="204" dur="1" fill="hold">
                                          <p:stCondLst>
                                            <p:cond delay="2999"/>
                                          </p:stCondLst>
                                        </p:cTn>
                                        <p:tgtEl>
                                          <p:spTgt spid="7"/>
                                        </p:tgtEl>
                                        <p:attrNameLst>
                                          <p:attrName>style.visibility</p:attrName>
                                        </p:attrNameLst>
                                      </p:cBhvr>
                                      <p:to>
                                        <p:strVal val="hidden"/>
                                      </p:to>
                                    </p:set>
                                  </p:childTnLst>
                                </p:cTn>
                              </p:par>
                              <p:par>
                                <p:cTn id="205" presetID="2" presetClass="exit" presetSubtype="12" fill="hold" nodeType="withEffect">
                                  <p:stCondLst>
                                    <p:cond delay="0"/>
                                  </p:stCondLst>
                                  <p:childTnLst>
                                    <p:anim calcmode="lin" valueType="num">
                                      <p:cBhvr additive="base">
                                        <p:cTn id="206" dur="3000"/>
                                        <p:tgtEl>
                                          <p:spTgt spid="12"/>
                                        </p:tgtEl>
                                        <p:attrNameLst>
                                          <p:attrName>ppt_x</p:attrName>
                                        </p:attrNameLst>
                                      </p:cBhvr>
                                      <p:tavLst>
                                        <p:tav tm="0">
                                          <p:val>
                                            <p:strVal val="ppt_x"/>
                                          </p:val>
                                        </p:tav>
                                        <p:tav tm="100000">
                                          <p:val>
                                            <p:strVal val="0-ppt_w/2"/>
                                          </p:val>
                                        </p:tav>
                                      </p:tavLst>
                                    </p:anim>
                                    <p:anim calcmode="lin" valueType="num">
                                      <p:cBhvr additive="base">
                                        <p:cTn id="207" dur="3000"/>
                                        <p:tgtEl>
                                          <p:spTgt spid="12"/>
                                        </p:tgtEl>
                                        <p:attrNameLst>
                                          <p:attrName>ppt_y</p:attrName>
                                        </p:attrNameLst>
                                      </p:cBhvr>
                                      <p:tavLst>
                                        <p:tav tm="0">
                                          <p:val>
                                            <p:strVal val="ppt_y"/>
                                          </p:val>
                                        </p:tav>
                                        <p:tav tm="100000">
                                          <p:val>
                                            <p:strVal val="1+ppt_h/2"/>
                                          </p:val>
                                        </p:tav>
                                      </p:tavLst>
                                    </p:anim>
                                    <p:set>
                                      <p:cBhvr>
                                        <p:cTn id="208" dur="1" fill="hold">
                                          <p:stCondLst>
                                            <p:cond delay="2999"/>
                                          </p:stCondLst>
                                        </p:cTn>
                                        <p:tgtEl>
                                          <p:spTgt spid="12"/>
                                        </p:tgtEl>
                                        <p:attrNameLst>
                                          <p:attrName>style.visibility</p:attrName>
                                        </p:attrNameLst>
                                      </p:cBhvr>
                                      <p:to>
                                        <p:strVal val="hidden"/>
                                      </p:to>
                                    </p:set>
                                  </p:childTnLst>
                                </p:cTn>
                              </p:par>
                              <p:par>
                                <p:cTn id="209" presetID="2" presetClass="exit" presetSubtype="12" fill="hold" nodeType="withEffect">
                                  <p:stCondLst>
                                    <p:cond delay="0"/>
                                  </p:stCondLst>
                                  <p:childTnLst>
                                    <p:anim calcmode="lin" valueType="num">
                                      <p:cBhvr additive="base">
                                        <p:cTn id="210" dur="3000"/>
                                        <p:tgtEl>
                                          <p:spTgt spid="16"/>
                                        </p:tgtEl>
                                        <p:attrNameLst>
                                          <p:attrName>ppt_x</p:attrName>
                                        </p:attrNameLst>
                                      </p:cBhvr>
                                      <p:tavLst>
                                        <p:tav tm="0">
                                          <p:val>
                                            <p:strVal val="ppt_x"/>
                                          </p:val>
                                        </p:tav>
                                        <p:tav tm="100000">
                                          <p:val>
                                            <p:strVal val="0-ppt_w/2"/>
                                          </p:val>
                                        </p:tav>
                                      </p:tavLst>
                                    </p:anim>
                                    <p:anim calcmode="lin" valueType="num">
                                      <p:cBhvr additive="base">
                                        <p:cTn id="211" dur="3000"/>
                                        <p:tgtEl>
                                          <p:spTgt spid="16"/>
                                        </p:tgtEl>
                                        <p:attrNameLst>
                                          <p:attrName>ppt_y</p:attrName>
                                        </p:attrNameLst>
                                      </p:cBhvr>
                                      <p:tavLst>
                                        <p:tav tm="0">
                                          <p:val>
                                            <p:strVal val="ppt_y"/>
                                          </p:val>
                                        </p:tav>
                                        <p:tav tm="100000">
                                          <p:val>
                                            <p:strVal val="1+ppt_h/2"/>
                                          </p:val>
                                        </p:tav>
                                      </p:tavLst>
                                    </p:anim>
                                    <p:set>
                                      <p:cBhvr>
                                        <p:cTn id="212" dur="1" fill="hold">
                                          <p:stCondLst>
                                            <p:cond delay="2999"/>
                                          </p:stCondLst>
                                        </p:cTn>
                                        <p:tgtEl>
                                          <p:spTgt spid="16"/>
                                        </p:tgtEl>
                                        <p:attrNameLst>
                                          <p:attrName>style.visibility</p:attrName>
                                        </p:attrNameLst>
                                      </p:cBhvr>
                                      <p:to>
                                        <p:strVal val="hidden"/>
                                      </p:to>
                                    </p:set>
                                  </p:childTnLst>
                                </p:cTn>
                              </p:par>
                              <p:par>
                                <p:cTn id="213" presetID="2" presetClass="exit" presetSubtype="12" fill="hold" nodeType="withEffect">
                                  <p:stCondLst>
                                    <p:cond delay="0"/>
                                  </p:stCondLst>
                                  <p:childTnLst>
                                    <p:anim calcmode="lin" valueType="num">
                                      <p:cBhvr additive="base">
                                        <p:cTn id="214" dur="3000"/>
                                        <p:tgtEl>
                                          <p:spTgt spid="20"/>
                                        </p:tgtEl>
                                        <p:attrNameLst>
                                          <p:attrName>ppt_x</p:attrName>
                                        </p:attrNameLst>
                                      </p:cBhvr>
                                      <p:tavLst>
                                        <p:tav tm="0">
                                          <p:val>
                                            <p:strVal val="ppt_x"/>
                                          </p:val>
                                        </p:tav>
                                        <p:tav tm="100000">
                                          <p:val>
                                            <p:strVal val="0-ppt_w/2"/>
                                          </p:val>
                                        </p:tav>
                                      </p:tavLst>
                                    </p:anim>
                                    <p:anim calcmode="lin" valueType="num">
                                      <p:cBhvr additive="base">
                                        <p:cTn id="215" dur="3000"/>
                                        <p:tgtEl>
                                          <p:spTgt spid="20"/>
                                        </p:tgtEl>
                                        <p:attrNameLst>
                                          <p:attrName>ppt_y</p:attrName>
                                        </p:attrNameLst>
                                      </p:cBhvr>
                                      <p:tavLst>
                                        <p:tav tm="0">
                                          <p:val>
                                            <p:strVal val="ppt_y"/>
                                          </p:val>
                                        </p:tav>
                                        <p:tav tm="100000">
                                          <p:val>
                                            <p:strVal val="1+ppt_h/2"/>
                                          </p:val>
                                        </p:tav>
                                      </p:tavLst>
                                    </p:anim>
                                    <p:set>
                                      <p:cBhvr>
                                        <p:cTn id="216" dur="1" fill="hold">
                                          <p:stCondLst>
                                            <p:cond delay="2999"/>
                                          </p:stCondLst>
                                        </p:cTn>
                                        <p:tgtEl>
                                          <p:spTgt spid="20"/>
                                        </p:tgtEl>
                                        <p:attrNameLst>
                                          <p:attrName>style.visibility</p:attrName>
                                        </p:attrNameLst>
                                      </p:cBhvr>
                                      <p:to>
                                        <p:strVal val="hidden"/>
                                      </p:to>
                                    </p:set>
                                  </p:childTnLst>
                                </p:cTn>
                              </p:par>
                              <p:par>
                                <p:cTn id="217" presetID="2" presetClass="exit" presetSubtype="12" fill="hold" nodeType="withEffect">
                                  <p:stCondLst>
                                    <p:cond delay="0"/>
                                  </p:stCondLst>
                                  <p:childTnLst>
                                    <p:anim calcmode="lin" valueType="num">
                                      <p:cBhvr additive="base">
                                        <p:cTn id="218" dur="3000"/>
                                        <p:tgtEl>
                                          <p:spTgt spid="24"/>
                                        </p:tgtEl>
                                        <p:attrNameLst>
                                          <p:attrName>ppt_x</p:attrName>
                                        </p:attrNameLst>
                                      </p:cBhvr>
                                      <p:tavLst>
                                        <p:tav tm="0">
                                          <p:val>
                                            <p:strVal val="ppt_x"/>
                                          </p:val>
                                        </p:tav>
                                        <p:tav tm="100000">
                                          <p:val>
                                            <p:strVal val="0-ppt_w/2"/>
                                          </p:val>
                                        </p:tav>
                                      </p:tavLst>
                                    </p:anim>
                                    <p:anim calcmode="lin" valueType="num">
                                      <p:cBhvr additive="base">
                                        <p:cTn id="219" dur="3000"/>
                                        <p:tgtEl>
                                          <p:spTgt spid="24"/>
                                        </p:tgtEl>
                                        <p:attrNameLst>
                                          <p:attrName>ppt_y</p:attrName>
                                        </p:attrNameLst>
                                      </p:cBhvr>
                                      <p:tavLst>
                                        <p:tav tm="0">
                                          <p:val>
                                            <p:strVal val="ppt_y"/>
                                          </p:val>
                                        </p:tav>
                                        <p:tav tm="100000">
                                          <p:val>
                                            <p:strVal val="1+ppt_h/2"/>
                                          </p:val>
                                        </p:tav>
                                      </p:tavLst>
                                    </p:anim>
                                    <p:set>
                                      <p:cBhvr>
                                        <p:cTn id="220" dur="1" fill="hold">
                                          <p:stCondLst>
                                            <p:cond delay="2999"/>
                                          </p:stCondLst>
                                        </p:cTn>
                                        <p:tgtEl>
                                          <p:spTgt spid="24"/>
                                        </p:tgtEl>
                                        <p:attrNameLst>
                                          <p:attrName>style.visibility</p:attrName>
                                        </p:attrNameLst>
                                      </p:cBhvr>
                                      <p:to>
                                        <p:strVal val="hidden"/>
                                      </p:to>
                                    </p:set>
                                  </p:childTnLst>
                                </p:cTn>
                              </p:par>
                              <p:par>
                                <p:cTn id="221" presetID="2" presetClass="exit" presetSubtype="12" fill="hold" nodeType="withEffect">
                                  <p:stCondLst>
                                    <p:cond delay="0"/>
                                  </p:stCondLst>
                                  <p:childTnLst>
                                    <p:anim calcmode="lin" valueType="num">
                                      <p:cBhvr additive="base">
                                        <p:cTn id="222" dur="3000"/>
                                        <p:tgtEl>
                                          <p:spTgt spid="28"/>
                                        </p:tgtEl>
                                        <p:attrNameLst>
                                          <p:attrName>ppt_x</p:attrName>
                                        </p:attrNameLst>
                                      </p:cBhvr>
                                      <p:tavLst>
                                        <p:tav tm="0">
                                          <p:val>
                                            <p:strVal val="ppt_x"/>
                                          </p:val>
                                        </p:tav>
                                        <p:tav tm="100000">
                                          <p:val>
                                            <p:strVal val="0-ppt_w/2"/>
                                          </p:val>
                                        </p:tav>
                                      </p:tavLst>
                                    </p:anim>
                                    <p:anim calcmode="lin" valueType="num">
                                      <p:cBhvr additive="base">
                                        <p:cTn id="223" dur="3000"/>
                                        <p:tgtEl>
                                          <p:spTgt spid="28"/>
                                        </p:tgtEl>
                                        <p:attrNameLst>
                                          <p:attrName>ppt_y</p:attrName>
                                        </p:attrNameLst>
                                      </p:cBhvr>
                                      <p:tavLst>
                                        <p:tav tm="0">
                                          <p:val>
                                            <p:strVal val="ppt_y"/>
                                          </p:val>
                                        </p:tav>
                                        <p:tav tm="100000">
                                          <p:val>
                                            <p:strVal val="1+ppt_h/2"/>
                                          </p:val>
                                        </p:tav>
                                      </p:tavLst>
                                    </p:anim>
                                    <p:set>
                                      <p:cBhvr>
                                        <p:cTn id="224" dur="1" fill="hold">
                                          <p:stCondLst>
                                            <p:cond delay="2999"/>
                                          </p:stCondLst>
                                        </p:cTn>
                                        <p:tgtEl>
                                          <p:spTgt spid="28"/>
                                        </p:tgtEl>
                                        <p:attrNameLst>
                                          <p:attrName>style.visibility</p:attrName>
                                        </p:attrNameLst>
                                      </p:cBhvr>
                                      <p:to>
                                        <p:strVal val="hidden"/>
                                      </p:to>
                                    </p:set>
                                  </p:childTnLst>
                                </p:cTn>
                              </p:par>
                              <p:par>
                                <p:cTn id="225" presetID="2" presetClass="exit" presetSubtype="3" fill="hold" nodeType="withEffect">
                                  <p:stCondLst>
                                    <p:cond delay="0"/>
                                  </p:stCondLst>
                                  <p:childTnLst>
                                    <p:anim calcmode="lin" valueType="num">
                                      <p:cBhvr additive="base">
                                        <p:cTn id="226" dur="3000"/>
                                        <p:tgtEl>
                                          <p:spTgt spid="8"/>
                                        </p:tgtEl>
                                        <p:attrNameLst>
                                          <p:attrName>ppt_x</p:attrName>
                                        </p:attrNameLst>
                                      </p:cBhvr>
                                      <p:tavLst>
                                        <p:tav tm="0">
                                          <p:val>
                                            <p:strVal val="ppt_x"/>
                                          </p:val>
                                        </p:tav>
                                        <p:tav tm="100000">
                                          <p:val>
                                            <p:strVal val="1+ppt_w/2"/>
                                          </p:val>
                                        </p:tav>
                                      </p:tavLst>
                                    </p:anim>
                                    <p:anim calcmode="lin" valueType="num">
                                      <p:cBhvr additive="base">
                                        <p:cTn id="227" dur="3000"/>
                                        <p:tgtEl>
                                          <p:spTgt spid="8"/>
                                        </p:tgtEl>
                                        <p:attrNameLst>
                                          <p:attrName>ppt_y</p:attrName>
                                        </p:attrNameLst>
                                      </p:cBhvr>
                                      <p:tavLst>
                                        <p:tav tm="0">
                                          <p:val>
                                            <p:strVal val="ppt_y"/>
                                          </p:val>
                                        </p:tav>
                                        <p:tav tm="100000">
                                          <p:val>
                                            <p:strVal val="0-ppt_h/2"/>
                                          </p:val>
                                        </p:tav>
                                      </p:tavLst>
                                    </p:anim>
                                    <p:set>
                                      <p:cBhvr>
                                        <p:cTn id="228" dur="1" fill="hold">
                                          <p:stCondLst>
                                            <p:cond delay="2999"/>
                                          </p:stCondLst>
                                        </p:cTn>
                                        <p:tgtEl>
                                          <p:spTgt spid="8"/>
                                        </p:tgtEl>
                                        <p:attrNameLst>
                                          <p:attrName>style.visibility</p:attrName>
                                        </p:attrNameLst>
                                      </p:cBhvr>
                                      <p:to>
                                        <p:strVal val="hidden"/>
                                      </p:to>
                                    </p:set>
                                  </p:childTnLst>
                                </p:cTn>
                              </p:par>
                              <p:par>
                                <p:cTn id="229" presetID="2" presetClass="exit" presetSubtype="3" fill="hold" nodeType="withEffect">
                                  <p:stCondLst>
                                    <p:cond delay="0"/>
                                  </p:stCondLst>
                                  <p:childTnLst>
                                    <p:anim calcmode="lin" valueType="num">
                                      <p:cBhvr additive="base">
                                        <p:cTn id="230" dur="3000"/>
                                        <p:tgtEl>
                                          <p:spTgt spid="10"/>
                                        </p:tgtEl>
                                        <p:attrNameLst>
                                          <p:attrName>ppt_x</p:attrName>
                                        </p:attrNameLst>
                                      </p:cBhvr>
                                      <p:tavLst>
                                        <p:tav tm="0">
                                          <p:val>
                                            <p:strVal val="ppt_x"/>
                                          </p:val>
                                        </p:tav>
                                        <p:tav tm="100000">
                                          <p:val>
                                            <p:strVal val="1+ppt_w/2"/>
                                          </p:val>
                                        </p:tav>
                                      </p:tavLst>
                                    </p:anim>
                                    <p:anim calcmode="lin" valueType="num">
                                      <p:cBhvr additive="base">
                                        <p:cTn id="231" dur="3000"/>
                                        <p:tgtEl>
                                          <p:spTgt spid="10"/>
                                        </p:tgtEl>
                                        <p:attrNameLst>
                                          <p:attrName>ppt_y</p:attrName>
                                        </p:attrNameLst>
                                      </p:cBhvr>
                                      <p:tavLst>
                                        <p:tav tm="0">
                                          <p:val>
                                            <p:strVal val="ppt_y"/>
                                          </p:val>
                                        </p:tav>
                                        <p:tav tm="100000">
                                          <p:val>
                                            <p:strVal val="0-ppt_h/2"/>
                                          </p:val>
                                        </p:tav>
                                      </p:tavLst>
                                    </p:anim>
                                    <p:set>
                                      <p:cBhvr>
                                        <p:cTn id="232" dur="1" fill="hold">
                                          <p:stCondLst>
                                            <p:cond delay="2999"/>
                                          </p:stCondLst>
                                        </p:cTn>
                                        <p:tgtEl>
                                          <p:spTgt spid="10"/>
                                        </p:tgtEl>
                                        <p:attrNameLst>
                                          <p:attrName>style.visibility</p:attrName>
                                        </p:attrNameLst>
                                      </p:cBhvr>
                                      <p:to>
                                        <p:strVal val="hidden"/>
                                      </p:to>
                                    </p:set>
                                  </p:childTnLst>
                                </p:cTn>
                              </p:par>
                              <p:par>
                                <p:cTn id="233" presetID="2" presetClass="exit" presetSubtype="3" fill="hold" nodeType="withEffect">
                                  <p:stCondLst>
                                    <p:cond delay="0"/>
                                  </p:stCondLst>
                                  <p:childTnLst>
                                    <p:anim calcmode="lin" valueType="num">
                                      <p:cBhvr additive="base">
                                        <p:cTn id="234" dur="3000"/>
                                        <p:tgtEl>
                                          <p:spTgt spid="14"/>
                                        </p:tgtEl>
                                        <p:attrNameLst>
                                          <p:attrName>ppt_x</p:attrName>
                                        </p:attrNameLst>
                                      </p:cBhvr>
                                      <p:tavLst>
                                        <p:tav tm="0">
                                          <p:val>
                                            <p:strVal val="ppt_x"/>
                                          </p:val>
                                        </p:tav>
                                        <p:tav tm="100000">
                                          <p:val>
                                            <p:strVal val="1+ppt_w/2"/>
                                          </p:val>
                                        </p:tav>
                                      </p:tavLst>
                                    </p:anim>
                                    <p:anim calcmode="lin" valueType="num">
                                      <p:cBhvr additive="base">
                                        <p:cTn id="235" dur="3000"/>
                                        <p:tgtEl>
                                          <p:spTgt spid="14"/>
                                        </p:tgtEl>
                                        <p:attrNameLst>
                                          <p:attrName>ppt_y</p:attrName>
                                        </p:attrNameLst>
                                      </p:cBhvr>
                                      <p:tavLst>
                                        <p:tav tm="0">
                                          <p:val>
                                            <p:strVal val="ppt_y"/>
                                          </p:val>
                                        </p:tav>
                                        <p:tav tm="100000">
                                          <p:val>
                                            <p:strVal val="0-ppt_h/2"/>
                                          </p:val>
                                        </p:tav>
                                      </p:tavLst>
                                    </p:anim>
                                    <p:set>
                                      <p:cBhvr>
                                        <p:cTn id="236" dur="1" fill="hold">
                                          <p:stCondLst>
                                            <p:cond delay="2999"/>
                                          </p:stCondLst>
                                        </p:cTn>
                                        <p:tgtEl>
                                          <p:spTgt spid="14"/>
                                        </p:tgtEl>
                                        <p:attrNameLst>
                                          <p:attrName>style.visibility</p:attrName>
                                        </p:attrNameLst>
                                      </p:cBhvr>
                                      <p:to>
                                        <p:strVal val="hidden"/>
                                      </p:to>
                                    </p:set>
                                  </p:childTnLst>
                                </p:cTn>
                              </p:par>
                              <p:par>
                                <p:cTn id="237" presetID="2" presetClass="exit" presetSubtype="3" fill="hold" nodeType="withEffect">
                                  <p:stCondLst>
                                    <p:cond delay="0"/>
                                  </p:stCondLst>
                                  <p:childTnLst>
                                    <p:anim calcmode="lin" valueType="num">
                                      <p:cBhvr additive="base">
                                        <p:cTn id="238" dur="3000"/>
                                        <p:tgtEl>
                                          <p:spTgt spid="18"/>
                                        </p:tgtEl>
                                        <p:attrNameLst>
                                          <p:attrName>ppt_x</p:attrName>
                                        </p:attrNameLst>
                                      </p:cBhvr>
                                      <p:tavLst>
                                        <p:tav tm="0">
                                          <p:val>
                                            <p:strVal val="ppt_x"/>
                                          </p:val>
                                        </p:tav>
                                        <p:tav tm="100000">
                                          <p:val>
                                            <p:strVal val="1+ppt_w/2"/>
                                          </p:val>
                                        </p:tav>
                                      </p:tavLst>
                                    </p:anim>
                                    <p:anim calcmode="lin" valueType="num">
                                      <p:cBhvr additive="base">
                                        <p:cTn id="239" dur="3000"/>
                                        <p:tgtEl>
                                          <p:spTgt spid="18"/>
                                        </p:tgtEl>
                                        <p:attrNameLst>
                                          <p:attrName>ppt_y</p:attrName>
                                        </p:attrNameLst>
                                      </p:cBhvr>
                                      <p:tavLst>
                                        <p:tav tm="0">
                                          <p:val>
                                            <p:strVal val="ppt_y"/>
                                          </p:val>
                                        </p:tav>
                                        <p:tav tm="100000">
                                          <p:val>
                                            <p:strVal val="0-ppt_h/2"/>
                                          </p:val>
                                        </p:tav>
                                      </p:tavLst>
                                    </p:anim>
                                    <p:set>
                                      <p:cBhvr>
                                        <p:cTn id="240" dur="1" fill="hold">
                                          <p:stCondLst>
                                            <p:cond delay="2999"/>
                                          </p:stCondLst>
                                        </p:cTn>
                                        <p:tgtEl>
                                          <p:spTgt spid="18"/>
                                        </p:tgtEl>
                                        <p:attrNameLst>
                                          <p:attrName>style.visibility</p:attrName>
                                        </p:attrNameLst>
                                      </p:cBhvr>
                                      <p:to>
                                        <p:strVal val="hidden"/>
                                      </p:to>
                                    </p:set>
                                  </p:childTnLst>
                                </p:cTn>
                              </p:par>
                              <p:par>
                                <p:cTn id="241" presetID="2" presetClass="exit" presetSubtype="3" fill="hold" nodeType="withEffect">
                                  <p:stCondLst>
                                    <p:cond delay="0"/>
                                  </p:stCondLst>
                                  <p:childTnLst>
                                    <p:anim calcmode="lin" valueType="num">
                                      <p:cBhvr additive="base">
                                        <p:cTn id="242" dur="3000"/>
                                        <p:tgtEl>
                                          <p:spTgt spid="22"/>
                                        </p:tgtEl>
                                        <p:attrNameLst>
                                          <p:attrName>ppt_x</p:attrName>
                                        </p:attrNameLst>
                                      </p:cBhvr>
                                      <p:tavLst>
                                        <p:tav tm="0">
                                          <p:val>
                                            <p:strVal val="ppt_x"/>
                                          </p:val>
                                        </p:tav>
                                        <p:tav tm="100000">
                                          <p:val>
                                            <p:strVal val="1+ppt_w/2"/>
                                          </p:val>
                                        </p:tav>
                                      </p:tavLst>
                                    </p:anim>
                                    <p:anim calcmode="lin" valueType="num">
                                      <p:cBhvr additive="base">
                                        <p:cTn id="243" dur="3000"/>
                                        <p:tgtEl>
                                          <p:spTgt spid="22"/>
                                        </p:tgtEl>
                                        <p:attrNameLst>
                                          <p:attrName>ppt_y</p:attrName>
                                        </p:attrNameLst>
                                      </p:cBhvr>
                                      <p:tavLst>
                                        <p:tav tm="0">
                                          <p:val>
                                            <p:strVal val="ppt_y"/>
                                          </p:val>
                                        </p:tav>
                                        <p:tav tm="100000">
                                          <p:val>
                                            <p:strVal val="0-ppt_h/2"/>
                                          </p:val>
                                        </p:tav>
                                      </p:tavLst>
                                    </p:anim>
                                    <p:set>
                                      <p:cBhvr>
                                        <p:cTn id="244" dur="1" fill="hold">
                                          <p:stCondLst>
                                            <p:cond delay="2999"/>
                                          </p:stCondLst>
                                        </p:cTn>
                                        <p:tgtEl>
                                          <p:spTgt spid="22"/>
                                        </p:tgtEl>
                                        <p:attrNameLst>
                                          <p:attrName>style.visibility</p:attrName>
                                        </p:attrNameLst>
                                      </p:cBhvr>
                                      <p:to>
                                        <p:strVal val="hidden"/>
                                      </p:to>
                                    </p:set>
                                  </p:childTnLst>
                                </p:cTn>
                              </p:par>
                              <p:par>
                                <p:cTn id="245" presetID="2" presetClass="exit" presetSubtype="3" fill="hold" nodeType="withEffect">
                                  <p:stCondLst>
                                    <p:cond delay="0"/>
                                  </p:stCondLst>
                                  <p:childTnLst>
                                    <p:anim calcmode="lin" valueType="num">
                                      <p:cBhvr additive="base">
                                        <p:cTn id="246" dur="3000"/>
                                        <p:tgtEl>
                                          <p:spTgt spid="26"/>
                                        </p:tgtEl>
                                        <p:attrNameLst>
                                          <p:attrName>ppt_x</p:attrName>
                                        </p:attrNameLst>
                                      </p:cBhvr>
                                      <p:tavLst>
                                        <p:tav tm="0">
                                          <p:val>
                                            <p:strVal val="ppt_x"/>
                                          </p:val>
                                        </p:tav>
                                        <p:tav tm="100000">
                                          <p:val>
                                            <p:strVal val="1+ppt_w/2"/>
                                          </p:val>
                                        </p:tav>
                                      </p:tavLst>
                                    </p:anim>
                                    <p:anim calcmode="lin" valueType="num">
                                      <p:cBhvr additive="base">
                                        <p:cTn id="247" dur="3000"/>
                                        <p:tgtEl>
                                          <p:spTgt spid="26"/>
                                        </p:tgtEl>
                                        <p:attrNameLst>
                                          <p:attrName>ppt_y</p:attrName>
                                        </p:attrNameLst>
                                      </p:cBhvr>
                                      <p:tavLst>
                                        <p:tav tm="0">
                                          <p:val>
                                            <p:strVal val="ppt_y"/>
                                          </p:val>
                                        </p:tav>
                                        <p:tav tm="100000">
                                          <p:val>
                                            <p:strVal val="0-ppt_h/2"/>
                                          </p:val>
                                        </p:tav>
                                      </p:tavLst>
                                    </p:anim>
                                    <p:set>
                                      <p:cBhvr>
                                        <p:cTn id="248" dur="1" fill="hold">
                                          <p:stCondLst>
                                            <p:cond delay="2999"/>
                                          </p:stCondLst>
                                        </p:cTn>
                                        <p:tgtEl>
                                          <p:spTgt spid="26"/>
                                        </p:tgtEl>
                                        <p:attrNameLst>
                                          <p:attrName>style.visibility</p:attrName>
                                        </p:attrNameLst>
                                      </p:cBhvr>
                                      <p:to>
                                        <p:strVal val="hidden"/>
                                      </p:to>
                                    </p:set>
                                  </p:childTnLst>
                                </p:cTn>
                              </p:par>
                              <p:par>
                                <p:cTn id="249" presetID="23" presetClass="entr" presetSubtype="272" fill="hold" nodeType="withEffect">
                                  <p:stCondLst>
                                    <p:cond delay="0"/>
                                  </p:stCondLst>
                                  <p:childTnLst>
                                    <p:set>
                                      <p:cBhvr>
                                        <p:cTn id="250" dur="1" fill="hold">
                                          <p:stCondLst>
                                            <p:cond delay="0"/>
                                          </p:stCondLst>
                                        </p:cTn>
                                        <p:tgtEl>
                                          <p:spTgt spid="4"/>
                                        </p:tgtEl>
                                        <p:attrNameLst>
                                          <p:attrName>style.visibility</p:attrName>
                                        </p:attrNameLst>
                                      </p:cBhvr>
                                      <p:to>
                                        <p:strVal val="visible"/>
                                      </p:to>
                                    </p:set>
                                    <p:anim calcmode="lin" valueType="num">
                                      <p:cBhvr>
                                        <p:cTn id="251" dur="3000" fill="hold"/>
                                        <p:tgtEl>
                                          <p:spTgt spid="4"/>
                                        </p:tgtEl>
                                        <p:attrNameLst>
                                          <p:attrName>ppt_w</p:attrName>
                                        </p:attrNameLst>
                                      </p:cBhvr>
                                      <p:tavLst>
                                        <p:tav tm="0">
                                          <p:val>
                                            <p:strVal val="2/3*#ppt_w"/>
                                          </p:val>
                                        </p:tav>
                                        <p:tav tm="100000">
                                          <p:val>
                                            <p:strVal val="#ppt_w"/>
                                          </p:val>
                                        </p:tav>
                                      </p:tavLst>
                                    </p:anim>
                                    <p:anim calcmode="lin" valueType="num">
                                      <p:cBhvr>
                                        <p:cTn id="252" dur="3000" fill="hold"/>
                                        <p:tgtEl>
                                          <p:spTgt spid="4"/>
                                        </p:tgtEl>
                                        <p:attrNameLst>
                                          <p:attrName>ppt_h</p:attrName>
                                        </p:attrNameLst>
                                      </p:cBhvr>
                                      <p:tavLst>
                                        <p:tav tm="0">
                                          <p:val>
                                            <p:strVal val="2/3*#ppt_h"/>
                                          </p:val>
                                        </p:tav>
                                        <p:tav tm="100000">
                                          <p:val>
                                            <p:strVal val="#ppt_h"/>
                                          </p:val>
                                        </p:tav>
                                      </p:tavLst>
                                    </p:anim>
                                  </p:childTnLst>
                                </p:cTn>
                              </p:par>
                              <p:par>
                                <p:cTn id="253" presetID="4" presetClass="entr" presetSubtype="32" fill="hold" nodeType="withEffect">
                                  <p:stCondLst>
                                    <p:cond delay="0"/>
                                  </p:stCondLst>
                                  <p:childTnLst>
                                    <p:set>
                                      <p:cBhvr>
                                        <p:cTn id="254" dur="1" fill="hold">
                                          <p:stCondLst>
                                            <p:cond delay="0"/>
                                          </p:stCondLst>
                                        </p:cTn>
                                        <p:tgtEl>
                                          <p:spTgt spid="4"/>
                                        </p:tgtEl>
                                        <p:attrNameLst>
                                          <p:attrName>style.visibility</p:attrName>
                                        </p:attrNameLst>
                                      </p:cBhvr>
                                      <p:to>
                                        <p:strVal val="visible"/>
                                      </p:to>
                                    </p:set>
                                    <p:animEffect transition="in" filter="box(out)">
                                      <p:cBhvr>
                                        <p:cTn id="255"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54321">
                  <a:shade val="30000"/>
                  <a:satMod val="115000"/>
                </a:srgbClr>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4ade7c5740790a07bc5dae79c.jpg"/>
          <p:cNvPicPr>
            <a:picLocks noChangeAspect="1"/>
          </p:cNvPicPr>
          <p:nvPr/>
        </p:nvPicPr>
        <p:blipFill>
          <a:blip r:embed="rId2"/>
          <a:stretch>
            <a:fillRect/>
          </a:stretch>
        </p:blipFill>
        <p:spPr>
          <a:xfrm>
            <a:off x="0" y="0"/>
            <a:ext cx="9144000" cy="5143500"/>
          </a:xfrm>
          <a:prstGeom prst="rect">
            <a:avLst/>
          </a:prstGeom>
        </p:spPr>
      </p:pic>
      <p:sp>
        <p:nvSpPr>
          <p:cNvPr id="6" name="5 Rectángulo"/>
          <p:cNvSpPr/>
          <p:nvPr/>
        </p:nvSpPr>
        <p:spPr>
          <a:xfrm flipH="1">
            <a:off x="0"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214282"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428628"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H="1">
            <a:off x="642910"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857224"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1071506"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1285852"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1500134"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1714544"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1928826"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2143172"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2357454"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2571768"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H="1">
            <a:off x="2786050"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3000396"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H="1">
            <a:off x="3214678"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3429024"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3643306"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3857652"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4071934"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4286248"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4500530"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4714876"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4929158"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5143568"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5357850"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5572196"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5786478"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6000792"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6215074"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6429420"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6643702"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6858016"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072298"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286708"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500990"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7715336"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7929618"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8143932"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8358214"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8572560"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8786842"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flipH="1">
            <a:off x="8975436" y="785800"/>
            <a:ext cx="168564" cy="3571900"/>
          </a:xfrm>
          <a:prstGeom prst="rect">
            <a:avLst/>
          </a:prstGeom>
          <a:gradFill flip="none" rotWithShape="1">
            <a:gsLst>
              <a:gs pos="38000">
                <a:srgbClr val="39230D"/>
              </a:gs>
              <a:gs pos="50000">
                <a:schemeClr val="accent1">
                  <a:shade val="67500"/>
                  <a:satMod val="115000"/>
                </a:schemeClr>
              </a:gs>
              <a:gs pos="100000">
                <a:schemeClr val="accent1">
                  <a:shade val="100000"/>
                  <a:satMod val="115000"/>
                </a:scheme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9"/>
                                        </p:tgtEl>
                                        <p:attrNameLst>
                                          <p:attrName>style.opacity</p:attrName>
                                        </p:attrNameLst>
                                      </p:cBhvr>
                                      <p:to>
                                        <p:strVal val="0"/>
                                      </p:to>
                                    </p:set>
                                    <p:animEffect filter="image" prLst="opacity: 0">
                                      <p:cBhvr rctx="IE">
                                        <p:cTn id="7" dur="indefinite"/>
                                        <p:tgtEl>
                                          <p:spTgt spid="49"/>
                                        </p:tgtEl>
                                      </p:cBhvr>
                                    </p:animEffect>
                                  </p:childTnLst>
                                </p:cTn>
                              </p:par>
                              <p:par>
                                <p:cTn id="8" presetID="2" presetClass="entr" presetSubtype="8"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3000" fill="hold"/>
                                        <p:tgtEl>
                                          <p:spTgt spid="6"/>
                                        </p:tgtEl>
                                        <p:attrNameLst>
                                          <p:attrName>ppt_x</p:attrName>
                                        </p:attrNameLst>
                                      </p:cBhvr>
                                      <p:tavLst>
                                        <p:tav tm="0">
                                          <p:val>
                                            <p:strVal val="0-#ppt_w/2"/>
                                          </p:val>
                                        </p:tav>
                                        <p:tav tm="100000">
                                          <p:val>
                                            <p:strVal val="#ppt_x"/>
                                          </p:val>
                                        </p:tav>
                                      </p:tavLst>
                                    </p:anim>
                                    <p:anim calcmode="lin" valueType="num">
                                      <p:cBhvr additive="base">
                                        <p:cTn id="11" dur="3000" fill="hold"/>
                                        <p:tgtEl>
                                          <p:spTgt spid="6"/>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3000" fill="hold"/>
                                        <p:tgtEl>
                                          <p:spTgt spid="8"/>
                                        </p:tgtEl>
                                        <p:attrNameLst>
                                          <p:attrName>ppt_x</p:attrName>
                                        </p:attrNameLst>
                                      </p:cBhvr>
                                      <p:tavLst>
                                        <p:tav tm="0">
                                          <p:val>
                                            <p:strVal val="0-#ppt_w/2"/>
                                          </p:val>
                                        </p:tav>
                                        <p:tav tm="100000">
                                          <p:val>
                                            <p:strVal val="#ppt_x"/>
                                          </p:val>
                                        </p:tav>
                                      </p:tavLst>
                                    </p:anim>
                                    <p:anim calcmode="lin" valueType="num">
                                      <p:cBhvr additive="base">
                                        <p:cTn id="19" dur="3000" fill="hold"/>
                                        <p:tgtEl>
                                          <p:spTgt spid="8"/>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1+#ppt_w/2"/>
                                          </p:val>
                                        </p:tav>
                                        <p:tav tm="100000">
                                          <p:val>
                                            <p:strVal val="#ppt_x"/>
                                          </p:val>
                                        </p:tav>
                                      </p:tavLst>
                                    </p:anim>
                                    <p:anim calcmode="lin" valueType="num">
                                      <p:cBhvr additive="base">
                                        <p:cTn id="23" dur="3000" fill="hold"/>
                                        <p:tgtEl>
                                          <p:spTgt spid="9"/>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3000" fill="hold"/>
                                        <p:tgtEl>
                                          <p:spTgt spid="10"/>
                                        </p:tgtEl>
                                        <p:attrNameLst>
                                          <p:attrName>ppt_x</p:attrName>
                                        </p:attrNameLst>
                                      </p:cBhvr>
                                      <p:tavLst>
                                        <p:tav tm="0">
                                          <p:val>
                                            <p:strVal val="0-#ppt_w/2"/>
                                          </p:val>
                                        </p:tav>
                                        <p:tav tm="100000">
                                          <p:val>
                                            <p:strVal val="#ppt_x"/>
                                          </p:val>
                                        </p:tav>
                                      </p:tavLst>
                                    </p:anim>
                                    <p:anim calcmode="lin" valueType="num">
                                      <p:cBhvr additive="base">
                                        <p:cTn id="27" dur="3000" fill="hold"/>
                                        <p:tgtEl>
                                          <p:spTgt spid="10"/>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3000" fill="hold"/>
                                        <p:tgtEl>
                                          <p:spTgt spid="11"/>
                                        </p:tgtEl>
                                        <p:attrNameLst>
                                          <p:attrName>ppt_x</p:attrName>
                                        </p:attrNameLst>
                                      </p:cBhvr>
                                      <p:tavLst>
                                        <p:tav tm="0">
                                          <p:val>
                                            <p:strVal val="1+#ppt_w/2"/>
                                          </p:val>
                                        </p:tav>
                                        <p:tav tm="100000">
                                          <p:val>
                                            <p:strVal val="#ppt_x"/>
                                          </p:val>
                                        </p:tav>
                                      </p:tavLst>
                                    </p:anim>
                                    <p:anim calcmode="lin" valueType="num">
                                      <p:cBhvr additive="base">
                                        <p:cTn id="31" dur="3000" fill="hold"/>
                                        <p:tgtEl>
                                          <p:spTgt spid="11"/>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3000" fill="hold"/>
                                        <p:tgtEl>
                                          <p:spTgt spid="12"/>
                                        </p:tgtEl>
                                        <p:attrNameLst>
                                          <p:attrName>ppt_x</p:attrName>
                                        </p:attrNameLst>
                                      </p:cBhvr>
                                      <p:tavLst>
                                        <p:tav tm="0">
                                          <p:val>
                                            <p:strVal val="0-#ppt_w/2"/>
                                          </p:val>
                                        </p:tav>
                                        <p:tav tm="100000">
                                          <p:val>
                                            <p:strVal val="#ppt_x"/>
                                          </p:val>
                                        </p:tav>
                                      </p:tavLst>
                                    </p:anim>
                                    <p:anim calcmode="lin" valueType="num">
                                      <p:cBhvr additive="base">
                                        <p:cTn id="35" dur="3000" fill="hold"/>
                                        <p:tgtEl>
                                          <p:spTgt spid="12"/>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3000" fill="hold"/>
                                        <p:tgtEl>
                                          <p:spTgt spid="13"/>
                                        </p:tgtEl>
                                        <p:attrNameLst>
                                          <p:attrName>ppt_x</p:attrName>
                                        </p:attrNameLst>
                                      </p:cBhvr>
                                      <p:tavLst>
                                        <p:tav tm="0">
                                          <p:val>
                                            <p:strVal val="1+#ppt_w/2"/>
                                          </p:val>
                                        </p:tav>
                                        <p:tav tm="100000">
                                          <p:val>
                                            <p:strVal val="#ppt_x"/>
                                          </p:val>
                                        </p:tav>
                                      </p:tavLst>
                                    </p:anim>
                                    <p:anim calcmode="lin" valueType="num">
                                      <p:cBhvr additive="base">
                                        <p:cTn id="39" dur="30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3000" fill="hold"/>
                                        <p:tgtEl>
                                          <p:spTgt spid="14"/>
                                        </p:tgtEl>
                                        <p:attrNameLst>
                                          <p:attrName>ppt_x</p:attrName>
                                        </p:attrNameLst>
                                      </p:cBhvr>
                                      <p:tavLst>
                                        <p:tav tm="0">
                                          <p:val>
                                            <p:strVal val="0-#ppt_w/2"/>
                                          </p:val>
                                        </p:tav>
                                        <p:tav tm="100000">
                                          <p:val>
                                            <p:strVal val="#ppt_x"/>
                                          </p:val>
                                        </p:tav>
                                      </p:tavLst>
                                    </p:anim>
                                    <p:anim calcmode="lin" valueType="num">
                                      <p:cBhvr additive="base">
                                        <p:cTn id="43" dur="3000" fill="hold"/>
                                        <p:tgtEl>
                                          <p:spTgt spid="14"/>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3000" fill="hold"/>
                                        <p:tgtEl>
                                          <p:spTgt spid="15"/>
                                        </p:tgtEl>
                                        <p:attrNameLst>
                                          <p:attrName>ppt_x</p:attrName>
                                        </p:attrNameLst>
                                      </p:cBhvr>
                                      <p:tavLst>
                                        <p:tav tm="0">
                                          <p:val>
                                            <p:strVal val="1+#ppt_w/2"/>
                                          </p:val>
                                        </p:tav>
                                        <p:tav tm="100000">
                                          <p:val>
                                            <p:strVal val="#ppt_x"/>
                                          </p:val>
                                        </p:tav>
                                      </p:tavLst>
                                    </p:anim>
                                    <p:anim calcmode="lin" valueType="num">
                                      <p:cBhvr additive="base">
                                        <p:cTn id="47" dur="3000" fill="hold"/>
                                        <p:tgtEl>
                                          <p:spTgt spid="15"/>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3000" fill="hold"/>
                                        <p:tgtEl>
                                          <p:spTgt spid="16"/>
                                        </p:tgtEl>
                                        <p:attrNameLst>
                                          <p:attrName>ppt_x</p:attrName>
                                        </p:attrNameLst>
                                      </p:cBhvr>
                                      <p:tavLst>
                                        <p:tav tm="0">
                                          <p:val>
                                            <p:strVal val="0-#ppt_w/2"/>
                                          </p:val>
                                        </p:tav>
                                        <p:tav tm="100000">
                                          <p:val>
                                            <p:strVal val="#ppt_x"/>
                                          </p:val>
                                        </p:tav>
                                      </p:tavLst>
                                    </p:anim>
                                    <p:anim calcmode="lin" valueType="num">
                                      <p:cBhvr additive="base">
                                        <p:cTn id="51" dur="3000" fill="hold"/>
                                        <p:tgtEl>
                                          <p:spTgt spid="16"/>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3000" fill="hold"/>
                                        <p:tgtEl>
                                          <p:spTgt spid="17"/>
                                        </p:tgtEl>
                                        <p:attrNameLst>
                                          <p:attrName>ppt_x</p:attrName>
                                        </p:attrNameLst>
                                      </p:cBhvr>
                                      <p:tavLst>
                                        <p:tav tm="0">
                                          <p:val>
                                            <p:strVal val="1+#ppt_w/2"/>
                                          </p:val>
                                        </p:tav>
                                        <p:tav tm="100000">
                                          <p:val>
                                            <p:strVal val="#ppt_x"/>
                                          </p:val>
                                        </p:tav>
                                      </p:tavLst>
                                    </p:anim>
                                    <p:anim calcmode="lin" valueType="num">
                                      <p:cBhvr additive="base">
                                        <p:cTn id="55" dur="3000" fill="hold"/>
                                        <p:tgtEl>
                                          <p:spTgt spid="17"/>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3000" fill="hold"/>
                                        <p:tgtEl>
                                          <p:spTgt spid="18"/>
                                        </p:tgtEl>
                                        <p:attrNameLst>
                                          <p:attrName>ppt_x</p:attrName>
                                        </p:attrNameLst>
                                      </p:cBhvr>
                                      <p:tavLst>
                                        <p:tav tm="0">
                                          <p:val>
                                            <p:strVal val="0-#ppt_w/2"/>
                                          </p:val>
                                        </p:tav>
                                        <p:tav tm="100000">
                                          <p:val>
                                            <p:strVal val="#ppt_x"/>
                                          </p:val>
                                        </p:tav>
                                      </p:tavLst>
                                    </p:anim>
                                    <p:anim calcmode="lin" valueType="num">
                                      <p:cBhvr additive="base">
                                        <p:cTn id="59" dur="3000" fill="hold"/>
                                        <p:tgtEl>
                                          <p:spTgt spid="18"/>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3000" fill="hold"/>
                                        <p:tgtEl>
                                          <p:spTgt spid="19"/>
                                        </p:tgtEl>
                                        <p:attrNameLst>
                                          <p:attrName>ppt_x</p:attrName>
                                        </p:attrNameLst>
                                      </p:cBhvr>
                                      <p:tavLst>
                                        <p:tav tm="0">
                                          <p:val>
                                            <p:strVal val="1+#ppt_w/2"/>
                                          </p:val>
                                        </p:tav>
                                        <p:tav tm="100000">
                                          <p:val>
                                            <p:strVal val="#ppt_x"/>
                                          </p:val>
                                        </p:tav>
                                      </p:tavLst>
                                    </p:anim>
                                    <p:anim calcmode="lin" valueType="num">
                                      <p:cBhvr additive="base">
                                        <p:cTn id="63" dur="3000" fill="hold"/>
                                        <p:tgtEl>
                                          <p:spTgt spid="19"/>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3000" fill="hold"/>
                                        <p:tgtEl>
                                          <p:spTgt spid="20"/>
                                        </p:tgtEl>
                                        <p:attrNameLst>
                                          <p:attrName>ppt_x</p:attrName>
                                        </p:attrNameLst>
                                      </p:cBhvr>
                                      <p:tavLst>
                                        <p:tav tm="0">
                                          <p:val>
                                            <p:strVal val="0-#ppt_w/2"/>
                                          </p:val>
                                        </p:tav>
                                        <p:tav tm="100000">
                                          <p:val>
                                            <p:strVal val="#ppt_x"/>
                                          </p:val>
                                        </p:tav>
                                      </p:tavLst>
                                    </p:anim>
                                    <p:anim calcmode="lin" valueType="num">
                                      <p:cBhvr additive="base">
                                        <p:cTn id="67" dur="3000" fill="hold"/>
                                        <p:tgtEl>
                                          <p:spTgt spid="20"/>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3000" fill="hold"/>
                                        <p:tgtEl>
                                          <p:spTgt spid="21"/>
                                        </p:tgtEl>
                                        <p:attrNameLst>
                                          <p:attrName>ppt_x</p:attrName>
                                        </p:attrNameLst>
                                      </p:cBhvr>
                                      <p:tavLst>
                                        <p:tav tm="0">
                                          <p:val>
                                            <p:strVal val="1+#ppt_w/2"/>
                                          </p:val>
                                        </p:tav>
                                        <p:tav tm="100000">
                                          <p:val>
                                            <p:strVal val="#ppt_x"/>
                                          </p:val>
                                        </p:tav>
                                      </p:tavLst>
                                    </p:anim>
                                    <p:anim calcmode="lin" valueType="num">
                                      <p:cBhvr additive="base">
                                        <p:cTn id="71" dur="3000" fill="hold"/>
                                        <p:tgtEl>
                                          <p:spTgt spid="21"/>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3000" fill="hold"/>
                                        <p:tgtEl>
                                          <p:spTgt spid="22"/>
                                        </p:tgtEl>
                                        <p:attrNameLst>
                                          <p:attrName>ppt_x</p:attrName>
                                        </p:attrNameLst>
                                      </p:cBhvr>
                                      <p:tavLst>
                                        <p:tav tm="0">
                                          <p:val>
                                            <p:strVal val="0-#ppt_w/2"/>
                                          </p:val>
                                        </p:tav>
                                        <p:tav tm="100000">
                                          <p:val>
                                            <p:strVal val="#ppt_x"/>
                                          </p:val>
                                        </p:tav>
                                      </p:tavLst>
                                    </p:anim>
                                    <p:anim calcmode="lin" valueType="num">
                                      <p:cBhvr additive="base">
                                        <p:cTn id="75" dur="3000" fill="hold"/>
                                        <p:tgtEl>
                                          <p:spTgt spid="22"/>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3000" fill="hold"/>
                                        <p:tgtEl>
                                          <p:spTgt spid="23"/>
                                        </p:tgtEl>
                                        <p:attrNameLst>
                                          <p:attrName>ppt_x</p:attrName>
                                        </p:attrNameLst>
                                      </p:cBhvr>
                                      <p:tavLst>
                                        <p:tav tm="0">
                                          <p:val>
                                            <p:strVal val="1+#ppt_w/2"/>
                                          </p:val>
                                        </p:tav>
                                        <p:tav tm="100000">
                                          <p:val>
                                            <p:strVal val="#ppt_x"/>
                                          </p:val>
                                        </p:tav>
                                      </p:tavLst>
                                    </p:anim>
                                    <p:anim calcmode="lin" valueType="num">
                                      <p:cBhvr additive="base">
                                        <p:cTn id="79" dur="3000" fill="hold"/>
                                        <p:tgtEl>
                                          <p:spTgt spid="23"/>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4"/>
                                        </p:tgtEl>
                                        <p:attrNameLst>
                                          <p:attrName>style.visibility</p:attrName>
                                        </p:attrNameLst>
                                      </p:cBhvr>
                                      <p:to>
                                        <p:strVal val="visible"/>
                                      </p:to>
                                    </p:set>
                                    <p:anim calcmode="lin" valueType="num">
                                      <p:cBhvr additive="base">
                                        <p:cTn id="82" dur="3000" fill="hold"/>
                                        <p:tgtEl>
                                          <p:spTgt spid="24"/>
                                        </p:tgtEl>
                                        <p:attrNameLst>
                                          <p:attrName>ppt_x</p:attrName>
                                        </p:attrNameLst>
                                      </p:cBhvr>
                                      <p:tavLst>
                                        <p:tav tm="0">
                                          <p:val>
                                            <p:strVal val="0-#ppt_w/2"/>
                                          </p:val>
                                        </p:tav>
                                        <p:tav tm="100000">
                                          <p:val>
                                            <p:strVal val="#ppt_x"/>
                                          </p:val>
                                        </p:tav>
                                      </p:tavLst>
                                    </p:anim>
                                    <p:anim calcmode="lin" valueType="num">
                                      <p:cBhvr additive="base">
                                        <p:cTn id="83" dur="3000" fill="hold"/>
                                        <p:tgtEl>
                                          <p:spTgt spid="24"/>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3000" fill="hold"/>
                                        <p:tgtEl>
                                          <p:spTgt spid="25"/>
                                        </p:tgtEl>
                                        <p:attrNameLst>
                                          <p:attrName>ppt_x</p:attrName>
                                        </p:attrNameLst>
                                      </p:cBhvr>
                                      <p:tavLst>
                                        <p:tav tm="0">
                                          <p:val>
                                            <p:strVal val="1+#ppt_w/2"/>
                                          </p:val>
                                        </p:tav>
                                        <p:tav tm="100000">
                                          <p:val>
                                            <p:strVal val="#ppt_x"/>
                                          </p:val>
                                        </p:tav>
                                      </p:tavLst>
                                    </p:anim>
                                    <p:anim calcmode="lin" valueType="num">
                                      <p:cBhvr additive="base">
                                        <p:cTn id="87" dur="3000" fill="hold"/>
                                        <p:tgtEl>
                                          <p:spTgt spid="25"/>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6"/>
                                        </p:tgtEl>
                                        <p:attrNameLst>
                                          <p:attrName>style.visibility</p:attrName>
                                        </p:attrNameLst>
                                      </p:cBhvr>
                                      <p:to>
                                        <p:strVal val="visible"/>
                                      </p:to>
                                    </p:set>
                                    <p:anim calcmode="lin" valueType="num">
                                      <p:cBhvr additive="base">
                                        <p:cTn id="90" dur="3000" fill="hold"/>
                                        <p:tgtEl>
                                          <p:spTgt spid="26"/>
                                        </p:tgtEl>
                                        <p:attrNameLst>
                                          <p:attrName>ppt_x</p:attrName>
                                        </p:attrNameLst>
                                      </p:cBhvr>
                                      <p:tavLst>
                                        <p:tav tm="0">
                                          <p:val>
                                            <p:strVal val="0-#ppt_w/2"/>
                                          </p:val>
                                        </p:tav>
                                        <p:tav tm="100000">
                                          <p:val>
                                            <p:strVal val="#ppt_x"/>
                                          </p:val>
                                        </p:tav>
                                      </p:tavLst>
                                    </p:anim>
                                    <p:anim calcmode="lin" valueType="num">
                                      <p:cBhvr additive="base">
                                        <p:cTn id="91" dur="3000" fill="hold"/>
                                        <p:tgtEl>
                                          <p:spTgt spid="26"/>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3000" fill="hold"/>
                                        <p:tgtEl>
                                          <p:spTgt spid="27"/>
                                        </p:tgtEl>
                                        <p:attrNameLst>
                                          <p:attrName>ppt_x</p:attrName>
                                        </p:attrNameLst>
                                      </p:cBhvr>
                                      <p:tavLst>
                                        <p:tav tm="0">
                                          <p:val>
                                            <p:strVal val="1+#ppt_w/2"/>
                                          </p:val>
                                        </p:tav>
                                        <p:tav tm="100000">
                                          <p:val>
                                            <p:strVal val="#ppt_x"/>
                                          </p:val>
                                        </p:tav>
                                      </p:tavLst>
                                    </p:anim>
                                    <p:anim calcmode="lin" valueType="num">
                                      <p:cBhvr additive="base">
                                        <p:cTn id="95" dur="3000" fill="hold"/>
                                        <p:tgtEl>
                                          <p:spTgt spid="27"/>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8"/>
                                        </p:tgtEl>
                                        <p:attrNameLst>
                                          <p:attrName>style.visibility</p:attrName>
                                        </p:attrNameLst>
                                      </p:cBhvr>
                                      <p:to>
                                        <p:strVal val="visible"/>
                                      </p:to>
                                    </p:set>
                                    <p:anim calcmode="lin" valueType="num">
                                      <p:cBhvr additive="base">
                                        <p:cTn id="98" dur="3000" fill="hold"/>
                                        <p:tgtEl>
                                          <p:spTgt spid="28"/>
                                        </p:tgtEl>
                                        <p:attrNameLst>
                                          <p:attrName>ppt_x</p:attrName>
                                        </p:attrNameLst>
                                      </p:cBhvr>
                                      <p:tavLst>
                                        <p:tav tm="0">
                                          <p:val>
                                            <p:strVal val="0-#ppt_w/2"/>
                                          </p:val>
                                        </p:tav>
                                        <p:tav tm="100000">
                                          <p:val>
                                            <p:strVal val="#ppt_x"/>
                                          </p:val>
                                        </p:tav>
                                      </p:tavLst>
                                    </p:anim>
                                    <p:anim calcmode="lin" valueType="num">
                                      <p:cBhvr additive="base">
                                        <p:cTn id="99" dur="3000" fill="hold"/>
                                        <p:tgtEl>
                                          <p:spTgt spid="28"/>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9"/>
                                        </p:tgtEl>
                                        <p:attrNameLst>
                                          <p:attrName>style.visibility</p:attrName>
                                        </p:attrNameLst>
                                      </p:cBhvr>
                                      <p:to>
                                        <p:strVal val="visible"/>
                                      </p:to>
                                    </p:set>
                                    <p:anim calcmode="lin" valueType="num">
                                      <p:cBhvr additive="base">
                                        <p:cTn id="102" dur="3000" fill="hold"/>
                                        <p:tgtEl>
                                          <p:spTgt spid="29"/>
                                        </p:tgtEl>
                                        <p:attrNameLst>
                                          <p:attrName>ppt_x</p:attrName>
                                        </p:attrNameLst>
                                      </p:cBhvr>
                                      <p:tavLst>
                                        <p:tav tm="0">
                                          <p:val>
                                            <p:strVal val="1+#ppt_w/2"/>
                                          </p:val>
                                        </p:tav>
                                        <p:tav tm="100000">
                                          <p:val>
                                            <p:strVal val="#ppt_x"/>
                                          </p:val>
                                        </p:tav>
                                      </p:tavLst>
                                    </p:anim>
                                    <p:anim calcmode="lin" valueType="num">
                                      <p:cBhvr additive="base">
                                        <p:cTn id="103" dur="3000" fill="hold"/>
                                        <p:tgtEl>
                                          <p:spTgt spid="29"/>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30"/>
                                        </p:tgtEl>
                                        <p:attrNameLst>
                                          <p:attrName>style.visibility</p:attrName>
                                        </p:attrNameLst>
                                      </p:cBhvr>
                                      <p:to>
                                        <p:strVal val="visible"/>
                                      </p:to>
                                    </p:set>
                                    <p:anim calcmode="lin" valueType="num">
                                      <p:cBhvr additive="base">
                                        <p:cTn id="106" dur="3000" fill="hold"/>
                                        <p:tgtEl>
                                          <p:spTgt spid="30"/>
                                        </p:tgtEl>
                                        <p:attrNameLst>
                                          <p:attrName>ppt_x</p:attrName>
                                        </p:attrNameLst>
                                      </p:cBhvr>
                                      <p:tavLst>
                                        <p:tav tm="0">
                                          <p:val>
                                            <p:strVal val="0-#ppt_w/2"/>
                                          </p:val>
                                        </p:tav>
                                        <p:tav tm="100000">
                                          <p:val>
                                            <p:strVal val="#ppt_x"/>
                                          </p:val>
                                        </p:tav>
                                      </p:tavLst>
                                    </p:anim>
                                    <p:anim calcmode="lin" valueType="num">
                                      <p:cBhvr additive="base">
                                        <p:cTn id="107" dur="3000" fill="hold"/>
                                        <p:tgtEl>
                                          <p:spTgt spid="30"/>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1"/>
                                        </p:tgtEl>
                                        <p:attrNameLst>
                                          <p:attrName>style.visibility</p:attrName>
                                        </p:attrNameLst>
                                      </p:cBhvr>
                                      <p:to>
                                        <p:strVal val="visible"/>
                                      </p:to>
                                    </p:set>
                                    <p:anim calcmode="lin" valueType="num">
                                      <p:cBhvr additive="base">
                                        <p:cTn id="110" dur="3000" fill="hold"/>
                                        <p:tgtEl>
                                          <p:spTgt spid="31"/>
                                        </p:tgtEl>
                                        <p:attrNameLst>
                                          <p:attrName>ppt_x</p:attrName>
                                        </p:attrNameLst>
                                      </p:cBhvr>
                                      <p:tavLst>
                                        <p:tav tm="0">
                                          <p:val>
                                            <p:strVal val="1+#ppt_w/2"/>
                                          </p:val>
                                        </p:tav>
                                        <p:tav tm="100000">
                                          <p:val>
                                            <p:strVal val="#ppt_x"/>
                                          </p:val>
                                        </p:tav>
                                      </p:tavLst>
                                    </p:anim>
                                    <p:anim calcmode="lin" valueType="num">
                                      <p:cBhvr additive="base">
                                        <p:cTn id="111" dur="3000" fill="hold"/>
                                        <p:tgtEl>
                                          <p:spTgt spid="31"/>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32"/>
                                        </p:tgtEl>
                                        <p:attrNameLst>
                                          <p:attrName>style.visibility</p:attrName>
                                        </p:attrNameLst>
                                      </p:cBhvr>
                                      <p:to>
                                        <p:strVal val="visible"/>
                                      </p:to>
                                    </p:set>
                                    <p:anim calcmode="lin" valueType="num">
                                      <p:cBhvr additive="base">
                                        <p:cTn id="114" dur="3000" fill="hold"/>
                                        <p:tgtEl>
                                          <p:spTgt spid="32"/>
                                        </p:tgtEl>
                                        <p:attrNameLst>
                                          <p:attrName>ppt_x</p:attrName>
                                        </p:attrNameLst>
                                      </p:cBhvr>
                                      <p:tavLst>
                                        <p:tav tm="0">
                                          <p:val>
                                            <p:strVal val="0-#ppt_w/2"/>
                                          </p:val>
                                        </p:tav>
                                        <p:tav tm="100000">
                                          <p:val>
                                            <p:strVal val="#ppt_x"/>
                                          </p:val>
                                        </p:tav>
                                      </p:tavLst>
                                    </p:anim>
                                    <p:anim calcmode="lin" valueType="num">
                                      <p:cBhvr additive="base">
                                        <p:cTn id="115" dur="3000" fill="hold"/>
                                        <p:tgtEl>
                                          <p:spTgt spid="32"/>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3"/>
                                        </p:tgtEl>
                                        <p:attrNameLst>
                                          <p:attrName>style.visibility</p:attrName>
                                        </p:attrNameLst>
                                      </p:cBhvr>
                                      <p:to>
                                        <p:strVal val="visible"/>
                                      </p:to>
                                    </p:set>
                                    <p:anim calcmode="lin" valueType="num">
                                      <p:cBhvr additive="base">
                                        <p:cTn id="118" dur="3000" fill="hold"/>
                                        <p:tgtEl>
                                          <p:spTgt spid="33"/>
                                        </p:tgtEl>
                                        <p:attrNameLst>
                                          <p:attrName>ppt_x</p:attrName>
                                        </p:attrNameLst>
                                      </p:cBhvr>
                                      <p:tavLst>
                                        <p:tav tm="0">
                                          <p:val>
                                            <p:strVal val="1+#ppt_w/2"/>
                                          </p:val>
                                        </p:tav>
                                        <p:tav tm="100000">
                                          <p:val>
                                            <p:strVal val="#ppt_x"/>
                                          </p:val>
                                        </p:tav>
                                      </p:tavLst>
                                    </p:anim>
                                    <p:anim calcmode="lin" valueType="num">
                                      <p:cBhvr additive="base">
                                        <p:cTn id="119" dur="3000" fill="hold"/>
                                        <p:tgtEl>
                                          <p:spTgt spid="33"/>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additive="base">
                                        <p:cTn id="122" dur="3000" fill="hold"/>
                                        <p:tgtEl>
                                          <p:spTgt spid="34"/>
                                        </p:tgtEl>
                                        <p:attrNameLst>
                                          <p:attrName>ppt_x</p:attrName>
                                        </p:attrNameLst>
                                      </p:cBhvr>
                                      <p:tavLst>
                                        <p:tav tm="0">
                                          <p:val>
                                            <p:strVal val="0-#ppt_w/2"/>
                                          </p:val>
                                        </p:tav>
                                        <p:tav tm="100000">
                                          <p:val>
                                            <p:strVal val="#ppt_x"/>
                                          </p:val>
                                        </p:tav>
                                      </p:tavLst>
                                    </p:anim>
                                    <p:anim calcmode="lin" valueType="num">
                                      <p:cBhvr additive="base">
                                        <p:cTn id="123" dur="3000" fill="hold"/>
                                        <p:tgtEl>
                                          <p:spTgt spid="34"/>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5"/>
                                        </p:tgtEl>
                                        <p:attrNameLst>
                                          <p:attrName>style.visibility</p:attrName>
                                        </p:attrNameLst>
                                      </p:cBhvr>
                                      <p:to>
                                        <p:strVal val="visible"/>
                                      </p:to>
                                    </p:set>
                                    <p:anim calcmode="lin" valueType="num">
                                      <p:cBhvr additive="base">
                                        <p:cTn id="126" dur="3000" fill="hold"/>
                                        <p:tgtEl>
                                          <p:spTgt spid="35"/>
                                        </p:tgtEl>
                                        <p:attrNameLst>
                                          <p:attrName>ppt_x</p:attrName>
                                        </p:attrNameLst>
                                      </p:cBhvr>
                                      <p:tavLst>
                                        <p:tav tm="0">
                                          <p:val>
                                            <p:strVal val="1+#ppt_w/2"/>
                                          </p:val>
                                        </p:tav>
                                        <p:tav tm="100000">
                                          <p:val>
                                            <p:strVal val="#ppt_x"/>
                                          </p:val>
                                        </p:tav>
                                      </p:tavLst>
                                    </p:anim>
                                    <p:anim calcmode="lin" valueType="num">
                                      <p:cBhvr additive="base">
                                        <p:cTn id="127" dur="3000" fill="hold"/>
                                        <p:tgtEl>
                                          <p:spTgt spid="35"/>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 calcmode="lin" valueType="num">
                                      <p:cBhvr additive="base">
                                        <p:cTn id="130" dur="3000" fill="hold"/>
                                        <p:tgtEl>
                                          <p:spTgt spid="36"/>
                                        </p:tgtEl>
                                        <p:attrNameLst>
                                          <p:attrName>ppt_x</p:attrName>
                                        </p:attrNameLst>
                                      </p:cBhvr>
                                      <p:tavLst>
                                        <p:tav tm="0">
                                          <p:val>
                                            <p:strVal val="0-#ppt_w/2"/>
                                          </p:val>
                                        </p:tav>
                                        <p:tav tm="100000">
                                          <p:val>
                                            <p:strVal val="#ppt_x"/>
                                          </p:val>
                                        </p:tav>
                                      </p:tavLst>
                                    </p:anim>
                                    <p:anim calcmode="lin" valueType="num">
                                      <p:cBhvr additive="base">
                                        <p:cTn id="131" dur="3000" fill="hold"/>
                                        <p:tgtEl>
                                          <p:spTgt spid="36"/>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7"/>
                                        </p:tgtEl>
                                        <p:attrNameLst>
                                          <p:attrName>style.visibility</p:attrName>
                                        </p:attrNameLst>
                                      </p:cBhvr>
                                      <p:to>
                                        <p:strVal val="visible"/>
                                      </p:to>
                                    </p:set>
                                    <p:anim calcmode="lin" valueType="num">
                                      <p:cBhvr additive="base">
                                        <p:cTn id="134" dur="3000" fill="hold"/>
                                        <p:tgtEl>
                                          <p:spTgt spid="37"/>
                                        </p:tgtEl>
                                        <p:attrNameLst>
                                          <p:attrName>ppt_x</p:attrName>
                                        </p:attrNameLst>
                                      </p:cBhvr>
                                      <p:tavLst>
                                        <p:tav tm="0">
                                          <p:val>
                                            <p:strVal val="1+#ppt_w/2"/>
                                          </p:val>
                                        </p:tav>
                                        <p:tav tm="100000">
                                          <p:val>
                                            <p:strVal val="#ppt_x"/>
                                          </p:val>
                                        </p:tav>
                                      </p:tavLst>
                                    </p:anim>
                                    <p:anim calcmode="lin" valueType="num">
                                      <p:cBhvr additive="base">
                                        <p:cTn id="135" dur="3000" fill="hold"/>
                                        <p:tgtEl>
                                          <p:spTgt spid="37"/>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8"/>
                                        </p:tgtEl>
                                        <p:attrNameLst>
                                          <p:attrName>style.visibility</p:attrName>
                                        </p:attrNameLst>
                                      </p:cBhvr>
                                      <p:to>
                                        <p:strVal val="visible"/>
                                      </p:to>
                                    </p:set>
                                    <p:anim calcmode="lin" valueType="num">
                                      <p:cBhvr additive="base">
                                        <p:cTn id="138" dur="3000" fill="hold"/>
                                        <p:tgtEl>
                                          <p:spTgt spid="38"/>
                                        </p:tgtEl>
                                        <p:attrNameLst>
                                          <p:attrName>ppt_x</p:attrName>
                                        </p:attrNameLst>
                                      </p:cBhvr>
                                      <p:tavLst>
                                        <p:tav tm="0">
                                          <p:val>
                                            <p:strVal val="0-#ppt_w/2"/>
                                          </p:val>
                                        </p:tav>
                                        <p:tav tm="100000">
                                          <p:val>
                                            <p:strVal val="#ppt_x"/>
                                          </p:val>
                                        </p:tav>
                                      </p:tavLst>
                                    </p:anim>
                                    <p:anim calcmode="lin" valueType="num">
                                      <p:cBhvr additive="base">
                                        <p:cTn id="139" dur="3000" fill="hold"/>
                                        <p:tgtEl>
                                          <p:spTgt spid="38"/>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9"/>
                                        </p:tgtEl>
                                        <p:attrNameLst>
                                          <p:attrName>style.visibility</p:attrName>
                                        </p:attrNameLst>
                                      </p:cBhvr>
                                      <p:to>
                                        <p:strVal val="visible"/>
                                      </p:to>
                                    </p:set>
                                    <p:anim calcmode="lin" valueType="num">
                                      <p:cBhvr additive="base">
                                        <p:cTn id="142" dur="3000" fill="hold"/>
                                        <p:tgtEl>
                                          <p:spTgt spid="39"/>
                                        </p:tgtEl>
                                        <p:attrNameLst>
                                          <p:attrName>ppt_x</p:attrName>
                                        </p:attrNameLst>
                                      </p:cBhvr>
                                      <p:tavLst>
                                        <p:tav tm="0">
                                          <p:val>
                                            <p:strVal val="1+#ppt_w/2"/>
                                          </p:val>
                                        </p:tav>
                                        <p:tav tm="100000">
                                          <p:val>
                                            <p:strVal val="#ppt_x"/>
                                          </p:val>
                                        </p:tav>
                                      </p:tavLst>
                                    </p:anim>
                                    <p:anim calcmode="lin" valueType="num">
                                      <p:cBhvr additive="base">
                                        <p:cTn id="143" dur="3000" fill="hold"/>
                                        <p:tgtEl>
                                          <p:spTgt spid="39"/>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40"/>
                                        </p:tgtEl>
                                        <p:attrNameLst>
                                          <p:attrName>style.visibility</p:attrName>
                                        </p:attrNameLst>
                                      </p:cBhvr>
                                      <p:to>
                                        <p:strVal val="visible"/>
                                      </p:to>
                                    </p:set>
                                    <p:anim calcmode="lin" valueType="num">
                                      <p:cBhvr additive="base">
                                        <p:cTn id="146" dur="3000" fill="hold"/>
                                        <p:tgtEl>
                                          <p:spTgt spid="40"/>
                                        </p:tgtEl>
                                        <p:attrNameLst>
                                          <p:attrName>ppt_x</p:attrName>
                                        </p:attrNameLst>
                                      </p:cBhvr>
                                      <p:tavLst>
                                        <p:tav tm="0">
                                          <p:val>
                                            <p:strVal val="0-#ppt_w/2"/>
                                          </p:val>
                                        </p:tav>
                                        <p:tav tm="100000">
                                          <p:val>
                                            <p:strVal val="#ppt_x"/>
                                          </p:val>
                                        </p:tav>
                                      </p:tavLst>
                                    </p:anim>
                                    <p:anim calcmode="lin" valueType="num">
                                      <p:cBhvr additive="base">
                                        <p:cTn id="147" dur="3000" fill="hold"/>
                                        <p:tgtEl>
                                          <p:spTgt spid="40"/>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41"/>
                                        </p:tgtEl>
                                        <p:attrNameLst>
                                          <p:attrName>style.visibility</p:attrName>
                                        </p:attrNameLst>
                                      </p:cBhvr>
                                      <p:to>
                                        <p:strVal val="visible"/>
                                      </p:to>
                                    </p:set>
                                    <p:anim calcmode="lin" valueType="num">
                                      <p:cBhvr additive="base">
                                        <p:cTn id="150" dur="3000" fill="hold"/>
                                        <p:tgtEl>
                                          <p:spTgt spid="41"/>
                                        </p:tgtEl>
                                        <p:attrNameLst>
                                          <p:attrName>ppt_x</p:attrName>
                                        </p:attrNameLst>
                                      </p:cBhvr>
                                      <p:tavLst>
                                        <p:tav tm="0">
                                          <p:val>
                                            <p:strVal val="1+#ppt_w/2"/>
                                          </p:val>
                                        </p:tav>
                                        <p:tav tm="100000">
                                          <p:val>
                                            <p:strVal val="#ppt_x"/>
                                          </p:val>
                                        </p:tav>
                                      </p:tavLst>
                                    </p:anim>
                                    <p:anim calcmode="lin" valueType="num">
                                      <p:cBhvr additive="base">
                                        <p:cTn id="151" dur="3000" fill="hold"/>
                                        <p:tgtEl>
                                          <p:spTgt spid="41"/>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42"/>
                                        </p:tgtEl>
                                        <p:attrNameLst>
                                          <p:attrName>style.visibility</p:attrName>
                                        </p:attrNameLst>
                                      </p:cBhvr>
                                      <p:to>
                                        <p:strVal val="visible"/>
                                      </p:to>
                                    </p:set>
                                    <p:anim calcmode="lin" valueType="num">
                                      <p:cBhvr additive="base">
                                        <p:cTn id="154" dur="3000" fill="hold"/>
                                        <p:tgtEl>
                                          <p:spTgt spid="42"/>
                                        </p:tgtEl>
                                        <p:attrNameLst>
                                          <p:attrName>ppt_x</p:attrName>
                                        </p:attrNameLst>
                                      </p:cBhvr>
                                      <p:tavLst>
                                        <p:tav tm="0">
                                          <p:val>
                                            <p:strVal val="0-#ppt_w/2"/>
                                          </p:val>
                                        </p:tav>
                                        <p:tav tm="100000">
                                          <p:val>
                                            <p:strVal val="#ppt_x"/>
                                          </p:val>
                                        </p:tav>
                                      </p:tavLst>
                                    </p:anim>
                                    <p:anim calcmode="lin" valueType="num">
                                      <p:cBhvr additive="base">
                                        <p:cTn id="155" dur="3000" fill="hold"/>
                                        <p:tgtEl>
                                          <p:spTgt spid="42"/>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3000" fill="hold"/>
                                        <p:tgtEl>
                                          <p:spTgt spid="43"/>
                                        </p:tgtEl>
                                        <p:attrNameLst>
                                          <p:attrName>ppt_x</p:attrName>
                                        </p:attrNameLst>
                                      </p:cBhvr>
                                      <p:tavLst>
                                        <p:tav tm="0">
                                          <p:val>
                                            <p:strVal val="1+#ppt_w/2"/>
                                          </p:val>
                                        </p:tav>
                                        <p:tav tm="100000">
                                          <p:val>
                                            <p:strVal val="#ppt_x"/>
                                          </p:val>
                                        </p:tav>
                                      </p:tavLst>
                                    </p:anim>
                                    <p:anim calcmode="lin" valueType="num">
                                      <p:cBhvr additive="base">
                                        <p:cTn id="159" dur="3000" fill="hold"/>
                                        <p:tgtEl>
                                          <p:spTgt spid="43"/>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4"/>
                                        </p:tgtEl>
                                        <p:attrNameLst>
                                          <p:attrName>style.visibility</p:attrName>
                                        </p:attrNameLst>
                                      </p:cBhvr>
                                      <p:to>
                                        <p:strVal val="visible"/>
                                      </p:to>
                                    </p:set>
                                    <p:anim calcmode="lin" valueType="num">
                                      <p:cBhvr additive="base">
                                        <p:cTn id="162" dur="3000" fill="hold"/>
                                        <p:tgtEl>
                                          <p:spTgt spid="44"/>
                                        </p:tgtEl>
                                        <p:attrNameLst>
                                          <p:attrName>ppt_x</p:attrName>
                                        </p:attrNameLst>
                                      </p:cBhvr>
                                      <p:tavLst>
                                        <p:tav tm="0">
                                          <p:val>
                                            <p:strVal val="0-#ppt_w/2"/>
                                          </p:val>
                                        </p:tav>
                                        <p:tav tm="100000">
                                          <p:val>
                                            <p:strVal val="#ppt_x"/>
                                          </p:val>
                                        </p:tav>
                                      </p:tavLst>
                                    </p:anim>
                                    <p:anim calcmode="lin" valueType="num">
                                      <p:cBhvr additive="base">
                                        <p:cTn id="163" dur="3000" fill="hold"/>
                                        <p:tgtEl>
                                          <p:spTgt spid="44"/>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45"/>
                                        </p:tgtEl>
                                        <p:attrNameLst>
                                          <p:attrName>style.visibility</p:attrName>
                                        </p:attrNameLst>
                                      </p:cBhvr>
                                      <p:to>
                                        <p:strVal val="visible"/>
                                      </p:to>
                                    </p:set>
                                    <p:anim calcmode="lin" valueType="num">
                                      <p:cBhvr additive="base">
                                        <p:cTn id="166" dur="3000" fill="hold"/>
                                        <p:tgtEl>
                                          <p:spTgt spid="45"/>
                                        </p:tgtEl>
                                        <p:attrNameLst>
                                          <p:attrName>ppt_x</p:attrName>
                                        </p:attrNameLst>
                                      </p:cBhvr>
                                      <p:tavLst>
                                        <p:tav tm="0">
                                          <p:val>
                                            <p:strVal val="1+#ppt_w/2"/>
                                          </p:val>
                                        </p:tav>
                                        <p:tav tm="100000">
                                          <p:val>
                                            <p:strVal val="#ppt_x"/>
                                          </p:val>
                                        </p:tav>
                                      </p:tavLst>
                                    </p:anim>
                                    <p:anim calcmode="lin" valueType="num">
                                      <p:cBhvr additive="base">
                                        <p:cTn id="167" dur="3000" fill="hold"/>
                                        <p:tgtEl>
                                          <p:spTgt spid="45"/>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6"/>
                                        </p:tgtEl>
                                        <p:attrNameLst>
                                          <p:attrName>style.visibility</p:attrName>
                                        </p:attrNameLst>
                                      </p:cBhvr>
                                      <p:to>
                                        <p:strVal val="visible"/>
                                      </p:to>
                                    </p:set>
                                    <p:anim calcmode="lin" valueType="num">
                                      <p:cBhvr additive="base">
                                        <p:cTn id="170" dur="3000" fill="hold"/>
                                        <p:tgtEl>
                                          <p:spTgt spid="46"/>
                                        </p:tgtEl>
                                        <p:attrNameLst>
                                          <p:attrName>ppt_x</p:attrName>
                                        </p:attrNameLst>
                                      </p:cBhvr>
                                      <p:tavLst>
                                        <p:tav tm="0">
                                          <p:val>
                                            <p:strVal val="0-#ppt_w/2"/>
                                          </p:val>
                                        </p:tav>
                                        <p:tav tm="100000">
                                          <p:val>
                                            <p:strVal val="#ppt_x"/>
                                          </p:val>
                                        </p:tav>
                                      </p:tavLst>
                                    </p:anim>
                                    <p:anim calcmode="lin" valueType="num">
                                      <p:cBhvr additive="base">
                                        <p:cTn id="171" dur="3000" fill="hold"/>
                                        <p:tgtEl>
                                          <p:spTgt spid="46"/>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47"/>
                                        </p:tgtEl>
                                        <p:attrNameLst>
                                          <p:attrName>style.visibility</p:attrName>
                                        </p:attrNameLst>
                                      </p:cBhvr>
                                      <p:to>
                                        <p:strVal val="visible"/>
                                      </p:to>
                                    </p:set>
                                    <p:anim calcmode="lin" valueType="num">
                                      <p:cBhvr additive="base">
                                        <p:cTn id="174" dur="3000" fill="hold"/>
                                        <p:tgtEl>
                                          <p:spTgt spid="47"/>
                                        </p:tgtEl>
                                        <p:attrNameLst>
                                          <p:attrName>ppt_x</p:attrName>
                                        </p:attrNameLst>
                                      </p:cBhvr>
                                      <p:tavLst>
                                        <p:tav tm="0">
                                          <p:val>
                                            <p:strVal val="1+#ppt_w/2"/>
                                          </p:val>
                                        </p:tav>
                                        <p:tav tm="100000">
                                          <p:val>
                                            <p:strVal val="#ppt_x"/>
                                          </p:val>
                                        </p:tav>
                                      </p:tavLst>
                                    </p:anim>
                                    <p:anim calcmode="lin" valueType="num">
                                      <p:cBhvr additive="base">
                                        <p:cTn id="175" dur="3000" fill="hold"/>
                                        <p:tgtEl>
                                          <p:spTgt spid="47"/>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8"/>
                                        </p:tgtEl>
                                        <p:attrNameLst>
                                          <p:attrName>style.visibility</p:attrName>
                                        </p:attrNameLst>
                                      </p:cBhvr>
                                      <p:to>
                                        <p:strVal val="visible"/>
                                      </p:to>
                                    </p:set>
                                    <p:anim calcmode="lin" valueType="num">
                                      <p:cBhvr additive="base">
                                        <p:cTn id="178" dur="3000" fill="hold"/>
                                        <p:tgtEl>
                                          <p:spTgt spid="48"/>
                                        </p:tgtEl>
                                        <p:attrNameLst>
                                          <p:attrName>ppt_x</p:attrName>
                                        </p:attrNameLst>
                                      </p:cBhvr>
                                      <p:tavLst>
                                        <p:tav tm="0">
                                          <p:val>
                                            <p:strVal val="0-#ppt_w/2"/>
                                          </p:val>
                                        </p:tav>
                                        <p:tav tm="100000">
                                          <p:val>
                                            <p:strVal val="#ppt_x"/>
                                          </p:val>
                                        </p:tav>
                                      </p:tavLst>
                                    </p:anim>
                                    <p:anim calcmode="lin" valueType="num">
                                      <p:cBhvr additive="base">
                                        <p:cTn id="179" dur="3000" fill="hold"/>
                                        <p:tgtEl>
                                          <p:spTgt spid="48"/>
                                        </p:tgtEl>
                                        <p:attrNameLst>
                                          <p:attrName>ppt_y</p:attrName>
                                        </p:attrNameLst>
                                      </p:cBhvr>
                                      <p:tavLst>
                                        <p:tav tm="0">
                                          <p:val>
                                            <p:strVal val="#ppt_y"/>
                                          </p:val>
                                        </p:tav>
                                        <p:tav tm="100000">
                                          <p:val>
                                            <p:strVal val="#ppt_y"/>
                                          </p:val>
                                        </p:tav>
                                      </p:tavLst>
                                    </p:anim>
                                  </p:childTnLst>
                                </p:cTn>
                              </p:par>
                              <p:par>
                                <p:cTn id="180" presetID="3" presetClass="entr" presetSubtype="10" fill="hold" grpId="1" nodeType="withEffect">
                                  <p:stCondLst>
                                    <p:cond delay="0"/>
                                  </p:stCondLst>
                                  <p:childTnLst>
                                    <p:set>
                                      <p:cBhvr>
                                        <p:cTn id="181" dur="1" fill="hold">
                                          <p:stCondLst>
                                            <p:cond delay="0"/>
                                          </p:stCondLst>
                                        </p:cTn>
                                        <p:tgtEl>
                                          <p:spTgt spid="6"/>
                                        </p:tgtEl>
                                        <p:attrNameLst>
                                          <p:attrName>style.visibility</p:attrName>
                                        </p:attrNameLst>
                                      </p:cBhvr>
                                      <p:to>
                                        <p:strVal val="visible"/>
                                      </p:to>
                                    </p:set>
                                    <p:animEffect transition="in" filter="blinds(horizontal)">
                                      <p:cBhvr>
                                        <p:cTn id="182" dur="3000"/>
                                        <p:tgtEl>
                                          <p:spTgt spid="6"/>
                                        </p:tgtEl>
                                      </p:cBhvr>
                                    </p:animEffect>
                                  </p:childTnLst>
                                </p:cTn>
                              </p:par>
                              <p:par>
                                <p:cTn id="183" presetID="3" presetClass="entr" presetSubtype="10" fill="hold" grpId="1" nodeType="withEffect">
                                  <p:stCondLst>
                                    <p:cond delay="0"/>
                                  </p:stCondLst>
                                  <p:childTnLst>
                                    <p:set>
                                      <p:cBhvr>
                                        <p:cTn id="184" dur="1" fill="hold">
                                          <p:stCondLst>
                                            <p:cond delay="0"/>
                                          </p:stCondLst>
                                        </p:cTn>
                                        <p:tgtEl>
                                          <p:spTgt spid="7"/>
                                        </p:tgtEl>
                                        <p:attrNameLst>
                                          <p:attrName>style.visibility</p:attrName>
                                        </p:attrNameLst>
                                      </p:cBhvr>
                                      <p:to>
                                        <p:strVal val="visible"/>
                                      </p:to>
                                    </p:set>
                                    <p:animEffect transition="in" filter="blinds(horizontal)">
                                      <p:cBhvr>
                                        <p:cTn id="185" dur="3000"/>
                                        <p:tgtEl>
                                          <p:spTgt spid="7"/>
                                        </p:tgtEl>
                                      </p:cBhvr>
                                    </p:animEffect>
                                  </p:childTnLst>
                                </p:cTn>
                              </p:par>
                              <p:par>
                                <p:cTn id="186" presetID="3" presetClass="entr" presetSubtype="10" fill="hold" grpId="1" nodeType="withEffect">
                                  <p:stCondLst>
                                    <p:cond delay="0"/>
                                  </p:stCondLst>
                                  <p:childTnLst>
                                    <p:set>
                                      <p:cBhvr>
                                        <p:cTn id="187" dur="1" fill="hold">
                                          <p:stCondLst>
                                            <p:cond delay="0"/>
                                          </p:stCondLst>
                                        </p:cTn>
                                        <p:tgtEl>
                                          <p:spTgt spid="8"/>
                                        </p:tgtEl>
                                        <p:attrNameLst>
                                          <p:attrName>style.visibility</p:attrName>
                                        </p:attrNameLst>
                                      </p:cBhvr>
                                      <p:to>
                                        <p:strVal val="visible"/>
                                      </p:to>
                                    </p:set>
                                    <p:animEffect transition="in" filter="blinds(horizontal)">
                                      <p:cBhvr>
                                        <p:cTn id="188" dur="3000"/>
                                        <p:tgtEl>
                                          <p:spTgt spid="8"/>
                                        </p:tgtEl>
                                      </p:cBhvr>
                                    </p:animEffect>
                                  </p:childTnLst>
                                </p:cTn>
                              </p:par>
                              <p:par>
                                <p:cTn id="189" presetID="3" presetClass="entr" presetSubtype="10" fill="hold" grpId="1" nodeType="withEffect">
                                  <p:stCondLst>
                                    <p:cond delay="0"/>
                                  </p:stCondLst>
                                  <p:childTnLst>
                                    <p:set>
                                      <p:cBhvr>
                                        <p:cTn id="190" dur="1" fill="hold">
                                          <p:stCondLst>
                                            <p:cond delay="0"/>
                                          </p:stCondLst>
                                        </p:cTn>
                                        <p:tgtEl>
                                          <p:spTgt spid="9"/>
                                        </p:tgtEl>
                                        <p:attrNameLst>
                                          <p:attrName>style.visibility</p:attrName>
                                        </p:attrNameLst>
                                      </p:cBhvr>
                                      <p:to>
                                        <p:strVal val="visible"/>
                                      </p:to>
                                    </p:set>
                                    <p:animEffect transition="in" filter="blinds(horizontal)">
                                      <p:cBhvr>
                                        <p:cTn id="191" dur="3000"/>
                                        <p:tgtEl>
                                          <p:spTgt spid="9"/>
                                        </p:tgtEl>
                                      </p:cBhvr>
                                    </p:animEffect>
                                  </p:childTnLst>
                                </p:cTn>
                              </p:par>
                              <p:par>
                                <p:cTn id="192" presetID="3" presetClass="entr" presetSubtype="10" fill="hold" grpId="1" nodeType="withEffect">
                                  <p:stCondLst>
                                    <p:cond delay="0"/>
                                  </p:stCondLst>
                                  <p:childTnLst>
                                    <p:set>
                                      <p:cBhvr>
                                        <p:cTn id="193" dur="1" fill="hold">
                                          <p:stCondLst>
                                            <p:cond delay="0"/>
                                          </p:stCondLst>
                                        </p:cTn>
                                        <p:tgtEl>
                                          <p:spTgt spid="10"/>
                                        </p:tgtEl>
                                        <p:attrNameLst>
                                          <p:attrName>style.visibility</p:attrName>
                                        </p:attrNameLst>
                                      </p:cBhvr>
                                      <p:to>
                                        <p:strVal val="visible"/>
                                      </p:to>
                                    </p:set>
                                    <p:animEffect transition="in" filter="blinds(horizontal)">
                                      <p:cBhvr>
                                        <p:cTn id="194" dur="3000"/>
                                        <p:tgtEl>
                                          <p:spTgt spid="10"/>
                                        </p:tgtEl>
                                      </p:cBhvr>
                                    </p:animEffect>
                                  </p:childTnLst>
                                </p:cTn>
                              </p:par>
                              <p:par>
                                <p:cTn id="195" presetID="3" presetClass="entr" presetSubtype="10" fill="hold" grpId="1" nodeType="withEffect">
                                  <p:stCondLst>
                                    <p:cond delay="0"/>
                                  </p:stCondLst>
                                  <p:childTnLst>
                                    <p:set>
                                      <p:cBhvr>
                                        <p:cTn id="196" dur="1" fill="hold">
                                          <p:stCondLst>
                                            <p:cond delay="0"/>
                                          </p:stCondLst>
                                        </p:cTn>
                                        <p:tgtEl>
                                          <p:spTgt spid="11"/>
                                        </p:tgtEl>
                                        <p:attrNameLst>
                                          <p:attrName>style.visibility</p:attrName>
                                        </p:attrNameLst>
                                      </p:cBhvr>
                                      <p:to>
                                        <p:strVal val="visible"/>
                                      </p:to>
                                    </p:set>
                                    <p:animEffect transition="in" filter="blinds(horizontal)">
                                      <p:cBhvr>
                                        <p:cTn id="197" dur="3000"/>
                                        <p:tgtEl>
                                          <p:spTgt spid="11"/>
                                        </p:tgtEl>
                                      </p:cBhvr>
                                    </p:animEffect>
                                  </p:childTnLst>
                                </p:cTn>
                              </p:par>
                              <p:par>
                                <p:cTn id="198" presetID="3" presetClass="entr" presetSubtype="10" fill="hold" grpId="1" nodeType="withEffect">
                                  <p:stCondLst>
                                    <p:cond delay="0"/>
                                  </p:stCondLst>
                                  <p:childTnLst>
                                    <p:set>
                                      <p:cBhvr>
                                        <p:cTn id="199" dur="1" fill="hold">
                                          <p:stCondLst>
                                            <p:cond delay="0"/>
                                          </p:stCondLst>
                                        </p:cTn>
                                        <p:tgtEl>
                                          <p:spTgt spid="12"/>
                                        </p:tgtEl>
                                        <p:attrNameLst>
                                          <p:attrName>style.visibility</p:attrName>
                                        </p:attrNameLst>
                                      </p:cBhvr>
                                      <p:to>
                                        <p:strVal val="visible"/>
                                      </p:to>
                                    </p:set>
                                    <p:animEffect transition="in" filter="blinds(horizontal)">
                                      <p:cBhvr>
                                        <p:cTn id="200" dur="3000"/>
                                        <p:tgtEl>
                                          <p:spTgt spid="12"/>
                                        </p:tgtEl>
                                      </p:cBhvr>
                                    </p:animEffect>
                                  </p:childTnLst>
                                </p:cTn>
                              </p:par>
                              <p:par>
                                <p:cTn id="201" presetID="3" presetClass="entr" presetSubtype="10" fill="hold" grpId="1" nodeType="withEffect">
                                  <p:stCondLst>
                                    <p:cond delay="0"/>
                                  </p:stCondLst>
                                  <p:childTnLst>
                                    <p:set>
                                      <p:cBhvr>
                                        <p:cTn id="202" dur="1" fill="hold">
                                          <p:stCondLst>
                                            <p:cond delay="0"/>
                                          </p:stCondLst>
                                        </p:cTn>
                                        <p:tgtEl>
                                          <p:spTgt spid="13"/>
                                        </p:tgtEl>
                                        <p:attrNameLst>
                                          <p:attrName>style.visibility</p:attrName>
                                        </p:attrNameLst>
                                      </p:cBhvr>
                                      <p:to>
                                        <p:strVal val="visible"/>
                                      </p:to>
                                    </p:set>
                                    <p:animEffect transition="in" filter="blinds(horizontal)">
                                      <p:cBhvr>
                                        <p:cTn id="203" dur="3000"/>
                                        <p:tgtEl>
                                          <p:spTgt spid="13"/>
                                        </p:tgtEl>
                                      </p:cBhvr>
                                    </p:animEffect>
                                  </p:childTnLst>
                                </p:cTn>
                              </p:par>
                              <p:par>
                                <p:cTn id="204" presetID="3" presetClass="entr" presetSubtype="10" fill="hold" grpId="1" nodeType="withEffect">
                                  <p:stCondLst>
                                    <p:cond delay="0"/>
                                  </p:stCondLst>
                                  <p:childTnLst>
                                    <p:set>
                                      <p:cBhvr>
                                        <p:cTn id="205" dur="1" fill="hold">
                                          <p:stCondLst>
                                            <p:cond delay="0"/>
                                          </p:stCondLst>
                                        </p:cTn>
                                        <p:tgtEl>
                                          <p:spTgt spid="14"/>
                                        </p:tgtEl>
                                        <p:attrNameLst>
                                          <p:attrName>style.visibility</p:attrName>
                                        </p:attrNameLst>
                                      </p:cBhvr>
                                      <p:to>
                                        <p:strVal val="visible"/>
                                      </p:to>
                                    </p:set>
                                    <p:animEffect transition="in" filter="blinds(horizontal)">
                                      <p:cBhvr>
                                        <p:cTn id="206" dur="3000"/>
                                        <p:tgtEl>
                                          <p:spTgt spid="14"/>
                                        </p:tgtEl>
                                      </p:cBhvr>
                                    </p:animEffect>
                                  </p:childTnLst>
                                </p:cTn>
                              </p:par>
                              <p:par>
                                <p:cTn id="207" presetID="3" presetClass="entr" presetSubtype="10" fill="hold" grpId="1" nodeType="withEffect">
                                  <p:stCondLst>
                                    <p:cond delay="0"/>
                                  </p:stCondLst>
                                  <p:childTnLst>
                                    <p:set>
                                      <p:cBhvr>
                                        <p:cTn id="208" dur="1" fill="hold">
                                          <p:stCondLst>
                                            <p:cond delay="0"/>
                                          </p:stCondLst>
                                        </p:cTn>
                                        <p:tgtEl>
                                          <p:spTgt spid="15"/>
                                        </p:tgtEl>
                                        <p:attrNameLst>
                                          <p:attrName>style.visibility</p:attrName>
                                        </p:attrNameLst>
                                      </p:cBhvr>
                                      <p:to>
                                        <p:strVal val="visible"/>
                                      </p:to>
                                    </p:set>
                                    <p:animEffect transition="in" filter="blinds(horizontal)">
                                      <p:cBhvr>
                                        <p:cTn id="209" dur="3000"/>
                                        <p:tgtEl>
                                          <p:spTgt spid="15"/>
                                        </p:tgtEl>
                                      </p:cBhvr>
                                    </p:animEffect>
                                  </p:childTnLst>
                                </p:cTn>
                              </p:par>
                              <p:par>
                                <p:cTn id="210" presetID="3" presetClass="entr" presetSubtype="10" fill="hold" grpId="1" nodeType="withEffect">
                                  <p:stCondLst>
                                    <p:cond delay="0"/>
                                  </p:stCondLst>
                                  <p:childTnLst>
                                    <p:set>
                                      <p:cBhvr>
                                        <p:cTn id="211" dur="1" fill="hold">
                                          <p:stCondLst>
                                            <p:cond delay="0"/>
                                          </p:stCondLst>
                                        </p:cTn>
                                        <p:tgtEl>
                                          <p:spTgt spid="16"/>
                                        </p:tgtEl>
                                        <p:attrNameLst>
                                          <p:attrName>style.visibility</p:attrName>
                                        </p:attrNameLst>
                                      </p:cBhvr>
                                      <p:to>
                                        <p:strVal val="visible"/>
                                      </p:to>
                                    </p:set>
                                    <p:animEffect transition="in" filter="blinds(horizontal)">
                                      <p:cBhvr>
                                        <p:cTn id="212" dur="3000"/>
                                        <p:tgtEl>
                                          <p:spTgt spid="16"/>
                                        </p:tgtEl>
                                      </p:cBhvr>
                                    </p:animEffect>
                                  </p:childTnLst>
                                </p:cTn>
                              </p:par>
                              <p:par>
                                <p:cTn id="213" presetID="3" presetClass="entr" presetSubtype="10" fill="hold" grpId="1" nodeType="withEffect">
                                  <p:stCondLst>
                                    <p:cond delay="0"/>
                                  </p:stCondLst>
                                  <p:childTnLst>
                                    <p:set>
                                      <p:cBhvr>
                                        <p:cTn id="214" dur="1" fill="hold">
                                          <p:stCondLst>
                                            <p:cond delay="0"/>
                                          </p:stCondLst>
                                        </p:cTn>
                                        <p:tgtEl>
                                          <p:spTgt spid="17"/>
                                        </p:tgtEl>
                                        <p:attrNameLst>
                                          <p:attrName>style.visibility</p:attrName>
                                        </p:attrNameLst>
                                      </p:cBhvr>
                                      <p:to>
                                        <p:strVal val="visible"/>
                                      </p:to>
                                    </p:set>
                                    <p:animEffect transition="in" filter="blinds(horizontal)">
                                      <p:cBhvr>
                                        <p:cTn id="215" dur="3000"/>
                                        <p:tgtEl>
                                          <p:spTgt spid="17"/>
                                        </p:tgtEl>
                                      </p:cBhvr>
                                    </p:animEffect>
                                  </p:childTnLst>
                                </p:cTn>
                              </p:par>
                              <p:par>
                                <p:cTn id="216" presetID="3" presetClass="entr" presetSubtype="10" fill="hold" grpId="1" nodeType="withEffect">
                                  <p:stCondLst>
                                    <p:cond delay="0"/>
                                  </p:stCondLst>
                                  <p:childTnLst>
                                    <p:set>
                                      <p:cBhvr>
                                        <p:cTn id="217" dur="1" fill="hold">
                                          <p:stCondLst>
                                            <p:cond delay="0"/>
                                          </p:stCondLst>
                                        </p:cTn>
                                        <p:tgtEl>
                                          <p:spTgt spid="18"/>
                                        </p:tgtEl>
                                        <p:attrNameLst>
                                          <p:attrName>style.visibility</p:attrName>
                                        </p:attrNameLst>
                                      </p:cBhvr>
                                      <p:to>
                                        <p:strVal val="visible"/>
                                      </p:to>
                                    </p:set>
                                    <p:animEffect transition="in" filter="blinds(horizontal)">
                                      <p:cBhvr>
                                        <p:cTn id="218" dur="3000"/>
                                        <p:tgtEl>
                                          <p:spTgt spid="18"/>
                                        </p:tgtEl>
                                      </p:cBhvr>
                                    </p:animEffect>
                                  </p:childTnLst>
                                </p:cTn>
                              </p:par>
                              <p:par>
                                <p:cTn id="219" presetID="3" presetClass="entr" presetSubtype="10" fill="hold" grpId="1" nodeType="withEffect">
                                  <p:stCondLst>
                                    <p:cond delay="0"/>
                                  </p:stCondLst>
                                  <p:childTnLst>
                                    <p:set>
                                      <p:cBhvr>
                                        <p:cTn id="220" dur="1" fill="hold">
                                          <p:stCondLst>
                                            <p:cond delay="0"/>
                                          </p:stCondLst>
                                        </p:cTn>
                                        <p:tgtEl>
                                          <p:spTgt spid="19"/>
                                        </p:tgtEl>
                                        <p:attrNameLst>
                                          <p:attrName>style.visibility</p:attrName>
                                        </p:attrNameLst>
                                      </p:cBhvr>
                                      <p:to>
                                        <p:strVal val="visible"/>
                                      </p:to>
                                    </p:set>
                                    <p:animEffect transition="in" filter="blinds(horizontal)">
                                      <p:cBhvr>
                                        <p:cTn id="221" dur="3000"/>
                                        <p:tgtEl>
                                          <p:spTgt spid="19"/>
                                        </p:tgtEl>
                                      </p:cBhvr>
                                    </p:animEffect>
                                  </p:childTnLst>
                                </p:cTn>
                              </p:par>
                              <p:par>
                                <p:cTn id="222" presetID="3" presetClass="entr" presetSubtype="10" fill="hold" grpId="1" nodeType="withEffect">
                                  <p:stCondLst>
                                    <p:cond delay="0"/>
                                  </p:stCondLst>
                                  <p:childTnLst>
                                    <p:set>
                                      <p:cBhvr>
                                        <p:cTn id="223" dur="1" fill="hold">
                                          <p:stCondLst>
                                            <p:cond delay="0"/>
                                          </p:stCondLst>
                                        </p:cTn>
                                        <p:tgtEl>
                                          <p:spTgt spid="20"/>
                                        </p:tgtEl>
                                        <p:attrNameLst>
                                          <p:attrName>style.visibility</p:attrName>
                                        </p:attrNameLst>
                                      </p:cBhvr>
                                      <p:to>
                                        <p:strVal val="visible"/>
                                      </p:to>
                                    </p:set>
                                    <p:animEffect transition="in" filter="blinds(horizontal)">
                                      <p:cBhvr>
                                        <p:cTn id="224" dur="3000"/>
                                        <p:tgtEl>
                                          <p:spTgt spid="20"/>
                                        </p:tgtEl>
                                      </p:cBhvr>
                                    </p:animEffect>
                                  </p:childTnLst>
                                </p:cTn>
                              </p:par>
                              <p:par>
                                <p:cTn id="225" presetID="3" presetClass="entr" presetSubtype="10" fill="hold" grpId="1" nodeType="withEffect">
                                  <p:stCondLst>
                                    <p:cond delay="0"/>
                                  </p:stCondLst>
                                  <p:childTnLst>
                                    <p:set>
                                      <p:cBhvr>
                                        <p:cTn id="226" dur="1" fill="hold">
                                          <p:stCondLst>
                                            <p:cond delay="0"/>
                                          </p:stCondLst>
                                        </p:cTn>
                                        <p:tgtEl>
                                          <p:spTgt spid="21"/>
                                        </p:tgtEl>
                                        <p:attrNameLst>
                                          <p:attrName>style.visibility</p:attrName>
                                        </p:attrNameLst>
                                      </p:cBhvr>
                                      <p:to>
                                        <p:strVal val="visible"/>
                                      </p:to>
                                    </p:set>
                                    <p:animEffect transition="in" filter="blinds(horizontal)">
                                      <p:cBhvr>
                                        <p:cTn id="227" dur="3000"/>
                                        <p:tgtEl>
                                          <p:spTgt spid="21"/>
                                        </p:tgtEl>
                                      </p:cBhvr>
                                    </p:animEffect>
                                  </p:childTnLst>
                                </p:cTn>
                              </p:par>
                              <p:par>
                                <p:cTn id="228" presetID="3" presetClass="entr" presetSubtype="10" fill="hold" grpId="1" nodeType="withEffect">
                                  <p:stCondLst>
                                    <p:cond delay="0"/>
                                  </p:stCondLst>
                                  <p:childTnLst>
                                    <p:set>
                                      <p:cBhvr>
                                        <p:cTn id="229" dur="1" fill="hold">
                                          <p:stCondLst>
                                            <p:cond delay="0"/>
                                          </p:stCondLst>
                                        </p:cTn>
                                        <p:tgtEl>
                                          <p:spTgt spid="22"/>
                                        </p:tgtEl>
                                        <p:attrNameLst>
                                          <p:attrName>style.visibility</p:attrName>
                                        </p:attrNameLst>
                                      </p:cBhvr>
                                      <p:to>
                                        <p:strVal val="visible"/>
                                      </p:to>
                                    </p:set>
                                    <p:animEffect transition="in" filter="blinds(horizontal)">
                                      <p:cBhvr>
                                        <p:cTn id="230" dur="3000"/>
                                        <p:tgtEl>
                                          <p:spTgt spid="22"/>
                                        </p:tgtEl>
                                      </p:cBhvr>
                                    </p:animEffect>
                                  </p:childTnLst>
                                </p:cTn>
                              </p:par>
                              <p:par>
                                <p:cTn id="231" presetID="3" presetClass="entr" presetSubtype="10" fill="hold" grpId="1" nodeType="withEffect">
                                  <p:stCondLst>
                                    <p:cond delay="0"/>
                                  </p:stCondLst>
                                  <p:childTnLst>
                                    <p:set>
                                      <p:cBhvr>
                                        <p:cTn id="232" dur="1" fill="hold">
                                          <p:stCondLst>
                                            <p:cond delay="0"/>
                                          </p:stCondLst>
                                        </p:cTn>
                                        <p:tgtEl>
                                          <p:spTgt spid="23"/>
                                        </p:tgtEl>
                                        <p:attrNameLst>
                                          <p:attrName>style.visibility</p:attrName>
                                        </p:attrNameLst>
                                      </p:cBhvr>
                                      <p:to>
                                        <p:strVal val="visible"/>
                                      </p:to>
                                    </p:set>
                                    <p:animEffect transition="in" filter="blinds(horizontal)">
                                      <p:cBhvr>
                                        <p:cTn id="233" dur="3000"/>
                                        <p:tgtEl>
                                          <p:spTgt spid="23"/>
                                        </p:tgtEl>
                                      </p:cBhvr>
                                    </p:animEffect>
                                  </p:childTnLst>
                                </p:cTn>
                              </p:par>
                              <p:par>
                                <p:cTn id="234" presetID="3" presetClass="entr" presetSubtype="10" fill="hold" grpId="1" nodeType="withEffect">
                                  <p:stCondLst>
                                    <p:cond delay="0"/>
                                  </p:stCondLst>
                                  <p:childTnLst>
                                    <p:set>
                                      <p:cBhvr>
                                        <p:cTn id="235" dur="1" fill="hold">
                                          <p:stCondLst>
                                            <p:cond delay="0"/>
                                          </p:stCondLst>
                                        </p:cTn>
                                        <p:tgtEl>
                                          <p:spTgt spid="24"/>
                                        </p:tgtEl>
                                        <p:attrNameLst>
                                          <p:attrName>style.visibility</p:attrName>
                                        </p:attrNameLst>
                                      </p:cBhvr>
                                      <p:to>
                                        <p:strVal val="visible"/>
                                      </p:to>
                                    </p:set>
                                    <p:animEffect transition="in" filter="blinds(horizontal)">
                                      <p:cBhvr>
                                        <p:cTn id="236" dur="3000"/>
                                        <p:tgtEl>
                                          <p:spTgt spid="24"/>
                                        </p:tgtEl>
                                      </p:cBhvr>
                                    </p:animEffect>
                                  </p:childTnLst>
                                </p:cTn>
                              </p:par>
                              <p:par>
                                <p:cTn id="237" presetID="3" presetClass="entr" presetSubtype="10" fill="hold" grpId="1" nodeType="withEffect">
                                  <p:stCondLst>
                                    <p:cond delay="0"/>
                                  </p:stCondLst>
                                  <p:childTnLst>
                                    <p:set>
                                      <p:cBhvr>
                                        <p:cTn id="238" dur="1" fill="hold">
                                          <p:stCondLst>
                                            <p:cond delay="0"/>
                                          </p:stCondLst>
                                        </p:cTn>
                                        <p:tgtEl>
                                          <p:spTgt spid="25"/>
                                        </p:tgtEl>
                                        <p:attrNameLst>
                                          <p:attrName>style.visibility</p:attrName>
                                        </p:attrNameLst>
                                      </p:cBhvr>
                                      <p:to>
                                        <p:strVal val="visible"/>
                                      </p:to>
                                    </p:set>
                                    <p:animEffect transition="in" filter="blinds(horizontal)">
                                      <p:cBhvr>
                                        <p:cTn id="239" dur="3000"/>
                                        <p:tgtEl>
                                          <p:spTgt spid="25"/>
                                        </p:tgtEl>
                                      </p:cBhvr>
                                    </p:animEffect>
                                  </p:childTnLst>
                                </p:cTn>
                              </p:par>
                              <p:par>
                                <p:cTn id="240" presetID="3" presetClass="entr" presetSubtype="10" fill="hold" grpId="1" nodeType="withEffect">
                                  <p:stCondLst>
                                    <p:cond delay="0"/>
                                  </p:stCondLst>
                                  <p:childTnLst>
                                    <p:set>
                                      <p:cBhvr>
                                        <p:cTn id="241" dur="1" fill="hold">
                                          <p:stCondLst>
                                            <p:cond delay="0"/>
                                          </p:stCondLst>
                                        </p:cTn>
                                        <p:tgtEl>
                                          <p:spTgt spid="26"/>
                                        </p:tgtEl>
                                        <p:attrNameLst>
                                          <p:attrName>style.visibility</p:attrName>
                                        </p:attrNameLst>
                                      </p:cBhvr>
                                      <p:to>
                                        <p:strVal val="visible"/>
                                      </p:to>
                                    </p:set>
                                    <p:animEffect transition="in" filter="blinds(horizontal)">
                                      <p:cBhvr>
                                        <p:cTn id="242" dur="3000"/>
                                        <p:tgtEl>
                                          <p:spTgt spid="26"/>
                                        </p:tgtEl>
                                      </p:cBhvr>
                                    </p:animEffect>
                                  </p:childTnLst>
                                </p:cTn>
                              </p:par>
                              <p:par>
                                <p:cTn id="243" presetID="3" presetClass="entr" presetSubtype="10" fill="hold" grpId="1" nodeType="withEffect">
                                  <p:stCondLst>
                                    <p:cond delay="0"/>
                                  </p:stCondLst>
                                  <p:childTnLst>
                                    <p:set>
                                      <p:cBhvr>
                                        <p:cTn id="244" dur="1" fill="hold">
                                          <p:stCondLst>
                                            <p:cond delay="0"/>
                                          </p:stCondLst>
                                        </p:cTn>
                                        <p:tgtEl>
                                          <p:spTgt spid="27"/>
                                        </p:tgtEl>
                                        <p:attrNameLst>
                                          <p:attrName>style.visibility</p:attrName>
                                        </p:attrNameLst>
                                      </p:cBhvr>
                                      <p:to>
                                        <p:strVal val="visible"/>
                                      </p:to>
                                    </p:set>
                                    <p:animEffect transition="in" filter="blinds(horizontal)">
                                      <p:cBhvr>
                                        <p:cTn id="245" dur="3000"/>
                                        <p:tgtEl>
                                          <p:spTgt spid="27"/>
                                        </p:tgtEl>
                                      </p:cBhvr>
                                    </p:animEffect>
                                  </p:childTnLst>
                                </p:cTn>
                              </p:par>
                              <p:par>
                                <p:cTn id="246" presetID="3" presetClass="entr" presetSubtype="10" fill="hold" grpId="1" nodeType="withEffect">
                                  <p:stCondLst>
                                    <p:cond delay="0"/>
                                  </p:stCondLst>
                                  <p:childTnLst>
                                    <p:set>
                                      <p:cBhvr>
                                        <p:cTn id="247" dur="1" fill="hold">
                                          <p:stCondLst>
                                            <p:cond delay="0"/>
                                          </p:stCondLst>
                                        </p:cTn>
                                        <p:tgtEl>
                                          <p:spTgt spid="28"/>
                                        </p:tgtEl>
                                        <p:attrNameLst>
                                          <p:attrName>style.visibility</p:attrName>
                                        </p:attrNameLst>
                                      </p:cBhvr>
                                      <p:to>
                                        <p:strVal val="visible"/>
                                      </p:to>
                                    </p:set>
                                    <p:animEffect transition="in" filter="blinds(horizontal)">
                                      <p:cBhvr>
                                        <p:cTn id="248" dur="3000"/>
                                        <p:tgtEl>
                                          <p:spTgt spid="28"/>
                                        </p:tgtEl>
                                      </p:cBhvr>
                                    </p:animEffect>
                                  </p:childTnLst>
                                </p:cTn>
                              </p:par>
                              <p:par>
                                <p:cTn id="249" presetID="3" presetClass="entr" presetSubtype="10" fill="hold" grpId="1" nodeType="withEffect">
                                  <p:stCondLst>
                                    <p:cond delay="0"/>
                                  </p:stCondLst>
                                  <p:childTnLst>
                                    <p:set>
                                      <p:cBhvr>
                                        <p:cTn id="250" dur="1" fill="hold">
                                          <p:stCondLst>
                                            <p:cond delay="0"/>
                                          </p:stCondLst>
                                        </p:cTn>
                                        <p:tgtEl>
                                          <p:spTgt spid="29"/>
                                        </p:tgtEl>
                                        <p:attrNameLst>
                                          <p:attrName>style.visibility</p:attrName>
                                        </p:attrNameLst>
                                      </p:cBhvr>
                                      <p:to>
                                        <p:strVal val="visible"/>
                                      </p:to>
                                    </p:set>
                                    <p:animEffect transition="in" filter="blinds(horizontal)">
                                      <p:cBhvr>
                                        <p:cTn id="251" dur="3000"/>
                                        <p:tgtEl>
                                          <p:spTgt spid="29"/>
                                        </p:tgtEl>
                                      </p:cBhvr>
                                    </p:animEffect>
                                  </p:childTnLst>
                                </p:cTn>
                              </p:par>
                              <p:par>
                                <p:cTn id="252" presetID="3" presetClass="entr" presetSubtype="10" fill="hold" grpId="1" nodeType="withEffect">
                                  <p:stCondLst>
                                    <p:cond delay="0"/>
                                  </p:stCondLst>
                                  <p:childTnLst>
                                    <p:set>
                                      <p:cBhvr>
                                        <p:cTn id="253" dur="1" fill="hold">
                                          <p:stCondLst>
                                            <p:cond delay="0"/>
                                          </p:stCondLst>
                                        </p:cTn>
                                        <p:tgtEl>
                                          <p:spTgt spid="30"/>
                                        </p:tgtEl>
                                        <p:attrNameLst>
                                          <p:attrName>style.visibility</p:attrName>
                                        </p:attrNameLst>
                                      </p:cBhvr>
                                      <p:to>
                                        <p:strVal val="visible"/>
                                      </p:to>
                                    </p:set>
                                    <p:animEffect transition="in" filter="blinds(horizontal)">
                                      <p:cBhvr>
                                        <p:cTn id="254" dur="3000"/>
                                        <p:tgtEl>
                                          <p:spTgt spid="30"/>
                                        </p:tgtEl>
                                      </p:cBhvr>
                                    </p:animEffect>
                                  </p:childTnLst>
                                </p:cTn>
                              </p:par>
                              <p:par>
                                <p:cTn id="255" presetID="3" presetClass="entr" presetSubtype="10" fill="hold" grpId="1" nodeType="withEffect">
                                  <p:stCondLst>
                                    <p:cond delay="0"/>
                                  </p:stCondLst>
                                  <p:childTnLst>
                                    <p:set>
                                      <p:cBhvr>
                                        <p:cTn id="256" dur="1" fill="hold">
                                          <p:stCondLst>
                                            <p:cond delay="0"/>
                                          </p:stCondLst>
                                        </p:cTn>
                                        <p:tgtEl>
                                          <p:spTgt spid="31"/>
                                        </p:tgtEl>
                                        <p:attrNameLst>
                                          <p:attrName>style.visibility</p:attrName>
                                        </p:attrNameLst>
                                      </p:cBhvr>
                                      <p:to>
                                        <p:strVal val="visible"/>
                                      </p:to>
                                    </p:set>
                                    <p:animEffect transition="in" filter="blinds(horizontal)">
                                      <p:cBhvr>
                                        <p:cTn id="257" dur="3000"/>
                                        <p:tgtEl>
                                          <p:spTgt spid="31"/>
                                        </p:tgtEl>
                                      </p:cBhvr>
                                    </p:animEffect>
                                  </p:childTnLst>
                                </p:cTn>
                              </p:par>
                              <p:par>
                                <p:cTn id="258" presetID="3" presetClass="entr" presetSubtype="10" fill="hold" grpId="1" nodeType="withEffect">
                                  <p:stCondLst>
                                    <p:cond delay="0"/>
                                  </p:stCondLst>
                                  <p:childTnLst>
                                    <p:set>
                                      <p:cBhvr>
                                        <p:cTn id="259" dur="1" fill="hold">
                                          <p:stCondLst>
                                            <p:cond delay="0"/>
                                          </p:stCondLst>
                                        </p:cTn>
                                        <p:tgtEl>
                                          <p:spTgt spid="32"/>
                                        </p:tgtEl>
                                        <p:attrNameLst>
                                          <p:attrName>style.visibility</p:attrName>
                                        </p:attrNameLst>
                                      </p:cBhvr>
                                      <p:to>
                                        <p:strVal val="visible"/>
                                      </p:to>
                                    </p:set>
                                    <p:animEffect transition="in" filter="blinds(horizontal)">
                                      <p:cBhvr>
                                        <p:cTn id="260" dur="3000"/>
                                        <p:tgtEl>
                                          <p:spTgt spid="32"/>
                                        </p:tgtEl>
                                      </p:cBhvr>
                                    </p:animEffect>
                                  </p:childTnLst>
                                </p:cTn>
                              </p:par>
                              <p:par>
                                <p:cTn id="261" presetID="3" presetClass="entr" presetSubtype="10" fill="hold" grpId="1" nodeType="withEffect">
                                  <p:stCondLst>
                                    <p:cond delay="0"/>
                                  </p:stCondLst>
                                  <p:childTnLst>
                                    <p:set>
                                      <p:cBhvr>
                                        <p:cTn id="262" dur="1" fill="hold">
                                          <p:stCondLst>
                                            <p:cond delay="0"/>
                                          </p:stCondLst>
                                        </p:cTn>
                                        <p:tgtEl>
                                          <p:spTgt spid="33"/>
                                        </p:tgtEl>
                                        <p:attrNameLst>
                                          <p:attrName>style.visibility</p:attrName>
                                        </p:attrNameLst>
                                      </p:cBhvr>
                                      <p:to>
                                        <p:strVal val="visible"/>
                                      </p:to>
                                    </p:set>
                                    <p:animEffect transition="in" filter="blinds(horizontal)">
                                      <p:cBhvr>
                                        <p:cTn id="263" dur="3000"/>
                                        <p:tgtEl>
                                          <p:spTgt spid="33"/>
                                        </p:tgtEl>
                                      </p:cBhvr>
                                    </p:animEffect>
                                  </p:childTnLst>
                                </p:cTn>
                              </p:par>
                              <p:par>
                                <p:cTn id="264" presetID="3" presetClass="entr" presetSubtype="10" fill="hold" grpId="1" nodeType="withEffect">
                                  <p:stCondLst>
                                    <p:cond delay="0"/>
                                  </p:stCondLst>
                                  <p:childTnLst>
                                    <p:set>
                                      <p:cBhvr>
                                        <p:cTn id="265" dur="1" fill="hold">
                                          <p:stCondLst>
                                            <p:cond delay="0"/>
                                          </p:stCondLst>
                                        </p:cTn>
                                        <p:tgtEl>
                                          <p:spTgt spid="34"/>
                                        </p:tgtEl>
                                        <p:attrNameLst>
                                          <p:attrName>style.visibility</p:attrName>
                                        </p:attrNameLst>
                                      </p:cBhvr>
                                      <p:to>
                                        <p:strVal val="visible"/>
                                      </p:to>
                                    </p:set>
                                    <p:animEffect transition="in" filter="blinds(horizontal)">
                                      <p:cBhvr>
                                        <p:cTn id="266" dur="3000"/>
                                        <p:tgtEl>
                                          <p:spTgt spid="34"/>
                                        </p:tgtEl>
                                      </p:cBhvr>
                                    </p:animEffect>
                                  </p:childTnLst>
                                </p:cTn>
                              </p:par>
                              <p:par>
                                <p:cTn id="267" presetID="3" presetClass="entr" presetSubtype="10" fill="hold" grpId="1" nodeType="withEffect">
                                  <p:stCondLst>
                                    <p:cond delay="0"/>
                                  </p:stCondLst>
                                  <p:childTnLst>
                                    <p:set>
                                      <p:cBhvr>
                                        <p:cTn id="268" dur="1" fill="hold">
                                          <p:stCondLst>
                                            <p:cond delay="0"/>
                                          </p:stCondLst>
                                        </p:cTn>
                                        <p:tgtEl>
                                          <p:spTgt spid="35"/>
                                        </p:tgtEl>
                                        <p:attrNameLst>
                                          <p:attrName>style.visibility</p:attrName>
                                        </p:attrNameLst>
                                      </p:cBhvr>
                                      <p:to>
                                        <p:strVal val="visible"/>
                                      </p:to>
                                    </p:set>
                                    <p:animEffect transition="in" filter="blinds(horizontal)">
                                      <p:cBhvr>
                                        <p:cTn id="269" dur="3000"/>
                                        <p:tgtEl>
                                          <p:spTgt spid="35"/>
                                        </p:tgtEl>
                                      </p:cBhvr>
                                    </p:animEffect>
                                  </p:childTnLst>
                                </p:cTn>
                              </p:par>
                              <p:par>
                                <p:cTn id="270" presetID="3" presetClass="entr" presetSubtype="10" fill="hold" grpId="1" nodeType="withEffect">
                                  <p:stCondLst>
                                    <p:cond delay="0"/>
                                  </p:stCondLst>
                                  <p:childTnLst>
                                    <p:set>
                                      <p:cBhvr>
                                        <p:cTn id="271" dur="1" fill="hold">
                                          <p:stCondLst>
                                            <p:cond delay="0"/>
                                          </p:stCondLst>
                                        </p:cTn>
                                        <p:tgtEl>
                                          <p:spTgt spid="36"/>
                                        </p:tgtEl>
                                        <p:attrNameLst>
                                          <p:attrName>style.visibility</p:attrName>
                                        </p:attrNameLst>
                                      </p:cBhvr>
                                      <p:to>
                                        <p:strVal val="visible"/>
                                      </p:to>
                                    </p:set>
                                    <p:animEffect transition="in" filter="blinds(horizontal)">
                                      <p:cBhvr>
                                        <p:cTn id="272" dur="3000"/>
                                        <p:tgtEl>
                                          <p:spTgt spid="36"/>
                                        </p:tgtEl>
                                      </p:cBhvr>
                                    </p:animEffect>
                                  </p:childTnLst>
                                </p:cTn>
                              </p:par>
                              <p:par>
                                <p:cTn id="273" presetID="3" presetClass="entr" presetSubtype="10" fill="hold" grpId="1" nodeType="withEffect">
                                  <p:stCondLst>
                                    <p:cond delay="0"/>
                                  </p:stCondLst>
                                  <p:childTnLst>
                                    <p:set>
                                      <p:cBhvr>
                                        <p:cTn id="274" dur="1" fill="hold">
                                          <p:stCondLst>
                                            <p:cond delay="0"/>
                                          </p:stCondLst>
                                        </p:cTn>
                                        <p:tgtEl>
                                          <p:spTgt spid="37"/>
                                        </p:tgtEl>
                                        <p:attrNameLst>
                                          <p:attrName>style.visibility</p:attrName>
                                        </p:attrNameLst>
                                      </p:cBhvr>
                                      <p:to>
                                        <p:strVal val="visible"/>
                                      </p:to>
                                    </p:set>
                                    <p:animEffect transition="in" filter="blinds(horizontal)">
                                      <p:cBhvr>
                                        <p:cTn id="275" dur="3000"/>
                                        <p:tgtEl>
                                          <p:spTgt spid="37"/>
                                        </p:tgtEl>
                                      </p:cBhvr>
                                    </p:animEffect>
                                  </p:childTnLst>
                                </p:cTn>
                              </p:par>
                              <p:par>
                                <p:cTn id="276" presetID="3" presetClass="entr" presetSubtype="10" fill="hold" grpId="1" nodeType="withEffect">
                                  <p:stCondLst>
                                    <p:cond delay="0"/>
                                  </p:stCondLst>
                                  <p:childTnLst>
                                    <p:set>
                                      <p:cBhvr>
                                        <p:cTn id="277" dur="1" fill="hold">
                                          <p:stCondLst>
                                            <p:cond delay="0"/>
                                          </p:stCondLst>
                                        </p:cTn>
                                        <p:tgtEl>
                                          <p:spTgt spid="38"/>
                                        </p:tgtEl>
                                        <p:attrNameLst>
                                          <p:attrName>style.visibility</p:attrName>
                                        </p:attrNameLst>
                                      </p:cBhvr>
                                      <p:to>
                                        <p:strVal val="visible"/>
                                      </p:to>
                                    </p:set>
                                    <p:animEffect transition="in" filter="blinds(horizontal)">
                                      <p:cBhvr>
                                        <p:cTn id="278" dur="3000"/>
                                        <p:tgtEl>
                                          <p:spTgt spid="38"/>
                                        </p:tgtEl>
                                      </p:cBhvr>
                                    </p:animEffect>
                                  </p:childTnLst>
                                </p:cTn>
                              </p:par>
                              <p:par>
                                <p:cTn id="279" presetID="3" presetClass="entr" presetSubtype="10" fill="hold" grpId="1" nodeType="withEffect">
                                  <p:stCondLst>
                                    <p:cond delay="0"/>
                                  </p:stCondLst>
                                  <p:childTnLst>
                                    <p:set>
                                      <p:cBhvr>
                                        <p:cTn id="280" dur="1" fill="hold">
                                          <p:stCondLst>
                                            <p:cond delay="0"/>
                                          </p:stCondLst>
                                        </p:cTn>
                                        <p:tgtEl>
                                          <p:spTgt spid="39"/>
                                        </p:tgtEl>
                                        <p:attrNameLst>
                                          <p:attrName>style.visibility</p:attrName>
                                        </p:attrNameLst>
                                      </p:cBhvr>
                                      <p:to>
                                        <p:strVal val="visible"/>
                                      </p:to>
                                    </p:set>
                                    <p:animEffect transition="in" filter="blinds(horizontal)">
                                      <p:cBhvr>
                                        <p:cTn id="281" dur="3000"/>
                                        <p:tgtEl>
                                          <p:spTgt spid="39"/>
                                        </p:tgtEl>
                                      </p:cBhvr>
                                    </p:animEffect>
                                  </p:childTnLst>
                                </p:cTn>
                              </p:par>
                              <p:par>
                                <p:cTn id="282" presetID="3" presetClass="entr" presetSubtype="10" fill="hold" grpId="1" nodeType="withEffect">
                                  <p:stCondLst>
                                    <p:cond delay="0"/>
                                  </p:stCondLst>
                                  <p:childTnLst>
                                    <p:set>
                                      <p:cBhvr>
                                        <p:cTn id="283" dur="1" fill="hold">
                                          <p:stCondLst>
                                            <p:cond delay="0"/>
                                          </p:stCondLst>
                                        </p:cTn>
                                        <p:tgtEl>
                                          <p:spTgt spid="40"/>
                                        </p:tgtEl>
                                        <p:attrNameLst>
                                          <p:attrName>style.visibility</p:attrName>
                                        </p:attrNameLst>
                                      </p:cBhvr>
                                      <p:to>
                                        <p:strVal val="visible"/>
                                      </p:to>
                                    </p:set>
                                    <p:animEffect transition="in" filter="blinds(horizontal)">
                                      <p:cBhvr>
                                        <p:cTn id="284" dur="3000"/>
                                        <p:tgtEl>
                                          <p:spTgt spid="40"/>
                                        </p:tgtEl>
                                      </p:cBhvr>
                                    </p:animEffect>
                                  </p:childTnLst>
                                </p:cTn>
                              </p:par>
                              <p:par>
                                <p:cTn id="285" presetID="3" presetClass="entr" presetSubtype="10" fill="hold" grpId="1" nodeType="withEffect">
                                  <p:stCondLst>
                                    <p:cond delay="0"/>
                                  </p:stCondLst>
                                  <p:childTnLst>
                                    <p:set>
                                      <p:cBhvr>
                                        <p:cTn id="286" dur="1" fill="hold">
                                          <p:stCondLst>
                                            <p:cond delay="0"/>
                                          </p:stCondLst>
                                        </p:cTn>
                                        <p:tgtEl>
                                          <p:spTgt spid="41"/>
                                        </p:tgtEl>
                                        <p:attrNameLst>
                                          <p:attrName>style.visibility</p:attrName>
                                        </p:attrNameLst>
                                      </p:cBhvr>
                                      <p:to>
                                        <p:strVal val="visible"/>
                                      </p:to>
                                    </p:set>
                                    <p:animEffect transition="in" filter="blinds(horizontal)">
                                      <p:cBhvr>
                                        <p:cTn id="287" dur="3000"/>
                                        <p:tgtEl>
                                          <p:spTgt spid="41"/>
                                        </p:tgtEl>
                                      </p:cBhvr>
                                    </p:animEffect>
                                  </p:childTnLst>
                                </p:cTn>
                              </p:par>
                              <p:par>
                                <p:cTn id="288" presetID="3" presetClass="entr" presetSubtype="10" fill="hold" grpId="1" nodeType="withEffect">
                                  <p:stCondLst>
                                    <p:cond delay="0"/>
                                  </p:stCondLst>
                                  <p:childTnLst>
                                    <p:set>
                                      <p:cBhvr>
                                        <p:cTn id="289" dur="1" fill="hold">
                                          <p:stCondLst>
                                            <p:cond delay="0"/>
                                          </p:stCondLst>
                                        </p:cTn>
                                        <p:tgtEl>
                                          <p:spTgt spid="42"/>
                                        </p:tgtEl>
                                        <p:attrNameLst>
                                          <p:attrName>style.visibility</p:attrName>
                                        </p:attrNameLst>
                                      </p:cBhvr>
                                      <p:to>
                                        <p:strVal val="visible"/>
                                      </p:to>
                                    </p:set>
                                    <p:animEffect transition="in" filter="blinds(horizontal)">
                                      <p:cBhvr>
                                        <p:cTn id="290" dur="3000"/>
                                        <p:tgtEl>
                                          <p:spTgt spid="42"/>
                                        </p:tgtEl>
                                      </p:cBhvr>
                                    </p:animEffect>
                                  </p:childTnLst>
                                </p:cTn>
                              </p:par>
                              <p:par>
                                <p:cTn id="291" presetID="3" presetClass="entr" presetSubtype="10" fill="hold" grpId="1" nodeType="withEffect">
                                  <p:stCondLst>
                                    <p:cond delay="0"/>
                                  </p:stCondLst>
                                  <p:childTnLst>
                                    <p:set>
                                      <p:cBhvr>
                                        <p:cTn id="292" dur="1" fill="hold">
                                          <p:stCondLst>
                                            <p:cond delay="0"/>
                                          </p:stCondLst>
                                        </p:cTn>
                                        <p:tgtEl>
                                          <p:spTgt spid="43"/>
                                        </p:tgtEl>
                                        <p:attrNameLst>
                                          <p:attrName>style.visibility</p:attrName>
                                        </p:attrNameLst>
                                      </p:cBhvr>
                                      <p:to>
                                        <p:strVal val="visible"/>
                                      </p:to>
                                    </p:set>
                                    <p:animEffect transition="in" filter="blinds(horizontal)">
                                      <p:cBhvr>
                                        <p:cTn id="293" dur="3000"/>
                                        <p:tgtEl>
                                          <p:spTgt spid="43"/>
                                        </p:tgtEl>
                                      </p:cBhvr>
                                    </p:animEffect>
                                  </p:childTnLst>
                                </p:cTn>
                              </p:par>
                              <p:par>
                                <p:cTn id="294" presetID="3" presetClass="entr" presetSubtype="10" fill="hold" grpId="1" nodeType="withEffect">
                                  <p:stCondLst>
                                    <p:cond delay="0"/>
                                  </p:stCondLst>
                                  <p:childTnLst>
                                    <p:set>
                                      <p:cBhvr>
                                        <p:cTn id="295" dur="1" fill="hold">
                                          <p:stCondLst>
                                            <p:cond delay="0"/>
                                          </p:stCondLst>
                                        </p:cTn>
                                        <p:tgtEl>
                                          <p:spTgt spid="44"/>
                                        </p:tgtEl>
                                        <p:attrNameLst>
                                          <p:attrName>style.visibility</p:attrName>
                                        </p:attrNameLst>
                                      </p:cBhvr>
                                      <p:to>
                                        <p:strVal val="visible"/>
                                      </p:to>
                                    </p:set>
                                    <p:animEffect transition="in" filter="blinds(horizontal)">
                                      <p:cBhvr>
                                        <p:cTn id="296" dur="3000"/>
                                        <p:tgtEl>
                                          <p:spTgt spid="44"/>
                                        </p:tgtEl>
                                      </p:cBhvr>
                                    </p:animEffect>
                                  </p:childTnLst>
                                </p:cTn>
                              </p:par>
                              <p:par>
                                <p:cTn id="297" presetID="3" presetClass="entr" presetSubtype="10" fill="hold" grpId="1" nodeType="withEffect">
                                  <p:stCondLst>
                                    <p:cond delay="0"/>
                                  </p:stCondLst>
                                  <p:childTnLst>
                                    <p:set>
                                      <p:cBhvr>
                                        <p:cTn id="298" dur="1" fill="hold">
                                          <p:stCondLst>
                                            <p:cond delay="0"/>
                                          </p:stCondLst>
                                        </p:cTn>
                                        <p:tgtEl>
                                          <p:spTgt spid="45"/>
                                        </p:tgtEl>
                                        <p:attrNameLst>
                                          <p:attrName>style.visibility</p:attrName>
                                        </p:attrNameLst>
                                      </p:cBhvr>
                                      <p:to>
                                        <p:strVal val="visible"/>
                                      </p:to>
                                    </p:set>
                                    <p:animEffect transition="in" filter="blinds(horizontal)">
                                      <p:cBhvr>
                                        <p:cTn id="299" dur="3000"/>
                                        <p:tgtEl>
                                          <p:spTgt spid="45"/>
                                        </p:tgtEl>
                                      </p:cBhvr>
                                    </p:animEffect>
                                  </p:childTnLst>
                                </p:cTn>
                              </p:par>
                              <p:par>
                                <p:cTn id="300" presetID="3" presetClass="entr" presetSubtype="10" fill="hold" grpId="1" nodeType="withEffect">
                                  <p:stCondLst>
                                    <p:cond delay="0"/>
                                  </p:stCondLst>
                                  <p:childTnLst>
                                    <p:set>
                                      <p:cBhvr>
                                        <p:cTn id="301" dur="1" fill="hold">
                                          <p:stCondLst>
                                            <p:cond delay="0"/>
                                          </p:stCondLst>
                                        </p:cTn>
                                        <p:tgtEl>
                                          <p:spTgt spid="46"/>
                                        </p:tgtEl>
                                        <p:attrNameLst>
                                          <p:attrName>style.visibility</p:attrName>
                                        </p:attrNameLst>
                                      </p:cBhvr>
                                      <p:to>
                                        <p:strVal val="visible"/>
                                      </p:to>
                                    </p:set>
                                    <p:animEffect transition="in" filter="blinds(horizontal)">
                                      <p:cBhvr>
                                        <p:cTn id="302" dur="3000"/>
                                        <p:tgtEl>
                                          <p:spTgt spid="46"/>
                                        </p:tgtEl>
                                      </p:cBhvr>
                                    </p:animEffect>
                                  </p:childTnLst>
                                </p:cTn>
                              </p:par>
                              <p:par>
                                <p:cTn id="303" presetID="3" presetClass="entr" presetSubtype="10" fill="hold" grpId="1" nodeType="withEffect">
                                  <p:stCondLst>
                                    <p:cond delay="0"/>
                                  </p:stCondLst>
                                  <p:childTnLst>
                                    <p:set>
                                      <p:cBhvr>
                                        <p:cTn id="304" dur="1" fill="hold">
                                          <p:stCondLst>
                                            <p:cond delay="0"/>
                                          </p:stCondLst>
                                        </p:cTn>
                                        <p:tgtEl>
                                          <p:spTgt spid="47"/>
                                        </p:tgtEl>
                                        <p:attrNameLst>
                                          <p:attrName>style.visibility</p:attrName>
                                        </p:attrNameLst>
                                      </p:cBhvr>
                                      <p:to>
                                        <p:strVal val="visible"/>
                                      </p:to>
                                    </p:set>
                                    <p:animEffect transition="in" filter="blinds(horizontal)">
                                      <p:cBhvr>
                                        <p:cTn id="305" dur="3000"/>
                                        <p:tgtEl>
                                          <p:spTgt spid="47"/>
                                        </p:tgtEl>
                                      </p:cBhvr>
                                    </p:animEffect>
                                  </p:childTnLst>
                                </p:cTn>
                              </p:par>
                              <p:par>
                                <p:cTn id="306" presetID="3" presetClass="entr" presetSubtype="10" fill="hold" grpId="1" nodeType="withEffect">
                                  <p:stCondLst>
                                    <p:cond delay="0"/>
                                  </p:stCondLst>
                                  <p:childTnLst>
                                    <p:set>
                                      <p:cBhvr>
                                        <p:cTn id="307" dur="1" fill="hold">
                                          <p:stCondLst>
                                            <p:cond delay="0"/>
                                          </p:stCondLst>
                                        </p:cTn>
                                        <p:tgtEl>
                                          <p:spTgt spid="48"/>
                                        </p:tgtEl>
                                        <p:attrNameLst>
                                          <p:attrName>style.visibility</p:attrName>
                                        </p:attrNameLst>
                                      </p:cBhvr>
                                      <p:to>
                                        <p:strVal val="visible"/>
                                      </p:to>
                                    </p:set>
                                    <p:animEffect transition="in" filter="blinds(horizontal)">
                                      <p:cBhvr>
                                        <p:cTn id="308" dur="3000"/>
                                        <p:tgtEl>
                                          <p:spTgt spid="48"/>
                                        </p:tgtEl>
                                      </p:cBhvr>
                                    </p:animEffect>
                                  </p:childTnLst>
                                </p:cTn>
                              </p:par>
                              <p:par>
                                <p:cTn id="309" presetID="23" presetClass="entr" presetSubtype="272" fill="hold" grpId="2" nodeType="withEffect">
                                  <p:stCondLst>
                                    <p:cond delay="0"/>
                                  </p:stCondLst>
                                  <p:childTnLst>
                                    <p:set>
                                      <p:cBhvr>
                                        <p:cTn id="310" dur="1" fill="hold">
                                          <p:stCondLst>
                                            <p:cond delay="0"/>
                                          </p:stCondLst>
                                        </p:cTn>
                                        <p:tgtEl>
                                          <p:spTgt spid="6"/>
                                        </p:tgtEl>
                                        <p:attrNameLst>
                                          <p:attrName>style.visibility</p:attrName>
                                        </p:attrNameLst>
                                      </p:cBhvr>
                                      <p:to>
                                        <p:strVal val="visible"/>
                                      </p:to>
                                    </p:set>
                                    <p:anim calcmode="lin" valueType="num">
                                      <p:cBhvr>
                                        <p:cTn id="311" dur="3000" fill="hold"/>
                                        <p:tgtEl>
                                          <p:spTgt spid="6"/>
                                        </p:tgtEl>
                                        <p:attrNameLst>
                                          <p:attrName>ppt_w</p:attrName>
                                        </p:attrNameLst>
                                      </p:cBhvr>
                                      <p:tavLst>
                                        <p:tav tm="0">
                                          <p:val>
                                            <p:strVal val="2/3*#ppt_w"/>
                                          </p:val>
                                        </p:tav>
                                        <p:tav tm="100000">
                                          <p:val>
                                            <p:strVal val="#ppt_w"/>
                                          </p:val>
                                        </p:tav>
                                      </p:tavLst>
                                    </p:anim>
                                    <p:anim calcmode="lin" valueType="num">
                                      <p:cBhvr>
                                        <p:cTn id="312" dur="3000" fill="hold"/>
                                        <p:tgtEl>
                                          <p:spTgt spid="6"/>
                                        </p:tgtEl>
                                        <p:attrNameLst>
                                          <p:attrName>ppt_h</p:attrName>
                                        </p:attrNameLst>
                                      </p:cBhvr>
                                      <p:tavLst>
                                        <p:tav tm="0">
                                          <p:val>
                                            <p:strVal val="2/3*#ppt_h"/>
                                          </p:val>
                                        </p:tav>
                                        <p:tav tm="100000">
                                          <p:val>
                                            <p:strVal val="#ppt_h"/>
                                          </p:val>
                                        </p:tav>
                                      </p:tavLst>
                                    </p:anim>
                                  </p:childTnLst>
                                </p:cTn>
                              </p:par>
                              <p:par>
                                <p:cTn id="313" presetID="23" presetClass="entr" presetSubtype="272" fill="hold" grpId="2" nodeType="withEffect">
                                  <p:stCondLst>
                                    <p:cond delay="0"/>
                                  </p:stCondLst>
                                  <p:childTnLst>
                                    <p:set>
                                      <p:cBhvr>
                                        <p:cTn id="314" dur="1" fill="hold">
                                          <p:stCondLst>
                                            <p:cond delay="0"/>
                                          </p:stCondLst>
                                        </p:cTn>
                                        <p:tgtEl>
                                          <p:spTgt spid="7"/>
                                        </p:tgtEl>
                                        <p:attrNameLst>
                                          <p:attrName>style.visibility</p:attrName>
                                        </p:attrNameLst>
                                      </p:cBhvr>
                                      <p:to>
                                        <p:strVal val="visible"/>
                                      </p:to>
                                    </p:set>
                                    <p:anim calcmode="lin" valueType="num">
                                      <p:cBhvr>
                                        <p:cTn id="315" dur="3000" fill="hold"/>
                                        <p:tgtEl>
                                          <p:spTgt spid="7"/>
                                        </p:tgtEl>
                                        <p:attrNameLst>
                                          <p:attrName>ppt_w</p:attrName>
                                        </p:attrNameLst>
                                      </p:cBhvr>
                                      <p:tavLst>
                                        <p:tav tm="0">
                                          <p:val>
                                            <p:strVal val="2/3*#ppt_w"/>
                                          </p:val>
                                        </p:tav>
                                        <p:tav tm="100000">
                                          <p:val>
                                            <p:strVal val="#ppt_w"/>
                                          </p:val>
                                        </p:tav>
                                      </p:tavLst>
                                    </p:anim>
                                    <p:anim calcmode="lin" valueType="num">
                                      <p:cBhvr>
                                        <p:cTn id="316" dur="3000" fill="hold"/>
                                        <p:tgtEl>
                                          <p:spTgt spid="7"/>
                                        </p:tgtEl>
                                        <p:attrNameLst>
                                          <p:attrName>ppt_h</p:attrName>
                                        </p:attrNameLst>
                                      </p:cBhvr>
                                      <p:tavLst>
                                        <p:tav tm="0">
                                          <p:val>
                                            <p:strVal val="2/3*#ppt_h"/>
                                          </p:val>
                                        </p:tav>
                                        <p:tav tm="100000">
                                          <p:val>
                                            <p:strVal val="#ppt_h"/>
                                          </p:val>
                                        </p:tav>
                                      </p:tavLst>
                                    </p:anim>
                                  </p:childTnLst>
                                </p:cTn>
                              </p:par>
                              <p:par>
                                <p:cTn id="317" presetID="23" presetClass="entr" presetSubtype="272" fill="hold" grpId="2" nodeType="withEffect">
                                  <p:stCondLst>
                                    <p:cond delay="0"/>
                                  </p:stCondLst>
                                  <p:childTnLst>
                                    <p:set>
                                      <p:cBhvr>
                                        <p:cTn id="318" dur="1" fill="hold">
                                          <p:stCondLst>
                                            <p:cond delay="0"/>
                                          </p:stCondLst>
                                        </p:cTn>
                                        <p:tgtEl>
                                          <p:spTgt spid="8"/>
                                        </p:tgtEl>
                                        <p:attrNameLst>
                                          <p:attrName>style.visibility</p:attrName>
                                        </p:attrNameLst>
                                      </p:cBhvr>
                                      <p:to>
                                        <p:strVal val="visible"/>
                                      </p:to>
                                    </p:set>
                                    <p:anim calcmode="lin" valueType="num">
                                      <p:cBhvr>
                                        <p:cTn id="319" dur="3000" fill="hold"/>
                                        <p:tgtEl>
                                          <p:spTgt spid="8"/>
                                        </p:tgtEl>
                                        <p:attrNameLst>
                                          <p:attrName>ppt_w</p:attrName>
                                        </p:attrNameLst>
                                      </p:cBhvr>
                                      <p:tavLst>
                                        <p:tav tm="0">
                                          <p:val>
                                            <p:strVal val="2/3*#ppt_w"/>
                                          </p:val>
                                        </p:tav>
                                        <p:tav tm="100000">
                                          <p:val>
                                            <p:strVal val="#ppt_w"/>
                                          </p:val>
                                        </p:tav>
                                      </p:tavLst>
                                    </p:anim>
                                    <p:anim calcmode="lin" valueType="num">
                                      <p:cBhvr>
                                        <p:cTn id="320" dur="3000" fill="hold"/>
                                        <p:tgtEl>
                                          <p:spTgt spid="8"/>
                                        </p:tgtEl>
                                        <p:attrNameLst>
                                          <p:attrName>ppt_h</p:attrName>
                                        </p:attrNameLst>
                                      </p:cBhvr>
                                      <p:tavLst>
                                        <p:tav tm="0">
                                          <p:val>
                                            <p:strVal val="2/3*#ppt_h"/>
                                          </p:val>
                                        </p:tav>
                                        <p:tav tm="100000">
                                          <p:val>
                                            <p:strVal val="#ppt_h"/>
                                          </p:val>
                                        </p:tav>
                                      </p:tavLst>
                                    </p:anim>
                                  </p:childTnLst>
                                </p:cTn>
                              </p:par>
                              <p:par>
                                <p:cTn id="321" presetID="23" presetClass="entr" presetSubtype="272" fill="hold" grpId="2" nodeType="withEffect">
                                  <p:stCondLst>
                                    <p:cond delay="0"/>
                                  </p:stCondLst>
                                  <p:childTnLst>
                                    <p:set>
                                      <p:cBhvr>
                                        <p:cTn id="322" dur="1" fill="hold">
                                          <p:stCondLst>
                                            <p:cond delay="0"/>
                                          </p:stCondLst>
                                        </p:cTn>
                                        <p:tgtEl>
                                          <p:spTgt spid="9"/>
                                        </p:tgtEl>
                                        <p:attrNameLst>
                                          <p:attrName>style.visibility</p:attrName>
                                        </p:attrNameLst>
                                      </p:cBhvr>
                                      <p:to>
                                        <p:strVal val="visible"/>
                                      </p:to>
                                    </p:set>
                                    <p:anim calcmode="lin" valueType="num">
                                      <p:cBhvr>
                                        <p:cTn id="323" dur="3000" fill="hold"/>
                                        <p:tgtEl>
                                          <p:spTgt spid="9"/>
                                        </p:tgtEl>
                                        <p:attrNameLst>
                                          <p:attrName>ppt_w</p:attrName>
                                        </p:attrNameLst>
                                      </p:cBhvr>
                                      <p:tavLst>
                                        <p:tav tm="0">
                                          <p:val>
                                            <p:strVal val="2/3*#ppt_w"/>
                                          </p:val>
                                        </p:tav>
                                        <p:tav tm="100000">
                                          <p:val>
                                            <p:strVal val="#ppt_w"/>
                                          </p:val>
                                        </p:tav>
                                      </p:tavLst>
                                    </p:anim>
                                    <p:anim calcmode="lin" valueType="num">
                                      <p:cBhvr>
                                        <p:cTn id="324" dur="3000" fill="hold"/>
                                        <p:tgtEl>
                                          <p:spTgt spid="9"/>
                                        </p:tgtEl>
                                        <p:attrNameLst>
                                          <p:attrName>ppt_h</p:attrName>
                                        </p:attrNameLst>
                                      </p:cBhvr>
                                      <p:tavLst>
                                        <p:tav tm="0">
                                          <p:val>
                                            <p:strVal val="2/3*#ppt_h"/>
                                          </p:val>
                                        </p:tav>
                                        <p:tav tm="100000">
                                          <p:val>
                                            <p:strVal val="#ppt_h"/>
                                          </p:val>
                                        </p:tav>
                                      </p:tavLst>
                                    </p:anim>
                                  </p:childTnLst>
                                </p:cTn>
                              </p:par>
                              <p:par>
                                <p:cTn id="325" presetID="23" presetClass="entr" presetSubtype="272" fill="hold" grpId="2" nodeType="withEffect">
                                  <p:stCondLst>
                                    <p:cond delay="0"/>
                                  </p:stCondLst>
                                  <p:childTnLst>
                                    <p:set>
                                      <p:cBhvr>
                                        <p:cTn id="326" dur="1" fill="hold">
                                          <p:stCondLst>
                                            <p:cond delay="0"/>
                                          </p:stCondLst>
                                        </p:cTn>
                                        <p:tgtEl>
                                          <p:spTgt spid="10"/>
                                        </p:tgtEl>
                                        <p:attrNameLst>
                                          <p:attrName>style.visibility</p:attrName>
                                        </p:attrNameLst>
                                      </p:cBhvr>
                                      <p:to>
                                        <p:strVal val="visible"/>
                                      </p:to>
                                    </p:set>
                                    <p:anim calcmode="lin" valueType="num">
                                      <p:cBhvr>
                                        <p:cTn id="327" dur="3000" fill="hold"/>
                                        <p:tgtEl>
                                          <p:spTgt spid="10"/>
                                        </p:tgtEl>
                                        <p:attrNameLst>
                                          <p:attrName>ppt_w</p:attrName>
                                        </p:attrNameLst>
                                      </p:cBhvr>
                                      <p:tavLst>
                                        <p:tav tm="0">
                                          <p:val>
                                            <p:strVal val="2/3*#ppt_w"/>
                                          </p:val>
                                        </p:tav>
                                        <p:tav tm="100000">
                                          <p:val>
                                            <p:strVal val="#ppt_w"/>
                                          </p:val>
                                        </p:tav>
                                      </p:tavLst>
                                    </p:anim>
                                    <p:anim calcmode="lin" valueType="num">
                                      <p:cBhvr>
                                        <p:cTn id="328" dur="3000" fill="hold"/>
                                        <p:tgtEl>
                                          <p:spTgt spid="10"/>
                                        </p:tgtEl>
                                        <p:attrNameLst>
                                          <p:attrName>ppt_h</p:attrName>
                                        </p:attrNameLst>
                                      </p:cBhvr>
                                      <p:tavLst>
                                        <p:tav tm="0">
                                          <p:val>
                                            <p:strVal val="2/3*#ppt_h"/>
                                          </p:val>
                                        </p:tav>
                                        <p:tav tm="100000">
                                          <p:val>
                                            <p:strVal val="#ppt_h"/>
                                          </p:val>
                                        </p:tav>
                                      </p:tavLst>
                                    </p:anim>
                                  </p:childTnLst>
                                </p:cTn>
                              </p:par>
                              <p:par>
                                <p:cTn id="329" presetID="23" presetClass="entr" presetSubtype="272" fill="hold" grpId="2" nodeType="withEffect">
                                  <p:stCondLst>
                                    <p:cond delay="0"/>
                                  </p:stCondLst>
                                  <p:childTnLst>
                                    <p:set>
                                      <p:cBhvr>
                                        <p:cTn id="330" dur="1" fill="hold">
                                          <p:stCondLst>
                                            <p:cond delay="0"/>
                                          </p:stCondLst>
                                        </p:cTn>
                                        <p:tgtEl>
                                          <p:spTgt spid="11"/>
                                        </p:tgtEl>
                                        <p:attrNameLst>
                                          <p:attrName>style.visibility</p:attrName>
                                        </p:attrNameLst>
                                      </p:cBhvr>
                                      <p:to>
                                        <p:strVal val="visible"/>
                                      </p:to>
                                    </p:set>
                                    <p:anim calcmode="lin" valueType="num">
                                      <p:cBhvr>
                                        <p:cTn id="331" dur="3000" fill="hold"/>
                                        <p:tgtEl>
                                          <p:spTgt spid="11"/>
                                        </p:tgtEl>
                                        <p:attrNameLst>
                                          <p:attrName>ppt_w</p:attrName>
                                        </p:attrNameLst>
                                      </p:cBhvr>
                                      <p:tavLst>
                                        <p:tav tm="0">
                                          <p:val>
                                            <p:strVal val="2/3*#ppt_w"/>
                                          </p:val>
                                        </p:tav>
                                        <p:tav tm="100000">
                                          <p:val>
                                            <p:strVal val="#ppt_w"/>
                                          </p:val>
                                        </p:tav>
                                      </p:tavLst>
                                    </p:anim>
                                    <p:anim calcmode="lin" valueType="num">
                                      <p:cBhvr>
                                        <p:cTn id="332" dur="3000" fill="hold"/>
                                        <p:tgtEl>
                                          <p:spTgt spid="11"/>
                                        </p:tgtEl>
                                        <p:attrNameLst>
                                          <p:attrName>ppt_h</p:attrName>
                                        </p:attrNameLst>
                                      </p:cBhvr>
                                      <p:tavLst>
                                        <p:tav tm="0">
                                          <p:val>
                                            <p:strVal val="2/3*#ppt_h"/>
                                          </p:val>
                                        </p:tav>
                                        <p:tav tm="100000">
                                          <p:val>
                                            <p:strVal val="#ppt_h"/>
                                          </p:val>
                                        </p:tav>
                                      </p:tavLst>
                                    </p:anim>
                                  </p:childTnLst>
                                </p:cTn>
                              </p:par>
                              <p:par>
                                <p:cTn id="333" presetID="23" presetClass="entr" presetSubtype="272" fill="hold" grpId="2" nodeType="withEffect">
                                  <p:stCondLst>
                                    <p:cond delay="0"/>
                                  </p:stCondLst>
                                  <p:childTnLst>
                                    <p:set>
                                      <p:cBhvr>
                                        <p:cTn id="334" dur="1" fill="hold">
                                          <p:stCondLst>
                                            <p:cond delay="0"/>
                                          </p:stCondLst>
                                        </p:cTn>
                                        <p:tgtEl>
                                          <p:spTgt spid="12"/>
                                        </p:tgtEl>
                                        <p:attrNameLst>
                                          <p:attrName>style.visibility</p:attrName>
                                        </p:attrNameLst>
                                      </p:cBhvr>
                                      <p:to>
                                        <p:strVal val="visible"/>
                                      </p:to>
                                    </p:set>
                                    <p:anim calcmode="lin" valueType="num">
                                      <p:cBhvr>
                                        <p:cTn id="335" dur="3000" fill="hold"/>
                                        <p:tgtEl>
                                          <p:spTgt spid="12"/>
                                        </p:tgtEl>
                                        <p:attrNameLst>
                                          <p:attrName>ppt_w</p:attrName>
                                        </p:attrNameLst>
                                      </p:cBhvr>
                                      <p:tavLst>
                                        <p:tav tm="0">
                                          <p:val>
                                            <p:strVal val="2/3*#ppt_w"/>
                                          </p:val>
                                        </p:tav>
                                        <p:tav tm="100000">
                                          <p:val>
                                            <p:strVal val="#ppt_w"/>
                                          </p:val>
                                        </p:tav>
                                      </p:tavLst>
                                    </p:anim>
                                    <p:anim calcmode="lin" valueType="num">
                                      <p:cBhvr>
                                        <p:cTn id="336" dur="3000" fill="hold"/>
                                        <p:tgtEl>
                                          <p:spTgt spid="12"/>
                                        </p:tgtEl>
                                        <p:attrNameLst>
                                          <p:attrName>ppt_h</p:attrName>
                                        </p:attrNameLst>
                                      </p:cBhvr>
                                      <p:tavLst>
                                        <p:tav tm="0">
                                          <p:val>
                                            <p:strVal val="2/3*#ppt_h"/>
                                          </p:val>
                                        </p:tav>
                                        <p:tav tm="100000">
                                          <p:val>
                                            <p:strVal val="#ppt_h"/>
                                          </p:val>
                                        </p:tav>
                                      </p:tavLst>
                                    </p:anim>
                                  </p:childTnLst>
                                </p:cTn>
                              </p:par>
                              <p:par>
                                <p:cTn id="337" presetID="23" presetClass="entr" presetSubtype="272" fill="hold" grpId="2" nodeType="withEffect">
                                  <p:stCondLst>
                                    <p:cond delay="0"/>
                                  </p:stCondLst>
                                  <p:childTnLst>
                                    <p:set>
                                      <p:cBhvr>
                                        <p:cTn id="338" dur="1" fill="hold">
                                          <p:stCondLst>
                                            <p:cond delay="0"/>
                                          </p:stCondLst>
                                        </p:cTn>
                                        <p:tgtEl>
                                          <p:spTgt spid="13"/>
                                        </p:tgtEl>
                                        <p:attrNameLst>
                                          <p:attrName>style.visibility</p:attrName>
                                        </p:attrNameLst>
                                      </p:cBhvr>
                                      <p:to>
                                        <p:strVal val="visible"/>
                                      </p:to>
                                    </p:set>
                                    <p:anim calcmode="lin" valueType="num">
                                      <p:cBhvr>
                                        <p:cTn id="339" dur="3000" fill="hold"/>
                                        <p:tgtEl>
                                          <p:spTgt spid="13"/>
                                        </p:tgtEl>
                                        <p:attrNameLst>
                                          <p:attrName>ppt_w</p:attrName>
                                        </p:attrNameLst>
                                      </p:cBhvr>
                                      <p:tavLst>
                                        <p:tav tm="0">
                                          <p:val>
                                            <p:strVal val="2/3*#ppt_w"/>
                                          </p:val>
                                        </p:tav>
                                        <p:tav tm="100000">
                                          <p:val>
                                            <p:strVal val="#ppt_w"/>
                                          </p:val>
                                        </p:tav>
                                      </p:tavLst>
                                    </p:anim>
                                    <p:anim calcmode="lin" valueType="num">
                                      <p:cBhvr>
                                        <p:cTn id="340" dur="3000" fill="hold"/>
                                        <p:tgtEl>
                                          <p:spTgt spid="13"/>
                                        </p:tgtEl>
                                        <p:attrNameLst>
                                          <p:attrName>ppt_h</p:attrName>
                                        </p:attrNameLst>
                                      </p:cBhvr>
                                      <p:tavLst>
                                        <p:tav tm="0">
                                          <p:val>
                                            <p:strVal val="2/3*#ppt_h"/>
                                          </p:val>
                                        </p:tav>
                                        <p:tav tm="100000">
                                          <p:val>
                                            <p:strVal val="#ppt_h"/>
                                          </p:val>
                                        </p:tav>
                                      </p:tavLst>
                                    </p:anim>
                                  </p:childTnLst>
                                </p:cTn>
                              </p:par>
                              <p:par>
                                <p:cTn id="341" presetID="23" presetClass="entr" presetSubtype="272" fill="hold" grpId="2" nodeType="withEffect">
                                  <p:stCondLst>
                                    <p:cond delay="0"/>
                                  </p:stCondLst>
                                  <p:childTnLst>
                                    <p:set>
                                      <p:cBhvr>
                                        <p:cTn id="342" dur="1" fill="hold">
                                          <p:stCondLst>
                                            <p:cond delay="0"/>
                                          </p:stCondLst>
                                        </p:cTn>
                                        <p:tgtEl>
                                          <p:spTgt spid="14"/>
                                        </p:tgtEl>
                                        <p:attrNameLst>
                                          <p:attrName>style.visibility</p:attrName>
                                        </p:attrNameLst>
                                      </p:cBhvr>
                                      <p:to>
                                        <p:strVal val="visible"/>
                                      </p:to>
                                    </p:set>
                                    <p:anim calcmode="lin" valueType="num">
                                      <p:cBhvr>
                                        <p:cTn id="343" dur="3000" fill="hold"/>
                                        <p:tgtEl>
                                          <p:spTgt spid="14"/>
                                        </p:tgtEl>
                                        <p:attrNameLst>
                                          <p:attrName>ppt_w</p:attrName>
                                        </p:attrNameLst>
                                      </p:cBhvr>
                                      <p:tavLst>
                                        <p:tav tm="0">
                                          <p:val>
                                            <p:strVal val="2/3*#ppt_w"/>
                                          </p:val>
                                        </p:tav>
                                        <p:tav tm="100000">
                                          <p:val>
                                            <p:strVal val="#ppt_w"/>
                                          </p:val>
                                        </p:tav>
                                      </p:tavLst>
                                    </p:anim>
                                    <p:anim calcmode="lin" valueType="num">
                                      <p:cBhvr>
                                        <p:cTn id="344" dur="3000" fill="hold"/>
                                        <p:tgtEl>
                                          <p:spTgt spid="14"/>
                                        </p:tgtEl>
                                        <p:attrNameLst>
                                          <p:attrName>ppt_h</p:attrName>
                                        </p:attrNameLst>
                                      </p:cBhvr>
                                      <p:tavLst>
                                        <p:tav tm="0">
                                          <p:val>
                                            <p:strVal val="2/3*#ppt_h"/>
                                          </p:val>
                                        </p:tav>
                                        <p:tav tm="100000">
                                          <p:val>
                                            <p:strVal val="#ppt_h"/>
                                          </p:val>
                                        </p:tav>
                                      </p:tavLst>
                                    </p:anim>
                                  </p:childTnLst>
                                </p:cTn>
                              </p:par>
                              <p:par>
                                <p:cTn id="345" presetID="23" presetClass="entr" presetSubtype="272" fill="hold" grpId="2" nodeType="withEffect">
                                  <p:stCondLst>
                                    <p:cond delay="0"/>
                                  </p:stCondLst>
                                  <p:childTnLst>
                                    <p:set>
                                      <p:cBhvr>
                                        <p:cTn id="346" dur="1" fill="hold">
                                          <p:stCondLst>
                                            <p:cond delay="0"/>
                                          </p:stCondLst>
                                        </p:cTn>
                                        <p:tgtEl>
                                          <p:spTgt spid="15"/>
                                        </p:tgtEl>
                                        <p:attrNameLst>
                                          <p:attrName>style.visibility</p:attrName>
                                        </p:attrNameLst>
                                      </p:cBhvr>
                                      <p:to>
                                        <p:strVal val="visible"/>
                                      </p:to>
                                    </p:set>
                                    <p:anim calcmode="lin" valueType="num">
                                      <p:cBhvr>
                                        <p:cTn id="347" dur="3000" fill="hold"/>
                                        <p:tgtEl>
                                          <p:spTgt spid="15"/>
                                        </p:tgtEl>
                                        <p:attrNameLst>
                                          <p:attrName>ppt_w</p:attrName>
                                        </p:attrNameLst>
                                      </p:cBhvr>
                                      <p:tavLst>
                                        <p:tav tm="0">
                                          <p:val>
                                            <p:strVal val="2/3*#ppt_w"/>
                                          </p:val>
                                        </p:tav>
                                        <p:tav tm="100000">
                                          <p:val>
                                            <p:strVal val="#ppt_w"/>
                                          </p:val>
                                        </p:tav>
                                      </p:tavLst>
                                    </p:anim>
                                    <p:anim calcmode="lin" valueType="num">
                                      <p:cBhvr>
                                        <p:cTn id="348" dur="3000" fill="hold"/>
                                        <p:tgtEl>
                                          <p:spTgt spid="15"/>
                                        </p:tgtEl>
                                        <p:attrNameLst>
                                          <p:attrName>ppt_h</p:attrName>
                                        </p:attrNameLst>
                                      </p:cBhvr>
                                      <p:tavLst>
                                        <p:tav tm="0">
                                          <p:val>
                                            <p:strVal val="2/3*#ppt_h"/>
                                          </p:val>
                                        </p:tav>
                                        <p:tav tm="100000">
                                          <p:val>
                                            <p:strVal val="#ppt_h"/>
                                          </p:val>
                                        </p:tav>
                                      </p:tavLst>
                                    </p:anim>
                                  </p:childTnLst>
                                </p:cTn>
                              </p:par>
                              <p:par>
                                <p:cTn id="349" presetID="23" presetClass="entr" presetSubtype="272" fill="hold" grpId="2" nodeType="withEffect">
                                  <p:stCondLst>
                                    <p:cond delay="0"/>
                                  </p:stCondLst>
                                  <p:childTnLst>
                                    <p:set>
                                      <p:cBhvr>
                                        <p:cTn id="350" dur="1" fill="hold">
                                          <p:stCondLst>
                                            <p:cond delay="0"/>
                                          </p:stCondLst>
                                        </p:cTn>
                                        <p:tgtEl>
                                          <p:spTgt spid="16"/>
                                        </p:tgtEl>
                                        <p:attrNameLst>
                                          <p:attrName>style.visibility</p:attrName>
                                        </p:attrNameLst>
                                      </p:cBhvr>
                                      <p:to>
                                        <p:strVal val="visible"/>
                                      </p:to>
                                    </p:set>
                                    <p:anim calcmode="lin" valueType="num">
                                      <p:cBhvr>
                                        <p:cTn id="351" dur="3000" fill="hold"/>
                                        <p:tgtEl>
                                          <p:spTgt spid="16"/>
                                        </p:tgtEl>
                                        <p:attrNameLst>
                                          <p:attrName>ppt_w</p:attrName>
                                        </p:attrNameLst>
                                      </p:cBhvr>
                                      <p:tavLst>
                                        <p:tav tm="0">
                                          <p:val>
                                            <p:strVal val="2/3*#ppt_w"/>
                                          </p:val>
                                        </p:tav>
                                        <p:tav tm="100000">
                                          <p:val>
                                            <p:strVal val="#ppt_w"/>
                                          </p:val>
                                        </p:tav>
                                      </p:tavLst>
                                    </p:anim>
                                    <p:anim calcmode="lin" valueType="num">
                                      <p:cBhvr>
                                        <p:cTn id="352" dur="3000" fill="hold"/>
                                        <p:tgtEl>
                                          <p:spTgt spid="16"/>
                                        </p:tgtEl>
                                        <p:attrNameLst>
                                          <p:attrName>ppt_h</p:attrName>
                                        </p:attrNameLst>
                                      </p:cBhvr>
                                      <p:tavLst>
                                        <p:tav tm="0">
                                          <p:val>
                                            <p:strVal val="2/3*#ppt_h"/>
                                          </p:val>
                                        </p:tav>
                                        <p:tav tm="100000">
                                          <p:val>
                                            <p:strVal val="#ppt_h"/>
                                          </p:val>
                                        </p:tav>
                                      </p:tavLst>
                                    </p:anim>
                                  </p:childTnLst>
                                </p:cTn>
                              </p:par>
                              <p:par>
                                <p:cTn id="353" presetID="23" presetClass="entr" presetSubtype="272" fill="hold" grpId="2" nodeType="withEffect">
                                  <p:stCondLst>
                                    <p:cond delay="0"/>
                                  </p:stCondLst>
                                  <p:childTnLst>
                                    <p:set>
                                      <p:cBhvr>
                                        <p:cTn id="354" dur="1" fill="hold">
                                          <p:stCondLst>
                                            <p:cond delay="0"/>
                                          </p:stCondLst>
                                        </p:cTn>
                                        <p:tgtEl>
                                          <p:spTgt spid="17"/>
                                        </p:tgtEl>
                                        <p:attrNameLst>
                                          <p:attrName>style.visibility</p:attrName>
                                        </p:attrNameLst>
                                      </p:cBhvr>
                                      <p:to>
                                        <p:strVal val="visible"/>
                                      </p:to>
                                    </p:set>
                                    <p:anim calcmode="lin" valueType="num">
                                      <p:cBhvr>
                                        <p:cTn id="355" dur="3000" fill="hold"/>
                                        <p:tgtEl>
                                          <p:spTgt spid="17"/>
                                        </p:tgtEl>
                                        <p:attrNameLst>
                                          <p:attrName>ppt_w</p:attrName>
                                        </p:attrNameLst>
                                      </p:cBhvr>
                                      <p:tavLst>
                                        <p:tav tm="0">
                                          <p:val>
                                            <p:strVal val="2/3*#ppt_w"/>
                                          </p:val>
                                        </p:tav>
                                        <p:tav tm="100000">
                                          <p:val>
                                            <p:strVal val="#ppt_w"/>
                                          </p:val>
                                        </p:tav>
                                      </p:tavLst>
                                    </p:anim>
                                    <p:anim calcmode="lin" valueType="num">
                                      <p:cBhvr>
                                        <p:cTn id="356" dur="3000" fill="hold"/>
                                        <p:tgtEl>
                                          <p:spTgt spid="17"/>
                                        </p:tgtEl>
                                        <p:attrNameLst>
                                          <p:attrName>ppt_h</p:attrName>
                                        </p:attrNameLst>
                                      </p:cBhvr>
                                      <p:tavLst>
                                        <p:tav tm="0">
                                          <p:val>
                                            <p:strVal val="2/3*#ppt_h"/>
                                          </p:val>
                                        </p:tav>
                                        <p:tav tm="100000">
                                          <p:val>
                                            <p:strVal val="#ppt_h"/>
                                          </p:val>
                                        </p:tav>
                                      </p:tavLst>
                                    </p:anim>
                                  </p:childTnLst>
                                </p:cTn>
                              </p:par>
                              <p:par>
                                <p:cTn id="357" presetID="23" presetClass="entr" presetSubtype="272" fill="hold" grpId="2" nodeType="withEffect">
                                  <p:stCondLst>
                                    <p:cond delay="0"/>
                                  </p:stCondLst>
                                  <p:childTnLst>
                                    <p:set>
                                      <p:cBhvr>
                                        <p:cTn id="358" dur="1" fill="hold">
                                          <p:stCondLst>
                                            <p:cond delay="0"/>
                                          </p:stCondLst>
                                        </p:cTn>
                                        <p:tgtEl>
                                          <p:spTgt spid="18"/>
                                        </p:tgtEl>
                                        <p:attrNameLst>
                                          <p:attrName>style.visibility</p:attrName>
                                        </p:attrNameLst>
                                      </p:cBhvr>
                                      <p:to>
                                        <p:strVal val="visible"/>
                                      </p:to>
                                    </p:set>
                                    <p:anim calcmode="lin" valueType="num">
                                      <p:cBhvr>
                                        <p:cTn id="359" dur="3000" fill="hold"/>
                                        <p:tgtEl>
                                          <p:spTgt spid="18"/>
                                        </p:tgtEl>
                                        <p:attrNameLst>
                                          <p:attrName>ppt_w</p:attrName>
                                        </p:attrNameLst>
                                      </p:cBhvr>
                                      <p:tavLst>
                                        <p:tav tm="0">
                                          <p:val>
                                            <p:strVal val="2/3*#ppt_w"/>
                                          </p:val>
                                        </p:tav>
                                        <p:tav tm="100000">
                                          <p:val>
                                            <p:strVal val="#ppt_w"/>
                                          </p:val>
                                        </p:tav>
                                      </p:tavLst>
                                    </p:anim>
                                    <p:anim calcmode="lin" valueType="num">
                                      <p:cBhvr>
                                        <p:cTn id="360" dur="3000" fill="hold"/>
                                        <p:tgtEl>
                                          <p:spTgt spid="18"/>
                                        </p:tgtEl>
                                        <p:attrNameLst>
                                          <p:attrName>ppt_h</p:attrName>
                                        </p:attrNameLst>
                                      </p:cBhvr>
                                      <p:tavLst>
                                        <p:tav tm="0">
                                          <p:val>
                                            <p:strVal val="2/3*#ppt_h"/>
                                          </p:val>
                                        </p:tav>
                                        <p:tav tm="100000">
                                          <p:val>
                                            <p:strVal val="#ppt_h"/>
                                          </p:val>
                                        </p:tav>
                                      </p:tavLst>
                                    </p:anim>
                                  </p:childTnLst>
                                </p:cTn>
                              </p:par>
                              <p:par>
                                <p:cTn id="361" presetID="23" presetClass="entr" presetSubtype="272" fill="hold" grpId="2" nodeType="withEffect">
                                  <p:stCondLst>
                                    <p:cond delay="0"/>
                                  </p:stCondLst>
                                  <p:childTnLst>
                                    <p:set>
                                      <p:cBhvr>
                                        <p:cTn id="362" dur="1" fill="hold">
                                          <p:stCondLst>
                                            <p:cond delay="0"/>
                                          </p:stCondLst>
                                        </p:cTn>
                                        <p:tgtEl>
                                          <p:spTgt spid="19"/>
                                        </p:tgtEl>
                                        <p:attrNameLst>
                                          <p:attrName>style.visibility</p:attrName>
                                        </p:attrNameLst>
                                      </p:cBhvr>
                                      <p:to>
                                        <p:strVal val="visible"/>
                                      </p:to>
                                    </p:set>
                                    <p:anim calcmode="lin" valueType="num">
                                      <p:cBhvr>
                                        <p:cTn id="363" dur="3000" fill="hold"/>
                                        <p:tgtEl>
                                          <p:spTgt spid="19"/>
                                        </p:tgtEl>
                                        <p:attrNameLst>
                                          <p:attrName>ppt_w</p:attrName>
                                        </p:attrNameLst>
                                      </p:cBhvr>
                                      <p:tavLst>
                                        <p:tav tm="0">
                                          <p:val>
                                            <p:strVal val="2/3*#ppt_w"/>
                                          </p:val>
                                        </p:tav>
                                        <p:tav tm="100000">
                                          <p:val>
                                            <p:strVal val="#ppt_w"/>
                                          </p:val>
                                        </p:tav>
                                      </p:tavLst>
                                    </p:anim>
                                    <p:anim calcmode="lin" valueType="num">
                                      <p:cBhvr>
                                        <p:cTn id="364" dur="3000" fill="hold"/>
                                        <p:tgtEl>
                                          <p:spTgt spid="19"/>
                                        </p:tgtEl>
                                        <p:attrNameLst>
                                          <p:attrName>ppt_h</p:attrName>
                                        </p:attrNameLst>
                                      </p:cBhvr>
                                      <p:tavLst>
                                        <p:tav tm="0">
                                          <p:val>
                                            <p:strVal val="2/3*#ppt_h"/>
                                          </p:val>
                                        </p:tav>
                                        <p:tav tm="100000">
                                          <p:val>
                                            <p:strVal val="#ppt_h"/>
                                          </p:val>
                                        </p:tav>
                                      </p:tavLst>
                                    </p:anim>
                                  </p:childTnLst>
                                </p:cTn>
                              </p:par>
                              <p:par>
                                <p:cTn id="365" presetID="23" presetClass="entr" presetSubtype="272" fill="hold" grpId="2" nodeType="withEffect">
                                  <p:stCondLst>
                                    <p:cond delay="0"/>
                                  </p:stCondLst>
                                  <p:childTnLst>
                                    <p:set>
                                      <p:cBhvr>
                                        <p:cTn id="366" dur="1" fill="hold">
                                          <p:stCondLst>
                                            <p:cond delay="0"/>
                                          </p:stCondLst>
                                        </p:cTn>
                                        <p:tgtEl>
                                          <p:spTgt spid="20"/>
                                        </p:tgtEl>
                                        <p:attrNameLst>
                                          <p:attrName>style.visibility</p:attrName>
                                        </p:attrNameLst>
                                      </p:cBhvr>
                                      <p:to>
                                        <p:strVal val="visible"/>
                                      </p:to>
                                    </p:set>
                                    <p:anim calcmode="lin" valueType="num">
                                      <p:cBhvr>
                                        <p:cTn id="367" dur="3000" fill="hold"/>
                                        <p:tgtEl>
                                          <p:spTgt spid="20"/>
                                        </p:tgtEl>
                                        <p:attrNameLst>
                                          <p:attrName>ppt_w</p:attrName>
                                        </p:attrNameLst>
                                      </p:cBhvr>
                                      <p:tavLst>
                                        <p:tav tm="0">
                                          <p:val>
                                            <p:strVal val="2/3*#ppt_w"/>
                                          </p:val>
                                        </p:tav>
                                        <p:tav tm="100000">
                                          <p:val>
                                            <p:strVal val="#ppt_w"/>
                                          </p:val>
                                        </p:tav>
                                      </p:tavLst>
                                    </p:anim>
                                    <p:anim calcmode="lin" valueType="num">
                                      <p:cBhvr>
                                        <p:cTn id="368" dur="3000" fill="hold"/>
                                        <p:tgtEl>
                                          <p:spTgt spid="20"/>
                                        </p:tgtEl>
                                        <p:attrNameLst>
                                          <p:attrName>ppt_h</p:attrName>
                                        </p:attrNameLst>
                                      </p:cBhvr>
                                      <p:tavLst>
                                        <p:tav tm="0">
                                          <p:val>
                                            <p:strVal val="2/3*#ppt_h"/>
                                          </p:val>
                                        </p:tav>
                                        <p:tav tm="100000">
                                          <p:val>
                                            <p:strVal val="#ppt_h"/>
                                          </p:val>
                                        </p:tav>
                                      </p:tavLst>
                                    </p:anim>
                                  </p:childTnLst>
                                </p:cTn>
                              </p:par>
                              <p:par>
                                <p:cTn id="369" presetID="23" presetClass="entr" presetSubtype="272" fill="hold" grpId="2" nodeType="withEffect">
                                  <p:stCondLst>
                                    <p:cond delay="0"/>
                                  </p:stCondLst>
                                  <p:childTnLst>
                                    <p:set>
                                      <p:cBhvr>
                                        <p:cTn id="370" dur="1" fill="hold">
                                          <p:stCondLst>
                                            <p:cond delay="0"/>
                                          </p:stCondLst>
                                        </p:cTn>
                                        <p:tgtEl>
                                          <p:spTgt spid="21"/>
                                        </p:tgtEl>
                                        <p:attrNameLst>
                                          <p:attrName>style.visibility</p:attrName>
                                        </p:attrNameLst>
                                      </p:cBhvr>
                                      <p:to>
                                        <p:strVal val="visible"/>
                                      </p:to>
                                    </p:set>
                                    <p:anim calcmode="lin" valueType="num">
                                      <p:cBhvr>
                                        <p:cTn id="371" dur="3000" fill="hold"/>
                                        <p:tgtEl>
                                          <p:spTgt spid="21"/>
                                        </p:tgtEl>
                                        <p:attrNameLst>
                                          <p:attrName>ppt_w</p:attrName>
                                        </p:attrNameLst>
                                      </p:cBhvr>
                                      <p:tavLst>
                                        <p:tav tm="0">
                                          <p:val>
                                            <p:strVal val="2/3*#ppt_w"/>
                                          </p:val>
                                        </p:tav>
                                        <p:tav tm="100000">
                                          <p:val>
                                            <p:strVal val="#ppt_w"/>
                                          </p:val>
                                        </p:tav>
                                      </p:tavLst>
                                    </p:anim>
                                    <p:anim calcmode="lin" valueType="num">
                                      <p:cBhvr>
                                        <p:cTn id="372" dur="3000" fill="hold"/>
                                        <p:tgtEl>
                                          <p:spTgt spid="21"/>
                                        </p:tgtEl>
                                        <p:attrNameLst>
                                          <p:attrName>ppt_h</p:attrName>
                                        </p:attrNameLst>
                                      </p:cBhvr>
                                      <p:tavLst>
                                        <p:tav tm="0">
                                          <p:val>
                                            <p:strVal val="2/3*#ppt_h"/>
                                          </p:val>
                                        </p:tav>
                                        <p:tav tm="100000">
                                          <p:val>
                                            <p:strVal val="#ppt_h"/>
                                          </p:val>
                                        </p:tav>
                                      </p:tavLst>
                                    </p:anim>
                                  </p:childTnLst>
                                </p:cTn>
                              </p:par>
                              <p:par>
                                <p:cTn id="373" presetID="23" presetClass="entr" presetSubtype="272" fill="hold" grpId="2" nodeType="withEffect">
                                  <p:stCondLst>
                                    <p:cond delay="0"/>
                                  </p:stCondLst>
                                  <p:childTnLst>
                                    <p:set>
                                      <p:cBhvr>
                                        <p:cTn id="374" dur="1" fill="hold">
                                          <p:stCondLst>
                                            <p:cond delay="0"/>
                                          </p:stCondLst>
                                        </p:cTn>
                                        <p:tgtEl>
                                          <p:spTgt spid="22"/>
                                        </p:tgtEl>
                                        <p:attrNameLst>
                                          <p:attrName>style.visibility</p:attrName>
                                        </p:attrNameLst>
                                      </p:cBhvr>
                                      <p:to>
                                        <p:strVal val="visible"/>
                                      </p:to>
                                    </p:set>
                                    <p:anim calcmode="lin" valueType="num">
                                      <p:cBhvr>
                                        <p:cTn id="375" dur="3000" fill="hold"/>
                                        <p:tgtEl>
                                          <p:spTgt spid="22"/>
                                        </p:tgtEl>
                                        <p:attrNameLst>
                                          <p:attrName>ppt_w</p:attrName>
                                        </p:attrNameLst>
                                      </p:cBhvr>
                                      <p:tavLst>
                                        <p:tav tm="0">
                                          <p:val>
                                            <p:strVal val="2/3*#ppt_w"/>
                                          </p:val>
                                        </p:tav>
                                        <p:tav tm="100000">
                                          <p:val>
                                            <p:strVal val="#ppt_w"/>
                                          </p:val>
                                        </p:tav>
                                      </p:tavLst>
                                    </p:anim>
                                    <p:anim calcmode="lin" valueType="num">
                                      <p:cBhvr>
                                        <p:cTn id="376" dur="3000" fill="hold"/>
                                        <p:tgtEl>
                                          <p:spTgt spid="22"/>
                                        </p:tgtEl>
                                        <p:attrNameLst>
                                          <p:attrName>ppt_h</p:attrName>
                                        </p:attrNameLst>
                                      </p:cBhvr>
                                      <p:tavLst>
                                        <p:tav tm="0">
                                          <p:val>
                                            <p:strVal val="2/3*#ppt_h"/>
                                          </p:val>
                                        </p:tav>
                                        <p:tav tm="100000">
                                          <p:val>
                                            <p:strVal val="#ppt_h"/>
                                          </p:val>
                                        </p:tav>
                                      </p:tavLst>
                                    </p:anim>
                                  </p:childTnLst>
                                </p:cTn>
                              </p:par>
                              <p:par>
                                <p:cTn id="377" presetID="23" presetClass="entr" presetSubtype="272" fill="hold" grpId="2" nodeType="withEffect">
                                  <p:stCondLst>
                                    <p:cond delay="0"/>
                                  </p:stCondLst>
                                  <p:childTnLst>
                                    <p:set>
                                      <p:cBhvr>
                                        <p:cTn id="378" dur="1" fill="hold">
                                          <p:stCondLst>
                                            <p:cond delay="0"/>
                                          </p:stCondLst>
                                        </p:cTn>
                                        <p:tgtEl>
                                          <p:spTgt spid="23"/>
                                        </p:tgtEl>
                                        <p:attrNameLst>
                                          <p:attrName>style.visibility</p:attrName>
                                        </p:attrNameLst>
                                      </p:cBhvr>
                                      <p:to>
                                        <p:strVal val="visible"/>
                                      </p:to>
                                    </p:set>
                                    <p:anim calcmode="lin" valueType="num">
                                      <p:cBhvr>
                                        <p:cTn id="379" dur="3000" fill="hold"/>
                                        <p:tgtEl>
                                          <p:spTgt spid="23"/>
                                        </p:tgtEl>
                                        <p:attrNameLst>
                                          <p:attrName>ppt_w</p:attrName>
                                        </p:attrNameLst>
                                      </p:cBhvr>
                                      <p:tavLst>
                                        <p:tav tm="0">
                                          <p:val>
                                            <p:strVal val="2/3*#ppt_w"/>
                                          </p:val>
                                        </p:tav>
                                        <p:tav tm="100000">
                                          <p:val>
                                            <p:strVal val="#ppt_w"/>
                                          </p:val>
                                        </p:tav>
                                      </p:tavLst>
                                    </p:anim>
                                    <p:anim calcmode="lin" valueType="num">
                                      <p:cBhvr>
                                        <p:cTn id="380" dur="3000" fill="hold"/>
                                        <p:tgtEl>
                                          <p:spTgt spid="23"/>
                                        </p:tgtEl>
                                        <p:attrNameLst>
                                          <p:attrName>ppt_h</p:attrName>
                                        </p:attrNameLst>
                                      </p:cBhvr>
                                      <p:tavLst>
                                        <p:tav tm="0">
                                          <p:val>
                                            <p:strVal val="2/3*#ppt_h"/>
                                          </p:val>
                                        </p:tav>
                                        <p:tav tm="100000">
                                          <p:val>
                                            <p:strVal val="#ppt_h"/>
                                          </p:val>
                                        </p:tav>
                                      </p:tavLst>
                                    </p:anim>
                                  </p:childTnLst>
                                </p:cTn>
                              </p:par>
                              <p:par>
                                <p:cTn id="381" presetID="23" presetClass="entr" presetSubtype="272" fill="hold" grpId="2" nodeType="withEffect">
                                  <p:stCondLst>
                                    <p:cond delay="0"/>
                                  </p:stCondLst>
                                  <p:childTnLst>
                                    <p:set>
                                      <p:cBhvr>
                                        <p:cTn id="382" dur="1" fill="hold">
                                          <p:stCondLst>
                                            <p:cond delay="0"/>
                                          </p:stCondLst>
                                        </p:cTn>
                                        <p:tgtEl>
                                          <p:spTgt spid="24"/>
                                        </p:tgtEl>
                                        <p:attrNameLst>
                                          <p:attrName>style.visibility</p:attrName>
                                        </p:attrNameLst>
                                      </p:cBhvr>
                                      <p:to>
                                        <p:strVal val="visible"/>
                                      </p:to>
                                    </p:set>
                                    <p:anim calcmode="lin" valueType="num">
                                      <p:cBhvr>
                                        <p:cTn id="383" dur="3000" fill="hold"/>
                                        <p:tgtEl>
                                          <p:spTgt spid="24"/>
                                        </p:tgtEl>
                                        <p:attrNameLst>
                                          <p:attrName>ppt_w</p:attrName>
                                        </p:attrNameLst>
                                      </p:cBhvr>
                                      <p:tavLst>
                                        <p:tav tm="0">
                                          <p:val>
                                            <p:strVal val="2/3*#ppt_w"/>
                                          </p:val>
                                        </p:tav>
                                        <p:tav tm="100000">
                                          <p:val>
                                            <p:strVal val="#ppt_w"/>
                                          </p:val>
                                        </p:tav>
                                      </p:tavLst>
                                    </p:anim>
                                    <p:anim calcmode="lin" valueType="num">
                                      <p:cBhvr>
                                        <p:cTn id="384" dur="3000" fill="hold"/>
                                        <p:tgtEl>
                                          <p:spTgt spid="24"/>
                                        </p:tgtEl>
                                        <p:attrNameLst>
                                          <p:attrName>ppt_h</p:attrName>
                                        </p:attrNameLst>
                                      </p:cBhvr>
                                      <p:tavLst>
                                        <p:tav tm="0">
                                          <p:val>
                                            <p:strVal val="2/3*#ppt_h"/>
                                          </p:val>
                                        </p:tav>
                                        <p:tav tm="100000">
                                          <p:val>
                                            <p:strVal val="#ppt_h"/>
                                          </p:val>
                                        </p:tav>
                                      </p:tavLst>
                                    </p:anim>
                                  </p:childTnLst>
                                </p:cTn>
                              </p:par>
                              <p:par>
                                <p:cTn id="385" presetID="23" presetClass="entr" presetSubtype="272" fill="hold" grpId="2" nodeType="withEffect">
                                  <p:stCondLst>
                                    <p:cond delay="0"/>
                                  </p:stCondLst>
                                  <p:childTnLst>
                                    <p:set>
                                      <p:cBhvr>
                                        <p:cTn id="386" dur="1" fill="hold">
                                          <p:stCondLst>
                                            <p:cond delay="0"/>
                                          </p:stCondLst>
                                        </p:cTn>
                                        <p:tgtEl>
                                          <p:spTgt spid="25"/>
                                        </p:tgtEl>
                                        <p:attrNameLst>
                                          <p:attrName>style.visibility</p:attrName>
                                        </p:attrNameLst>
                                      </p:cBhvr>
                                      <p:to>
                                        <p:strVal val="visible"/>
                                      </p:to>
                                    </p:set>
                                    <p:anim calcmode="lin" valueType="num">
                                      <p:cBhvr>
                                        <p:cTn id="387" dur="3000" fill="hold"/>
                                        <p:tgtEl>
                                          <p:spTgt spid="25"/>
                                        </p:tgtEl>
                                        <p:attrNameLst>
                                          <p:attrName>ppt_w</p:attrName>
                                        </p:attrNameLst>
                                      </p:cBhvr>
                                      <p:tavLst>
                                        <p:tav tm="0">
                                          <p:val>
                                            <p:strVal val="2/3*#ppt_w"/>
                                          </p:val>
                                        </p:tav>
                                        <p:tav tm="100000">
                                          <p:val>
                                            <p:strVal val="#ppt_w"/>
                                          </p:val>
                                        </p:tav>
                                      </p:tavLst>
                                    </p:anim>
                                    <p:anim calcmode="lin" valueType="num">
                                      <p:cBhvr>
                                        <p:cTn id="388" dur="3000" fill="hold"/>
                                        <p:tgtEl>
                                          <p:spTgt spid="25"/>
                                        </p:tgtEl>
                                        <p:attrNameLst>
                                          <p:attrName>ppt_h</p:attrName>
                                        </p:attrNameLst>
                                      </p:cBhvr>
                                      <p:tavLst>
                                        <p:tav tm="0">
                                          <p:val>
                                            <p:strVal val="2/3*#ppt_h"/>
                                          </p:val>
                                        </p:tav>
                                        <p:tav tm="100000">
                                          <p:val>
                                            <p:strVal val="#ppt_h"/>
                                          </p:val>
                                        </p:tav>
                                      </p:tavLst>
                                    </p:anim>
                                  </p:childTnLst>
                                </p:cTn>
                              </p:par>
                              <p:par>
                                <p:cTn id="389" presetID="23" presetClass="entr" presetSubtype="272" fill="hold" grpId="2" nodeType="withEffect">
                                  <p:stCondLst>
                                    <p:cond delay="0"/>
                                  </p:stCondLst>
                                  <p:childTnLst>
                                    <p:set>
                                      <p:cBhvr>
                                        <p:cTn id="390" dur="1" fill="hold">
                                          <p:stCondLst>
                                            <p:cond delay="0"/>
                                          </p:stCondLst>
                                        </p:cTn>
                                        <p:tgtEl>
                                          <p:spTgt spid="26"/>
                                        </p:tgtEl>
                                        <p:attrNameLst>
                                          <p:attrName>style.visibility</p:attrName>
                                        </p:attrNameLst>
                                      </p:cBhvr>
                                      <p:to>
                                        <p:strVal val="visible"/>
                                      </p:to>
                                    </p:set>
                                    <p:anim calcmode="lin" valueType="num">
                                      <p:cBhvr>
                                        <p:cTn id="391" dur="3000" fill="hold"/>
                                        <p:tgtEl>
                                          <p:spTgt spid="26"/>
                                        </p:tgtEl>
                                        <p:attrNameLst>
                                          <p:attrName>ppt_w</p:attrName>
                                        </p:attrNameLst>
                                      </p:cBhvr>
                                      <p:tavLst>
                                        <p:tav tm="0">
                                          <p:val>
                                            <p:strVal val="2/3*#ppt_w"/>
                                          </p:val>
                                        </p:tav>
                                        <p:tav tm="100000">
                                          <p:val>
                                            <p:strVal val="#ppt_w"/>
                                          </p:val>
                                        </p:tav>
                                      </p:tavLst>
                                    </p:anim>
                                    <p:anim calcmode="lin" valueType="num">
                                      <p:cBhvr>
                                        <p:cTn id="392" dur="3000" fill="hold"/>
                                        <p:tgtEl>
                                          <p:spTgt spid="26"/>
                                        </p:tgtEl>
                                        <p:attrNameLst>
                                          <p:attrName>ppt_h</p:attrName>
                                        </p:attrNameLst>
                                      </p:cBhvr>
                                      <p:tavLst>
                                        <p:tav tm="0">
                                          <p:val>
                                            <p:strVal val="2/3*#ppt_h"/>
                                          </p:val>
                                        </p:tav>
                                        <p:tav tm="100000">
                                          <p:val>
                                            <p:strVal val="#ppt_h"/>
                                          </p:val>
                                        </p:tav>
                                      </p:tavLst>
                                    </p:anim>
                                  </p:childTnLst>
                                </p:cTn>
                              </p:par>
                              <p:par>
                                <p:cTn id="393" presetID="23" presetClass="entr" presetSubtype="272" fill="hold" grpId="2" nodeType="withEffect">
                                  <p:stCondLst>
                                    <p:cond delay="0"/>
                                  </p:stCondLst>
                                  <p:childTnLst>
                                    <p:set>
                                      <p:cBhvr>
                                        <p:cTn id="394" dur="1" fill="hold">
                                          <p:stCondLst>
                                            <p:cond delay="0"/>
                                          </p:stCondLst>
                                        </p:cTn>
                                        <p:tgtEl>
                                          <p:spTgt spid="27"/>
                                        </p:tgtEl>
                                        <p:attrNameLst>
                                          <p:attrName>style.visibility</p:attrName>
                                        </p:attrNameLst>
                                      </p:cBhvr>
                                      <p:to>
                                        <p:strVal val="visible"/>
                                      </p:to>
                                    </p:set>
                                    <p:anim calcmode="lin" valueType="num">
                                      <p:cBhvr>
                                        <p:cTn id="395" dur="3000" fill="hold"/>
                                        <p:tgtEl>
                                          <p:spTgt spid="27"/>
                                        </p:tgtEl>
                                        <p:attrNameLst>
                                          <p:attrName>ppt_w</p:attrName>
                                        </p:attrNameLst>
                                      </p:cBhvr>
                                      <p:tavLst>
                                        <p:tav tm="0">
                                          <p:val>
                                            <p:strVal val="2/3*#ppt_w"/>
                                          </p:val>
                                        </p:tav>
                                        <p:tav tm="100000">
                                          <p:val>
                                            <p:strVal val="#ppt_w"/>
                                          </p:val>
                                        </p:tav>
                                      </p:tavLst>
                                    </p:anim>
                                    <p:anim calcmode="lin" valueType="num">
                                      <p:cBhvr>
                                        <p:cTn id="396" dur="3000" fill="hold"/>
                                        <p:tgtEl>
                                          <p:spTgt spid="27"/>
                                        </p:tgtEl>
                                        <p:attrNameLst>
                                          <p:attrName>ppt_h</p:attrName>
                                        </p:attrNameLst>
                                      </p:cBhvr>
                                      <p:tavLst>
                                        <p:tav tm="0">
                                          <p:val>
                                            <p:strVal val="2/3*#ppt_h"/>
                                          </p:val>
                                        </p:tav>
                                        <p:tav tm="100000">
                                          <p:val>
                                            <p:strVal val="#ppt_h"/>
                                          </p:val>
                                        </p:tav>
                                      </p:tavLst>
                                    </p:anim>
                                  </p:childTnLst>
                                </p:cTn>
                              </p:par>
                              <p:par>
                                <p:cTn id="397" presetID="23" presetClass="entr" presetSubtype="272" fill="hold" grpId="2" nodeType="withEffect">
                                  <p:stCondLst>
                                    <p:cond delay="0"/>
                                  </p:stCondLst>
                                  <p:childTnLst>
                                    <p:set>
                                      <p:cBhvr>
                                        <p:cTn id="398" dur="1" fill="hold">
                                          <p:stCondLst>
                                            <p:cond delay="0"/>
                                          </p:stCondLst>
                                        </p:cTn>
                                        <p:tgtEl>
                                          <p:spTgt spid="28"/>
                                        </p:tgtEl>
                                        <p:attrNameLst>
                                          <p:attrName>style.visibility</p:attrName>
                                        </p:attrNameLst>
                                      </p:cBhvr>
                                      <p:to>
                                        <p:strVal val="visible"/>
                                      </p:to>
                                    </p:set>
                                    <p:anim calcmode="lin" valueType="num">
                                      <p:cBhvr>
                                        <p:cTn id="399" dur="3000" fill="hold"/>
                                        <p:tgtEl>
                                          <p:spTgt spid="28"/>
                                        </p:tgtEl>
                                        <p:attrNameLst>
                                          <p:attrName>ppt_w</p:attrName>
                                        </p:attrNameLst>
                                      </p:cBhvr>
                                      <p:tavLst>
                                        <p:tav tm="0">
                                          <p:val>
                                            <p:strVal val="2/3*#ppt_w"/>
                                          </p:val>
                                        </p:tav>
                                        <p:tav tm="100000">
                                          <p:val>
                                            <p:strVal val="#ppt_w"/>
                                          </p:val>
                                        </p:tav>
                                      </p:tavLst>
                                    </p:anim>
                                    <p:anim calcmode="lin" valueType="num">
                                      <p:cBhvr>
                                        <p:cTn id="400" dur="3000" fill="hold"/>
                                        <p:tgtEl>
                                          <p:spTgt spid="28"/>
                                        </p:tgtEl>
                                        <p:attrNameLst>
                                          <p:attrName>ppt_h</p:attrName>
                                        </p:attrNameLst>
                                      </p:cBhvr>
                                      <p:tavLst>
                                        <p:tav tm="0">
                                          <p:val>
                                            <p:strVal val="2/3*#ppt_h"/>
                                          </p:val>
                                        </p:tav>
                                        <p:tav tm="100000">
                                          <p:val>
                                            <p:strVal val="#ppt_h"/>
                                          </p:val>
                                        </p:tav>
                                      </p:tavLst>
                                    </p:anim>
                                  </p:childTnLst>
                                </p:cTn>
                              </p:par>
                              <p:par>
                                <p:cTn id="401" presetID="23" presetClass="entr" presetSubtype="272" fill="hold" grpId="2" nodeType="withEffect">
                                  <p:stCondLst>
                                    <p:cond delay="0"/>
                                  </p:stCondLst>
                                  <p:childTnLst>
                                    <p:set>
                                      <p:cBhvr>
                                        <p:cTn id="402" dur="1" fill="hold">
                                          <p:stCondLst>
                                            <p:cond delay="0"/>
                                          </p:stCondLst>
                                        </p:cTn>
                                        <p:tgtEl>
                                          <p:spTgt spid="29"/>
                                        </p:tgtEl>
                                        <p:attrNameLst>
                                          <p:attrName>style.visibility</p:attrName>
                                        </p:attrNameLst>
                                      </p:cBhvr>
                                      <p:to>
                                        <p:strVal val="visible"/>
                                      </p:to>
                                    </p:set>
                                    <p:anim calcmode="lin" valueType="num">
                                      <p:cBhvr>
                                        <p:cTn id="403" dur="3000" fill="hold"/>
                                        <p:tgtEl>
                                          <p:spTgt spid="29"/>
                                        </p:tgtEl>
                                        <p:attrNameLst>
                                          <p:attrName>ppt_w</p:attrName>
                                        </p:attrNameLst>
                                      </p:cBhvr>
                                      <p:tavLst>
                                        <p:tav tm="0">
                                          <p:val>
                                            <p:strVal val="2/3*#ppt_w"/>
                                          </p:val>
                                        </p:tav>
                                        <p:tav tm="100000">
                                          <p:val>
                                            <p:strVal val="#ppt_w"/>
                                          </p:val>
                                        </p:tav>
                                      </p:tavLst>
                                    </p:anim>
                                    <p:anim calcmode="lin" valueType="num">
                                      <p:cBhvr>
                                        <p:cTn id="404" dur="3000" fill="hold"/>
                                        <p:tgtEl>
                                          <p:spTgt spid="29"/>
                                        </p:tgtEl>
                                        <p:attrNameLst>
                                          <p:attrName>ppt_h</p:attrName>
                                        </p:attrNameLst>
                                      </p:cBhvr>
                                      <p:tavLst>
                                        <p:tav tm="0">
                                          <p:val>
                                            <p:strVal val="2/3*#ppt_h"/>
                                          </p:val>
                                        </p:tav>
                                        <p:tav tm="100000">
                                          <p:val>
                                            <p:strVal val="#ppt_h"/>
                                          </p:val>
                                        </p:tav>
                                      </p:tavLst>
                                    </p:anim>
                                  </p:childTnLst>
                                </p:cTn>
                              </p:par>
                              <p:par>
                                <p:cTn id="405" presetID="23" presetClass="entr" presetSubtype="272" fill="hold" grpId="2" nodeType="withEffect">
                                  <p:stCondLst>
                                    <p:cond delay="0"/>
                                  </p:stCondLst>
                                  <p:childTnLst>
                                    <p:set>
                                      <p:cBhvr>
                                        <p:cTn id="406" dur="1" fill="hold">
                                          <p:stCondLst>
                                            <p:cond delay="0"/>
                                          </p:stCondLst>
                                        </p:cTn>
                                        <p:tgtEl>
                                          <p:spTgt spid="30"/>
                                        </p:tgtEl>
                                        <p:attrNameLst>
                                          <p:attrName>style.visibility</p:attrName>
                                        </p:attrNameLst>
                                      </p:cBhvr>
                                      <p:to>
                                        <p:strVal val="visible"/>
                                      </p:to>
                                    </p:set>
                                    <p:anim calcmode="lin" valueType="num">
                                      <p:cBhvr>
                                        <p:cTn id="407" dur="3000" fill="hold"/>
                                        <p:tgtEl>
                                          <p:spTgt spid="30"/>
                                        </p:tgtEl>
                                        <p:attrNameLst>
                                          <p:attrName>ppt_w</p:attrName>
                                        </p:attrNameLst>
                                      </p:cBhvr>
                                      <p:tavLst>
                                        <p:tav tm="0">
                                          <p:val>
                                            <p:strVal val="2/3*#ppt_w"/>
                                          </p:val>
                                        </p:tav>
                                        <p:tav tm="100000">
                                          <p:val>
                                            <p:strVal val="#ppt_w"/>
                                          </p:val>
                                        </p:tav>
                                      </p:tavLst>
                                    </p:anim>
                                    <p:anim calcmode="lin" valueType="num">
                                      <p:cBhvr>
                                        <p:cTn id="408" dur="3000" fill="hold"/>
                                        <p:tgtEl>
                                          <p:spTgt spid="30"/>
                                        </p:tgtEl>
                                        <p:attrNameLst>
                                          <p:attrName>ppt_h</p:attrName>
                                        </p:attrNameLst>
                                      </p:cBhvr>
                                      <p:tavLst>
                                        <p:tav tm="0">
                                          <p:val>
                                            <p:strVal val="2/3*#ppt_h"/>
                                          </p:val>
                                        </p:tav>
                                        <p:tav tm="100000">
                                          <p:val>
                                            <p:strVal val="#ppt_h"/>
                                          </p:val>
                                        </p:tav>
                                      </p:tavLst>
                                    </p:anim>
                                  </p:childTnLst>
                                </p:cTn>
                              </p:par>
                              <p:par>
                                <p:cTn id="409" presetID="23" presetClass="entr" presetSubtype="272" fill="hold" grpId="2" nodeType="withEffect">
                                  <p:stCondLst>
                                    <p:cond delay="0"/>
                                  </p:stCondLst>
                                  <p:childTnLst>
                                    <p:set>
                                      <p:cBhvr>
                                        <p:cTn id="410" dur="1" fill="hold">
                                          <p:stCondLst>
                                            <p:cond delay="0"/>
                                          </p:stCondLst>
                                        </p:cTn>
                                        <p:tgtEl>
                                          <p:spTgt spid="31"/>
                                        </p:tgtEl>
                                        <p:attrNameLst>
                                          <p:attrName>style.visibility</p:attrName>
                                        </p:attrNameLst>
                                      </p:cBhvr>
                                      <p:to>
                                        <p:strVal val="visible"/>
                                      </p:to>
                                    </p:set>
                                    <p:anim calcmode="lin" valueType="num">
                                      <p:cBhvr>
                                        <p:cTn id="411" dur="3000" fill="hold"/>
                                        <p:tgtEl>
                                          <p:spTgt spid="31"/>
                                        </p:tgtEl>
                                        <p:attrNameLst>
                                          <p:attrName>ppt_w</p:attrName>
                                        </p:attrNameLst>
                                      </p:cBhvr>
                                      <p:tavLst>
                                        <p:tav tm="0">
                                          <p:val>
                                            <p:strVal val="2/3*#ppt_w"/>
                                          </p:val>
                                        </p:tav>
                                        <p:tav tm="100000">
                                          <p:val>
                                            <p:strVal val="#ppt_w"/>
                                          </p:val>
                                        </p:tav>
                                      </p:tavLst>
                                    </p:anim>
                                    <p:anim calcmode="lin" valueType="num">
                                      <p:cBhvr>
                                        <p:cTn id="412" dur="3000" fill="hold"/>
                                        <p:tgtEl>
                                          <p:spTgt spid="31"/>
                                        </p:tgtEl>
                                        <p:attrNameLst>
                                          <p:attrName>ppt_h</p:attrName>
                                        </p:attrNameLst>
                                      </p:cBhvr>
                                      <p:tavLst>
                                        <p:tav tm="0">
                                          <p:val>
                                            <p:strVal val="2/3*#ppt_h"/>
                                          </p:val>
                                        </p:tav>
                                        <p:tav tm="100000">
                                          <p:val>
                                            <p:strVal val="#ppt_h"/>
                                          </p:val>
                                        </p:tav>
                                      </p:tavLst>
                                    </p:anim>
                                  </p:childTnLst>
                                </p:cTn>
                              </p:par>
                              <p:par>
                                <p:cTn id="413" presetID="23" presetClass="entr" presetSubtype="272" fill="hold" grpId="2" nodeType="withEffect">
                                  <p:stCondLst>
                                    <p:cond delay="0"/>
                                  </p:stCondLst>
                                  <p:childTnLst>
                                    <p:set>
                                      <p:cBhvr>
                                        <p:cTn id="414" dur="1" fill="hold">
                                          <p:stCondLst>
                                            <p:cond delay="0"/>
                                          </p:stCondLst>
                                        </p:cTn>
                                        <p:tgtEl>
                                          <p:spTgt spid="32"/>
                                        </p:tgtEl>
                                        <p:attrNameLst>
                                          <p:attrName>style.visibility</p:attrName>
                                        </p:attrNameLst>
                                      </p:cBhvr>
                                      <p:to>
                                        <p:strVal val="visible"/>
                                      </p:to>
                                    </p:set>
                                    <p:anim calcmode="lin" valueType="num">
                                      <p:cBhvr>
                                        <p:cTn id="415" dur="3000" fill="hold"/>
                                        <p:tgtEl>
                                          <p:spTgt spid="32"/>
                                        </p:tgtEl>
                                        <p:attrNameLst>
                                          <p:attrName>ppt_w</p:attrName>
                                        </p:attrNameLst>
                                      </p:cBhvr>
                                      <p:tavLst>
                                        <p:tav tm="0">
                                          <p:val>
                                            <p:strVal val="2/3*#ppt_w"/>
                                          </p:val>
                                        </p:tav>
                                        <p:tav tm="100000">
                                          <p:val>
                                            <p:strVal val="#ppt_w"/>
                                          </p:val>
                                        </p:tav>
                                      </p:tavLst>
                                    </p:anim>
                                    <p:anim calcmode="lin" valueType="num">
                                      <p:cBhvr>
                                        <p:cTn id="416" dur="3000" fill="hold"/>
                                        <p:tgtEl>
                                          <p:spTgt spid="32"/>
                                        </p:tgtEl>
                                        <p:attrNameLst>
                                          <p:attrName>ppt_h</p:attrName>
                                        </p:attrNameLst>
                                      </p:cBhvr>
                                      <p:tavLst>
                                        <p:tav tm="0">
                                          <p:val>
                                            <p:strVal val="2/3*#ppt_h"/>
                                          </p:val>
                                        </p:tav>
                                        <p:tav tm="100000">
                                          <p:val>
                                            <p:strVal val="#ppt_h"/>
                                          </p:val>
                                        </p:tav>
                                      </p:tavLst>
                                    </p:anim>
                                  </p:childTnLst>
                                </p:cTn>
                              </p:par>
                              <p:par>
                                <p:cTn id="417" presetID="23" presetClass="entr" presetSubtype="272" fill="hold" grpId="2" nodeType="withEffect">
                                  <p:stCondLst>
                                    <p:cond delay="0"/>
                                  </p:stCondLst>
                                  <p:childTnLst>
                                    <p:set>
                                      <p:cBhvr>
                                        <p:cTn id="418" dur="1" fill="hold">
                                          <p:stCondLst>
                                            <p:cond delay="0"/>
                                          </p:stCondLst>
                                        </p:cTn>
                                        <p:tgtEl>
                                          <p:spTgt spid="33"/>
                                        </p:tgtEl>
                                        <p:attrNameLst>
                                          <p:attrName>style.visibility</p:attrName>
                                        </p:attrNameLst>
                                      </p:cBhvr>
                                      <p:to>
                                        <p:strVal val="visible"/>
                                      </p:to>
                                    </p:set>
                                    <p:anim calcmode="lin" valueType="num">
                                      <p:cBhvr>
                                        <p:cTn id="419" dur="3000" fill="hold"/>
                                        <p:tgtEl>
                                          <p:spTgt spid="33"/>
                                        </p:tgtEl>
                                        <p:attrNameLst>
                                          <p:attrName>ppt_w</p:attrName>
                                        </p:attrNameLst>
                                      </p:cBhvr>
                                      <p:tavLst>
                                        <p:tav tm="0">
                                          <p:val>
                                            <p:strVal val="2/3*#ppt_w"/>
                                          </p:val>
                                        </p:tav>
                                        <p:tav tm="100000">
                                          <p:val>
                                            <p:strVal val="#ppt_w"/>
                                          </p:val>
                                        </p:tav>
                                      </p:tavLst>
                                    </p:anim>
                                    <p:anim calcmode="lin" valueType="num">
                                      <p:cBhvr>
                                        <p:cTn id="420" dur="3000" fill="hold"/>
                                        <p:tgtEl>
                                          <p:spTgt spid="33"/>
                                        </p:tgtEl>
                                        <p:attrNameLst>
                                          <p:attrName>ppt_h</p:attrName>
                                        </p:attrNameLst>
                                      </p:cBhvr>
                                      <p:tavLst>
                                        <p:tav tm="0">
                                          <p:val>
                                            <p:strVal val="2/3*#ppt_h"/>
                                          </p:val>
                                        </p:tav>
                                        <p:tav tm="100000">
                                          <p:val>
                                            <p:strVal val="#ppt_h"/>
                                          </p:val>
                                        </p:tav>
                                      </p:tavLst>
                                    </p:anim>
                                  </p:childTnLst>
                                </p:cTn>
                              </p:par>
                              <p:par>
                                <p:cTn id="421" presetID="23" presetClass="entr" presetSubtype="272" fill="hold" grpId="2" nodeType="withEffect">
                                  <p:stCondLst>
                                    <p:cond delay="0"/>
                                  </p:stCondLst>
                                  <p:childTnLst>
                                    <p:set>
                                      <p:cBhvr>
                                        <p:cTn id="422" dur="1" fill="hold">
                                          <p:stCondLst>
                                            <p:cond delay="0"/>
                                          </p:stCondLst>
                                        </p:cTn>
                                        <p:tgtEl>
                                          <p:spTgt spid="34"/>
                                        </p:tgtEl>
                                        <p:attrNameLst>
                                          <p:attrName>style.visibility</p:attrName>
                                        </p:attrNameLst>
                                      </p:cBhvr>
                                      <p:to>
                                        <p:strVal val="visible"/>
                                      </p:to>
                                    </p:set>
                                    <p:anim calcmode="lin" valueType="num">
                                      <p:cBhvr>
                                        <p:cTn id="423" dur="3000" fill="hold"/>
                                        <p:tgtEl>
                                          <p:spTgt spid="34"/>
                                        </p:tgtEl>
                                        <p:attrNameLst>
                                          <p:attrName>ppt_w</p:attrName>
                                        </p:attrNameLst>
                                      </p:cBhvr>
                                      <p:tavLst>
                                        <p:tav tm="0">
                                          <p:val>
                                            <p:strVal val="2/3*#ppt_w"/>
                                          </p:val>
                                        </p:tav>
                                        <p:tav tm="100000">
                                          <p:val>
                                            <p:strVal val="#ppt_w"/>
                                          </p:val>
                                        </p:tav>
                                      </p:tavLst>
                                    </p:anim>
                                    <p:anim calcmode="lin" valueType="num">
                                      <p:cBhvr>
                                        <p:cTn id="424" dur="3000" fill="hold"/>
                                        <p:tgtEl>
                                          <p:spTgt spid="34"/>
                                        </p:tgtEl>
                                        <p:attrNameLst>
                                          <p:attrName>ppt_h</p:attrName>
                                        </p:attrNameLst>
                                      </p:cBhvr>
                                      <p:tavLst>
                                        <p:tav tm="0">
                                          <p:val>
                                            <p:strVal val="2/3*#ppt_h"/>
                                          </p:val>
                                        </p:tav>
                                        <p:tav tm="100000">
                                          <p:val>
                                            <p:strVal val="#ppt_h"/>
                                          </p:val>
                                        </p:tav>
                                      </p:tavLst>
                                    </p:anim>
                                  </p:childTnLst>
                                </p:cTn>
                              </p:par>
                              <p:par>
                                <p:cTn id="425" presetID="23" presetClass="entr" presetSubtype="272" fill="hold" grpId="2" nodeType="withEffect">
                                  <p:stCondLst>
                                    <p:cond delay="0"/>
                                  </p:stCondLst>
                                  <p:childTnLst>
                                    <p:set>
                                      <p:cBhvr>
                                        <p:cTn id="426" dur="1" fill="hold">
                                          <p:stCondLst>
                                            <p:cond delay="0"/>
                                          </p:stCondLst>
                                        </p:cTn>
                                        <p:tgtEl>
                                          <p:spTgt spid="35"/>
                                        </p:tgtEl>
                                        <p:attrNameLst>
                                          <p:attrName>style.visibility</p:attrName>
                                        </p:attrNameLst>
                                      </p:cBhvr>
                                      <p:to>
                                        <p:strVal val="visible"/>
                                      </p:to>
                                    </p:set>
                                    <p:anim calcmode="lin" valueType="num">
                                      <p:cBhvr>
                                        <p:cTn id="427" dur="3000" fill="hold"/>
                                        <p:tgtEl>
                                          <p:spTgt spid="35"/>
                                        </p:tgtEl>
                                        <p:attrNameLst>
                                          <p:attrName>ppt_w</p:attrName>
                                        </p:attrNameLst>
                                      </p:cBhvr>
                                      <p:tavLst>
                                        <p:tav tm="0">
                                          <p:val>
                                            <p:strVal val="2/3*#ppt_w"/>
                                          </p:val>
                                        </p:tav>
                                        <p:tav tm="100000">
                                          <p:val>
                                            <p:strVal val="#ppt_w"/>
                                          </p:val>
                                        </p:tav>
                                      </p:tavLst>
                                    </p:anim>
                                    <p:anim calcmode="lin" valueType="num">
                                      <p:cBhvr>
                                        <p:cTn id="428" dur="3000" fill="hold"/>
                                        <p:tgtEl>
                                          <p:spTgt spid="35"/>
                                        </p:tgtEl>
                                        <p:attrNameLst>
                                          <p:attrName>ppt_h</p:attrName>
                                        </p:attrNameLst>
                                      </p:cBhvr>
                                      <p:tavLst>
                                        <p:tav tm="0">
                                          <p:val>
                                            <p:strVal val="2/3*#ppt_h"/>
                                          </p:val>
                                        </p:tav>
                                        <p:tav tm="100000">
                                          <p:val>
                                            <p:strVal val="#ppt_h"/>
                                          </p:val>
                                        </p:tav>
                                      </p:tavLst>
                                    </p:anim>
                                  </p:childTnLst>
                                </p:cTn>
                              </p:par>
                              <p:par>
                                <p:cTn id="429" presetID="23" presetClass="entr" presetSubtype="272" fill="hold" grpId="2" nodeType="withEffect">
                                  <p:stCondLst>
                                    <p:cond delay="0"/>
                                  </p:stCondLst>
                                  <p:childTnLst>
                                    <p:set>
                                      <p:cBhvr>
                                        <p:cTn id="430" dur="1" fill="hold">
                                          <p:stCondLst>
                                            <p:cond delay="0"/>
                                          </p:stCondLst>
                                        </p:cTn>
                                        <p:tgtEl>
                                          <p:spTgt spid="36"/>
                                        </p:tgtEl>
                                        <p:attrNameLst>
                                          <p:attrName>style.visibility</p:attrName>
                                        </p:attrNameLst>
                                      </p:cBhvr>
                                      <p:to>
                                        <p:strVal val="visible"/>
                                      </p:to>
                                    </p:set>
                                    <p:anim calcmode="lin" valueType="num">
                                      <p:cBhvr>
                                        <p:cTn id="431" dur="3000" fill="hold"/>
                                        <p:tgtEl>
                                          <p:spTgt spid="36"/>
                                        </p:tgtEl>
                                        <p:attrNameLst>
                                          <p:attrName>ppt_w</p:attrName>
                                        </p:attrNameLst>
                                      </p:cBhvr>
                                      <p:tavLst>
                                        <p:tav tm="0">
                                          <p:val>
                                            <p:strVal val="2/3*#ppt_w"/>
                                          </p:val>
                                        </p:tav>
                                        <p:tav tm="100000">
                                          <p:val>
                                            <p:strVal val="#ppt_w"/>
                                          </p:val>
                                        </p:tav>
                                      </p:tavLst>
                                    </p:anim>
                                    <p:anim calcmode="lin" valueType="num">
                                      <p:cBhvr>
                                        <p:cTn id="432" dur="3000" fill="hold"/>
                                        <p:tgtEl>
                                          <p:spTgt spid="36"/>
                                        </p:tgtEl>
                                        <p:attrNameLst>
                                          <p:attrName>ppt_h</p:attrName>
                                        </p:attrNameLst>
                                      </p:cBhvr>
                                      <p:tavLst>
                                        <p:tav tm="0">
                                          <p:val>
                                            <p:strVal val="2/3*#ppt_h"/>
                                          </p:val>
                                        </p:tav>
                                        <p:tav tm="100000">
                                          <p:val>
                                            <p:strVal val="#ppt_h"/>
                                          </p:val>
                                        </p:tav>
                                      </p:tavLst>
                                    </p:anim>
                                  </p:childTnLst>
                                </p:cTn>
                              </p:par>
                              <p:par>
                                <p:cTn id="433" presetID="23" presetClass="entr" presetSubtype="272" fill="hold" grpId="2" nodeType="withEffect">
                                  <p:stCondLst>
                                    <p:cond delay="0"/>
                                  </p:stCondLst>
                                  <p:childTnLst>
                                    <p:set>
                                      <p:cBhvr>
                                        <p:cTn id="434" dur="1" fill="hold">
                                          <p:stCondLst>
                                            <p:cond delay="0"/>
                                          </p:stCondLst>
                                        </p:cTn>
                                        <p:tgtEl>
                                          <p:spTgt spid="37"/>
                                        </p:tgtEl>
                                        <p:attrNameLst>
                                          <p:attrName>style.visibility</p:attrName>
                                        </p:attrNameLst>
                                      </p:cBhvr>
                                      <p:to>
                                        <p:strVal val="visible"/>
                                      </p:to>
                                    </p:set>
                                    <p:anim calcmode="lin" valueType="num">
                                      <p:cBhvr>
                                        <p:cTn id="435" dur="3000" fill="hold"/>
                                        <p:tgtEl>
                                          <p:spTgt spid="37"/>
                                        </p:tgtEl>
                                        <p:attrNameLst>
                                          <p:attrName>ppt_w</p:attrName>
                                        </p:attrNameLst>
                                      </p:cBhvr>
                                      <p:tavLst>
                                        <p:tav tm="0">
                                          <p:val>
                                            <p:strVal val="2/3*#ppt_w"/>
                                          </p:val>
                                        </p:tav>
                                        <p:tav tm="100000">
                                          <p:val>
                                            <p:strVal val="#ppt_w"/>
                                          </p:val>
                                        </p:tav>
                                      </p:tavLst>
                                    </p:anim>
                                    <p:anim calcmode="lin" valueType="num">
                                      <p:cBhvr>
                                        <p:cTn id="436" dur="3000" fill="hold"/>
                                        <p:tgtEl>
                                          <p:spTgt spid="37"/>
                                        </p:tgtEl>
                                        <p:attrNameLst>
                                          <p:attrName>ppt_h</p:attrName>
                                        </p:attrNameLst>
                                      </p:cBhvr>
                                      <p:tavLst>
                                        <p:tav tm="0">
                                          <p:val>
                                            <p:strVal val="2/3*#ppt_h"/>
                                          </p:val>
                                        </p:tav>
                                        <p:tav tm="100000">
                                          <p:val>
                                            <p:strVal val="#ppt_h"/>
                                          </p:val>
                                        </p:tav>
                                      </p:tavLst>
                                    </p:anim>
                                  </p:childTnLst>
                                </p:cTn>
                              </p:par>
                              <p:par>
                                <p:cTn id="437" presetID="23" presetClass="entr" presetSubtype="272" fill="hold" grpId="2" nodeType="withEffect">
                                  <p:stCondLst>
                                    <p:cond delay="0"/>
                                  </p:stCondLst>
                                  <p:childTnLst>
                                    <p:set>
                                      <p:cBhvr>
                                        <p:cTn id="438" dur="1" fill="hold">
                                          <p:stCondLst>
                                            <p:cond delay="0"/>
                                          </p:stCondLst>
                                        </p:cTn>
                                        <p:tgtEl>
                                          <p:spTgt spid="38"/>
                                        </p:tgtEl>
                                        <p:attrNameLst>
                                          <p:attrName>style.visibility</p:attrName>
                                        </p:attrNameLst>
                                      </p:cBhvr>
                                      <p:to>
                                        <p:strVal val="visible"/>
                                      </p:to>
                                    </p:set>
                                    <p:anim calcmode="lin" valueType="num">
                                      <p:cBhvr>
                                        <p:cTn id="439" dur="3000" fill="hold"/>
                                        <p:tgtEl>
                                          <p:spTgt spid="38"/>
                                        </p:tgtEl>
                                        <p:attrNameLst>
                                          <p:attrName>ppt_w</p:attrName>
                                        </p:attrNameLst>
                                      </p:cBhvr>
                                      <p:tavLst>
                                        <p:tav tm="0">
                                          <p:val>
                                            <p:strVal val="2/3*#ppt_w"/>
                                          </p:val>
                                        </p:tav>
                                        <p:tav tm="100000">
                                          <p:val>
                                            <p:strVal val="#ppt_w"/>
                                          </p:val>
                                        </p:tav>
                                      </p:tavLst>
                                    </p:anim>
                                    <p:anim calcmode="lin" valueType="num">
                                      <p:cBhvr>
                                        <p:cTn id="440" dur="3000" fill="hold"/>
                                        <p:tgtEl>
                                          <p:spTgt spid="38"/>
                                        </p:tgtEl>
                                        <p:attrNameLst>
                                          <p:attrName>ppt_h</p:attrName>
                                        </p:attrNameLst>
                                      </p:cBhvr>
                                      <p:tavLst>
                                        <p:tav tm="0">
                                          <p:val>
                                            <p:strVal val="2/3*#ppt_h"/>
                                          </p:val>
                                        </p:tav>
                                        <p:tav tm="100000">
                                          <p:val>
                                            <p:strVal val="#ppt_h"/>
                                          </p:val>
                                        </p:tav>
                                      </p:tavLst>
                                    </p:anim>
                                  </p:childTnLst>
                                </p:cTn>
                              </p:par>
                              <p:par>
                                <p:cTn id="441" presetID="23" presetClass="entr" presetSubtype="272" fill="hold" grpId="2" nodeType="withEffect">
                                  <p:stCondLst>
                                    <p:cond delay="0"/>
                                  </p:stCondLst>
                                  <p:childTnLst>
                                    <p:set>
                                      <p:cBhvr>
                                        <p:cTn id="442" dur="1" fill="hold">
                                          <p:stCondLst>
                                            <p:cond delay="0"/>
                                          </p:stCondLst>
                                        </p:cTn>
                                        <p:tgtEl>
                                          <p:spTgt spid="39"/>
                                        </p:tgtEl>
                                        <p:attrNameLst>
                                          <p:attrName>style.visibility</p:attrName>
                                        </p:attrNameLst>
                                      </p:cBhvr>
                                      <p:to>
                                        <p:strVal val="visible"/>
                                      </p:to>
                                    </p:set>
                                    <p:anim calcmode="lin" valueType="num">
                                      <p:cBhvr>
                                        <p:cTn id="443" dur="3000" fill="hold"/>
                                        <p:tgtEl>
                                          <p:spTgt spid="39"/>
                                        </p:tgtEl>
                                        <p:attrNameLst>
                                          <p:attrName>ppt_w</p:attrName>
                                        </p:attrNameLst>
                                      </p:cBhvr>
                                      <p:tavLst>
                                        <p:tav tm="0">
                                          <p:val>
                                            <p:strVal val="2/3*#ppt_w"/>
                                          </p:val>
                                        </p:tav>
                                        <p:tav tm="100000">
                                          <p:val>
                                            <p:strVal val="#ppt_w"/>
                                          </p:val>
                                        </p:tav>
                                      </p:tavLst>
                                    </p:anim>
                                    <p:anim calcmode="lin" valueType="num">
                                      <p:cBhvr>
                                        <p:cTn id="444" dur="3000" fill="hold"/>
                                        <p:tgtEl>
                                          <p:spTgt spid="39"/>
                                        </p:tgtEl>
                                        <p:attrNameLst>
                                          <p:attrName>ppt_h</p:attrName>
                                        </p:attrNameLst>
                                      </p:cBhvr>
                                      <p:tavLst>
                                        <p:tav tm="0">
                                          <p:val>
                                            <p:strVal val="2/3*#ppt_h"/>
                                          </p:val>
                                        </p:tav>
                                        <p:tav tm="100000">
                                          <p:val>
                                            <p:strVal val="#ppt_h"/>
                                          </p:val>
                                        </p:tav>
                                      </p:tavLst>
                                    </p:anim>
                                  </p:childTnLst>
                                </p:cTn>
                              </p:par>
                              <p:par>
                                <p:cTn id="445" presetID="23" presetClass="entr" presetSubtype="272" fill="hold" grpId="2" nodeType="withEffect">
                                  <p:stCondLst>
                                    <p:cond delay="0"/>
                                  </p:stCondLst>
                                  <p:childTnLst>
                                    <p:set>
                                      <p:cBhvr>
                                        <p:cTn id="446" dur="1" fill="hold">
                                          <p:stCondLst>
                                            <p:cond delay="0"/>
                                          </p:stCondLst>
                                        </p:cTn>
                                        <p:tgtEl>
                                          <p:spTgt spid="40"/>
                                        </p:tgtEl>
                                        <p:attrNameLst>
                                          <p:attrName>style.visibility</p:attrName>
                                        </p:attrNameLst>
                                      </p:cBhvr>
                                      <p:to>
                                        <p:strVal val="visible"/>
                                      </p:to>
                                    </p:set>
                                    <p:anim calcmode="lin" valueType="num">
                                      <p:cBhvr>
                                        <p:cTn id="447" dur="3000" fill="hold"/>
                                        <p:tgtEl>
                                          <p:spTgt spid="40"/>
                                        </p:tgtEl>
                                        <p:attrNameLst>
                                          <p:attrName>ppt_w</p:attrName>
                                        </p:attrNameLst>
                                      </p:cBhvr>
                                      <p:tavLst>
                                        <p:tav tm="0">
                                          <p:val>
                                            <p:strVal val="2/3*#ppt_w"/>
                                          </p:val>
                                        </p:tav>
                                        <p:tav tm="100000">
                                          <p:val>
                                            <p:strVal val="#ppt_w"/>
                                          </p:val>
                                        </p:tav>
                                      </p:tavLst>
                                    </p:anim>
                                    <p:anim calcmode="lin" valueType="num">
                                      <p:cBhvr>
                                        <p:cTn id="448" dur="3000" fill="hold"/>
                                        <p:tgtEl>
                                          <p:spTgt spid="40"/>
                                        </p:tgtEl>
                                        <p:attrNameLst>
                                          <p:attrName>ppt_h</p:attrName>
                                        </p:attrNameLst>
                                      </p:cBhvr>
                                      <p:tavLst>
                                        <p:tav tm="0">
                                          <p:val>
                                            <p:strVal val="2/3*#ppt_h"/>
                                          </p:val>
                                        </p:tav>
                                        <p:tav tm="100000">
                                          <p:val>
                                            <p:strVal val="#ppt_h"/>
                                          </p:val>
                                        </p:tav>
                                      </p:tavLst>
                                    </p:anim>
                                  </p:childTnLst>
                                </p:cTn>
                              </p:par>
                              <p:par>
                                <p:cTn id="449" presetID="23" presetClass="entr" presetSubtype="272" fill="hold" grpId="2" nodeType="withEffect">
                                  <p:stCondLst>
                                    <p:cond delay="0"/>
                                  </p:stCondLst>
                                  <p:childTnLst>
                                    <p:set>
                                      <p:cBhvr>
                                        <p:cTn id="450" dur="1" fill="hold">
                                          <p:stCondLst>
                                            <p:cond delay="0"/>
                                          </p:stCondLst>
                                        </p:cTn>
                                        <p:tgtEl>
                                          <p:spTgt spid="41"/>
                                        </p:tgtEl>
                                        <p:attrNameLst>
                                          <p:attrName>style.visibility</p:attrName>
                                        </p:attrNameLst>
                                      </p:cBhvr>
                                      <p:to>
                                        <p:strVal val="visible"/>
                                      </p:to>
                                    </p:set>
                                    <p:anim calcmode="lin" valueType="num">
                                      <p:cBhvr>
                                        <p:cTn id="451" dur="3000" fill="hold"/>
                                        <p:tgtEl>
                                          <p:spTgt spid="41"/>
                                        </p:tgtEl>
                                        <p:attrNameLst>
                                          <p:attrName>ppt_w</p:attrName>
                                        </p:attrNameLst>
                                      </p:cBhvr>
                                      <p:tavLst>
                                        <p:tav tm="0">
                                          <p:val>
                                            <p:strVal val="2/3*#ppt_w"/>
                                          </p:val>
                                        </p:tav>
                                        <p:tav tm="100000">
                                          <p:val>
                                            <p:strVal val="#ppt_w"/>
                                          </p:val>
                                        </p:tav>
                                      </p:tavLst>
                                    </p:anim>
                                    <p:anim calcmode="lin" valueType="num">
                                      <p:cBhvr>
                                        <p:cTn id="452" dur="3000" fill="hold"/>
                                        <p:tgtEl>
                                          <p:spTgt spid="41"/>
                                        </p:tgtEl>
                                        <p:attrNameLst>
                                          <p:attrName>ppt_h</p:attrName>
                                        </p:attrNameLst>
                                      </p:cBhvr>
                                      <p:tavLst>
                                        <p:tav tm="0">
                                          <p:val>
                                            <p:strVal val="2/3*#ppt_h"/>
                                          </p:val>
                                        </p:tav>
                                        <p:tav tm="100000">
                                          <p:val>
                                            <p:strVal val="#ppt_h"/>
                                          </p:val>
                                        </p:tav>
                                      </p:tavLst>
                                    </p:anim>
                                  </p:childTnLst>
                                </p:cTn>
                              </p:par>
                              <p:par>
                                <p:cTn id="453" presetID="23" presetClass="entr" presetSubtype="272" fill="hold" grpId="2" nodeType="withEffect">
                                  <p:stCondLst>
                                    <p:cond delay="0"/>
                                  </p:stCondLst>
                                  <p:childTnLst>
                                    <p:set>
                                      <p:cBhvr>
                                        <p:cTn id="454" dur="1" fill="hold">
                                          <p:stCondLst>
                                            <p:cond delay="0"/>
                                          </p:stCondLst>
                                        </p:cTn>
                                        <p:tgtEl>
                                          <p:spTgt spid="42"/>
                                        </p:tgtEl>
                                        <p:attrNameLst>
                                          <p:attrName>style.visibility</p:attrName>
                                        </p:attrNameLst>
                                      </p:cBhvr>
                                      <p:to>
                                        <p:strVal val="visible"/>
                                      </p:to>
                                    </p:set>
                                    <p:anim calcmode="lin" valueType="num">
                                      <p:cBhvr>
                                        <p:cTn id="455" dur="3000" fill="hold"/>
                                        <p:tgtEl>
                                          <p:spTgt spid="42"/>
                                        </p:tgtEl>
                                        <p:attrNameLst>
                                          <p:attrName>ppt_w</p:attrName>
                                        </p:attrNameLst>
                                      </p:cBhvr>
                                      <p:tavLst>
                                        <p:tav tm="0">
                                          <p:val>
                                            <p:strVal val="2/3*#ppt_w"/>
                                          </p:val>
                                        </p:tav>
                                        <p:tav tm="100000">
                                          <p:val>
                                            <p:strVal val="#ppt_w"/>
                                          </p:val>
                                        </p:tav>
                                      </p:tavLst>
                                    </p:anim>
                                    <p:anim calcmode="lin" valueType="num">
                                      <p:cBhvr>
                                        <p:cTn id="456" dur="3000" fill="hold"/>
                                        <p:tgtEl>
                                          <p:spTgt spid="42"/>
                                        </p:tgtEl>
                                        <p:attrNameLst>
                                          <p:attrName>ppt_h</p:attrName>
                                        </p:attrNameLst>
                                      </p:cBhvr>
                                      <p:tavLst>
                                        <p:tav tm="0">
                                          <p:val>
                                            <p:strVal val="2/3*#ppt_h"/>
                                          </p:val>
                                        </p:tav>
                                        <p:tav tm="100000">
                                          <p:val>
                                            <p:strVal val="#ppt_h"/>
                                          </p:val>
                                        </p:tav>
                                      </p:tavLst>
                                    </p:anim>
                                  </p:childTnLst>
                                </p:cTn>
                              </p:par>
                              <p:par>
                                <p:cTn id="457" presetID="23" presetClass="entr" presetSubtype="272" fill="hold" grpId="2" nodeType="withEffect">
                                  <p:stCondLst>
                                    <p:cond delay="0"/>
                                  </p:stCondLst>
                                  <p:childTnLst>
                                    <p:set>
                                      <p:cBhvr>
                                        <p:cTn id="458" dur="1" fill="hold">
                                          <p:stCondLst>
                                            <p:cond delay="0"/>
                                          </p:stCondLst>
                                        </p:cTn>
                                        <p:tgtEl>
                                          <p:spTgt spid="43"/>
                                        </p:tgtEl>
                                        <p:attrNameLst>
                                          <p:attrName>style.visibility</p:attrName>
                                        </p:attrNameLst>
                                      </p:cBhvr>
                                      <p:to>
                                        <p:strVal val="visible"/>
                                      </p:to>
                                    </p:set>
                                    <p:anim calcmode="lin" valueType="num">
                                      <p:cBhvr>
                                        <p:cTn id="459" dur="3000" fill="hold"/>
                                        <p:tgtEl>
                                          <p:spTgt spid="43"/>
                                        </p:tgtEl>
                                        <p:attrNameLst>
                                          <p:attrName>ppt_w</p:attrName>
                                        </p:attrNameLst>
                                      </p:cBhvr>
                                      <p:tavLst>
                                        <p:tav tm="0">
                                          <p:val>
                                            <p:strVal val="2/3*#ppt_w"/>
                                          </p:val>
                                        </p:tav>
                                        <p:tav tm="100000">
                                          <p:val>
                                            <p:strVal val="#ppt_w"/>
                                          </p:val>
                                        </p:tav>
                                      </p:tavLst>
                                    </p:anim>
                                    <p:anim calcmode="lin" valueType="num">
                                      <p:cBhvr>
                                        <p:cTn id="460" dur="3000" fill="hold"/>
                                        <p:tgtEl>
                                          <p:spTgt spid="43"/>
                                        </p:tgtEl>
                                        <p:attrNameLst>
                                          <p:attrName>ppt_h</p:attrName>
                                        </p:attrNameLst>
                                      </p:cBhvr>
                                      <p:tavLst>
                                        <p:tav tm="0">
                                          <p:val>
                                            <p:strVal val="2/3*#ppt_h"/>
                                          </p:val>
                                        </p:tav>
                                        <p:tav tm="100000">
                                          <p:val>
                                            <p:strVal val="#ppt_h"/>
                                          </p:val>
                                        </p:tav>
                                      </p:tavLst>
                                    </p:anim>
                                  </p:childTnLst>
                                </p:cTn>
                              </p:par>
                              <p:par>
                                <p:cTn id="461" presetID="23" presetClass="entr" presetSubtype="272" fill="hold" grpId="2" nodeType="withEffect">
                                  <p:stCondLst>
                                    <p:cond delay="0"/>
                                  </p:stCondLst>
                                  <p:childTnLst>
                                    <p:set>
                                      <p:cBhvr>
                                        <p:cTn id="462" dur="1" fill="hold">
                                          <p:stCondLst>
                                            <p:cond delay="0"/>
                                          </p:stCondLst>
                                        </p:cTn>
                                        <p:tgtEl>
                                          <p:spTgt spid="44"/>
                                        </p:tgtEl>
                                        <p:attrNameLst>
                                          <p:attrName>style.visibility</p:attrName>
                                        </p:attrNameLst>
                                      </p:cBhvr>
                                      <p:to>
                                        <p:strVal val="visible"/>
                                      </p:to>
                                    </p:set>
                                    <p:anim calcmode="lin" valueType="num">
                                      <p:cBhvr>
                                        <p:cTn id="463" dur="3000" fill="hold"/>
                                        <p:tgtEl>
                                          <p:spTgt spid="44"/>
                                        </p:tgtEl>
                                        <p:attrNameLst>
                                          <p:attrName>ppt_w</p:attrName>
                                        </p:attrNameLst>
                                      </p:cBhvr>
                                      <p:tavLst>
                                        <p:tav tm="0">
                                          <p:val>
                                            <p:strVal val="2/3*#ppt_w"/>
                                          </p:val>
                                        </p:tav>
                                        <p:tav tm="100000">
                                          <p:val>
                                            <p:strVal val="#ppt_w"/>
                                          </p:val>
                                        </p:tav>
                                      </p:tavLst>
                                    </p:anim>
                                    <p:anim calcmode="lin" valueType="num">
                                      <p:cBhvr>
                                        <p:cTn id="464" dur="3000" fill="hold"/>
                                        <p:tgtEl>
                                          <p:spTgt spid="44"/>
                                        </p:tgtEl>
                                        <p:attrNameLst>
                                          <p:attrName>ppt_h</p:attrName>
                                        </p:attrNameLst>
                                      </p:cBhvr>
                                      <p:tavLst>
                                        <p:tav tm="0">
                                          <p:val>
                                            <p:strVal val="2/3*#ppt_h"/>
                                          </p:val>
                                        </p:tav>
                                        <p:tav tm="100000">
                                          <p:val>
                                            <p:strVal val="#ppt_h"/>
                                          </p:val>
                                        </p:tav>
                                      </p:tavLst>
                                    </p:anim>
                                  </p:childTnLst>
                                </p:cTn>
                              </p:par>
                              <p:par>
                                <p:cTn id="465" presetID="23" presetClass="entr" presetSubtype="272" fill="hold" grpId="2" nodeType="withEffect">
                                  <p:stCondLst>
                                    <p:cond delay="0"/>
                                  </p:stCondLst>
                                  <p:childTnLst>
                                    <p:set>
                                      <p:cBhvr>
                                        <p:cTn id="466" dur="1" fill="hold">
                                          <p:stCondLst>
                                            <p:cond delay="0"/>
                                          </p:stCondLst>
                                        </p:cTn>
                                        <p:tgtEl>
                                          <p:spTgt spid="45"/>
                                        </p:tgtEl>
                                        <p:attrNameLst>
                                          <p:attrName>style.visibility</p:attrName>
                                        </p:attrNameLst>
                                      </p:cBhvr>
                                      <p:to>
                                        <p:strVal val="visible"/>
                                      </p:to>
                                    </p:set>
                                    <p:anim calcmode="lin" valueType="num">
                                      <p:cBhvr>
                                        <p:cTn id="467" dur="3000" fill="hold"/>
                                        <p:tgtEl>
                                          <p:spTgt spid="45"/>
                                        </p:tgtEl>
                                        <p:attrNameLst>
                                          <p:attrName>ppt_w</p:attrName>
                                        </p:attrNameLst>
                                      </p:cBhvr>
                                      <p:tavLst>
                                        <p:tav tm="0">
                                          <p:val>
                                            <p:strVal val="2/3*#ppt_w"/>
                                          </p:val>
                                        </p:tav>
                                        <p:tav tm="100000">
                                          <p:val>
                                            <p:strVal val="#ppt_w"/>
                                          </p:val>
                                        </p:tav>
                                      </p:tavLst>
                                    </p:anim>
                                    <p:anim calcmode="lin" valueType="num">
                                      <p:cBhvr>
                                        <p:cTn id="468" dur="3000" fill="hold"/>
                                        <p:tgtEl>
                                          <p:spTgt spid="45"/>
                                        </p:tgtEl>
                                        <p:attrNameLst>
                                          <p:attrName>ppt_h</p:attrName>
                                        </p:attrNameLst>
                                      </p:cBhvr>
                                      <p:tavLst>
                                        <p:tav tm="0">
                                          <p:val>
                                            <p:strVal val="2/3*#ppt_h"/>
                                          </p:val>
                                        </p:tav>
                                        <p:tav tm="100000">
                                          <p:val>
                                            <p:strVal val="#ppt_h"/>
                                          </p:val>
                                        </p:tav>
                                      </p:tavLst>
                                    </p:anim>
                                  </p:childTnLst>
                                </p:cTn>
                              </p:par>
                              <p:par>
                                <p:cTn id="469" presetID="23" presetClass="entr" presetSubtype="272" fill="hold" grpId="2" nodeType="withEffect">
                                  <p:stCondLst>
                                    <p:cond delay="0"/>
                                  </p:stCondLst>
                                  <p:childTnLst>
                                    <p:set>
                                      <p:cBhvr>
                                        <p:cTn id="470" dur="1" fill="hold">
                                          <p:stCondLst>
                                            <p:cond delay="0"/>
                                          </p:stCondLst>
                                        </p:cTn>
                                        <p:tgtEl>
                                          <p:spTgt spid="46"/>
                                        </p:tgtEl>
                                        <p:attrNameLst>
                                          <p:attrName>style.visibility</p:attrName>
                                        </p:attrNameLst>
                                      </p:cBhvr>
                                      <p:to>
                                        <p:strVal val="visible"/>
                                      </p:to>
                                    </p:set>
                                    <p:anim calcmode="lin" valueType="num">
                                      <p:cBhvr>
                                        <p:cTn id="471" dur="3000" fill="hold"/>
                                        <p:tgtEl>
                                          <p:spTgt spid="46"/>
                                        </p:tgtEl>
                                        <p:attrNameLst>
                                          <p:attrName>ppt_w</p:attrName>
                                        </p:attrNameLst>
                                      </p:cBhvr>
                                      <p:tavLst>
                                        <p:tav tm="0">
                                          <p:val>
                                            <p:strVal val="2/3*#ppt_w"/>
                                          </p:val>
                                        </p:tav>
                                        <p:tav tm="100000">
                                          <p:val>
                                            <p:strVal val="#ppt_w"/>
                                          </p:val>
                                        </p:tav>
                                      </p:tavLst>
                                    </p:anim>
                                    <p:anim calcmode="lin" valueType="num">
                                      <p:cBhvr>
                                        <p:cTn id="472" dur="3000" fill="hold"/>
                                        <p:tgtEl>
                                          <p:spTgt spid="46"/>
                                        </p:tgtEl>
                                        <p:attrNameLst>
                                          <p:attrName>ppt_h</p:attrName>
                                        </p:attrNameLst>
                                      </p:cBhvr>
                                      <p:tavLst>
                                        <p:tav tm="0">
                                          <p:val>
                                            <p:strVal val="2/3*#ppt_h"/>
                                          </p:val>
                                        </p:tav>
                                        <p:tav tm="100000">
                                          <p:val>
                                            <p:strVal val="#ppt_h"/>
                                          </p:val>
                                        </p:tav>
                                      </p:tavLst>
                                    </p:anim>
                                  </p:childTnLst>
                                </p:cTn>
                              </p:par>
                              <p:par>
                                <p:cTn id="473" presetID="23" presetClass="entr" presetSubtype="272" fill="hold" grpId="2" nodeType="withEffect">
                                  <p:stCondLst>
                                    <p:cond delay="0"/>
                                  </p:stCondLst>
                                  <p:childTnLst>
                                    <p:set>
                                      <p:cBhvr>
                                        <p:cTn id="474" dur="1" fill="hold">
                                          <p:stCondLst>
                                            <p:cond delay="0"/>
                                          </p:stCondLst>
                                        </p:cTn>
                                        <p:tgtEl>
                                          <p:spTgt spid="47"/>
                                        </p:tgtEl>
                                        <p:attrNameLst>
                                          <p:attrName>style.visibility</p:attrName>
                                        </p:attrNameLst>
                                      </p:cBhvr>
                                      <p:to>
                                        <p:strVal val="visible"/>
                                      </p:to>
                                    </p:set>
                                    <p:anim calcmode="lin" valueType="num">
                                      <p:cBhvr>
                                        <p:cTn id="475" dur="3000" fill="hold"/>
                                        <p:tgtEl>
                                          <p:spTgt spid="47"/>
                                        </p:tgtEl>
                                        <p:attrNameLst>
                                          <p:attrName>ppt_w</p:attrName>
                                        </p:attrNameLst>
                                      </p:cBhvr>
                                      <p:tavLst>
                                        <p:tav tm="0">
                                          <p:val>
                                            <p:strVal val="2/3*#ppt_w"/>
                                          </p:val>
                                        </p:tav>
                                        <p:tav tm="100000">
                                          <p:val>
                                            <p:strVal val="#ppt_w"/>
                                          </p:val>
                                        </p:tav>
                                      </p:tavLst>
                                    </p:anim>
                                    <p:anim calcmode="lin" valueType="num">
                                      <p:cBhvr>
                                        <p:cTn id="476" dur="3000" fill="hold"/>
                                        <p:tgtEl>
                                          <p:spTgt spid="47"/>
                                        </p:tgtEl>
                                        <p:attrNameLst>
                                          <p:attrName>ppt_h</p:attrName>
                                        </p:attrNameLst>
                                      </p:cBhvr>
                                      <p:tavLst>
                                        <p:tav tm="0">
                                          <p:val>
                                            <p:strVal val="2/3*#ppt_h"/>
                                          </p:val>
                                        </p:tav>
                                        <p:tav tm="100000">
                                          <p:val>
                                            <p:strVal val="#ppt_h"/>
                                          </p:val>
                                        </p:tav>
                                      </p:tavLst>
                                    </p:anim>
                                  </p:childTnLst>
                                </p:cTn>
                              </p:par>
                              <p:par>
                                <p:cTn id="477" presetID="23" presetClass="entr" presetSubtype="272" fill="hold" grpId="2" nodeType="withEffect">
                                  <p:stCondLst>
                                    <p:cond delay="0"/>
                                  </p:stCondLst>
                                  <p:childTnLst>
                                    <p:set>
                                      <p:cBhvr>
                                        <p:cTn id="478" dur="1" fill="hold">
                                          <p:stCondLst>
                                            <p:cond delay="0"/>
                                          </p:stCondLst>
                                        </p:cTn>
                                        <p:tgtEl>
                                          <p:spTgt spid="48"/>
                                        </p:tgtEl>
                                        <p:attrNameLst>
                                          <p:attrName>style.visibility</p:attrName>
                                        </p:attrNameLst>
                                      </p:cBhvr>
                                      <p:to>
                                        <p:strVal val="visible"/>
                                      </p:to>
                                    </p:set>
                                    <p:anim calcmode="lin" valueType="num">
                                      <p:cBhvr>
                                        <p:cTn id="479" dur="3000" fill="hold"/>
                                        <p:tgtEl>
                                          <p:spTgt spid="48"/>
                                        </p:tgtEl>
                                        <p:attrNameLst>
                                          <p:attrName>ppt_w</p:attrName>
                                        </p:attrNameLst>
                                      </p:cBhvr>
                                      <p:tavLst>
                                        <p:tav tm="0">
                                          <p:val>
                                            <p:strVal val="2/3*#ppt_w"/>
                                          </p:val>
                                        </p:tav>
                                        <p:tav tm="100000">
                                          <p:val>
                                            <p:strVal val="#ppt_w"/>
                                          </p:val>
                                        </p:tav>
                                      </p:tavLst>
                                    </p:anim>
                                    <p:anim calcmode="lin" valueType="num">
                                      <p:cBhvr>
                                        <p:cTn id="480" dur="3000" fill="hold"/>
                                        <p:tgtEl>
                                          <p:spTgt spid="48"/>
                                        </p:tgtEl>
                                        <p:attrNameLst>
                                          <p:attrName>ppt_h</p:attrName>
                                        </p:attrNameLst>
                                      </p:cBhvr>
                                      <p:tavLst>
                                        <p:tav tm="0">
                                          <p:val>
                                            <p:strVal val="2/3*#ppt_h"/>
                                          </p:val>
                                        </p:tav>
                                        <p:tav tm="100000">
                                          <p:val>
                                            <p:strVal val="#ppt_h"/>
                                          </p:val>
                                        </p:tav>
                                      </p:tavLst>
                                    </p:anim>
                                  </p:childTnLst>
                                </p:cTn>
                              </p:par>
                            </p:childTnLst>
                          </p:cTn>
                        </p:par>
                        <p:par>
                          <p:cTn id="481" fill="hold">
                            <p:stCondLst>
                              <p:cond delay="3000"/>
                            </p:stCondLst>
                            <p:childTnLst>
                              <p:par>
                                <p:cTn id="482" presetID="2" presetClass="exit" presetSubtype="2" fill="hold" grpId="3" nodeType="afterEffect">
                                  <p:stCondLst>
                                    <p:cond delay="0"/>
                                  </p:stCondLst>
                                  <p:childTnLst>
                                    <p:anim calcmode="lin" valueType="num">
                                      <p:cBhvr additive="base">
                                        <p:cTn id="483" dur="3000"/>
                                        <p:tgtEl>
                                          <p:spTgt spid="6"/>
                                        </p:tgtEl>
                                        <p:attrNameLst>
                                          <p:attrName>ppt_x</p:attrName>
                                        </p:attrNameLst>
                                      </p:cBhvr>
                                      <p:tavLst>
                                        <p:tav tm="0">
                                          <p:val>
                                            <p:strVal val="ppt_x"/>
                                          </p:val>
                                        </p:tav>
                                        <p:tav tm="100000">
                                          <p:val>
                                            <p:strVal val="1+ppt_w/2"/>
                                          </p:val>
                                        </p:tav>
                                      </p:tavLst>
                                    </p:anim>
                                    <p:anim calcmode="lin" valueType="num">
                                      <p:cBhvr additive="base">
                                        <p:cTn id="484" dur="3000"/>
                                        <p:tgtEl>
                                          <p:spTgt spid="6"/>
                                        </p:tgtEl>
                                        <p:attrNameLst>
                                          <p:attrName>ppt_y</p:attrName>
                                        </p:attrNameLst>
                                      </p:cBhvr>
                                      <p:tavLst>
                                        <p:tav tm="0">
                                          <p:val>
                                            <p:strVal val="ppt_y"/>
                                          </p:val>
                                        </p:tav>
                                        <p:tav tm="100000">
                                          <p:val>
                                            <p:strVal val="ppt_y"/>
                                          </p:val>
                                        </p:tav>
                                      </p:tavLst>
                                    </p:anim>
                                    <p:set>
                                      <p:cBhvr>
                                        <p:cTn id="485" dur="1" fill="hold">
                                          <p:stCondLst>
                                            <p:cond delay="2999"/>
                                          </p:stCondLst>
                                        </p:cTn>
                                        <p:tgtEl>
                                          <p:spTgt spid="6"/>
                                        </p:tgtEl>
                                        <p:attrNameLst>
                                          <p:attrName>style.visibility</p:attrName>
                                        </p:attrNameLst>
                                      </p:cBhvr>
                                      <p:to>
                                        <p:strVal val="hidden"/>
                                      </p:to>
                                    </p:set>
                                  </p:childTnLst>
                                </p:cTn>
                              </p:par>
                              <p:par>
                                <p:cTn id="486" presetID="2" presetClass="exit" presetSubtype="8" fill="hold" grpId="3" nodeType="withEffect">
                                  <p:stCondLst>
                                    <p:cond delay="0"/>
                                  </p:stCondLst>
                                  <p:childTnLst>
                                    <p:anim calcmode="lin" valueType="num">
                                      <p:cBhvr additive="base">
                                        <p:cTn id="487" dur="3000"/>
                                        <p:tgtEl>
                                          <p:spTgt spid="7"/>
                                        </p:tgtEl>
                                        <p:attrNameLst>
                                          <p:attrName>ppt_x</p:attrName>
                                        </p:attrNameLst>
                                      </p:cBhvr>
                                      <p:tavLst>
                                        <p:tav tm="0">
                                          <p:val>
                                            <p:strVal val="ppt_x"/>
                                          </p:val>
                                        </p:tav>
                                        <p:tav tm="100000">
                                          <p:val>
                                            <p:strVal val="0-ppt_w/2"/>
                                          </p:val>
                                        </p:tav>
                                      </p:tavLst>
                                    </p:anim>
                                    <p:anim calcmode="lin" valueType="num">
                                      <p:cBhvr additive="base">
                                        <p:cTn id="488" dur="3000"/>
                                        <p:tgtEl>
                                          <p:spTgt spid="7"/>
                                        </p:tgtEl>
                                        <p:attrNameLst>
                                          <p:attrName>ppt_y</p:attrName>
                                        </p:attrNameLst>
                                      </p:cBhvr>
                                      <p:tavLst>
                                        <p:tav tm="0">
                                          <p:val>
                                            <p:strVal val="ppt_y"/>
                                          </p:val>
                                        </p:tav>
                                        <p:tav tm="100000">
                                          <p:val>
                                            <p:strVal val="ppt_y"/>
                                          </p:val>
                                        </p:tav>
                                      </p:tavLst>
                                    </p:anim>
                                    <p:set>
                                      <p:cBhvr>
                                        <p:cTn id="489" dur="1" fill="hold">
                                          <p:stCondLst>
                                            <p:cond delay="2999"/>
                                          </p:stCondLst>
                                        </p:cTn>
                                        <p:tgtEl>
                                          <p:spTgt spid="7"/>
                                        </p:tgtEl>
                                        <p:attrNameLst>
                                          <p:attrName>style.visibility</p:attrName>
                                        </p:attrNameLst>
                                      </p:cBhvr>
                                      <p:to>
                                        <p:strVal val="hidden"/>
                                      </p:to>
                                    </p:set>
                                  </p:childTnLst>
                                </p:cTn>
                              </p:par>
                              <p:par>
                                <p:cTn id="490" presetID="2" presetClass="exit" presetSubtype="2" fill="hold" grpId="3" nodeType="withEffect">
                                  <p:stCondLst>
                                    <p:cond delay="0"/>
                                  </p:stCondLst>
                                  <p:childTnLst>
                                    <p:anim calcmode="lin" valueType="num">
                                      <p:cBhvr additive="base">
                                        <p:cTn id="491" dur="3000"/>
                                        <p:tgtEl>
                                          <p:spTgt spid="8"/>
                                        </p:tgtEl>
                                        <p:attrNameLst>
                                          <p:attrName>ppt_x</p:attrName>
                                        </p:attrNameLst>
                                      </p:cBhvr>
                                      <p:tavLst>
                                        <p:tav tm="0">
                                          <p:val>
                                            <p:strVal val="ppt_x"/>
                                          </p:val>
                                        </p:tav>
                                        <p:tav tm="100000">
                                          <p:val>
                                            <p:strVal val="1+ppt_w/2"/>
                                          </p:val>
                                        </p:tav>
                                      </p:tavLst>
                                    </p:anim>
                                    <p:anim calcmode="lin" valueType="num">
                                      <p:cBhvr additive="base">
                                        <p:cTn id="492" dur="3000"/>
                                        <p:tgtEl>
                                          <p:spTgt spid="8"/>
                                        </p:tgtEl>
                                        <p:attrNameLst>
                                          <p:attrName>ppt_y</p:attrName>
                                        </p:attrNameLst>
                                      </p:cBhvr>
                                      <p:tavLst>
                                        <p:tav tm="0">
                                          <p:val>
                                            <p:strVal val="ppt_y"/>
                                          </p:val>
                                        </p:tav>
                                        <p:tav tm="100000">
                                          <p:val>
                                            <p:strVal val="ppt_y"/>
                                          </p:val>
                                        </p:tav>
                                      </p:tavLst>
                                    </p:anim>
                                    <p:set>
                                      <p:cBhvr>
                                        <p:cTn id="493" dur="1" fill="hold">
                                          <p:stCondLst>
                                            <p:cond delay="2999"/>
                                          </p:stCondLst>
                                        </p:cTn>
                                        <p:tgtEl>
                                          <p:spTgt spid="8"/>
                                        </p:tgtEl>
                                        <p:attrNameLst>
                                          <p:attrName>style.visibility</p:attrName>
                                        </p:attrNameLst>
                                      </p:cBhvr>
                                      <p:to>
                                        <p:strVal val="hidden"/>
                                      </p:to>
                                    </p:set>
                                  </p:childTnLst>
                                </p:cTn>
                              </p:par>
                              <p:par>
                                <p:cTn id="494" presetID="2" presetClass="exit" presetSubtype="8" fill="hold" grpId="3" nodeType="withEffect">
                                  <p:stCondLst>
                                    <p:cond delay="0"/>
                                  </p:stCondLst>
                                  <p:childTnLst>
                                    <p:anim calcmode="lin" valueType="num">
                                      <p:cBhvr additive="base">
                                        <p:cTn id="495" dur="3000"/>
                                        <p:tgtEl>
                                          <p:spTgt spid="9"/>
                                        </p:tgtEl>
                                        <p:attrNameLst>
                                          <p:attrName>ppt_x</p:attrName>
                                        </p:attrNameLst>
                                      </p:cBhvr>
                                      <p:tavLst>
                                        <p:tav tm="0">
                                          <p:val>
                                            <p:strVal val="ppt_x"/>
                                          </p:val>
                                        </p:tav>
                                        <p:tav tm="100000">
                                          <p:val>
                                            <p:strVal val="0-ppt_w/2"/>
                                          </p:val>
                                        </p:tav>
                                      </p:tavLst>
                                    </p:anim>
                                    <p:anim calcmode="lin" valueType="num">
                                      <p:cBhvr additive="base">
                                        <p:cTn id="496" dur="3000"/>
                                        <p:tgtEl>
                                          <p:spTgt spid="9"/>
                                        </p:tgtEl>
                                        <p:attrNameLst>
                                          <p:attrName>ppt_y</p:attrName>
                                        </p:attrNameLst>
                                      </p:cBhvr>
                                      <p:tavLst>
                                        <p:tav tm="0">
                                          <p:val>
                                            <p:strVal val="ppt_y"/>
                                          </p:val>
                                        </p:tav>
                                        <p:tav tm="100000">
                                          <p:val>
                                            <p:strVal val="ppt_y"/>
                                          </p:val>
                                        </p:tav>
                                      </p:tavLst>
                                    </p:anim>
                                    <p:set>
                                      <p:cBhvr>
                                        <p:cTn id="497" dur="1" fill="hold">
                                          <p:stCondLst>
                                            <p:cond delay="2999"/>
                                          </p:stCondLst>
                                        </p:cTn>
                                        <p:tgtEl>
                                          <p:spTgt spid="9"/>
                                        </p:tgtEl>
                                        <p:attrNameLst>
                                          <p:attrName>style.visibility</p:attrName>
                                        </p:attrNameLst>
                                      </p:cBhvr>
                                      <p:to>
                                        <p:strVal val="hidden"/>
                                      </p:to>
                                    </p:set>
                                  </p:childTnLst>
                                </p:cTn>
                              </p:par>
                              <p:par>
                                <p:cTn id="498" presetID="2" presetClass="exit" presetSubtype="2" fill="hold" grpId="3" nodeType="withEffect">
                                  <p:stCondLst>
                                    <p:cond delay="0"/>
                                  </p:stCondLst>
                                  <p:childTnLst>
                                    <p:anim calcmode="lin" valueType="num">
                                      <p:cBhvr additive="base">
                                        <p:cTn id="499" dur="3000"/>
                                        <p:tgtEl>
                                          <p:spTgt spid="10"/>
                                        </p:tgtEl>
                                        <p:attrNameLst>
                                          <p:attrName>ppt_x</p:attrName>
                                        </p:attrNameLst>
                                      </p:cBhvr>
                                      <p:tavLst>
                                        <p:tav tm="0">
                                          <p:val>
                                            <p:strVal val="ppt_x"/>
                                          </p:val>
                                        </p:tav>
                                        <p:tav tm="100000">
                                          <p:val>
                                            <p:strVal val="1+ppt_w/2"/>
                                          </p:val>
                                        </p:tav>
                                      </p:tavLst>
                                    </p:anim>
                                    <p:anim calcmode="lin" valueType="num">
                                      <p:cBhvr additive="base">
                                        <p:cTn id="500" dur="3000"/>
                                        <p:tgtEl>
                                          <p:spTgt spid="10"/>
                                        </p:tgtEl>
                                        <p:attrNameLst>
                                          <p:attrName>ppt_y</p:attrName>
                                        </p:attrNameLst>
                                      </p:cBhvr>
                                      <p:tavLst>
                                        <p:tav tm="0">
                                          <p:val>
                                            <p:strVal val="ppt_y"/>
                                          </p:val>
                                        </p:tav>
                                        <p:tav tm="100000">
                                          <p:val>
                                            <p:strVal val="ppt_y"/>
                                          </p:val>
                                        </p:tav>
                                      </p:tavLst>
                                    </p:anim>
                                    <p:set>
                                      <p:cBhvr>
                                        <p:cTn id="501" dur="1" fill="hold">
                                          <p:stCondLst>
                                            <p:cond delay="2999"/>
                                          </p:stCondLst>
                                        </p:cTn>
                                        <p:tgtEl>
                                          <p:spTgt spid="10"/>
                                        </p:tgtEl>
                                        <p:attrNameLst>
                                          <p:attrName>style.visibility</p:attrName>
                                        </p:attrNameLst>
                                      </p:cBhvr>
                                      <p:to>
                                        <p:strVal val="hidden"/>
                                      </p:to>
                                    </p:set>
                                  </p:childTnLst>
                                </p:cTn>
                              </p:par>
                              <p:par>
                                <p:cTn id="502" presetID="2" presetClass="exit" presetSubtype="8" fill="hold" grpId="3" nodeType="withEffect">
                                  <p:stCondLst>
                                    <p:cond delay="0"/>
                                  </p:stCondLst>
                                  <p:childTnLst>
                                    <p:anim calcmode="lin" valueType="num">
                                      <p:cBhvr additive="base">
                                        <p:cTn id="503" dur="3000"/>
                                        <p:tgtEl>
                                          <p:spTgt spid="11"/>
                                        </p:tgtEl>
                                        <p:attrNameLst>
                                          <p:attrName>ppt_x</p:attrName>
                                        </p:attrNameLst>
                                      </p:cBhvr>
                                      <p:tavLst>
                                        <p:tav tm="0">
                                          <p:val>
                                            <p:strVal val="ppt_x"/>
                                          </p:val>
                                        </p:tav>
                                        <p:tav tm="100000">
                                          <p:val>
                                            <p:strVal val="0-ppt_w/2"/>
                                          </p:val>
                                        </p:tav>
                                      </p:tavLst>
                                    </p:anim>
                                    <p:anim calcmode="lin" valueType="num">
                                      <p:cBhvr additive="base">
                                        <p:cTn id="504" dur="3000"/>
                                        <p:tgtEl>
                                          <p:spTgt spid="11"/>
                                        </p:tgtEl>
                                        <p:attrNameLst>
                                          <p:attrName>ppt_y</p:attrName>
                                        </p:attrNameLst>
                                      </p:cBhvr>
                                      <p:tavLst>
                                        <p:tav tm="0">
                                          <p:val>
                                            <p:strVal val="ppt_y"/>
                                          </p:val>
                                        </p:tav>
                                        <p:tav tm="100000">
                                          <p:val>
                                            <p:strVal val="ppt_y"/>
                                          </p:val>
                                        </p:tav>
                                      </p:tavLst>
                                    </p:anim>
                                    <p:set>
                                      <p:cBhvr>
                                        <p:cTn id="505" dur="1" fill="hold">
                                          <p:stCondLst>
                                            <p:cond delay="2999"/>
                                          </p:stCondLst>
                                        </p:cTn>
                                        <p:tgtEl>
                                          <p:spTgt spid="11"/>
                                        </p:tgtEl>
                                        <p:attrNameLst>
                                          <p:attrName>style.visibility</p:attrName>
                                        </p:attrNameLst>
                                      </p:cBhvr>
                                      <p:to>
                                        <p:strVal val="hidden"/>
                                      </p:to>
                                    </p:set>
                                  </p:childTnLst>
                                </p:cTn>
                              </p:par>
                              <p:par>
                                <p:cTn id="506" presetID="2" presetClass="exit" presetSubtype="2" fill="hold" grpId="3" nodeType="withEffect">
                                  <p:stCondLst>
                                    <p:cond delay="0"/>
                                  </p:stCondLst>
                                  <p:childTnLst>
                                    <p:anim calcmode="lin" valueType="num">
                                      <p:cBhvr additive="base">
                                        <p:cTn id="507" dur="3000"/>
                                        <p:tgtEl>
                                          <p:spTgt spid="12"/>
                                        </p:tgtEl>
                                        <p:attrNameLst>
                                          <p:attrName>ppt_x</p:attrName>
                                        </p:attrNameLst>
                                      </p:cBhvr>
                                      <p:tavLst>
                                        <p:tav tm="0">
                                          <p:val>
                                            <p:strVal val="ppt_x"/>
                                          </p:val>
                                        </p:tav>
                                        <p:tav tm="100000">
                                          <p:val>
                                            <p:strVal val="1+ppt_w/2"/>
                                          </p:val>
                                        </p:tav>
                                      </p:tavLst>
                                    </p:anim>
                                    <p:anim calcmode="lin" valueType="num">
                                      <p:cBhvr additive="base">
                                        <p:cTn id="508" dur="3000"/>
                                        <p:tgtEl>
                                          <p:spTgt spid="12"/>
                                        </p:tgtEl>
                                        <p:attrNameLst>
                                          <p:attrName>ppt_y</p:attrName>
                                        </p:attrNameLst>
                                      </p:cBhvr>
                                      <p:tavLst>
                                        <p:tav tm="0">
                                          <p:val>
                                            <p:strVal val="ppt_y"/>
                                          </p:val>
                                        </p:tav>
                                        <p:tav tm="100000">
                                          <p:val>
                                            <p:strVal val="ppt_y"/>
                                          </p:val>
                                        </p:tav>
                                      </p:tavLst>
                                    </p:anim>
                                    <p:set>
                                      <p:cBhvr>
                                        <p:cTn id="509" dur="1" fill="hold">
                                          <p:stCondLst>
                                            <p:cond delay="2999"/>
                                          </p:stCondLst>
                                        </p:cTn>
                                        <p:tgtEl>
                                          <p:spTgt spid="12"/>
                                        </p:tgtEl>
                                        <p:attrNameLst>
                                          <p:attrName>style.visibility</p:attrName>
                                        </p:attrNameLst>
                                      </p:cBhvr>
                                      <p:to>
                                        <p:strVal val="hidden"/>
                                      </p:to>
                                    </p:set>
                                  </p:childTnLst>
                                </p:cTn>
                              </p:par>
                              <p:par>
                                <p:cTn id="510" presetID="2" presetClass="exit" presetSubtype="8" fill="hold" grpId="3" nodeType="withEffect">
                                  <p:stCondLst>
                                    <p:cond delay="0"/>
                                  </p:stCondLst>
                                  <p:childTnLst>
                                    <p:anim calcmode="lin" valueType="num">
                                      <p:cBhvr additive="base">
                                        <p:cTn id="511" dur="3000"/>
                                        <p:tgtEl>
                                          <p:spTgt spid="13"/>
                                        </p:tgtEl>
                                        <p:attrNameLst>
                                          <p:attrName>ppt_x</p:attrName>
                                        </p:attrNameLst>
                                      </p:cBhvr>
                                      <p:tavLst>
                                        <p:tav tm="0">
                                          <p:val>
                                            <p:strVal val="ppt_x"/>
                                          </p:val>
                                        </p:tav>
                                        <p:tav tm="100000">
                                          <p:val>
                                            <p:strVal val="0-ppt_w/2"/>
                                          </p:val>
                                        </p:tav>
                                      </p:tavLst>
                                    </p:anim>
                                    <p:anim calcmode="lin" valueType="num">
                                      <p:cBhvr additive="base">
                                        <p:cTn id="512" dur="3000"/>
                                        <p:tgtEl>
                                          <p:spTgt spid="13"/>
                                        </p:tgtEl>
                                        <p:attrNameLst>
                                          <p:attrName>ppt_y</p:attrName>
                                        </p:attrNameLst>
                                      </p:cBhvr>
                                      <p:tavLst>
                                        <p:tav tm="0">
                                          <p:val>
                                            <p:strVal val="ppt_y"/>
                                          </p:val>
                                        </p:tav>
                                        <p:tav tm="100000">
                                          <p:val>
                                            <p:strVal val="ppt_y"/>
                                          </p:val>
                                        </p:tav>
                                      </p:tavLst>
                                    </p:anim>
                                    <p:set>
                                      <p:cBhvr>
                                        <p:cTn id="513" dur="1" fill="hold">
                                          <p:stCondLst>
                                            <p:cond delay="2999"/>
                                          </p:stCondLst>
                                        </p:cTn>
                                        <p:tgtEl>
                                          <p:spTgt spid="13"/>
                                        </p:tgtEl>
                                        <p:attrNameLst>
                                          <p:attrName>style.visibility</p:attrName>
                                        </p:attrNameLst>
                                      </p:cBhvr>
                                      <p:to>
                                        <p:strVal val="hidden"/>
                                      </p:to>
                                    </p:set>
                                  </p:childTnLst>
                                </p:cTn>
                              </p:par>
                              <p:par>
                                <p:cTn id="514" presetID="2" presetClass="exit" presetSubtype="2" fill="hold" grpId="3" nodeType="withEffect">
                                  <p:stCondLst>
                                    <p:cond delay="0"/>
                                  </p:stCondLst>
                                  <p:childTnLst>
                                    <p:anim calcmode="lin" valueType="num">
                                      <p:cBhvr additive="base">
                                        <p:cTn id="515" dur="3000"/>
                                        <p:tgtEl>
                                          <p:spTgt spid="14"/>
                                        </p:tgtEl>
                                        <p:attrNameLst>
                                          <p:attrName>ppt_x</p:attrName>
                                        </p:attrNameLst>
                                      </p:cBhvr>
                                      <p:tavLst>
                                        <p:tav tm="0">
                                          <p:val>
                                            <p:strVal val="ppt_x"/>
                                          </p:val>
                                        </p:tav>
                                        <p:tav tm="100000">
                                          <p:val>
                                            <p:strVal val="1+ppt_w/2"/>
                                          </p:val>
                                        </p:tav>
                                      </p:tavLst>
                                    </p:anim>
                                    <p:anim calcmode="lin" valueType="num">
                                      <p:cBhvr additive="base">
                                        <p:cTn id="516" dur="3000"/>
                                        <p:tgtEl>
                                          <p:spTgt spid="14"/>
                                        </p:tgtEl>
                                        <p:attrNameLst>
                                          <p:attrName>ppt_y</p:attrName>
                                        </p:attrNameLst>
                                      </p:cBhvr>
                                      <p:tavLst>
                                        <p:tav tm="0">
                                          <p:val>
                                            <p:strVal val="ppt_y"/>
                                          </p:val>
                                        </p:tav>
                                        <p:tav tm="100000">
                                          <p:val>
                                            <p:strVal val="ppt_y"/>
                                          </p:val>
                                        </p:tav>
                                      </p:tavLst>
                                    </p:anim>
                                    <p:set>
                                      <p:cBhvr>
                                        <p:cTn id="517" dur="1" fill="hold">
                                          <p:stCondLst>
                                            <p:cond delay="2999"/>
                                          </p:stCondLst>
                                        </p:cTn>
                                        <p:tgtEl>
                                          <p:spTgt spid="14"/>
                                        </p:tgtEl>
                                        <p:attrNameLst>
                                          <p:attrName>style.visibility</p:attrName>
                                        </p:attrNameLst>
                                      </p:cBhvr>
                                      <p:to>
                                        <p:strVal val="hidden"/>
                                      </p:to>
                                    </p:set>
                                  </p:childTnLst>
                                </p:cTn>
                              </p:par>
                              <p:par>
                                <p:cTn id="518" presetID="2" presetClass="exit" presetSubtype="8" fill="hold" grpId="3" nodeType="withEffect">
                                  <p:stCondLst>
                                    <p:cond delay="0"/>
                                  </p:stCondLst>
                                  <p:childTnLst>
                                    <p:anim calcmode="lin" valueType="num">
                                      <p:cBhvr additive="base">
                                        <p:cTn id="519" dur="3000"/>
                                        <p:tgtEl>
                                          <p:spTgt spid="15"/>
                                        </p:tgtEl>
                                        <p:attrNameLst>
                                          <p:attrName>ppt_x</p:attrName>
                                        </p:attrNameLst>
                                      </p:cBhvr>
                                      <p:tavLst>
                                        <p:tav tm="0">
                                          <p:val>
                                            <p:strVal val="ppt_x"/>
                                          </p:val>
                                        </p:tav>
                                        <p:tav tm="100000">
                                          <p:val>
                                            <p:strVal val="0-ppt_w/2"/>
                                          </p:val>
                                        </p:tav>
                                      </p:tavLst>
                                    </p:anim>
                                    <p:anim calcmode="lin" valueType="num">
                                      <p:cBhvr additive="base">
                                        <p:cTn id="520" dur="3000"/>
                                        <p:tgtEl>
                                          <p:spTgt spid="15"/>
                                        </p:tgtEl>
                                        <p:attrNameLst>
                                          <p:attrName>ppt_y</p:attrName>
                                        </p:attrNameLst>
                                      </p:cBhvr>
                                      <p:tavLst>
                                        <p:tav tm="0">
                                          <p:val>
                                            <p:strVal val="ppt_y"/>
                                          </p:val>
                                        </p:tav>
                                        <p:tav tm="100000">
                                          <p:val>
                                            <p:strVal val="ppt_y"/>
                                          </p:val>
                                        </p:tav>
                                      </p:tavLst>
                                    </p:anim>
                                    <p:set>
                                      <p:cBhvr>
                                        <p:cTn id="521" dur="1" fill="hold">
                                          <p:stCondLst>
                                            <p:cond delay="2999"/>
                                          </p:stCondLst>
                                        </p:cTn>
                                        <p:tgtEl>
                                          <p:spTgt spid="15"/>
                                        </p:tgtEl>
                                        <p:attrNameLst>
                                          <p:attrName>style.visibility</p:attrName>
                                        </p:attrNameLst>
                                      </p:cBhvr>
                                      <p:to>
                                        <p:strVal val="hidden"/>
                                      </p:to>
                                    </p:set>
                                  </p:childTnLst>
                                </p:cTn>
                              </p:par>
                              <p:par>
                                <p:cTn id="522" presetID="2" presetClass="exit" presetSubtype="2" fill="hold" grpId="3" nodeType="withEffect">
                                  <p:stCondLst>
                                    <p:cond delay="0"/>
                                  </p:stCondLst>
                                  <p:childTnLst>
                                    <p:anim calcmode="lin" valueType="num">
                                      <p:cBhvr additive="base">
                                        <p:cTn id="523" dur="3000"/>
                                        <p:tgtEl>
                                          <p:spTgt spid="16"/>
                                        </p:tgtEl>
                                        <p:attrNameLst>
                                          <p:attrName>ppt_x</p:attrName>
                                        </p:attrNameLst>
                                      </p:cBhvr>
                                      <p:tavLst>
                                        <p:tav tm="0">
                                          <p:val>
                                            <p:strVal val="ppt_x"/>
                                          </p:val>
                                        </p:tav>
                                        <p:tav tm="100000">
                                          <p:val>
                                            <p:strVal val="1+ppt_w/2"/>
                                          </p:val>
                                        </p:tav>
                                      </p:tavLst>
                                    </p:anim>
                                    <p:anim calcmode="lin" valueType="num">
                                      <p:cBhvr additive="base">
                                        <p:cTn id="524" dur="3000"/>
                                        <p:tgtEl>
                                          <p:spTgt spid="16"/>
                                        </p:tgtEl>
                                        <p:attrNameLst>
                                          <p:attrName>ppt_y</p:attrName>
                                        </p:attrNameLst>
                                      </p:cBhvr>
                                      <p:tavLst>
                                        <p:tav tm="0">
                                          <p:val>
                                            <p:strVal val="ppt_y"/>
                                          </p:val>
                                        </p:tav>
                                        <p:tav tm="100000">
                                          <p:val>
                                            <p:strVal val="ppt_y"/>
                                          </p:val>
                                        </p:tav>
                                      </p:tavLst>
                                    </p:anim>
                                    <p:set>
                                      <p:cBhvr>
                                        <p:cTn id="525" dur="1" fill="hold">
                                          <p:stCondLst>
                                            <p:cond delay="2999"/>
                                          </p:stCondLst>
                                        </p:cTn>
                                        <p:tgtEl>
                                          <p:spTgt spid="16"/>
                                        </p:tgtEl>
                                        <p:attrNameLst>
                                          <p:attrName>style.visibility</p:attrName>
                                        </p:attrNameLst>
                                      </p:cBhvr>
                                      <p:to>
                                        <p:strVal val="hidden"/>
                                      </p:to>
                                    </p:set>
                                  </p:childTnLst>
                                </p:cTn>
                              </p:par>
                              <p:par>
                                <p:cTn id="526" presetID="2" presetClass="exit" presetSubtype="8" fill="hold" grpId="3" nodeType="withEffect">
                                  <p:stCondLst>
                                    <p:cond delay="0"/>
                                  </p:stCondLst>
                                  <p:childTnLst>
                                    <p:anim calcmode="lin" valueType="num">
                                      <p:cBhvr additive="base">
                                        <p:cTn id="527" dur="3000"/>
                                        <p:tgtEl>
                                          <p:spTgt spid="17"/>
                                        </p:tgtEl>
                                        <p:attrNameLst>
                                          <p:attrName>ppt_x</p:attrName>
                                        </p:attrNameLst>
                                      </p:cBhvr>
                                      <p:tavLst>
                                        <p:tav tm="0">
                                          <p:val>
                                            <p:strVal val="ppt_x"/>
                                          </p:val>
                                        </p:tav>
                                        <p:tav tm="100000">
                                          <p:val>
                                            <p:strVal val="0-ppt_w/2"/>
                                          </p:val>
                                        </p:tav>
                                      </p:tavLst>
                                    </p:anim>
                                    <p:anim calcmode="lin" valueType="num">
                                      <p:cBhvr additive="base">
                                        <p:cTn id="528" dur="3000"/>
                                        <p:tgtEl>
                                          <p:spTgt spid="17"/>
                                        </p:tgtEl>
                                        <p:attrNameLst>
                                          <p:attrName>ppt_y</p:attrName>
                                        </p:attrNameLst>
                                      </p:cBhvr>
                                      <p:tavLst>
                                        <p:tav tm="0">
                                          <p:val>
                                            <p:strVal val="ppt_y"/>
                                          </p:val>
                                        </p:tav>
                                        <p:tav tm="100000">
                                          <p:val>
                                            <p:strVal val="ppt_y"/>
                                          </p:val>
                                        </p:tav>
                                      </p:tavLst>
                                    </p:anim>
                                    <p:set>
                                      <p:cBhvr>
                                        <p:cTn id="529" dur="1" fill="hold">
                                          <p:stCondLst>
                                            <p:cond delay="2999"/>
                                          </p:stCondLst>
                                        </p:cTn>
                                        <p:tgtEl>
                                          <p:spTgt spid="17"/>
                                        </p:tgtEl>
                                        <p:attrNameLst>
                                          <p:attrName>style.visibility</p:attrName>
                                        </p:attrNameLst>
                                      </p:cBhvr>
                                      <p:to>
                                        <p:strVal val="hidden"/>
                                      </p:to>
                                    </p:set>
                                  </p:childTnLst>
                                </p:cTn>
                              </p:par>
                              <p:par>
                                <p:cTn id="530" presetID="2" presetClass="exit" presetSubtype="2" fill="hold" grpId="3" nodeType="withEffect">
                                  <p:stCondLst>
                                    <p:cond delay="0"/>
                                  </p:stCondLst>
                                  <p:childTnLst>
                                    <p:anim calcmode="lin" valueType="num">
                                      <p:cBhvr additive="base">
                                        <p:cTn id="531" dur="3000"/>
                                        <p:tgtEl>
                                          <p:spTgt spid="18"/>
                                        </p:tgtEl>
                                        <p:attrNameLst>
                                          <p:attrName>ppt_x</p:attrName>
                                        </p:attrNameLst>
                                      </p:cBhvr>
                                      <p:tavLst>
                                        <p:tav tm="0">
                                          <p:val>
                                            <p:strVal val="ppt_x"/>
                                          </p:val>
                                        </p:tav>
                                        <p:tav tm="100000">
                                          <p:val>
                                            <p:strVal val="1+ppt_w/2"/>
                                          </p:val>
                                        </p:tav>
                                      </p:tavLst>
                                    </p:anim>
                                    <p:anim calcmode="lin" valueType="num">
                                      <p:cBhvr additive="base">
                                        <p:cTn id="532" dur="3000"/>
                                        <p:tgtEl>
                                          <p:spTgt spid="18"/>
                                        </p:tgtEl>
                                        <p:attrNameLst>
                                          <p:attrName>ppt_y</p:attrName>
                                        </p:attrNameLst>
                                      </p:cBhvr>
                                      <p:tavLst>
                                        <p:tav tm="0">
                                          <p:val>
                                            <p:strVal val="ppt_y"/>
                                          </p:val>
                                        </p:tav>
                                        <p:tav tm="100000">
                                          <p:val>
                                            <p:strVal val="ppt_y"/>
                                          </p:val>
                                        </p:tav>
                                      </p:tavLst>
                                    </p:anim>
                                    <p:set>
                                      <p:cBhvr>
                                        <p:cTn id="533" dur="1" fill="hold">
                                          <p:stCondLst>
                                            <p:cond delay="2999"/>
                                          </p:stCondLst>
                                        </p:cTn>
                                        <p:tgtEl>
                                          <p:spTgt spid="18"/>
                                        </p:tgtEl>
                                        <p:attrNameLst>
                                          <p:attrName>style.visibility</p:attrName>
                                        </p:attrNameLst>
                                      </p:cBhvr>
                                      <p:to>
                                        <p:strVal val="hidden"/>
                                      </p:to>
                                    </p:set>
                                  </p:childTnLst>
                                </p:cTn>
                              </p:par>
                              <p:par>
                                <p:cTn id="534" presetID="2" presetClass="exit" presetSubtype="8" fill="hold" grpId="3" nodeType="withEffect">
                                  <p:stCondLst>
                                    <p:cond delay="0"/>
                                  </p:stCondLst>
                                  <p:childTnLst>
                                    <p:anim calcmode="lin" valueType="num">
                                      <p:cBhvr additive="base">
                                        <p:cTn id="535" dur="3000"/>
                                        <p:tgtEl>
                                          <p:spTgt spid="19"/>
                                        </p:tgtEl>
                                        <p:attrNameLst>
                                          <p:attrName>ppt_x</p:attrName>
                                        </p:attrNameLst>
                                      </p:cBhvr>
                                      <p:tavLst>
                                        <p:tav tm="0">
                                          <p:val>
                                            <p:strVal val="ppt_x"/>
                                          </p:val>
                                        </p:tav>
                                        <p:tav tm="100000">
                                          <p:val>
                                            <p:strVal val="0-ppt_w/2"/>
                                          </p:val>
                                        </p:tav>
                                      </p:tavLst>
                                    </p:anim>
                                    <p:anim calcmode="lin" valueType="num">
                                      <p:cBhvr additive="base">
                                        <p:cTn id="536" dur="3000"/>
                                        <p:tgtEl>
                                          <p:spTgt spid="19"/>
                                        </p:tgtEl>
                                        <p:attrNameLst>
                                          <p:attrName>ppt_y</p:attrName>
                                        </p:attrNameLst>
                                      </p:cBhvr>
                                      <p:tavLst>
                                        <p:tav tm="0">
                                          <p:val>
                                            <p:strVal val="ppt_y"/>
                                          </p:val>
                                        </p:tav>
                                        <p:tav tm="100000">
                                          <p:val>
                                            <p:strVal val="ppt_y"/>
                                          </p:val>
                                        </p:tav>
                                      </p:tavLst>
                                    </p:anim>
                                    <p:set>
                                      <p:cBhvr>
                                        <p:cTn id="537" dur="1" fill="hold">
                                          <p:stCondLst>
                                            <p:cond delay="2999"/>
                                          </p:stCondLst>
                                        </p:cTn>
                                        <p:tgtEl>
                                          <p:spTgt spid="19"/>
                                        </p:tgtEl>
                                        <p:attrNameLst>
                                          <p:attrName>style.visibility</p:attrName>
                                        </p:attrNameLst>
                                      </p:cBhvr>
                                      <p:to>
                                        <p:strVal val="hidden"/>
                                      </p:to>
                                    </p:set>
                                  </p:childTnLst>
                                </p:cTn>
                              </p:par>
                              <p:par>
                                <p:cTn id="538" presetID="2" presetClass="exit" presetSubtype="2" fill="hold" grpId="3" nodeType="withEffect">
                                  <p:stCondLst>
                                    <p:cond delay="0"/>
                                  </p:stCondLst>
                                  <p:childTnLst>
                                    <p:anim calcmode="lin" valueType="num">
                                      <p:cBhvr additive="base">
                                        <p:cTn id="539" dur="3000"/>
                                        <p:tgtEl>
                                          <p:spTgt spid="20"/>
                                        </p:tgtEl>
                                        <p:attrNameLst>
                                          <p:attrName>ppt_x</p:attrName>
                                        </p:attrNameLst>
                                      </p:cBhvr>
                                      <p:tavLst>
                                        <p:tav tm="0">
                                          <p:val>
                                            <p:strVal val="ppt_x"/>
                                          </p:val>
                                        </p:tav>
                                        <p:tav tm="100000">
                                          <p:val>
                                            <p:strVal val="1+ppt_w/2"/>
                                          </p:val>
                                        </p:tav>
                                      </p:tavLst>
                                    </p:anim>
                                    <p:anim calcmode="lin" valueType="num">
                                      <p:cBhvr additive="base">
                                        <p:cTn id="540" dur="3000"/>
                                        <p:tgtEl>
                                          <p:spTgt spid="20"/>
                                        </p:tgtEl>
                                        <p:attrNameLst>
                                          <p:attrName>ppt_y</p:attrName>
                                        </p:attrNameLst>
                                      </p:cBhvr>
                                      <p:tavLst>
                                        <p:tav tm="0">
                                          <p:val>
                                            <p:strVal val="ppt_y"/>
                                          </p:val>
                                        </p:tav>
                                        <p:tav tm="100000">
                                          <p:val>
                                            <p:strVal val="ppt_y"/>
                                          </p:val>
                                        </p:tav>
                                      </p:tavLst>
                                    </p:anim>
                                    <p:set>
                                      <p:cBhvr>
                                        <p:cTn id="541" dur="1" fill="hold">
                                          <p:stCondLst>
                                            <p:cond delay="2999"/>
                                          </p:stCondLst>
                                        </p:cTn>
                                        <p:tgtEl>
                                          <p:spTgt spid="20"/>
                                        </p:tgtEl>
                                        <p:attrNameLst>
                                          <p:attrName>style.visibility</p:attrName>
                                        </p:attrNameLst>
                                      </p:cBhvr>
                                      <p:to>
                                        <p:strVal val="hidden"/>
                                      </p:to>
                                    </p:set>
                                  </p:childTnLst>
                                </p:cTn>
                              </p:par>
                              <p:par>
                                <p:cTn id="542" presetID="2" presetClass="exit" presetSubtype="8" fill="hold" grpId="3" nodeType="withEffect">
                                  <p:stCondLst>
                                    <p:cond delay="0"/>
                                  </p:stCondLst>
                                  <p:childTnLst>
                                    <p:anim calcmode="lin" valueType="num">
                                      <p:cBhvr additive="base">
                                        <p:cTn id="543" dur="3000"/>
                                        <p:tgtEl>
                                          <p:spTgt spid="21"/>
                                        </p:tgtEl>
                                        <p:attrNameLst>
                                          <p:attrName>ppt_x</p:attrName>
                                        </p:attrNameLst>
                                      </p:cBhvr>
                                      <p:tavLst>
                                        <p:tav tm="0">
                                          <p:val>
                                            <p:strVal val="ppt_x"/>
                                          </p:val>
                                        </p:tav>
                                        <p:tav tm="100000">
                                          <p:val>
                                            <p:strVal val="0-ppt_w/2"/>
                                          </p:val>
                                        </p:tav>
                                      </p:tavLst>
                                    </p:anim>
                                    <p:anim calcmode="lin" valueType="num">
                                      <p:cBhvr additive="base">
                                        <p:cTn id="544" dur="3000"/>
                                        <p:tgtEl>
                                          <p:spTgt spid="21"/>
                                        </p:tgtEl>
                                        <p:attrNameLst>
                                          <p:attrName>ppt_y</p:attrName>
                                        </p:attrNameLst>
                                      </p:cBhvr>
                                      <p:tavLst>
                                        <p:tav tm="0">
                                          <p:val>
                                            <p:strVal val="ppt_y"/>
                                          </p:val>
                                        </p:tav>
                                        <p:tav tm="100000">
                                          <p:val>
                                            <p:strVal val="ppt_y"/>
                                          </p:val>
                                        </p:tav>
                                      </p:tavLst>
                                    </p:anim>
                                    <p:set>
                                      <p:cBhvr>
                                        <p:cTn id="545" dur="1" fill="hold">
                                          <p:stCondLst>
                                            <p:cond delay="2999"/>
                                          </p:stCondLst>
                                        </p:cTn>
                                        <p:tgtEl>
                                          <p:spTgt spid="21"/>
                                        </p:tgtEl>
                                        <p:attrNameLst>
                                          <p:attrName>style.visibility</p:attrName>
                                        </p:attrNameLst>
                                      </p:cBhvr>
                                      <p:to>
                                        <p:strVal val="hidden"/>
                                      </p:to>
                                    </p:set>
                                  </p:childTnLst>
                                </p:cTn>
                              </p:par>
                              <p:par>
                                <p:cTn id="546" presetID="2" presetClass="exit" presetSubtype="2" fill="hold" grpId="3" nodeType="withEffect">
                                  <p:stCondLst>
                                    <p:cond delay="0"/>
                                  </p:stCondLst>
                                  <p:childTnLst>
                                    <p:anim calcmode="lin" valueType="num">
                                      <p:cBhvr additive="base">
                                        <p:cTn id="547" dur="3000"/>
                                        <p:tgtEl>
                                          <p:spTgt spid="22"/>
                                        </p:tgtEl>
                                        <p:attrNameLst>
                                          <p:attrName>ppt_x</p:attrName>
                                        </p:attrNameLst>
                                      </p:cBhvr>
                                      <p:tavLst>
                                        <p:tav tm="0">
                                          <p:val>
                                            <p:strVal val="ppt_x"/>
                                          </p:val>
                                        </p:tav>
                                        <p:tav tm="100000">
                                          <p:val>
                                            <p:strVal val="1+ppt_w/2"/>
                                          </p:val>
                                        </p:tav>
                                      </p:tavLst>
                                    </p:anim>
                                    <p:anim calcmode="lin" valueType="num">
                                      <p:cBhvr additive="base">
                                        <p:cTn id="548" dur="3000"/>
                                        <p:tgtEl>
                                          <p:spTgt spid="22"/>
                                        </p:tgtEl>
                                        <p:attrNameLst>
                                          <p:attrName>ppt_y</p:attrName>
                                        </p:attrNameLst>
                                      </p:cBhvr>
                                      <p:tavLst>
                                        <p:tav tm="0">
                                          <p:val>
                                            <p:strVal val="ppt_y"/>
                                          </p:val>
                                        </p:tav>
                                        <p:tav tm="100000">
                                          <p:val>
                                            <p:strVal val="ppt_y"/>
                                          </p:val>
                                        </p:tav>
                                      </p:tavLst>
                                    </p:anim>
                                    <p:set>
                                      <p:cBhvr>
                                        <p:cTn id="549" dur="1" fill="hold">
                                          <p:stCondLst>
                                            <p:cond delay="2999"/>
                                          </p:stCondLst>
                                        </p:cTn>
                                        <p:tgtEl>
                                          <p:spTgt spid="22"/>
                                        </p:tgtEl>
                                        <p:attrNameLst>
                                          <p:attrName>style.visibility</p:attrName>
                                        </p:attrNameLst>
                                      </p:cBhvr>
                                      <p:to>
                                        <p:strVal val="hidden"/>
                                      </p:to>
                                    </p:set>
                                  </p:childTnLst>
                                </p:cTn>
                              </p:par>
                              <p:par>
                                <p:cTn id="550" presetID="2" presetClass="exit" presetSubtype="8" fill="hold" grpId="3" nodeType="withEffect">
                                  <p:stCondLst>
                                    <p:cond delay="0"/>
                                  </p:stCondLst>
                                  <p:childTnLst>
                                    <p:anim calcmode="lin" valueType="num">
                                      <p:cBhvr additive="base">
                                        <p:cTn id="551" dur="3000"/>
                                        <p:tgtEl>
                                          <p:spTgt spid="23"/>
                                        </p:tgtEl>
                                        <p:attrNameLst>
                                          <p:attrName>ppt_x</p:attrName>
                                        </p:attrNameLst>
                                      </p:cBhvr>
                                      <p:tavLst>
                                        <p:tav tm="0">
                                          <p:val>
                                            <p:strVal val="ppt_x"/>
                                          </p:val>
                                        </p:tav>
                                        <p:tav tm="100000">
                                          <p:val>
                                            <p:strVal val="0-ppt_w/2"/>
                                          </p:val>
                                        </p:tav>
                                      </p:tavLst>
                                    </p:anim>
                                    <p:anim calcmode="lin" valueType="num">
                                      <p:cBhvr additive="base">
                                        <p:cTn id="552" dur="3000"/>
                                        <p:tgtEl>
                                          <p:spTgt spid="23"/>
                                        </p:tgtEl>
                                        <p:attrNameLst>
                                          <p:attrName>ppt_y</p:attrName>
                                        </p:attrNameLst>
                                      </p:cBhvr>
                                      <p:tavLst>
                                        <p:tav tm="0">
                                          <p:val>
                                            <p:strVal val="ppt_y"/>
                                          </p:val>
                                        </p:tav>
                                        <p:tav tm="100000">
                                          <p:val>
                                            <p:strVal val="ppt_y"/>
                                          </p:val>
                                        </p:tav>
                                      </p:tavLst>
                                    </p:anim>
                                    <p:set>
                                      <p:cBhvr>
                                        <p:cTn id="553" dur="1" fill="hold">
                                          <p:stCondLst>
                                            <p:cond delay="2999"/>
                                          </p:stCondLst>
                                        </p:cTn>
                                        <p:tgtEl>
                                          <p:spTgt spid="23"/>
                                        </p:tgtEl>
                                        <p:attrNameLst>
                                          <p:attrName>style.visibility</p:attrName>
                                        </p:attrNameLst>
                                      </p:cBhvr>
                                      <p:to>
                                        <p:strVal val="hidden"/>
                                      </p:to>
                                    </p:set>
                                  </p:childTnLst>
                                </p:cTn>
                              </p:par>
                              <p:par>
                                <p:cTn id="554" presetID="2" presetClass="exit" presetSubtype="2" fill="hold" grpId="3" nodeType="withEffect">
                                  <p:stCondLst>
                                    <p:cond delay="0"/>
                                  </p:stCondLst>
                                  <p:childTnLst>
                                    <p:anim calcmode="lin" valueType="num">
                                      <p:cBhvr additive="base">
                                        <p:cTn id="555" dur="3000"/>
                                        <p:tgtEl>
                                          <p:spTgt spid="24"/>
                                        </p:tgtEl>
                                        <p:attrNameLst>
                                          <p:attrName>ppt_x</p:attrName>
                                        </p:attrNameLst>
                                      </p:cBhvr>
                                      <p:tavLst>
                                        <p:tav tm="0">
                                          <p:val>
                                            <p:strVal val="ppt_x"/>
                                          </p:val>
                                        </p:tav>
                                        <p:tav tm="100000">
                                          <p:val>
                                            <p:strVal val="1+ppt_w/2"/>
                                          </p:val>
                                        </p:tav>
                                      </p:tavLst>
                                    </p:anim>
                                    <p:anim calcmode="lin" valueType="num">
                                      <p:cBhvr additive="base">
                                        <p:cTn id="556" dur="3000"/>
                                        <p:tgtEl>
                                          <p:spTgt spid="24"/>
                                        </p:tgtEl>
                                        <p:attrNameLst>
                                          <p:attrName>ppt_y</p:attrName>
                                        </p:attrNameLst>
                                      </p:cBhvr>
                                      <p:tavLst>
                                        <p:tav tm="0">
                                          <p:val>
                                            <p:strVal val="ppt_y"/>
                                          </p:val>
                                        </p:tav>
                                        <p:tav tm="100000">
                                          <p:val>
                                            <p:strVal val="ppt_y"/>
                                          </p:val>
                                        </p:tav>
                                      </p:tavLst>
                                    </p:anim>
                                    <p:set>
                                      <p:cBhvr>
                                        <p:cTn id="557" dur="1" fill="hold">
                                          <p:stCondLst>
                                            <p:cond delay="2999"/>
                                          </p:stCondLst>
                                        </p:cTn>
                                        <p:tgtEl>
                                          <p:spTgt spid="24"/>
                                        </p:tgtEl>
                                        <p:attrNameLst>
                                          <p:attrName>style.visibility</p:attrName>
                                        </p:attrNameLst>
                                      </p:cBhvr>
                                      <p:to>
                                        <p:strVal val="hidden"/>
                                      </p:to>
                                    </p:set>
                                  </p:childTnLst>
                                </p:cTn>
                              </p:par>
                              <p:par>
                                <p:cTn id="558" presetID="2" presetClass="exit" presetSubtype="8" fill="hold" grpId="3" nodeType="withEffect">
                                  <p:stCondLst>
                                    <p:cond delay="0"/>
                                  </p:stCondLst>
                                  <p:childTnLst>
                                    <p:anim calcmode="lin" valueType="num">
                                      <p:cBhvr additive="base">
                                        <p:cTn id="559" dur="3000"/>
                                        <p:tgtEl>
                                          <p:spTgt spid="25"/>
                                        </p:tgtEl>
                                        <p:attrNameLst>
                                          <p:attrName>ppt_x</p:attrName>
                                        </p:attrNameLst>
                                      </p:cBhvr>
                                      <p:tavLst>
                                        <p:tav tm="0">
                                          <p:val>
                                            <p:strVal val="ppt_x"/>
                                          </p:val>
                                        </p:tav>
                                        <p:tav tm="100000">
                                          <p:val>
                                            <p:strVal val="0-ppt_w/2"/>
                                          </p:val>
                                        </p:tav>
                                      </p:tavLst>
                                    </p:anim>
                                    <p:anim calcmode="lin" valueType="num">
                                      <p:cBhvr additive="base">
                                        <p:cTn id="560" dur="3000"/>
                                        <p:tgtEl>
                                          <p:spTgt spid="25"/>
                                        </p:tgtEl>
                                        <p:attrNameLst>
                                          <p:attrName>ppt_y</p:attrName>
                                        </p:attrNameLst>
                                      </p:cBhvr>
                                      <p:tavLst>
                                        <p:tav tm="0">
                                          <p:val>
                                            <p:strVal val="ppt_y"/>
                                          </p:val>
                                        </p:tav>
                                        <p:tav tm="100000">
                                          <p:val>
                                            <p:strVal val="ppt_y"/>
                                          </p:val>
                                        </p:tav>
                                      </p:tavLst>
                                    </p:anim>
                                    <p:set>
                                      <p:cBhvr>
                                        <p:cTn id="561" dur="1" fill="hold">
                                          <p:stCondLst>
                                            <p:cond delay="2999"/>
                                          </p:stCondLst>
                                        </p:cTn>
                                        <p:tgtEl>
                                          <p:spTgt spid="25"/>
                                        </p:tgtEl>
                                        <p:attrNameLst>
                                          <p:attrName>style.visibility</p:attrName>
                                        </p:attrNameLst>
                                      </p:cBhvr>
                                      <p:to>
                                        <p:strVal val="hidden"/>
                                      </p:to>
                                    </p:set>
                                  </p:childTnLst>
                                </p:cTn>
                              </p:par>
                              <p:par>
                                <p:cTn id="562" presetID="2" presetClass="exit" presetSubtype="2" fill="hold" grpId="3" nodeType="withEffect">
                                  <p:stCondLst>
                                    <p:cond delay="0"/>
                                  </p:stCondLst>
                                  <p:childTnLst>
                                    <p:anim calcmode="lin" valueType="num">
                                      <p:cBhvr additive="base">
                                        <p:cTn id="563" dur="3000"/>
                                        <p:tgtEl>
                                          <p:spTgt spid="26"/>
                                        </p:tgtEl>
                                        <p:attrNameLst>
                                          <p:attrName>ppt_x</p:attrName>
                                        </p:attrNameLst>
                                      </p:cBhvr>
                                      <p:tavLst>
                                        <p:tav tm="0">
                                          <p:val>
                                            <p:strVal val="ppt_x"/>
                                          </p:val>
                                        </p:tav>
                                        <p:tav tm="100000">
                                          <p:val>
                                            <p:strVal val="1+ppt_w/2"/>
                                          </p:val>
                                        </p:tav>
                                      </p:tavLst>
                                    </p:anim>
                                    <p:anim calcmode="lin" valueType="num">
                                      <p:cBhvr additive="base">
                                        <p:cTn id="564" dur="3000"/>
                                        <p:tgtEl>
                                          <p:spTgt spid="26"/>
                                        </p:tgtEl>
                                        <p:attrNameLst>
                                          <p:attrName>ppt_y</p:attrName>
                                        </p:attrNameLst>
                                      </p:cBhvr>
                                      <p:tavLst>
                                        <p:tav tm="0">
                                          <p:val>
                                            <p:strVal val="ppt_y"/>
                                          </p:val>
                                        </p:tav>
                                        <p:tav tm="100000">
                                          <p:val>
                                            <p:strVal val="ppt_y"/>
                                          </p:val>
                                        </p:tav>
                                      </p:tavLst>
                                    </p:anim>
                                    <p:set>
                                      <p:cBhvr>
                                        <p:cTn id="565" dur="1" fill="hold">
                                          <p:stCondLst>
                                            <p:cond delay="2999"/>
                                          </p:stCondLst>
                                        </p:cTn>
                                        <p:tgtEl>
                                          <p:spTgt spid="26"/>
                                        </p:tgtEl>
                                        <p:attrNameLst>
                                          <p:attrName>style.visibility</p:attrName>
                                        </p:attrNameLst>
                                      </p:cBhvr>
                                      <p:to>
                                        <p:strVal val="hidden"/>
                                      </p:to>
                                    </p:set>
                                  </p:childTnLst>
                                </p:cTn>
                              </p:par>
                              <p:par>
                                <p:cTn id="566" presetID="2" presetClass="exit" presetSubtype="8" fill="hold" grpId="3" nodeType="withEffect">
                                  <p:stCondLst>
                                    <p:cond delay="0"/>
                                  </p:stCondLst>
                                  <p:childTnLst>
                                    <p:anim calcmode="lin" valueType="num">
                                      <p:cBhvr additive="base">
                                        <p:cTn id="567" dur="3000"/>
                                        <p:tgtEl>
                                          <p:spTgt spid="27"/>
                                        </p:tgtEl>
                                        <p:attrNameLst>
                                          <p:attrName>ppt_x</p:attrName>
                                        </p:attrNameLst>
                                      </p:cBhvr>
                                      <p:tavLst>
                                        <p:tav tm="0">
                                          <p:val>
                                            <p:strVal val="ppt_x"/>
                                          </p:val>
                                        </p:tav>
                                        <p:tav tm="100000">
                                          <p:val>
                                            <p:strVal val="0-ppt_w/2"/>
                                          </p:val>
                                        </p:tav>
                                      </p:tavLst>
                                    </p:anim>
                                    <p:anim calcmode="lin" valueType="num">
                                      <p:cBhvr additive="base">
                                        <p:cTn id="568" dur="3000"/>
                                        <p:tgtEl>
                                          <p:spTgt spid="27"/>
                                        </p:tgtEl>
                                        <p:attrNameLst>
                                          <p:attrName>ppt_y</p:attrName>
                                        </p:attrNameLst>
                                      </p:cBhvr>
                                      <p:tavLst>
                                        <p:tav tm="0">
                                          <p:val>
                                            <p:strVal val="ppt_y"/>
                                          </p:val>
                                        </p:tav>
                                        <p:tav tm="100000">
                                          <p:val>
                                            <p:strVal val="ppt_y"/>
                                          </p:val>
                                        </p:tav>
                                      </p:tavLst>
                                    </p:anim>
                                    <p:set>
                                      <p:cBhvr>
                                        <p:cTn id="569" dur="1" fill="hold">
                                          <p:stCondLst>
                                            <p:cond delay="2999"/>
                                          </p:stCondLst>
                                        </p:cTn>
                                        <p:tgtEl>
                                          <p:spTgt spid="27"/>
                                        </p:tgtEl>
                                        <p:attrNameLst>
                                          <p:attrName>style.visibility</p:attrName>
                                        </p:attrNameLst>
                                      </p:cBhvr>
                                      <p:to>
                                        <p:strVal val="hidden"/>
                                      </p:to>
                                    </p:set>
                                  </p:childTnLst>
                                </p:cTn>
                              </p:par>
                              <p:par>
                                <p:cTn id="570" presetID="2" presetClass="exit" presetSubtype="2" fill="hold" grpId="3" nodeType="withEffect">
                                  <p:stCondLst>
                                    <p:cond delay="0"/>
                                  </p:stCondLst>
                                  <p:childTnLst>
                                    <p:anim calcmode="lin" valueType="num">
                                      <p:cBhvr additive="base">
                                        <p:cTn id="571" dur="3000"/>
                                        <p:tgtEl>
                                          <p:spTgt spid="28"/>
                                        </p:tgtEl>
                                        <p:attrNameLst>
                                          <p:attrName>ppt_x</p:attrName>
                                        </p:attrNameLst>
                                      </p:cBhvr>
                                      <p:tavLst>
                                        <p:tav tm="0">
                                          <p:val>
                                            <p:strVal val="ppt_x"/>
                                          </p:val>
                                        </p:tav>
                                        <p:tav tm="100000">
                                          <p:val>
                                            <p:strVal val="1+ppt_w/2"/>
                                          </p:val>
                                        </p:tav>
                                      </p:tavLst>
                                    </p:anim>
                                    <p:anim calcmode="lin" valueType="num">
                                      <p:cBhvr additive="base">
                                        <p:cTn id="572" dur="3000"/>
                                        <p:tgtEl>
                                          <p:spTgt spid="28"/>
                                        </p:tgtEl>
                                        <p:attrNameLst>
                                          <p:attrName>ppt_y</p:attrName>
                                        </p:attrNameLst>
                                      </p:cBhvr>
                                      <p:tavLst>
                                        <p:tav tm="0">
                                          <p:val>
                                            <p:strVal val="ppt_y"/>
                                          </p:val>
                                        </p:tav>
                                        <p:tav tm="100000">
                                          <p:val>
                                            <p:strVal val="ppt_y"/>
                                          </p:val>
                                        </p:tav>
                                      </p:tavLst>
                                    </p:anim>
                                    <p:set>
                                      <p:cBhvr>
                                        <p:cTn id="573" dur="1" fill="hold">
                                          <p:stCondLst>
                                            <p:cond delay="2999"/>
                                          </p:stCondLst>
                                        </p:cTn>
                                        <p:tgtEl>
                                          <p:spTgt spid="28"/>
                                        </p:tgtEl>
                                        <p:attrNameLst>
                                          <p:attrName>style.visibility</p:attrName>
                                        </p:attrNameLst>
                                      </p:cBhvr>
                                      <p:to>
                                        <p:strVal val="hidden"/>
                                      </p:to>
                                    </p:set>
                                  </p:childTnLst>
                                </p:cTn>
                              </p:par>
                              <p:par>
                                <p:cTn id="574" presetID="2" presetClass="exit" presetSubtype="8" fill="hold" grpId="3" nodeType="withEffect">
                                  <p:stCondLst>
                                    <p:cond delay="0"/>
                                  </p:stCondLst>
                                  <p:childTnLst>
                                    <p:anim calcmode="lin" valueType="num">
                                      <p:cBhvr additive="base">
                                        <p:cTn id="575" dur="3000"/>
                                        <p:tgtEl>
                                          <p:spTgt spid="29"/>
                                        </p:tgtEl>
                                        <p:attrNameLst>
                                          <p:attrName>ppt_x</p:attrName>
                                        </p:attrNameLst>
                                      </p:cBhvr>
                                      <p:tavLst>
                                        <p:tav tm="0">
                                          <p:val>
                                            <p:strVal val="ppt_x"/>
                                          </p:val>
                                        </p:tav>
                                        <p:tav tm="100000">
                                          <p:val>
                                            <p:strVal val="0-ppt_w/2"/>
                                          </p:val>
                                        </p:tav>
                                      </p:tavLst>
                                    </p:anim>
                                    <p:anim calcmode="lin" valueType="num">
                                      <p:cBhvr additive="base">
                                        <p:cTn id="576" dur="3000"/>
                                        <p:tgtEl>
                                          <p:spTgt spid="29"/>
                                        </p:tgtEl>
                                        <p:attrNameLst>
                                          <p:attrName>ppt_y</p:attrName>
                                        </p:attrNameLst>
                                      </p:cBhvr>
                                      <p:tavLst>
                                        <p:tav tm="0">
                                          <p:val>
                                            <p:strVal val="ppt_y"/>
                                          </p:val>
                                        </p:tav>
                                        <p:tav tm="100000">
                                          <p:val>
                                            <p:strVal val="ppt_y"/>
                                          </p:val>
                                        </p:tav>
                                      </p:tavLst>
                                    </p:anim>
                                    <p:set>
                                      <p:cBhvr>
                                        <p:cTn id="577" dur="1" fill="hold">
                                          <p:stCondLst>
                                            <p:cond delay="2999"/>
                                          </p:stCondLst>
                                        </p:cTn>
                                        <p:tgtEl>
                                          <p:spTgt spid="29"/>
                                        </p:tgtEl>
                                        <p:attrNameLst>
                                          <p:attrName>style.visibility</p:attrName>
                                        </p:attrNameLst>
                                      </p:cBhvr>
                                      <p:to>
                                        <p:strVal val="hidden"/>
                                      </p:to>
                                    </p:set>
                                  </p:childTnLst>
                                </p:cTn>
                              </p:par>
                              <p:par>
                                <p:cTn id="578" presetID="2" presetClass="exit" presetSubtype="2" fill="hold" grpId="3" nodeType="withEffect">
                                  <p:stCondLst>
                                    <p:cond delay="0"/>
                                  </p:stCondLst>
                                  <p:childTnLst>
                                    <p:anim calcmode="lin" valueType="num">
                                      <p:cBhvr additive="base">
                                        <p:cTn id="579" dur="3000"/>
                                        <p:tgtEl>
                                          <p:spTgt spid="30"/>
                                        </p:tgtEl>
                                        <p:attrNameLst>
                                          <p:attrName>ppt_x</p:attrName>
                                        </p:attrNameLst>
                                      </p:cBhvr>
                                      <p:tavLst>
                                        <p:tav tm="0">
                                          <p:val>
                                            <p:strVal val="ppt_x"/>
                                          </p:val>
                                        </p:tav>
                                        <p:tav tm="100000">
                                          <p:val>
                                            <p:strVal val="1+ppt_w/2"/>
                                          </p:val>
                                        </p:tav>
                                      </p:tavLst>
                                    </p:anim>
                                    <p:anim calcmode="lin" valueType="num">
                                      <p:cBhvr additive="base">
                                        <p:cTn id="580" dur="3000"/>
                                        <p:tgtEl>
                                          <p:spTgt spid="30"/>
                                        </p:tgtEl>
                                        <p:attrNameLst>
                                          <p:attrName>ppt_y</p:attrName>
                                        </p:attrNameLst>
                                      </p:cBhvr>
                                      <p:tavLst>
                                        <p:tav tm="0">
                                          <p:val>
                                            <p:strVal val="ppt_y"/>
                                          </p:val>
                                        </p:tav>
                                        <p:tav tm="100000">
                                          <p:val>
                                            <p:strVal val="ppt_y"/>
                                          </p:val>
                                        </p:tav>
                                      </p:tavLst>
                                    </p:anim>
                                    <p:set>
                                      <p:cBhvr>
                                        <p:cTn id="581" dur="1" fill="hold">
                                          <p:stCondLst>
                                            <p:cond delay="2999"/>
                                          </p:stCondLst>
                                        </p:cTn>
                                        <p:tgtEl>
                                          <p:spTgt spid="30"/>
                                        </p:tgtEl>
                                        <p:attrNameLst>
                                          <p:attrName>style.visibility</p:attrName>
                                        </p:attrNameLst>
                                      </p:cBhvr>
                                      <p:to>
                                        <p:strVal val="hidden"/>
                                      </p:to>
                                    </p:set>
                                  </p:childTnLst>
                                </p:cTn>
                              </p:par>
                              <p:par>
                                <p:cTn id="582" presetID="2" presetClass="exit" presetSubtype="8" fill="hold" grpId="3" nodeType="withEffect">
                                  <p:stCondLst>
                                    <p:cond delay="0"/>
                                  </p:stCondLst>
                                  <p:childTnLst>
                                    <p:anim calcmode="lin" valueType="num">
                                      <p:cBhvr additive="base">
                                        <p:cTn id="583" dur="3000"/>
                                        <p:tgtEl>
                                          <p:spTgt spid="31"/>
                                        </p:tgtEl>
                                        <p:attrNameLst>
                                          <p:attrName>ppt_x</p:attrName>
                                        </p:attrNameLst>
                                      </p:cBhvr>
                                      <p:tavLst>
                                        <p:tav tm="0">
                                          <p:val>
                                            <p:strVal val="ppt_x"/>
                                          </p:val>
                                        </p:tav>
                                        <p:tav tm="100000">
                                          <p:val>
                                            <p:strVal val="0-ppt_w/2"/>
                                          </p:val>
                                        </p:tav>
                                      </p:tavLst>
                                    </p:anim>
                                    <p:anim calcmode="lin" valueType="num">
                                      <p:cBhvr additive="base">
                                        <p:cTn id="584" dur="3000"/>
                                        <p:tgtEl>
                                          <p:spTgt spid="31"/>
                                        </p:tgtEl>
                                        <p:attrNameLst>
                                          <p:attrName>ppt_y</p:attrName>
                                        </p:attrNameLst>
                                      </p:cBhvr>
                                      <p:tavLst>
                                        <p:tav tm="0">
                                          <p:val>
                                            <p:strVal val="ppt_y"/>
                                          </p:val>
                                        </p:tav>
                                        <p:tav tm="100000">
                                          <p:val>
                                            <p:strVal val="ppt_y"/>
                                          </p:val>
                                        </p:tav>
                                      </p:tavLst>
                                    </p:anim>
                                    <p:set>
                                      <p:cBhvr>
                                        <p:cTn id="585" dur="1" fill="hold">
                                          <p:stCondLst>
                                            <p:cond delay="2999"/>
                                          </p:stCondLst>
                                        </p:cTn>
                                        <p:tgtEl>
                                          <p:spTgt spid="31"/>
                                        </p:tgtEl>
                                        <p:attrNameLst>
                                          <p:attrName>style.visibility</p:attrName>
                                        </p:attrNameLst>
                                      </p:cBhvr>
                                      <p:to>
                                        <p:strVal val="hidden"/>
                                      </p:to>
                                    </p:set>
                                  </p:childTnLst>
                                </p:cTn>
                              </p:par>
                              <p:par>
                                <p:cTn id="586" presetID="2" presetClass="exit" presetSubtype="2" fill="hold" grpId="3" nodeType="withEffect">
                                  <p:stCondLst>
                                    <p:cond delay="0"/>
                                  </p:stCondLst>
                                  <p:childTnLst>
                                    <p:anim calcmode="lin" valueType="num">
                                      <p:cBhvr additive="base">
                                        <p:cTn id="587" dur="3000"/>
                                        <p:tgtEl>
                                          <p:spTgt spid="32"/>
                                        </p:tgtEl>
                                        <p:attrNameLst>
                                          <p:attrName>ppt_x</p:attrName>
                                        </p:attrNameLst>
                                      </p:cBhvr>
                                      <p:tavLst>
                                        <p:tav tm="0">
                                          <p:val>
                                            <p:strVal val="ppt_x"/>
                                          </p:val>
                                        </p:tav>
                                        <p:tav tm="100000">
                                          <p:val>
                                            <p:strVal val="1+ppt_w/2"/>
                                          </p:val>
                                        </p:tav>
                                      </p:tavLst>
                                    </p:anim>
                                    <p:anim calcmode="lin" valueType="num">
                                      <p:cBhvr additive="base">
                                        <p:cTn id="588" dur="3000"/>
                                        <p:tgtEl>
                                          <p:spTgt spid="32"/>
                                        </p:tgtEl>
                                        <p:attrNameLst>
                                          <p:attrName>ppt_y</p:attrName>
                                        </p:attrNameLst>
                                      </p:cBhvr>
                                      <p:tavLst>
                                        <p:tav tm="0">
                                          <p:val>
                                            <p:strVal val="ppt_y"/>
                                          </p:val>
                                        </p:tav>
                                        <p:tav tm="100000">
                                          <p:val>
                                            <p:strVal val="ppt_y"/>
                                          </p:val>
                                        </p:tav>
                                      </p:tavLst>
                                    </p:anim>
                                    <p:set>
                                      <p:cBhvr>
                                        <p:cTn id="589" dur="1" fill="hold">
                                          <p:stCondLst>
                                            <p:cond delay="2999"/>
                                          </p:stCondLst>
                                        </p:cTn>
                                        <p:tgtEl>
                                          <p:spTgt spid="32"/>
                                        </p:tgtEl>
                                        <p:attrNameLst>
                                          <p:attrName>style.visibility</p:attrName>
                                        </p:attrNameLst>
                                      </p:cBhvr>
                                      <p:to>
                                        <p:strVal val="hidden"/>
                                      </p:to>
                                    </p:set>
                                  </p:childTnLst>
                                </p:cTn>
                              </p:par>
                              <p:par>
                                <p:cTn id="590" presetID="2" presetClass="exit" presetSubtype="8" fill="hold" grpId="3" nodeType="withEffect">
                                  <p:stCondLst>
                                    <p:cond delay="0"/>
                                  </p:stCondLst>
                                  <p:childTnLst>
                                    <p:anim calcmode="lin" valueType="num">
                                      <p:cBhvr additive="base">
                                        <p:cTn id="591" dur="3000"/>
                                        <p:tgtEl>
                                          <p:spTgt spid="33"/>
                                        </p:tgtEl>
                                        <p:attrNameLst>
                                          <p:attrName>ppt_x</p:attrName>
                                        </p:attrNameLst>
                                      </p:cBhvr>
                                      <p:tavLst>
                                        <p:tav tm="0">
                                          <p:val>
                                            <p:strVal val="ppt_x"/>
                                          </p:val>
                                        </p:tav>
                                        <p:tav tm="100000">
                                          <p:val>
                                            <p:strVal val="0-ppt_w/2"/>
                                          </p:val>
                                        </p:tav>
                                      </p:tavLst>
                                    </p:anim>
                                    <p:anim calcmode="lin" valueType="num">
                                      <p:cBhvr additive="base">
                                        <p:cTn id="592" dur="3000"/>
                                        <p:tgtEl>
                                          <p:spTgt spid="33"/>
                                        </p:tgtEl>
                                        <p:attrNameLst>
                                          <p:attrName>ppt_y</p:attrName>
                                        </p:attrNameLst>
                                      </p:cBhvr>
                                      <p:tavLst>
                                        <p:tav tm="0">
                                          <p:val>
                                            <p:strVal val="ppt_y"/>
                                          </p:val>
                                        </p:tav>
                                        <p:tav tm="100000">
                                          <p:val>
                                            <p:strVal val="ppt_y"/>
                                          </p:val>
                                        </p:tav>
                                      </p:tavLst>
                                    </p:anim>
                                    <p:set>
                                      <p:cBhvr>
                                        <p:cTn id="593" dur="1" fill="hold">
                                          <p:stCondLst>
                                            <p:cond delay="2999"/>
                                          </p:stCondLst>
                                        </p:cTn>
                                        <p:tgtEl>
                                          <p:spTgt spid="33"/>
                                        </p:tgtEl>
                                        <p:attrNameLst>
                                          <p:attrName>style.visibility</p:attrName>
                                        </p:attrNameLst>
                                      </p:cBhvr>
                                      <p:to>
                                        <p:strVal val="hidden"/>
                                      </p:to>
                                    </p:set>
                                  </p:childTnLst>
                                </p:cTn>
                              </p:par>
                              <p:par>
                                <p:cTn id="594" presetID="2" presetClass="exit" presetSubtype="2" fill="hold" grpId="3" nodeType="withEffect">
                                  <p:stCondLst>
                                    <p:cond delay="0"/>
                                  </p:stCondLst>
                                  <p:childTnLst>
                                    <p:anim calcmode="lin" valueType="num">
                                      <p:cBhvr additive="base">
                                        <p:cTn id="595" dur="3000"/>
                                        <p:tgtEl>
                                          <p:spTgt spid="34"/>
                                        </p:tgtEl>
                                        <p:attrNameLst>
                                          <p:attrName>ppt_x</p:attrName>
                                        </p:attrNameLst>
                                      </p:cBhvr>
                                      <p:tavLst>
                                        <p:tav tm="0">
                                          <p:val>
                                            <p:strVal val="ppt_x"/>
                                          </p:val>
                                        </p:tav>
                                        <p:tav tm="100000">
                                          <p:val>
                                            <p:strVal val="1+ppt_w/2"/>
                                          </p:val>
                                        </p:tav>
                                      </p:tavLst>
                                    </p:anim>
                                    <p:anim calcmode="lin" valueType="num">
                                      <p:cBhvr additive="base">
                                        <p:cTn id="596" dur="3000"/>
                                        <p:tgtEl>
                                          <p:spTgt spid="34"/>
                                        </p:tgtEl>
                                        <p:attrNameLst>
                                          <p:attrName>ppt_y</p:attrName>
                                        </p:attrNameLst>
                                      </p:cBhvr>
                                      <p:tavLst>
                                        <p:tav tm="0">
                                          <p:val>
                                            <p:strVal val="ppt_y"/>
                                          </p:val>
                                        </p:tav>
                                        <p:tav tm="100000">
                                          <p:val>
                                            <p:strVal val="ppt_y"/>
                                          </p:val>
                                        </p:tav>
                                      </p:tavLst>
                                    </p:anim>
                                    <p:set>
                                      <p:cBhvr>
                                        <p:cTn id="597" dur="1" fill="hold">
                                          <p:stCondLst>
                                            <p:cond delay="2999"/>
                                          </p:stCondLst>
                                        </p:cTn>
                                        <p:tgtEl>
                                          <p:spTgt spid="34"/>
                                        </p:tgtEl>
                                        <p:attrNameLst>
                                          <p:attrName>style.visibility</p:attrName>
                                        </p:attrNameLst>
                                      </p:cBhvr>
                                      <p:to>
                                        <p:strVal val="hidden"/>
                                      </p:to>
                                    </p:set>
                                  </p:childTnLst>
                                </p:cTn>
                              </p:par>
                              <p:par>
                                <p:cTn id="598" presetID="2" presetClass="exit" presetSubtype="8" fill="hold" grpId="3" nodeType="withEffect">
                                  <p:stCondLst>
                                    <p:cond delay="0"/>
                                  </p:stCondLst>
                                  <p:childTnLst>
                                    <p:anim calcmode="lin" valueType="num">
                                      <p:cBhvr additive="base">
                                        <p:cTn id="599" dur="3000"/>
                                        <p:tgtEl>
                                          <p:spTgt spid="35"/>
                                        </p:tgtEl>
                                        <p:attrNameLst>
                                          <p:attrName>ppt_x</p:attrName>
                                        </p:attrNameLst>
                                      </p:cBhvr>
                                      <p:tavLst>
                                        <p:tav tm="0">
                                          <p:val>
                                            <p:strVal val="ppt_x"/>
                                          </p:val>
                                        </p:tav>
                                        <p:tav tm="100000">
                                          <p:val>
                                            <p:strVal val="0-ppt_w/2"/>
                                          </p:val>
                                        </p:tav>
                                      </p:tavLst>
                                    </p:anim>
                                    <p:anim calcmode="lin" valueType="num">
                                      <p:cBhvr additive="base">
                                        <p:cTn id="600" dur="3000"/>
                                        <p:tgtEl>
                                          <p:spTgt spid="35"/>
                                        </p:tgtEl>
                                        <p:attrNameLst>
                                          <p:attrName>ppt_y</p:attrName>
                                        </p:attrNameLst>
                                      </p:cBhvr>
                                      <p:tavLst>
                                        <p:tav tm="0">
                                          <p:val>
                                            <p:strVal val="ppt_y"/>
                                          </p:val>
                                        </p:tav>
                                        <p:tav tm="100000">
                                          <p:val>
                                            <p:strVal val="ppt_y"/>
                                          </p:val>
                                        </p:tav>
                                      </p:tavLst>
                                    </p:anim>
                                    <p:set>
                                      <p:cBhvr>
                                        <p:cTn id="601" dur="1" fill="hold">
                                          <p:stCondLst>
                                            <p:cond delay="2999"/>
                                          </p:stCondLst>
                                        </p:cTn>
                                        <p:tgtEl>
                                          <p:spTgt spid="35"/>
                                        </p:tgtEl>
                                        <p:attrNameLst>
                                          <p:attrName>style.visibility</p:attrName>
                                        </p:attrNameLst>
                                      </p:cBhvr>
                                      <p:to>
                                        <p:strVal val="hidden"/>
                                      </p:to>
                                    </p:set>
                                  </p:childTnLst>
                                </p:cTn>
                              </p:par>
                              <p:par>
                                <p:cTn id="602" presetID="2" presetClass="exit" presetSubtype="2" fill="hold" grpId="3" nodeType="withEffect">
                                  <p:stCondLst>
                                    <p:cond delay="0"/>
                                  </p:stCondLst>
                                  <p:childTnLst>
                                    <p:anim calcmode="lin" valueType="num">
                                      <p:cBhvr additive="base">
                                        <p:cTn id="603" dur="3000"/>
                                        <p:tgtEl>
                                          <p:spTgt spid="36"/>
                                        </p:tgtEl>
                                        <p:attrNameLst>
                                          <p:attrName>ppt_x</p:attrName>
                                        </p:attrNameLst>
                                      </p:cBhvr>
                                      <p:tavLst>
                                        <p:tav tm="0">
                                          <p:val>
                                            <p:strVal val="ppt_x"/>
                                          </p:val>
                                        </p:tav>
                                        <p:tav tm="100000">
                                          <p:val>
                                            <p:strVal val="1+ppt_w/2"/>
                                          </p:val>
                                        </p:tav>
                                      </p:tavLst>
                                    </p:anim>
                                    <p:anim calcmode="lin" valueType="num">
                                      <p:cBhvr additive="base">
                                        <p:cTn id="604" dur="3000"/>
                                        <p:tgtEl>
                                          <p:spTgt spid="36"/>
                                        </p:tgtEl>
                                        <p:attrNameLst>
                                          <p:attrName>ppt_y</p:attrName>
                                        </p:attrNameLst>
                                      </p:cBhvr>
                                      <p:tavLst>
                                        <p:tav tm="0">
                                          <p:val>
                                            <p:strVal val="ppt_y"/>
                                          </p:val>
                                        </p:tav>
                                        <p:tav tm="100000">
                                          <p:val>
                                            <p:strVal val="ppt_y"/>
                                          </p:val>
                                        </p:tav>
                                      </p:tavLst>
                                    </p:anim>
                                    <p:set>
                                      <p:cBhvr>
                                        <p:cTn id="605" dur="1" fill="hold">
                                          <p:stCondLst>
                                            <p:cond delay="2999"/>
                                          </p:stCondLst>
                                        </p:cTn>
                                        <p:tgtEl>
                                          <p:spTgt spid="36"/>
                                        </p:tgtEl>
                                        <p:attrNameLst>
                                          <p:attrName>style.visibility</p:attrName>
                                        </p:attrNameLst>
                                      </p:cBhvr>
                                      <p:to>
                                        <p:strVal val="hidden"/>
                                      </p:to>
                                    </p:set>
                                  </p:childTnLst>
                                </p:cTn>
                              </p:par>
                              <p:par>
                                <p:cTn id="606" presetID="2" presetClass="exit" presetSubtype="8" fill="hold" grpId="3" nodeType="withEffect">
                                  <p:stCondLst>
                                    <p:cond delay="0"/>
                                  </p:stCondLst>
                                  <p:childTnLst>
                                    <p:anim calcmode="lin" valueType="num">
                                      <p:cBhvr additive="base">
                                        <p:cTn id="607" dur="3000"/>
                                        <p:tgtEl>
                                          <p:spTgt spid="37"/>
                                        </p:tgtEl>
                                        <p:attrNameLst>
                                          <p:attrName>ppt_x</p:attrName>
                                        </p:attrNameLst>
                                      </p:cBhvr>
                                      <p:tavLst>
                                        <p:tav tm="0">
                                          <p:val>
                                            <p:strVal val="ppt_x"/>
                                          </p:val>
                                        </p:tav>
                                        <p:tav tm="100000">
                                          <p:val>
                                            <p:strVal val="0-ppt_w/2"/>
                                          </p:val>
                                        </p:tav>
                                      </p:tavLst>
                                    </p:anim>
                                    <p:anim calcmode="lin" valueType="num">
                                      <p:cBhvr additive="base">
                                        <p:cTn id="608" dur="3000"/>
                                        <p:tgtEl>
                                          <p:spTgt spid="37"/>
                                        </p:tgtEl>
                                        <p:attrNameLst>
                                          <p:attrName>ppt_y</p:attrName>
                                        </p:attrNameLst>
                                      </p:cBhvr>
                                      <p:tavLst>
                                        <p:tav tm="0">
                                          <p:val>
                                            <p:strVal val="ppt_y"/>
                                          </p:val>
                                        </p:tav>
                                        <p:tav tm="100000">
                                          <p:val>
                                            <p:strVal val="ppt_y"/>
                                          </p:val>
                                        </p:tav>
                                      </p:tavLst>
                                    </p:anim>
                                    <p:set>
                                      <p:cBhvr>
                                        <p:cTn id="609" dur="1" fill="hold">
                                          <p:stCondLst>
                                            <p:cond delay="2999"/>
                                          </p:stCondLst>
                                        </p:cTn>
                                        <p:tgtEl>
                                          <p:spTgt spid="37"/>
                                        </p:tgtEl>
                                        <p:attrNameLst>
                                          <p:attrName>style.visibility</p:attrName>
                                        </p:attrNameLst>
                                      </p:cBhvr>
                                      <p:to>
                                        <p:strVal val="hidden"/>
                                      </p:to>
                                    </p:set>
                                  </p:childTnLst>
                                </p:cTn>
                              </p:par>
                              <p:par>
                                <p:cTn id="610" presetID="2" presetClass="exit" presetSubtype="2" fill="hold" grpId="3" nodeType="withEffect">
                                  <p:stCondLst>
                                    <p:cond delay="0"/>
                                  </p:stCondLst>
                                  <p:childTnLst>
                                    <p:anim calcmode="lin" valueType="num">
                                      <p:cBhvr additive="base">
                                        <p:cTn id="611" dur="3000"/>
                                        <p:tgtEl>
                                          <p:spTgt spid="38"/>
                                        </p:tgtEl>
                                        <p:attrNameLst>
                                          <p:attrName>ppt_x</p:attrName>
                                        </p:attrNameLst>
                                      </p:cBhvr>
                                      <p:tavLst>
                                        <p:tav tm="0">
                                          <p:val>
                                            <p:strVal val="ppt_x"/>
                                          </p:val>
                                        </p:tav>
                                        <p:tav tm="100000">
                                          <p:val>
                                            <p:strVal val="1+ppt_w/2"/>
                                          </p:val>
                                        </p:tav>
                                      </p:tavLst>
                                    </p:anim>
                                    <p:anim calcmode="lin" valueType="num">
                                      <p:cBhvr additive="base">
                                        <p:cTn id="612" dur="3000"/>
                                        <p:tgtEl>
                                          <p:spTgt spid="38"/>
                                        </p:tgtEl>
                                        <p:attrNameLst>
                                          <p:attrName>ppt_y</p:attrName>
                                        </p:attrNameLst>
                                      </p:cBhvr>
                                      <p:tavLst>
                                        <p:tav tm="0">
                                          <p:val>
                                            <p:strVal val="ppt_y"/>
                                          </p:val>
                                        </p:tav>
                                        <p:tav tm="100000">
                                          <p:val>
                                            <p:strVal val="ppt_y"/>
                                          </p:val>
                                        </p:tav>
                                      </p:tavLst>
                                    </p:anim>
                                    <p:set>
                                      <p:cBhvr>
                                        <p:cTn id="613" dur="1" fill="hold">
                                          <p:stCondLst>
                                            <p:cond delay="2999"/>
                                          </p:stCondLst>
                                        </p:cTn>
                                        <p:tgtEl>
                                          <p:spTgt spid="38"/>
                                        </p:tgtEl>
                                        <p:attrNameLst>
                                          <p:attrName>style.visibility</p:attrName>
                                        </p:attrNameLst>
                                      </p:cBhvr>
                                      <p:to>
                                        <p:strVal val="hidden"/>
                                      </p:to>
                                    </p:set>
                                  </p:childTnLst>
                                </p:cTn>
                              </p:par>
                              <p:par>
                                <p:cTn id="614" presetID="2" presetClass="exit" presetSubtype="8" fill="hold" grpId="3" nodeType="withEffect">
                                  <p:stCondLst>
                                    <p:cond delay="0"/>
                                  </p:stCondLst>
                                  <p:childTnLst>
                                    <p:anim calcmode="lin" valueType="num">
                                      <p:cBhvr additive="base">
                                        <p:cTn id="615" dur="3000"/>
                                        <p:tgtEl>
                                          <p:spTgt spid="39"/>
                                        </p:tgtEl>
                                        <p:attrNameLst>
                                          <p:attrName>ppt_x</p:attrName>
                                        </p:attrNameLst>
                                      </p:cBhvr>
                                      <p:tavLst>
                                        <p:tav tm="0">
                                          <p:val>
                                            <p:strVal val="ppt_x"/>
                                          </p:val>
                                        </p:tav>
                                        <p:tav tm="100000">
                                          <p:val>
                                            <p:strVal val="0-ppt_w/2"/>
                                          </p:val>
                                        </p:tav>
                                      </p:tavLst>
                                    </p:anim>
                                    <p:anim calcmode="lin" valueType="num">
                                      <p:cBhvr additive="base">
                                        <p:cTn id="616" dur="3000"/>
                                        <p:tgtEl>
                                          <p:spTgt spid="39"/>
                                        </p:tgtEl>
                                        <p:attrNameLst>
                                          <p:attrName>ppt_y</p:attrName>
                                        </p:attrNameLst>
                                      </p:cBhvr>
                                      <p:tavLst>
                                        <p:tav tm="0">
                                          <p:val>
                                            <p:strVal val="ppt_y"/>
                                          </p:val>
                                        </p:tav>
                                        <p:tav tm="100000">
                                          <p:val>
                                            <p:strVal val="ppt_y"/>
                                          </p:val>
                                        </p:tav>
                                      </p:tavLst>
                                    </p:anim>
                                    <p:set>
                                      <p:cBhvr>
                                        <p:cTn id="617" dur="1" fill="hold">
                                          <p:stCondLst>
                                            <p:cond delay="2999"/>
                                          </p:stCondLst>
                                        </p:cTn>
                                        <p:tgtEl>
                                          <p:spTgt spid="39"/>
                                        </p:tgtEl>
                                        <p:attrNameLst>
                                          <p:attrName>style.visibility</p:attrName>
                                        </p:attrNameLst>
                                      </p:cBhvr>
                                      <p:to>
                                        <p:strVal val="hidden"/>
                                      </p:to>
                                    </p:set>
                                  </p:childTnLst>
                                </p:cTn>
                              </p:par>
                              <p:par>
                                <p:cTn id="618" presetID="2" presetClass="exit" presetSubtype="2" fill="hold" grpId="3" nodeType="withEffect">
                                  <p:stCondLst>
                                    <p:cond delay="0"/>
                                  </p:stCondLst>
                                  <p:childTnLst>
                                    <p:anim calcmode="lin" valueType="num">
                                      <p:cBhvr additive="base">
                                        <p:cTn id="619" dur="3000"/>
                                        <p:tgtEl>
                                          <p:spTgt spid="40"/>
                                        </p:tgtEl>
                                        <p:attrNameLst>
                                          <p:attrName>ppt_x</p:attrName>
                                        </p:attrNameLst>
                                      </p:cBhvr>
                                      <p:tavLst>
                                        <p:tav tm="0">
                                          <p:val>
                                            <p:strVal val="ppt_x"/>
                                          </p:val>
                                        </p:tav>
                                        <p:tav tm="100000">
                                          <p:val>
                                            <p:strVal val="1+ppt_w/2"/>
                                          </p:val>
                                        </p:tav>
                                      </p:tavLst>
                                    </p:anim>
                                    <p:anim calcmode="lin" valueType="num">
                                      <p:cBhvr additive="base">
                                        <p:cTn id="620" dur="3000"/>
                                        <p:tgtEl>
                                          <p:spTgt spid="40"/>
                                        </p:tgtEl>
                                        <p:attrNameLst>
                                          <p:attrName>ppt_y</p:attrName>
                                        </p:attrNameLst>
                                      </p:cBhvr>
                                      <p:tavLst>
                                        <p:tav tm="0">
                                          <p:val>
                                            <p:strVal val="ppt_y"/>
                                          </p:val>
                                        </p:tav>
                                        <p:tav tm="100000">
                                          <p:val>
                                            <p:strVal val="ppt_y"/>
                                          </p:val>
                                        </p:tav>
                                      </p:tavLst>
                                    </p:anim>
                                    <p:set>
                                      <p:cBhvr>
                                        <p:cTn id="621" dur="1" fill="hold">
                                          <p:stCondLst>
                                            <p:cond delay="2999"/>
                                          </p:stCondLst>
                                        </p:cTn>
                                        <p:tgtEl>
                                          <p:spTgt spid="40"/>
                                        </p:tgtEl>
                                        <p:attrNameLst>
                                          <p:attrName>style.visibility</p:attrName>
                                        </p:attrNameLst>
                                      </p:cBhvr>
                                      <p:to>
                                        <p:strVal val="hidden"/>
                                      </p:to>
                                    </p:set>
                                  </p:childTnLst>
                                </p:cTn>
                              </p:par>
                              <p:par>
                                <p:cTn id="622" presetID="2" presetClass="exit" presetSubtype="8" fill="hold" grpId="3" nodeType="withEffect">
                                  <p:stCondLst>
                                    <p:cond delay="0"/>
                                  </p:stCondLst>
                                  <p:childTnLst>
                                    <p:anim calcmode="lin" valueType="num">
                                      <p:cBhvr additive="base">
                                        <p:cTn id="623" dur="3000"/>
                                        <p:tgtEl>
                                          <p:spTgt spid="41"/>
                                        </p:tgtEl>
                                        <p:attrNameLst>
                                          <p:attrName>ppt_x</p:attrName>
                                        </p:attrNameLst>
                                      </p:cBhvr>
                                      <p:tavLst>
                                        <p:tav tm="0">
                                          <p:val>
                                            <p:strVal val="ppt_x"/>
                                          </p:val>
                                        </p:tav>
                                        <p:tav tm="100000">
                                          <p:val>
                                            <p:strVal val="0-ppt_w/2"/>
                                          </p:val>
                                        </p:tav>
                                      </p:tavLst>
                                    </p:anim>
                                    <p:anim calcmode="lin" valueType="num">
                                      <p:cBhvr additive="base">
                                        <p:cTn id="624" dur="3000"/>
                                        <p:tgtEl>
                                          <p:spTgt spid="41"/>
                                        </p:tgtEl>
                                        <p:attrNameLst>
                                          <p:attrName>ppt_y</p:attrName>
                                        </p:attrNameLst>
                                      </p:cBhvr>
                                      <p:tavLst>
                                        <p:tav tm="0">
                                          <p:val>
                                            <p:strVal val="ppt_y"/>
                                          </p:val>
                                        </p:tav>
                                        <p:tav tm="100000">
                                          <p:val>
                                            <p:strVal val="ppt_y"/>
                                          </p:val>
                                        </p:tav>
                                      </p:tavLst>
                                    </p:anim>
                                    <p:set>
                                      <p:cBhvr>
                                        <p:cTn id="625" dur="1" fill="hold">
                                          <p:stCondLst>
                                            <p:cond delay="2999"/>
                                          </p:stCondLst>
                                        </p:cTn>
                                        <p:tgtEl>
                                          <p:spTgt spid="41"/>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3000"/>
                                        <p:tgtEl>
                                          <p:spTgt spid="42"/>
                                        </p:tgtEl>
                                        <p:attrNameLst>
                                          <p:attrName>ppt_x</p:attrName>
                                        </p:attrNameLst>
                                      </p:cBhvr>
                                      <p:tavLst>
                                        <p:tav tm="0">
                                          <p:val>
                                            <p:strVal val="ppt_x"/>
                                          </p:val>
                                        </p:tav>
                                        <p:tav tm="100000">
                                          <p:val>
                                            <p:strVal val="1+ppt_w/2"/>
                                          </p:val>
                                        </p:tav>
                                      </p:tavLst>
                                    </p:anim>
                                    <p:anim calcmode="lin" valueType="num">
                                      <p:cBhvr additive="base">
                                        <p:cTn id="628" dur="3000"/>
                                        <p:tgtEl>
                                          <p:spTgt spid="42"/>
                                        </p:tgtEl>
                                        <p:attrNameLst>
                                          <p:attrName>ppt_y</p:attrName>
                                        </p:attrNameLst>
                                      </p:cBhvr>
                                      <p:tavLst>
                                        <p:tav tm="0">
                                          <p:val>
                                            <p:strVal val="ppt_y"/>
                                          </p:val>
                                        </p:tav>
                                        <p:tav tm="100000">
                                          <p:val>
                                            <p:strVal val="ppt_y"/>
                                          </p:val>
                                        </p:tav>
                                      </p:tavLst>
                                    </p:anim>
                                    <p:set>
                                      <p:cBhvr>
                                        <p:cTn id="629" dur="1" fill="hold">
                                          <p:stCondLst>
                                            <p:cond delay="2999"/>
                                          </p:stCondLst>
                                        </p:cTn>
                                        <p:tgtEl>
                                          <p:spTgt spid="42"/>
                                        </p:tgtEl>
                                        <p:attrNameLst>
                                          <p:attrName>style.visibility</p:attrName>
                                        </p:attrNameLst>
                                      </p:cBhvr>
                                      <p:to>
                                        <p:strVal val="hidden"/>
                                      </p:to>
                                    </p:set>
                                  </p:childTnLst>
                                </p:cTn>
                              </p:par>
                              <p:par>
                                <p:cTn id="630" presetID="2" presetClass="exit" presetSubtype="8" fill="hold" grpId="3" nodeType="withEffect">
                                  <p:stCondLst>
                                    <p:cond delay="0"/>
                                  </p:stCondLst>
                                  <p:childTnLst>
                                    <p:anim calcmode="lin" valueType="num">
                                      <p:cBhvr additive="base">
                                        <p:cTn id="631" dur="3000"/>
                                        <p:tgtEl>
                                          <p:spTgt spid="43"/>
                                        </p:tgtEl>
                                        <p:attrNameLst>
                                          <p:attrName>ppt_x</p:attrName>
                                        </p:attrNameLst>
                                      </p:cBhvr>
                                      <p:tavLst>
                                        <p:tav tm="0">
                                          <p:val>
                                            <p:strVal val="ppt_x"/>
                                          </p:val>
                                        </p:tav>
                                        <p:tav tm="100000">
                                          <p:val>
                                            <p:strVal val="0-ppt_w/2"/>
                                          </p:val>
                                        </p:tav>
                                      </p:tavLst>
                                    </p:anim>
                                    <p:anim calcmode="lin" valueType="num">
                                      <p:cBhvr additive="base">
                                        <p:cTn id="632" dur="3000"/>
                                        <p:tgtEl>
                                          <p:spTgt spid="43"/>
                                        </p:tgtEl>
                                        <p:attrNameLst>
                                          <p:attrName>ppt_y</p:attrName>
                                        </p:attrNameLst>
                                      </p:cBhvr>
                                      <p:tavLst>
                                        <p:tav tm="0">
                                          <p:val>
                                            <p:strVal val="ppt_y"/>
                                          </p:val>
                                        </p:tav>
                                        <p:tav tm="100000">
                                          <p:val>
                                            <p:strVal val="ppt_y"/>
                                          </p:val>
                                        </p:tav>
                                      </p:tavLst>
                                    </p:anim>
                                    <p:set>
                                      <p:cBhvr>
                                        <p:cTn id="633" dur="1" fill="hold">
                                          <p:stCondLst>
                                            <p:cond delay="2999"/>
                                          </p:stCondLst>
                                        </p:cTn>
                                        <p:tgtEl>
                                          <p:spTgt spid="43"/>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44"/>
                                        </p:tgtEl>
                                        <p:attrNameLst>
                                          <p:attrName>ppt_x</p:attrName>
                                        </p:attrNameLst>
                                      </p:cBhvr>
                                      <p:tavLst>
                                        <p:tav tm="0">
                                          <p:val>
                                            <p:strVal val="ppt_x"/>
                                          </p:val>
                                        </p:tav>
                                        <p:tav tm="100000">
                                          <p:val>
                                            <p:strVal val="1+ppt_w/2"/>
                                          </p:val>
                                        </p:tav>
                                      </p:tavLst>
                                    </p:anim>
                                    <p:anim calcmode="lin" valueType="num">
                                      <p:cBhvr additive="base">
                                        <p:cTn id="636" dur="3000"/>
                                        <p:tgtEl>
                                          <p:spTgt spid="44"/>
                                        </p:tgtEl>
                                        <p:attrNameLst>
                                          <p:attrName>ppt_y</p:attrName>
                                        </p:attrNameLst>
                                      </p:cBhvr>
                                      <p:tavLst>
                                        <p:tav tm="0">
                                          <p:val>
                                            <p:strVal val="ppt_y"/>
                                          </p:val>
                                        </p:tav>
                                        <p:tav tm="100000">
                                          <p:val>
                                            <p:strVal val="ppt_y"/>
                                          </p:val>
                                        </p:tav>
                                      </p:tavLst>
                                    </p:anim>
                                    <p:set>
                                      <p:cBhvr>
                                        <p:cTn id="637" dur="1" fill="hold">
                                          <p:stCondLst>
                                            <p:cond delay="2999"/>
                                          </p:stCondLst>
                                        </p:cTn>
                                        <p:tgtEl>
                                          <p:spTgt spid="44"/>
                                        </p:tgtEl>
                                        <p:attrNameLst>
                                          <p:attrName>style.visibility</p:attrName>
                                        </p:attrNameLst>
                                      </p:cBhvr>
                                      <p:to>
                                        <p:strVal val="hidden"/>
                                      </p:to>
                                    </p:set>
                                  </p:childTnLst>
                                </p:cTn>
                              </p:par>
                              <p:par>
                                <p:cTn id="638" presetID="2" presetClass="exit" presetSubtype="8" fill="hold" grpId="3" nodeType="withEffect">
                                  <p:stCondLst>
                                    <p:cond delay="0"/>
                                  </p:stCondLst>
                                  <p:childTnLst>
                                    <p:anim calcmode="lin" valueType="num">
                                      <p:cBhvr additive="base">
                                        <p:cTn id="639" dur="3000"/>
                                        <p:tgtEl>
                                          <p:spTgt spid="45"/>
                                        </p:tgtEl>
                                        <p:attrNameLst>
                                          <p:attrName>ppt_x</p:attrName>
                                        </p:attrNameLst>
                                      </p:cBhvr>
                                      <p:tavLst>
                                        <p:tav tm="0">
                                          <p:val>
                                            <p:strVal val="ppt_x"/>
                                          </p:val>
                                        </p:tav>
                                        <p:tav tm="100000">
                                          <p:val>
                                            <p:strVal val="0-ppt_w/2"/>
                                          </p:val>
                                        </p:tav>
                                      </p:tavLst>
                                    </p:anim>
                                    <p:anim calcmode="lin" valueType="num">
                                      <p:cBhvr additive="base">
                                        <p:cTn id="640" dur="3000"/>
                                        <p:tgtEl>
                                          <p:spTgt spid="45"/>
                                        </p:tgtEl>
                                        <p:attrNameLst>
                                          <p:attrName>ppt_y</p:attrName>
                                        </p:attrNameLst>
                                      </p:cBhvr>
                                      <p:tavLst>
                                        <p:tav tm="0">
                                          <p:val>
                                            <p:strVal val="ppt_y"/>
                                          </p:val>
                                        </p:tav>
                                        <p:tav tm="100000">
                                          <p:val>
                                            <p:strVal val="ppt_y"/>
                                          </p:val>
                                        </p:tav>
                                      </p:tavLst>
                                    </p:anim>
                                    <p:set>
                                      <p:cBhvr>
                                        <p:cTn id="641" dur="1" fill="hold">
                                          <p:stCondLst>
                                            <p:cond delay="2999"/>
                                          </p:stCondLst>
                                        </p:cTn>
                                        <p:tgtEl>
                                          <p:spTgt spid="45"/>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46"/>
                                        </p:tgtEl>
                                        <p:attrNameLst>
                                          <p:attrName>ppt_x</p:attrName>
                                        </p:attrNameLst>
                                      </p:cBhvr>
                                      <p:tavLst>
                                        <p:tav tm="0">
                                          <p:val>
                                            <p:strVal val="ppt_x"/>
                                          </p:val>
                                        </p:tav>
                                        <p:tav tm="100000">
                                          <p:val>
                                            <p:strVal val="1+ppt_w/2"/>
                                          </p:val>
                                        </p:tav>
                                      </p:tavLst>
                                    </p:anim>
                                    <p:anim calcmode="lin" valueType="num">
                                      <p:cBhvr additive="base">
                                        <p:cTn id="644" dur="3000"/>
                                        <p:tgtEl>
                                          <p:spTgt spid="46"/>
                                        </p:tgtEl>
                                        <p:attrNameLst>
                                          <p:attrName>ppt_y</p:attrName>
                                        </p:attrNameLst>
                                      </p:cBhvr>
                                      <p:tavLst>
                                        <p:tav tm="0">
                                          <p:val>
                                            <p:strVal val="ppt_y"/>
                                          </p:val>
                                        </p:tav>
                                        <p:tav tm="100000">
                                          <p:val>
                                            <p:strVal val="ppt_y"/>
                                          </p:val>
                                        </p:tav>
                                      </p:tavLst>
                                    </p:anim>
                                    <p:set>
                                      <p:cBhvr>
                                        <p:cTn id="645" dur="1" fill="hold">
                                          <p:stCondLst>
                                            <p:cond delay="2999"/>
                                          </p:stCondLst>
                                        </p:cTn>
                                        <p:tgtEl>
                                          <p:spTgt spid="46"/>
                                        </p:tgtEl>
                                        <p:attrNameLst>
                                          <p:attrName>style.visibility</p:attrName>
                                        </p:attrNameLst>
                                      </p:cBhvr>
                                      <p:to>
                                        <p:strVal val="hidden"/>
                                      </p:to>
                                    </p:set>
                                  </p:childTnLst>
                                </p:cTn>
                              </p:par>
                              <p:par>
                                <p:cTn id="646" presetID="2" presetClass="exit" presetSubtype="8" fill="hold" grpId="3" nodeType="withEffect">
                                  <p:stCondLst>
                                    <p:cond delay="0"/>
                                  </p:stCondLst>
                                  <p:childTnLst>
                                    <p:anim calcmode="lin" valueType="num">
                                      <p:cBhvr additive="base">
                                        <p:cTn id="647" dur="3000"/>
                                        <p:tgtEl>
                                          <p:spTgt spid="47"/>
                                        </p:tgtEl>
                                        <p:attrNameLst>
                                          <p:attrName>ppt_x</p:attrName>
                                        </p:attrNameLst>
                                      </p:cBhvr>
                                      <p:tavLst>
                                        <p:tav tm="0">
                                          <p:val>
                                            <p:strVal val="ppt_x"/>
                                          </p:val>
                                        </p:tav>
                                        <p:tav tm="100000">
                                          <p:val>
                                            <p:strVal val="0-ppt_w/2"/>
                                          </p:val>
                                        </p:tav>
                                      </p:tavLst>
                                    </p:anim>
                                    <p:anim calcmode="lin" valueType="num">
                                      <p:cBhvr additive="base">
                                        <p:cTn id="648" dur="3000"/>
                                        <p:tgtEl>
                                          <p:spTgt spid="47"/>
                                        </p:tgtEl>
                                        <p:attrNameLst>
                                          <p:attrName>ppt_y</p:attrName>
                                        </p:attrNameLst>
                                      </p:cBhvr>
                                      <p:tavLst>
                                        <p:tav tm="0">
                                          <p:val>
                                            <p:strVal val="ppt_y"/>
                                          </p:val>
                                        </p:tav>
                                        <p:tav tm="100000">
                                          <p:val>
                                            <p:strVal val="ppt_y"/>
                                          </p:val>
                                        </p:tav>
                                      </p:tavLst>
                                    </p:anim>
                                    <p:set>
                                      <p:cBhvr>
                                        <p:cTn id="649" dur="1" fill="hold">
                                          <p:stCondLst>
                                            <p:cond delay="2999"/>
                                          </p:stCondLst>
                                        </p:cTn>
                                        <p:tgtEl>
                                          <p:spTgt spid="47"/>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48"/>
                                        </p:tgtEl>
                                        <p:attrNameLst>
                                          <p:attrName>ppt_x</p:attrName>
                                        </p:attrNameLst>
                                      </p:cBhvr>
                                      <p:tavLst>
                                        <p:tav tm="0">
                                          <p:val>
                                            <p:strVal val="ppt_x"/>
                                          </p:val>
                                        </p:tav>
                                        <p:tav tm="100000">
                                          <p:val>
                                            <p:strVal val="1+ppt_w/2"/>
                                          </p:val>
                                        </p:tav>
                                      </p:tavLst>
                                    </p:anim>
                                    <p:anim calcmode="lin" valueType="num">
                                      <p:cBhvr additive="base">
                                        <p:cTn id="652" dur="3000"/>
                                        <p:tgtEl>
                                          <p:spTgt spid="48"/>
                                        </p:tgtEl>
                                        <p:attrNameLst>
                                          <p:attrName>ppt_y</p:attrName>
                                        </p:attrNameLst>
                                      </p:cBhvr>
                                      <p:tavLst>
                                        <p:tav tm="0">
                                          <p:val>
                                            <p:strVal val="ppt_y"/>
                                          </p:val>
                                        </p:tav>
                                        <p:tav tm="100000">
                                          <p:val>
                                            <p:strVal val="ppt_y"/>
                                          </p:val>
                                        </p:tav>
                                      </p:tavLst>
                                    </p:anim>
                                    <p:set>
                                      <p:cBhvr>
                                        <p:cTn id="653" dur="1" fill="hold">
                                          <p:stCondLst>
                                            <p:cond delay="2999"/>
                                          </p:stCondLst>
                                        </p:cTn>
                                        <p:tgtEl>
                                          <p:spTgt spid="48"/>
                                        </p:tgtEl>
                                        <p:attrNameLst>
                                          <p:attrName>style.visibility</p:attrName>
                                        </p:attrNameLst>
                                      </p:cBhvr>
                                      <p:to>
                                        <p:strVal val="hidden"/>
                                      </p:to>
                                    </p:set>
                                  </p:childTnLst>
                                </p:cTn>
                              </p:par>
                              <p:par>
                                <p:cTn id="654" presetID="23" presetClass="entr" presetSubtype="288" fill="hold" nodeType="withEffect">
                                  <p:stCondLst>
                                    <p:cond delay="0"/>
                                  </p:stCondLst>
                                  <p:childTnLst>
                                    <p:set>
                                      <p:cBhvr>
                                        <p:cTn id="655" dur="1" fill="hold">
                                          <p:stCondLst>
                                            <p:cond delay="0"/>
                                          </p:stCondLst>
                                        </p:cTn>
                                        <p:tgtEl>
                                          <p:spTgt spid="4"/>
                                        </p:tgtEl>
                                        <p:attrNameLst>
                                          <p:attrName>style.visibility</p:attrName>
                                        </p:attrNameLst>
                                      </p:cBhvr>
                                      <p:to>
                                        <p:strVal val="visible"/>
                                      </p:to>
                                    </p:set>
                                    <p:anim calcmode="lin" valueType="num">
                                      <p:cBhvr>
                                        <p:cTn id="656" dur="3000" fill="hold"/>
                                        <p:tgtEl>
                                          <p:spTgt spid="4"/>
                                        </p:tgtEl>
                                        <p:attrNameLst>
                                          <p:attrName>ppt_w</p:attrName>
                                        </p:attrNameLst>
                                      </p:cBhvr>
                                      <p:tavLst>
                                        <p:tav tm="0">
                                          <p:val>
                                            <p:strVal val="4/3*#ppt_w"/>
                                          </p:val>
                                        </p:tav>
                                        <p:tav tm="100000">
                                          <p:val>
                                            <p:strVal val="#ppt_w"/>
                                          </p:val>
                                        </p:tav>
                                      </p:tavLst>
                                    </p:anim>
                                    <p:anim calcmode="lin" valueType="num">
                                      <p:cBhvr>
                                        <p:cTn id="657" dur="3000" fill="hold"/>
                                        <p:tgtEl>
                                          <p:spTgt spid="4"/>
                                        </p:tgtEl>
                                        <p:attrNameLst>
                                          <p:attrName>ppt_h</p:attrName>
                                        </p:attrNameLst>
                                      </p:cBhvr>
                                      <p:tavLst>
                                        <p:tav tm="0">
                                          <p:val>
                                            <p:strVal val="4/3*#ppt_h"/>
                                          </p:val>
                                        </p:tav>
                                        <p:tav tm="100000">
                                          <p:val>
                                            <p:strVal val="#ppt_h"/>
                                          </p:val>
                                        </p:tav>
                                      </p:tavLst>
                                    </p:anim>
                                  </p:childTnLst>
                                </p:cTn>
                              </p:par>
                              <p:par>
                                <p:cTn id="658" presetID="16" presetClass="entr" presetSubtype="37" fill="hold" nodeType="withEffect">
                                  <p:stCondLst>
                                    <p:cond delay="0"/>
                                  </p:stCondLst>
                                  <p:childTnLst>
                                    <p:set>
                                      <p:cBhvr>
                                        <p:cTn id="659" dur="1" fill="hold">
                                          <p:stCondLst>
                                            <p:cond delay="0"/>
                                          </p:stCondLst>
                                        </p:cTn>
                                        <p:tgtEl>
                                          <p:spTgt spid="4"/>
                                        </p:tgtEl>
                                        <p:attrNameLst>
                                          <p:attrName>style.visibility</p:attrName>
                                        </p:attrNameLst>
                                      </p:cBhvr>
                                      <p:to>
                                        <p:strVal val="visible"/>
                                      </p:to>
                                    </p:set>
                                    <p:animEffect transition="in" filter="barn(outVertical)">
                                      <p:cBhvr>
                                        <p:cTn id="660"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1489272" y="2203648"/>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311337" y="3332743"/>
            <a:ext cx="1236234" cy="271464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pic>
        <p:nvPicPr>
          <p:cNvPr id="20" name="19 Imagen" descr="brown-paw-tracks-on-grey-b4b4b4-hi.png"/>
          <p:cNvPicPr>
            <a:picLocks noChangeAspect="1"/>
          </p:cNvPicPr>
          <p:nvPr/>
        </p:nvPicPr>
        <p:blipFill>
          <a:blip r:embed="rId5"/>
          <a:srcRect/>
          <a:stretch>
            <a:fillRect/>
          </a:stretch>
        </p:blipFill>
        <p:spPr>
          <a:xfrm rot="16200000">
            <a:off x="4525387" y="3404181"/>
            <a:ext cx="1236234" cy="2714644"/>
          </a:xfrm>
          <a:prstGeom prst="rect">
            <a:avLst/>
          </a:prstGeom>
        </p:spPr>
      </p:pic>
      <p:sp>
        <p:nvSpPr>
          <p:cNvPr id="16" name="15 CuadroTexto"/>
          <p:cNvSpPr txBox="1"/>
          <p:nvPr/>
        </p:nvSpPr>
        <p:spPr>
          <a:xfrm>
            <a:off x="857224" y="1071552"/>
            <a:ext cx="6215106" cy="2585323"/>
          </a:xfrm>
          <a:prstGeom prst="rect">
            <a:avLst/>
          </a:prstGeom>
          <a:noFill/>
        </p:spPr>
        <p:txBody>
          <a:bodyPr wrap="square" rtlCol="0">
            <a:spAutoFit/>
          </a:bodyPr>
          <a:lstStyle/>
          <a:p>
            <a:r>
              <a:rPr lang="es-ES" dirty="0" smtClean="0">
                <a:solidFill>
                  <a:schemeClr val="accent1">
                    <a:lumMod val="20000"/>
                    <a:lumOff val="80000"/>
                  </a:schemeClr>
                </a:solidFill>
              </a:rPr>
              <a:t> </a:t>
            </a:r>
          </a:p>
          <a:p>
            <a:r>
              <a:rPr lang="es-ES" b="1" dirty="0" smtClean="0">
                <a:solidFill>
                  <a:schemeClr val="accent1">
                    <a:lumMod val="20000"/>
                    <a:lumOff val="80000"/>
                  </a:schemeClr>
                </a:solidFill>
                <a:effectLst>
                  <a:outerShdw blurRad="38100" dist="38100" dir="2700000" algn="tl">
                    <a:srgbClr val="000000">
                      <a:alpha val="43137"/>
                    </a:srgbClr>
                  </a:outerShdw>
                </a:effectLst>
                <a:latin typeface="Agency FB" pitchFamily="34" charset="0"/>
              </a:rPr>
              <a:t>APARIENCIA GENERAL</a:t>
            </a:r>
          </a:p>
          <a:p>
            <a:endParaRPr lang="es-ES" dirty="0" smtClean="0">
              <a:effectLst>
                <a:outerShdw blurRad="38100" dist="38100" dir="2700000" algn="tl">
                  <a:srgbClr val="000000">
                    <a:alpha val="43137"/>
                  </a:srgbClr>
                </a:outerShdw>
              </a:effectLst>
              <a:latin typeface="Agency FB" pitchFamily="34" charset="0"/>
            </a:endParaRPr>
          </a:p>
          <a:p>
            <a:r>
              <a:rPr lang="es-ES" dirty="0" smtClean="0">
                <a:effectLst>
                  <a:outerShdw blurRad="38100" dist="38100" dir="2700000" algn="tl">
                    <a:srgbClr val="000000">
                      <a:alpha val="43137"/>
                    </a:srgbClr>
                  </a:outerShdw>
                </a:effectLst>
                <a:latin typeface="Agency FB" pitchFamily="34" charset="0"/>
              </a:rPr>
              <a:t>El Bóxer es un perro grande de pelo corto y conformación regular, ni doble ni liviana. Se distingue su musculatura sin llegar a ser exagerada. El cuerpo es de forma cuadrada. La espalda es relativamente corta y ligeramente inclinada hacia la parte posterior. Su andar debe de ser firme pero ligero, capaz de cubrir considerable terreno sin dejar de ser elegante en todo momento.</a:t>
            </a:r>
          </a:p>
          <a:p>
            <a:endParaRPr lang="es-ES" dirty="0">
              <a:latin typeface="Agency FB" pitchFamily="34" charset="0"/>
            </a:endParaRPr>
          </a:p>
        </p:txBody>
      </p:sp>
      <p:sp>
        <p:nvSpPr>
          <p:cNvPr id="17" name="16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2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accent1">
                  <a:lumMod val="60000"/>
                  <a:lumOff val="40000"/>
                </a:schemeClr>
              </a:gs>
              <a:gs pos="50000">
                <a:srgbClr val="996633">
                  <a:shade val="67500"/>
                  <a:satMod val="115000"/>
                </a:srgbClr>
              </a:gs>
              <a:gs pos="100000">
                <a:srgbClr val="996633">
                  <a:shade val="100000"/>
                  <a:satMod val="115000"/>
                </a:srgbClr>
              </a:gs>
            </a:gsLst>
            <a:path path="circle">
              <a:fillToRect l="50000" t="50000" r="50000" b="50000"/>
            </a:path>
            <a:tileRect/>
          </a:gradFill>
        </p:spPr>
        <p:txBody>
          <a:bodyPr/>
          <a:lstStyle/>
          <a:p>
            <a:endParaRPr lang="es-ES" dirty="0"/>
          </a:p>
        </p:txBody>
      </p:sp>
      <p:pic>
        <p:nvPicPr>
          <p:cNvPr id="4" name="3 Imagen" descr="9f426da0576316c7f3729f880fbf3bc0.jpg"/>
          <p:cNvPicPr>
            <a:picLocks noChangeAspect="1"/>
          </p:cNvPicPr>
          <p:nvPr/>
        </p:nvPicPr>
        <p:blipFill>
          <a:blip r:embed="rId2"/>
          <a:stretch>
            <a:fillRect/>
          </a:stretch>
        </p:blipFill>
        <p:spPr>
          <a:xfrm>
            <a:off x="0" y="0"/>
            <a:ext cx="9144000" cy="5143500"/>
          </a:xfrm>
          <a:prstGeom prst="rect">
            <a:avLst/>
          </a:prstGeom>
        </p:spPr>
      </p:pic>
      <p:pic>
        <p:nvPicPr>
          <p:cNvPr id="10" name="9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a:off x="3571868" y="714362"/>
            <a:ext cx="1762128" cy="1887994"/>
          </a:xfrm>
          <a:prstGeom prst="rect">
            <a:avLst/>
          </a:prstGeom>
        </p:spPr>
      </p:pic>
      <p:pic>
        <p:nvPicPr>
          <p:cNvPr id="11" name="10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4920685" y="1865875"/>
            <a:ext cx="1762128" cy="1887994"/>
          </a:xfrm>
          <a:prstGeom prst="rect">
            <a:avLst/>
          </a:prstGeom>
        </p:spPr>
      </p:pic>
      <p:pic>
        <p:nvPicPr>
          <p:cNvPr id="12" name="11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3491925" y="2794569"/>
            <a:ext cx="1762128" cy="1887994"/>
          </a:xfrm>
          <a:prstGeom prst="rect">
            <a:avLst/>
          </a:prstGeom>
        </p:spPr>
      </p:pic>
      <p:pic>
        <p:nvPicPr>
          <p:cNvPr id="13" name="12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2277479" y="1865875"/>
            <a:ext cx="1762128" cy="1887994"/>
          </a:xfrm>
          <a:prstGeom prst="rect">
            <a:avLst/>
          </a:prstGeom>
        </p:spPr>
      </p:pic>
      <p:pic>
        <p:nvPicPr>
          <p:cNvPr id="14" name="13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a:off x="4643438" y="1000114"/>
            <a:ext cx="1762128" cy="1887994"/>
          </a:xfrm>
          <a:prstGeom prst="rect">
            <a:avLst/>
          </a:prstGeom>
        </p:spPr>
      </p:pic>
      <p:pic>
        <p:nvPicPr>
          <p:cNvPr id="15" name="14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4563495" y="2651693"/>
            <a:ext cx="1762128" cy="1887994"/>
          </a:xfrm>
          <a:prstGeom prst="rect">
            <a:avLst/>
          </a:prstGeom>
        </p:spPr>
      </p:pic>
      <p:pic>
        <p:nvPicPr>
          <p:cNvPr id="16" name="15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7609952">
            <a:off x="2617226" y="2541664"/>
            <a:ext cx="1762128" cy="1887994"/>
          </a:xfrm>
          <a:prstGeom prst="rect">
            <a:avLst/>
          </a:prstGeom>
        </p:spPr>
      </p:pic>
      <p:pic>
        <p:nvPicPr>
          <p:cNvPr id="17" name="16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009241">
            <a:off x="2585635" y="967128"/>
            <a:ext cx="1762128" cy="1887994"/>
          </a:xfrm>
          <a:prstGeom prst="rect">
            <a:avLst/>
          </a:prstGeom>
        </p:spPr>
      </p:pic>
      <p:sp>
        <p:nvSpPr>
          <p:cNvPr id="18" name="17 Rectángulo"/>
          <p:cNvSpPr/>
          <p:nvPr/>
        </p:nvSpPr>
        <p:spPr>
          <a:xfrm>
            <a:off x="-214346" y="-428646"/>
            <a:ext cx="9644130" cy="5786478"/>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8"/>
                                        </p:tgtEl>
                                        <p:attrNameLst>
                                          <p:attrName>style.opacity</p:attrName>
                                        </p:attrNameLst>
                                      </p:cBhvr>
                                      <p:to>
                                        <p:strVal val="0"/>
                                      </p:to>
                                    </p:set>
                                    <p:animEffect filter="image" prLst="opacity: 0">
                                      <p:cBhvr rctx="IE">
                                        <p:cTn id="7" dur="indefinite"/>
                                        <p:tgtEl>
                                          <p:spTgt spid="18"/>
                                        </p:tgtEl>
                                      </p:cBhvr>
                                    </p:animEffect>
                                  </p:childTnLst>
                                </p:cTn>
                              </p:par>
                              <p:par>
                                <p:cTn id="8" presetID="23" presetClass="entr" presetSubtype="528"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 calcmode="lin" valueType="num">
                                      <p:cBhvr>
                                        <p:cTn id="10" dur="3000" fill="hold"/>
                                        <p:tgtEl>
                                          <p:spTgt spid="10"/>
                                        </p:tgtEl>
                                        <p:attrNameLst>
                                          <p:attrName>ppt_w</p:attrName>
                                        </p:attrNameLst>
                                      </p:cBhvr>
                                      <p:tavLst>
                                        <p:tav tm="0">
                                          <p:val>
                                            <p:fltVal val="0"/>
                                          </p:val>
                                        </p:tav>
                                        <p:tav tm="100000">
                                          <p:val>
                                            <p:strVal val="#ppt_w"/>
                                          </p:val>
                                        </p:tav>
                                      </p:tavLst>
                                    </p:anim>
                                    <p:anim calcmode="lin" valueType="num">
                                      <p:cBhvr>
                                        <p:cTn id="11" dur="3000" fill="hold"/>
                                        <p:tgtEl>
                                          <p:spTgt spid="10"/>
                                        </p:tgtEl>
                                        <p:attrNameLst>
                                          <p:attrName>ppt_h</p:attrName>
                                        </p:attrNameLst>
                                      </p:cBhvr>
                                      <p:tavLst>
                                        <p:tav tm="0">
                                          <p:val>
                                            <p:fltVal val="0"/>
                                          </p:val>
                                        </p:tav>
                                        <p:tav tm="100000">
                                          <p:val>
                                            <p:strVal val="#ppt_h"/>
                                          </p:val>
                                        </p:tav>
                                      </p:tavLst>
                                    </p:anim>
                                    <p:anim calcmode="lin" valueType="num">
                                      <p:cBhvr>
                                        <p:cTn id="12" dur="3000" fill="hold"/>
                                        <p:tgtEl>
                                          <p:spTgt spid="10"/>
                                        </p:tgtEl>
                                        <p:attrNameLst>
                                          <p:attrName>ppt_x</p:attrName>
                                        </p:attrNameLst>
                                      </p:cBhvr>
                                      <p:tavLst>
                                        <p:tav tm="0">
                                          <p:val>
                                            <p:fltVal val="0.5"/>
                                          </p:val>
                                        </p:tav>
                                        <p:tav tm="100000">
                                          <p:val>
                                            <p:strVal val="#ppt_x"/>
                                          </p:val>
                                        </p:tav>
                                      </p:tavLst>
                                    </p:anim>
                                    <p:anim calcmode="lin" valueType="num">
                                      <p:cBhvr>
                                        <p:cTn id="13" dur="3000" fill="hold"/>
                                        <p:tgtEl>
                                          <p:spTgt spid="10"/>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 calcmode="lin" valueType="num">
                                      <p:cBhvr>
                                        <p:cTn id="16" dur="3000" fill="hold"/>
                                        <p:tgtEl>
                                          <p:spTgt spid="11"/>
                                        </p:tgtEl>
                                        <p:attrNameLst>
                                          <p:attrName>ppt_w</p:attrName>
                                        </p:attrNameLst>
                                      </p:cBhvr>
                                      <p:tavLst>
                                        <p:tav tm="0">
                                          <p:val>
                                            <p:fltVal val="0"/>
                                          </p:val>
                                        </p:tav>
                                        <p:tav tm="100000">
                                          <p:val>
                                            <p:strVal val="#ppt_w"/>
                                          </p:val>
                                        </p:tav>
                                      </p:tavLst>
                                    </p:anim>
                                    <p:anim calcmode="lin" valueType="num">
                                      <p:cBhvr>
                                        <p:cTn id="17" dur="3000" fill="hold"/>
                                        <p:tgtEl>
                                          <p:spTgt spid="11"/>
                                        </p:tgtEl>
                                        <p:attrNameLst>
                                          <p:attrName>ppt_h</p:attrName>
                                        </p:attrNameLst>
                                      </p:cBhvr>
                                      <p:tavLst>
                                        <p:tav tm="0">
                                          <p:val>
                                            <p:fltVal val="0"/>
                                          </p:val>
                                        </p:tav>
                                        <p:tav tm="100000">
                                          <p:val>
                                            <p:strVal val="#ppt_h"/>
                                          </p:val>
                                        </p:tav>
                                      </p:tavLst>
                                    </p:anim>
                                    <p:anim calcmode="lin" valueType="num">
                                      <p:cBhvr>
                                        <p:cTn id="18" dur="3000" fill="hold"/>
                                        <p:tgtEl>
                                          <p:spTgt spid="11"/>
                                        </p:tgtEl>
                                        <p:attrNameLst>
                                          <p:attrName>ppt_x</p:attrName>
                                        </p:attrNameLst>
                                      </p:cBhvr>
                                      <p:tavLst>
                                        <p:tav tm="0">
                                          <p:val>
                                            <p:fltVal val="0.5"/>
                                          </p:val>
                                        </p:tav>
                                        <p:tav tm="100000">
                                          <p:val>
                                            <p:strVal val="#ppt_x"/>
                                          </p:val>
                                        </p:tav>
                                      </p:tavLst>
                                    </p:anim>
                                    <p:anim calcmode="lin" valueType="num">
                                      <p:cBhvr>
                                        <p:cTn id="19" dur="3000" fill="hold"/>
                                        <p:tgtEl>
                                          <p:spTgt spid="11"/>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p:cTn id="22" dur="3000" fill="hold"/>
                                        <p:tgtEl>
                                          <p:spTgt spid="12"/>
                                        </p:tgtEl>
                                        <p:attrNameLst>
                                          <p:attrName>ppt_w</p:attrName>
                                        </p:attrNameLst>
                                      </p:cBhvr>
                                      <p:tavLst>
                                        <p:tav tm="0">
                                          <p:val>
                                            <p:fltVal val="0"/>
                                          </p:val>
                                        </p:tav>
                                        <p:tav tm="100000">
                                          <p:val>
                                            <p:strVal val="#ppt_w"/>
                                          </p:val>
                                        </p:tav>
                                      </p:tavLst>
                                    </p:anim>
                                    <p:anim calcmode="lin" valueType="num">
                                      <p:cBhvr>
                                        <p:cTn id="23" dur="3000" fill="hold"/>
                                        <p:tgtEl>
                                          <p:spTgt spid="12"/>
                                        </p:tgtEl>
                                        <p:attrNameLst>
                                          <p:attrName>ppt_h</p:attrName>
                                        </p:attrNameLst>
                                      </p:cBhvr>
                                      <p:tavLst>
                                        <p:tav tm="0">
                                          <p:val>
                                            <p:fltVal val="0"/>
                                          </p:val>
                                        </p:tav>
                                        <p:tav tm="100000">
                                          <p:val>
                                            <p:strVal val="#ppt_h"/>
                                          </p:val>
                                        </p:tav>
                                      </p:tavLst>
                                    </p:anim>
                                    <p:anim calcmode="lin" valueType="num">
                                      <p:cBhvr>
                                        <p:cTn id="24" dur="3000" fill="hold"/>
                                        <p:tgtEl>
                                          <p:spTgt spid="12"/>
                                        </p:tgtEl>
                                        <p:attrNameLst>
                                          <p:attrName>ppt_x</p:attrName>
                                        </p:attrNameLst>
                                      </p:cBhvr>
                                      <p:tavLst>
                                        <p:tav tm="0">
                                          <p:val>
                                            <p:fltVal val="0.5"/>
                                          </p:val>
                                        </p:tav>
                                        <p:tav tm="100000">
                                          <p:val>
                                            <p:strVal val="#ppt_x"/>
                                          </p:val>
                                        </p:tav>
                                      </p:tavLst>
                                    </p:anim>
                                    <p:anim calcmode="lin" valueType="num">
                                      <p:cBhvr>
                                        <p:cTn id="25" dur="3000" fill="hold"/>
                                        <p:tgtEl>
                                          <p:spTgt spid="12"/>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 calcmode="lin" valueType="num">
                                      <p:cBhvr>
                                        <p:cTn id="28" dur="3000" fill="hold"/>
                                        <p:tgtEl>
                                          <p:spTgt spid="13"/>
                                        </p:tgtEl>
                                        <p:attrNameLst>
                                          <p:attrName>ppt_w</p:attrName>
                                        </p:attrNameLst>
                                      </p:cBhvr>
                                      <p:tavLst>
                                        <p:tav tm="0">
                                          <p:val>
                                            <p:fltVal val="0"/>
                                          </p:val>
                                        </p:tav>
                                        <p:tav tm="100000">
                                          <p:val>
                                            <p:strVal val="#ppt_w"/>
                                          </p:val>
                                        </p:tav>
                                      </p:tavLst>
                                    </p:anim>
                                    <p:anim calcmode="lin" valueType="num">
                                      <p:cBhvr>
                                        <p:cTn id="29" dur="3000" fill="hold"/>
                                        <p:tgtEl>
                                          <p:spTgt spid="13"/>
                                        </p:tgtEl>
                                        <p:attrNameLst>
                                          <p:attrName>ppt_h</p:attrName>
                                        </p:attrNameLst>
                                      </p:cBhvr>
                                      <p:tavLst>
                                        <p:tav tm="0">
                                          <p:val>
                                            <p:fltVal val="0"/>
                                          </p:val>
                                        </p:tav>
                                        <p:tav tm="100000">
                                          <p:val>
                                            <p:strVal val="#ppt_h"/>
                                          </p:val>
                                        </p:tav>
                                      </p:tavLst>
                                    </p:anim>
                                    <p:anim calcmode="lin" valueType="num">
                                      <p:cBhvr>
                                        <p:cTn id="30" dur="3000" fill="hold"/>
                                        <p:tgtEl>
                                          <p:spTgt spid="13"/>
                                        </p:tgtEl>
                                        <p:attrNameLst>
                                          <p:attrName>ppt_x</p:attrName>
                                        </p:attrNameLst>
                                      </p:cBhvr>
                                      <p:tavLst>
                                        <p:tav tm="0">
                                          <p:val>
                                            <p:fltVal val="0.5"/>
                                          </p:val>
                                        </p:tav>
                                        <p:tav tm="100000">
                                          <p:val>
                                            <p:strVal val="#ppt_x"/>
                                          </p:val>
                                        </p:tav>
                                      </p:tavLst>
                                    </p:anim>
                                    <p:anim calcmode="lin" valueType="num">
                                      <p:cBhvr>
                                        <p:cTn id="31" dur="3000" fill="hold"/>
                                        <p:tgtEl>
                                          <p:spTgt spid="13"/>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p:cTn id="34" dur="3000" fill="hold"/>
                                        <p:tgtEl>
                                          <p:spTgt spid="14"/>
                                        </p:tgtEl>
                                        <p:attrNameLst>
                                          <p:attrName>ppt_w</p:attrName>
                                        </p:attrNameLst>
                                      </p:cBhvr>
                                      <p:tavLst>
                                        <p:tav tm="0">
                                          <p:val>
                                            <p:fltVal val="0"/>
                                          </p:val>
                                        </p:tav>
                                        <p:tav tm="100000">
                                          <p:val>
                                            <p:strVal val="#ppt_w"/>
                                          </p:val>
                                        </p:tav>
                                      </p:tavLst>
                                    </p:anim>
                                    <p:anim calcmode="lin" valueType="num">
                                      <p:cBhvr>
                                        <p:cTn id="35" dur="3000" fill="hold"/>
                                        <p:tgtEl>
                                          <p:spTgt spid="14"/>
                                        </p:tgtEl>
                                        <p:attrNameLst>
                                          <p:attrName>ppt_h</p:attrName>
                                        </p:attrNameLst>
                                      </p:cBhvr>
                                      <p:tavLst>
                                        <p:tav tm="0">
                                          <p:val>
                                            <p:fltVal val="0"/>
                                          </p:val>
                                        </p:tav>
                                        <p:tav tm="100000">
                                          <p:val>
                                            <p:strVal val="#ppt_h"/>
                                          </p:val>
                                        </p:tav>
                                      </p:tavLst>
                                    </p:anim>
                                    <p:anim calcmode="lin" valueType="num">
                                      <p:cBhvr>
                                        <p:cTn id="36" dur="3000" fill="hold"/>
                                        <p:tgtEl>
                                          <p:spTgt spid="14"/>
                                        </p:tgtEl>
                                        <p:attrNameLst>
                                          <p:attrName>ppt_x</p:attrName>
                                        </p:attrNameLst>
                                      </p:cBhvr>
                                      <p:tavLst>
                                        <p:tav tm="0">
                                          <p:val>
                                            <p:fltVal val="0.5"/>
                                          </p:val>
                                        </p:tav>
                                        <p:tav tm="100000">
                                          <p:val>
                                            <p:strVal val="#ppt_x"/>
                                          </p:val>
                                        </p:tav>
                                      </p:tavLst>
                                    </p:anim>
                                    <p:anim calcmode="lin" valueType="num">
                                      <p:cBhvr>
                                        <p:cTn id="37" dur="3000" fill="hold"/>
                                        <p:tgtEl>
                                          <p:spTgt spid="14"/>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15"/>
                                        </p:tgtEl>
                                        <p:attrNameLst>
                                          <p:attrName>style.visibility</p:attrName>
                                        </p:attrNameLst>
                                      </p:cBhvr>
                                      <p:to>
                                        <p:strVal val="visible"/>
                                      </p:to>
                                    </p:set>
                                    <p:anim calcmode="lin" valueType="num">
                                      <p:cBhvr>
                                        <p:cTn id="40" dur="3000" fill="hold"/>
                                        <p:tgtEl>
                                          <p:spTgt spid="15"/>
                                        </p:tgtEl>
                                        <p:attrNameLst>
                                          <p:attrName>ppt_w</p:attrName>
                                        </p:attrNameLst>
                                      </p:cBhvr>
                                      <p:tavLst>
                                        <p:tav tm="0">
                                          <p:val>
                                            <p:fltVal val="0"/>
                                          </p:val>
                                        </p:tav>
                                        <p:tav tm="100000">
                                          <p:val>
                                            <p:strVal val="#ppt_w"/>
                                          </p:val>
                                        </p:tav>
                                      </p:tavLst>
                                    </p:anim>
                                    <p:anim calcmode="lin" valueType="num">
                                      <p:cBhvr>
                                        <p:cTn id="41" dur="3000" fill="hold"/>
                                        <p:tgtEl>
                                          <p:spTgt spid="15"/>
                                        </p:tgtEl>
                                        <p:attrNameLst>
                                          <p:attrName>ppt_h</p:attrName>
                                        </p:attrNameLst>
                                      </p:cBhvr>
                                      <p:tavLst>
                                        <p:tav tm="0">
                                          <p:val>
                                            <p:fltVal val="0"/>
                                          </p:val>
                                        </p:tav>
                                        <p:tav tm="100000">
                                          <p:val>
                                            <p:strVal val="#ppt_h"/>
                                          </p:val>
                                        </p:tav>
                                      </p:tavLst>
                                    </p:anim>
                                    <p:anim calcmode="lin" valueType="num">
                                      <p:cBhvr>
                                        <p:cTn id="42" dur="3000" fill="hold"/>
                                        <p:tgtEl>
                                          <p:spTgt spid="15"/>
                                        </p:tgtEl>
                                        <p:attrNameLst>
                                          <p:attrName>ppt_x</p:attrName>
                                        </p:attrNameLst>
                                      </p:cBhvr>
                                      <p:tavLst>
                                        <p:tav tm="0">
                                          <p:val>
                                            <p:fltVal val="0.5"/>
                                          </p:val>
                                        </p:tav>
                                        <p:tav tm="100000">
                                          <p:val>
                                            <p:strVal val="#ppt_x"/>
                                          </p:val>
                                        </p:tav>
                                      </p:tavLst>
                                    </p:anim>
                                    <p:anim calcmode="lin" valueType="num">
                                      <p:cBhvr>
                                        <p:cTn id="43" dur="3000" fill="hold"/>
                                        <p:tgtEl>
                                          <p:spTgt spid="15"/>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16"/>
                                        </p:tgtEl>
                                        <p:attrNameLst>
                                          <p:attrName>style.visibility</p:attrName>
                                        </p:attrNameLst>
                                      </p:cBhvr>
                                      <p:to>
                                        <p:strVal val="visible"/>
                                      </p:to>
                                    </p:set>
                                    <p:anim calcmode="lin" valueType="num">
                                      <p:cBhvr>
                                        <p:cTn id="46" dur="3000" fill="hold"/>
                                        <p:tgtEl>
                                          <p:spTgt spid="16"/>
                                        </p:tgtEl>
                                        <p:attrNameLst>
                                          <p:attrName>ppt_w</p:attrName>
                                        </p:attrNameLst>
                                      </p:cBhvr>
                                      <p:tavLst>
                                        <p:tav tm="0">
                                          <p:val>
                                            <p:fltVal val="0"/>
                                          </p:val>
                                        </p:tav>
                                        <p:tav tm="100000">
                                          <p:val>
                                            <p:strVal val="#ppt_w"/>
                                          </p:val>
                                        </p:tav>
                                      </p:tavLst>
                                    </p:anim>
                                    <p:anim calcmode="lin" valueType="num">
                                      <p:cBhvr>
                                        <p:cTn id="47" dur="3000" fill="hold"/>
                                        <p:tgtEl>
                                          <p:spTgt spid="16"/>
                                        </p:tgtEl>
                                        <p:attrNameLst>
                                          <p:attrName>ppt_h</p:attrName>
                                        </p:attrNameLst>
                                      </p:cBhvr>
                                      <p:tavLst>
                                        <p:tav tm="0">
                                          <p:val>
                                            <p:fltVal val="0"/>
                                          </p:val>
                                        </p:tav>
                                        <p:tav tm="100000">
                                          <p:val>
                                            <p:strVal val="#ppt_h"/>
                                          </p:val>
                                        </p:tav>
                                      </p:tavLst>
                                    </p:anim>
                                    <p:anim calcmode="lin" valueType="num">
                                      <p:cBhvr>
                                        <p:cTn id="48" dur="3000" fill="hold"/>
                                        <p:tgtEl>
                                          <p:spTgt spid="16"/>
                                        </p:tgtEl>
                                        <p:attrNameLst>
                                          <p:attrName>ppt_x</p:attrName>
                                        </p:attrNameLst>
                                      </p:cBhvr>
                                      <p:tavLst>
                                        <p:tav tm="0">
                                          <p:val>
                                            <p:fltVal val="0.5"/>
                                          </p:val>
                                        </p:tav>
                                        <p:tav tm="100000">
                                          <p:val>
                                            <p:strVal val="#ppt_x"/>
                                          </p:val>
                                        </p:tav>
                                      </p:tavLst>
                                    </p:anim>
                                    <p:anim calcmode="lin" valueType="num">
                                      <p:cBhvr>
                                        <p:cTn id="49" dur="3000" fill="hold"/>
                                        <p:tgtEl>
                                          <p:spTgt spid="16"/>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7"/>
                                        </p:tgtEl>
                                        <p:attrNameLst>
                                          <p:attrName>style.visibility</p:attrName>
                                        </p:attrNameLst>
                                      </p:cBhvr>
                                      <p:to>
                                        <p:strVal val="visible"/>
                                      </p:to>
                                    </p:set>
                                    <p:anim calcmode="lin" valueType="num">
                                      <p:cBhvr>
                                        <p:cTn id="52" dur="3000" fill="hold"/>
                                        <p:tgtEl>
                                          <p:spTgt spid="17"/>
                                        </p:tgtEl>
                                        <p:attrNameLst>
                                          <p:attrName>ppt_w</p:attrName>
                                        </p:attrNameLst>
                                      </p:cBhvr>
                                      <p:tavLst>
                                        <p:tav tm="0">
                                          <p:val>
                                            <p:fltVal val="0"/>
                                          </p:val>
                                        </p:tav>
                                        <p:tav tm="100000">
                                          <p:val>
                                            <p:strVal val="#ppt_w"/>
                                          </p:val>
                                        </p:tav>
                                      </p:tavLst>
                                    </p:anim>
                                    <p:anim calcmode="lin" valueType="num">
                                      <p:cBhvr>
                                        <p:cTn id="53" dur="3000" fill="hold"/>
                                        <p:tgtEl>
                                          <p:spTgt spid="17"/>
                                        </p:tgtEl>
                                        <p:attrNameLst>
                                          <p:attrName>ppt_h</p:attrName>
                                        </p:attrNameLst>
                                      </p:cBhvr>
                                      <p:tavLst>
                                        <p:tav tm="0">
                                          <p:val>
                                            <p:fltVal val="0"/>
                                          </p:val>
                                        </p:tav>
                                        <p:tav tm="100000">
                                          <p:val>
                                            <p:strVal val="#ppt_h"/>
                                          </p:val>
                                        </p:tav>
                                      </p:tavLst>
                                    </p:anim>
                                    <p:anim calcmode="lin" valueType="num">
                                      <p:cBhvr>
                                        <p:cTn id="54" dur="3000" fill="hold"/>
                                        <p:tgtEl>
                                          <p:spTgt spid="17"/>
                                        </p:tgtEl>
                                        <p:attrNameLst>
                                          <p:attrName>ppt_x</p:attrName>
                                        </p:attrNameLst>
                                      </p:cBhvr>
                                      <p:tavLst>
                                        <p:tav tm="0">
                                          <p:val>
                                            <p:fltVal val="0.5"/>
                                          </p:val>
                                        </p:tav>
                                        <p:tav tm="100000">
                                          <p:val>
                                            <p:strVal val="#ppt_x"/>
                                          </p:val>
                                        </p:tav>
                                      </p:tavLst>
                                    </p:anim>
                                    <p:anim calcmode="lin" valueType="num">
                                      <p:cBhvr>
                                        <p:cTn id="55" dur="3000" fill="hold"/>
                                        <p:tgtEl>
                                          <p:spTgt spid="17"/>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3000" fill="hold"/>
                                        <p:tgtEl>
                                          <p:spTgt spid="10"/>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11"/>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12"/>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13"/>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14"/>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5"/>
                                        </p:tgtEl>
                                        <p:attrNameLst>
                                          <p:attrName>r</p:attrName>
                                        </p:attrNameLst>
                                      </p:cBhvr>
                                    </p:animRot>
                                  </p:childTnLst>
                                </p:cTn>
                              </p:par>
                              <p:par>
                                <p:cTn id="68" presetID="8" presetClass="emph" presetSubtype="0" fill="hold" nodeType="withEffect">
                                  <p:stCondLst>
                                    <p:cond delay="0"/>
                                  </p:stCondLst>
                                  <p:childTnLst>
                                    <p:animRot by="21600000">
                                      <p:cBhvr>
                                        <p:cTn id="69" dur="3000" fill="hold"/>
                                        <p:tgtEl>
                                          <p:spTgt spid="16"/>
                                        </p:tgtEl>
                                        <p:attrNameLst>
                                          <p:attrName>r</p:attrName>
                                        </p:attrNameLst>
                                      </p:cBhvr>
                                    </p:animRot>
                                  </p:childTnLst>
                                </p:cTn>
                              </p:par>
                              <p:par>
                                <p:cTn id="70" presetID="8" presetClass="emph" presetSubtype="0" fill="hold" nodeType="withEffect">
                                  <p:stCondLst>
                                    <p:cond delay="0"/>
                                  </p:stCondLst>
                                  <p:childTnLst>
                                    <p:animRot by="21600000">
                                      <p:cBhvr>
                                        <p:cTn id="71" dur="3000" fill="hold"/>
                                        <p:tgtEl>
                                          <p:spTgt spid="17"/>
                                        </p:tgtEl>
                                        <p:attrNameLst>
                                          <p:attrName>r</p:attrName>
                                        </p:attrNameLst>
                                      </p:cBhvr>
                                    </p:animRot>
                                  </p:childTnLst>
                                </p:cTn>
                              </p:par>
                            </p:childTnLst>
                          </p:cTn>
                        </p:par>
                        <p:par>
                          <p:cTn id="72" fill="hold">
                            <p:stCondLst>
                              <p:cond delay="3000"/>
                            </p:stCondLst>
                            <p:childTnLst>
                              <p:par>
                                <p:cTn id="73" presetID="23" presetClass="exit" presetSubtype="544" fill="hold" nodeType="afterEffect">
                                  <p:stCondLst>
                                    <p:cond delay="0"/>
                                  </p:stCondLst>
                                  <p:childTnLst>
                                    <p:anim calcmode="lin" valueType="num">
                                      <p:cBhvr>
                                        <p:cTn id="74" dur="3000"/>
                                        <p:tgtEl>
                                          <p:spTgt spid="10"/>
                                        </p:tgtEl>
                                        <p:attrNameLst>
                                          <p:attrName>ppt_w</p:attrName>
                                        </p:attrNameLst>
                                      </p:cBhvr>
                                      <p:tavLst>
                                        <p:tav tm="0">
                                          <p:val>
                                            <p:strVal val="ppt_w"/>
                                          </p:val>
                                        </p:tav>
                                        <p:tav tm="100000">
                                          <p:val>
                                            <p:fltVal val="0"/>
                                          </p:val>
                                        </p:tav>
                                      </p:tavLst>
                                    </p:anim>
                                    <p:anim calcmode="lin" valueType="num">
                                      <p:cBhvr>
                                        <p:cTn id="75" dur="3000"/>
                                        <p:tgtEl>
                                          <p:spTgt spid="10"/>
                                        </p:tgtEl>
                                        <p:attrNameLst>
                                          <p:attrName>ppt_h</p:attrName>
                                        </p:attrNameLst>
                                      </p:cBhvr>
                                      <p:tavLst>
                                        <p:tav tm="0">
                                          <p:val>
                                            <p:strVal val="ppt_h"/>
                                          </p:val>
                                        </p:tav>
                                        <p:tav tm="100000">
                                          <p:val>
                                            <p:fltVal val="0"/>
                                          </p:val>
                                        </p:tav>
                                      </p:tavLst>
                                    </p:anim>
                                    <p:anim calcmode="lin" valueType="num">
                                      <p:cBhvr>
                                        <p:cTn id="76" dur="3000"/>
                                        <p:tgtEl>
                                          <p:spTgt spid="10"/>
                                        </p:tgtEl>
                                        <p:attrNameLst>
                                          <p:attrName>ppt_x</p:attrName>
                                        </p:attrNameLst>
                                      </p:cBhvr>
                                      <p:tavLst>
                                        <p:tav tm="0">
                                          <p:val>
                                            <p:strVal val="ppt_x"/>
                                          </p:val>
                                        </p:tav>
                                        <p:tav tm="100000">
                                          <p:val>
                                            <p:fltVal val="0.5"/>
                                          </p:val>
                                        </p:tav>
                                      </p:tavLst>
                                    </p:anim>
                                    <p:anim calcmode="lin" valueType="num">
                                      <p:cBhvr>
                                        <p:cTn id="77" dur="3000"/>
                                        <p:tgtEl>
                                          <p:spTgt spid="10"/>
                                        </p:tgtEl>
                                        <p:attrNameLst>
                                          <p:attrName>ppt_y</p:attrName>
                                        </p:attrNameLst>
                                      </p:cBhvr>
                                      <p:tavLst>
                                        <p:tav tm="0">
                                          <p:val>
                                            <p:strVal val="ppt_y"/>
                                          </p:val>
                                        </p:tav>
                                        <p:tav tm="100000">
                                          <p:val>
                                            <p:fltVal val="0.5"/>
                                          </p:val>
                                        </p:tav>
                                      </p:tavLst>
                                    </p:anim>
                                    <p:set>
                                      <p:cBhvr>
                                        <p:cTn id="78" dur="1" fill="hold">
                                          <p:stCondLst>
                                            <p:cond delay="2999"/>
                                          </p:stCondLst>
                                        </p:cTn>
                                        <p:tgtEl>
                                          <p:spTgt spid="10"/>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3000"/>
                                        <p:tgtEl>
                                          <p:spTgt spid="11"/>
                                        </p:tgtEl>
                                        <p:attrNameLst>
                                          <p:attrName>ppt_w</p:attrName>
                                        </p:attrNameLst>
                                      </p:cBhvr>
                                      <p:tavLst>
                                        <p:tav tm="0">
                                          <p:val>
                                            <p:strVal val="ppt_w"/>
                                          </p:val>
                                        </p:tav>
                                        <p:tav tm="100000">
                                          <p:val>
                                            <p:fltVal val="0"/>
                                          </p:val>
                                        </p:tav>
                                      </p:tavLst>
                                    </p:anim>
                                    <p:anim calcmode="lin" valueType="num">
                                      <p:cBhvr>
                                        <p:cTn id="81" dur="3000"/>
                                        <p:tgtEl>
                                          <p:spTgt spid="11"/>
                                        </p:tgtEl>
                                        <p:attrNameLst>
                                          <p:attrName>ppt_h</p:attrName>
                                        </p:attrNameLst>
                                      </p:cBhvr>
                                      <p:tavLst>
                                        <p:tav tm="0">
                                          <p:val>
                                            <p:strVal val="ppt_h"/>
                                          </p:val>
                                        </p:tav>
                                        <p:tav tm="100000">
                                          <p:val>
                                            <p:fltVal val="0"/>
                                          </p:val>
                                        </p:tav>
                                      </p:tavLst>
                                    </p:anim>
                                    <p:anim calcmode="lin" valueType="num">
                                      <p:cBhvr>
                                        <p:cTn id="82" dur="3000"/>
                                        <p:tgtEl>
                                          <p:spTgt spid="11"/>
                                        </p:tgtEl>
                                        <p:attrNameLst>
                                          <p:attrName>ppt_x</p:attrName>
                                        </p:attrNameLst>
                                      </p:cBhvr>
                                      <p:tavLst>
                                        <p:tav tm="0">
                                          <p:val>
                                            <p:strVal val="ppt_x"/>
                                          </p:val>
                                        </p:tav>
                                        <p:tav tm="100000">
                                          <p:val>
                                            <p:fltVal val="0.5"/>
                                          </p:val>
                                        </p:tav>
                                      </p:tavLst>
                                    </p:anim>
                                    <p:anim calcmode="lin" valueType="num">
                                      <p:cBhvr>
                                        <p:cTn id="83" dur="3000"/>
                                        <p:tgtEl>
                                          <p:spTgt spid="11"/>
                                        </p:tgtEl>
                                        <p:attrNameLst>
                                          <p:attrName>ppt_y</p:attrName>
                                        </p:attrNameLst>
                                      </p:cBhvr>
                                      <p:tavLst>
                                        <p:tav tm="0">
                                          <p:val>
                                            <p:strVal val="ppt_y"/>
                                          </p:val>
                                        </p:tav>
                                        <p:tav tm="100000">
                                          <p:val>
                                            <p:fltVal val="0.5"/>
                                          </p:val>
                                        </p:tav>
                                      </p:tavLst>
                                    </p:anim>
                                    <p:set>
                                      <p:cBhvr>
                                        <p:cTn id="84" dur="1" fill="hold">
                                          <p:stCondLst>
                                            <p:cond delay="2999"/>
                                          </p:stCondLst>
                                        </p:cTn>
                                        <p:tgtEl>
                                          <p:spTgt spid="11"/>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3000"/>
                                        <p:tgtEl>
                                          <p:spTgt spid="12"/>
                                        </p:tgtEl>
                                        <p:attrNameLst>
                                          <p:attrName>ppt_w</p:attrName>
                                        </p:attrNameLst>
                                      </p:cBhvr>
                                      <p:tavLst>
                                        <p:tav tm="0">
                                          <p:val>
                                            <p:strVal val="ppt_w"/>
                                          </p:val>
                                        </p:tav>
                                        <p:tav tm="100000">
                                          <p:val>
                                            <p:fltVal val="0"/>
                                          </p:val>
                                        </p:tav>
                                      </p:tavLst>
                                    </p:anim>
                                    <p:anim calcmode="lin" valueType="num">
                                      <p:cBhvr>
                                        <p:cTn id="87" dur="3000"/>
                                        <p:tgtEl>
                                          <p:spTgt spid="12"/>
                                        </p:tgtEl>
                                        <p:attrNameLst>
                                          <p:attrName>ppt_h</p:attrName>
                                        </p:attrNameLst>
                                      </p:cBhvr>
                                      <p:tavLst>
                                        <p:tav tm="0">
                                          <p:val>
                                            <p:strVal val="ppt_h"/>
                                          </p:val>
                                        </p:tav>
                                        <p:tav tm="100000">
                                          <p:val>
                                            <p:fltVal val="0"/>
                                          </p:val>
                                        </p:tav>
                                      </p:tavLst>
                                    </p:anim>
                                    <p:anim calcmode="lin" valueType="num">
                                      <p:cBhvr>
                                        <p:cTn id="88" dur="3000"/>
                                        <p:tgtEl>
                                          <p:spTgt spid="12"/>
                                        </p:tgtEl>
                                        <p:attrNameLst>
                                          <p:attrName>ppt_x</p:attrName>
                                        </p:attrNameLst>
                                      </p:cBhvr>
                                      <p:tavLst>
                                        <p:tav tm="0">
                                          <p:val>
                                            <p:strVal val="ppt_x"/>
                                          </p:val>
                                        </p:tav>
                                        <p:tav tm="100000">
                                          <p:val>
                                            <p:fltVal val="0.5"/>
                                          </p:val>
                                        </p:tav>
                                      </p:tavLst>
                                    </p:anim>
                                    <p:anim calcmode="lin" valueType="num">
                                      <p:cBhvr>
                                        <p:cTn id="89" dur="3000"/>
                                        <p:tgtEl>
                                          <p:spTgt spid="12"/>
                                        </p:tgtEl>
                                        <p:attrNameLst>
                                          <p:attrName>ppt_y</p:attrName>
                                        </p:attrNameLst>
                                      </p:cBhvr>
                                      <p:tavLst>
                                        <p:tav tm="0">
                                          <p:val>
                                            <p:strVal val="ppt_y"/>
                                          </p:val>
                                        </p:tav>
                                        <p:tav tm="100000">
                                          <p:val>
                                            <p:fltVal val="0.5"/>
                                          </p:val>
                                        </p:tav>
                                      </p:tavLst>
                                    </p:anim>
                                    <p:set>
                                      <p:cBhvr>
                                        <p:cTn id="90" dur="1" fill="hold">
                                          <p:stCondLst>
                                            <p:cond delay="2999"/>
                                          </p:stCondLst>
                                        </p:cTn>
                                        <p:tgtEl>
                                          <p:spTgt spid="12"/>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3000"/>
                                        <p:tgtEl>
                                          <p:spTgt spid="13"/>
                                        </p:tgtEl>
                                        <p:attrNameLst>
                                          <p:attrName>ppt_w</p:attrName>
                                        </p:attrNameLst>
                                      </p:cBhvr>
                                      <p:tavLst>
                                        <p:tav tm="0">
                                          <p:val>
                                            <p:strVal val="ppt_w"/>
                                          </p:val>
                                        </p:tav>
                                        <p:tav tm="100000">
                                          <p:val>
                                            <p:fltVal val="0"/>
                                          </p:val>
                                        </p:tav>
                                      </p:tavLst>
                                    </p:anim>
                                    <p:anim calcmode="lin" valueType="num">
                                      <p:cBhvr>
                                        <p:cTn id="93" dur="3000"/>
                                        <p:tgtEl>
                                          <p:spTgt spid="13"/>
                                        </p:tgtEl>
                                        <p:attrNameLst>
                                          <p:attrName>ppt_h</p:attrName>
                                        </p:attrNameLst>
                                      </p:cBhvr>
                                      <p:tavLst>
                                        <p:tav tm="0">
                                          <p:val>
                                            <p:strVal val="ppt_h"/>
                                          </p:val>
                                        </p:tav>
                                        <p:tav tm="100000">
                                          <p:val>
                                            <p:fltVal val="0"/>
                                          </p:val>
                                        </p:tav>
                                      </p:tavLst>
                                    </p:anim>
                                    <p:anim calcmode="lin" valueType="num">
                                      <p:cBhvr>
                                        <p:cTn id="94" dur="3000"/>
                                        <p:tgtEl>
                                          <p:spTgt spid="13"/>
                                        </p:tgtEl>
                                        <p:attrNameLst>
                                          <p:attrName>ppt_x</p:attrName>
                                        </p:attrNameLst>
                                      </p:cBhvr>
                                      <p:tavLst>
                                        <p:tav tm="0">
                                          <p:val>
                                            <p:strVal val="ppt_x"/>
                                          </p:val>
                                        </p:tav>
                                        <p:tav tm="100000">
                                          <p:val>
                                            <p:fltVal val="0.5"/>
                                          </p:val>
                                        </p:tav>
                                      </p:tavLst>
                                    </p:anim>
                                    <p:anim calcmode="lin" valueType="num">
                                      <p:cBhvr>
                                        <p:cTn id="95" dur="3000"/>
                                        <p:tgtEl>
                                          <p:spTgt spid="13"/>
                                        </p:tgtEl>
                                        <p:attrNameLst>
                                          <p:attrName>ppt_y</p:attrName>
                                        </p:attrNameLst>
                                      </p:cBhvr>
                                      <p:tavLst>
                                        <p:tav tm="0">
                                          <p:val>
                                            <p:strVal val="ppt_y"/>
                                          </p:val>
                                        </p:tav>
                                        <p:tav tm="100000">
                                          <p:val>
                                            <p:fltVal val="0.5"/>
                                          </p:val>
                                        </p:tav>
                                      </p:tavLst>
                                    </p:anim>
                                    <p:set>
                                      <p:cBhvr>
                                        <p:cTn id="96" dur="1" fill="hold">
                                          <p:stCondLst>
                                            <p:cond delay="2999"/>
                                          </p:stCondLst>
                                        </p:cTn>
                                        <p:tgtEl>
                                          <p:spTgt spid="13"/>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3000"/>
                                        <p:tgtEl>
                                          <p:spTgt spid="14"/>
                                        </p:tgtEl>
                                        <p:attrNameLst>
                                          <p:attrName>ppt_w</p:attrName>
                                        </p:attrNameLst>
                                      </p:cBhvr>
                                      <p:tavLst>
                                        <p:tav tm="0">
                                          <p:val>
                                            <p:strVal val="ppt_w"/>
                                          </p:val>
                                        </p:tav>
                                        <p:tav tm="100000">
                                          <p:val>
                                            <p:fltVal val="0"/>
                                          </p:val>
                                        </p:tav>
                                      </p:tavLst>
                                    </p:anim>
                                    <p:anim calcmode="lin" valueType="num">
                                      <p:cBhvr>
                                        <p:cTn id="99" dur="3000"/>
                                        <p:tgtEl>
                                          <p:spTgt spid="14"/>
                                        </p:tgtEl>
                                        <p:attrNameLst>
                                          <p:attrName>ppt_h</p:attrName>
                                        </p:attrNameLst>
                                      </p:cBhvr>
                                      <p:tavLst>
                                        <p:tav tm="0">
                                          <p:val>
                                            <p:strVal val="ppt_h"/>
                                          </p:val>
                                        </p:tav>
                                        <p:tav tm="100000">
                                          <p:val>
                                            <p:fltVal val="0"/>
                                          </p:val>
                                        </p:tav>
                                      </p:tavLst>
                                    </p:anim>
                                    <p:anim calcmode="lin" valueType="num">
                                      <p:cBhvr>
                                        <p:cTn id="100" dur="3000"/>
                                        <p:tgtEl>
                                          <p:spTgt spid="14"/>
                                        </p:tgtEl>
                                        <p:attrNameLst>
                                          <p:attrName>ppt_x</p:attrName>
                                        </p:attrNameLst>
                                      </p:cBhvr>
                                      <p:tavLst>
                                        <p:tav tm="0">
                                          <p:val>
                                            <p:strVal val="ppt_x"/>
                                          </p:val>
                                        </p:tav>
                                        <p:tav tm="100000">
                                          <p:val>
                                            <p:fltVal val="0.5"/>
                                          </p:val>
                                        </p:tav>
                                      </p:tavLst>
                                    </p:anim>
                                    <p:anim calcmode="lin" valueType="num">
                                      <p:cBhvr>
                                        <p:cTn id="101" dur="3000"/>
                                        <p:tgtEl>
                                          <p:spTgt spid="14"/>
                                        </p:tgtEl>
                                        <p:attrNameLst>
                                          <p:attrName>ppt_y</p:attrName>
                                        </p:attrNameLst>
                                      </p:cBhvr>
                                      <p:tavLst>
                                        <p:tav tm="0">
                                          <p:val>
                                            <p:strVal val="ppt_y"/>
                                          </p:val>
                                        </p:tav>
                                        <p:tav tm="100000">
                                          <p:val>
                                            <p:fltVal val="0.5"/>
                                          </p:val>
                                        </p:tav>
                                      </p:tavLst>
                                    </p:anim>
                                    <p:set>
                                      <p:cBhvr>
                                        <p:cTn id="102" dur="1" fill="hold">
                                          <p:stCondLst>
                                            <p:cond delay="2999"/>
                                          </p:stCondLst>
                                        </p:cTn>
                                        <p:tgtEl>
                                          <p:spTgt spid="14"/>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3000"/>
                                        <p:tgtEl>
                                          <p:spTgt spid="15"/>
                                        </p:tgtEl>
                                        <p:attrNameLst>
                                          <p:attrName>ppt_w</p:attrName>
                                        </p:attrNameLst>
                                      </p:cBhvr>
                                      <p:tavLst>
                                        <p:tav tm="0">
                                          <p:val>
                                            <p:strVal val="ppt_w"/>
                                          </p:val>
                                        </p:tav>
                                        <p:tav tm="100000">
                                          <p:val>
                                            <p:fltVal val="0"/>
                                          </p:val>
                                        </p:tav>
                                      </p:tavLst>
                                    </p:anim>
                                    <p:anim calcmode="lin" valueType="num">
                                      <p:cBhvr>
                                        <p:cTn id="105" dur="3000"/>
                                        <p:tgtEl>
                                          <p:spTgt spid="15"/>
                                        </p:tgtEl>
                                        <p:attrNameLst>
                                          <p:attrName>ppt_h</p:attrName>
                                        </p:attrNameLst>
                                      </p:cBhvr>
                                      <p:tavLst>
                                        <p:tav tm="0">
                                          <p:val>
                                            <p:strVal val="ppt_h"/>
                                          </p:val>
                                        </p:tav>
                                        <p:tav tm="100000">
                                          <p:val>
                                            <p:fltVal val="0"/>
                                          </p:val>
                                        </p:tav>
                                      </p:tavLst>
                                    </p:anim>
                                    <p:anim calcmode="lin" valueType="num">
                                      <p:cBhvr>
                                        <p:cTn id="106" dur="3000"/>
                                        <p:tgtEl>
                                          <p:spTgt spid="15"/>
                                        </p:tgtEl>
                                        <p:attrNameLst>
                                          <p:attrName>ppt_x</p:attrName>
                                        </p:attrNameLst>
                                      </p:cBhvr>
                                      <p:tavLst>
                                        <p:tav tm="0">
                                          <p:val>
                                            <p:strVal val="ppt_x"/>
                                          </p:val>
                                        </p:tav>
                                        <p:tav tm="100000">
                                          <p:val>
                                            <p:fltVal val="0.5"/>
                                          </p:val>
                                        </p:tav>
                                      </p:tavLst>
                                    </p:anim>
                                    <p:anim calcmode="lin" valueType="num">
                                      <p:cBhvr>
                                        <p:cTn id="107" dur="3000"/>
                                        <p:tgtEl>
                                          <p:spTgt spid="15"/>
                                        </p:tgtEl>
                                        <p:attrNameLst>
                                          <p:attrName>ppt_y</p:attrName>
                                        </p:attrNameLst>
                                      </p:cBhvr>
                                      <p:tavLst>
                                        <p:tav tm="0">
                                          <p:val>
                                            <p:strVal val="ppt_y"/>
                                          </p:val>
                                        </p:tav>
                                        <p:tav tm="100000">
                                          <p:val>
                                            <p:fltVal val="0.5"/>
                                          </p:val>
                                        </p:tav>
                                      </p:tavLst>
                                    </p:anim>
                                    <p:set>
                                      <p:cBhvr>
                                        <p:cTn id="108" dur="1" fill="hold">
                                          <p:stCondLst>
                                            <p:cond delay="2999"/>
                                          </p:stCondLst>
                                        </p:cTn>
                                        <p:tgtEl>
                                          <p:spTgt spid="15"/>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3000"/>
                                        <p:tgtEl>
                                          <p:spTgt spid="16"/>
                                        </p:tgtEl>
                                        <p:attrNameLst>
                                          <p:attrName>ppt_w</p:attrName>
                                        </p:attrNameLst>
                                      </p:cBhvr>
                                      <p:tavLst>
                                        <p:tav tm="0">
                                          <p:val>
                                            <p:strVal val="ppt_w"/>
                                          </p:val>
                                        </p:tav>
                                        <p:tav tm="100000">
                                          <p:val>
                                            <p:fltVal val="0"/>
                                          </p:val>
                                        </p:tav>
                                      </p:tavLst>
                                    </p:anim>
                                    <p:anim calcmode="lin" valueType="num">
                                      <p:cBhvr>
                                        <p:cTn id="111" dur="3000"/>
                                        <p:tgtEl>
                                          <p:spTgt spid="16"/>
                                        </p:tgtEl>
                                        <p:attrNameLst>
                                          <p:attrName>ppt_h</p:attrName>
                                        </p:attrNameLst>
                                      </p:cBhvr>
                                      <p:tavLst>
                                        <p:tav tm="0">
                                          <p:val>
                                            <p:strVal val="ppt_h"/>
                                          </p:val>
                                        </p:tav>
                                        <p:tav tm="100000">
                                          <p:val>
                                            <p:fltVal val="0"/>
                                          </p:val>
                                        </p:tav>
                                      </p:tavLst>
                                    </p:anim>
                                    <p:anim calcmode="lin" valueType="num">
                                      <p:cBhvr>
                                        <p:cTn id="112" dur="3000"/>
                                        <p:tgtEl>
                                          <p:spTgt spid="16"/>
                                        </p:tgtEl>
                                        <p:attrNameLst>
                                          <p:attrName>ppt_x</p:attrName>
                                        </p:attrNameLst>
                                      </p:cBhvr>
                                      <p:tavLst>
                                        <p:tav tm="0">
                                          <p:val>
                                            <p:strVal val="ppt_x"/>
                                          </p:val>
                                        </p:tav>
                                        <p:tav tm="100000">
                                          <p:val>
                                            <p:fltVal val="0.5"/>
                                          </p:val>
                                        </p:tav>
                                      </p:tavLst>
                                    </p:anim>
                                    <p:anim calcmode="lin" valueType="num">
                                      <p:cBhvr>
                                        <p:cTn id="113" dur="3000"/>
                                        <p:tgtEl>
                                          <p:spTgt spid="16"/>
                                        </p:tgtEl>
                                        <p:attrNameLst>
                                          <p:attrName>ppt_y</p:attrName>
                                        </p:attrNameLst>
                                      </p:cBhvr>
                                      <p:tavLst>
                                        <p:tav tm="0">
                                          <p:val>
                                            <p:strVal val="ppt_y"/>
                                          </p:val>
                                        </p:tav>
                                        <p:tav tm="100000">
                                          <p:val>
                                            <p:fltVal val="0.5"/>
                                          </p:val>
                                        </p:tav>
                                      </p:tavLst>
                                    </p:anim>
                                    <p:set>
                                      <p:cBhvr>
                                        <p:cTn id="114" dur="1" fill="hold">
                                          <p:stCondLst>
                                            <p:cond delay="2999"/>
                                          </p:stCondLst>
                                        </p:cTn>
                                        <p:tgtEl>
                                          <p:spTgt spid="16"/>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3000"/>
                                        <p:tgtEl>
                                          <p:spTgt spid="17"/>
                                        </p:tgtEl>
                                        <p:attrNameLst>
                                          <p:attrName>ppt_w</p:attrName>
                                        </p:attrNameLst>
                                      </p:cBhvr>
                                      <p:tavLst>
                                        <p:tav tm="0">
                                          <p:val>
                                            <p:strVal val="ppt_w"/>
                                          </p:val>
                                        </p:tav>
                                        <p:tav tm="100000">
                                          <p:val>
                                            <p:fltVal val="0"/>
                                          </p:val>
                                        </p:tav>
                                      </p:tavLst>
                                    </p:anim>
                                    <p:anim calcmode="lin" valueType="num">
                                      <p:cBhvr>
                                        <p:cTn id="117" dur="3000"/>
                                        <p:tgtEl>
                                          <p:spTgt spid="17"/>
                                        </p:tgtEl>
                                        <p:attrNameLst>
                                          <p:attrName>ppt_h</p:attrName>
                                        </p:attrNameLst>
                                      </p:cBhvr>
                                      <p:tavLst>
                                        <p:tav tm="0">
                                          <p:val>
                                            <p:strVal val="ppt_h"/>
                                          </p:val>
                                        </p:tav>
                                        <p:tav tm="100000">
                                          <p:val>
                                            <p:fltVal val="0"/>
                                          </p:val>
                                        </p:tav>
                                      </p:tavLst>
                                    </p:anim>
                                    <p:anim calcmode="lin" valueType="num">
                                      <p:cBhvr>
                                        <p:cTn id="118" dur="3000"/>
                                        <p:tgtEl>
                                          <p:spTgt spid="17"/>
                                        </p:tgtEl>
                                        <p:attrNameLst>
                                          <p:attrName>ppt_x</p:attrName>
                                        </p:attrNameLst>
                                      </p:cBhvr>
                                      <p:tavLst>
                                        <p:tav tm="0">
                                          <p:val>
                                            <p:strVal val="ppt_x"/>
                                          </p:val>
                                        </p:tav>
                                        <p:tav tm="100000">
                                          <p:val>
                                            <p:fltVal val="0.5"/>
                                          </p:val>
                                        </p:tav>
                                      </p:tavLst>
                                    </p:anim>
                                    <p:anim calcmode="lin" valueType="num">
                                      <p:cBhvr>
                                        <p:cTn id="119" dur="3000"/>
                                        <p:tgtEl>
                                          <p:spTgt spid="17"/>
                                        </p:tgtEl>
                                        <p:attrNameLst>
                                          <p:attrName>ppt_y</p:attrName>
                                        </p:attrNameLst>
                                      </p:cBhvr>
                                      <p:tavLst>
                                        <p:tav tm="0">
                                          <p:val>
                                            <p:strVal val="ppt_y"/>
                                          </p:val>
                                        </p:tav>
                                        <p:tav tm="100000">
                                          <p:val>
                                            <p:fltVal val="0.5"/>
                                          </p:val>
                                        </p:tav>
                                      </p:tavLst>
                                    </p:anim>
                                    <p:set>
                                      <p:cBhvr>
                                        <p:cTn id="120" dur="1" fill="hold">
                                          <p:stCondLst>
                                            <p:cond delay="2999"/>
                                          </p:stCondLst>
                                        </p:cTn>
                                        <p:tgtEl>
                                          <p:spTgt spid="17"/>
                                        </p:tgtEl>
                                        <p:attrNameLst>
                                          <p:attrName>style.visibility</p:attrName>
                                        </p:attrNameLst>
                                      </p:cBhvr>
                                      <p:to>
                                        <p:strVal val="hidden"/>
                                      </p:to>
                                    </p:set>
                                  </p:childTnLst>
                                </p:cTn>
                              </p:par>
                              <p:par>
                                <p:cTn id="121" presetID="8" presetClass="emph" presetSubtype="0" fill="hold" nodeType="withEffect">
                                  <p:stCondLst>
                                    <p:cond delay="0"/>
                                  </p:stCondLst>
                                  <p:childTnLst>
                                    <p:animRot by="-21600000">
                                      <p:cBhvr>
                                        <p:cTn id="122" dur="3000" fill="hold"/>
                                        <p:tgtEl>
                                          <p:spTgt spid="10"/>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11"/>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12"/>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13"/>
                                        </p:tgtEl>
                                        <p:attrNameLst>
                                          <p:attrName>r</p:attrName>
                                        </p:attrNameLst>
                                      </p:cBhvr>
                                    </p:animRot>
                                  </p:childTnLst>
                                </p:cTn>
                              </p:par>
                              <p:par>
                                <p:cTn id="129" presetID="8" presetClass="emph" presetSubtype="0" fill="hold" nodeType="withEffect">
                                  <p:stCondLst>
                                    <p:cond delay="0"/>
                                  </p:stCondLst>
                                  <p:childTnLst>
                                    <p:animRot by="-21600000">
                                      <p:cBhvr>
                                        <p:cTn id="130" dur="3000" fill="hold"/>
                                        <p:tgtEl>
                                          <p:spTgt spid="14"/>
                                        </p:tgtEl>
                                        <p:attrNameLst>
                                          <p:attrName>r</p:attrName>
                                        </p:attrNameLst>
                                      </p:cBhvr>
                                    </p:animRot>
                                  </p:childTnLst>
                                </p:cTn>
                              </p:par>
                              <p:par>
                                <p:cTn id="131" presetID="8" presetClass="emph" presetSubtype="0" fill="hold" nodeType="withEffect">
                                  <p:stCondLst>
                                    <p:cond delay="0"/>
                                  </p:stCondLst>
                                  <p:childTnLst>
                                    <p:animRot by="-21600000">
                                      <p:cBhvr>
                                        <p:cTn id="132" dur="3000" fill="hold"/>
                                        <p:tgtEl>
                                          <p:spTgt spid="15"/>
                                        </p:tgtEl>
                                        <p:attrNameLst>
                                          <p:attrName>r</p:attrName>
                                        </p:attrNameLst>
                                      </p:cBhvr>
                                    </p:animRot>
                                  </p:childTnLst>
                                </p:cTn>
                              </p:par>
                              <p:par>
                                <p:cTn id="133" presetID="8" presetClass="emph" presetSubtype="0" fill="hold" nodeType="withEffect">
                                  <p:stCondLst>
                                    <p:cond delay="0"/>
                                  </p:stCondLst>
                                  <p:childTnLst>
                                    <p:animRot by="-21600000">
                                      <p:cBhvr>
                                        <p:cTn id="134" dur="3000" fill="hold"/>
                                        <p:tgtEl>
                                          <p:spTgt spid="16"/>
                                        </p:tgtEl>
                                        <p:attrNameLst>
                                          <p:attrName>r</p:attrName>
                                        </p:attrNameLst>
                                      </p:cBhvr>
                                    </p:animRot>
                                  </p:childTnLst>
                                </p:cTn>
                              </p:par>
                              <p:par>
                                <p:cTn id="135" presetID="8" presetClass="emph" presetSubtype="0" fill="hold" nodeType="withEffect">
                                  <p:stCondLst>
                                    <p:cond delay="0"/>
                                  </p:stCondLst>
                                  <p:childTnLst>
                                    <p:animRot by="-21600000">
                                      <p:cBhvr>
                                        <p:cTn id="136" dur="3000" fill="hold"/>
                                        <p:tgtEl>
                                          <p:spTgt spid="17"/>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4"/>
                                        </p:tgtEl>
                                        <p:attrNameLst>
                                          <p:attrName>style.visibility</p:attrName>
                                        </p:attrNameLst>
                                      </p:cBhvr>
                                      <p:to>
                                        <p:strVal val="visible"/>
                                      </p:to>
                                    </p:set>
                                    <p:anim calcmode="lin" valueType="num">
                                      <p:cBhvr>
                                        <p:cTn id="139" dur="3000" fill="hold"/>
                                        <p:tgtEl>
                                          <p:spTgt spid="4"/>
                                        </p:tgtEl>
                                        <p:attrNameLst>
                                          <p:attrName>ppt_w</p:attrName>
                                        </p:attrNameLst>
                                      </p:cBhvr>
                                      <p:tavLst>
                                        <p:tav tm="0">
                                          <p:val>
                                            <p:strVal val="4/3*#ppt_w"/>
                                          </p:val>
                                        </p:tav>
                                        <p:tav tm="100000">
                                          <p:val>
                                            <p:strVal val="#ppt_w"/>
                                          </p:val>
                                        </p:tav>
                                      </p:tavLst>
                                    </p:anim>
                                    <p:anim calcmode="lin" valueType="num">
                                      <p:cBhvr>
                                        <p:cTn id="140" dur="3000" fill="hold"/>
                                        <p:tgtEl>
                                          <p:spTgt spid="4"/>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4"/>
                                        </p:tgtEl>
                                        <p:attrNameLst>
                                          <p:attrName>style.visibility</p:attrName>
                                        </p:attrNameLst>
                                      </p:cBhvr>
                                      <p:to>
                                        <p:strVal val="visible"/>
                                      </p:to>
                                    </p:set>
                                    <p:animEffect transition="in" filter="wheel(8)">
                                      <p:cBhvr>
                                        <p:cTn id="143"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boxer.jpg"/>
          <p:cNvPicPr>
            <a:picLocks noChangeAspect="1"/>
          </p:cNvPicPr>
          <p:nvPr/>
        </p:nvPicPr>
        <p:blipFill>
          <a:blip r:embed="rId2"/>
          <a:stretch>
            <a:fillRect/>
          </a:stretch>
        </p:blipFill>
        <p:spPr>
          <a:xfrm>
            <a:off x="0" y="0"/>
            <a:ext cx="9136568" cy="5143500"/>
          </a:xfrm>
          <a:prstGeom prst="rect">
            <a:avLst/>
          </a:prstGeom>
        </p:spPr>
      </p:pic>
      <p:sp>
        <p:nvSpPr>
          <p:cNvPr id="6" name="5 Rectángulo"/>
          <p:cNvSpPr/>
          <p:nvPr/>
        </p:nvSpPr>
        <p:spPr>
          <a:xfrm rot="2096237">
            <a:off x="-118782"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845283">
            <a:off x="-74613"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96237">
            <a:off x="-118783"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845283">
            <a:off x="-7461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96237">
            <a:off x="-106286"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9845283">
            <a:off x="-62117"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96237">
            <a:off x="7713762" y="460130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9845283">
            <a:off x="7682090" y="3798257"/>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96237">
            <a:off x="7713761" y="1172303"/>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9845283">
            <a:off x="7682089" y="36925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96237">
            <a:off x="7713762" y="2886796"/>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9845283">
            <a:off x="7682090" y="2083745"/>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96237">
            <a:off x="952756"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9845283">
            <a:off x="996925"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96237">
            <a:off x="952755"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9845283">
            <a:off x="99692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96237">
            <a:off x="965252"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9845283">
            <a:off x="1009421"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96237">
            <a:off x="6537415"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9845283">
            <a:off x="6505743"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96237">
            <a:off x="6537414"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9845283">
            <a:off x="6505742"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96237">
            <a:off x="6537415"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9845283">
            <a:off x="6505743"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96237">
            <a:off x="5251531"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9845283">
            <a:off x="5219859"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96237">
            <a:off x="5251530"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9845283">
            <a:off x="5219858"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96237">
            <a:off x="5251531"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845283">
            <a:off x="5219859"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96237">
            <a:off x="2452953"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845283">
            <a:off x="2497122"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96237">
            <a:off x="2452952"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845283">
            <a:off x="2497121"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96237">
            <a:off x="2465449"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9845283">
            <a:off x="2509618"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2"/>
                                        </p:tgtEl>
                                        <p:attrNameLst>
                                          <p:attrName>style.opacity</p:attrName>
                                        </p:attrNameLst>
                                      </p:cBhvr>
                                      <p:to>
                                        <p:strVal val="0"/>
                                      </p:to>
                                    </p:set>
                                    <p:animEffect filter="image" prLst="opacity: 0">
                                      <p:cBhvr rctx="IE">
                                        <p:cTn id="7" dur="indefinite"/>
                                        <p:tgtEl>
                                          <p:spTgt spid="42"/>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additive="base">
                                        <p:cTn id="14" dur="5000" fill="hold"/>
                                        <p:tgtEl>
                                          <p:spTgt spid="18"/>
                                        </p:tgtEl>
                                        <p:attrNameLst>
                                          <p:attrName>ppt_x</p:attrName>
                                        </p:attrNameLst>
                                      </p:cBhvr>
                                      <p:tavLst>
                                        <p:tav tm="0">
                                          <p:val>
                                            <p:strVal val="1+#ppt_w/2"/>
                                          </p:val>
                                        </p:tav>
                                        <p:tav tm="100000">
                                          <p:val>
                                            <p:strVal val="#ppt_x"/>
                                          </p:val>
                                        </p:tav>
                                      </p:tavLst>
                                    </p:anim>
                                    <p:anim calcmode="lin" valueType="num">
                                      <p:cBhvr additive="base">
                                        <p:cTn id="15" dur="5000" fill="hold"/>
                                        <p:tgtEl>
                                          <p:spTgt spid="1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0" fill="hold"/>
                                        <p:tgtEl>
                                          <p:spTgt spid="36"/>
                                        </p:tgtEl>
                                        <p:attrNameLst>
                                          <p:attrName>ppt_x</p:attrName>
                                        </p:attrNameLst>
                                      </p:cBhvr>
                                      <p:tavLst>
                                        <p:tav tm="0">
                                          <p:val>
                                            <p:strVal val="1+#ppt_w/2"/>
                                          </p:val>
                                        </p:tav>
                                        <p:tav tm="100000">
                                          <p:val>
                                            <p:strVal val="#ppt_x"/>
                                          </p:val>
                                        </p:tav>
                                      </p:tavLst>
                                    </p:anim>
                                    <p:anim calcmode="lin" valueType="num">
                                      <p:cBhvr additive="base">
                                        <p:cTn id="19" dur="5000" fill="hold"/>
                                        <p:tgtEl>
                                          <p:spTgt spid="3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1+#ppt_w/2"/>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5000" fill="hold"/>
                                        <p:tgtEl>
                                          <p:spTgt spid="20"/>
                                        </p:tgtEl>
                                        <p:attrNameLst>
                                          <p:attrName>ppt_x</p:attrName>
                                        </p:attrNameLst>
                                      </p:cBhvr>
                                      <p:tavLst>
                                        <p:tav tm="0">
                                          <p:val>
                                            <p:strVal val="1+#ppt_w/2"/>
                                          </p:val>
                                        </p:tav>
                                        <p:tav tm="100000">
                                          <p:val>
                                            <p:strVal val="#ppt_x"/>
                                          </p:val>
                                        </p:tav>
                                      </p:tavLst>
                                    </p:anim>
                                    <p:anim calcmode="lin" valueType="num">
                                      <p:cBhvr additive="base">
                                        <p:cTn id="27" dur="50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 calcmode="lin" valueType="num">
                                      <p:cBhvr additive="base">
                                        <p:cTn id="30" dur="5000" fill="hold"/>
                                        <p:tgtEl>
                                          <p:spTgt spid="38"/>
                                        </p:tgtEl>
                                        <p:attrNameLst>
                                          <p:attrName>ppt_x</p:attrName>
                                        </p:attrNameLst>
                                      </p:cBhvr>
                                      <p:tavLst>
                                        <p:tav tm="0">
                                          <p:val>
                                            <p:strVal val="1+#ppt_w/2"/>
                                          </p:val>
                                        </p:tav>
                                        <p:tav tm="100000">
                                          <p:val>
                                            <p:strVal val="#ppt_x"/>
                                          </p:val>
                                        </p:tav>
                                      </p:tavLst>
                                    </p:anim>
                                    <p:anim calcmode="lin" valueType="num">
                                      <p:cBhvr additive="base">
                                        <p:cTn id="31" dur="5000" fill="hold"/>
                                        <p:tgtEl>
                                          <p:spTgt spid="38"/>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0" fill="hold"/>
                                        <p:tgtEl>
                                          <p:spTgt spid="10"/>
                                        </p:tgtEl>
                                        <p:attrNameLst>
                                          <p:attrName>ppt_x</p:attrName>
                                        </p:attrNameLst>
                                      </p:cBhvr>
                                      <p:tavLst>
                                        <p:tav tm="0">
                                          <p:val>
                                            <p:strVal val="1+#ppt_w/2"/>
                                          </p:val>
                                        </p:tav>
                                        <p:tav tm="100000">
                                          <p:val>
                                            <p:strVal val="#ppt_x"/>
                                          </p:val>
                                        </p:tav>
                                      </p:tavLst>
                                    </p:anim>
                                    <p:anim calcmode="lin" valueType="num">
                                      <p:cBhvr additive="base">
                                        <p:cTn id="35" dur="5000" fill="hold"/>
                                        <p:tgtEl>
                                          <p:spTgt spid="1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5000" fill="hold"/>
                                        <p:tgtEl>
                                          <p:spTgt spid="22"/>
                                        </p:tgtEl>
                                        <p:attrNameLst>
                                          <p:attrName>ppt_x</p:attrName>
                                        </p:attrNameLst>
                                      </p:cBhvr>
                                      <p:tavLst>
                                        <p:tav tm="0">
                                          <p:val>
                                            <p:strVal val="1+#ppt_w/2"/>
                                          </p:val>
                                        </p:tav>
                                        <p:tav tm="100000">
                                          <p:val>
                                            <p:strVal val="#ppt_x"/>
                                          </p:val>
                                        </p:tav>
                                      </p:tavLst>
                                    </p:anim>
                                    <p:anim calcmode="lin" valueType="num">
                                      <p:cBhvr additive="base">
                                        <p:cTn id="39" dur="50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additive="base">
                                        <p:cTn id="42" dur="5000" fill="hold"/>
                                        <p:tgtEl>
                                          <p:spTgt spid="40"/>
                                        </p:tgtEl>
                                        <p:attrNameLst>
                                          <p:attrName>ppt_x</p:attrName>
                                        </p:attrNameLst>
                                      </p:cBhvr>
                                      <p:tavLst>
                                        <p:tav tm="0">
                                          <p:val>
                                            <p:strVal val="1+#ppt_w/2"/>
                                          </p:val>
                                        </p:tav>
                                        <p:tav tm="100000">
                                          <p:val>
                                            <p:strVal val="#ppt_x"/>
                                          </p:val>
                                        </p:tav>
                                      </p:tavLst>
                                    </p:anim>
                                    <p:anim calcmode="lin" valueType="num">
                                      <p:cBhvr additive="base">
                                        <p:cTn id="43" dur="5000" fill="hold"/>
                                        <p:tgtEl>
                                          <p:spTgt spid="4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0-#ppt_w/2"/>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additive="base">
                                        <p:cTn id="50" dur="5000" fill="hold"/>
                                        <p:tgtEl>
                                          <p:spTgt spid="27"/>
                                        </p:tgtEl>
                                        <p:attrNameLst>
                                          <p:attrName>ppt_x</p:attrName>
                                        </p:attrNameLst>
                                      </p:cBhvr>
                                      <p:tavLst>
                                        <p:tav tm="0">
                                          <p:val>
                                            <p:strVal val="0-#ppt_w/2"/>
                                          </p:val>
                                        </p:tav>
                                        <p:tav tm="100000">
                                          <p:val>
                                            <p:strVal val="#ppt_x"/>
                                          </p:val>
                                        </p:tav>
                                      </p:tavLst>
                                    </p:anim>
                                    <p:anim calcmode="lin" valueType="num">
                                      <p:cBhvr additive="base">
                                        <p:cTn id="51" dur="5000" fill="hold"/>
                                        <p:tgtEl>
                                          <p:spTgt spid="27"/>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3"/>
                                        </p:tgtEl>
                                        <p:attrNameLst>
                                          <p:attrName>style.visibility</p:attrName>
                                        </p:attrNameLst>
                                      </p:cBhvr>
                                      <p:to>
                                        <p:strVal val="visible"/>
                                      </p:to>
                                    </p:set>
                                    <p:anim calcmode="lin" valueType="num">
                                      <p:cBhvr additive="base">
                                        <p:cTn id="54" dur="5000" fill="hold"/>
                                        <p:tgtEl>
                                          <p:spTgt spid="33"/>
                                        </p:tgtEl>
                                        <p:attrNameLst>
                                          <p:attrName>ppt_x</p:attrName>
                                        </p:attrNameLst>
                                      </p:cBhvr>
                                      <p:tavLst>
                                        <p:tav tm="0">
                                          <p:val>
                                            <p:strVal val="0-#ppt_w/2"/>
                                          </p:val>
                                        </p:tav>
                                        <p:tav tm="100000">
                                          <p:val>
                                            <p:strVal val="#ppt_x"/>
                                          </p:val>
                                        </p:tav>
                                      </p:tavLst>
                                    </p:anim>
                                    <p:anim calcmode="lin" valueType="num">
                                      <p:cBhvr additive="base">
                                        <p:cTn id="55" dur="5000" fill="hold"/>
                                        <p:tgtEl>
                                          <p:spTgt spid="3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0-#ppt_w/2"/>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9"/>
                                        </p:tgtEl>
                                        <p:attrNameLst>
                                          <p:attrName>style.visibility</p:attrName>
                                        </p:attrNameLst>
                                      </p:cBhvr>
                                      <p:to>
                                        <p:strVal val="visible"/>
                                      </p:to>
                                    </p:set>
                                    <p:anim calcmode="lin" valueType="num">
                                      <p:cBhvr additive="base">
                                        <p:cTn id="62" dur="5000" fill="hold"/>
                                        <p:tgtEl>
                                          <p:spTgt spid="29"/>
                                        </p:tgtEl>
                                        <p:attrNameLst>
                                          <p:attrName>ppt_x</p:attrName>
                                        </p:attrNameLst>
                                      </p:cBhvr>
                                      <p:tavLst>
                                        <p:tav tm="0">
                                          <p:val>
                                            <p:strVal val="0-#ppt_w/2"/>
                                          </p:val>
                                        </p:tav>
                                        <p:tav tm="100000">
                                          <p:val>
                                            <p:strVal val="#ppt_x"/>
                                          </p:val>
                                        </p:tav>
                                      </p:tavLst>
                                    </p:anim>
                                    <p:anim calcmode="lin" valueType="num">
                                      <p:cBhvr additive="base">
                                        <p:cTn id="63" dur="5000" fill="hold"/>
                                        <p:tgtEl>
                                          <p:spTgt spid="2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5"/>
                                        </p:tgtEl>
                                        <p:attrNameLst>
                                          <p:attrName>style.visibility</p:attrName>
                                        </p:attrNameLst>
                                      </p:cBhvr>
                                      <p:to>
                                        <p:strVal val="visible"/>
                                      </p:to>
                                    </p:set>
                                    <p:anim calcmode="lin" valueType="num">
                                      <p:cBhvr additive="base">
                                        <p:cTn id="66" dur="5000" fill="hold"/>
                                        <p:tgtEl>
                                          <p:spTgt spid="35"/>
                                        </p:tgtEl>
                                        <p:attrNameLst>
                                          <p:attrName>ppt_x</p:attrName>
                                        </p:attrNameLst>
                                      </p:cBhvr>
                                      <p:tavLst>
                                        <p:tav tm="0">
                                          <p:val>
                                            <p:strVal val="0-#ppt_w/2"/>
                                          </p:val>
                                        </p:tav>
                                        <p:tav tm="100000">
                                          <p:val>
                                            <p:strVal val="#ppt_x"/>
                                          </p:val>
                                        </p:tav>
                                      </p:tavLst>
                                    </p:anim>
                                    <p:anim calcmode="lin" valueType="num">
                                      <p:cBhvr additive="base">
                                        <p:cTn id="67" dur="5000" fill="hold"/>
                                        <p:tgtEl>
                                          <p:spTgt spid="35"/>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5000" fill="hold"/>
                                        <p:tgtEl>
                                          <p:spTgt spid="13"/>
                                        </p:tgtEl>
                                        <p:attrNameLst>
                                          <p:attrName>ppt_x</p:attrName>
                                        </p:attrNameLst>
                                      </p:cBhvr>
                                      <p:tavLst>
                                        <p:tav tm="0">
                                          <p:val>
                                            <p:strVal val="0-#ppt_w/2"/>
                                          </p:val>
                                        </p:tav>
                                        <p:tav tm="100000">
                                          <p:val>
                                            <p:strVal val="#ppt_x"/>
                                          </p:val>
                                        </p:tav>
                                      </p:tavLst>
                                    </p:anim>
                                    <p:anim calcmode="lin" valueType="num">
                                      <p:cBhvr additive="base">
                                        <p:cTn id="71" dur="5000" fill="hold"/>
                                        <p:tgtEl>
                                          <p:spTgt spid="13"/>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additive="base">
                                        <p:cTn id="74" dur="5000" fill="hold"/>
                                        <p:tgtEl>
                                          <p:spTgt spid="25"/>
                                        </p:tgtEl>
                                        <p:attrNameLst>
                                          <p:attrName>ppt_x</p:attrName>
                                        </p:attrNameLst>
                                      </p:cBhvr>
                                      <p:tavLst>
                                        <p:tav tm="0">
                                          <p:val>
                                            <p:strVal val="0-#ppt_w/2"/>
                                          </p:val>
                                        </p:tav>
                                        <p:tav tm="100000">
                                          <p:val>
                                            <p:strVal val="#ppt_x"/>
                                          </p:val>
                                        </p:tav>
                                      </p:tavLst>
                                    </p:anim>
                                    <p:anim calcmode="lin" valueType="num">
                                      <p:cBhvr additive="base">
                                        <p:cTn id="75" dur="5000" fill="hold"/>
                                        <p:tgtEl>
                                          <p:spTgt spid="2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31"/>
                                        </p:tgtEl>
                                        <p:attrNameLst>
                                          <p:attrName>style.visibility</p:attrName>
                                        </p:attrNameLst>
                                      </p:cBhvr>
                                      <p:to>
                                        <p:strVal val="visible"/>
                                      </p:to>
                                    </p:set>
                                    <p:anim calcmode="lin" valueType="num">
                                      <p:cBhvr additive="base">
                                        <p:cTn id="78" dur="5000" fill="hold"/>
                                        <p:tgtEl>
                                          <p:spTgt spid="31"/>
                                        </p:tgtEl>
                                        <p:attrNameLst>
                                          <p:attrName>ppt_x</p:attrName>
                                        </p:attrNameLst>
                                      </p:cBhvr>
                                      <p:tavLst>
                                        <p:tav tm="0">
                                          <p:val>
                                            <p:strVal val="0-#ppt_w/2"/>
                                          </p:val>
                                        </p:tav>
                                        <p:tav tm="100000">
                                          <p:val>
                                            <p:strVal val="#ppt_x"/>
                                          </p:val>
                                        </p:tav>
                                      </p:tavLst>
                                    </p:anim>
                                    <p:anim calcmode="lin" valueType="num">
                                      <p:cBhvr additive="base">
                                        <p:cTn id="79" dur="5000" fill="hold"/>
                                        <p:tgtEl>
                                          <p:spTgt spid="31"/>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5000" fill="hold"/>
                                        <p:tgtEl>
                                          <p:spTgt spid="7"/>
                                        </p:tgtEl>
                                        <p:attrNameLst>
                                          <p:attrName>ppt_x</p:attrName>
                                        </p:attrNameLst>
                                      </p:cBhvr>
                                      <p:tavLst>
                                        <p:tav tm="0">
                                          <p:val>
                                            <p:strVal val="0-#ppt_w/2"/>
                                          </p:val>
                                        </p:tav>
                                        <p:tav tm="100000">
                                          <p:val>
                                            <p:strVal val="#ppt_x"/>
                                          </p:val>
                                        </p:tav>
                                      </p:tavLst>
                                    </p:anim>
                                    <p:anim calcmode="lin" valueType="num">
                                      <p:cBhvr additive="base">
                                        <p:cTn id="83" dur="5000" fill="hold"/>
                                        <p:tgtEl>
                                          <p:spTgt spid="7"/>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0" fill="hold"/>
                                        <p:tgtEl>
                                          <p:spTgt spid="19"/>
                                        </p:tgtEl>
                                        <p:attrNameLst>
                                          <p:attrName>ppt_x</p:attrName>
                                        </p:attrNameLst>
                                      </p:cBhvr>
                                      <p:tavLst>
                                        <p:tav tm="0">
                                          <p:val>
                                            <p:strVal val="0-#ppt_w/2"/>
                                          </p:val>
                                        </p:tav>
                                        <p:tav tm="100000">
                                          <p:val>
                                            <p:strVal val="#ppt_x"/>
                                          </p:val>
                                        </p:tav>
                                      </p:tavLst>
                                    </p:anim>
                                    <p:anim calcmode="lin" valueType="num">
                                      <p:cBhvr additive="base">
                                        <p:cTn id="87" dur="5000" fill="hold"/>
                                        <p:tgtEl>
                                          <p:spTgt spid="19"/>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7"/>
                                        </p:tgtEl>
                                        <p:attrNameLst>
                                          <p:attrName>style.visibility</p:attrName>
                                        </p:attrNameLst>
                                      </p:cBhvr>
                                      <p:to>
                                        <p:strVal val="visible"/>
                                      </p:to>
                                    </p:set>
                                    <p:anim calcmode="lin" valueType="num">
                                      <p:cBhvr additive="base">
                                        <p:cTn id="90" dur="5000" fill="hold"/>
                                        <p:tgtEl>
                                          <p:spTgt spid="37"/>
                                        </p:tgtEl>
                                        <p:attrNameLst>
                                          <p:attrName>ppt_x</p:attrName>
                                        </p:attrNameLst>
                                      </p:cBhvr>
                                      <p:tavLst>
                                        <p:tav tm="0">
                                          <p:val>
                                            <p:strVal val="0-#ppt_w/2"/>
                                          </p:val>
                                        </p:tav>
                                        <p:tav tm="100000">
                                          <p:val>
                                            <p:strVal val="#ppt_x"/>
                                          </p:val>
                                        </p:tav>
                                      </p:tavLst>
                                    </p:anim>
                                    <p:anim calcmode="lin" valueType="num">
                                      <p:cBhvr additive="base">
                                        <p:cTn id="91" dur="5000" fill="hold"/>
                                        <p:tgtEl>
                                          <p:spTgt spid="3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additive="base">
                                        <p:cTn id="94" dur="5000" fill="hold"/>
                                        <p:tgtEl>
                                          <p:spTgt spid="9"/>
                                        </p:tgtEl>
                                        <p:attrNameLst>
                                          <p:attrName>ppt_x</p:attrName>
                                        </p:attrNameLst>
                                      </p:cBhvr>
                                      <p:tavLst>
                                        <p:tav tm="0">
                                          <p:val>
                                            <p:strVal val="0-#ppt_w/2"/>
                                          </p:val>
                                        </p:tav>
                                        <p:tav tm="100000">
                                          <p:val>
                                            <p:strVal val="#ppt_x"/>
                                          </p:val>
                                        </p:tav>
                                      </p:tavLst>
                                    </p:anim>
                                    <p:anim calcmode="lin" valueType="num">
                                      <p:cBhvr additive="base">
                                        <p:cTn id="95" dur="5000" fill="hold"/>
                                        <p:tgtEl>
                                          <p:spTgt spid="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5000" fill="hold"/>
                                        <p:tgtEl>
                                          <p:spTgt spid="21"/>
                                        </p:tgtEl>
                                        <p:attrNameLst>
                                          <p:attrName>ppt_x</p:attrName>
                                        </p:attrNameLst>
                                      </p:cBhvr>
                                      <p:tavLst>
                                        <p:tav tm="0">
                                          <p:val>
                                            <p:strVal val="0-#ppt_w/2"/>
                                          </p:val>
                                        </p:tav>
                                        <p:tav tm="100000">
                                          <p:val>
                                            <p:strVal val="#ppt_x"/>
                                          </p:val>
                                        </p:tav>
                                      </p:tavLst>
                                    </p:anim>
                                    <p:anim calcmode="lin" valueType="num">
                                      <p:cBhvr additive="base">
                                        <p:cTn id="99" dur="5000" fill="hold"/>
                                        <p:tgtEl>
                                          <p:spTgt spid="2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9"/>
                                        </p:tgtEl>
                                        <p:attrNameLst>
                                          <p:attrName>style.visibility</p:attrName>
                                        </p:attrNameLst>
                                      </p:cBhvr>
                                      <p:to>
                                        <p:strVal val="visible"/>
                                      </p:to>
                                    </p:set>
                                    <p:anim calcmode="lin" valueType="num">
                                      <p:cBhvr additive="base">
                                        <p:cTn id="102" dur="5000" fill="hold"/>
                                        <p:tgtEl>
                                          <p:spTgt spid="39"/>
                                        </p:tgtEl>
                                        <p:attrNameLst>
                                          <p:attrName>ppt_x</p:attrName>
                                        </p:attrNameLst>
                                      </p:cBhvr>
                                      <p:tavLst>
                                        <p:tav tm="0">
                                          <p:val>
                                            <p:strVal val="0-#ppt_w/2"/>
                                          </p:val>
                                        </p:tav>
                                        <p:tav tm="100000">
                                          <p:val>
                                            <p:strVal val="#ppt_x"/>
                                          </p:val>
                                        </p:tav>
                                      </p:tavLst>
                                    </p:anim>
                                    <p:anim calcmode="lin" valueType="num">
                                      <p:cBhvr additive="base">
                                        <p:cTn id="103" dur="5000" fill="hold"/>
                                        <p:tgtEl>
                                          <p:spTgt spid="39"/>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5000" fill="hold"/>
                                        <p:tgtEl>
                                          <p:spTgt spid="11"/>
                                        </p:tgtEl>
                                        <p:attrNameLst>
                                          <p:attrName>ppt_x</p:attrName>
                                        </p:attrNameLst>
                                      </p:cBhvr>
                                      <p:tavLst>
                                        <p:tav tm="0">
                                          <p:val>
                                            <p:strVal val="0-#ppt_w/2"/>
                                          </p:val>
                                        </p:tav>
                                        <p:tav tm="100000">
                                          <p:val>
                                            <p:strVal val="#ppt_x"/>
                                          </p:val>
                                        </p:tav>
                                      </p:tavLst>
                                    </p:anim>
                                    <p:anim calcmode="lin" valueType="num">
                                      <p:cBhvr additive="base">
                                        <p:cTn id="107" dur="5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41"/>
                                        </p:tgtEl>
                                        <p:attrNameLst>
                                          <p:attrName>style.visibility</p:attrName>
                                        </p:attrNameLst>
                                      </p:cBhvr>
                                      <p:to>
                                        <p:strVal val="visible"/>
                                      </p:to>
                                    </p:set>
                                    <p:anim calcmode="lin" valueType="num">
                                      <p:cBhvr additive="base">
                                        <p:cTn id="114" dur="5000" fill="hold"/>
                                        <p:tgtEl>
                                          <p:spTgt spid="41"/>
                                        </p:tgtEl>
                                        <p:attrNameLst>
                                          <p:attrName>ppt_x</p:attrName>
                                        </p:attrNameLst>
                                      </p:cBhvr>
                                      <p:tavLst>
                                        <p:tav tm="0">
                                          <p:val>
                                            <p:strVal val="0-#ppt_w/2"/>
                                          </p:val>
                                        </p:tav>
                                        <p:tav tm="100000">
                                          <p:val>
                                            <p:strVal val="#ppt_x"/>
                                          </p:val>
                                        </p:tav>
                                      </p:tavLst>
                                    </p:anim>
                                    <p:anim calcmode="lin" valueType="num">
                                      <p:cBhvr additive="base">
                                        <p:cTn id="115" dur="5000" fill="hold"/>
                                        <p:tgtEl>
                                          <p:spTgt spid="41"/>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4"/>
                                        </p:tgtEl>
                                        <p:attrNameLst>
                                          <p:attrName>style.visibility</p:attrName>
                                        </p:attrNameLst>
                                      </p:cBhvr>
                                      <p:to>
                                        <p:strVal val="visible"/>
                                      </p:to>
                                    </p:set>
                                    <p:anim calcmode="lin" valueType="num">
                                      <p:cBhvr additive="base">
                                        <p:cTn id="118" dur="5000" fill="hold"/>
                                        <p:tgtEl>
                                          <p:spTgt spid="14"/>
                                        </p:tgtEl>
                                        <p:attrNameLst>
                                          <p:attrName>ppt_x</p:attrName>
                                        </p:attrNameLst>
                                      </p:cBhvr>
                                      <p:tavLst>
                                        <p:tav tm="0">
                                          <p:val>
                                            <p:strVal val="1+#ppt_w/2"/>
                                          </p:val>
                                        </p:tav>
                                        <p:tav tm="100000">
                                          <p:val>
                                            <p:strVal val="#ppt_x"/>
                                          </p:val>
                                        </p:tav>
                                      </p:tavLst>
                                    </p:anim>
                                    <p:anim calcmode="lin" valueType="num">
                                      <p:cBhvr additive="base">
                                        <p:cTn id="119" dur="5000" fill="hold"/>
                                        <p:tgtEl>
                                          <p:spTgt spid="1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5000" fill="hold"/>
                                        <p:tgtEl>
                                          <p:spTgt spid="32"/>
                                        </p:tgtEl>
                                        <p:attrNameLst>
                                          <p:attrName>ppt_x</p:attrName>
                                        </p:attrNameLst>
                                      </p:cBhvr>
                                      <p:tavLst>
                                        <p:tav tm="0">
                                          <p:val>
                                            <p:strVal val="1+#ppt_w/2"/>
                                          </p:val>
                                        </p:tav>
                                        <p:tav tm="100000">
                                          <p:val>
                                            <p:strVal val="#ppt_x"/>
                                          </p:val>
                                        </p:tav>
                                      </p:tavLst>
                                    </p:anim>
                                    <p:anim calcmode="lin" valueType="num">
                                      <p:cBhvr additive="base">
                                        <p:cTn id="127" dur="5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6"/>
                                        </p:tgtEl>
                                        <p:attrNameLst>
                                          <p:attrName>style.visibility</p:attrName>
                                        </p:attrNameLst>
                                      </p:cBhvr>
                                      <p:to>
                                        <p:strVal val="visible"/>
                                      </p:to>
                                    </p:set>
                                    <p:anim calcmode="lin" valueType="num">
                                      <p:cBhvr additive="base">
                                        <p:cTn id="130" dur="5000" fill="hold"/>
                                        <p:tgtEl>
                                          <p:spTgt spid="16"/>
                                        </p:tgtEl>
                                        <p:attrNameLst>
                                          <p:attrName>ppt_x</p:attrName>
                                        </p:attrNameLst>
                                      </p:cBhvr>
                                      <p:tavLst>
                                        <p:tav tm="0">
                                          <p:val>
                                            <p:strVal val="1+#ppt_w/2"/>
                                          </p:val>
                                        </p:tav>
                                        <p:tav tm="100000">
                                          <p:val>
                                            <p:strVal val="#ppt_x"/>
                                          </p:val>
                                        </p:tav>
                                      </p:tavLst>
                                    </p:anim>
                                    <p:anim calcmode="lin" valueType="num">
                                      <p:cBhvr additive="base">
                                        <p:cTn id="131" dur="5000" fill="hold"/>
                                        <p:tgtEl>
                                          <p:spTgt spid="16"/>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8"/>
                                        </p:tgtEl>
                                        <p:attrNameLst>
                                          <p:attrName>style.visibility</p:attrName>
                                        </p:attrNameLst>
                                      </p:cBhvr>
                                      <p:to>
                                        <p:strVal val="visible"/>
                                      </p:to>
                                    </p:set>
                                    <p:anim calcmode="lin" valueType="num">
                                      <p:cBhvr additive="base">
                                        <p:cTn id="134" dur="5000" fill="hold"/>
                                        <p:tgtEl>
                                          <p:spTgt spid="28"/>
                                        </p:tgtEl>
                                        <p:attrNameLst>
                                          <p:attrName>ppt_x</p:attrName>
                                        </p:attrNameLst>
                                      </p:cBhvr>
                                      <p:tavLst>
                                        <p:tav tm="0">
                                          <p:val>
                                            <p:strVal val="1+#ppt_w/2"/>
                                          </p:val>
                                        </p:tav>
                                        <p:tav tm="100000">
                                          <p:val>
                                            <p:strVal val="#ppt_x"/>
                                          </p:val>
                                        </p:tav>
                                      </p:tavLst>
                                    </p:anim>
                                    <p:anim calcmode="lin" valueType="num">
                                      <p:cBhvr additive="base">
                                        <p:cTn id="135" dur="5000" fill="hold"/>
                                        <p:tgtEl>
                                          <p:spTgt spid="28"/>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2"/>
                                        </p:tgtEl>
                                        <p:attrNameLst>
                                          <p:attrName>style.visibility</p:attrName>
                                        </p:attrNameLst>
                                      </p:cBhvr>
                                      <p:to>
                                        <p:strVal val="visible"/>
                                      </p:to>
                                    </p:set>
                                    <p:anim calcmode="lin" valueType="num">
                                      <p:cBhvr additive="base">
                                        <p:cTn id="142" dur="5000" fill="hold"/>
                                        <p:tgtEl>
                                          <p:spTgt spid="12"/>
                                        </p:tgtEl>
                                        <p:attrNameLst>
                                          <p:attrName>ppt_x</p:attrName>
                                        </p:attrNameLst>
                                      </p:cBhvr>
                                      <p:tavLst>
                                        <p:tav tm="0">
                                          <p:val>
                                            <p:strVal val="1+#ppt_w/2"/>
                                          </p:val>
                                        </p:tav>
                                        <p:tav tm="100000">
                                          <p:val>
                                            <p:strVal val="#ppt_x"/>
                                          </p:val>
                                        </p:tav>
                                      </p:tavLst>
                                    </p:anim>
                                    <p:anim calcmode="lin" valueType="num">
                                      <p:cBhvr additive="base">
                                        <p:cTn id="143" dur="5000" fill="hold"/>
                                        <p:tgtEl>
                                          <p:spTgt spid="12"/>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4"/>
                                        </p:tgtEl>
                                        <p:attrNameLst>
                                          <p:attrName>style.visibility</p:attrName>
                                        </p:attrNameLst>
                                      </p:cBhvr>
                                      <p:to>
                                        <p:strVal val="visible"/>
                                      </p:to>
                                    </p:set>
                                    <p:anim calcmode="lin" valueType="num">
                                      <p:cBhvr additive="base">
                                        <p:cTn id="146" dur="5000" fill="hold"/>
                                        <p:tgtEl>
                                          <p:spTgt spid="24"/>
                                        </p:tgtEl>
                                        <p:attrNameLst>
                                          <p:attrName>ppt_x</p:attrName>
                                        </p:attrNameLst>
                                      </p:cBhvr>
                                      <p:tavLst>
                                        <p:tav tm="0">
                                          <p:val>
                                            <p:strVal val="1+#ppt_w/2"/>
                                          </p:val>
                                        </p:tav>
                                        <p:tav tm="100000">
                                          <p:val>
                                            <p:strVal val="#ppt_x"/>
                                          </p:val>
                                        </p:tav>
                                      </p:tavLst>
                                    </p:anim>
                                    <p:anim calcmode="lin" valueType="num">
                                      <p:cBhvr additive="base">
                                        <p:cTn id="147" dur="5000" fill="hold"/>
                                        <p:tgtEl>
                                          <p:spTgt spid="24"/>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30"/>
                                        </p:tgtEl>
                                        <p:attrNameLst>
                                          <p:attrName>style.visibility</p:attrName>
                                        </p:attrNameLst>
                                      </p:cBhvr>
                                      <p:to>
                                        <p:strVal val="visible"/>
                                      </p:to>
                                    </p:set>
                                    <p:anim calcmode="lin" valueType="num">
                                      <p:cBhvr additive="base">
                                        <p:cTn id="150" dur="5000" fill="hold"/>
                                        <p:tgtEl>
                                          <p:spTgt spid="30"/>
                                        </p:tgtEl>
                                        <p:attrNameLst>
                                          <p:attrName>ppt_x</p:attrName>
                                        </p:attrNameLst>
                                      </p:cBhvr>
                                      <p:tavLst>
                                        <p:tav tm="0">
                                          <p:val>
                                            <p:strVal val="1+#ppt_w/2"/>
                                          </p:val>
                                        </p:tav>
                                        <p:tav tm="100000">
                                          <p:val>
                                            <p:strVal val="#ppt_x"/>
                                          </p:val>
                                        </p:tav>
                                      </p:tavLst>
                                    </p:anim>
                                    <p:anim calcmode="lin" valueType="num">
                                      <p:cBhvr additive="base">
                                        <p:cTn id="151" dur="5000" fill="hold"/>
                                        <p:tgtEl>
                                          <p:spTgt spid="30"/>
                                        </p:tgtEl>
                                        <p:attrNameLst>
                                          <p:attrName>ppt_y</p:attrName>
                                        </p:attrNameLst>
                                      </p:cBhvr>
                                      <p:tavLst>
                                        <p:tav tm="0">
                                          <p:val>
                                            <p:strVal val="1+#ppt_h/2"/>
                                          </p:val>
                                        </p:tav>
                                        <p:tav tm="100000">
                                          <p:val>
                                            <p:strVal val="#ppt_y"/>
                                          </p:val>
                                        </p:tav>
                                      </p:tavLst>
                                    </p:anim>
                                  </p:childTnLst>
                                </p:cTn>
                              </p:par>
                            </p:childTnLst>
                          </p:cTn>
                        </p:par>
                        <p:par>
                          <p:cTn id="152" fill="hold">
                            <p:stCondLst>
                              <p:cond delay="5000"/>
                            </p:stCondLst>
                            <p:childTnLst>
                              <p:par>
                                <p:cTn id="153" presetID="2" presetClass="exit" presetSubtype="2" fill="hold" grpId="1" nodeType="afterEffect">
                                  <p:stCondLst>
                                    <p:cond delay="0"/>
                                  </p:stCondLst>
                                  <p:childTnLst>
                                    <p:anim calcmode="lin" valueType="num">
                                      <p:cBhvr additive="base">
                                        <p:cTn id="154" dur="5000"/>
                                        <p:tgtEl>
                                          <p:spTgt spid="6"/>
                                        </p:tgtEl>
                                        <p:attrNameLst>
                                          <p:attrName>ppt_x</p:attrName>
                                        </p:attrNameLst>
                                      </p:cBhvr>
                                      <p:tavLst>
                                        <p:tav tm="0">
                                          <p:val>
                                            <p:strVal val="ppt_x"/>
                                          </p:val>
                                        </p:tav>
                                        <p:tav tm="100000">
                                          <p:val>
                                            <p:strVal val="1+ppt_w/2"/>
                                          </p:val>
                                        </p:tav>
                                      </p:tavLst>
                                    </p:anim>
                                    <p:anim calcmode="lin" valueType="num">
                                      <p:cBhvr additive="base">
                                        <p:cTn id="155" dur="5000"/>
                                        <p:tgtEl>
                                          <p:spTgt spid="6"/>
                                        </p:tgtEl>
                                        <p:attrNameLst>
                                          <p:attrName>ppt_y</p:attrName>
                                        </p:attrNameLst>
                                      </p:cBhvr>
                                      <p:tavLst>
                                        <p:tav tm="0">
                                          <p:val>
                                            <p:strVal val="ppt_y"/>
                                          </p:val>
                                        </p:tav>
                                        <p:tav tm="100000">
                                          <p:val>
                                            <p:strVal val="ppt_y"/>
                                          </p:val>
                                        </p:tav>
                                      </p:tavLst>
                                    </p:anim>
                                    <p:set>
                                      <p:cBhvr>
                                        <p:cTn id="156" dur="1" fill="hold">
                                          <p:stCondLst>
                                            <p:cond delay="4999"/>
                                          </p:stCondLst>
                                        </p:cTn>
                                        <p:tgtEl>
                                          <p:spTgt spid="6"/>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5000"/>
                                        <p:tgtEl>
                                          <p:spTgt spid="7"/>
                                        </p:tgtEl>
                                        <p:attrNameLst>
                                          <p:attrName>ppt_x</p:attrName>
                                        </p:attrNameLst>
                                      </p:cBhvr>
                                      <p:tavLst>
                                        <p:tav tm="0">
                                          <p:val>
                                            <p:strVal val="ppt_x"/>
                                          </p:val>
                                        </p:tav>
                                        <p:tav tm="100000">
                                          <p:val>
                                            <p:strVal val="1+ppt_w/2"/>
                                          </p:val>
                                        </p:tav>
                                      </p:tavLst>
                                    </p:anim>
                                    <p:anim calcmode="lin" valueType="num">
                                      <p:cBhvr additive="base">
                                        <p:cTn id="159" dur="5000"/>
                                        <p:tgtEl>
                                          <p:spTgt spid="7"/>
                                        </p:tgtEl>
                                        <p:attrNameLst>
                                          <p:attrName>ppt_y</p:attrName>
                                        </p:attrNameLst>
                                      </p:cBhvr>
                                      <p:tavLst>
                                        <p:tav tm="0">
                                          <p:val>
                                            <p:strVal val="ppt_y"/>
                                          </p:val>
                                        </p:tav>
                                        <p:tav tm="100000">
                                          <p:val>
                                            <p:strVal val="ppt_y"/>
                                          </p:val>
                                        </p:tav>
                                      </p:tavLst>
                                    </p:anim>
                                    <p:set>
                                      <p:cBhvr>
                                        <p:cTn id="160" dur="1" fill="hold">
                                          <p:stCondLst>
                                            <p:cond delay="4999"/>
                                          </p:stCondLst>
                                        </p:cTn>
                                        <p:tgtEl>
                                          <p:spTgt spid="7"/>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5000"/>
                                        <p:tgtEl>
                                          <p:spTgt spid="8"/>
                                        </p:tgtEl>
                                        <p:attrNameLst>
                                          <p:attrName>ppt_x</p:attrName>
                                        </p:attrNameLst>
                                      </p:cBhvr>
                                      <p:tavLst>
                                        <p:tav tm="0">
                                          <p:val>
                                            <p:strVal val="ppt_x"/>
                                          </p:val>
                                        </p:tav>
                                        <p:tav tm="100000">
                                          <p:val>
                                            <p:strVal val="1+ppt_w/2"/>
                                          </p:val>
                                        </p:tav>
                                      </p:tavLst>
                                    </p:anim>
                                    <p:anim calcmode="lin" valueType="num">
                                      <p:cBhvr additive="base">
                                        <p:cTn id="163" dur="5000"/>
                                        <p:tgtEl>
                                          <p:spTgt spid="8"/>
                                        </p:tgtEl>
                                        <p:attrNameLst>
                                          <p:attrName>ppt_y</p:attrName>
                                        </p:attrNameLst>
                                      </p:cBhvr>
                                      <p:tavLst>
                                        <p:tav tm="0">
                                          <p:val>
                                            <p:strVal val="ppt_y"/>
                                          </p:val>
                                        </p:tav>
                                        <p:tav tm="100000">
                                          <p:val>
                                            <p:strVal val="ppt_y"/>
                                          </p:val>
                                        </p:tav>
                                      </p:tavLst>
                                    </p:anim>
                                    <p:set>
                                      <p:cBhvr>
                                        <p:cTn id="164" dur="1" fill="hold">
                                          <p:stCondLst>
                                            <p:cond delay="4999"/>
                                          </p:stCondLst>
                                        </p:cTn>
                                        <p:tgtEl>
                                          <p:spTgt spid="8"/>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5000"/>
                                        <p:tgtEl>
                                          <p:spTgt spid="9"/>
                                        </p:tgtEl>
                                        <p:attrNameLst>
                                          <p:attrName>ppt_x</p:attrName>
                                        </p:attrNameLst>
                                      </p:cBhvr>
                                      <p:tavLst>
                                        <p:tav tm="0">
                                          <p:val>
                                            <p:strVal val="ppt_x"/>
                                          </p:val>
                                        </p:tav>
                                        <p:tav tm="100000">
                                          <p:val>
                                            <p:strVal val="1+ppt_w/2"/>
                                          </p:val>
                                        </p:tav>
                                      </p:tavLst>
                                    </p:anim>
                                    <p:anim calcmode="lin" valueType="num">
                                      <p:cBhvr additive="base">
                                        <p:cTn id="167" dur="5000"/>
                                        <p:tgtEl>
                                          <p:spTgt spid="9"/>
                                        </p:tgtEl>
                                        <p:attrNameLst>
                                          <p:attrName>ppt_y</p:attrName>
                                        </p:attrNameLst>
                                      </p:cBhvr>
                                      <p:tavLst>
                                        <p:tav tm="0">
                                          <p:val>
                                            <p:strVal val="ppt_y"/>
                                          </p:val>
                                        </p:tav>
                                        <p:tav tm="100000">
                                          <p:val>
                                            <p:strVal val="ppt_y"/>
                                          </p:val>
                                        </p:tav>
                                      </p:tavLst>
                                    </p:anim>
                                    <p:set>
                                      <p:cBhvr>
                                        <p:cTn id="168" dur="1" fill="hold">
                                          <p:stCondLst>
                                            <p:cond delay="4999"/>
                                          </p:stCondLst>
                                        </p:cTn>
                                        <p:tgtEl>
                                          <p:spTgt spid="9"/>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5000"/>
                                        <p:tgtEl>
                                          <p:spTgt spid="10"/>
                                        </p:tgtEl>
                                        <p:attrNameLst>
                                          <p:attrName>ppt_x</p:attrName>
                                        </p:attrNameLst>
                                      </p:cBhvr>
                                      <p:tavLst>
                                        <p:tav tm="0">
                                          <p:val>
                                            <p:strVal val="ppt_x"/>
                                          </p:val>
                                        </p:tav>
                                        <p:tav tm="100000">
                                          <p:val>
                                            <p:strVal val="1+ppt_w/2"/>
                                          </p:val>
                                        </p:tav>
                                      </p:tavLst>
                                    </p:anim>
                                    <p:anim calcmode="lin" valueType="num">
                                      <p:cBhvr additive="base">
                                        <p:cTn id="171" dur="5000"/>
                                        <p:tgtEl>
                                          <p:spTgt spid="10"/>
                                        </p:tgtEl>
                                        <p:attrNameLst>
                                          <p:attrName>ppt_y</p:attrName>
                                        </p:attrNameLst>
                                      </p:cBhvr>
                                      <p:tavLst>
                                        <p:tav tm="0">
                                          <p:val>
                                            <p:strVal val="ppt_y"/>
                                          </p:val>
                                        </p:tav>
                                        <p:tav tm="100000">
                                          <p:val>
                                            <p:strVal val="ppt_y"/>
                                          </p:val>
                                        </p:tav>
                                      </p:tavLst>
                                    </p:anim>
                                    <p:set>
                                      <p:cBhvr>
                                        <p:cTn id="172" dur="1" fill="hold">
                                          <p:stCondLst>
                                            <p:cond delay="4999"/>
                                          </p:stCondLst>
                                        </p:cTn>
                                        <p:tgtEl>
                                          <p:spTgt spid="10"/>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5000"/>
                                        <p:tgtEl>
                                          <p:spTgt spid="11"/>
                                        </p:tgtEl>
                                        <p:attrNameLst>
                                          <p:attrName>ppt_x</p:attrName>
                                        </p:attrNameLst>
                                      </p:cBhvr>
                                      <p:tavLst>
                                        <p:tav tm="0">
                                          <p:val>
                                            <p:strVal val="ppt_x"/>
                                          </p:val>
                                        </p:tav>
                                        <p:tav tm="100000">
                                          <p:val>
                                            <p:strVal val="1+ppt_w/2"/>
                                          </p:val>
                                        </p:tav>
                                      </p:tavLst>
                                    </p:anim>
                                    <p:anim calcmode="lin" valueType="num">
                                      <p:cBhvr additive="base">
                                        <p:cTn id="175" dur="5000"/>
                                        <p:tgtEl>
                                          <p:spTgt spid="11"/>
                                        </p:tgtEl>
                                        <p:attrNameLst>
                                          <p:attrName>ppt_y</p:attrName>
                                        </p:attrNameLst>
                                      </p:cBhvr>
                                      <p:tavLst>
                                        <p:tav tm="0">
                                          <p:val>
                                            <p:strVal val="ppt_y"/>
                                          </p:val>
                                        </p:tav>
                                        <p:tav tm="100000">
                                          <p:val>
                                            <p:strVal val="ppt_y"/>
                                          </p:val>
                                        </p:tav>
                                      </p:tavLst>
                                    </p:anim>
                                    <p:set>
                                      <p:cBhvr>
                                        <p:cTn id="176" dur="1" fill="hold">
                                          <p:stCondLst>
                                            <p:cond delay="4999"/>
                                          </p:stCondLst>
                                        </p:cTn>
                                        <p:tgtEl>
                                          <p:spTgt spid="11"/>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5000"/>
                                        <p:tgtEl>
                                          <p:spTgt spid="18"/>
                                        </p:tgtEl>
                                        <p:attrNameLst>
                                          <p:attrName>ppt_x</p:attrName>
                                        </p:attrNameLst>
                                      </p:cBhvr>
                                      <p:tavLst>
                                        <p:tav tm="0">
                                          <p:val>
                                            <p:strVal val="ppt_x"/>
                                          </p:val>
                                        </p:tav>
                                        <p:tav tm="100000">
                                          <p:val>
                                            <p:strVal val="1+ppt_w/2"/>
                                          </p:val>
                                        </p:tav>
                                      </p:tavLst>
                                    </p:anim>
                                    <p:anim calcmode="lin" valueType="num">
                                      <p:cBhvr additive="base">
                                        <p:cTn id="179" dur="5000"/>
                                        <p:tgtEl>
                                          <p:spTgt spid="18"/>
                                        </p:tgtEl>
                                        <p:attrNameLst>
                                          <p:attrName>ppt_y</p:attrName>
                                        </p:attrNameLst>
                                      </p:cBhvr>
                                      <p:tavLst>
                                        <p:tav tm="0">
                                          <p:val>
                                            <p:strVal val="ppt_y"/>
                                          </p:val>
                                        </p:tav>
                                        <p:tav tm="100000">
                                          <p:val>
                                            <p:strVal val="ppt_y"/>
                                          </p:val>
                                        </p:tav>
                                      </p:tavLst>
                                    </p:anim>
                                    <p:set>
                                      <p:cBhvr>
                                        <p:cTn id="180" dur="1" fill="hold">
                                          <p:stCondLst>
                                            <p:cond delay="4999"/>
                                          </p:stCondLst>
                                        </p:cTn>
                                        <p:tgtEl>
                                          <p:spTgt spid="18"/>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5000"/>
                                        <p:tgtEl>
                                          <p:spTgt spid="19"/>
                                        </p:tgtEl>
                                        <p:attrNameLst>
                                          <p:attrName>ppt_x</p:attrName>
                                        </p:attrNameLst>
                                      </p:cBhvr>
                                      <p:tavLst>
                                        <p:tav tm="0">
                                          <p:val>
                                            <p:strVal val="ppt_x"/>
                                          </p:val>
                                        </p:tav>
                                        <p:tav tm="100000">
                                          <p:val>
                                            <p:strVal val="1+ppt_w/2"/>
                                          </p:val>
                                        </p:tav>
                                      </p:tavLst>
                                    </p:anim>
                                    <p:anim calcmode="lin" valueType="num">
                                      <p:cBhvr additive="base">
                                        <p:cTn id="183" dur="5000"/>
                                        <p:tgtEl>
                                          <p:spTgt spid="19"/>
                                        </p:tgtEl>
                                        <p:attrNameLst>
                                          <p:attrName>ppt_y</p:attrName>
                                        </p:attrNameLst>
                                      </p:cBhvr>
                                      <p:tavLst>
                                        <p:tav tm="0">
                                          <p:val>
                                            <p:strVal val="ppt_y"/>
                                          </p:val>
                                        </p:tav>
                                        <p:tav tm="100000">
                                          <p:val>
                                            <p:strVal val="ppt_y"/>
                                          </p:val>
                                        </p:tav>
                                      </p:tavLst>
                                    </p:anim>
                                    <p:set>
                                      <p:cBhvr>
                                        <p:cTn id="184" dur="1" fill="hold">
                                          <p:stCondLst>
                                            <p:cond delay="4999"/>
                                          </p:stCondLst>
                                        </p:cTn>
                                        <p:tgtEl>
                                          <p:spTgt spid="19"/>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5000"/>
                                        <p:tgtEl>
                                          <p:spTgt spid="20"/>
                                        </p:tgtEl>
                                        <p:attrNameLst>
                                          <p:attrName>ppt_x</p:attrName>
                                        </p:attrNameLst>
                                      </p:cBhvr>
                                      <p:tavLst>
                                        <p:tav tm="0">
                                          <p:val>
                                            <p:strVal val="ppt_x"/>
                                          </p:val>
                                        </p:tav>
                                        <p:tav tm="100000">
                                          <p:val>
                                            <p:strVal val="1+ppt_w/2"/>
                                          </p:val>
                                        </p:tav>
                                      </p:tavLst>
                                    </p:anim>
                                    <p:anim calcmode="lin" valueType="num">
                                      <p:cBhvr additive="base">
                                        <p:cTn id="187" dur="5000"/>
                                        <p:tgtEl>
                                          <p:spTgt spid="20"/>
                                        </p:tgtEl>
                                        <p:attrNameLst>
                                          <p:attrName>ppt_y</p:attrName>
                                        </p:attrNameLst>
                                      </p:cBhvr>
                                      <p:tavLst>
                                        <p:tav tm="0">
                                          <p:val>
                                            <p:strVal val="ppt_y"/>
                                          </p:val>
                                        </p:tav>
                                        <p:tav tm="100000">
                                          <p:val>
                                            <p:strVal val="ppt_y"/>
                                          </p:val>
                                        </p:tav>
                                      </p:tavLst>
                                    </p:anim>
                                    <p:set>
                                      <p:cBhvr>
                                        <p:cTn id="188" dur="1" fill="hold">
                                          <p:stCondLst>
                                            <p:cond delay="4999"/>
                                          </p:stCondLst>
                                        </p:cTn>
                                        <p:tgtEl>
                                          <p:spTgt spid="20"/>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5000"/>
                                        <p:tgtEl>
                                          <p:spTgt spid="21"/>
                                        </p:tgtEl>
                                        <p:attrNameLst>
                                          <p:attrName>ppt_x</p:attrName>
                                        </p:attrNameLst>
                                      </p:cBhvr>
                                      <p:tavLst>
                                        <p:tav tm="0">
                                          <p:val>
                                            <p:strVal val="ppt_x"/>
                                          </p:val>
                                        </p:tav>
                                        <p:tav tm="100000">
                                          <p:val>
                                            <p:strVal val="1+ppt_w/2"/>
                                          </p:val>
                                        </p:tav>
                                      </p:tavLst>
                                    </p:anim>
                                    <p:anim calcmode="lin" valueType="num">
                                      <p:cBhvr additive="base">
                                        <p:cTn id="191" dur="5000"/>
                                        <p:tgtEl>
                                          <p:spTgt spid="21"/>
                                        </p:tgtEl>
                                        <p:attrNameLst>
                                          <p:attrName>ppt_y</p:attrName>
                                        </p:attrNameLst>
                                      </p:cBhvr>
                                      <p:tavLst>
                                        <p:tav tm="0">
                                          <p:val>
                                            <p:strVal val="ppt_y"/>
                                          </p:val>
                                        </p:tav>
                                        <p:tav tm="100000">
                                          <p:val>
                                            <p:strVal val="ppt_y"/>
                                          </p:val>
                                        </p:tav>
                                      </p:tavLst>
                                    </p:anim>
                                    <p:set>
                                      <p:cBhvr>
                                        <p:cTn id="192" dur="1" fill="hold">
                                          <p:stCondLst>
                                            <p:cond delay="4999"/>
                                          </p:stCondLst>
                                        </p:cTn>
                                        <p:tgtEl>
                                          <p:spTgt spid="21"/>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5000"/>
                                        <p:tgtEl>
                                          <p:spTgt spid="22"/>
                                        </p:tgtEl>
                                        <p:attrNameLst>
                                          <p:attrName>ppt_x</p:attrName>
                                        </p:attrNameLst>
                                      </p:cBhvr>
                                      <p:tavLst>
                                        <p:tav tm="0">
                                          <p:val>
                                            <p:strVal val="ppt_x"/>
                                          </p:val>
                                        </p:tav>
                                        <p:tav tm="100000">
                                          <p:val>
                                            <p:strVal val="1+ppt_w/2"/>
                                          </p:val>
                                        </p:tav>
                                      </p:tavLst>
                                    </p:anim>
                                    <p:anim calcmode="lin" valueType="num">
                                      <p:cBhvr additive="base">
                                        <p:cTn id="195" dur="5000"/>
                                        <p:tgtEl>
                                          <p:spTgt spid="22"/>
                                        </p:tgtEl>
                                        <p:attrNameLst>
                                          <p:attrName>ppt_y</p:attrName>
                                        </p:attrNameLst>
                                      </p:cBhvr>
                                      <p:tavLst>
                                        <p:tav tm="0">
                                          <p:val>
                                            <p:strVal val="ppt_y"/>
                                          </p:val>
                                        </p:tav>
                                        <p:tav tm="100000">
                                          <p:val>
                                            <p:strVal val="ppt_y"/>
                                          </p:val>
                                        </p:tav>
                                      </p:tavLst>
                                    </p:anim>
                                    <p:set>
                                      <p:cBhvr>
                                        <p:cTn id="196" dur="1" fill="hold">
                                          <p:stCondLst>
                                            <p:cond delay="4999"/>
                                          </p:stCondLst>
                                        </p:cTn>
                                        <p:tgtEl>
                                          <p:spTgt spid="22"/>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5000"/>
                                        <p:tgtEl>
                                          <p:spTgt spid="23"/>
                                        </p:tgtEl>
                                        <p:attrNameLst>
                                          <p:attrName>ppt_x</p:attrName>
                                        </p:attrNameLst>
                                      </p:cBhvr>
                                      <p:tavLst>
                                        <p:tav tm="0">
                                          <p:val>
                                            <p:strVal val="ppt_x"/>
                                          </p:val>
                                        </p:tav>
                                        <p:tav tm="100000">
                                          <p:val>
                                            <p:strVal val="1+ppt_w/2"/>
                                          </p:val>
                                        </p:tav>
                                      </p:tavLst>
                                    </p:anim>
                                    <p:anim calcmode="lin" valueType="num">
                                      <p:cBhvr additive="base">
                                        <p:cTn id="199" dur="5000"/>
                                        <p:tgtEl>
                                          <p:spTgt spid="23"/>
                                        </p:tgtEl>
                                        <p:attrNameLst>
                                          <p:attrName>ppt_y</p:attrName>
                                        </p:attrNameLst>
                                      </p:cBhvr>
                                      <p:tavLst>
                                        <p:tav tm="0">
                                          <p:val>
                                            <p:strVal val="ppt_y"/>
                                          </p:val>
                                        </p:tav>
                                        <p:tav tm="100000">
                                          <p:val>
                                            <p:strVal val="ppt_y"/>
                                          </p:val>
                                        </p:tav>
                                      </p:tavLst>
                                    </p:anim>
                                    <p:set>
                                      <p:cBhvr>
                                        <p:cTn id="200" dur="1" fill="hold">
                                          <p:stCondLst>
                                            <p:cond delay="4999"/>
                                          </p:stCondLst>
                                        </p:cTn>
                                        <p:tgtEl>
                                          <p:spTgt spid="23"/>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5000"/>
                                        <p:tgtEl>
                                          <p:spTgt spid="36"/>
                                        </p:tgtEl>
                                        <p:attrNameLst>
                                          <p:attrName>ppt_x</p:attrName>
                                        </p:attrNameLst>
                                      </p:cBhvr>
                                      <p:tavLst>
                                        <p:tav tm="0">
                                          <p:val>
                                            <p:strVal val="ppt_x"/>
                                          </p:val>
                                        </p:tav>
                                        <p:tav tm="100000">
                                          <p:val>
                                            <p:strVal val="1+ppt_w/2"/>
                                          </p:val>
                                        </p:tav>
                                      </p:tavLst>
                                    </p:anim>
                                    <p:anim calcmode="lin" valueType="num">
                                      <p:cBhvr additive="base">
                                        <p:cTn id="203" dur="5000"/>
                                        <p:tgtEl>
                                          <p:spTgt spid="36"/>
                                        </p:tgtEl>
                                        <p:attrNameLst>
                                          <p:attrName>ppt_y</p:attrName>
                                        </p:attrNameLst>
                                      </p:cBhvr>
                                      <p:tavLst>
                                        <p:tav tm="0">
                                          <p:val>
                                            <p:strVal val="ppt_y"/>
                                          </p:val>
                                        </p:tav>
                                        <p:tav tm="100000">
                                          <p:val>
                                            <p:strVal val="ppt_y"/>
                                          </p:val>
                                        </p:tav>
                                      </p:tavLst>
                                    </p:anim>
                                    <p:set>
                                      <p:cBhvr>
                                        <p:cTn id="204" dur="1" fill="hold">
                                          <p:stCondLst>
                                            <p:cond delay="4999"/>
                                          </p:stCondLst>
                                        </p:cTn>
                                        <p:tgtEl>
                                          <p:spTgt spid="36"/>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5000"/>
                                        <p:tgtEl>
                                          <p:spTgt spid="37"/>
                                        </p:tgtEl>
                                        <p:attrNameLst>
                                          <p:attrName>ppt_x</p:attrName>
                                        </p:attrNameLst>
                                      </p:cBhvr>
                                      <p:tavLst>
                                        <p:tav tm="0">
                                          <p:val>
                                            <p:strVal val="ppt_x"/>
                                          </p:val>
                                        </p:tav>
                                        <p:tav tm="100000">
                                          <p:val>
                                            <p:strVal val="1+ppt_w/2"/>
                                          </p:val>
                                        </p:tav>
                                      </p:tavLst>
                                    </p:anim>
                                    <p:anim calcmode="lin" valueType="num">
                                      <p:cBhvr additive="base">
                                        <p:cTn id="207" dur="5000"/>
                                        <p:tgtEl>
                                          <p:spTgt spid="37"/>
                                        </p:tgtEl>
                                        <p:attrNameLst>
                                          <p:attrName>ppt_y</p:attrName>
                                        </p:attrNameLst>
                                      </p:cBhvr>
                                      <p:tavLst>
                                        <p:tav tm="0">
                                          <p:val>
                                            <p:strVal val="ppt_y"/>
                                          </p:val>
                                        </p:tav>
                                        <p:tav tm="100000">
                                          <p:val>
                                            <p:strVal val="ppt_y"/>
                                          </p:val>
                                        </p:tav>
                                      </p:tavLst>
                                    </p:anim>
                                    <p:set>
                                      <p:cBhvr>
                                        <p:cTn id="208" dur="1" fill="hold">
                                          <p:stCondLst>
                                            <p:cond delay="4999"/>
                                          </p:stCondLst>
                                        </p:cTn>
                                        <p:tgtEl>
                                          <p:spTgt spid="3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5000"/>
                                        <p:tgtEl>
                                          <p:spTgt spid="38"/>
                                        </p:tgtEl>
                                        <p:attrNameLst>
                                          <p:attrName>ppt_x</p:attrName>
                                        </p:attrNameLst>
                                      </p:cBhvr>
                                      <p:tavLst>
                                        <p:tav tm="0">
                                          <p:val>
                                            <p:strVal val="ppt_x"/>
                                          </p:val>
                                        </p:tav>
                                        <p:tav tm="100000">
                                          <p:val>
                                            <p:strVal val="1+ppt_w/2"/>
                                          </p:val>
                                        </p:tav>
                                      </p:tavLst>
                                    </p:anim>
                                    <p:anim calcmode="lin" valueType="num">
                                      <p:cBhvr additive="base">
                                        <p:cTn id="211" dur="5000"/>
                                        <p:tgtEl>
                                          <p:spTgt spid="38"/>
                                        </p:tgtEl>
                                        <p:attrNameLst>
                                          <p:attrName>ppt_y</p:attrName>
                                        </p:attrNameLst>
                                      </p:cBhvr>
                                      <p:tavLst>
                                        <p:tav tm="0">
                                          <p:val>
                                            <p:strVal val="ppt_y"/>
                                          </p:val>
                                        </p:tav>
                                        <p:tav tm="100000">
                                          <p:val>
                                            <p:strVal val="ppt_y"/>
                                          </p:val>
                                        </p:tav>
                                      </p:tavLst>
                                    </p:anim>
                                    <p:set>
                                      <p:cBhvr>
                                        <p:cTn id="212" dur="1" fill="hold">
                                          <p:stCondLst>
                                            <p:cond delay="4999"/>
                                          </p:stCondLst>
                                        </p:cTn>
                                        <p:tgtEl>
                                          <p:spTgt spid="38"/>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5000"/>
                                        <p:tgtEl>
                                          <p:spTgt spid="39"/>
                                        </p:tgtEl>
                                        <p:attrNameLst>
                                          <p:attrName>ppt_x</p:attrName>
                                        </p:attrNameLst>
                                      </p:cBhvr>
                                      <p:tavLst>
                                        <p:tav tm="0">
                                          <p:val>
                                            <p:strVal val="ppt_x"/>
                                          </p:val>
                                        </p:tav>
                                        <p:tav tm="100000">
                                          <p:val>
                                            <p:strVal val="1+ppt_w/2"/>
                                          </p:val>
                                        </p:tav>
                                      </p:tavLst>
                                    </p:anim>
                                    <p:anim calcmode="lin" valueType="num">
                                      <p:cBhvr additive="base">
                                        <p:cTn id="215" dur="5000"/>
                                        <p:tgtEl>
                                          <p:spTgt spid="39"/>
                                        </p:tgtEl>
                                        <p:attrNameLst>
                                          <p:attrName>ppt_y</p:attrName>
                                        </p:attrNameLst>
                                      </p:cBhvr>
                                      <p:tavLst>
                                        <p:tav tm="0">
                                          <p:val>
                                            <p:strVal val="ppt_y"/>
                                          </p:val>
                                        </p:tav>
                                        <p:tav tm="100000">
                                          <p:val>
                                            <p:strVal val="ppt_y"/>
                                          </p:val>
                                        </p:tav>
                                      </p:tavLst>
                                    </p:anim>
                                    <p:set>
                                      <p:cBhvr>
                                        <p:cTn id="216" dur="1" fill="hold">
                                          <p:stCondLst>
                                            <p:cond delay="4999"/>
                                          </p:stCondLst>
                                        </p:cTn>
                                        <p:tgtEl>
                                          <p:spTgt spid="3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5000"/>
                                        <p:tgtEl>
                                          <p:spTgt spid="40"/>
                                        </p:tgtEl>
                                        <p:attrNameLst>
                                          <p:attrName>ppt_x</p:attrName>
                                        </p:attrNameLst>
                                      </p:cBhvr>
                                      <p:tavLst>
                                        <p:tav tm="0">
                                          <p:val>
                                            <p:strVal val="ppt_x"/>
                                          </p:val>
                                        </p:tav>
                                        <p:tav tm="100000">
                                          <p:val>
                                            <p:strVal val="1+ppt_w/2"/>
                                          </p:val>
                                        </p:tav>
                                      </p:tavLst>
                                    </p:anim>
                                    <p:anim calcmode="lin" valueType="num">
                                      <p:cBhvr additive="base">
                                        <p:cTn id="219" dur="5000"/>
                                        <p:tgtEl>
                                          <p:spTgt spid="40"/>
                                        </p:tgtEl>
                                        <p:attrNameLst>
                                          <p:attrName>ppt_y</p:attrName>
                                        </p:attrNameLst>
                                      </p:cBhvr>
                                      <p:tavLst>
                                        <p:tav tm="0">
                                          <p:val>
                                            <p:strVal val="ppt_y"/>
                                          </p:val>
                                        </p:tav>
                                        <p:tav tm="100000">
                                          <p:val>
                                            <p:strVal val="ppt_y"/>
                                          </p:val>
                                        </p:tav>
                                      </p:tavLst>
                                    </p:anim>
                                    <p:set>
                                      <p:cBhvr>
                                        <p:cTn id="220" dur="1" fill="hold">
                                          <p:stCondLst>
                                            <p:cond delay="4999"/>
                                          </p:stCondLst>
                                        </p:cTn>
                                        <p:tgtEl>
                                          <p:spTgt spid="40"/>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5000"/>
                                        <p:tgtEl>
                                          <p:spTgt spid="41"/>
                                        </p:tgtEl>
                                        <p:attrNameLst>
                                          <p:attrName>ppt_x</p:attrName>
                                        </p:attrNameLst>
                                      </p:cBhvr>
                                      <p:tavLst>
                                        <p:tav tm="0">
                                          <p:val>
                                            <p:strVal val="ppt_x"/>
                                          </p:val>
                                        </p:tav>
                                        <p:tav tm="100000">
                                          <p:val>
                                            <p:strVal val="1+ppt_w/2"/>
                                          </p:val>
                                        </p:tav>
                                      </p:tavLst>
                                    </p:anim>
                                    <p:anim calcmode="lin" valueType="num">
                                      <p:cBhvr additive="base">
                                        <p:cTn id="223" dur="5000"/>
                                        <p:tgtEl>
                                          <p:spTgt spid="41"/>
                                        </p:tgtEl>
                                        <p:attrNameLst>
                                          <p:attrName>ppt_y</p:attrName>
                                        </p:attrNameLst>
                                      </p:cBhvr>
                                      <p:tavLst>
                                        <p:tav tm="0">
                                          <p:val>
                                            <p:strVal val="ppt_y"/>
                                          </p:val>
                                        </p:tav>
                                        <p:tav tm="100000">
                                          <p:val>
                                            <p:strVal val="ppt_y"/>
                                          </p:val>
                                        </p:tav>
                                      </p:tavLst>
                                    </p:anim>
                                    <p:set>
                                      <p:cBhvr>
                                        <p:cTn id="224" dur="1" fill="hold">
                                          <p:stCondLst>
                                            <p:cond delay="4999"/>
                                          </p:stCondLst>
                                        </p:cTn>
                                        <p:tgtEl>
                                          <p:spTgt spid="41"/>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5000"/>
                                        <p:tgtEl>
                                          <p:spTgt spid="12"/>
                                        </p:tgtEl>
                                        <p:attrNameLst>
                                          <p:attrName>ppt_x</p:attrName>
                                        </p:attrNameLst>
                                      </p:cBhvr>
                                      <p:tavLst>
                                        <p:tav tm="0">
                                          <p:val>
                                            <p:strVal val="ppt_x"/>
                                          </p:val>
                                        </p:tav>
                                        <p:tav tm="100000">
                                          <p:val>
                                            <p:strVal val="0-ppt_w/2"/>
                                          </p:val>
                                        </p:tav>
                                      </p:tavLst>
                                    </p:anim>
                                    <p:anim calcmode="lin" valueType="num">
                                      <p:cBhvr additive="base">
                                        <p:cTn id="227" dur="5000"/>
                                        <p:tgtEl>
                                          <p:spTgt spid="12"/>
                                        </p:tgtEl>
                                        <p:attrNameLst>
                                          <p:attrName>ppt_y</p:attrName>
                                        </p:attrNameLst>
                                      </p:cBhvr>
                                      <p:tavLst>
                                        <p:tav tm="0">
                                          <p:val>
                                            <p:strVal val="ppt_y"/>
                                          </p:val>
                                        </p:tav>
                                        <p:tav tm="100000">
                                          <p:val>
                                            <p:strVal val="ppt_y"/>
                                          </p:val>
                                        </p:tav>
                                      </p:tavLst>
                                    </p:anim>
                                    <p:set>
                                      <p:cBhvr>
                                        <p:cTn id="228" dur="1" fill="hold">
                                          <p:stCondLst>
                                            <p:cond delay="4999"/>
                                          </p:stCondLst>
                                        </p:cTn>
                                        <p:tgtEl>
                                          <p:spTgt spid="12"/>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5000"/>
                                        <p:tgtEl>
                                          <p:spTgt spid="13"/>
                                        </p:tgtEl>
                                        <p:attrNameLst>
                                          <p:attrName>ppt_x</p:attrName>
                                        </p:attrNameLst>
                                      </p:cBhvr>
                                      <p:tavLst>
                                        <p:tav tm="0">
                                          <p:val>
                                            <p:strVal val="ppt_x"/>
                                          </p:val>
                                        </p:tav>
                                        <p:tav tm="100000">
                                          <p:val>
                                            <p:strVal val="0-ppt_w/2"/>
                                          </p:val>
                                        </p:tav>
                                      </p:tavLst>
                                    </p:anim>
                                    <p:anim calcmode="lin" valueType="num">
                                      <p:cBhvr additive="base">
                                        <p:cTn id="231" dur="5000"/>
                                        <p:tgtEl>
                                          <p:spTgt spid="13"/>
                                        </p:tgtEl>
                                        <p:attrNameLst>
                                          <p:attrName>ppt_y</p:attrName>
                                        </p:attrNameLst>
                                      </p:cBhvr>
                                      <p:tavLst>
                                        <p:tav tm="0">
                                          <p:val>
                                            <p:strVal val="ppt_y"/>
                                          </p:val>
                                        </p:tav>
                                        <p:tav tm="100000">
                                          <p:val>
                                            <p:strVal val="ppt_y"/>
                                          </p:val>
                                        </p:tav>
                                      </p:tavLst>
                                    </p:anim>
                                    <p:set>
                                      <p:cBhvr>
                                        <p:cTn id="232" dur="1" fill="hold">
                                          <p:stCondLst>
                                            <p:cond delay="4999"/>
                                          </p:stCondLst>
                                        </p:cTn>
                                        <p:tgtEl>
                                          <p:spTgt spid="13"/>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5000"/>
                                        <p:tgtEl>
                                          <p:spTgt spid="14"/>
                                        </p:tgtEl>
                                        <p:attrNameLst>
                                          <p:attrName>ppt_x</p:attrName>
                                        </p:attrNameLst>
                                      </p:cBhvr>
                                      <p:tavLst>
                                        <p:tav tm="0">
                                          <p:val>
                                            <p:strVal val="ppt_x"/>
                                          </p:val>
                                        </p:tav>
                                        <p:tav tm="100000">
                                          <p:val>
                                            <p:strVal val="0-ppt_w/2"/>
                                          </p:val>
                                        </p:tav>
                                      </p:tavLst>
                                    </p:anim>
                                    <p:anim calcmode="lin" valueType="num">
                                      <p:cBhvr additive="base">
                                        <p:cTn id="235" dur="5000"/>
                                        <p:tgtEl>
                                          <p:spTgt spid="14"/>
                                        </p:tgtEl>
                                        <p:attrNameLst>
                                          <p:attrName>ppt_y</p:attrName>
                                        </p:attrNameLst>
                                      </p:cBhvr>
                                      <p:tavLst>
                                        <p:tav tm="0">
                                          <p:val>
                                            <p:strVal val="ppt_y"/>
                                          </p:val>
                                        </p:tav>
                                        <p:tav tm="100000">
                                          <p:val>
                                            <p:strVal val="ppt_y"/>
                                          </p:val>
                                        </p:tav>
                                      </p:tavLst>
                                    </p:anim>
                                    <p:set>
                                      <p:cBhvr>
                                        <p:cTn id="236" dur="1" fill="hold">
                                          <p:stCondLst>
                                            <p:cond delay="4999"/>
                                          </p:stCondLst>
                                        </p:cTn>
                                        <p:tgtEl>
                                          <p:spTgt spid="14"/>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5000"/>
                                        <p:tgtEl>
                                          <p:spTgt spid="15"/>
                                        </p:tgtEl>
                                        <p:attrNameLst>
                                          <p:attrName>ppt_x</p:attrName>
                                        </p:attrNameLst>
                                      </p:cBhvr>
                                      <p:tavLst>
                                        <p:tav tm="0">
                                          <p:val>
                                            <p:strVal val="ppt_x"/>
                                          </p:val>
                                        </p:tav>
                                        <p:tav tm="100000">
                                          <p:val>
                                            <p:strVal val="0-ppt_w/2"/>
                                          </p:val>
                                        </p:tav>
                                      </p:tavLst>
                                    </p:anim>
                                    <p:anim calcmode="lin" valueType="num">
                                      <p:cBhvr additive="base">
                                        <p:cTn id="239" dur="5000"/>
                                        <p:tgtEl>
                                          <p:spTgt spid="15"/>
                                        </p:tgtEl>
                                        <p:attrNameLst>
                                          <p:attrName>ppt_y</p:attrName>
                                        </p:attrNameLst>
                                      </p:cBhvr>
                                      <p:tavLst>
                                        <p:tav tm="0">
                                          <p:val>
                                            <p:strVal val="ppt_y"/>
                                          </p:val>
                                        </p:tav>
                                        <p:tav tm="100000">
                                          <p:val>
                                            <p:strVal val="ppt_y"/>
                                          </p:val>
                                        </p:tav>
                                      </p:tavLst>
                                    </p:anim>
                                    <p:set>
                                      <p:cBhvr>
                                        <p:cTn id="240" dur="1" fill="hold">
                                          <p:stCondLst>
                                            <p:cond delay="4999"/>
                                          </p:stCondLst>
                                        </p:cTn>
                                        <p:tgtEl>
                                          <p:spTgt spid="15"/>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5000"/>
                                        <p:tgtEl>
                                          <p:spTgt spid="16"/>
                                        </p:tgtEl>
                                        <p:attrNameLst>
                                          <p:attrName>ppt_x</p:attrName>
                                        </p:attrNameLst>
                                      </p:cBhvr>
                                      <p:tavLst>
                                        <p:tav tm="0">
                                          <p:val>
                                            <p:strVal val="ppt_x"/>
                                          </p:val>
                                        </p:tav>
                                        <p:tav tm="100000">
                                          <p:val>
                                            <p:strVal val="0-ppt_w/2"/>
                                          </p:val>
                                        </p:tav>
                                      </p:tavLst>
                                    </p:anim>
                                    <p:anim calcmode="lin" valueType="num">
                                      <p:cBhvr additive="base">
                                        <p:cTn id="243" dur="5000"/>
                                        <p:tgtEl>
                                          <p:spTgt spid="16"/>
                                        </p:tgtEl>
                                        <p:attrNameLst>
                                          <p:attrName>ppt_y</p:attrName>
                                        </p:attrNameLst>
                                      </p:cBhvr>
                                      <p:tavLst>
                                        <p:tav tm="0">
                                          <p:val>
                                            <p:strVal val="ppt_y"/>
                                          </p:val>
                                        </p:tav>
                                        <p:tav tm="100000">
                                          <p:val>
                                            <p:strVal val="ppt_y"/>
                                          </p:val>
                                        </p:tav>
                                      </p:tavLst>
                                    </p:anim>
                                    <p:set>
                                      <p:cBhvr>
                                        <p:cTn id="244" dur="1" fill="hold">
                                          <p:stCondLst>
                                            <p:cond delay="4999"/>
                                          </p:stCondLst>
                                        </p:cTn>
                                        <p:tgtEl>
                                          <p:spTgt spid="16"/>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5000"/>
                                        <p:tgtEl>
                                          <p:spTgt spid="17"/>
                                        </p:tgtEl>
                                        <p:attrNameLst>
                                          <p:attrName>ppt_x</p:attrName>
                                        </p:attrNameLst>
                                      </p:cBhvr>
                                      <p:tavLst>
                                        <p:tav tm="0">
                                          <p:val>
                                            <p:strVal val="ppt_x"/>
                                          </p:val>
                                        </p:tav>
                                        <p:tav tm="100000">
                                          <p:val>
                                            <p:strVal val="0-ppt_w/2"/>
                                          </p:val>
                                        </p:tav>
                                      </p:tavLst>
                                    </p:anim>
                                    <p:anim calcmode="lin" valueType="num">
                                      <p:cBhvr additive="base">
                                        <p:cTn id="247" dur="5000"/>
                                        <p:tgtEl>
                                          <p:spTgt spid="17"/>
                                        </p:tgtEl>
                                        <p:attrNameLst>
                                          <p:attrName>ppt_y</p:attrName>
                                        </p:attrNameLst>
                                      </p:cBhvr>
                                      <p:tavLst>
                                        <p:tav tm="0">
                                          <p:val>
                                            <p:strVal val="ppt_y"/>
                                          </p:val>
                                        </p:tav>
                                        <p:tav tm="100000">
                                          <p:val>
                                            <p:strVal val="ppt_y"/>
                                          </p:val>
                                        </p:tav>
                                      </p:tavLst>
                                    </p:anim>
                                    <p:set>
                                      <p:cBhvr>
                                        <p:cTn id="248" dur="1" fill="hold">
                                          <p:stCondLst>
                                            <p:cond delay="4999"/>
                                          </p:stCondLst>
                                        </p:cTn>
                                        <p:tgtEl>
                                          <p:spTgt spid="17"/>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5000"/>
                                        <p:tgtEl>
                                          <p:spTgt spid="24"/>
                                        </p:tgtEl>
                                        <p:attrNameLst>
                                          <p:attrName>ppt_x</p:attrName>
                                        </p:attrNameLst>
                                      </p:cBhvr>
                                      <p:tavLst>
                                        <p:tav tm="0">
                                          <p:val>
                                            <p:strVal val="ppt_x"/>
                                          </p:val>
                                        </p:tav>
                                        <p:tav tm="100000">
                                          <p:val>
                                            <p:strVal val="0-ppt_w/2"/>
                                          </p:val>
                                        </p:tav>
                                      </p:tavLst>
                                    </p:anim>
                                    <p:anim calcmode="lin" valueType="num">
                                      <p:cBhvr additive="base">
                                        <p:cTn id="251" dur="5000"/>
                                        <p:tgtEl>
                                          <p:spTgt spid="24"/>
                                        </p:tgtEl>
                                        <p:attrNameLst>
                                          <p:attrName>ppt_y</p:attrName>
                                        </p:attrNameLst>
                                      </p:cBhvr>
                                      <p:tavLst>
                                        <p:tav tm="0">
                                          <p:val>
                                            <p:strVal val="ppt_y"/>
                                          </p:val>
                                        </p:tav>
                                        <p:tav tm="100000">
                                          <p:val>
                                            <p:strVal val="ppt_y"/>
                                          </p:val>
                                        </p:tav>
                                      </p:tavLst>
                                    </p:anim>
                                    <p:set>
                                      <p:cBhvr>
                                        <p:cTn id="252" dur="1" fill="hold">
                                          <p:stCondLst>
                                            <p:cond delay="4999"/>
                                          </p:stCondLst>
                                        </p:cTn>
                                        <p:tgtEl>
                                          <p:spTgt spid="24"/>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5000"/>
                                        <p:tgtEl>
                                          <p:spTgt spid="25"/>
                                        </p:tgtEl>
                                        <p:attrNameLst>
                                          <p:attrName>ppt_x</p:attrName>
                                        </p:attrNameLst>
                                      </p:cBhvr>
                                      <p:tavLst>
                                        <p:tav tm="0">
                                          <p:val>
                                            <p:strVal val="ppt_x"/>
                                          </p:val>
                                        </p:tav>
                                        <p:tav tm="100000">
                                          <p:val>
                                            <p:strVal val="0-ppt_w/2"/>
                                          </p:val>
                                        </p:tav>
                                      </p:tavLst>
                                    </p:anim>
                                    <p:anim calcmode="lin" valueType="num">
                                      <p:cBhvr additive="base">
                                        <p:cTn id="255" dur="5000"/>
                                        <p:tgtEl>
                                          <p:spTgt spid="25"/>
                                        </p:tgtEl>
                                        <p:attrNameLst>
                                          <p:attrName>ppt_y</p:attrName>
                                        </p:attrNameLst>
                                      </p:cBhvr>
                                      <p:tavLst>
                                        <p:tav tm="0">
                                          <p:val>
                                            <p:strVal val="ppt_y"/>
                                          </p:val>
                                        </p:tav>
                                        <p:tav tm="100000">
                                          <p:val>
                                            <p:strVal val="ppt_y"/>
                                          </p:val>
                                        </p:tav>
                                      </p:tavLst>
                                    </p:anim>
                                    <p:set>
                                      <p:cBhvr>
                                        <p:cTn id="256" dur="1" fill="hold">
                                          <p:stCondLst>
                                            <p:cond delay="4999"/>
                                          </p:stCondLst>
                                        </p:cTn>
                                        <p:tgtEl>
                                          <p:spTgt spid="25"/>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5000"/>
                                        <p:tgtEl>
                                          <p:spTgt spid="26"/>
                                        </p:tgtEl>
                                        <p:attrNameLst>
                                          <p:attrName>ppt_x</p:attrName>
                                        </p:attrNameLst>
                                      </p:cBhvr>
                                      <p:tavLst>
                                        <p:tav tm="0">
                                          <p:val>
                                            <p:strVal val="ppt_x"/>
                                          </p:val>
                                        </p:tav>
                                        <p:tav tm="100000">
                                          <p:val>
                                            <p:strVal val="0-ppt_w/2"/>
                                          </p:val>
                                        </p:tav>
                                      </p:tavLst>
                                    </p:anim>
                                    <p:anim calcmode="lin" valueType="num">
                                      <p:cBhvr additive="base">
                                        <p:cTn id="259" dur="5000"/>
                                        <p:tgtEl>
                                          <p:spTgt spid="26"/>
                                        </p:tgtEl>
                                        <p:attrNameLst>
                                          <p:attrName>ppt_y</p:attrName>
                                        </p:attrNameLst>
                                      </p:cBhvr>
                                      <p:tavLst>
                                        <p:tav tm="0">
                                          <p:val>
                                            <p:strVal val="ppt_y"/>
                                          </p:val>
                                        </p:tav>
                                        <p:tav tm="100000">
                                          <p:val>
                                            <p:strVal val="ppt_y"/>
                                          </p:val>
                                        </p:tav>
                                      </p:tavLst>
                                    </p:anim>
                                    <p:set>
                                      <p:cBhvr>
                                        <p:cTn id="260" dur="1" fill="hold">
                                          <p:stCondLst>
                                            <p:cond delay="4999"/>
                                          </p:stCondLst>
                                        </p:cTn>
                                        <p:tgtEl>
                                          <p:spTgt spid="26"/>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5000"/>
                                        <p:tgtEl>
                                          <p:spTgt spid="27"/>
                                        </p:tgtEl>
                                        <p:attrNameLst>
                                          <p:attrName>ppt_x</p:attrName>
                                        </p:attrNameLst>
                                      </p:cBhvr>
                                      <p:tavLst>
                                        <p:tav tm="0">
                                          <p:val>
                                            <p:strVal val="ppt_x"/>
                                          </p:val>
                                        </p:tav>
                                        <p:tav tm="100000">
                                          <p:val>
                                            <p:strVal val="0-ppt_w/2"/>
                                          </p:val>
                                        </p:tav>
                                      </p:tavLst>
                                    </p:anim>
                                    <p:anim calcmode="lin" valueType="num">
                                      <p:cBhvr additive="base">
                                        <p:cTn id="263" dur="5000"/>
                                        <p:tgtEl>
                                          <p:spTgt spid="27"/>
                                        </p:tgtEl>
                                        <p:attrNameLst>
                                          <p:attrName>ppt_y</p:attrName>
                                        </p:attrNameLst>
                                      </p:cBhvr>
                                      <p:tavLst>
                                        <p:tav tm="0">
                                          <p:val>
                                            <p:strVal val="ppt_y"/>
                                          </p:val>
                                        </p:tav>
                                        <p:tav tm="100000">
                                          <p:val>
                                            <p:strVal val="ppt_y"/>
                                          </p:val>
                                        </p:tav>
                                      </p:tavLst>
                                    </p:anim>
                                    <p:set>
                                      <p:cBhvr>
                                        <p:cTn id="264" dur="1" fill="hold">
                                          <p:stCondLst>
                                            <p:cond delay="4999"/>
                                          </p:stCondLst>
                                        </p:cTn>
                                        <p:tgtEl>
                                          <p:spTgt spid="27"/>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5000"/>
                                        <p:tgtEl>
                                          <p:spTgt spid="28"/>
                                        </p:tgtEl>
                                        <p:attrNameLst>
                                          <p:attrName>ppt_x</p:attrName>
                                        </p:attrNameLst>
                                      </p:cBhvr>
                                      <p:tavLst>
                                        <p:tav tm="0">
                                          <p:val>
                                            <p:strVal val="ppt_x"/>
                                          </p:val>
                                        </p:tav>
                                        <p:tav tm="100000">
                                          <p:val>
                                            <p:strVal val="0-ppt_w/2"/>
                                          </p:val>
                                        </p:tav>
                                      </p:tavLst>
                                    </p:anim>
                                    <p:anim calcmode="lin" valueType="num">
                                      <p:cBhvr additive="base">
                                        <p:cTn id="267" dur="5000"/>
                                        <p:tgtEl>
                                          <p:spTgt spid="28"/>
                                        </p:tgtEl>
                                        <p:attrNameLst>
                                          <p:attrName>ppt_y</p:attrName>
                                        </p:attrNameLst>
                                      </p:cBhvr>
                                      <p:tavLst>
                                        <p:tav tm="0">
                                          <p:val>
                                            <p:strVal val="ppt_y"/>
                                          </p:val>
                                        </p:tav>
                                        <p:tav tm="100000">
                                          <p:val>
                                            <p:strVal val="ppt_y"/>
                                          </p:val>
                                        </p:tav>
                                      </p:tavLst>
                                    </p:anim>
                                    <p:set>
                                      <p:cBhvr>
                                        <p:cTn id="268" dur="1" fill="hold">
                                          <p:stCondLst>
                                            <p:cond delay="4999"/>
                                          </p:stCondLst>
                                        </p:cTn>
                                        <p:tgtEl>
                                          <p:spTgt spid="28"/>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5000"/>
                                        <p:tgtEl>
                                          <p:spTgt spid="29"/>
                                        </p:tgtEl>
                                        <p:attrNameLst>
                                          <p:attrName>ppt_x</p:attrName>
                                        </p:attrNameLst>
                                      </p:cBhvr>
                                      <p:tavLst>
                                        <p:tav tm="0">
                                          <p:val>
                                            <p:strVal val="ppt_x"/>
                                          </p:val>
                                        </p:tav>
                                        <p:tav tm="100000">
                                          <p:val>
                                            <p:strVal val="0-ppt_w/2"/>
                                          </p:val>
                                        </p:tav>
                                      </p:tavLst>
                                    </p:anim>
                                    <p:anim calcmode="lin" valueType="num">
                                      <p:cBhvr additive="base">
                                        <p:cTn id="271" dur="5000"/>
                                        <p:tgtEl>
                                          <p:spTgt spid="29"/>
                                        </p:tgtEl>
                                        <p:attrNameLst>
                                          <p:attrName>ppt_y</p:attrName>
                                        </p:attrNameLst>
                                      </p:cBhvr>
                                      <p:tavLst>
                                        <p:tav tm="0">
                                          <p:val>
                                            <p:strVal val="ppt_y"/>
                                          </p:val>
                                        </p:tav>
                                        <p:tav tm="100000">
                                          <p:val>
                                            <p:strVal val="ppt_y"/>
                                          </p:val>
                                        </p:tav>
                                      </p:tavLst>
                                    </p:anim>
                                    <p:set>
                                      <p:cBhvr>
                                        <p:cTn id="272" dur="1" fill="hold">
                                          <p:stCondLst>
                                            <p:cond delay="4999"/>
                                          </p:stCondLst>
                                        </p:cTn>
                                        <p:tgtEl>
                                          <p:spTgt spid="29"/>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5000"/>
                                        <p:tgtEl>
                                          <p:spTgt spid="30"/>
                                        </p:tgtEl>
                                        <p:attrNameLst>
                                          <p:attrName>ppt_x</p:attrName>
                                        </p:attrNameLst>
                                      </p:cBhvr>
                                      <p:tavLst>
                                        <p:tav tm="0">
                                          <p:val>
                                            <p:strVal val="ppt_x"/>
                                          </p:val>
                                        </p:tav>
                                        <p:tav tm="100000">
                                          <p:val>
                                            <p:strVal val="0-ppt_w/2"/>
                                          </p:val>
                                        </p:tav>
                                      </p:tavLst>
                                    </p:anim>
                                    <p:anim calcmode="lin" valueType="num">
                                      <p:cBhvr additive="base">
                                        <p:cTn id="275" dur="5000"/>
                                        <p:tgtEl>
                                          <p:spTgt spid="30"/>
                                        </p:tgtEl>
                                        <p:attrNameLst>
                                          <p:attrName>ppt_y</p:attrName>
                                        </p:attrNameLst>
                                      </p:cBhvr>
                                      <p:tavLst>
                                        <p:tav tm="0">
                                          <p:val>
                                            <p:strVal val="ppt_y"/>
                                          </p:val>
                                        </p:tav>
                                        <p:tav tm="100000">
                                          <p:val>
                                            <p:strVal val="ppt_y"/>
                                          </p:val>
                                        </p:tav>
                                      </p:tavLst>
                                    </p:anim>
                                    <p:set>
                                      <p:cBhvr>
                                        <p:cTn id="276" dur="1" fill="hold">
                                          <p:stCondLst>
                                            <p:cond delay="4999"/>
                                          </p:stCondLst>
                                        </p:cTn>
                                        <p:tgtEl>
                                          <p:spTgt spid="30"/>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5000"/>
                                        <p:tgtEl>
                                          <p:spTgt spid="31"/>
                                        </p:tgtEl>
                                        <p:attrNameLst>
                                          <p:attrName>ppt_x</p:attrName>
                                        </p:attrNameLst>
                                      </p:cBhvr>
                                      <p:tavLst>
                                        <p:tav tm="0">
                                          <p:val>
                                            <p:strVal val="ppt_x"/>
                                          </p:val>
                                        </p:tav>
                                        <p:tav tm="100000">
                                          <p:val>
                                            <p:strVal val="0-ppt_w/2"/>
                                          </p:val>
                                        </p:tav>
                                      </p:tavLst>
                                    </p:anim>
                                    <p:anim calcmode="lin" valueType="num">
                                      <p:cBhvr additive="base">
                                        <p:cTn id="279" dur="5000"/>
                                        <p:tgtEl>
                                          <p:spTgt spid="31"/>
                                        </p:tgtEl>
                                        <p:attrNameLst>
                                          <p:attrName>ppt_y</p:attrName>
                                        </p:attrNameLst>
                                      </p:cBhvr>
                                      <p:tavLst>
                                        <p:tav tm="0">
                                          <p:val>
                                            <p:strVal val="ppt_y"/>
                                          </p:val>
                                        </p:tav>
                                        <p:tav tm="100000">
                                          <p:val>
                                            <p:strVal val="ppt_y"/>
                                          </p:val>
                                        </p:tav>
                                      </p:tavLst>
                                    </p:anim>
                                    <p:set>
                                      <p:cBhvr>
                                        <p:cTn id="280" dur="1" fill="hold">
                                          <p:stCondLst>
                                            <p:cond delay="4999"/>
                                          </p:stCondLst>
                                        </p:cTn>
                                        <p:tgtEl>
                                          <p:spTgt spid="31"/>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5000"/>
                                        <p:tgtEl>
                                          <p:spTgt spid="32"/>
                                        </p:tgtEl>
                                        <p:attrNameLst>
                                          <p:attrName>ppt_x</p:attrName>
                                        </p:attrNameLst>
                                      </p:cBhvr>
                                      <p:tavLst>
                                        <p:tav tm="0">
                                          <p:val>
                                            <p:strVal val="ppt_x"/>
                                          </p:val>
                                        </p:tav>
                                        <p:tav tm="100000">
                                          <p:val>
                                            <p:strVal val="0-ppt_w/2"/>
                                          </p:val>
                                        </p:tav>
                                      </p:tavLst>
                                    </p:anim>
                                    <p:anim calcmode="lin" valueType="num">
                                      <p:cBhvr additive="base">
                                        <p:cTn id="283" dur="5000"/>
                                        <p:tgtEl>
                                          <p:spTgt spid="32"/>
                                        </p:tgtEl>
                                        <p:attrNameLst>
                                          <p:attrName>ppt_y</p:attrName>
                                        </p:attrNameLst>
                                      </p:cBhvr>
                                      <p:tavLst>
                                        <p:tav tm="0">
                                          <p:val>
                                            <p:strVal val="ppt_y"/>
                                          </p:val>
                                        </p:tav>
                                        <p:tav tm="100000">
                                          <p:val>
                                            <p:strVal val="ppt_y"/>
                                          </p:val>
                                        </p:tav>
                                      </p:tavLst>
                                    </p:anim>
                                    <p:set>
                                      <p:cBhvr>
                                        <p:cTn id="284" dur="1" fill="hold">
                                          <p:stCondLst>
                                            <p:cond delay="4999"/>
                                          </p:stCondLst>
                                        </p:cTn>
                                        <p:tgtEl>
                                          <p:spTgt spid="32"/>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5000"/>
                                        <p:tgtEl>
                                          <p:spTgt spid="33"/>
                                        </p:tgtEl>
                                        <p:attrNameLst>
                                          <p:attrName>ppt_x</p:attrName>
                                        </p:attrNameLst>
                                      </p:cBhvr>
                                      <p:tavLst>
                                        <p:tav tm="0">
                                          <p:val>
                                            <p:strVal val="ppt_x"/>
                                          </p:val>
                                        </p:tav>
                                        <p:tav tm="100000">
                                          <p:val>
                                            <p:strVal val="0-ppt_w/2"/>
                                          </p:val>
                                        </p:tav>
                                      </p:tavLst>
                                    </p:anim>
                                    <p:anim calcmode="lin" valueType="num">
                                      <p:cBhvr additive="base">
                                        <p:cTn id="287" dur="5000"/>
                                        <p:tgtEl>
                                          <p:spTgt spid="33"/>
                                        </p:tgtEl>
                                        <p:attrNameLst>
                                          <p:attrName>ppt_y</p:attrName>
                                        </p:attrNameLst>
                                      </p:cBhvr>
                                      <p:tavLst>
                                        <p:tav tm="0">
                                          <p:val>
                                            <p:strVal val="ppt_y"/>
                                          </p:val>
                                        </p:tav>
                                        <p:tav tm="100000">
                                          <p:val>
                                            <p:strVal val="ppt_y"/>
                                          </p:val>
                                        </p:tav>
                                      </p:tavLst>
                                    </p:anim>
                                    <p:set>
                                      <p:cBhvr>
                                        <p:cTn id="288" dur="1" fill="hold">
                                          <p:stCondLst>
                                            <p:cond delay="4999"/>
                                          </p:stCondLst>
                                        </p:cTn>
                                        <p:tgtEl>
                                          <p:spTgt spid="33"/>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5000"/>
                                        <p:tgtEl>
                                          <p:spTgt spid="34"/>
                                        </p:tgtEl>
                                        <p:attrNameLst>
                                          <p:attrName>ppt_x</p:attrName>
                                        </p:attrNameLst>
                                      </p:cBhvr>
                                      <p:tavLst>
                                        <p:tav tm="0">
                                          <p:val>
                                            <p:strVal val="ppt_x"/>
                                          </p:val>
                                        </p:tav>
                                        <p:tav tm="100000">
                                          <p:val>
                                            <p:strVal val="0-ppt_w/2"/>
                                          </p:val>
                                        </p:tav>
                                      </p:tavLst>
                                    </p:anim>
                                    <p:anim calcmode="lin" valueType="num">
                                      <p:cBhvr additive="base">
                                        <p:cTn id="291" dur="5000"/>
                                        <p:tgtEl>
                                          <p:spTgt spid="34"/>
                                        </p:tgtEl>
                                        <p:attrNameLst>
                                          <p:attrName>ppt_y</p:attrName>
                                        </p:attrNameLst>
                                      </p:cBhvr>
                                      <p:tavLst>
                                        <p:tav tm="0">
                                          <p:val>
                                            <p:strVal val="ppt_y"/>
                                          </p:val>
                                        </p:tav>
                                        <p:tav tm="100000">
                                          <p:val>
                                            <p:strVal val="ppt_y"/>
                                          </p:val>
                                        </p:tav>
                                      </p:tavLst>
                                    </p:anim>
                                    <p:set>
                                      <p:cBhvr>
                                        <p:cTn id="292" dur="1" fill="hold">
                                          <p:stCondLst>
                                            <p:cond delay="4999"/>
                                          </p:stCondLst>
                                        </p:cTn>
                                        <p:tgtEl>
                                          <p:spTgt spid="34"/>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5000"/>
                                        <p:tgtEl>
                                          <p:spTgt spid="35"/>
                                        </p:tgtEl>
                                        <p:attrNameLst>
                                          <p:attrName>ppt_x</p:attrName>
                                        </p:attrNameLst>
                                      </p:cBhvr>
                                      <p:tavLst>
                                        <p:tav tm="0">
                                          <p:val>
                                            <p:strVal val="ppt_x"/>
                                          </p:val>
                                        </p:tav>
                                        <p:tav tm="100000">
                                          <p:val>
                                            <p:strVal val="0-ppt_w/2"/>
                                          </p:val>
                                        </p:tav>
                                      </p:tavLst>
                                    </p:anim>
                                    <p:anim calcmode="lin" valueType="num">
                                      <p:cBhvr additive="base">
                                        <p:cTn id="295" dur="5000"/>
                                        <p:tgtEl>
                                          <p:spTgt spid="35"/>
                                        </p:tgtEl>
                                        <p:attrNameLst>
                                          <p:attrName>ppt_y</p:attrName>
                                        </p:attrNameLst>
                                      </p:cBhvr>
                                      <p:tavLst>
                                        <p:tav tm="0">
                                          <p:val>
                                            <p:strVal val="ppt_y"/>
                                          </p:val>
                                        </p:tav>
                                        <p:tav tm="100000">
                                          <p:val>
                                            <p:strVal val="ppt_y"/>
                                          </p:val>
                                        </p:tav>
                                      </p:tavLst>
                                    </p:anim>
                                    <p:set>
                                      <p:cBhvr>
                                        <p:cTn id="296" dur="1" fill="hold">
                                          <p:stCondLst>
                                            <p:cond delay="4999"/>
                                          </p:stCondLst>
                                        </p:cTn>
                                        <p:tgtEl>
                                          <p:spTgt spid="35"/>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5000"/>
                                        <p:tgtEl>
                                          <p:spTgt spid="12"/>
                                        </p:tgtEl>
                                        <p:attrNameLst>
                                          <p:attrName>ppt_w</p:attrName>
                                        </p:attrNameLst>
                                      </p:cBhvr>
                                      <p:tavLst>
                                        <p:tav tm="0">
                                          <p:val>
                                            <p:strVal val="ppt_w"/>
                                          </p:val>
                                        </p:tav>
                                        <p:tav tm="100000">
                                          <p:val>
                                            <p:strVal val="ppt_w"/>
                                          </p:val>
                                        </p:tav>
                                      </p:tavLst>
                                    </p:anim>
                                    <p:anim calcmode="lin" valueType="num">
                                      <p:cBhvr>
                                        <p:cTn id="299"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4999"/>
                                          </p:stCondLst>
                                        </p:cTn>
                                        <p:tgtEl>
                                          <p:spTgt spid="12"/>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5000"/>
                                        <p:tgtEl>
                                          <p:spTgt spid="13"/>
                                        </p:tgtEl>
                                        <p:attrNameLst>
                                          <p:attrName>ppt_w</p:attrName>
                                        </p:attrNameLst>
                                      </p:cBhvr>
                                      <p:tavLst>
                                        <p:tav tm="0">
                                          <p:val>
                                            <p:strVal val="ppt_w"/>
                                          </p:val>
                                        </p:tav>
                                        <p:tav tm="100000">
                                          <p:val>
                                            <p:strVal val="ppt_w"/>
                                          </p:val>
                                        </p:tav>
                                      </p:tavLst>
                                    </p:anim>
                                    <p:anim calcmode="lin" valueType="num">
                                      <p:cBhvr>
                                        <p:cTn id="303"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4999"/>
                                          </p:stCondLst>
                                        </p:cTn>
                                        <p:tgtEl>
                                          <p:spTgt spid="13"/>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5000"/>
                                        <p:tgtEl>
                                          <p:spTgt spid="14"/>
                                        </p:tgtEl>
                                        <p:attrNameLst>
                                          <p:attrName>ppt_w</p:attrName>
                                        </p:attrNameLst>
                                      </p:cBhvr>
                                      <p:tavLst>
                                        <p:tav tm="0">
                                          <p:val>
                                            <p:strVal val="ppt_w"/>
                                          </p:val>
                                        </p:tav>
                                        <p:tav tm="100000">
                                          <p:val>
                                            <p:strVal val="ppt_w"/>
                                          </p:val>
                                        </p:tav>
                                      </p:tavLst>
                                    </p:anim>
                                    <p:anim calcmode="lin" valueType="num">
                                      <p:cBhvr>
                                        <p:cTn id="30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4999"/>
                                          </p:stCondLst>
                                        </p:cTn>
                                        <p:tgtEl>
                                          <p:spTgt spid="14"/>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5000"/>
                                        <p:tgtEl>
                                          <p:spTgt spid="15"/>
                                        </p:tgtEl>
                                        <p:attrNameLst>
                                          <p:attrName>ppt_w</p:attrName>
                                        </p:attrNameLst>
                                      </p:cBhvr>
                                      <p:tavLst>
                                        <p:tav tm="0">
                                          <p:val>
                                            <p:strVal val="ppt_w"/>
                                          </p:val>
                                        </p:tav>
                                        <p:tav tm="100000">
                                          <p:val>
                                            <p:strVal val="ppt_w"/>
                                          </p:val>
                                        </p:tav>
                                      </p:tavLst>
                                    </p:anim>
                                    <p:anim calcmode="lin" valueType="num">
                                      <p:cBhvr>
                                        <p:cTn id="31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4999"/>
                                          </p:stCondLst>
                                        </p:cTn>
                                        <p:tgtEl>
                                          <p:spTgt spid="15"/>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5000"/>
                                        <p:tgtEl>
                                          <p:spTgt spid="16"/>
                                        </p:tgtEl>
                                        <p:attrNameLst>
                                          <p:attrName>ppt_w</p:attrName>
                                        </p:attrNameLst>
                                      </p:cBhvr>
                                      <p:tavLst>
                                        <p:tav tm="0">
                                          <p:val>
                                            <p:strVal val="ppt_w"/>
                                          </p:val>
                                        </p:tav>
                                        <p:tav tm="100000">
                                          <p:val>
                                            <p:strVal val="ppt_w"/>
                                          </p:val>
                                        </p:tav>
                                      </p:tavLst>
                                    </p:anim>
                                    <p:anim calcmode="lin" valueType="num">
                                      <p:cBhvr>
                                        <p:cTn id="31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4999"/>
                                          </p:stCondLst>
                                        </p:cTn>
                                        <p:tgtEl>
                                          <p:spTgt spid="16"/>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5000"/>
                                        <p:tgtEl>
                                          <p:spTgt spid="17"/>
                                        </p:tgtEl>
                                        <p:attrNameLst>
                                          <p:attrName>ppt_w</p:attrName>
                                        </p:attrNameLst>
                                      </p:cBhvr>
                                      <p:tavLst>
                                        <p:tav tm="0">
                                          <p:val>
                                            <p:strVal val="ppt_w"/>
                                          </p:val>
                                        </p:tav>
                                        <p:tav tm="100000">
                                          <p:val>
                                            <p:strVal val="ppt_w"/>
                                          </p:val>
                                        </p:tav>
                                      </p:tavLst>
                                    </p:anim>
                                    <p:anim calcmode="lin" valueType="num">
                                      <p:cBhvr>
                                        <p:cTn id="31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4999"/>
                                          </p:stCondLst>
                                        </p:cTn>
                                        <p:tgtEl>
                                          <p:spTgt spid="17"/>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5000"/>
                                        <p:tgtEl>
                                          <p:spTgt spid="24"/>
                                        </p:tgtEl>
                                        <p:attrNameLst>
                                          <p:attrName>ppt_w</p:attrName>
                                        </p:attrNameLst>
                                      </p:cBhvr>
                                      <p:tavLst>
                                        <p:tav tm="0">
                                          <p:val>
                                            <p:strVal val="ppt_w"/>
                                          </p:val>
                                        </p:tav>
                                        <p:tav tm="100000">
                                          <p:val>
                                            <p:strVal val="ppt_w"/>
                                          </p:val>
                                        </p:tav>
                                      </p:tavLst>
                                    </p:anim>
                                    <p:anim calcmode="lin" valueType="num">
                                      <p:cBhvr>
                                        <p:cTn id="323"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4999"/>
                                          </p:stCondLst>
                                        </p:cTn>
                                        <p:tgtEl>
                                          <p:spTgt spid="24"/>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5000"/>
                                        <p:tgtEl>
                                          <p:spTgt spid="25"/>
                                        </p:tgtEl>
                                        <p:attrNameLst>
                                          <p:attrName>ppt_w</p:attrName>
                                        </p:attrNameLst>
                                      </p:cBhvr>
                                      <p:tavLst>
                                        <p:tav tm="0">
                                          <p:val>
                                            <p:strVal val="ppt_w"/>
                                          </p:val>
                                        </p:tav>
                                        <p:tav tm="100000">
                                          <p:val>
                                            <p:strVal val="ppt_w"/>
                                          </p:val>
                                        </p:tav>
                                      </p:tavLst>
                                    </p:anim>
                                    <p:anim calcmode="lin" valueType="num">
                                      <p:cBhvr>
                                        <p:cTn id="327"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4999"/>
                                          </p:stCondLst>
                                        </p:cTn>
                                        <p:tgtEl>
                                          <p:spTgt spid="25"/>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5000"/>
                                        <p:tgtEl>
                                          <p:spTgt spid="26"/>
                                        </p:tgtEl>
                                        <p:attrNameLst>
                                          <p:attrName>ppt_w</p:attrName>
                                        </p:attrNameLst>
                                      </p:cBhvr>
                                      <p:tavLst>
                                        <p:tav tm="0">
                                          <p:val>
                                            <p:strVal val="ppt_w"/>
                                          </p:val>
                                        </p:tav>
                                        <p:tav tm="100000">
                                          <p:val>
                                            <p:strVal val="ppt_w"/>
                                          </p:val>
                                        </p:tav>
                                      </p:tavLst>
                                    </p:anim>
                                    <p:anim calcmode="lin" valueType="num">
                                      <p:cBhvr>
                                        <p:cTn id="331"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4999"/>
                                          </p:stCondLst>
                                        </p:cTn>
                                        <p:tgtEl>
                                          <p:spTgt spid="26"/>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5000"/>
                                        <p:tgtEl>
                                          <p:spTgt spid="27"/>
                                        </p:tgtEl>
                                        <p:attrNameLst>
                                          <p:attrName>ppt_w</p:attrName>
                                        </p:attrNameLst>
                                      </p:cBhvr>
                                      <p:tavLst>
                                        <p:tav tm="0">
                                          <p:val>
                                            <p:strVal val="ppt_w"/>
                                          </p:val>
                                        </p:tav>
                                        <p:tav tm="100000">
                                          <p:val>
                                            <p:strVal val="ppt_w"/>
                                          </p:val>
                                        </p:tav>
                                      </p:tavLst>
                                    </p:anim>
                                    <p:anim calcmode="lin" valueType="num">
                                      <p:cBhvr>
                                        <p:cTn id="335"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4999"/>
                                          </p:stCondLst>
                                        </p:cTn>
                                        <p:tgtEl>
                                          <p:spTgt spid="27"/>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5000"/>
                                        <p:tgtEl>
                                          <p:spTgt spid="28"/>
                                        </p:tgtEl>
                                        <p:attrNameLst>
                                          <p:attrName>ppt_w</p:attrName>
                                        </p:attrNameLst>
                                      </p:cBhvr>
                                      <p:tavLst>
                                        <p:tav tm="0">
                                          <p:val>
                                            <p:strVal val="ppt_w"/>
                                          </p:val>
                                        </p:tav>
                                        <p:tav tm="100000">
                                          <p:val>
                                            <p:strVal val="ppt_w"/>
                                          </p:val>
                                        </p:tav>
                                      </p:tavLst>
                                    </p:anim>
                                    <p:anim calcmode="lin" valueType="num">
                                      <p:cBhvr>
                                        <p:cTn id="339"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4999"/>
                                          </p:stCondLst>
                                        </p:cTn>
                                        <p:tgtEl>
                                          <p:spTgt spid="28"/>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5000"/>
                                        <p:tgtEl>
                                          <p:spTgt spid="29"/>
                                        </p:tgtEl>
                                        <p:attrNameLst>
                                          <p:attrName>ppt_w</p:attrName>
                                        </p:attrNameLst>
                                      </p:cBhvr>
                                      <p:tavLst>
                                        <p:tav tm="0">
                                          <p:val>
                                            <p:strVal val="ppt_w"/>
                                          </p:val>
                                        </p:tav>
                                        <p:tav tm="100000">
                                          <p:val>
                                            <p:strVal val="ppt_w"/>
                                          </p:val>
                                        </p:tav>
                                      </p:tavLst>
                                    </p:anim>
                                    <p:anim calcmode="lin" valueType="num">
                                      <p:cBhvr>
                                        <p:cTn id="343"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4999"/>
                                          </p:stCondLst>
                                        </p:cTn>
                                        <p:tgtEl>
                                          <p:spTgt spid="29"/>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5000"/>
                                        <p:tgtEl>
                                          <p:spTgt spid="30"/>
                                        </p:tgtEl>
                                        <p:attrNameLst>
                                          <p:attrName>ppt_w</p:attrName>
                                        </p:attrNameLst>
                                      </p:cBhvr>
                                      <p:tavLst>
                                        <p:tav tm="0">
                                          <p:val>
                                            <p:strVal val="ppt_w"/>
                                          </p:val>
                                        </p:tav>
                                        <p:tav tm="100000">
                                          <p:val>
                                            <p:strVal val="ppt_w"/>
                                          </p:val>
                                        </p:tav>
                                      </p:tavLst>
                                    </p:anim>
                                    <p:anim calcmode="lin" valueType="num">
                                      <p:cBhvr>
                                        <p:cTn id="347"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4999"/>
                                          </p:stCondLst>
                                        </p:cTn>
                                        <p:tgtEl>
                                          <p:spTgt spid="30"/>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5000"/>
                                        <p:tgtEl>
                                          <p:spTgt spid="31"/>
                                        </p:tgtEl>
                                        <p:attrNameLst>
                                          <p:attrName>ppt_w</p:attrName>
                                        </p:attrNameLst>
                                      </p:cBhvr>
                                      <p:tavLst>
                                        <p:tav tm="0">
                                          <p:val>
                                            <p:strVal val="ppt_w"/>
                                          </p:val>
                                        </p:tav>
                                        <p:tav tm="100000">
                                          <p:val>
                                            <p:strVal val="ppt_w"/>
                                          </p:val>
                                        </p:tav>
                                      </p:tavLst>
                                    </p:anim>
                                    <p:anim calcmode="lin" valueType="num">
                                      <p:cBhvr>
                                        <p:cTn id="351"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4999"/>
                                          </p:stCondLst>
                                        </p:cTn>
                                        <p:tgtEl>
                                          <p:spTgt spid="31"/>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5000"/>
                                        <p:tgtEl>
                                          <p:spTgt spid="32"/>
                                        </p:tgtEl>
                                        <p:attrNameLst>
                                          <p:attrName>ppt_w</p:attrName>
                                        </p:attrNameLst>
                                      </p:cBhvr>
                                      <p:tavLst>
                                        <p:tav tm="0">
                                          <p:val>
                                            <p:strVal val="ppt_w"/>
                                          </p:val>
                                        </p:tav>
                                        <p:tav tm="100000">
                                          <p:val>
                                            <p:strVal val="ppt_w"/>
                                          </p:val>
                                        </p:tav>
                                      </p:tavLst>
                                    </p:anim>
                                    <p:anim calcmode="lin" valueType="num">
                                      <p:cBhvr>
                                        <p:cTn id="355"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4999"/>
                                          </p:stCondLst>
                                        </p:cTn>
                                        <p:tgtEl>
                                          <p:spTgt spid="32"/>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5000"/>
                                        <p:tgtEl>
                                          <p:spTgt spid="33"/>
                                        </p:tgtEl>
                                        <p:attrNameLst>
                                          <p:attrName>ppt_w</p:attrName>
                                        </p:attrNameLst>
                                      </p:cBhvr>
                                      <p:tavLst>
                                        <p:tav tm="0">
                                          <p:val>
                                            <p:strVal val="ppt_w"/>
                                          </p:val>
                                        </p:tav>
                                        <p:tav tm="100000">
                                          <p:val>
                                            <p:strVal val="ppt_w"/>
                                          </p:val>
                                        </p:tav>
                                      </p:tavLst>
                                    </p:anim>
                                    <p:anim calcmode="lin" valueType="num">
                                      <p:cBhvr>
                                        <p:cTn id="359"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4999"/>
                                          </p:stCondLst>
                                        </p:cTn>
                                        <p:tgtEl>
                                          <p:spTgt spid="33"/>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5000"/>
                                        <p:tgtEl>
                                          <p:spTgt spid="34"/>
                                        </p:tgtEl>
                                        <p:attrNameLst>
                                          <p:attrName>ppt_w</p:attrName>
                                        </p:attrNameLst>
                                      </p:cBhvr>
                                      <p:tavLst>
                                        <p:tav tm="0">
                                          <p:val>
                                            <p:strVal val="ppt_w"/>
                                          </p:val>
                                        </p:tav>
                                        <p:tav tm="100000">
                                          <p:val>
                                            <p:strVal val="ppt_w"/>
                                          </p:val>
                                        </p:tav>
                                      </p:tavLst>
                                    </p:anim>
                                    <p:anim calcmode="lin" valueType="num">
                                      <p:cBhvr>
                                        <p:cTn id="363"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4999"/>
                                          </p:stCondLst>
                                        </p:cTn>
                                        <p:tgtEl>
                                          <p:spTgt spid="34"/>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5000"/>
                                        <p:tgtEl>
                                          <p:spTgt spid="35"/>
                                        </p:tgtEl>
                                        <p:attrNameLst>
                                          <p:attrName>ppt_w</p:attrName>
                                        </p:attrNameLst>
                                      </p:cBhvr>
                                      <p:tavLst>
                                        <p:tav tm="0">
                                          <p:val>
                                            <p:strVal val="ppt_w"/>
                                          </p:val>
                                        </p:tav>
                                        <p:tav tm="100000">
                                          <p:val>
                                            <p:strVal val="ppt_w"/>
                                          </p:val>
                                        </p:tav>
                                      </p:tavLst>
                                    </p:anim>
                                    <p:anim calcmode="lin" valueType="num">
                                      <p:cBhvr>
                                        <p:cTn id="367"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4999"/>
                                          </p:stCondLst>
                                        </p:cTn>
                                        <p:tgtEl>
                                          <p:spTgt spid="35"/>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5000"/>
                                        <p:tgtEl>
                                          <p:spTgt spid="6"/>
                                        </p:tgtEl>
                                        <p:attrNameLst>
                                          <p:attrName>ppt_w</p:attrName>
                                        </p:attrNameLst>
                                      </p:cBhvr>
                                      <p:tavLst>
                                        <p:tav tm="0">
                                          <p:val>
                                            <p:strVal val="ppt_w"/>
                                          </p:val>
                                        </p:tav>
                                        <p:tav tm="100000">
                                          <p:val>
                                            <p:strVal val="ppt_w"/>
                                          </p:val>
                                        </p:tav>
                                      </p:tavLst>
                                    </p:anim>
                                    <p:anim calcmode="lin" valueType="num">
                                      <p:cBhvr>
                                        <p:cTn id="37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4999"/>
                                          </p:stCondLst>
                                        </p:cTn>
                                        <p:tgtEl>
                                          <p:spTgt spid="6"/>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5000"/>
                                        <p:tgtEl>
                                          <p:spTgt spid="7"/>
                                        </p:tgtEl>
                                        <p:attrNameLst>
                                          <p:attrName>ppt_w</p:attrName>
                                        </p:attrNameLst>
                                      </p:cBhvr>
                                      <p:tavLst>
                                        <p:tav tm="0">
                                          <p:val>
                                            <p:strVal val="ppt_w"/>
                                          </p:val>
                                        </p:tav>
                                        <p:tav tm="100000">
                                          <p:val>
                                            <p:strVal val="ppt_w"/>
                                          </p:val>
                                        </p:tav>
                                      </p:tavLst>
                                    </p:anim>
                                    <p:anim calcmode="lin" valueType="num">
                                      <p:cBhvr>
                                        <p:cTn id="375"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4999"/>
                                          </p:stCondLst>
                                        </p:cTn>
                                        <p:tgtEl>
                                          <p:spTgt spid="7"/>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5000"/>
                                        <p:tgtEl>
                                          <p:spTgt spid="8"/>
                                        </p:tgtEl>
                                        <p:attrNameLst>
                                          <p:attrName>ppt_w</p:attrName>
                                        </p:attrNameLst>
                                      </p:cBhvr>
                                      <p:tavLst>
                                        <p:tav tm="0">
                                          <p:val>
                                            <p:strVal val="ppt_w"/>
                                          </p:val>
                                        </p:tav>
                                        <p:tav tm="100000">
                                          <p:val>
                                            <p:strVal val="ppt_w"/>
                                          </p:val>
                                        </p:tav>
                                      </p:tavLst>
                                    </p:anim>
                                    <p:anim calcmode="lin" valueType="num">
                                      <p:cBhvr>
                                        <p:cTn id="379"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4999"/>
                                          </p:stCondLst>
                                        </p:cTn>
                                        <p:tgtEl>
                                          <p:spTgt spid="8"/>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5000"/>
                                        <p:tgtEl>
                                          <p:spTgt spid="9"/>
                                        </p:tgtEl>
                                        <p:attrNameLst>
                                          <p:attrName>ppt_w</p:attrName>
                                        </p:attrNameLst>
                                      </p:cBhvr>
                                      <p:tavLst>
                                        <p:tav tm="0">
                                          <p:val>
                                            <p:strVal val="ppt_w"/>
                                          </p:val>
                                        </p:tav>
                                        <p:tav tm="100000">
                                          <p:val>
                                            <p:strVal val="ppt_w"/>
                                          </p:val>
                                        </p:tav>
                                      </p:tavLst>
                                    </p:anim>
                                    <p:anim calcmode="lin" valueType="num">
                                      <p:cBhvr>
                                        <p:cTn id="38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4999"/>
                                          </p:stCondLst>
                                        </p:cTn>
                                        <p:tgtEl>
                                          <p:spTgt spid="9"/>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5000"/>
                                        <p:tgtEl>
                                          <p:spTgt spid="10"/>
                                        </p:tgtEl>
                                        <p:attrNameLst>
                                          <p:attrName>ppt_w</p:attrName>
                                        </p:attrNameLst>
                                      </p:cBhvr>
                                      <p:tavLst>
                                        <p:tav tm="0">
                                          <p:val>
                                            <p:strVal val="ppt_w"/>
                                          </p:val>
                                        </p:tav>
                                        <p:tav tm="100000">
                                          <p:val>
                                            <p:strVal val="ppt_w"/>
                                          </p:val>
                                        </p:tav>
                                      </p:tavLst>
                                    </p:anim>
                                    <p:anim calcmode="lin" valueType="num">
                                      <p:cBhvr>
                                        <p:cTn id="387"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4999"/>
                                          </p:stCondLst>
                                        </p:cTn>
                                        <p:tgtEl>
                                          <p:spTgt spid="10"/>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5000"/>
                                        <p:tgtEl>
                                          <p:spTgt spid="11"/>
                                        </p:tgtEl>
                                        <p:attrNameLst>
                                          <p:attrName>ppt_w</p:attrName>
                                        </p:attrNameLst>
                                      </p:cBhvr>
                                      <p:tavLst>
                                        <p:tav tm="0">
                                          <p:val>
                                            <p:strVal val="ppt_w"/>
                                          </p:val>
                                        </p:tav>
                                        <p:tav tm="100000">
                                          <p:val>
                                            <p:strVal val="ppt_w"/>
                                          </p:val>
                                        </p:tav>
                                      </p:tavLst>
                                    </p:anim>
                                    <p:anim calcmode="lin" valueType="num">
                                      <p:cBhvr>
                                        <p:cTn id="391"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4999"/>
                                          </p:stCondLst>
                                        </p:cTn>
                                        <p:tgtEl>
                                          <p:spTgt spid="11"/>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5000"/>
                                        <p:tgtEl>
                                          <p:spTgt spid="18"/>
                                        </p:tgtEl>
                                        <p:attrNameLst>
                                          <p:attrName>ppt_w</p:attrName>
                                        </p:attrNameLst>
                                      </p:cBhvr>
                                      <p:tavLst>
                                        <p:tav tm="0">
                                          <p:val>
                                            <p:strVal val="ppt_w"/>
                                          </p:val>
                                        </p:tav>
                                        <p:tav tm="100000">
                                          <p:val>
                                            <p:strVal val="ppt_w"/>
                                          </p:val>
                                        </p:tav>
                                      </p:tavLst>
                                    </p:anim>
                                    <p:anim calcmode="lin" valueType="num">
                                      <p:cBhvr>
                                        <p:cTn id="39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4999"/>
                                          </p:stCondLst>
                                        </p:cTn>
                                        <p:tgtEl>
                                          <p:spTgt spid="18"/>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5000"/>
                                        <p:tgtEl>
                                          <p:spTgt spid="19"/>
                                        </p:tgtEl>
                                        <p:attrNameLst>
                                          <p:attrName>ppt_w</p:attrName>
                                        </p:attrNameLst>
                                      </p:cBhvr>
                                      <p:tavLst>
                                        <p:tav tm="0">
                                          <p:val>
                                            <p:strVal val="ppt_w"/>
                                          </p:val>
                                        </p:tav>
                                        <p:tav tm="100000">
                                          <p:val>
                                            <p:strVal val="ppt_w"/>
                                          </p:val>
                                        </p:tav>
                                      </p:tavLst>
                                    </p:anim>
                                    <p:anim calcmode="lin" valueType="num">
                                      <p:cBhvr>
                                        <p:cTn id="39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4999"/>
                                          </p:stCondLst>
                                        </p:cTn>
                                        <p:tgtEl>
                                          <p:spTgt spid="19"/>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5000"/>
                                        <p:tgtEl>
                                          <p:spTgt spid="20"/>
                                        </p:tgtEl>
                                        <p:attrNameLst>
                                          <p:attrName>ppt_w</p:attrName>
                                        </p:attrNameLst>
                                      </p:cBhvr>
                                      <p:tavLst>
                                        <p:tav tm="0">
                                          <p:val>
                                            <p:strVal val="ppt_w"/>
                                          </p:val>
                                        </p:tav>
                                        <p:tav tm="100000">
                                          <p:val>
                                            <p:strVal val="ppt_w"/>
                                          </p:val>
                                        </p:tav>
                                      </p:tavLst>
                                    </p:anim>
                                    <p:anim calcmode="lin" valueType="num">
                                      <p:cBhvr>
                                        <p:cTn id="40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4999"/>
                                          </p:stCondLst>
                                        </p:cTn>
                                        <p:tgtEl>
                                          <p:spTgt spid="20"/>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5000"/>
                                        <p:tgtEl>
                                          <p:spTgt spid="21"/>
                                        </p:tgtEl>
                                        <p:attrNameLst>
                                          <p:attrName>ppt_w</p:attrName>
                                        </p:attrNameLst>
                                      </p:cBhvr>
                                      <p:tavLst>
                                        <p:tav tm="0">
                                          <p:val>
                                            <p:strVal val="ppt_w"/>
                                          </p:val>
                                        </p:tav>
                                        <p:tav tm="100000">
                                          <p:val>
                                            <p:strVal val="ppt_w"/>
                                          </p:val>
                                        </p:tav>
                                      </p:tavLst>
                                    </p:anim>
                                    <p:anim calcmode="lin" valueType="num">
                                      <p:cBhvr>
                                        <p:cTn id="40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4999"/>
                                          </p:stCondLst>
                                        </p:cTn>
                                        <p:tgtEl>
                                          <p:spTgt spid="21"/>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5000"/>
                                        <p:tgtEl>
                                          <p:spTgt spid="22"/>
                                        </p:tgtEl>
                                        <p:attrNameLst>
                                          <p:attrName>ppt_w</p:attrName>
                                        </p:attrNameLst>
                                      </p:cBhvr>
                                      <p:tavLst>
                                        <p:tav tm="0">
                                          <p:val>
                                            <p:strVal val="ppt_w"/>
                                          </p:val>
                                        </p:tav>
                                        <p:tav tm="100000">
                                          <p:val>
                                            <p:strVal val="ppt_w"/>
                                          </p:val>
                                        </p:tav>
                                      </p:tavLst>
                                    </p:anim>
                                    <p:anim calcmode="lin" valueType="num">
                                      <p:cBhvr>
                                        <p:cTn id="41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4999"/>
                                          </p:stCondLst>
                                        </p:cTn>
                                        <p:tgtEl>
                                          <p:spTgt spid="22"/>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5000"/>
                                        <p:tgtEl>
                                          <p:spTgt spid="23"/>
                                        </p:tgtEl>
                                        <p:attrNameLst>
                                          <p:attrName>ppt_w</p:attrName>
                                        </p:attrNameLst>
                                      </p:cBhvr>
                                      <p:tavLst>
                                        <p:tav tm="0">
                                          <p:val>
                                            <p:strVal val="ppt_w"/>
                                          </p:val>
                                        </p:tav>
                                        <p:tav tm="100000">
                                          <p:val>
                                            <p:strVal val="ppt_w"/>
                                          </p:val>
                                        </p:tav>
                                      </p:tavLst>
                                    </p:anim>
                                    <p:anim calcmode="lin" valueType="num">
                                      <p:cBhvr>
                                        <p:cTn id="41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4999"/>
                                          </p:stCondLst>
                                        </p:cTn>
                                        <p:tgtEl>
                                          <p:spTgt spid="23"/>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5000"/>
                                        <p:tgtEl>
                                          <p:spTgt spid="36"/>
                                        </p:tgtEl>
                                        <p:attrNameLst>
                                          <p:attrName>ppt_w</p:attrName>
                                        </p:attrNameLst>
                                      </p:cBhvr>
                                      <p:tavLst>
                                        <p:tav tm="0">
                                          <p:val>
                                            <p:strVal val="ppt_w"/>
                                          </p:val>
                                        </p:tav>
                                        <p:tav tm="100000">
                                          <p:val>
                                            <p:strVal val="ppt_w"/>
                                          </p:val>
                                        </p:tav>
                                      </p:tavLst>
                                    </p:anim>
                                    <p:anim calcmode="lin" valueType="num">
                                      <p:cBhvr>
                                        <p:cTn id="419"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4999"/>
                                          </p:stCondLst>
                                        </p:cTn>
                                        <p:tgtEl>
                                          <p:spTgt spid="36"/>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5000"/>
                                        <p:tgtEl>
                                          <p:spTgt spid="37"/>
                                        </p:tgtEl>
                                        <p:attrNameLst>
                                          <p:attrName>ppt_w</p:attrName>
                                        </p:attrNameLst>
                                      </p:cBhvr>
                                      <p:tavLst>
                                        <p:tav tm="0">
                                          <p:val>
                                            <p:strVal val="ppt_w"/>
                                          </p:val>
                                        </p:tav>
                                        <p:tav tm="100000">
                                          <p:val>
                                            <p:strVal val="ppt_w"/>
                                          </p:val>
                                        </p:tav>
                                      </p:tavLst>
                                    </p:anim>
                                    <p:anim calcmode="lin" valueType="num">
                                      <p:cBhvr>
                                        <p:cTn id="423"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4999"/>
                                          </p:stCondLst>
                                        </p:cTn>
                                        <p:tgtEl>
                                          <p:spTgt spid="37"/>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5000"/>
                                        <p:tgtEl>
                                          <p:spTgt spid="38"/>
                                        </p:tgtEl>
                                        <p:attrNameLst>
                                          <p:attrName>ppt_w</p:attrName>
                                        </p:attrNameLst>
                                      </p:cBhvr>
                                      <p:tavLst>
                                        <p:tav tm="0">
                                          <p:val>
                                            <p:strVal val="ppt_w"/>
                                          </p:val>
                                        </p:tav>
                                        <p:tav tm="100000">
                                          <p:val>
                                            <p:strVal val="ppt_w"/>
                                          </p:val>
                                        </p:tav>
                                      </p:tavLst>
                                    </p:anim>
                                    <p:anim calcmode="lin" valueType="num">
                                      <p:cBhvr>
                                        <p:cTn id="427"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4999"/>
                                          </p:stCondLst>
                                        </p:cTn>
                                        <p:tgtEl>
                                          <p:spTgt spid="38"/>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5000"/>
                                        <p:tgtEl>
                                          <p:spTgt spid="39"/>
                                        </p:tgtEl>
                                        <p:attrNameLst>
                                          <p:attrName>ppt_w</p:attrName>
                                        </p:attrNameLst>
                                      </p:cBhvr>
                                      <p:tavLst>
                                        <p:tav tm="0">
                                          <p:val>
                                            <p:strVal val="ppt_w"/>
                                          </p:val>
                                        </p:tav>
                                        <p:tav tm="100000">
                                          <p:val>
                                            <p:strVal val="ppt_w"/>
                                          </p:val>
                                        </p:tav>
                                      </p:tavLst>
                                    </p:anim>
                                    <p:anim calcmode="lin" valueType="num">
                                      <p:cBhvr>
                                        <p:cTn id="431"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4999"/>
                                          </p:stCondLst>
                                        </p:cTn>
                                        <p:tgtEl>
                                          <p:spTgt spid="39"/>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5000"/>
                                        <p:tgtEl>
                                          <p:spTgt spid="40"/>
                                        </p:tgtEl>
                                        <p:attrNameLst>
                                          <p:attrName>ppt_w</p:attrName>
                                        </p:attrNameLst>
                                      </p:cBhvr>
                                      <p:tavLst>
                                        <p:tav tm="0">
                                          <p:val>
                                            <p:strVal val="ppt_w"/>
                                          </p:val>
                                        </p:tav>
                                        <p:tav tm="100000">
                                          <p:val>
                                            <p:strVal val="ppt_w"/>
                                          </p:val>
                                        </p:tav>
                                      </p:tavLst>
                                    </p:anim>
                                    <p:anim calcmode="lin" valueType="num">
                                      <p:cBhvr>
                                        <p:cTn id="435"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4999"/>
                                          </p:stCondLst>
                                        </p:cTn>
                                        <p:tgtEl>
                                          <p:spTgt spid="40"/>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5000"/>
                                        <p:tgtEl>
                                          <p:spTgt spid="41"/>
                                        </p:tgtEl>
                                        <p:attrNameLst>
                                          <p:attrName>ppt_w</p:attrName>
                                        </p:attrNameLst>
                                      </p:cBhvr>
                                      <p:tavLst>
                                        <p:tav tm="0">
                                          <p:val>
                                            <p:strVal val="ppt_w"/>
                                          </p:val>
                                        </p:tav>
                                        <p:tav tm="100000">
                                          <p:val>
                                            <p:strVal val="ppt_w"/>
                                          </p:val>
                                        </p:tav>
                                      </p:tavLst>
                                    </p:anim>
                                    <p:anim calcmode="lin" valueType="num">
                                      <p:cBhvr>
                                        <p:cTn id="439"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4999"/>
                                          </p:stCondLst>
                                        </p:cTn>
                                        <p:tgtEl>
                                          <p:spTgt spid="41"/>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5000" fill="hold"/>
                                        <p:tgtEl>
                                          <p:spTgt spid="6"/>
                                        </p:tgtEl>
                                        <p:attrNameLst>
                                          <p:attrName>r</p:attrName>
                                        </p:attrNameLst>
                                      </p:cBhvr>
                                    </p:animRot>
                                  </p:childTnLst>
                                </p:cTn>
                              </p:par>
                              <p:par>
                                <p:cTn id="443" presetID="8" presetClass="emph" presetSubtype="0" fill="hold" grpId="3" nodeType="withEffect">
                                  <p:stCondLst>
                                    <p:cond delay="0"/>
                                  </p:stCondLst>
                                  <p:childTnLst>
                                    <p:animRot by="21600000">
                                      <p:cBhvr>
                                        <p:cTn id="444" dur="5000" fill="hold"/>
                                        <p:tgtEl>
                                          <p:spTgt spid="18"/>
                                        </p:tgtEl>
                                        <p:attrNameLst>
                                          <p:attrName>r</p:attrName>
                                        </p:attrNameLst>
                                      </p:cBhvr>
                                    </p:animRot>
                                  </p:childTnLst>
                                </p:cTn>
                              </p:par>
                              <p:par>
                                <p:cTn id="445" presetID="8" presetClass="emph" presetSubtype="0" fill="hold" grpId="3" nodeType="withEffect">
                                  <p:stCondLst>
                                    <p:cond delay="0"/>
                                  </p:stCondLst>
                                  <p:childTnLst>
                                    <p:animRot by="21600000">
                                      <p:cBhvr>
                                        <p:cTn id="446" dur="5000" fill="hold"/>
                                        <p:tgtEl>
                                          <p:spTgt spid="36"/>
                                        </p:tgtEl>
                                        <p:attrNameLst>
                                          <p:attrName>r</p:attrName>
                                        </p:attrNameLst>
                                      </p:cBhvr>
                                    </p:animRot>
                                  </p:childTnLst>
                                </p:cTn>
                              </p:par>
                              <p:par>
                                <p:cTn id="447" presetID="8" presetClass="emph" presetSubtype="0" fill="hold" grpId="3" nodeType="withEffect">
                                  <p:stCondLst>
                                    <p:cond delay="0"/>
                                  </p:stCondLst>
                                  <p:childTnLst>
                                    <p:animRot by="21600000">
                                      <p:cBhvr>
                                        <p:cTn id="448" dur="5000" fill="hold"/>
                                        <p:tgtEl>
                                          <p:spTgt spid="8"/>
                                        </p:tgtEl>
                                        <p:attrNameLst>
                                          <p:attrName>r</p:attrName>
                                        </p:attrNameLst>
                                      </p:cBhvr>
                                    </p:animRot>
                                  </p:childTnLst>
                                </p:cTn>
                              </p:par>
                              <p:par>
                                <p:cTn id="449" presetID="8" presetClass="emph" presetSubtype="0" fill="hold" grpId="3" nodeType="withEffect">
                                  <p:stCondLst>
                                    <p:cond delay="0"/>
                                  </p:stCondLst>
                                  <p:childTnLst>
                                    <p:animRot by="21600000">
                                      <p:cBhvr>
                                        <p:cTn id="450" dur="5000" fill="hold"/>
                                        <p:tgtEl>
                                          <p:spTgt spid="20"/>
                                        </p:tgtEl>
                                        <p:attrNameLst>
                                          <p:attrName>r</p:attrName>
                                        </p:attrNameLst>
                                      </p:cBhvr>
                                    </p:animRot>
                                  </p:childTnLst>
                                </p:cTn>
                              </p:par>
                              <p:par>
                                <p:cTn id="451" presetID="8" presetClass="emph" presetSubtype="0" fill="hold" grpId="3" nodeType="withEffect">
                                  <p:stCondLst>
                                    <p:cond delay="0"/>
                                  </p:stCondLst>
                                  <p:childTnLst>
                                    <p:animRot by="21600000">
                                      <p:cBhvr>
                                        <p:cTn id="452" dur="5000" fill="hold"/>
                                        <p:tgtEl>
                                          <p:spTgt spid="38"/>
                                        </p:tgtEl>
                                        <p:attrNameLst>
                                          <p:attrName>r</p:attrName>
                                        </p:attrNameLst>
                                      </p:cBhvr>
                                    </p:animRot>
                                  </p:childTnLst>
                                </p:cTn>
                              </p:par>
                              <p:par>
                                <p:cTn id="453" presetID="8" presetClass="emph" presetSubtype="0" fill="hold" grpId="3" nodeType="withEffect">
                                  <p:stCondLst>
                                    <p:cond delay="0"/>
                                  </p:stCondLst>
                                  <p:childTnLst>
                                    <p:animRot by="21600000">
                                      <p:cBhvr>
                                        <p:cTn id="454" dur="5000" fill="hold"/>
                                        <p:tgtEl>
                                          <p:spTgt spid="10"/>
                                        </p:tgtEl>
                                        <p:attrNameLst>
                                          <p:attrName>r</p:attrName>
                                        </p:attrNameLst>
                                      </p:cBhvr>
                                    </p:animRot>
                                  </p:childTnLst>
                                </p:cTn>
                              </p:par>
                              <p:par>
                                <p:cTn id="455" presetID="8" presetClass="emph" presetSubtype="0" fill="hold" grpId="3" nodeType="withEffect">
                                  <p:stCondLst>
                                    <p:cond delay="0"/>
                                  </p:stCondLst>
                                  <p:childTnLst>
                                    <p:animRot by="21600000">
                                      <p:cBhvr>
                                        <p:cTn id="456" dur="5000" fill="hold"/>
                                        <p:tgtEl>
                                          <p:spTgt spid="22"/>
                                        </p:tgtEl>
                                        <p:attrNameLst>
                                          <p:attrName>r</p:attrName>
                                        </p:attrNameLst>
                                      </p:cBhvr>
                                    </p:animRot>
                                  </p:childTnLst>
                                </p:cTn>
                              </p:par>
                              <p:par>
                                <p:cTn id="457" presetID="8" presetClass="emph" presetSubtype="0" fill="hold" grpId="3" nodeType="withEffect">
                                  <p:stCondLst>
                                    <p:cond delay="0"/>
                                  </p:stCondLst>
                                  <p:childTnLst>
                                    <p:animRot by="21600000">
                                      <p:cBhvr>
                                        <p:cTn id="458" dur="5000" fill="hold"/>
                                        <p:tgtEl>
                                          <p:spTgt spid="40"/>
                                        </p:tgtEl>
                                        <p:attrNameLst>
                                          <p:attrName>r</p:attrName>
                                        </p:attrNameLst>
                                      </p:cBhvr>
                                    </p:animRot>
                                  </p:childTnLst>
                                </p:cTn>
                              </p:par>
                              <p:par>
                                <p:cTn id="459" presetID="8" presetClass="emph" presetSubtype="0" fill="hold" grpId="3" nodeType="withEffect">
                                  <p:stCondLst>
                                    <p:cond delay="0"/>
                                  </p:stCondLst>
                                  <p:childTnLst>
                                    <p:animRot by="-21600000">
                                      <p:cBhvr>
                                        <p:cTn id="460" dur="5000" fill="hold"/>
                                        <p:tgtEl>
                                          <p:spTgt spid="7"/>
                                        </p:tgtEl>
                                        <p:attrNameLst>
                                          <p:attrName>r</p:attrName>
                                        </p:attrNameLst>
                                      </p:cBhvr>
                                    </p:animRot>
                                  </p:childTnLst>
                                </p:cTn>
                              </p:par>
                              <p:par>
                                <p:cTn id="461" presetID="8" presetClass="emph" presetSubtype="0" fill="hold" grpId="3" nodeType="withEffect">
                                  <p:stCondLst>
                                    <p:cond delay="0"/>
                                  </p:stCondLst>
                                  <p:childTnLst>
                                    <p:animRot by="-21600000">
                                      <p:cBhvr>
                                        <p:cTn id="462" dur="5000" fill="hold"/>
                                        <p:tgtEl>
                                          <p:spTgt spid="19"/>
                                        </p:tgtEl>
                                        <p:attrNameLst>
                                          <p:attrName>r</p:attrName>
                                        </p:attrNameLst>
                                      </p:cBhvr>
                                    </p:animRot>
                                  </p:childTnLst>
                                </p:cTn>
                              </p:par>
                              <p:par>
                                <p:cTn id="463" presetID="8" presetClass="emph" presetSubtype="0" fill="hold" grpId="3" nodeType="withEffect">
                                  <p:stCondLst>
                                    <p:cond delay="0"/>
                                  </p:stCondLst>
                                  <p:childTnLst>
                                    <p:animRot by="-21600000">
                                      <p:cBhvr>
                                        <p:cTn id="464" dur="5000" fill="hold"/>
                                        <p:tgtEl>
                                          <p:spTgt spid="37"/>
                                        </p:tgtEl>
                                        <p:attrNameLst>
                                          <p:attrName>r</p:attrName>
                                        </p:attrNameLst>
                                      </p:cBhvr>
                                    </p:animRot>
                                  </p:childTnLst>
                                </p:cTn>
                              </p:par>
                              <p:par>
                                <p:cTn id="465" presetID="8" presetClass="emph" presetSubtype="0" fill="hold" grpId="3" nodeType="withEffect">
                                  <p:stCondLst>
                                    <p:cond delay="0"/>
                                  </p:stCondLst>
                                  <p:childTnLst>
                                    <p:animRot by="-21600000">
                                      <p:cBhvr>
                                        <p:cTn id="466" dur="5000" fill="hold"/>
                                        <p:tgtEl>
                                          <p:spTgt spid="9"/>
                                        </p:tgtEl>
                                        <p:attrNameLst>
                                          <p:attrName>r</p:attrName>
                                        </p:attrNameLst>
                                      </p:cBhvr>
                                    </p:animRot>
                                  </p:childTnLst>
                                </p:cTn>
                              </p:par>
                              <p:par>
                                <p:cTn id="467" presetID="8" presetClass="emph" presetSubtype="0" fill="hold" grpId="3" nodeType="withEffect">
                                  <p:stCondLst>
                                    <p:cond delay="0"/>
                                  </p:stCondLst>
                                  <p:childTnLst>
                                    <p:animRot by="-21600000">
                                      <p:cBhvr>
                                        <p:cTn id="468" dur="5000" fill="hold"/>
                                        <p:tgtEl>
                                          <p:spTgt spid="21"/>
                                        </p:tgtEl>
                                        <p:attrNameLst>
                                          <p:attrName>r</p:attrName>
                                        </p:attrNameLst>
                                      </p:cBhvr>
                                    </p:animRot>
                                  </p:childTnLst>
                                </p:cTn>
                              </p:par>
                              <p:par>
                                <p:cTn id="469" presetID="8" presetClass="emph" presetSubtype="0" fill="hold" grpId="3" nodeType="withEffect">
                                  <p:stCondLst>
                                    <p:cond delay="0"/>
                                  </p:stCondLst>
                                  <p:childTnLst>
                                    <p:animRot by="-21600000">
                                      <p:cBhvr>
                                        <p:cTn id="470" dur="5000" fill="hold"/>
                                        <p:tgtEl>
                                          <p:spTgt spid="39"/>
                                        </p:tgtEl>
                                        <p:attrNameLst>
                                          <p:attrName>r</p:attrName>
                                        </p:attrNameLst>
                                      </p:cBhvr>
                                    </p:animRot>
                                  </p:childTnLst>
                                </p:cTn>
                              </p:par>
                              <p:par>
                                <p:cTn id="471" presetID="8" presetClass="emph" presetSubtype="0" fill="hold" grpId="3" nodeType="withEffect">
                                  <p:stCondLst>
                                    <p:cond delay="0"/>
                                  </p:stCondLst>
                                  <p:childTnLst>
                                    <p:animRot by="-21600000">
                                      <p:cBhvr>
                                        <p:cTn id="472" dur="5000" fill="hold"/>
                                        <p:tgtEl>
                                          <p:spTgt spid="11"/>
                                        </p:tgtEl>
                                        <p:attrNameLst>
                                          <p:attrName>r</p:attrName>
                                        </p:attrNameLst>
                                      </p:cBhvr>
                                    </p:animRot>
                                  </p:childTnLst>
                                </p:cTn>
                              </p:par>
                              <p:par>
                                <p:cTn id="473" presetID="8" presetClass="emph" presetSubtype="0" fill="hold" grpId="3" nodeType="withEffect">
                                  <p:stCondLst>
                                    <p:cond delay="0"/>
                                  </p:stCondLst>
                                  <p:childTnLst>
                                    <p:animRot by="-21600000">
                                      <p:cBhvr>
                                        <p:cTn id="474" dur="5000" fill="hold"/>
                                        <p:tgtEl>
                                          <p:spTgt spid="23"/>
                                        </p:tgtEl>
                                        <p:attrNameLst>
                                          <p:attrName>r</p:attrName>
                                        </p:attrNameLst>
                                      </p:cBhvr>
                                    </p:animRot>
                                  </p:childTnLst>
                                </p:cTn>
                              </p:par>
                              <p:par>
                                <p:cTn id="475" presetID="8" presetClass="emph" presetSubtype="0" fill="hold" grpId="3" nodeType="withEffect">
                                  <p:stCondLst>
                                    <p:cond delay="0"/>
                                  </p:stCondLst>
                                  <p:childTnLst>
                                    <p:animRot by="-21600000">
                                      <p:cBhvr>
                                        <p:cTn id="476" dur="5000" fill="hold"/>
                                        <p:tgtEl>
                                          <p:spTgt spid="41"/>
                                        </p:tgtEl>
                                        <p:attrNameLst>
                                          <p:attrName>r</p:attrName>
                                        </p:attrNameLst>
                                      </p:cBhvr>
                                    </p:animRot>
                                  </p:childTnLst>
                                </p:cTn>
                              </p:par>
                              <p:par>
                                <p:cTn id="477" presetID="8" presetClass="emph" presetSubtype="0" fill="hold" grpId="3" nodeType="withEffect">
                                  <p:stCondLst>
                                    <p:cond delay="0"/>
                                  </p:stCondLst>
                                  <p:childTnLst>
                                    <p:animRot by="-21600000">
                                      <p:cBhvr>
                                        <p:cTn id="478" dur="5000" fill="hold"/>
                                        <p:tgtEl>
                                          <p:spTgt spid="15"/>
                                        </p:tgtEl>
                                        <p:attrNameLst>
                                          <p:attrName>r</p:attrName>
                                        </p:attrNameLst>
                                      </p:cBhvr>
                                    </p:animRot>
                                  </p:childTnLst>
                                </p:cTn>
                              </p:par>
                              <p:par>
                                <p:cTn id="479" presetID="8" presetClass="emph" presetSubtype="0" fill="hold" grpId="3" nodeType="withEffect">
                                  <p:stCondLst>
                                    <p:cond delay="0"/>
                                  </p:stCondLst>
                                  <p:childTnLst>
                                    <p:animRot by="-21600000">
                                      <p:cBhvr>
                                        <p:cTn id="480" dur="5000" fill="hold"/>
                                        <p:tgtEl>
                                          <p:spTgt spid="27"/>
                                        </p:tgtEl>
                                        <p:attrNameLst>
                                          <p:attrName>r</p:attrName>
                                        </p:attrNameLst>
                                      </p:cBhvr>
                                    </p:animRot>
                                  </p:childTnLst>
                                </p:cTn>
                              </p:par>
                              <p:par>
                                <p:cTn id="481" presetID="8" presetClass="emph" presetSubtype="0" fill="hold" grpId="3" nodeType="withEffect">
                                  <p:stCondLst>
                                    <p:cond delay="0"/>
                                  </p:stCondLst>
                                  <p:childTnLst>
                                    <p:animRot by="-21600000">
                                      <p:cBhvr>
                                        <p:cTn id="482" dur="5000" fill="hold"/>
                                        <p:tgtEl>
                                          <p:spTgt spid="33"/>
                                        </p:tgtEl>
                                        <p:attrNameLst>
                                          <p:attrName>r</p:attrName>
                                        </p:attrNameLst>
                                      </p:cBhvr>
                                    </p:animRot>
                                  </p:childTnLst>
                                </p:cTn>
                              </p:par>
                              <p:par>
                                <p:cTn id="483" presetID="8" presetClass="emph" presetSubtype="0" fill="hold" grpId="3" nodeType="withEffect">
                                  <p:stCondLst>
                                    <p:cond delay="0"/>
                                  </p:stCondLst>
                                  <p:childTnLst>
                                    <p:animRot by="-21600000">
                                      <p:cBhvr>
                                        <p:cTn id="484" dur="5000" fill="hold"/>
                                        <p:tgtEl>
                                          <p:spTgt spid="17"/>
                                        </p:tgtEl>
                                        <p:attrNameLst>
                                          <p:attrName>r</p:attrName>
                                        </p:attrNameLst>
                                      </p:cBhvr>
                                    </p:animRot>
                                  </p:childTnLst>
                                </p:cTn>
                              </p:par>
                              <p:par>
                                <p:cTn id="485" presetID="8" presetClass="emph" presetSubtype="0" fill="hold" grpId="3" nodeType="withEffect">
                                  <p:stCondLst>
                                    <p:cond delay="0"/>
                                  </p:stCondLst>
                                  <p:childTnLst>
                                    <p:animRot by="-21600000">
                                      <p:cBhvr>
                                        <p:cTn id="486" dur="5000" fill="hold"/>
                                        <p:tgtEl>
                                          <p:spTgt spid="29"/>
                                        </p:tgtEl>
                                        <p:attrNameLst>
                                          <p:attrName>r</p:attrName>
                                        </p:attrNameLst>
                                      </p:cBhvr>
                                    </p:animRot>
                                  </p:childTnLst>
                                </p:cTn>
                              </p:par>
                              <p:par>
                                <p:cTn id="487" presetID="8" presetClass="emph" presetSubtype="0" fill="hold" grpId="3" nodeType="withEffect">
                                  <p:stCondLst>
                                    <p:cond delay="0"/>
                                  </p:stCondLst>
                                  <p:childTnLst>
                                    <p:animRot by="-21600000">
                                      <p:cBhvr>
                                        <p:cTn id="488" dur="5000" fill="hold"/>
                                        <p:tgtEl>
                                          <p:spTgt spid="35"/>
                                        </p:tgtEl>
                                        <p:attrNameLst>
                                          <p:attrName>r</p:attrName>
                                        </p:attrNameLst>
                                      </p:cBhvr>
                                    </p:animRot>
                                  </p:childTnLst>
                                </p:cTn>
                              </p:par>
                              <p:par>
                                <p:cTn id="489" presetID="8" presetClass="emph" presetSubtype="0" fill="hold" grpId="3" nodeType="withEffect">
                                  <p:stCondLst>
                                    <p:cond delay="0"/>
                                  </p:stCondLst>
                                  <p:childTnLst>
                                    <p:animRot by="-21600000">
                                      <p:cBhvr>
                                        <p:cTn id="490" dur="5000" fill="hold"/>
                                        <p:tgtEl>
                                          <p:spTgt spid="13"/>
                                        </p:tgtEl>
                                        <p:attrNameLst>
                                          <p:attrName>r</p:attrName>
                                        </p:attrNameLst>
                                      </p:cBhvr>
                                    </p:animRot>
                                  </p:childTnLst>
                                </p:cTn>
                              </p:par>
                              <p:par>
                                <p:cTn id="491" presetID="8" presetClass="emph" presetSubtype="0" fill="hold" grpId="3" nodeType="withEffect">
                                  <p:stCondLst>
                                    <p:cond delay="0"/>
                                  </p:stCondLst>
                                  <p:childTnLst>
                                    <p:animRot by="-21600000">
                                      <p:cBhvr>
                                        <p:cTn id="492" dur="5000" fill="hold"/>
                                        <p:tgtEl>
                                          <p:spTgt spid="25"/>
                                        </p:tgtEl>
                                        <p:attrNameLst>
                                          <p:attrName>r</p:attrName>
                                        </p:attrNameLst>
                                      </p:cBhvr>
                                    </p:animRot>
                                  </p:childTnLst>
                                </p:cTn>
                              </p:par>
                              <p:par>
                                <p:cTn id="493" presetID="8" presetClass="emph" presetSubtype="0" fill="hold" grpId="3" nodeType="withEffect">
                                  <p:stCondLst>
                                    <p:cond delay="0"/>
                                  </p:stCondLst>
                                  <p:childTnLst>
                                    <p:animRot by="-21600000">
                                      <p:cBhvr>
                                        <p:cTn id="494" dur="5000" fill="hold"/>
                                        <p:tgtEl>
                                          <p:spTgt spid="31"/>
                                        </p:tgtEl>
                                        <p:attrNameLst>
                                          <p:attrName>r</p:attrName>
                                        </p:attrNameLst>
                                      </p:cBhvr>
                                    </p:animRot>
                                  </p:childTnLst>
                                </p:cTn>
                              </p:par>
                              <p:par>
                                <p:cTn id="495" presetID="8" presetClass="emph" presetSubtype="0" fill="hold" grpId="3" nodeType="withEffect">
                                  <p:stCondLst>
                                    <p:cond delay="0"/>
                                  </p:stCondLst>
                                  <p:childTnLst>
                                    <p:animRot by="21600000">
                                      <p:cBhvr>
                                        <p:cTn id="496" dur="5000" fill="hold"/>
                                        <p:tgtEl>
                                          <p:spTgt spid="14"/>
                                        </p:tgtEl>
                                        <p:attrNameLst>
                                          <p:attrName>r</p:attrName>
                                        </p:attrNameLst>
                                      </p:cBhvr>
                                    </p:animRot>
                                  </p:childTnLst>
                                </p:cTn>
                              </p:par>
                              <p:par>
                                <p:cTn id="497" presetID="8" presetClass="emph" presetSubtype="0" fill="hold" grpId="3" nodeType="withEffect">
                                  <p:stCondLst>
                                    <p:cond delay="0"/>
                                  </p:stCondLst>
                                  <p:childTnLst>
                                    <p:animRot by="21600000">
                                      <p:cBhvr>
                                        <p:cTn id="498" dur="5000" fill="hold"/>
                                        <p:tgtEl>
                                          <p:spTgt spid="26"/>
                                        </p:tgtEl>
                                        <p:attrNameLst>
                                          <p:attrName>r</p:attrName>
                                        </p:attrNameLst>
                                      </p:cBhvr>
                                    </p:animRot>
                                  </p:childTnLst>
                                </p:cTn>
                              </p:par>
                              <p:par>
                                <p:cTn id="499" presetID="8" presetClass="emph" presetSubtype="0" fill="hold" grpId="3" nodeType="withEffect">
                                  <p:stCondLst>
                                    <p:cond delay="0"/>
                                  </p:stCondLst>
                                  <p:childTnLst>
                                    <p:animRot by="21600000">
                                      <p:cBhvr>
                                        <p:cTn id="500" dur="5000" fill="hold"/>
                                        <p:tgtEl>
                                          <p:spTgt spid="32"/>
                                        </p:tgtEl>
                                        <p:attrNameLst>
                                          <p:attrName>r</p:attrName>
                                        </p:attrNameLst>
                                      </p:cBhvr>
                                    </p:animRot>
                                  </p:childTnLst>
                                </p:cTn>
                              </p:par>
                              <p:par>
                                <p:cTn id="501" presetID="8" presetClass="emph" presetSubtype="0" fill="hold" grpId="3" nodeType="withEffect">
                                  <p:stCondLst>
                                    <p:cond delay="0"/>
                                  </p:stCondLst>
                                  <p:childTnLst>
                                    <p:animRot by="21600000">
                                      <p:cBhvr>
                                        <p:cTn id="502" dur="5000" fill="hold"/>
                                        <p:tgtEl>
                                          <p:spTgt spid="16"/>
                                        </p:tgtEl>
                                        <p:attrNameLst>
                                          <p:attrName>r</p:attrName>
                                        </p:attrNameLst>
                                      </p:cBhvr>
                                    </p:animRot>
                                  </p:childTnLst>
                                </p:cTn>
                              </p:par>
                              <p:par>
                                <p:cTn id="503" presetID="8" presetClass="emph" presetSubtype="0" fill="hold" grpId="3" nodeType="withEffect">
                                  <p:stCondLst>
                                    <p:cond delay="0"/>
                                  </p:stCondLst>
                                  <p:childTnLst>
                                    <p:animRot by="21600000">
                                      <p:cBhvr>
                                        <p:cTn id="504" dur="5000" fill="hold"/>
                                        <p:tgtEl>
                                          <p:spTgt spid="28"/>
                                        </p:tgtEl>
                                        <p:attrNameLst>
                                          <p:attrName>r</p:attrName>
                                        </p:attrNameLst>
                                      </p:cBhvr>
                                    </p:animRot>
                                  </p:childTnLst>
                                </p:cTn>
                              </p:par>
                              <p:par>
                                <p:cTn id="505" presetID="8" presetClass="emph" presetSubtype="0" fill="hold" grpId="3" nodeType="withEffect">
                                  <p:stCondLst>
                                    <p:cond delay="0"/>
                                  </p:stCondLst>
                                  <p:childTnLst>
                                    <p:animRot by="21600000">
                                      <p:cBhvr>
                                        <p:cTn id="506" dur="5000" fill="hold"/>
                                        <p:tgtEl>
                                          <p:spTgt spid="34"/>
                                        </p:tgtEl>
                                        <p:attrNameLst>
                                          <p:attrName>r</p:attrName>
                                        </p:attrNameLst>
                                      </p:cBhvr>
                                    </p:animRot>
                                  </p:childTnLst>
                                </p:cTn>
                              </p:par>
                              <p:par>
                                <p:cTn id="507" presetID="8" presetClass="emph" presetSubtype="0" fill="hold" grpId="3" nodeType="withEffect">
                                  <p:stCondLst>
                                    <p:cond delay="0"/>
                                  </p:stCondLst>
                                  <p:childTnLst>
                                    <p:animRot by="21600000">
                                      <p:cBhvr>
                                        <p:cTn id="508" dur="5000" fill="hold"/>
                                        <p:tgtEl>
                                          <p:spTgt spid="12"/>
                                        </p:tgtEl>
                                        <p:attrNameLst>
                                          <p:attrName>r</p:attrName>
                                        </p:attrNameLst>
                                      </p:cBhvr>
                                    </p:animRot>
                                  </p:childTnLst>
                                </p:cTn>
                              </p:par>
                              <p:par>
                                <p:cTn id="509" presetID="8" presetClass="emph" presetSubtype="0" fill="hold" grpId="3" nodeType="withEffect">
                                  <p:stCondLst>
                                    <p:cond delay="0"/>
                                  </p:stCondLst>
                                  <p:childTnLst>
                                    <p:animRot by="21600000">
                                      <p:cBhvr>
                                        <p:cTn id="510" dur="5000" fill="hold"/>
                                        <p:tgtEl>
                                          <p:spTgt spid="24"/>
                                        </p:tgtEl>
                                        <p:attrNameLst>
                                          <p:attrName>r</p:attrName>
                                        </p:attrNameLst>
                                      </p:cBhvr>
                                    </p:animRot>
                                  </p:childTnLst>
                                </p:cTn>
                              </p:par>
                              <p:par>
                                <p:cTn id="511" presetID="8" presetClass="emph" presetSubtype="0" fill="hold" grpId="3" nodeType="withEffect">
                                  <p:stCondLst>
                                    <p:cond delay="0"/>
                                  </p:stCondLst>
                                  <p:childTnLst>
                                    <p:animRot by="21600000">
                                      <p:cBhvr>
                                        <p:cTn id="512" dur="5000" fill="hold"/>
                                        <p:tgtEl>
                                          <p:spTgt spid="30"/>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4"/>
                                        </p:tgtEl>
                                        <p:attrNameLst>
                                          <p:attrName>style.visibility</p:attrName>
                                        </p:attrNameLst>
                                      </p:cBhvr>
                                      <p:to>
                                        <p:strVal val="visible"/>
                                      </p:to>
                                    </p:set>
                                    <p:anim calcmode="lin" valueType="num">
                                      <p:cBhvr>
                                        <p:cTn id="515" dur="5000" fill="hold"/>
                                        <p:tgtEl>
                                          <p:spTgt spid="4"/>
                                        </p:tgtEl>
                                        <p:attrNameLst>
                                          <p:attrName>ppt_w</p:attrName>
                                        </p:attrNameLst>
                                      </p:cBhvr>
                                      <p:tavLst>
                                        <p:tav tm="0">
                                          <p:val>
                                            <p:strVal val="4/3*#ppt_w"/>
                                          </p:val>
                                        </p:tav>
                                        <p:tav tm="100000">
                                          <p:val>
                                            <p:strVal val="#ppt_w"/>
                                          </p:val>
                                        </p:tav>
                                      </p:tavLst>
                                    </p:anim>
                                    <p:anim calcmode="lin" valueType="num">
                                      <p:cBhvr>
                                        <p:cTn id="516" dur="5000" fill="hold"/>
                                        <p:tgtEl>
                                          <p:spTgt spid="4"/>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4"/>
                                        </p:tgtEl>
                                        <p:attrNameLst>
                                          <p:attrName>style.visibility</p:attrName>
                                        </p:attrNameLst>
                                      </p:cBhvr>
                                      <p:to>
                                        <p:strVal val="visible"/>
                                      </p:to>
                                    </p:set>
                                    <p:animEffect transition="in" filter="barn(outVertical)">
                                      <p:cBhvr>
                                        <p:cTn id="519"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1489272" y="2203648"/>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311337" y="3332743"/>
            <a:ext cx="1236234" cy="271464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pic>
        <p:nvPicPr>
          <p:cNvPr id="20" name="19 Imagen" descr="brown-paw-tracks-on-grey-b4b4b4-hi.png"/>
          <p:cNvPicPr>
            <a:picLocks noChangeAspect="1"/>
          </p:cNvPicPr>
          <p:nvPr/>
        </p:nvPicPr>
        <p:blipFill>
          <a:blip r:embed="rId5"/>
          <a:srcRect/>
          <a:stretch>
            <a:fillRect/>
          </a:stretch>
        </p:blipFill>
        <p:spPr>
          <a:xfrm rot="16200000">
            <a:off x="4525387" y="3404181"/>
            <a:ext cx="1236234" cy="2714644"/>
          </a:xfrm>
          <a:prstGeom prst="rect">
            <a:avLst/>
          </a:prstGeom>
        </p:spPr>
      </p:pic>
      <p:sp>
        <p:nvSpPr>
          <p:cNvPr id="16" name="15 CuadroTexto"/>
          <p:cNvSpPr txBox="1"/>
          <p:nvPr/>
        </p:nvSpPr>
        <p:spPr>
          <a:xfrm>
            <a:off x="428596" y="928676"/>
            <a:ext cx="7215238" cy="3693319"/>
          </a:xfrm>
          <a:prstGeom prst="rect">
            <a:avLst/>
          </a:prstGeom>
          <a:noFill/>
        </p:spPr>
        <p:txBody>
          <a:bodyPr wrap="square" rtlCol="0">
            <a:spAutoFit/>
          </a:bodyPr>
          <a:lstStyle/>
          <a:p>
            <a:r>
              <a:rPr lang="es-ES" dirty="0" smtClean="0"/>
              <a:t> </a:t>
            </a:r>
          </a:p>
          <a:p>
            <a:r>
              <a:rPr lang="es-ES" b="1" dirty="0" smtClean="0">
                <a:effectLst>
                  <a:outerShdw blurRad="38100" dist="38100" dir="2700000" algn="tl">
                    <a:srgbClr val="000000">
                      <a:alpha val="43137"/>
                    </a:srgbClr>
                  </a:outerShdw>
                </a:effectLst>
                <a:latin typeface="Agency FB" pitchFamily="34" charset="0"/>
              </a:rPr>
              <a:t>CABEZA:</a:t>
            </a:r>
          </a:p>
          <a:p>
            <a:r>
              <a:rPr lang="es-ES" dirty="0" smtClean="0">
                <a:effectLst>
                  <a:outerShdw blurRad="38100" dist="38100" dir="2700000" algn="tl">
                    <a:srgbClr val="000000">
                      <a:alpha val="43137"/>
                    </a:srgbClr>
                  </a:outerShdw>
                </a:effectLst>
                <a:latin typeface="Agency FB" pitchFamily="34" charset="0"/>
              </a:rPr>
              <a:t>Grande. La piel con pliegues pero no exagerados. La parte superior del cráneo es arqueada. Las mejillas no pueden ser abultadas, tienen que ser planas.</a:t>
            </a:r>
          </a:p>
          <a:p>
            <a:r>
              <a:rPr lang="es-ES" b="1" dirty="0" smtClean="0"/>
              <a:t> </a:t>
            </a:r>
          </a:p>
          <a:p>
            <a:r>
              <a:rPr lang="es-ES" b="1" dirty="0" smtClean="0">
                <a:effectLst>
                  <a:outerShdw blurRad="38100" dist="38100" dir="2700000" algn="tl">
                    <a:srgbClr val="000000">
                      <a:alpha val="43137"/>
                    </a:srgbClr>
                  </a:outerShdw>
                </a:effectLst>
                <a:latin typeface="Agency FB" pitchFamily="34" charset="0"/>
              </a:rPr>
              <a:t>OJOS:</a:t>
            </a:r>
          </a:p>
          <a:p>
            <a:r>
              <a:rPr lang="es-ES" dirty="0" smtClean="0">
                <a:effectLst>
                  <a:outerShdw blurRad="38100" dist="38100" dir="2700000" algn="tl">
                    <a:srgbClr val="000000">
                      <a:alpha val="43137"/>
                    </a:srgbClr>
                  </a:outerShdw>
                </a:effectLst>
                <a:latin typeface="Agency FB" pitchFamily="34" charset="0"/>
              </a:rPr>
              <a:t>Castaños oscuros. No muy pequeños, ni salientes, ni profundos.</a:t>
            </a:r>
          </a:p>
          <a:p>
            <a:r>
              <a:rPr lang="es-ES" b="1" dirty="0" smtClean="0"/>
              <a:t> </a:t>
            </a:r>
          </a:p>
          <a:p>
            <a:r>
              <a:rPr lang="es-ES" b="1" dirty="0" smtClean="0">
                <a:effectLst>
                  <a:outerShdw blurRad="38100" dist="38100" dir="2700000" algn="tl">
                    <a:srgbClr val="000000">
                      <a:alpha val="43137"/>
                    </a:srgbClr>
                  </a:outerShdw>
                </a:effectLst>
                <a:latin typeface="Agency FB" pitchFamily="34" charset="0"/>
              </a:rPr>
              <a:t>STOP:</a:t>
            </a:r>
          </a:p>
          <a:p>
            <a:r>
              <a:rPr lang="es-ES" dirty="0" smtClean="0">
                <a:effectLst>
                  <a:outerShdw blurRad="38100" dist="38100" dir="2700000" algn="tl">
                    <a:srgbClr val="000000">
                      <a:alpha val="43137"/>
                    </a:srgbClr>
                  </a:outerShdw>
                </a:effectLst>
                <a:latin typeface="Agency FB" pitchFamily="34" charset="0"/>
              </a:rPr>
              <a:t>El “stop”, parte frontal de la cabeza debajo de la frente, es bien definido.</a:t>
            </a:r>
          </a:p>
          <a:p>
            <a:endParaRPr lang="es-ES" dirty="0" smtClean="0">
              <a:effectLst>
                <a:outerShdw blurRad="38100" dist="38100" dir="2700000" algn="tl">
                  <a:srgbClr val="000000">
                    <a:alpha val="43137"/>
                  </a:srgbClr>
                </a:outerShdw>
              </a:effectLst>
              <a:latin typeface="Agency FB" pitchFamily="34" charset="0"/>
            </a:endParaRPr>
          </a:p>
          <a:p>
            <a:endParaRPr lang="es-ES" dirty="0" smtClean="0">
              <a:effectLst>
                <a:outerShdw blurRad="38100" dist="38100" dir="2700000" algn="tl">
                  <a:srgbClr val="000000">
                    <a:alpha val="43137"/>
                  </a:srgbClr>
                </a:outerShdw>
              </a:effectLst>
              <a:latin typeface="Agency FB" pitchFamily="34" charset="0"/>
            </a:endParaRPr>
          </a:p>
          <a:p>
            <a:endParaRPr lang="es-ES" dirty="0"/>
          </a:p>
        </p:txBody>
      </p:sp>
      <p:sp>
        <p:nvSpPr>
          <p:cNvPr id="17" name="16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20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5400000" scaled="1"/>
            <a:tileRect/>
          </a:gradFill>
        </p:spPr>
        <p:txBody>
          <a:bodyPr/>
          <a:lstStyle/>
          <a:p>
            <a:endParaRPr lang="es-ES" dirty="0"/>
          </a:p>
        </p:txBody>
      </p:sp>
      <p:pic>
        <p:nvPicPr>
          <p:cNvPr id="4" name="3 Imagen" descr="6bd9fc67c65bb8d5c771f601f80e4183.jpg"/>
          <p:cNvPicPr>
            <a:picLocks noChangeAspect="1"/>
          </p:cNvPicPr>
          <p:nvPr/>
        </p:nvPicPr>
        <p:blipFill>
          <a:blip r:embed="rId2"/>
          <a:stretch>
            <a:fillRect/>
          </a:stretch>
        </p:blipFill>
        <p:spPr>
          <a:xfrm>
            <a:off x="0" y="0"/>
            <a:ext cx="9148465" cy="5143500"/>
          </a:xfrm>
          <a:prstGeom prst="rect">
            <a:avLst/>
          </a:prstGeom>
        </p:spPr>
      </p:pic>
      <p:sp>
        <p:nvSpPr>
          <p:cNvPr id="5" name="4 Anillo"/>
          <p:cNvSpPr/>
          <p:nvPr/>
        </p:nvSpPr>
        <p:spPr>
          <a:xfrm rot="16200000">
            <a:off x="-42866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14294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21428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50000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857224"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142944"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150016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178588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143108"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2428828"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278605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07177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342899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371471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071934"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357654"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471487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500059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357818"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5643538"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600076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28648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664370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692942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215174"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6200000">
            <a:off x="757239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6200000">
            <a:off x="785811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2"/>
                                        </p:tgtEl>
                                        <p:attrNameLst>
                                          <p:attrName>style.opacity</p:attrName>
                                        </p:attrNameLst>
                                      </p:cBhvr>
                                      <p:to>
                                        <p:strVal val="0"/>
                                      </p:to>
                                    </p:set>
                                    <p:animEffect filter="image" prLst="opacity: 0">
                                      <p:cBhvr rctx="IE">
                                        <p:cTn id="7" dur="indefinite"/>
                                        <p:tgtEl>
                                          <p:spTgt spid="3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1+#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1+#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1+#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1+#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1+#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1+#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1+#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1+#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1+#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1+#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1+#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1+#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1+#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childTnLst>
                          </p:cTn>
                        </p:par>
                        <p:par>
                          <p:cTn id="116" fill="hold">
                            <p:stCondLst>
                              <p:cond delay="3000"/>
                            </p:stCondLst>
                            <p:childTnLst>
                              <p:par>
                                <p:cTn id="117" presetID="2" presetClass="exit" presetSubtype="8" fill="hold" grpId="2" nodeType="afterEffect">
                                  <p:stCondLst>
                                    <p:cond delay="0"/>
                                  </p:stCondLst>
                                  <p:childTnLst>
                                    <p:anim calcmode="lin" valueType="num">
                                      <p:cBhvr additive="base">
                                        <p:cTn id="118" dur="3000"/>
                                        <p:tgtEl>
                                          <p:spTgt spid="5"/>
                                        </p:tgtEl>
                                        <p:attrNameLst>
                                          <p:attrName>ppt_x</p:attrName>
                                        </p:attrNameLst>
                                      </p:cBhvr>
                                      <p:tavLst>
                                        <p:tav tm="0">
                                          <p:val>
                                            <p:strVal val="ppt_x"/>
                                          </p:val>
                                        </p:tav>
                                        <p:tav tm="100000">
                                          <p:val>
                                            <p:strVal val="0-ppt_w/2"/>
                                          </p:val>
                                        </p:tav>
                                      </p:tavLst>
                                    </p:anim>
                                    <p:anim calcmode="lin" valueType="num">
                                      <p:cBhvr additive="base">
                                        <p:cTn id="119" dur="3000"/>
                                        <p:tgtEl>
                                          <p:spTgt spid="5"/>
                                        </p:tgtEl>
                                        <p:attrNameLst>
                                          <p:attrName>ppt_y</p:attrName>
                                        </p:attrNameLst>
                                      </p:cBhvr>
                                      <p:tavLst>
                                        <p:tav tm="0">
                                          <p:val>
                                            <p:strVal val="ppt_y"/>
                                          </p:val>
                                        </p:tav>
                                        <p:tav tm="100000">
                                          <p:val>
                                            <p:strVal val="ppt_y"/>
                                          </p:val>
                                        </p:tav>
                                      </p:tavLst>
                                    </p:anim>
                                    <p:set>
                                      <p:cBhvr>
                                        <p:cTn id="120" dur="1" fill="hold">
                                          <p:stCondLst>
                                            <p:cond delay="2999"/>
                                          </p:stCondLst>
                                        </p:cTn>
                                        <p:tgtEl>
                                          <p:spTgt spid="5"/>
                                        </p:tgtEl>
                                        <p:attrNameLst>
                                          <p:attrName>style.visibility</p:attrName>
                                        </p:attrNameLst>
                                      </p:cBhvr>
                                      <p:to>
                                        <p:strVal val="hidden"/>
                                      </p:to>
                                    </p:set>
                                  </p:childTnLst>
                                </p:cTn>
                              </p:par>
                              <p:par>
                                <p:cTn id="121" presetID="2" presetClass="exit" presetSubtype="2" fill="hold" grpId="2" nodeType="withEffect">
                                  <p:stCondLst>
                                    <p:cond delay="0"/>
                                  </p:stCondLst>
                                  <p:childTnLst>
                                    <p:anim calcmode="lin" valueType="num">
                                      <p:cBhvr additive="base">
                                        <p:cTn id="122" dur="3000"/>
                                        <p:tgtEl>
                                          <p:spTgt spid="6"/>
                                        </p:tgtEl>
                                        <p:attrNameLst>
                                          <p:attrName>ppt_x</p:attrName>
                                        </p:attrNameLst>
                                      </p:cBhvr>
                                      <p:tavLst>
                                        <p:tav tm="0">
                                          <p:val>
                                            <p:strVal val="ppt_x"/>
                                          </p:val>
                                        </p:tav>
                                        <p:tav tm="100000">
                                          <p:val>
                                            <p:strVal val="1+ppt_w/2"/>
                                          </p:val>
                                        </p:tav>
                                      </p:tavLst>
                                    </p:anim>
                                    <p:anim calcmode="lin" valueType="num">
                                      <p:cBhvr additive="base">
                                        <p:cTn id="123" dur="3000"/>
                                        <p:tgtEl>
                                          <p:spTgt spid="6"/>
                                        </p:tgtEl>
                                        <p:attrNameLst>
                                          <p:attrName>ppt_y</p:attrName>
                                        </p:attrNameLst>
                                      </p:cBhvr>
                                      <p:tavLst>
                                        <p:tav tm="0">
                                          <p:val>
                                            <p:strVal val="ppt_y"/>
                                          </p:val>
                                        </p:tav>
                                        <p:tav tm="100000">
                                          <p:val>
                                            <p:strVal val="ppt_y"/>
                                          </p:val>
                                        </p:tav>
                                      </p:tavLst>
                                    </p:anim>
                                    <p:set>
                                      <p:cBhvr>
                                        <p:cTn id="124" dur="1" fill="hold">
                                          <p:stCondLst>
                                            <p:cond delay="2999"/>
                                          </p:stCondLst>
                                        </p:cTn>
                                        <p:tgtEl>
                                          <p:spTgt spid="6"/>
                                        </p:tgtEl>
                                        <p:attrNameLst>
                                          <p:attrName>style.visibility</p:attrName>
                                        </p:attrNameLst>
                                      </p:cBhvr>
                                      <p:to>
                                        <p:strVal val="hidden"/>
                                      </p:to>
                                    </p:set>
                                  </p:childTnLst>
                                </p:cTn>
                              </p:par>
                              <p:par>
                                <p:cTn id="125" presetID="2" presetClass="exit" presetSubtype="8" fill="hold" grpId="2" nodeType="withEffect">
                                  <p:stCondLst>
                                    <p:cond delay="0"/>
                                  </p:stCondLst>
                                  <p:childTnLst>
                                    <p:anim calcmode="lin" valueType="num">
                                      <p:cBhvr additive="base">
                                        <p:cTn id="126" dur="3000"/>
                                        <p:tgtEl>
                                          <p:spTgt spid="7"/>
                                        </p:tgtEl>
                                        <p:attrNameLst>
                                          <p:attrName>ppt_x</p:attrName>
                                        </p:attrNameLst>
                                      </p:cBhvr>
                                      <p:tavLst>
                                        <p:tav tm="0">
                                          <p:val>
                                            <p:strVal val="ppt_x"/>
                                          </p:val>
                                        </p:tav>
                                        <p:tav tm="100000">
                                          <p:val>
                                            <p:strVal val="0-ppt_w/2"/>
                                          </p:val>
                                        </p:tav>
                                      </p:tavLst>
                                    </p:anim>
                                    <p:anim calcmode="lin" valueType="num">
                                      <p:cBhvr additive="base">
                                        <p:cTn id="127" dur="3000"/>
                                        <p:tgtEl>
                                          <p:spTgt spid="7"/>
                                        </p:tgtEl>
                                        <p:attrNameLst>
                                          <p:attrName>ppt_y</p:attrName>
                                        </p:attrNameLst>
                                      </p:cBhvr>
                                      <p:tavLst>
                                        <p:tav tm="0">
                                          <p:val>
                                            <p:strVal val="ppt_y"/>
                                          </p:val>
                                        </p:tav>
                                        <p:tav tm="100000">
                                          <p:val>
                                            <p:strVal val="ppt_y"/>
                                          </p:val>
                                        </p:tav>
                                      </p:tavLst>
                                    </p:anim>
                                    <p:set>
                                      <p:cBhvr>
                                        <p:cTn id="128" dur="1" fill="hold">
                                          <p:stCondLst>
                                            <p:cond delay="2999"/>
                                          </p:stCondLst>
                                        </p:cTn>
                                        <p:tgtEl>
                                          <p:spTgt spid="7"/>
                                        </p:tgtEl>
                                        <p:attrNameLst>
                                          <p:attrName>style.visibility</p:attrName>
                                        </p:attrNameLst>
                                      </p:cBhvr>
                                      <p:to>
                                        <p:strVal val="hidden"/>
                                      </p:to>
                                    </p:set>
                                  </p:childTnLst>
                                </p:cTn>
                              </p:par>
                              <p:par>
                                <p:cTn id="129" presetID="2" presetClass="exit" presetSubtype="2" fill="hold" grpId="2" nodeType="withEffect">
                                  <p:stCondLst>
                                    <p:cond delay="0"/>
                                  </p:stCondLst>
                                  <p:childTnLst>
                                    <p:anim calcmode="lin" valueType="num">
                                      <p:cBhvr additive="base">
                                        <p:cTn id="130" dur="3000"/>
                                        <p:tgtEl>
                                          <p:spTgt spid="8"/>
                                        </p:tgtEl>
                                        <p:attrNameLst>
                                          <p:attrName>ppt_x</p:attrName>
                                        </p:attrNameLst>
                                      </p:cBhvr>
                                      <p:tavLst>
                                        <p:tav tm="0">
                                          <p:val>
                                            <p:strVal val="ppt_x"/>
                                          </p:val>
                                        </p:tav>
                                        <p:tav tm="100000">
                                          <p:val>
                                            <p:strVal val="1+ppt_w/2"/>
                                          </p:val>
                                        </p:tav>
                                      </p:tavLst>
                                    </p:anim>
                                    <p:anim calcmode="lin" valueType="num">
                                      <p:cBhvr additive="base">
                                        <p:cTn id="131" dur="3000"/>
                                        <p:tgtEl>
                                          <p:spTgt spid="8"/>
                                        </p:tgtEl>
                                        <p:attrNameLst>
                                          <p:attrName>ppt_y</p:attrName>
                                        </p:attrNameLst>
                                      </p:cBhvr>
                                      <p:tavLst>
                                        <p:tav tm="0">
                                          <p:val>
                                            <p:strVal val="ppt_y"/>
                                          </p:val>
                                        </p:tav>
                                        <p:tav tm="100000">
                                          <p:val>
                                            <p:strVal val="ppt_y"/>
                                          </p:val>
                                        </p:tav>
                                      </p:tavLst>
                                    </p:anim>
                                    <p:set>
                                      <p:cBhvr>
                                        <p:cTn id="132" dur="1" fill="hold">
                                          <p:stCondLst>
                                            <p:cond delay="2999"/>
                                          </p:stCondLst>
                                        </p:cTn>
                                        <p:tgtEl>
                                          <p:spTgt spid="8"/>
                                        </p:tgtEl>
                                        <p:attrNameLst>
                                          <p:attrName>style.visibility</p:attrName>
                                        </p:attrNameLst>
                                      </p:cBhvr>
                                      <p:to>
                                        <p:strVal val="hidden"/>
                                      </p:to>
                                    </p:set>
                                  </p:childTnLst>
                                </p:cTn>
                              </p:par>
                              <p:par>
                                <p:cTn id="133" presetID="2" presetClass="exit" presetSubtype="8" fill="hold" grpId="2" nodeType="withEffect">
                                  <p:stCondLst>
                                    <p:cond delay="0"/>
                                  </p:stCondLst>
                                  <p:childTnLst>
                                    <p:anim calcmode="lin" valueType="num">
                                      <p:cBhvr additive="base">
                                        <p:cTn id="134" dur="3000"/>
                                        <p:tgtEl>
                                          <p:spTgt spid="9"/>
                                        </p:tgtEl>
                                        <p:attrNameLst>
                                          <p:attrName>ppt_x</p:attrName>
                                        </p:attrNameLst>
                                      </p:cBhvr>
                                      <p:tavLst>
                                        <p:tav tm="0">
                                          <p:val>
                                            <p:strVal val="ppt_x"/>
                                          </p:val>
                                        </p:tav>
                                        <p:tav tm="100000">
                                          <p:val>
                                            <p:strVal val="0-ppt_w/2"/>
                                          </p:val>
                                        </p:tav>
                                      </p:tavLst>
                                    </p:anim>
                                    <p:anim calcmode="lin" valueType="num">
                                      <p:cBhvr additive="base">
                                        <p:cTn id="135" dur="3000"/>
                                        <p:tgtEl>
                                          <p:spTgt spid="9"/>
                                        </p:tgtEl>
                                        <p:attrNameLst>
                                          <p:attrName>ppt_y</p:attrName>
                                        </p:attrNameLst>
                                      </p:cBhvr>
                                      <p:tavLst>
                                        <p:tav tm="0">
                                          <p:val>
                                            <p:strVal val="ppt_y"/>
                                          </p:val>
                                        </p:tav>
                                        <p:tav tm="100000">
                                          <p:val>
                                            <p:strVal val="ppt_y"/>
                                          </p:val>
                                        </p:tav>
                                      </p:tavLst>
                                    </p:anim>
                                    <p:set>
                                      <p:cBhvr>
                                        <p:cTn id="136" dur="1" fill="hold">
                                          <p:stCondLst>
                                            <p:cond delay="2999"/>
                                          </p:stCondLst>
                                        </p:cTn>
                                        <p:tgtEl>
                                          <p:spTgt spid="9"/>
                                        </p:tgtEl>
                                        <p:attrNameLst>
                                          <p:attrName>style.visibility</p:attrName>
                                        </p:attrNameLst>
                                      </p:cBhvr>
                                      <p:to>
                                        <p:strVal val="hidden"/>
                                      </p:to>
                                    </p:set>
                                  </p:childTnLst>
                                </p:cTn>
                              </p:par>
                              <p:par>
                                <p:cTn id="137" presetID="2" presetClass="exit" presetSubtype="2" fill="hold" grpId="2" nodeType="withEffect">
                                  <p:stCondLst>
                                    <p:cond delay="0"/>
                                  </p:stCondLst>
                                  <p:childTnLst>
                                    <p:anim calcmode="lin" valueType="num">
                                      <p:cBhvr additive="base">
                                        <p:cTn id="138" dur="3000"/>
                                        <p:tgtEl>
                                          <p:spTgt spid="10"/>
                                        </p:tgtEl>
                                        <p:attrNameLst>
                                          <p:attrName>ppt_x</p:attrName>
                                        </p:attrNameLst>
                                      </p:cBhvr>
                                      <p:tavLst>
                                        <p:tav tm="0">
                                          <p:val>
                                            <p:strVal val="ppt_x"/>
                                          </p:val>
                                        </p:tav>
                                        <p:tav tm="100000">
                                          <p:val>
                                            <p:strVal val="1+ppt_w/2"/>
                                          </p:val>
                                        </p:tav>
                                      </p:tavLst>
                                    </p:anim>
                                    <p:anim calcmode="lin" valueType="num">
                                      <p:cBhvr additive="base">
                                        <p:cTn id="139" dur="3000"/>
                                        <p:tgtEl>
                                          <p:spTgt spid="10"/>
                                        </p:tgtEl>
                                        <p:attrNameLst>
                                          <p:attrName>ppt_y</p:attrName>
                                        </p:attrNameLst>
                                      </p:cBhvr>
                                      <p:tavLst>
                                        <p:tav tm="0">
                                          <p:val>
                                            <p:strVal val="ppt_y"/>
                                          </p:val>
                                        </p:tav>
                                        <p:tav tm="100000">
                                          <p:val>
                                            <p:strVal val="ppt_y"/>
                                          </p:val>
                                        </p:tav>
                                      </p:tavLst>
                                    </p:anim>
                                    <p:set>
                                      <p:cBhvr>
                                        <p:cTn id="140" dur="1" fill="hold">
                                          <p:stCondLst>
                                            <p:cond delay="2999"/>
                                          </p:stCondLst>
                                        </p:cTn>
                                        <p:tgtEl>
                                          <p:spTgt spid="10"/>
                                        </p:tgtEl>
                                        <p:attrNameLst>
                                          <p:attrName>style.visibility</p:attrName>
                                        </p:attrNameLst>
                                      </p:cBhvr>
                                      <p:to>
                                        <p:strVal val="hidden"/>
                                      </p:to>
                                    </p:set>
                                  </p:childTnLst>
                                </p:cTn>
                              </p:par>
                              <p:par>
                                <p:cTn id="141" presetID="2" presetClass="exit" presetSubtype="8" fill="hold" grpId="2" nodeType="withEffect">
                                  <p:stCondLst>
                                    <p:cond delay="0"/>
                                  </p:stCondLst>
                                  <p:childTnLst>
                                    <p:anim calcmode="lin" valueType="num">
                                      <p:cBhvr additive="base">
                                        <p:cTn id="142" dur="3000"/>
                                        <p:tgtEl>
                                          <p:spTgt spid="11"/>
                                        </p:tgtEl>
                                        <p:attrNameLst>
                                          <p:attrName>ppt_x</p:attrName>
                                        </p:attrNameLst>
                                      </p:cBhvr>
                                      <p:tavLst>
                                        <p:tav tm="0">
                                          <p:val>
                                            <p:strVal val="ppt_x"/>
                                          </p:val>
                                        </p:tav>
                                        <p:tav tm="100000">
                                          <p:val>
                                            <p:strVal val="0-ppt_w/2"/>
                                          </p:val>
                                        </p:tav>
                                      </p:tavLst>
                                    </p:anim>
                                    <p:anim calcmode="lin" valueType="num">
                                      <p:cBhvr additive="base">
                                        <p:cTn id="143" dur="3000"/>
                                        <p:tgtEl>
                                          <p:spTgt spid="11"/>
                                        </p:tgtEl>
                                        <p:attrNameLst>
                                          <p:attrName>ppt_y</p:attrName>
                                        </p:attrNameLst>
                                      </p:cBhvr>
                                      <p:tavLst>
                                        <p:tav tm="0">
                                          <p:val>
                                            <p:strVal val="ppt_y"/>
                                          </p:val>
                                        </p:tav>
                                        <p:tav tm="100000">
                                          <p:val>
                                            <p:strVal val="ppt_y"/>
                                          </p:val>
                                        </p:tav>
                                      </p:tavLst>
                                    </p:anim>
                                    <p:set>
                                      <p:cBhvr>
                                        <p:cTn id="144" dur="1" fill="hold">
                                          <p:stCondLst>
                                            <p:cond delay="2999"/>
                                          </p:stCondLst>
                                        </p:cTn>
                                        <p:tgtEl>
                                          <p:spTgt spid="11"/>
                                        </p:tgtEl>
                                        <p:attrNameLst>
                                          <p:attrName>style.visibility</p:attrName>
                                        </p:attrNameLst>
                                      </p:cBhvr>
                                      <p:to>
                                        <p:strVal val="hidden"/>
                                      </p:to>
                                    </p:set>
                                  </p:childTnLst>
                                </p:cTn>
                              </p:par>
                              <p:par>
                                <p:cTn id="145" presetID="2" presetClass="exit" presetSubtype="2" fill="hold" grpId="2" nodeType="withEffect">
                                  <p:stCondLst>
                                    <p:cond delay="0"/>
                                  </p:stCondLst>
                                  <p:childTnLst>
                                    <p:anim calcmode="lin" valueType="num">
                                      <p:cBhvr additive="base">
                                        <p:cTn id="146" dur="3000"/>
                                        <p:tgtEl>
                                          <p:spTgt spid="12"/>
                                        </p:tgtEl>
                                        <p:attrNameLst>
                                          <p:attrName>ppt_x</p:attrName>
                                        </p:attrNameLst>
                                      </p:cBhvr>
                                      <p:tavLst>
                                        <p:tav tm="0">
                                          <p:val>
                                            <p:strVal val="ppt_x"/>
                                          </p:val>
                                        </p:tav>
                                        <p:tav tm="100000">
                                          <p:val>
                                            <p:strVal val="1+ppt_w/2"/>
                                          </p:val>
                                        </p:tav>
                                      </p:tavLst>
                                    </p:anim>
                                    <p:anim calcmode="lin" valueType="num">
                                      <p:cBhvr additive="base">
                                        <p:cTn id="147" dur="3000"/>
                                        <p:tgtEl>
                                          <p:spTgt spid="12"/>
                                        </p:tgtEl>
                                        <p:attrNameLst>
                                          <p:attrName>ppt_y</p:attrName>
                                        </p:attrNameLst>
                                      </p:cBhvr>
                                      <p:tavLst>
                                        <p:tav tm="0">
                                          <p:val>
                                            <p:strVal val="ppt_y"/>
                                          </p:val>
                                        </p:tav>
                                        <p:tav tm="100000">
                                          <p:val>
                                            <p:strVal val="ppt_y"/>
                                          </p:val>
                                        </p:tav>
                                      </p:tavLst>
                                    </p:anim>
                                    <p:set>
                                      <p:cBhvr>
                                        <p:cTn id="148" dur="1" fill="hold">
                                          <p:stCondLst>
                                            <p:cond delay="2999"/>
                                          </p:stCondLst>
                                        </p:cTn>
                                        <p:tgtEl>
                                          <p:spTgt spid="12"/>
                                        </p:tgtEl>
                                        <p:attrNameLst>
                                          <p:attrName>style.visibility</p:attrName>
                                        </p:attrNameLst>
                                      </p:cBhvr>
                                      <p:to>
                                        <p:strVal val="hidden"/>
                                      </p:to>
                                    </p:set>
                                  </p:childTnLst>
                                </p:cTn>
                              </p:par>
                              <p:par>
                                <p:cTn id="149" presetID="2" presetClass="exit" presetSubtype="8" fill="hold" grpId="2"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0-ppt_w/2"/>
                                          </p:val>
                                        </p:tav>
                                      </p:tavLst>
                                    </p:anim>
                                    <p:anim calcmode="lin" valueType="num">
                                      <p:cBhvr additive="base">
                                        <p:cTn id="151" dur="3000"/>
                                        <p:tgtEl>
                                          <p:spTgt spid="13"/>
                                        </p:tgtEl>
                                        <p:attrNameLst>
                                          <p:attrName>ppt_y</p:attrName>
                                        </p:attrNameLst>
                                      </p:cBhvr>
                                      <p:tavLst>
                                        <p:tav tm="0">
                                          <p:val>
                                            <p:strVal val="ppt_y"/>
                                          </p:val>
                                        </p:tav>
                                        <p:tav tm="100000">
                                          <p:val>
                                            <p:strVal val="ppt_y"/>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2" fill="hold" grpId="2" nodeType="withEffect">
                                  <p:stCondLst>
                                    <p:cond delay="0"/>
                                  </p:stCondLst>
                                  <p:childTnLst>
                                    <p:anim calcmode="lin" valueType="num">
                                      <p:cBhvr additive="base">
                                        <p:cTn id="154" dur="3000"/>
                                        <p:tgtEl>
                                          <p:spTgt spid="14"/>
                                        </p:tgtEl>
                                        <p:attrNameLst>
                                          <p:attrName>ppt_x</p:attrName>
                                        </p:attrNameLst>
                                      </p:cBhvr>
                                      <p:tavLst>
                                        <p:tav tm="0">
                                          <p:val>
                                            <p:strVal val="ppt_x"/>
                                          </p:val>
                                        </p:tav>
                                        <p:tav tm="100000">
                                          <p:val>
                                            <p:strVal val="1+ppt_w/2"/>
                                          </p:val>
                                        </p:tav>
                                      </p:tavLst>
                                    </p:anim>
                                    <p:anim calcmode="lin" valueType="num">
                                      <p:cBhvr additive="base">
                                        <p:cTn id="155" dur="3000"/>
                                        <p:tgtEl>
                                          <p:spTgt spid="14"/>
                                        </p:tgtEl>
                                        <p:attrNameLst>
                                          <p:attrName>ppt_y</p:attrName>
                                        </p:attrNameLst>
                                      </p:cBhvr>
                                      <p:tavLst>
                                        <p:tav tm="0">
                                          <p:val>
                                            <p:strVal val="ppt_y"/>
                                          </p:val>
                                        </p:tav>
                                        <p:tav tm="100000">
                                          <p:val>
                                            <p:strVal val="ppt_y"/>
                                          </p:val>
                                        </p:tav>
                                      </p:tavLst>
                                    </p:anim>
                                    <p:set>
                                      <p:cBhvr>
                                        <p:cTn id="156" dur="1" fill="hold">
                                          <p:stCondLst>
                                            <p:cond delay="2999"/>
                                          </p:stCondLst>
                                        </p:cTn>
                                        <p:tgtEl>
                                          <p:spTgt spid="14"/>
                                        </p:tgtEl>
                                        <p:attrNameLst>
                                          <p:attrName>style.visibility</p:attrName>
                                        </p:attrNameLst>
                                      </p:cBhvr>
                                      <p:to>
                                        <p:strVal val="hidden"/>
                                      </p:to>
                                    </p:set>
                                  </p:childTnLst>
                                </p:cTn>
                              </p:par>
                              <p:par>
                                <p:cTn id="157" presetID="2" presetClass="exit" presetSubtype="8" fill="hold" grpId="2" nodeType="withEffect">
                                  <p:stCondLst>
                                    <p:cond delay="0"/>
                                  </p:stCondLst>
                                  <p:childTnLst>
                                    <p:anim calcmode="lin" valueType="num">
                                      <p:cBhvr additive="base">
                                        <p:cTn id="158" dur="3000"/>
                                        <p:tgtEl>
                                          <p:spTgt spid="15"/>
                                        </p:tgtEl>
                                        <p:attrNameLst>
                                          <p:attrName>ppt_x</p:attrName>
                                        </p:attrNameLst>
                                      </p:cBhvr>
                                      <p:tavLst>
                                        <p:tav tm="0">
                                          <p:val>
                                            <p:strVal val="ppt_x"/>
                                          </p:val>
                                        </p:tav>
                                        <p:tav tm="100000">
                                          <p:val>
                                            <p:strVal val="0-ppt_w/2"/>
                                          </p:val>
                                        </p:tav>
                                      </p:tavLst>
                                    </p:anim>
                                    <p:anim calcmode="lin" valueType="num">
                                      <p:cBhvr additive="base">
                                        <p:cTn id="159" dur="3000"/>
                                        <p:tgtEl>
                                          <p:spTgt spid="15"/>
                                        </p:tgtEl>
                                        <p:attrNameLst>
                                          <p:attrName>ppt_y</p:attrName>
                                        </p:attrNameLst>
                                      </p:cBhvr>
                                      <p:tavLst>
                                        <p:tav tm="0">
                                          <p:val>
                                            <p:strVal val="ppt_y"/>
                                          </p:val>
                                        </p:tav>
                                        <p:tav tm="100000">
                                          <p:val>
                                            <p:strVal val="ppt_y"/>
                                          </p:val>
                                        </p:tav>
                                      </p:tavLst>
                                    </p:anim>
                                    <p:set>
                                      <p:cBhvr>
                                        <p:cTn id="160" dur="1" fill="hold">
                                          <p:stCondLst>
                                            <p:cond delay="2999"/>
                                          </p:stCondLst>
                                        </p:cTn>
                                        <p:tgtEl>
                                          <p:spTgt spid="15"/>
                                        </p:tgtEl>
                                        <p:attrNameLst>
                                          <p:attrName>style.visibility</p:attrName>
                                        </p:attrNameLst>
                                      </p:cBhvr>
                                      <p:to>
                                        <p:strVal val="hidden"/>
                                      </p:to>
                                    </p:set>
                                  </p:childTnLst>
                                </p:cTn>
                              </p:par>
                              <p:par>
                                <p:cTn id="161" presetID="2" presetClass="exit" presetSubtype="2" fill="hold" grpId="2" nodeType="withEffect">
                                  <p:stCondLst>
                                    <p:cond delay="0"/>
                                  </p:stCondLst>
                                  <p:childTnLst>
                                    <p:anim calcmode="lin" valueType="num">
                                      <p:cBhvr additive="base">
                                        <p:cTn id="162" dur="3000"/>
                                        <p:tgtEl>
                                          <p:spTgt spid="16"/>
                                        </p:tgtEl>
                                        <p:attrNameLst>
                                          <p:attrName>ppt_x</p:attrName>
                                        </p:attrNameLst>
                                      </p:cBhvr>
                                      <p:tavLst>
                                        <p:tav tm="0">
                                          <p:val>
                                            <p:strVal val="ppt_x"/>
                                          </p:val>
                                        </p:tav>
                                        <p:tav tm="100000">
                                          <p:val>
                                            <p:strVal val="1+ppt_w/2"/>
                                          </p:val>
                                        </p:tav>
                                      </p:tavLst>
                                    </p:anim>
                                    <p:anim calcmode="lin" valueType="num">
                                      <p:cBhvr additive="base">
                                        <p:cTn id="163" dur="3000"/>
                                        <p:tgtEl>
                                          <p:spTgt spid="16"/>
                                        </p:tgtEl>
                                        <p:attrNameLst>
                                          <p:attrName>ppt_y</p:attrName>
                                        </p:attrNameLst>
                                      </p:cBhvr>
                                      <p:tavLst>
                                        <p:tav tm="0">
                                          <p:val>
                                            <p:strVal val="ppt_y"/>
                                          </p:val>
                                        </p:tav>
                                        <p:tav tm="100000">
                                          <p:val>
                                            <p:strVal val="ppt_y"/>
                                          </p:val>
                                        </p:tav>
                                      </p:tavLst>
                                    </p:anim>
                                    <p:set>
                                      <p:cBhvr>
                                        <p:cTn id="164" dur="1" fill="hold">
                                          <p:stCondLst>
                                            <p:cond delay="2999"/>
                                          </p:stCondLst>
                                        </p:cTn>
                                        <p:tgtEl>
                                          <p:spTgt spid="16"/>
                                        </p:tgtEl>
                                        <p:attrNameLst>
                                          <p:attrName>style.visibility</p:attrName>
                                        </p:attrNameLst>
                                      </p:cBhvr>
                                      <p:to>
                                        <p:strVal val="hidden"/>
                                      </p:to>
                                    </p:set>
                                  </p:childTnLst>
                                </p:cTn>
                              </p:par>
                              <p:par>
                                <p:cTn id="165" presetID="2" presetClass="exit" presetSubtype="8" fill="hold" grpId="2" nodeType="withEffect">
                                  <p:stCondLst>
                                    <p:cond delay="0"/>
                                  </p:stCondLst>
                                  <p:childTnLst>
                                    <p:anim calcmode="lin" valueType="num">
                                      <p:cBhvr additive="base">
                                        <p:cTn id="166" dur="3000"/>
                                        <p:tgtEl>
                                          <p:spTgt spid="17"/>
                                        </p:tgtEl>
                                        <p:attrNameLst>
                                          <p:attrName>ppt_x</p:attrName>
                                        </p:attrNameLst>
                                      </p:cBhvr>
                                      <p:tavLst>
                                        <p:tav tm="0">
                                          <p:val>
                                            <p:strVal val="ppt_x"/>
                                          </p:val>
                                        </p:tav>
                                        <p:tav tm="100000">
                                          <p:val>
                                            <p:strVal val="0-ppt_w/2"/>
                                          </p:val>
                                        </p:tav>
                                      </p:tavLst>
                                    </p:anim>
                                    <p:anim calcmode="lin" valueType="num">
                                      <p:cBhvr additive="base">
                                        <p:cTn id="167" dur="3000"/>
                                        <p:tgtEl>
                                          <p:spTgt spid="17"/>
                                        </p:tgtEl>
                                        <p:attrNameLst>
                                          <p:attrName>ppt_y</p:attrName>
                                        </p:attrNameLst>
                                      </p:cBhvr>
                                      <p:tavLst>
                                        <p:tav tm="0">
                                          <p:val>
                                            <p:strVal val="ppt_y"/>
                                          </p:val>
                                        </p:tav>
                                        <p:tav tm="100000">
                                          <p:val>
                                            <p:strVal val="ppt_y"/>
                                          </p:val>
                                        </p:tav>
                                      </p:tavLst>
                                    </p:anim>
                                    <p:set>
                                      <p:cBhvr>
                                        <p:cTn id="168" dur="1" fill="hold">
                                          <p:stCondLst>
                                            <p:cond delay="2999"/>
                                          </p:stCondLst>
                                        </p:cTn>
                                        <p:tgtEl>
                                          <p:spTgt spid="17"/>
                                        </p:tgtEl>
                                        <p:attrNameLst>
                                          <p:attrName>style.visibility</p:attrName>
                                        </p:attrNameLst>
                                      </p:cBhvr>
                                      <p:to>
                                        <p:strVal val="hidden"/>
                                      </p:to>
                                    </p:set>
                                  </p:childTnLst>
                                </p:cTn>
                              </p:par>
                              <p:par>
                                <p:cTn id="169" presetID="2" presetClass="exit" presetSubtype="2" fill="hold" grpId="2" nodeType="withEffect">
                                  <p:stCondLst>
                                    <p:cond delay="0"/>
                                  </p:stCondLst>
                                  <p:childTnLst>
                                    <p:anim calcmode="lin" valueType="num">
                                      <p:cBhvr additive="base">
                                        <p:cTn id="170" dur="3000"/>
                                        <p:tgtEl>
                                          <p:spTgt spid="18"/>
                                        </p:tgtEl>
                                        <p:attrNameLst>
                                          <p:attrName>ppt_x</p:attrName>
                                        </p:attrNameLst>
                                      </p:cBhvr>
                                      <p:tavLst>
                                        <p:tav tm="0">
                                          <p:val>
                                            <p:strVal val="ppt_x"/>
                                          </p:val>
                                        </p:tav>
                                        <p:tav tm="100000">
                                          <p:val>
                                            <p:strVal val="1+ppt_w/2"/>
                                          </p:val>
                                        </p:tav>
                                      </p:tavLst>
                                    </p:anim>
                                    <p:anim calcmode="lin" valueType="num">
                                      <p:cBhvr additive="base">
                                        <p:cTn id="171" dur="3000"/>
                                        <p:tgtEl>
                                          <p:spTgt spid="18"/>
                                        </p:tgtEl>
                                        <p:attrNameLst>
                                          <p:attrName>ppt_y</p:attrName>
                                        </p:attrNameLst>
                                      </p:cBhvr>
                                      <p:tavLst>
                                        <p:tav tm="0">
                                          <p:val>
                                            <p:strVal val="ppt_y"/>
                                          </p:val>
                                        </p:tav>
                                        <p:tav tm="100000">
                                          <p:val>
                                            <p:strVal val="ppt_y"/>
                                          </p:val>
                                        </p:tav>
                                      </p:tavLst>
                                    </p:anim>
                                    <p:set>
                                      <p:cBhvr>
                                        <p:cTn id="172" dur="1" fill="hold">
                                          <p:stCondLst>
                                            <p:cond delay="2999"/>
                                          </p:stCondLst>
                                        </p:cTn>
                                        <p:tgtEl>
                                          <p:spTgt spid="18"/>
                                        </p:tgtEl>
                                        <p:attrNameLst>
                                          <p:attrName>style.visibility</p:attrName>
                                        </p:attrNameLst>
                                      </p:cBhvr>
                                      <p:to>
                                        <p:strVal val="hidden"/>
                                      </p:to>
                                    </p:set>
                                  </p:childTnLst>
                                </p:cTn>
                              </p:par>
                              <p:par>
                                <p:cTn id="173" presetID="2" presetClass="exit" presetSubtype="8" fill="hold" grpId="2" nodeType="withEffect">
                                  <p:stCondLst>
                                    <p:cond delay="0"/>
                                  </p:stCondLst>
                                  <p:childTnLst>
                                    <p:anim calcmode="lin" valueType="num">
                                      <p:cBhvr additive="base">
                                        <p:cTn id="174" dur="3000"/>
                                        <p:tgtEl>
                                          <p:spTgt spid="19"/>
                                        </p:tgtEl>
                                        <p:attrNameLst>
                                          <p:attrName>ppt_x</p:attrName>
                                        </p:attrNameLst>
                                      </p:cBhvr>
                                      <p:tavLst>
                                        <p:tav tm="0">
                                          <p:val>
                                            <p:strVal val="ppt_x"/>
                                          </p:val>
                                        </p:tav>
                                        <p:tav tm="100000">
                                          <p:val>
                                            <p:strVal val="0-ppt_w/2"/>
                                          </p:val>
                                        </p:tav>
                                      </p:tavLst>
                                    </p:anim>
                                    <p:anim calcmode="lin" valueType="num">
                                      <p:cBhvr additive="base">
                                        <p:cTn id="175" dur="3000"/>
                                        <p:tgtEl>
                                          <p:spTgt spid="19"/>
                                        </p:tgtEl>
                                        <p:attrNameLst>
                                          <p:attrName>ppt_y</p:attrName>
                                        </p:attrNameLst>
                                      </p:cBhvr>
                                      <p:tavLst>
                                        <p:tav tm="0">
                                          <p:val>
                                            <p:strVal val="ppt_y"/>
                                          </p:val>
                                        </p:tav>
                                        <p:tav tm="100000">
                                          <p:val>
                                            <p:strVal val="ppt_y"/>
                                          </p:val>
                                        </p:tav>
                                      </p:tavLst>
                                    </p:anim>
                                    <p:set>
                                      <p:cBhvr>
                                        <p:cTn id="176" dur="1" fill="hold">
                                          <p:stCondLst>
                                            <p:cond delay="2999"/>
                                          </p:stCondLst>
                                        </p:cTn>
                                        <p:tgtEl>
                                          <p:spTgt spid="19"/>
                                        </p:tgtEl>
                                        <p:attrNameLst>
                                          <p:attrName>style.visibility</p:attrName>
                                        </p:attrNameLst>
                                      </p:cBhvr>
                                      <p:to>
                                        <p:strVal val="hidden"/>
                                      </p:to>
                                    </p:set>
                                  </p:childTnLst>
                                </p:cTn>
                              </p:par>
                              <p:par>
                                <p:cTn id="177" presetID="2" presetClass="exit" presetSubtype="2" fill="hold" grpId="2" nodeType="withEffect">
                                  <p:stCondLst>
                                    <p:cond delay="0"/>
                                  </p:stCondLst>
                                  <p:childTnLst>
                                    <p:anim calcmode="lin" valueType="num">
                                      <p:cBhvr additive="base">
                                        <p:cTn id="178" dur="3000"/>
                                        <p:tgtEl>
                                          <p:spTgt spid="20"/>
                                        </p:tgtEl>
                                        <p:attrNameLst>
                                          <p:attrName>ppt_x</p:attrName>
                                        </p:attrNameLst>
                                      </p:cBhvr>
                                      <p:tavLst>
                                        <p:tav tm="0">
                                          <p:val>
                                            <p:strVal val="ppt_x"/>
                                          </p:val>
                                        </p:tav>
                                        <p:tav tm="100000">
                                          <p:val>
                                            <p:strVal val="1+ppt_w/2"/>
                                          </p:val>
                                        </p:tav>
                                      </p:tavLst>
                                    </p:anim>
                                    <p:anim calcmode="lin" valueType="num">
                                      <p:cBhvr additive="base">
                                        <p:cTn id="179" dur="3000"/>
                                        <p:tgtEl>
                                          <p:spTgt spid="20"/>
                                        </p:tgtEl>
                                        <p:attrNameLst>
                                          <p:attrName>ppt_y</p:attrName>
                                        </p:attrNameLst>
                                      </p:cBhvr>
                                      <p:tavLst>
                                        <p:tav tm="0">
                                          <p:val>
                                            <p:strVal val="ppt_y"/>
                                          </p:val>
                                        </p:tav>
                                        <p:tav tm="100000">
                                          <p:val>
                                            <p:strVal val="ppt_y"/>
                                          </p:val>
                                        </p:tav>
                                      </p:tavLst>
                                    </p:anim>
                                    <p:set>
                                      <p:cBhvr>
                                        <p:cTn id="180" dur="1" fill="hold">
                                          <p:stCondLst>
                                            <p:cond delay="2999"/>
                                          </p:stCondLst>
                                        </p:cTn>
                                        <p:tgtEl>
                                          <p:spTgt spid="20"/>
                                        </p:tgtEl>
                                        <p:attrNameLst>
                                          <p:attrName>style.visibility</p:attrName>
                                        </p:attrNameLst>
                                      </p:cBhvr>
                                      <p:to>
                                        <p:strVal val="hidden"/>
                                      </p:to>
                                    </p:set>
                                  </p:childTnLst>
                                </p:cTn>
                              </p:par>
                              <p:par>
                                <p:cTn id="181" presetID="2" presetClass="exit" presetSubtype="8" fill="hold" grpId="2" nodeType="withEffect">
                                  <p:stCondLst>
                                    <p:cond delay="0"/>
                                  </p:stCondLst>
                                  <p:childTnLst>
                                    <p:anim calcmode="lin" valueType="num">
                                      <p:cBhvr additive="base">
                                        <p:cTn id="182" dur="3000"/>
                                        <p:tgtEl>
                                          <p:spTgt spid="21"/>
                                        </p:tgtEl>
                                        <p:attrNameLst>
                                          <p:attrName>ppt_x</p:attrName>
                                        </p:attrNameLst>
                                      </p:cBhvr>
                                      <p:tavLst>
                                        <p:tav tm="0">
                                          <p:val>
                                            <p:strVal val="ppt_x"/>
                                          </p:val>
                                        </p:tav>
                                        <p:tav tm="100000">
                                          <p:val>
                                            <p:strVal val="0-ppt_w/2"/>
                                          </p:val>
                                        </p:tav>
                                      </p:tavLst>
                                    </p:anim>
                                    <p:anim calcmode="lin" valueType="num">
                                      <p:cBhvr additive="base">
                                        <p:cTn id="183" dur="3000"/>
                                        <p:tgtEl>
                                          <p:spTgt spid="21"/>
                                        </p:tgtEl>
                                        <p:attrNameLst>
                                          <p:attrName>ppt_y</p:attrName>
                                        </p:attrNameLst>
                                      </p:cBhvr>
                                      <p:tavLst>
                                        <p:tav tm="0">
                                          <p:val>
                                            <p:strVal val="ppt_y"/>
                                          </p:val>
                                        </p:tav>
                                        <p:tav tm="100000">
                                          <p:val>
                                            <p:strVal val="ppt_y"/>
                                          </p:val>
                                        </p:tav>
                                      </p:tavLst>
                                    </p:anim>
                                    <p:set>
                                      <p:cBhvr>
                                        <p:cTn id="184" dur="1" fill="hold">
                                          <p:stCondLst>
                                            <p:cond delay="2999"/>
                                          </p:stCondLst>
                                        </p:cTn>
                                        <p:tgtEl>
                                          <p:spTgt spid="21"/>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3000"/>
                                        <p:tgtEl>
                                          <p:spTgt spid="22"/>
                                        </p:tgtEl>
                                        <p:attrNameLst>
                                          <p:attrName>ppt_x</p:attrName>
                                        </p:attrNameLst>
                                      </p:cBhvr>
                                      <p:tavLst>
                                        <p:tav tm="0">
                                          <p:val>
                                            <p:strVal val="ppt_x"/>
                                          </p:val>
                                        </p:tav>
                                        <p:tav tm="100000">
                                          <p:val>
                                            <p:strVal val="1+ppt_w/2"/>
                                          </p:val>
                                        </p:tav>
                                      </p:tavLst>
                                    </p:anim>
                                    <p:anim calcmode="lin" valueType="num">
                                      <p:cBhvr additive="base">
                                        <p:cTn id="187" dur="3000"/>
                                        <p:tgtEl>
                                          <p:spTgt spid="22"/>
                                        </p:tgtEl>
                                        <p:attrNameLst>
                                          <p:attrName>ppt_y</p:attrName>
                                        </p:attrNameLst>
                                      </p:cBhvr>
                                      <p:tavLst>
                                        <p:tav tm="0">
                                          <p:val>
                                            <p:strVal val="ppt_y"/>
                                          </p:val>
                                        </p:tav>
                                        <p:tav tm="100000">
                                          <p:val>
                                            <p:strVal val="ppt_y"/>
                                          </p:val>
                                        </p:tav>
                                      </p:tavLst>
                                    </p:anim>
                                    <p:set>
                                      <p:cBhvr>
                                        <p:cTn id="188" dur="1" fill="hold">
                                          <p:stCondLst>
                                            <p:cond delay="2999"/>
                                          </p:stCondLst>
                                        </p:cTn>
                                        <p:tgtEl>
                                          <p:spTgt spid="22"/>
                                        </p:tgtEl>
                                        <p:attrNameLst>
                                          <p:attrName>style.visibility</p:attrName>
                                        </p:attrNameLst>
                                      </p:cBhvr>
                                      <p:to>
                                        <p:strVal val="hidden"/>
                                      </p:to>
                                    </p:set>
                                  </p:childTnLst>
                                </p:cTn>
                              </p:par>
                              <p:par>
                                <p:cTn id="189" presetID="2" presetClass="exit" presetSubtype="8" fill="hold" grpId="2" nodeType="withEffect">
                                  <p:stCondLst>
                                    <p:cond delay="0"/>
                                  </p:stCondLst>
                                  <p:childTnLst>
                                    <p:anim calcmode="lin" valueType="num">
                                      <p:cBhvr additive="base">
                                        <p:cTn id="190" dur="3000"/>
                                        <p:tgtEl>
                                          <p:spTgt spid="23"/>
                                        </p:tgtEl>
                                        <p:attrNameLst>
                                          <p:attrName>ppt_x</p:attrName>
                                        </p:attrNameLst>
                                      </p:cBhvr>
                                      <p:tavLst>
                                        <p:tav tm="0">
                                          <p:val>
                                            <p:strVal val="ppt_x"/>
                                          </p:val>
                                        </p:tav>
                                        <p:tav tm="100000">
                                          <p:val>
                                            <p:strVal val="0-ppt_w/2"/>
                                          </p:val>
                                        </p:tav>
                                      </p:tavLst>
                                    </p:anim>
                                    <p:anim calcmode="lin" valueType="num">
                                      <p:cBhvr additive="base">
                                        <p:cTn id="191" dur="3000"/>
                                        <p:tgtEl>
                                          <p:spTgt spid="23"/>
                                        </p:tgtEl>
                                        <p:attrNameLst>
                                          <p:attrName>ppt_y</p:attrName>
                                        </p:attrNameLst>
                                      </p:cBhvr>
                                      <p:tavLst>
                                        <p:tav tm="0">
                                          <p:val>
                                            <p:strVal val="ppt_y"/>
                                          </p:val>
                                        </p:tav>
                                        <p:tav tm="100000">
                                          <p:val>
                                            <p:strVal val="ppt_y"/>
                                          </p:val>
                                        </p:tav>
                                      </p:tavLst>
                                    </p:anim>
                                    <p:set>
                                      <p:cBhvr>
                                        <p:cTn id="192" dur="1" fill="hold">
                                          <p:stCondLst>
                                            <p:cond delay="2999"/>
                                          </p:stCondLst>
                                        </p:cTn>
                                        <p:tgtEl>
                                          <p:spTgt spid="23"/>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1+ppt_w/2"/>
                                          </p:val>
                                        </p:tav>
                                      </p:tavLst>
                                    </p:anim>
                                    <p:anim calcmode="lin" valueType="num">
                                      <p:cBhvr additive="base">
                                        <p:cTn id="195" dur="3000"/>
                                        <p:tgtEl>
                                          <p:spTgt spid="24"/>
                                        </p:tgtEl>
                                        <p:attrNameLst>
                                          <p:attrName>ppt_y</p:attrName>
                                        </p:attrNameLst>
                                      </p:cBhvr>
                                      <p:tavLst>
                                        <p:tav tm="0">
                                          <p:val>
                                            <p:strVal val="ppt_y"/>
                                          </p:val>
                                        </p:tav>
                                        <p:tav tm="100000">
                                          <p:val>
                                            <p:strVal val="ppt_y"/>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8" fill="hold" grpId="2" nodeType="withEffect">
                                  <p:stCondLst>
                                    <p:cond delay="0"/>
                                  </p:stCondLst>
                                  <p:childTnLst>
                                    <p:anim calcmode="lin" valueType="num">
                                      <p:cBhvr additive="base">
                                        <p:cTn id="198" dur="3000"/>
                                        <p:tgtEl>
                                          <p:spTgt spid="25"/>
                                        </p:tgtEl>
                                        <p:attrNameLst>
                                          <p:attrName>ppt_x</p:attrName>
                                        </p:attrNameLst>
                                      </p:cBhvr>
                                      <p:tavLst>
                                        <p:tav tm="0">
                                          <p:val>
                                            <p:strVal val="ppt_x"/>
                                          </p:val>
                                        </p:tav>
                                        <p:tav tm="100000">
                                          <p:val>
                                            <p:strVal val="0-ppt_w/2"/>
                                          </p:val>
                                        </p:tav>
                                      </p:tavLst>
                                    </p:anim>
                                    <p:anim calcmode="lin" valueType="num">
                                      <p:cBhvr additive="base">
                                        <p:cTn id="199" dur="3000"/>
                                        <p:tgtEl>
                                          <p:spTgt spid="25"/>
                                        </p:tgtEl>
                                        <p:attrNameLst>
                                          <p:attrName>ppt_y</p:attrName>
                                        </p:attrNameLst>
                                      </p:cBhvr>
                                      <p:tavLst>
                                        <p:tav tm="0">
                                          <p:val>
                                            <p:strVal val="ppt_y"/>
                                          </p:val>
                                        </p:tav>
                                        <p:tav tm="100000">
                                          <p:val>
                                            <p:strVal val="ppt_y"/>
                                          </p:val>
                                        </p:tav>
                                      </p:tavLst>
                                    </p:anim>
                                    <p:set>
                                      <p:cBhvr>
                                        <p:cTn id="200" dur="1" fill="hold">
                                          <p:stCondLst>
                                            <p:cond delay="2999"/>
                                          </p:stCondLst>
                                        </p:cTn>
                                        <p:tgtEl>
                                          <p:spTgt spid="25"/>
                                        </p:tgtEl>
                                        <p:attrNameLst>
                                          <p:attrName>style.visibility</p:attrName>
                                        </p:attrNameLst>
                                      </p:cBhvr>
                                      <p:to>
                                        <p:strVal val="hidden"/>
                                      </p:to>
                                    </p:set>
                                  </p:childTnLst>
                                </p:cTn>
                              </p:par>
                              <p:par>
                                <p:cTn id="201" presetID="2" presetClass="exit" presetSubtype="2" fill="hold" grpId="2" nodeType="withEffect">
                                  <p:stCondLst>
                                    <p:cond delay="0"/>
                                  </p:stCondLst>
                                  <p:childTnLst>
                                    <p:anim calcmode="lin" valueType="num">
                                      <p:cBhvr additive="base">
                                        <p:cTn id="202" dur="3000"/>
                                        <p:tgtEl>
                                          <p:spTgt spid="26"/>
                                        </p:tgtEl>
                                        <p:attrNameLst>
                                          <p:attrName>ppt_x</p:attrName>
                                        </p:attrNameLst>
                                      </p:cBhvr>
                                      <p:tavLst>
                                        <p:tav tm="0">
                                          <p:val>
                                            <p:strVal val="ppt_x"/>
                                          </p:val>
                                        </p:tav>
                                        <p:tav tm="100000">
                                          <p:val>
                                            <p:strVal val="1+ppt_w/2"/>
                                          </p:val>
                                        </p:tav>
                                      </p:tavLst>
                                    </p:anim>
                                    <p:anim calcmode="lin" valueType="num">
                                      <p:cBhvr additive="base">
                                        <p:cTn id="203" dur="3000"/>
                                        <p:tgtEl>
                                          <p:spTgt spid="26"/>
                                        </p:tgtEl>
                                        <p:attrNameLst>
                                          <p:attrName>ppt_y</p:attrName>
                                        </p:attrNameLst>
                                      </p:cBhvr>
                                      <p:tavLst>
                                        <p:tav tm="0">
                                          <p:val>
                                            <p:strVal val="ppt_y"/>
                                          </p:val>
                                        </p:tav>
                                        <p:tav tm="100000">
                                          <p:val>
                                            <p:strVal val="ppt_y"/>
                                          </p:val>
                                        </p:tav>
                                      </p:tavLst>
                                    </p:anim>
                                    <p:set>
                                      <p:cBhvr>
                                        <p:cTn id="204" dur="1" fill="hold">
                                          <p:stCondLst>
                                            <p:cond delay="2999"/>
                                          </p:stCondLst>
                                        </p:cTn>
                                        <p:tgtEl>
                                          <p:spTgt spid="26"/>
                                        </p:tgtEl>
                                        <p:attrNameLst>
                                          <p:attrName>style.visibility</p:attrName>
                                        </p:attrNameLst>
                                      </p:cBhvr>
                                      <p:to>
                                        <p:strVal val="hidden"/>
                                      </p:to>
                                    </p:set>
                                  </p:childTnLst>
                                </p:cTn>
                              </p:par>
                              <p:par>
                                <p:cTn id="205" presetID="2" presetClass="exit" presetSubtype="8" fill="hold" grpId="2" nodeType="withEffect">
                                  <p:stCondLst>
                                    <p:cond delay="0"/>
                                  </p:stCondLst>
                                  <p:childTnLst>
                                    <p:anim calcmode="lin" valueType="num">
                                      <p:cBhvr additive="base">
                                        <p:cTn id="206" dur="3000"/>
                                        <p:tgtEl>
                                          <p:spTgt spid="27"/>
                                        </p:tgtEl>
                                        <p:attrNameLst>
                                          <p:attrName>ppt_x</p:attrName>
                                        </p:attrNameLst>
                                      </p:cBhvr>
                                      <p:tavLst>
                                        <p:tav tm="0">
                                          <p:val>
                                            <p:strVal val="ppt_x"/>
                                          </p:val>
                                        </p:tav>
                                        <p:tav tm="100000">
                                          <p:val>
                                            <p:strVal val="0-ppt_w/2"/>
                                          </p:val>
                                        </p:tav>
                                      </p:tavLst>
                                    </p:anim>
                                    <p:anim calcmode="lin" valueType="num">
                                      <p:cBhvr additive="base">
                                        <p:cTn id="207" dur="3000"/>
                                        <p:tgtEl>
                                          <p:spTgt spid="27"/>
                                        </p:tgtEl>
                                        <p:attrNameLst>
                                          <p:attrName>ppt_y</p:attrName>
                                        </p:attrNameLst>
                                      </p:cBhvr>
                                      <p:tavLst>
                                        <p:tav tm="0">
                                          <p:val>
                                            <p:strVal val="ppt_y"/>
                                          </p:val>
                                        </p:tav>
                                        <p:tav tm="100000">
                                          <p:val>
                                            <p:strVal val="ppt_y"/>
                                          </p:val>
                                        </p:tav>
                                      </p:tavLst>
                                    </p:anim>
                                    <p:set>
                                      <p:cBhvr>
                                        <p:cTn id="208" dur="1" fill="hold">
                                          <p:stCondLst>
                                            <p:cond delay="2999"/>
                                          </p:stCondLst>
                                        </p:cTn>
                                        <p:tgtEl>
                                          <p:spTgt spid="27"/>
                                        </p:tgtEl>
                                        <p:attrNameLst>
                                          <p:attrName>style.visibility</p:attrName>
                                        </p:attrNameLst>
                                      </p:cBhvr>
                                      <p:to>
                                        <p:strVal val="hidden"/>
                                      </p:to>
                                    </p:set>
                                  </p:childTnLst>
                                </p:cTn>
                              </p:par>
                              <p:par>
                                <p:cTn id="209" presetID="2" presetClass="exit" presetSubtype="2" fill="hold" grpId="2" nodeType="withEffect">
                                  <p:stCondLst>
                                    <p:cond delay="0"/>
                                  </p:stCondLst>
                                  <p:childTnLst>
                                    <p:anim calcmode="lin" valueType="num">
                                      <p:cBhvr additive="base">
                                        <p:cTn id="210" dur="3000"/>
                                        <p:tgtEl>
                                          <p:spTgt spid="28"/>
                                        </p:tgtEl>
                                        <p:attrNameLst>
                                          <p:attrName>ppt_x</p:attrName>
                                        </p:attrNameLst>
                                      </p:cBhvr>
                                      <p:tavLst>
                                        <p:tav tm="0">
                                          <p:val>
                                            <p:strVal val="ppt_x"/>
                                          </p:val>
                                        </p:tav>
                                        <p:tav tm="100000">
                                          <p:val>
                                            <p:strVal val="1+ppt_w/2"/>
                                          </p:val>
                                        </p:tav>
                                      </p:tavLst>
                                    </p:anim>
                                    <p:anim calcmode="lin" valueType="num">
                                      <p:cBhvr additive="base">
                                        <p:cTn id="211" dur="3000"/>
                                        <p:tgtEl>
                                          <p:spTgt spid="28"/>
                                        </p:tgtEl>
                                        <p:attrNameLst>
                                          <p:attrName>ppt_y</p:attrName>
                                        </p:attrNameLst>
                                      </p:cBhvr>
                                      <p:tavLst>
                                        <p:tav tm="0">
                                          <p:val>
                                            <p:strVal val="ppt_y"/>
                                          </p:val>
                                        </p:tav>
                                        <p:tav tm="100000">
                                          <p:val>
                                            <p:strVal val="ppt_y"/>
                                          </p:val>
                                        </p:tav>
                                      </p:tavLst>
                                    </p:anim>
                                    <p:set>
                                      <p:cBhvr>
                                        <p:cTn id="212" dur="1" fill="hold">
                                          <p:stCondLst>
                                            <p:cond delay="2999"/>
                                          </p:stCondLst>
                                        </p:cTn>
                                        <p:tgtEl>
                                          <p:spTgt spid="28"/>
                                        </p:tgtEl>
                                        <p:attrNameLst>
                                          <p:attrName>style.visibility</p:attrName>
                                        </p:attrNameLst>
                                      </p:cBhvr>
                                      <p:to>
                                        <p:strVal val="hidden"/>
                                      </p:to>
                                    </p:set>
                                  </p:childTnLst>
                                </p:cTn>
                              </p:par>
                              <p:par>
                                <p:cTn id="213" presetID="2" presetClass="exit" presetSubtype="8" fill="hold" grpId="2" nodeType="withEffect">
                                  <p:stCondLst>
                                    <p:cond delay="0"/>
                                  </p:stCondLst>
                                  <p:childTnLst>
                                    <p:anim calcmode="lin" valueType="num">
                                      <p:cBhvr additive="base">
                                        <p:cTn id="214" dur="3000"/>
                                        <p:tgtEl>
                                          <p:spTgt spid="29"/>
                                        </p:tgtEl>
                                        <p:attrNameLst>
                                          <p:attrName>ppt_x</p:attrName>
                                        </p:attrNameLst>
                                      </p:cBhvr>
                                      <p:tavLst>
                                        <p:tav tm="0">
                                          <p:val>
                                            <p:strVal val="ppt_x"/>
                                          </p:val>
                                        </p:tav>
                                        <p:tav tm="100000">
                                          <p:val>
                                            <p:strVal val="0-ppt_w/2"/>
                                          </p:val>
                                        </p:tav>
                                      </p:tavLst>
                                    </p:anim>
                                    <p:anim calcmode="lin" valueType="num">
                                      <p:cBhvr additive="base">
                                        <p:cTn id="215" dur="3000"/>
                                        <p:tgtEl>
                                          <p:spTgt spid="29"/>
                                        </p:tgtEl>
                                        <p:attrNameLst>
                                          <p:attrName>ppt_y</p:attrName>
                                        </p:attrNameLst>
                                      </p:cBhvr>
                                      <p:tavLst>
                                        <p:tav tm="0">
                                          <p:val>
                                            <p:strVal val="ppt_y"/>
                                          </p:val>
                                        </p:tav>
                                        <p:tav tm="100000">
                                          <p:val>
                                            <p:strVal val="ppt_y"/>
                                          </p:val>
                                        </p:tav>
                                      </p:tavLst>
                                    </p:anim>
                                    <p:set>
                                      <p:cBhvr>
                                        <p:cTn id="216" dur="1" fill="hold">
                                          <p:stCondLst>
                                            <p:cond delay="2999"/>
                                          </p:stCondLst>
                                        </p:cTn>
                                        <p:tgtEl>
                                          <p:spTgt spid="29"/>
                                        </p:tgtEl>
                                        <p:attrNameLst>
                                          <p:attrName>style.visibility</p:attrName>
                                        </p:attrNameLst>
                                      </p:cBhvr>
                                      <p:to>
                                        <p:strVal val="hidden"/>
                                      </p:to>
                                    </p:set>
                                  </p:childTnLst>
                                </p:cTn>
                              </p:par>
                              <p:par>
                                <p:cTn id="217" presetID="2" presetClass="exit" presetSubtype="2" fill="hold" grpId="2" nodeType="withEffect">
                                  <p:stCondLst>
                                    <p:cond delay="0"/>
                                  </p:stCondLst>
                                  <p:childTnLst>
                                    <p:anim calcmode="lin" valueType="num">
                                      <p:cBhvr additive="base">
                                        <p:cTn id="218" dur="3000"/>
                                        <p:tgtEl>
                                          <p:spTgt spid="30"/>
                                        </p:tgtEl>
                                        <p:attrNameLst>
                                          <p:attrName>ppt_x</p:attrName>
                                        </p:attrNameLst>
                                      </p:cBhvr>
                                      <p:tavLst>
                                        <p:tav tm="0">
                                          <p:val>
                                            <p:strVal val="ppt_x"/>
                                          </p:val>
                                        </p:tav>
                                        <p:tav tm="100000">
                                          <p:val>
                                            <p:strVal val="1+ppt_w/2"/>
                                          </p:val>
                                        </p:tav>
                                      </p:tavLst>
                                    </p:anim>
                                    <p:anim calcmode="lin" valueType="num">
                                      <p:cBhvr additive="base">
                                        <p:cTn id="219" dur="3000"/>
                                        <p:tgtEl>
                                          <p:spTgt spid="30"/>
                                        </p:tgtEl>
                                        <p:attrNameLst>
                                          <p:attrName>ppt_y</p:attrName>
                                        </p:attrNameLst>
                                      </p:cBhvr>
                                      <p:tavLst>
                                        <p:tav tm="0">
                                          <p:val>
                                            <p:strVal val="ppt_y"/>
                                          </p:val>
                                        </p:tav>
                                        <p:tav tm="100000">
                                          <p:val>
                                            <p:strVal val="ppt_y"/>
                                          </p:val>
                                        </p:tav>
                                      </p:tavLst>
                                    </p:anim>
                                    <p:set>
                                      <p:cBhvr>
                                        <p:cTn id="220" dur="1" fill="hold">
                                          <p:stCondLst>
                                            <p:cond delay="2999"/>
                                          </p:stCondLst>
                                        </p:cTn>
                                        <p:tgtEl>
                                          <p:spTgt spid="30"/>
                                        </p:tgtEl>
                                        <p:attrNameLst>
                                          <p:attrName>style.visibility</p:attrName>
                                        </p:attrNameLst>
                                      </p:cBhvr>
                                      <p:to>
                                        <p:strVal val="hidden"/>
                                      </p:to>
                                    </p:set>
                                  </p:childTnLst>
                                </p:cTn>
                              </p:par>
                              <p:par>
                                <p:cTn id="221" presetID="2" presetClass="exit" presetSubtype="8" fill="hold" grpId="2" nodeType="withEffect">
                                  <p:stCondLst>
                                    <p:cond delay="0"/>
                                  </p:stCondLst>
                                  <p:childTnLst>
                                    <p:anim calcmode="lin" valueType="num">
                                      <p:cBhvr additive="base">
                                        <p:cTn id="222" dur="3000"/>
                                        <p:tgtEl>
                                          <p:spTgt spid="31"/>
                                        </p:tgtEl>
                                        <p:attrNameLst>
                                          <p:attrName>ppt_x</p:attrName>
                                        </p:attrNameLst>
                                      </p:cBhvr>
                                      <p:tavLst>
                                        <p:tav tm="0">
                                          <p:val>
                                            <p:strVal val="ppt_x"/>
                                          </p:val>
                                        </p:tav>
                                        <p:tav tm="100000">
                                          <p:val>
                                            <p:strVal val="0-ppt_w/2"/>
                                          </p:val>
                                        </p:tav>
                                      </p:tavLst>
                                    </p:anim>
                                    <p:anim calcmode="lin" valueType="num">
                                      <p:cBhvr additive="base">
                                        <p:cTn id="223" dur="3000"/>
                                        <p:tgtEl>
                                          <p:spTgt spid="31"/>
                                        </p:tgtEl>
                                        <p:attrNameLst>
                                          <p:attrName>ppt_y</p:attrName>
                                        </p:attrNameLst>
                                      </p:cBhvr>
                                      <p:tavLst>
                                        <p:tav tm="0">
                                          <p:val>
                                            <p:strVal val="ppt_y"/>
                                          </p:val>
                                        </p:tav>
                                        <p:tav tm="100000">
                                          <p:val>
                                            <p:strVal val="ppt_y"/>
                                          </p:val>
                                        </p:tav>
                                      </p:tavLst>
                                    </p:anim>
                                    <p:set>
                                      <p:cBhvr>
                                        <p:cTn id="224" dur="1" fill="hold">
                                          <p:stCondLst>
                                            <p:cond delay="2999"/>
                                          </p:stCondLst>
                                        </p:cTn>
                                        <p:tgtEl>
                                          <p:spTgt spid="31"/>
                                        </p:tgtEl>
                                        <p:attrNameLst>
                                          <p:attrName>style.visibility</p:attrName>
                                        </p:attrNameLst>
                                      </p:cBhvr>
                                      <p:to>
                                        <p:strVal val="hidden"/>
                                      </p:to>
                                    </p:set>
                                  </p:childTnLst>
                                </p:cTn>
                              </p:par>
                              <p:par>
                                <p:cTn id="225" presetID="23" presetClass="entr" presetSubtype="288" fill="hold" nodeType="withEffect">
                                  <p:stCondLst>
                                    <p:cond delay="0"/>
                                  </p:stCondLst>
                                  <p:childTnLst>
                                    <p:set>
                                      <p:cBhvr>
                                        <p:cTn id="226" dur="1" fill="hold">
                                          <p:stCondLst>
                                            <p:cond delay="0"/>
                                          </p:stCondLst>
                                        </p:cTn>
                                        <p:tgtEl>
                                          <p:spTgt spid="4"/>
                                        </p:tgtEl>
                                        <p:attrNameLst>
                                          <p:attrName>style.visibility</p:attrName>
                                        </p:attrNameLst>
                                      </p:cBhvr>
                                      <p:to>
                                        <p:strVal val="visible"/>
                                      </p:to>
                                    </p:set>
                                    <p:anim calcmode="lin" valueType="num">
                                      <p:cBhvr>
                                        <p:cTn id="227" dur="3000" fill="hold"/>
                                        <p:tgtEl>
                                          <p:spTgt spid="4"/>
                                        </p:tgtEl>
                                        <p:attrNameLst>
                                          <p:attrName>ppt_w</p:attrName>
                                        </p:attrNameLst>
                                      </p:cBhvr>
                                      <p:tavLst>
                                        <p:tav tm="0">
                                          <p:val>
                                            <p:strVal val="4/3*#ppt_w"/>
                                          </p:val>
                                        </p:tav>
                                        <p:tav tm="100000">
                                          <p:val>
                                            <p:strVal val="#ppt_w"/>
                                          </p:val>
                                        </p:tav>
                                      </p:tavLst>
                                    </p:anim>
                                    <p:anim calcmode="lin" valueType="num">
                                      <p:cBhvr>
                                        <p:cTn id="228" dur="3000" fill="hold"/>
                                        <p:tgtEl>
                                          <p:spTgt spid="4"/>
                                        </p:tgtEl>
                                        <p:attrNameLst>
                                          <p:attrName>ppt_h</p:attrName>
                                        </p:attrNameLst>
                                      </p:cBhvr>
                                      <p:tavLst>
                                        <p:tav tm="0">
                                          <p:val>
                                            <p:strVal val="4/3*#ppt_h"/>
                                          </p:val>
                                        </p:tav>
                                        <p:tav tm="100000">
                                          <p:val>
                                            <p:strVal val="#ppt_h"/>
                                          </p:val>
                                        </p:tav>
                                      </p:tavLst>
                                    </p:anim>
                                  </p:childTnLst>
                                </p:cTn>
                              </p:par>
                              <p:par>
                                <p:cTn id="229" presetID="16" presetClass="entr" presetSubtype="37" fill="hold" nodeType="withEffect">
                                  <p:stCondLst>
                                    <p:cond delay="0"/>
                                  </p:stCondLst>
                                  <p:childTnLst>
                                    <p:set>
                                      <p:cBhvr>
                                        <p:cTn id="230" dur="1" fill="hold">
                                          <p:stCondLst>
                                            <p:cond delay="0"/>
                                          </p:stCondLst>
                                        </p:cTn>
                                        <p:tgtEl>
                                          <p:spTgt spid="4"/>
                                        </p:tgtEl>
                                        <p:attrNameLst>
                                          <p:attrName>style.visibility</p:attrName>
                                        </p:attrNameLst>
                                      </p:cBhvr>
                                      <p:to>
                                        <p:strVal val="visible"/>
                                      </p:to>
                                    </p:set>
                                    <p:animEffect transition="in" filter="barn(outVertical)">
                                      <p:cBhvr>
                                        <p:cTn id="23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2" animBg="1"/>
      <p:bldP spid="6" grpId="0" animBg="1"/>
      <p:bldP spid="6" grpId="2" animBg="1"/>
      <p:bldP spid="7" grpId="0" animBg="1"/>
      <p:bldP spid="7" grpId="2" animBg="1"/>
      <p:bldP spid="8" grpId="0" animBg="1"/>
      <p:bldP spid="8" grpId="2" animBg="1"/>
      <p:bldP spid="9" grpId="0" animBg="1"/>
      <p:bldP spid="9" grpId="2" animBg="1"/>
      <p:bldP spid="10" grpId="0" animBg="1"/>
      <p:bldP spid="10" grpId="2" animBg="1"/>
      <p:bldP spid="11" grpId="0" animBg="1"/>
      <p:bldP spid="11" grpId="2" animBg="1"/>
      <p:bldP spid="12" grpId="0" animBg="1"/>
      <p:bldP spid="12" grpId="2" animBg="1"/>
      <p:bldP spid="13" grpId="0" animBg="1"/>
      <p:bldP spid="13" grpId="2" animBg="1"/>
      <p:bldP spid="14" grpId="0" animBg="1"/>
      <p:bldP spid="14" grpId="2" animBg="1"/>
      <p:bldP spid="15" grpId="0" animBg="1"/>
      <p:bldP spid="15" grpId="2" animBg="1"/>
      <p:bldP spid="16" grpId="0" animBg="1"/>
      <p:bldP spid="16" grpId="2" animBg="1"/>
      <p:bldP spid="17" grpId="0" animBg="1"/>
      <p:bldP spid="17" grpId="2" animBg="1"/>
      <p:bldP spid="18" grpId="0" animBg="1"/>
      <p:bldP spid="18" grpId="2" animBg="1"/>
      <p:bldP spid="19" grpId="0" animBg="1"/>
      <p:bldP spid="19" grpId="2" animBg="1"/>
      <p:bldP spid="20" grpId="0" animBg="1"/>
      <p:bldP spid="20" grpId="2" animBg="1"/>
      <p:bldP spid="21" grpId="0" animBg="1"/>
      <p:bldP spid="21" grpId="2" animBg="1"/>
      <p:bldP spid="22" grpId="0" animBg="1"/>
      <p:bldP spid="22" grpId="2" animBg="1"/>
      <p:bldP spid="23" grpId="0" animBg="1"/>
      <p:bldP spid="23" grpId="2" animBg="1"/>
      <p:bldP spid="24" grpId="0" animBg="1"/>
      <p:bldP spid="24" grpId="2" animBg="1"/>
      <p:bldP spid="25" grpId="0" animBg="1"/>
      <p:bldP spid="25" grpId="2" animBg="1"/>
      <p:bldP spid="26" grpId="0" animBg="1"/>
      <p:bldP spid="26" grpId="2" animBg="1"/>
      <p:bldP spid="27" grpId="0" animBg="1"/>
      <p:bldP spid="27" grpId="2" animBg="1"/>
      <p:bldP spid="28" grpId="0" animBg="1"/>
      <p:bldP spid="28" grpId="2" animBg="1"/>
      <p:bldP spid="29" grpId="0" animBg="1"/>
      <p:bldP spid="29" grpId="2" animBg="1"/>
      <p:bldP spid="30" grpId="0" animBg="1"/>
      <p:bldP spid="30" grpId="2" animBg="1"/>
      <p:bldP spid="31" grpId="0" animBg="1"/>
      <p:bldP spid="31" grpId="2" animBg="1"/>
      <p:bldP spid="32"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5fa1463baf5dda8af13f3c9c1387c335.jpg"/>
          <p:cNvPicPr>
            <a:picLocks noChangeAspect="1"/>
          </p:cNvPicPr>
          <p:nvPr/>
        </p:nvPicPr>
        <p:blipFill>
          <a:blip r:embed="rId2"/>
          <a:stretch>
            <a:fillRect/>
          </a:stretch>
        </p:blipFill>
        <p:spPr>
          <a:xfrm>
            <a:off x="-4465" y="0"/>
            <a:ext cx="9148465" cy="5143500"/>
          </a:xfrm>
          <a:prstGeom prst="rect">
            <a:avLst/>
          </a:prstGeom>
        </p:spPr>
      </p:pic>
      <p:sp>
        <p:nvSpPr>
          <p:cNvPr id="5" name="4 Extracto"/>
          <p:cNvSpPr/>
          <p:nvPr/>
        </p:nvSpPr>
        <p:spPr>
          <a:xfrm>
            <a:off x="0"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xtracto"/>
          <p:cNvSpPr/>
          <p:nvPr/>
        </p:nvSpPr>
        <p:spPr>
          <a:xfrm rot="10800000">
            <a:off x="0"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xtracto"/>
          <p:cNvSpPr/>
          <p:nvPr/>
        </p:nvSpPr>
        <p:spPr>
          <a:xfrm>
            <a:off x="857224"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xtracto"/>
          <p:cNvSpPr/>
          <p:nvPr/>
        </p:nvSpPr>
        <p:spPr>
          <a:xfrm rot="10800000">
            <a:off x="857224"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xtracto"/>
          <p:cNvSpPr/>
          <p:nvPr/>
        </p:nvSpPr>
        <p:spPr>
          <a:xfrm>
            <a:off x="1714512"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xtracto"/>
          <p:cNvSpPr/>
          <p:nvPr/>
        </p:nvSpPr>
        <p:spPr>
          <a:xfrm rot="10800000">
            <a:off x="1714512"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xtracto"/>
          <p:cNvSpPr/>
          <p:nvPr/>
        </p:nvSpPr>
        <p:spPr>
          <a:xfrm>
            <a:off x="2571736"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xtracto"/>
          <p:cNvSpPr/>
          <p:nvPr/>
        </p:nvSpPr>
        <p:spPr>
          <a:xfrm rot="10800000">
            <a:off x="2571736"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xtracto"/>
          <p:cNvSpPr/>
          <p:nvPr/>
        </p:nvSpPr>
        <p:spPr>
          <a:xfrm>
            <a:off x="3429024"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xtracto"/>
          <p:cNvSpPr/>
          <p:nvPr/>
        </p:nvSpPr>
        <p:spPr>
          <a:xfrm rot="10800000">
            <a:off x="3429024"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xtracto"/>
          <p:cNvSpPr/>
          <p:nvPr/>
        </p:nvSpPr>
        <p:spPr>
          <a:xfrm>
            <a:off x="4286248"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xtracto"/>
          <p:cNvSpPr/>
          <p:nvPr/>
        </p:nvSpPr>
        <p:spPr>
          <a:xfrm rot="10800000">
            <a:off x="4286248"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xtracto"/>
          <p:cNvSpPr/>
          <p:nvPr/>
        </p:nvSpPr>
        <p:spPr>
          <a:xfrm>
            <a:off x="5143536"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xtracto"/>
          <p:cNvSpPr/>
          <p:nvPr/>
        </p:nvSpPr>
        <p:spPr>
          <a:xfrm rot="10800000">
            <a:off x="5143536"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xtracto"/>
          <p:cNvSpPr/>
          <p:nvPr/>
        </p:nvSpPr>
        <p:spPr>
          <a:xfrm>
            <a:off x="6000760"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xtracto"/>
          <p:cNvSpPr/>
          <p:nvPr/>
        </p:nvSpPr>
        <p:spPr>
          <a:xfrm rot="10800000">
            <a:off x="6000760"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xtracto"/>
          <p:cNvSpPr/>
          <p:nvPr/>
        </p:nvSpPr>
        <p:spPr>
          <a:xfrm>
            <a:off x="6786578"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xtracto"/>
          <p:cNvSpPr/>
          <p:nvPr/>
        </p:nvSpPr>
        <p:spPr>
          <a:xfrm rot="10800000">
            <a:off x="6786578"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xtracto"/>
          <p:cNvSpPr/>
          <p:nvPr/>
        </p:nvSpPr>
        <p:spPr>
          <a:xfrm>
            <a:off x="7643866"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xtracto"/>
          <p:cNvSpPr/>
          <p:nvPr/>
        </p:nvSpPr>
        <p:spPr>
          <a:xfrm rot="10800000">
            <a:off x="7643866"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xtracto"/>
          <p:cNvSpPr/>
          <p:nvPr/>
        </p:nvSpPr>
        <p:spPr>
          <a:xfrm>
            <a:off x="8501090"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xtracto"/>
          <p:cNvSpPr/>
          <p:nvPr/>
        </p:nvSpPr>
        <p:spPr>
          <a:xfrm rot="10800000">
            <a:off x="8501090"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ppt_x"/>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ppt_x"/>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ppt_x"/>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ppt_x"/>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ppt_x"/>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ppt_x"/>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ppt_x"/>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ppt_x"/>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ppt_x"/>
                                          </p:val>
                                        </p:tav>
                                        <p:tav tm="100000">
                                          <p:val>
                                            <p:strVal val="#ppt_x"/>
                                          </p:val>
                                        </p:tav>
                                      </p:tavLst>
                                    </p:anim>
                                    <p:anim calcmode="lin" valueType="num">
                                      <p:cBhvr additive="base">
                                        <p:cTn id="47" dur="5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ppt_x"/>
                                          </p:val>
                                        </p:tav>
                                        <p:tav tm="100000">
                                          <p:val>
                                            <p:strVal val="#ppt_x"/>
                                          </p:val>
                                        </p:tav>
                                      </p:tavLst>
                                    </p:anim>
                                    <p:anim calcmode="lin" valueType="num">
                                      <p:cBhvr additive="base">
                                        <p:cTn id="51" dur="5000" fill="hold"/>
                                        <p:tgtEl>
                                          <p:spTgt spid="25"/>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p:cTn id="54" dur="5000" fill="hold"/>
                                        <p:tgtEl>
                                          <p:spTgt spid="5"/>
                                        </p:tgtEl>
                                        <p:attrNameLst>
                                          <p:attrName>ppt_w</p:attrName>
                                        </p:attrNameLst>
                                      </p:cBhvr>
                                      <p:tavLst>
                                        <p:tav tm="0" fmla="#ppt_w*sin(2.5*pi*$)">
                                          <p:val>
                                            <p:fltVal val="0"/>
                                          </p:val>
                                        </p:tav>
                                        <p:tav tm="100000">
                                          <p:val>
                                            <p:fltVal val="1"/>
                                          </p:val>
                                        </p:tav>
                                      </p:tavLst>
                                    </p:anim>
                                    <p:anim calcmode="lin" valueType="num">
                                      <p:cBhvr>
                                        <p:cTn id="55" dur="5000" fill="hold"/>
                                        <p:tgtEl>
                                          <p:spTgt spid="5"/>
                                        </p:tgtEl>
                                        <p:attrNameLst>
                                          <p:attrName>ppt_h</p:attrName>
                                        </p:attrNameLst>
                                      </p:cBhvr>
                                      <p:tavLst>
                                        <p:tav tm="0">
                                          <p:val>
                                            <p:strVal val="#ppt_h"/>
                                          </p:val>
                                        </p:tav>
                                        <p:tav tm="100000">
                                          <p:val>
                                            <p:strVal val="#ppt_h"/>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p:cTn id="58" dur="5000" fill="hold"/>
                                        <p:tgtEl>
                                          <p:spTgt spid="7"/>
                                        </p:tgtEl>
                                        <p:attrNameLst>
                                          <p:attrName>ppt_w</p:attrName>
                                        </p:attrNameLst>
                                      </p:cBhvr>
                                      <p:tavLst>
                                        <p:tav tm="0" fmla="#ppt_w*sin(2.5*pi*$)">
                                          <p:val>
                                            <p:fltVal val="0"/>
                                          </p:val>
                                        </p:tav>
                                        <p:tav tm="100000">
                                          <p:val>
                                            <p:fltVal val="1"/>
                                          </p:val>
                                        </p:tav>
                                      </p:tavLst>
                                    </p:anim>
                                    <p:anim calcmode="lin" valueType="num">
                                      <p:cBhvr>
                                        <p:cTn id="59" dur="5000" fill="hold"/>
                                        <p:tgtEl>
                                          <p:spTgt spid="7"/>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p:cTn id="62" dur="5000" fill="hold"/>
                                        <p:tgtEl>
                                          <p:spTgt spid="9"/>
                                        </p:tgtEl>
                                        <p:attrNameLst>
                                          <p:attrName>ppt_w</p:attrName>
                                        </p:attrNameLst>
                                      </p:cBhvr>
                                      <p:tavLst>
                                        <p:tav tm="0" fmla="#ppt_w*sin(2.5*pi*$)">
                                          <p:val>
                                            <p:fltVal val="0"/>
                                          </p:val>
                                        </p:tav>
                                        <p:tav tm="100000">
                                          <p:val>
                                            <p:fltVal val="1"/>
                                          </p:val>
                                        </p:tav>
                                      </p:tavLst>
                                    </p:anim>
                                    <p:anim calcmode="lin" valueType="num">
                                      <p:cBhvr>
                                        <p:cTn id="63" dur="5000" fill="hold"/>
                                        <p:tgtEl>
                                          <p:spTgt spid="9"/>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p:cTn id="66" dur="5000" fill="hold"/>
                                        <p:tgtEl>
                                          <p:spTgt spid="11"/>
                                        </p:tgtEl>
                                        <p:attrNameLst>
                                          <p:attrName>ppt_w</p:attrName>
                                        </p:attrNameLst>
                                      </p:cBhvr>
                                      <p:tavLst>
                                        <p:tav tm="0" fmla="#ppt_w*sin(2.5*pi*$)">
                                          <p:val>
                                            <p:fltVal val="0"/>
                                          </p:val>
                                        </p:tav>
                                        <p:tav tm="100000">
                                          <p:val>
                                            <p:fltVal val="1"/>
                                          </p:val>
                                        </p:tav>
                                      </p:tavLst>
                                    </p:anim>
                                    <p:anim calcmode="lin" valueType="num">
                                      <p:cBhvr>
                                        <p:cTn id="67" dur="5000" fill="hold"/>
                                        <p:tgtEl>
                                          <p:spTgt spid="11"/>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5000" fill="hold"/>
                                        <p:tgtEl>
                                          <p:spTgt spid="13"/>
                                        </p:tgtEl>
                                        <p:attrNameLst>
                                          <p:attrName>ppt_w</p:attrName>
                                        </p:attrNameLst>
                                      </p:cBhvr>
                                      <p:tavLst>
                                        <p:tav tm="0" fmla="#ppt_w*sin(2.5*pi*$)">
                                          <p:val>
                                            <p:fltVal val="0"/>
                                          </p:val>
                                        </p:tav>
                                        <p:tav tm="100000">
                                          <p:val>
                                            <p:fltVal val="1"/>
                                          </p:val>
                                        </p:tav>
                                      </p:tavLst>
                                    </p:anim>
                                    <p:anim calcmode="lin" valueType="num">
                                      <p:cBhvr>
                                        <p:cTn id="71" dur="5000" fill="hold"/>
                                        <p:tgtEl>
                                          <p:spTgt spid="13"/>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15"/>
                                        </p:tgtEl>
                                        <p:attrNameLst>
                                          <p:attrName>style.visibility</p:attrName>
                                        </p:attrNameLst>
                                      </p:cBhvr>
                                      <p:to>
                                        <p:strVal val="visible"/>
                                      </p:to>
                                    </p:set>
                                    <p:anim calcmode="lin" valueType="num">
                                      <p:cBhvr>
                                        <p:cTn id="74" dur="5000" fill="hold"/>
                                        <p:tgtEl>
                                          <p:spTgt spid="15"/>
                                        </p:tgtEl>
                                        <p:attrNameLst>
                                          <p:attrName>ppt_w</p:attrName>
                                        </p:attrNameLst>
                                      </p:cBhvr>
                                      <p:tavLst>
                                        <p:tav tm="0" fmla="#ppt_w*sin(2.5*pi*$)">
                                          <p:val>
                                            <p:fltVal val="0"/>
                                          </p:val>
                                        </p:tav>
                                        <p:tav tm="100000">
                                          <p:val>
                                            <p:fltVal val="1"/>
                                          </p:val>
                                        </p:tav>
                                      </p:tavLst>
                                    </p:anim>
                                    <p:anim calcmode="lin" valueType="num">
                                      <p:cBhvr>
                                        <p:cTn id="75" dur="5000" fill="hold"/>
                                        <p:tgtEl>
                                          <p:spTgt spid="15"/>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7"/>
                                        </p:tgtEl>
                                        <p:attrNameLst>
                                          <p:attrName>style.visibility</p:attrName>
                                        </p:attrNameLst>
                                      </p:cBhvr>
                                      <p:to>
                                        <p:strVal val="visible"/>
                                      </p:to>
                                    </p:set>
                                    <p:anim calcmode="lin" valueType="num">
                                      <p:cBhvr>
                                        <p:cTn id="78" dur="5000" fill="hold"/>
                                        <p:tgtEl>
                                          <p:spTgt spid="17"/>
                                        </p:tgtEl>
                                        <p:attrNameLst>
                                          <p:attrName>ppt_w</p:attrName>
                                        </p:attrNameLst>
                                      </p:cBhvr>
                                      <p:tavLst>
                                        <p:tav tm="0" fmla="#ppt_w*sin(2.5*pi*$)">
                                          <p:val>
                                            <p:fltVal val="0"/>
                                          </p:val>
                                        </p:tav>
                                        <p:tav tm="100000">
                                          <p:val>
                                            <p:fltVal val="1"/>
                                          </p:val>
                                        </p:tav>
                                      </p:tavLst>
                                    </p:anim>
                                    <p:anim calcmode="lin" valueType="num">
                                      <p:cBhvr>
                                        <p:cTn id="79" dur="5000" fill="hold"/>
                                        <p:tgtEl>
                                          <p:spTgt spid="17"/>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p:cTn id="82" dur="5000" fill="hold"/>
                                        <p:tgtEl>
                                          <p:spTgt spid="19"/>
                                        </p:tgtEl>
                                        <p:attrNameLst>
                                          <p:attrName>ppt_w</p:attrName>
                                        </p:attrNameLst>
                                      </p:cBhvr>
                                      <p:tavLst>
                                        <p:tav tm="0" fmla="#ppt_w*sin(2.5*pi*$)">
                                          <p:val>
                                            <p:fltVal val="0"/>
                                          </p:val>
                                        </p:tav>
                                        <p:tav tm="100000">
                                          <p:val>
                                            <p:fltVal val="1"/>
                                          </p:val>
                                        </p:tav>
                                      </p:tavLst>
                                    </p:anim>
                                    <p:anim calcmode="lin" valueType="num">
                                      <p:cBhvr>
                                        <p:cTn id="83" dur="5000" fill="hold"/>
                                        <p:tgtEl>
                                          <p:spTgt spid="19"/>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21"/>
                                        </p:tgtEl>
                                        <p:attrNameLst>
                                          <p:attrName>style.visibility</p:attrName>
                                        </p:attrNameLst>
                                      </p:cBhvr>
                                      <p:to>
                                        <p:strVal val="visible"/>
                                      </p:to>
                                    </p:set>
                                    <p:anim calcmode="lin" valueType="num">
                                      <p:cBhvr>
                                        <p:cTn id="86" dur="5000" fill="hold"/>
                                        <p:tgtEl>
                                          <p:spTgt spid="21"/>
                                        </p:tgtEl>
                                        <p:attrNameLst>
                                          <p:attrName>ppt_w</p:attrName>
                                        </p:attrNameLst>
                                      </p:cBhvr>
                                      <p:tavLst>
                                        <p:tav tm="0" fmla="#ppt_w*sin(2.5*pi*$)">
                                          <p:val>
                                            <p:fltVal val="0"/>
                                          </p:val>
                                        </p:tav>
                                        <p:tav tm="100000">
                                          <p:val>
                                            <p:fltVal val="1"/>
                                          </p:val>
                                        </p:tav>
                                      </p:tavLst>
                                    </p:anim>
                                    <p:anim calcmode="lin" valueType="num">
                                      <p:cBhvr>
                                        <p:cTn id="87" dur="5000" fill="hold"/>
                                        <p:tgtEl>
                                          <p:spTgt spid="21"/>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p:cTn id="90" dur="5000" fill="hold"/>
                                        <p:tgtEl>
                                          <p:spTgt spid="23"/>
                                        </p:tgtEl>
                                        <p:attrNameLst>
                                          <p:attrName>ppt_w</p:attrName>
                                        </p:attrNameLst>
                                      </p:cBhvr>
                                      <p:tavLst>
                                        <p:tav tm="0" fmla="#ppt_w*sin(2.5*pi*$)">
                                          <p:val>
                                            <p:fltVal val="0"/>
                                          </p:val>
                                        </p:tav>
                                        <p:tav tm="100000">
                                          <p:val>
                                            <p:fltVal val="1"/>
                                          </p:val>
                                        </p:tav>
                                      </p:tavLst>
                                    </p:anim>
                                    <p:anim calcmode="lin" valueType="num">
                                      <p:cBhvr>
                                        <p:cTn id="91" dur="5000" fill="hold"/>
                                        <p:tgtEl>
                                          <p:spTgt spid="2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p:cTn id="94" dur="5000" fill="hold"/>
                                        <p:tgtEl>
                                          <p:spTgt spid="25"/>
                                        </p:tgtEl>
                                        <p:attrNameLst>
                                          <p:attrName>ppt_w</p:attrName>
                                        </p:attrNameLst>
                                      </p:cBhvr>
                                      <p:tavLst>
                                        <p:tav tm="0" fmla="#ppt_w*sin(2.5*pi*$)">
                                          <p:val>
                                            <p:fltVal val="0"/>
                                          </p:val>
                                        </p:tav>
                                        <p:tav tm="100000">
                                          <p:val>
                                            <p:fltVal val="1"/>
                                          </p:val>
                                        </p:tav>
                                      </p:tavLst>
                                    </p:anim>
                                    <p:anim calcmode="lin" valueType="num">
                                      <p:cBhvr>
                                        <p:cTn id="95" dur="5000" fill="hold"/>
                                        <p:tgtEl>
                                          <p:spTgt spid="25"/>
                                        </p:tgtEl>
                                        <p:attrNameLst>
                                          <p:attrName>ppt_h</p:attrName>
                                        </p:attrNameLst>
                                      </p:cBhvr>
                                      <p:tavLst>
                                        <p:tav tm="0">
                                          <p:val>
                                            <p:strVal val="#ppt_h"/>
                                          </p:val>
                                        </p:tav>
                                        <p:tav tm="100000">
                                          <p:val>
                                            <p:strVal val="#ppt_h"/>
                                          </p:val>
                                        </p:tav>
                                      </p:tavLst>
                                    </p:anim>
                                  </p:childTnLst>
                                </p:cTn>
                              </p:par>
                              <p:par>
                                <p:cTn id="96" presetID="2" presetClass="entr" presetSubtype="1" fill="hold" grpId="0" nodeType="withEffect">
                                  <p:stCondLst>
                                    <p:cond delay="0"/>
                                  </p:stCondLst>
                                  <p:childTnLst>
                                    <p:set>
                                      <p:cBhvr>
                                        <p:cTn id="97" dur="1" fill="hold">
                                          <p:stCondLst>
                                            <p:cond delay="0"/>
                                          </p:stCondLst>
                                        </p:cTn>
                                        <p:tgtEl>
                                          <p:spTgt spid="6"/>
                                        </p:tgtEl>
                                        <p:attrNameLst>
                                          <p:attrName>style.visibility</p:attrName>
                                        </p:attrNameLst>
                                      </p:cBhvr>
                                      <p:to>
                                        <p:strVal val="visible"/>
                                      </p:to>
                                    </p:set>
                                    <p:anim calcmode="lin" valueType="num">
                                      <p:cBhvr additive="base">
                                        <p:cTn id="98" dur="5000" fill="hold"/>
                                        <p:tgtEl>
                                          <p:spTgt spid="6"/>
                                        </p:tgtEl>
                                        <p:attrNameLst>
                                          <p:attrName>ppt_x</p:attrName>
                                        </p:attrNameLst>
                                      </p:cBhvr>
                                      <p:tavLst>
                                        <p:tav tm="0">
                                          <p:val>
                                            <p:strVal val="#ppt_x"/>
                                          </p:val>
                                        </p:tav>
                                        <p:tav tm="100000">
                                          <p:val>
                                            <p:strVal val="#ppt_x"/>
                                          </p:val>
                                        </p:tav>
                                      </p:tavLst>
                                    </p:anim>
                                    <p:anim calcmode="lin" valueType="num">
                                      <p:cBhvr additive="base">
                                        <p:cTn id="99" dur="5000" fill="hold"/>
                                        <p:tgtEl>
                                          <p:spTgt spid="6"/>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8"/>
                                        </p:tgtEl>
                                        <p:attrNameLst>
                                          <p:attrName>style.visibility</p:attrName>
                                        </p:attrNameLst>
                                      </p:cBhvr>
                                      <p:to>
                                        <p:strVal val="visible"/>
                                      </p:to>
                                    </p:set>
                                    <p:anim calcmode="lin" valueType="num">
                                      <p:cBhvr additive="base">
                                        <p:cTn id="102" dur="5000" fill="hold"/>
                                        <p:tgtEl>
                                          <p:spTgt spid="8"/>
                                        </p:tgtEl>
                                        <p:attrNameLst>
                                          <p:attrName>ppt_x</p:attrName>
                                        </p:attrNameLst>
                                      </p:cBhvr>
                                      <p:tavLst>
                                        <p:tav tm="0">
                                          <p:val>
                                            <p:strVal val="#ppt_x"/>
                                          </p:val>
                                        </p:tav>
                                        <p:tav tm="100000">
                                          <p:val>
                                            <p:strVal val="#ppt_x"/>
                                          </p:val>
                                        </p:tav>
                                      </p:tavLst>
                                    </p:anim>
                                    <p:anim calcmode="lin" valueType="num">
                                      <p:cBhvr additive="base">
                                        <p:cTn id="103" dur="5000" fill="hold"/>
                                        <p:tgtEl>
                                          <p:spTgt spid="8"/>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0"/>
                                        </p:tgtEl>
                                        <p:attrNameLst>
                                          <p:attrName>style.visibility</p:attrName>
                                        </p:attrNameLst>
                                      </p:cBhvr>
                                      <p:to>
                                        <p:strVal val="visible"/>
                                      </p:to>
                                    </p:set>
                                    <p:anim calcmode="lin" valueType="num">
                                      <p:cBhvr additive="base">
                                        <p:cTn id="106" dur="5000" fill="hold"/>
                                        <p:tgtEl>
                                          <p:spTgt spid="10"/>
                                        </p:tgtEl>
                                        <p:attrNameLst>
                                          <p:attrName>ppt_x</p:attrName>
                                        </p:attrNameLst>
                                      </p:cBhvr>
                                      <p:tavLst>
                                        <p:tav tm="0">
                                          <p:val>
                                            <p:strVal val="#ppt_x"/>
                                          </p:val>
                                        </p:tav>
                                        <p:tav tm="100000">
                                          <p:val>
                                            <p:strVal val="#ppt_x"/>
                                          </p:val>
                                        </p:tav>
                                      </p:tavLst>
                                    </p:anim>
                                    <p:anim calcmode="lin" valueType="num">
                                      <p:cBhvr additive="base">
                                        <p:cTn id="107" dur="5000" fill="hold"/>
                                        <p:tgtEl>
                                          <p:spTgt spid="10"/>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5000" fill="hold"/>
                                        <p:tgtEl>
                                          <p:spTgt spid="12"/>
                                        </p:tgtEl>
                                        <p:attrNameLst>
                                          <p:attrName>ppt_x</p:attrName>
                                        </p:attrNameLst>
                                      </p:cBhvr>
                                      <p:tavLst>
                                        <p:tav tm="0">
                                          <p:val>
                                            <p:strVal val="#ppt_x"/>
                                          </p:val>
                                        </p:tav>
                                        <p:tav tm="100000">
                                          <p:val>
                                            <p:strVal val="#ppt_x"/>
                                          </p:val>
                                        </p:tav>
                                      </p:tavLst>
                                    </p:anim>
                                    <p:anim calcmode="lin" valueType="num">
                                      <p:cBhvr additive="base">
                                        <p:cTn id="111" dur="50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14"/>
                                        </p:tgtEl>
                                        <p:attrNameLst>
                                          <p:attrName>style.visibility</p:attrName>
                                        </p:attrNameLst>
                                      </p:cBhvr>
                                      <p:to>
                                        <p:strVal val="visible"/>
                                      </p:to>
                                    </p:set>
                                    <p:anim calcmode="lin" valueType="num">
                                      <p:cBhvr additive="base">
                                        <p:cTn id="114" dur="5000" fill="hold"/>
                                        <p:tgtEl>
                                          <p:spTgt spid="14"/>
                                        </p:tgtEl>
                                        <p:attrNameLst>
                                          <p:attrName>ppt_x</p:attrName>
                                        </p:attrNameLst>
                                      </p:cBhvr>
                                      <p:tavLst>
                                        <p:tav tm="0">
                                          <p:val>
                                            <p:strVal val="#ppt_x"/>
                                          </p:val>
                                        </p:tav>
                                        <p:tav tm="100000">
                                          <p:val>
                                            <p:strVal val="#ppt_x"/>
                                          </p:val>
                                        </p:tav>
                                      </p:tavLst>
                                    </p:anim>
                                    <p:anim calcmode="lin" valueType="num">
                                      <p:cBhvr additive="base">
                                        <p:cTn id="115" dur="5000" fill="hold"/>
                                        <p:tgtEl>
                                          <p:spTgt spid="14"/>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16"/>
                                        </p:tgtEl>
                                        <p:attrNameLst>
                                          <p:attrName>style.visibility</p:attrName>
                                        </p:attrNameLst>
                                      </p:cBhvr>
                                      <p:to>
                                        <p:strVal val="visible"/>
                                      </p:to>
                                    </p:set>
                                    <p:anim calcmode="lin" valueType="num">
                                      <p:cBhvr additive="base">
                                        <p:cTn id="118" dur="5000" fill="hold"/>
                                        <p:tgtEl>
                                          <p:spTgt spid="16"/>
                                        </p:tgtEl>
                                        <p:attrNameLst>
                                          <p:attrName>ppt_x</p:attrName>
                                        </p:attrNameLst>
                                      </p:cBhvr>
                                      <p:tavLst>
                                        <p:tav tm="0">
                                          <p:val>
                                            <p:strVal val="#ppt_x"/>
                                          </p:val>
                                        </p:tav>
                                        <p:tav tm="100000">
                                          <p:val>
                                            <p:strVal val="#ppt_x"/>
                                          </p:val>
                                        </p:tav>
                                      </p:tavLst>
                                    </p:anim>
                                    <p:anim calcmode="lin" valueType="num">
                                      <p:cBhvr additive="base">
                                        <p:cTn id="119" dur="5000" fill="hold"/>
                                        <p:tgtEl>
                                          <p:spTgt spid="16"/>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5000" fill="hold"/>
                                        <p:tgtEl>
                                          <p:spTgt spid="18"/>
                                        </p:tgtEl>
                                        <p:attrNameLst>
                                          <p:attrName>ppt_x</p:attrName>
                                        </p:attrNameLst>
                                      </p:cBhvr>
                                      <p:tavLst>
                                        <p:tav tm="0">
                                          <p:val>
                                            <p:strVal val="#ppt_x"/>
                                          </p:val>
                                        </p:tav>
                                        <p:tav tm="100000">
                                          <p:val>
                                            <p:strVal val="#ppt_x"/>
                                          </p:val>
                                        </p:tav>
                                      </p:tavLst>
                                    </p:anim>
                                    <p:anim calcmode="lin" valueType="num">
                                      <p:cBhvr additive="base">
                                        <p:cTn id="123" dur="5000" fill="hold"/>
                                        <p:tgtEl>
                                          <p:spTgt spid="18"/>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5000" fill="hold"/>
                                        <p:tgtEl>
                                          <p:spTgt spid="20"/>
                                        </p:tgtEl>
                                        <p:attrNameLst>
                                          <p:attrName>ppt_x</p:attrName>
                                        </p:attrNameLst>
                                      </p:cBhvr>
                                      <p:tavLst>
                                        <p:tav tm="0">
                                          <p:val>
                                            <p:strVal val="#ppt_x"/>
                                          </p:val>
                                        </p:tav>
                                        <p:tav tm="100000">
                                          <p:val>
                                            <p:strVal val="#ppt_x"/>
                                          </p:val>
                                        </p:tav>
                                      </p:tavLst>
                                    </p:anim>
                                    <p:anim calcmode="lin" valueType="num">
                                      <p:cBhvr additive="base">
                                        <p:cTn id="127" dur="5000" fill="hold"/>
                                        <p:tgtEl>
                                          <p:spTgt spid="20"/>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5000" fill="hold"/>
                                        <p:tgtEl>
                                          <p:spTgt spid="22"/>
                                        </p:tgtEl>
                                        <p:attrNameLst>
                                          <p:attrName>ppt_x</p:attrName>
                                        </p:attrNameLst>
                                      </p:cBhvr>
                                      <p:tavLst>
                                        <p:tav tm="0">
                                          <p:val>
                                            <p:strVal val="#ppt_x"/>
                                          </p:val>
                                        </p:tav>
                                        <p:tav tm="100000">
                                          <p:val>
                                            <p:strVal val="#ppt_x"/>
                                          </p:val>
                                        </p:tav>
                                      </p:tavLst>
                                    </p:anim>
                                    <p:anim calcmode="lin" valueType="num">
                                      <p:cBhvr additive="base">
                                        <p:cTn id="131" dur="5000" fill="hold"/>
                                        <p:tgtEl>
                                          <p:spTgt spid="22"/>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additive="base">
                                        <p:cTn id="134" dur="5000" fill="hold"/>
                                        <p:tgtEl>
                                          <p:spTgt spid="24"/>
                                        </p:tgtEl>
                                        <p:attrNameLst>
                                          <p:attrName>ppt_x</p:attrName>
                                        </p:attrNameLst>
                                      </p:cBhvr>
                                      <p:tavLst>
                                        <p:tav tm="0">
                                          <p:val>
                                            <p:strVal val="#ppt_x"/>
                                          </p:val>
                                        </p:tav>
                                        <p:tav tm="100000">
                                          <p:val>
                                            <p:strVal val="#ppt_x"/>
                                          </p:val>
                                        </p:tav>
                                      </p:tavLst>
                                    </p:anim>
                                    <p:anim calcmode="lin" valueType="num">
                                      <p:cBhvr additive="base">
                                        <p:cTn id="135" dur="5000" fill="hold"/>
                                        <p:tgtEl>
                                          <p:spTgt spid="2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26"/>
                                        </p:tgtEl>
                                        <p:attrNameLst>
                                          <p:attrName>style.visibility</p:attrName>
                                        </p:attrNameLst>
                                      </p:cBhvr>
                                      <p:to>
                                        <p:strVal val="visible"/>
                                      </p:to>
                                    </p:set>
                                    <p:anim calcmode="lin" valueType="num">
                                      <p:cBhvr additive="base">
                                        <p:cTn id="138" dur="5000" fill="hold"/>
                                        <p:tgtEl>
                                          <p:spTgt spid="26"/>
                                        </p:tgtEl>
                                        <p:attrNameLst>
                                          <p:attrName>ppt_x</p:attrName>
                                        </p:attrNameLst>
                                      </p:cBhvr>
                                      <p:tavLst>
                                        <p:tav tm="0">
                                          <p:val>
                                            <p:strVal val="#ppt_x"/>
                                          </p:val>
                                        </p:tav>
                                        <p:tav tm="100000">
                                          <p:val>
                                            <p:strVal val="#ppt_x"/>
                                          </p:val>
                                        </p:tav>
                                      </p:tavLst>
                                    </p:anim>
                                    <p:anim calcmode="lin" valueType="num">
                                      <p:cBhvr additive="base">
                                        <p:cTn id="139" dur="5000" fill="hold"/>
                                        <p:tgtEl>
                                          <p:spTgt spid="26"/>
                                        </p:tgtEl>
                                        <p:attrNameLst>
                                          <p:attrName>ppt_y</p:attrName>
                                        </p:attrNameLst>
                                      </p:cBhvr>
                                      <p:tavLst>
                                        <p:tav tm="0">
                                          <p:val>
                                            <p:strVal val="0-#ppt_h/2"/>
                                          </p:val>
                                        </p:tav>
                                        <p:tav tm="100000">
                                          <p:val>
                                            <p:strVal val="#ppt_y"/>
                                          </p:val>
                                        </p:tav>
                                      </p:tavLst>
                                    </p:anim>
                                  </p:childTnLst>
                                </p:cTn>
                              </p:par>
                              <p:par>
                                <p:cTn id="140" presetID="19" presetClass="entr" presetSubtype="10" fill="hold" grpId="1" nodeType="withEffect">
                                  <p:stCondLst>
                                    <p:cond delay="0"/>
                                  </p:stCondLst>
                                  <p:childTnLst>
                                    <p:set>
                                      <p:cBhvr>
                                        <p:cTn id="141" dur="1" fill="hold">
                                          <p:stCondLst>
                                            <p:cond delay="0"/>
                                          </p:stCondLst>
                                        </p:cTn>
                                        <p:tgtEl>
                                          <p:spTgt spid="6"/>
                                        </p:tgtEl>
                                        <p:attrNameLst>
                                          <p:attrName>style.visibility</p:attrName>
                                        </p:attrNameLst>
                                      </p:cBhvr>
                                      <p:to>
                                        <p:strVal val="visible"/>
                                      </p:to>
                                    </p:set>
                                    <p:anim calcmode="lin" valueType="num">
                                      <p:cBhvr>
                                        <p:cTn id="142" dur="5000" fill="hold"/>
                                        <p:tgtEl>
                                          <p:spTgt spid="6"/>
                                        </p:tgtEl>
                                        <p:attrNameLst>
                                          <p:attrName>ppt_w</p:attrName>
                                        </p:attrNameLst>
                                      </p:cBhvr>
                                      <p:tavLst>
                                        <p:tav tm="0" fmla="#ppt_w*sin(2.5*pi*$)">
                                          <p:val>
                                            <p:fltVal val="0"/>
                                          </p:val>
                                        </p:tav>
                                        <p:tav tm="100000">
                                          <p:val>
                                            <p:fltVal val="1"/>
                                          </p:val>
                                        </p:tav>
                                      </p:tavLst>
                                    </p:anim>
                                    <p:anim calcmode="lin" valueType="num">
                                      <p:cBhvr>
                                        <p:cTn id="143" dur="5000" fill="hold"/>
                                        <p:tgtEl>
                                          <p:spTgt spid="6"/>
                                        </p:tgtEl>
                                        <p:attrNameLst>
                                          <p:attrName>ppt_h</p:attrName>
                                        </p:attrNameLst>
                                      </p:cBhvr>
                                      <p:tavLst>
                                        <p:tav tm="0">
                                          <p:val>
                                            <p:strVal val="#ppt_h"/>
                                          </p:val>
                                        </p:tav>
                                        <p:tav tm="100000">
                                          <p:val>
                                            <p:strVal val="#ppt_h"/>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8"/>
                                        </p:tgtEl>
                                        <p:attrNameLst>
                                          <p:attrName>style.visibility</p:attrName>
                                        </p:attrNameLst>
                                      </p:cBhvr>
                                      <p:to>
                                        <p:strVal val="visible"/>
                                      </p:to>
                                    </p:set>
                                    <p:anim calcmode="lin" valueType="num">
                                      <p:cBhvr>
                                        <p:cTn id="146" dur="5000" fill="hold"/>
                                        <p:tgtEl>
                                          <p:spTgt spid="8"/>
                                        </p:tgtEl>
                                        <p:attrNameLst>
                                          <p:attrName>ppt_w</p:attrName>
                                        </p:attrNameLst>
                                      </p:cBhvr>
                                      <p:tavLst>
                                        <p:tav tm="0" fmla="#ppt_w*sin(2.5*pi*$)">
                                          <p:val>
                                            <p:fltVal val="0"/>
                                          </p:val>
                                        </p:tav>
                                        <p:tav tm="100000">
                                          <p:val>
                                            <p:fltVal val="1"/>
                                          </p:val>
                                        </p:tav>
                                      </p:tavLst>
                                    </p:anim>
                                    <p:anim calcmode="lin" valueType="num">
                                      <p:cBhvr>
                                        <p:cTn id="147" dur="5000" fill="hold"/>
                                        <p:tgtEl>
                                          <p:spTgt spid="8"/>
                                        </p:tgtEl>
                                        <p:attrNameLst>
                                          <p:attrName>ppt_h</p:attrName>
                                        </p:attrNameLst>
                                      </p:cBhvr>
                                      <p:tavLst>
                                        <p:tav tm="0">
                                          <p:val>
                                            <p:strVal val="#ppt_h"/>
                                          </p:val>
                                        </p:tav>
                                        <p:tav tm="100000">
                                          <p:val>
                                            <p:strVal val="#ppt_h"/>
                                          </p:val>
                                        </p:tav>
                                      </p:tavLst>
                                    </p:anim>
                                  </p:childTnLst>
                                </p:cTn>
                              </p:par>
                              <p:par>
                                <p:cTn id="148" presetID="19" presetClass="entr" presetSubtype="10" fill="hold" grpId="1"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p:cTn id="150" dur="5000" fill="hold"/>
                                        <p:tgtEl>
                                          <p:spTgt spid="10"/>
                                        </p:tgtEl>
                                        <p:attrNameLst>
                                          <p:attrName>ppt_w</p:attrName>
                                        </p:attrNameLst>
                                      </p:cBhvr>
                                      <p:tavLst>
                                        <p:tav tm="0" fmla="#ppt_w*sin(2.5*pi*$)">
                                          <p:val>
                                            <p:fltVal val="0"/>
                                          </p:val>
                                        </p:tav>
                                        <p:tav tm="100000">
                                          <p:val>
                                            <p:fltVal val="1"/>
                                          </p:val>
                                        </p:tav>
                                      </p:tavLst>
                                    </p:anim>
                                    <p:anim calcmode="lin" valueType="num">
                                      <p:cBhvr>
                                        <p:cTn id="151" dur="5000" fill="hold"/>
                                        <p:tgtEl>
                                          <p:spTgt spid="10"/>
                                        </p:tgtEl>
                                        <p:attrNameLst>
                                          <p:attrName>ppt_h</p:attrName>
                                        </p:attrNameLst>
                                      </p:cBhvr>
                                      <p:tavLst>
                                        <p:tav tm="0">
                                          <p:val>
                                            <p:strVal val="#ppt_h"/>
                                          </p:val>
                                        </p:tav>
                                        <p:tav tm="100000">
                                          <p:val>
                                            <p:strVal val="#ppt_h"/>
                                          </p:val>
                                        </p:tav>
                                      </p:tavLst>
                                    </p:anim>
                                  </p:childTnLst>
                                </p:cTn>
                              </p:par>
                              <p:par>
                                <p:cTn id="152" presetID="19" presetClass="entr" presetSubtype="10" fill="hold" grpId="1" nodeType="withEffect">
                                  <p:stCondLst>
                                    <p:cond delay="0"/>
                                  </p:stCondLst>
                                  <p:childTnLst>
                                    <p:set>
                                      <p:cBhvr>
                                        <p:cTn id="153" dur="1" fill="hold">
                                          <p:stCondLst>
                                            <p:cond delay="0"/>
                                          </p:stCondLst>
                                        </p:cTn>
                                        <p:tgtEl>
                                          <p:spTgt spid="12"/>
                                        </p:tgtEl>
                                        <p:attrNameLst>
                                          <p:attrName>style.visibility</p:attrName>
                                        </p:attrNameLst>
                                      </p:cBhvr>
                                      <p:to>
                                        <p:strVal val="visible"/>
                                      </p:to>
                                    </p:set>
                                    <p:anim calcmode="lin" valueType="num">
                                      <p:cBhvr>
                                        <p:cTn id="154" dur="5000" fill="hold"/>
                                        <p:tgtEl>
                                          <p:spTgt spid="12"/>
                                        </p:tgtEl>
                                        <p:attrNameLst>
                                          <p:attrName>ppt_w</p:attrName>
                                        </p:attrNameLst>
                                      </p:cBhvr>
                                      <p:tavLst>
                                        <p:tav tm="0" fmla="#ppt_w*sin(2.5*pi*$)">
                                          <p:val>
                                            <p:fltVal val="0"/>
                                          </p:val>
                                        </p:tav>
                                        <p:tav tm="100000">
                                          <p:val>
                                            <p:fltVal val="1"/>
                                          </p:val>
                                        </p:tav>
                                      </p:tavLst>
                                    </p:anim>
                                    <p:anim calcmode="lin" valueType="num">
                                      <p:cBhvr>
                                        <p:cTn id="155" dur="5000" fill="hold"/>
                                        <p:tgtEl>
                                          <p:spTgt spid="12"/>
                                        </p:tgtEl>
                                        <p:attrNameLst>
                                          <p:attrName>ppt_h</p:attrName>
                                        </p:attrNameLst>
                                      </p:cBhvr>
                                      <p:tavLst>
                                        <p:tav tm="0">
                                          <p:val>
                                            <p:strVal val="#ppt_h"/>
                                          </p:val>
                                        </p:tav>
                                        <p:tav tm="100000">
                                          <p:val>
                                            <p:strVal val="#ppt_h"/>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14"/>
                                        </p:tgtEl>
                                        <p:attrNameLst>
                                          <p:attrName>style.visibility</p:attrName>
                                        </p:attrNameLst>
                                      </p:cBhvr>
                                      <p:to>
                                        <p:strVal val="visible"/>
                                      </p:to>
                                    </p:set>
                                    <p:anim calcmode="lin" valueType="num">
                                      <p:cBhvr>
                                        <p:cTn id="158" dur="5000" fill="hold"/>
                                        <p:tgtEl>
                                          <p:spTgt spid="14"/>
                                        </p:tgtEl>
                                        <p:attrNameLst>
                                          <p:attrName>ppt_w</p:attrName>
                                        </p:attrNameLst>
                                      </p:cBhvr>
                                      <p:tavLst>
                                        <p:tav tm="0" fmla="#ppt_w*sin(2.5*pi*$)">
                                          <p:val>
                                            <p:fltVal val="0"/>
                                          </p:val>
                                        </p:tav>
                                        <p:tav tm="100000">
                                          <p:val>
                                            <p:fltVal val="1"/>
                                          </p:val>
                                        </p:tav>
                                      </p:tavLst>
                                    </p:anim>
                                    <p:anim calcmode="lin" valueType="num">
                                      <p:cBhvr>
                                        <p:cTn id="159" dur="5000" fill="hold"/>
                                        <p:tgtEl>
                                          <p:spTgt spid="14"/>
                                        </p:tgtEl>
                                        <p:attrNameLst>
                                          <p:attrName>ppt_h</p:attrName>
                                        </p:attrNameLst>
                                      </p:cBhvr>
                                      <p:tavLst>
                                        <p:tav tm="0">
                                          <p:val>
                                            <p:strVal val="#ppt_h"/>
                                          </p:val>
                                        </p:tav>
                                        <p:tav tm="100000">
                                          <p:val>
                                            <p:strVal val="#ppt_h"/>
                                          </p:val>
                                        </p:tav>
                                      </p:tavLst>
                                    </p:anim>
                                  </p:childTnLst>
                                </p:cTn>
                              </p:par>
                              <p:par>
                                <p:cTn id="160" presetID="19" presetClass="entr" presetSubtype="10" fill="hold" grpId="1" nodeType="withEffect">
                                  <p:stCondLst>
                                    <p:cond delay="0"/>
                                  </p:stCondLst>
                                  <p:childTnLst>
                                    <p:set>
                                      <p:cBhvr>
                                        <p:cTn id="161" dur="1" fill="hold">
                                          <p:stCondLst>
                                            <p:cond delay="0"/>
                                          </p:stCondLst>
                                        </p:cTn>
                                        <p:tgtEl>
                                          <p:spTgt spid="16"/>
                                        </p:tgtEl>
                                        <p:attrNameLst>
                                          <p:attrName>style.visibility</p:attrName>
                                        </p:attrNameLst>
                                      </p:cBhvr>
                                      <p:to>
                                        <p:strVal val="visible"/>
                                      </p:to>
                                    </p:set>
                                    <p:anim calcmode="lin" valueType="num">
                                      <p:cBhvr>
                                        <p:cTn id="162" dur="5000" fill="hold"/>
                                        <p:tgtEl>
                                          <p:spTgt spid="16"/>
                                        </p:tgtEl>
                                        <p:attrNameLst>
                                          <p:attrName>ppt_w</p:attrName>
                                        </p:attrNameLst>
                                      </p:cBhvr>
                                      <p:tavLst>
                                        <p:tav tm="0" fmla="#ppt_w*sin(2.5*pi*$)">
                                          <p:val>
                                            <p:fltVal val="0"/>
                                          </p:val>
                                        </p:tav>
                                        <p:tav tm="100000">
                                          <p:val>
                                            <p:fltVal val="1"/>
                                          </p:val>
                                        </p:tav>
                                      </p:tavLst>
                                    </p:anim>
                                    <p:anim calcmode="lin" valueType="num">
                                      <p:cBhvr>
                                        <p:cTn id="163" dur="5000" fill="hold"/>
                                        <p:tgtEl>
                                          <p:spTgt spid="16"/>
                                        </p:tgtEl>
                                        <p:attrNameLst>
                                          <p:attrName>ppt_h</p:attrName>
                                        </p:attrNameLst>
                                      </p:cBhvr>
                                      <p:tavLst>
                                        <p:tav tm="0">
                                          <p:val>
                                            <p:strVal val="#ppt_h"/>
                                          </p:val>
                                        </p:tav>
                                        <p:tav tm="100000">
                                          <p:val>
                                            <p:strVal val="#ppt_h"/>
                                          </p:val>
                                        </p:tav>
                                      </p:tavLst>
                                    </p:anim>
                                  </p:childTnLst>
                                </p:cTn>
                              </p:par>
                              <p:par>
                                <p:cTn id="164" presetID="19" presetClass="entr" presetSubtype="10" fill="hold" grpId="1" nodeType="withEffect">
                                  <p:stCondLst>
                                    <p:cond delay="0"/>
                                  </p:stCondLst>
                                  <p:childTnLst>
                                    <p:set>
                                      <p:cBhvr>
                                        <p:cTn id="165" dur="1" fill="hold">
                                          <p:stCondLst>
                                            <p:cond delay="0"/>
                                          </p:stCondLst>
                                        </p:cTn>
                                        <p:tgtEl>
                                          <p:spTgt spid="18"/>
                                        </p:tgtEl>
                                        <p:attrNameLst>
                                          <p:attrName>style.visibility</p:attrName>
                                        </p:attrNameLst>
                                      </p:cBhvr>
                                      <p:to>
                                        <p:strVal val="visible"/>
                                      </p:to>
                                    </p:set>
                                    <p:anim calcmode="lin" valueType="num">
                                      <p:cBhvr>
                                        <p:cTn id="166" dur="5000" fill="hold"/>
                                        <p:tgtEl>
                                          <p:spTgt spid="18"/>
                                        </p:tgtEl>
                                        <p:attrNameLst>
                                          <p:attrName>ppt_w</p:attrName>
                                        </p:attrNameLst>
                                      </p:cBhvr>
                                      <p:tavLst>
                                        <p:tav tm="0" fmla="#ppt_w*sin(2.5*pi*$)">
                                          <p:val>
                                            <p:fltVal val="0"/>
                                          </p:val>
                                        </p:tav>
                                        <p:tav tm="100000">
                                          <p:val>
                                            <p:fltVal val="1"/>
                                          </p:val>
                                        </p:tav>
                                      </p:tavLst>
                                    </p:anim>
                                    <p:anim calcmode="lin" valueType="num">
                                      <p:cBhvr>
                                        <p:cTn id="167" dur="5000" fill="hold"/>
                                        <p:tgtEl>
                                          <p:spTgt spid="18"/>
                                        </p:tgtEl>
                                        <p:attrNameLst>
                                          <p:attrName>ppt_h</p:attrName>
                                        </p:attrNameLst>
                                      </p:cBhvr>
                                      <p:tavLst>
                                        <p:tav tm="0">
                                          <p:val>
                                            <p:strVal val="#ppt_h"/>
                                          </p:val>
                                        </p:tav>
                                        <p:tav tm="100000">
                                          <p:val>
                                            <p:strVal val="#ppt_h"/>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20"/>
                                        </p:tgtEl>
                                        <p:attrNameLst>
                                          <p:attrName>style.visibility</p:attrName>
                                        </p:attrNameLst>
                                      </p:cBhvr>
                                      <p:to>
                                        <p:strVal val="visible"/>
                                      </p:to>
                                    </p:set>
                                    <p:anim calcmode="lin" valueType="num">
                                      <p:cBhvr>
                                        <p:cTn id="170" dur="5000" fill="hold"/>
                                        <p:tgtEl>
                                          <p:spTgt spid="20"/>
                                        </p:tgtEl>
                                        <p:attrNameLst>
                                          <p:attrName>ppt_w</p:attrName>
                                        </p:attrNameLst>
                                      </p:cBhvr>
                                      <p:tavLst>
                                        <p:tav tm="0" fmla="#ppt_w*sin(2.5*pi*$)">
                                          <p:val>
                                            <p:fltVal val="0"/>
                                          </p:val>
                                        </p:tav>
                                        <p:tav tm="100000">
                                          <p:val>
                                            <p:fltVal val="1"/>
                                          </p:val>
                                        </p:tav>
                                      </p:tavLst>
                                    </p:anim>
                                    <p:anim calcmode="lin" valueType="num">
                                      <p:cBhvr>
                                        <p:cTn id="171" dur="5000" fill="hold"/>
                                        <p:tgtEl>
                                          <p:spTgt spid="20"/>
                                        </p:tgtEl>
                                        <p:attrNameLst>
                                          <p:attrName>ppt_h</p:attrName>
                                        </p:attrNameLst>
                                      </p:cBhvr>
                                      <p:tavLst>
                                        <p:tav tm="0">
                                          <p:val>
                                            <p:strVal val="#ppt_h"/>
                                          </p:val>
                                        </p:tav>
                                        <p:tav tm="100000">
                                          <p:val>
                                            <p:strVal val="#ppt_h"/>
                                          </p:val>
                                        </p:tav>
                                      </p:tavLst>
                                    </p:anim>
                                  </p:childTnLst>
                                </p:cTn>
                              </p:par>
                              <p:par>
                                <p:cTn id="172" presetID="19" presetClass="entr" presetSubtype="10" fill="hold" grpId="1" nodeType="withEffect">
                                  <p:stCondLst>
                                    <p:cond delay="0"/>
                                  </p:stCondLst>
                                  <p:childTnLst>
                                    <p:set>
                                      <p:cBhvr>
                                        <p:cTn id="173" dur="1" fill="hold">
                                          <p:stCondLst>
                                            <p:cond delay="0"/>
                                          </p:stCondLst>
                                        </p:cTn>
                                        <p:tgtEl>
                                          <p:spTgt spid="22"/>
                                        </p:tgtEl>
                                        <p:attrNameLst>
                                          <p:attrName>style.visibility</p:attrName>
                                        </p:attrNameLst>
                                      </p:cBhvr>
                                      <p:to>
                                        <p:strVal val="visible"/>
                                      </p:to>
                                    </p:set>
                                    <p:anim calcmode="lin" valueType="num">
                                      <p:cBhvr>
                                        <p:cTn id="174" dur="5000" fill="hold"/>
                                        <p:tgtEl>
                                          <p:spTgt spid="22"/>
                                        </p:tgtEl>
                                        <p:attrNameLst>
                                          <p:attrName>ppt_w</p:attrName>
                                        </p:attrNameLst>
                                      </p:cBhvr>
                                      <p:tavLst>
                                        <p:tav tm="0" fmla="#ppt_w*sin(2.5*pi*$)">
                                          <p:val>
                                            <p:fltVal val="0"/>
                                          </p:val>
                                        </p:tav>
                                        <p:tav tm="100000">
                                          <p:val>
                                            <p:fltVal val="1"/>
                                          </p:val>
                                        </p:tav>
                                      </p:tavLst>
                                    </p:anim>
                                    <p:anim calcmode="lin" valueType="num">
                                      <p:cBhvr>
                                        <p:cTn id="175" dur="5000" fill="hold"/>
                                        <p:tgtEl>
                                          <p:spTgt spid="22"/>
                                        </p:tgtEl>
                                        <p:attrNameLst>
                                          <p:attrName>ppt_h</p:attrName>
                                        </p:attrNameLst>
                                      </p:cBhvr>
                                      <p:tavLst>
                                        <p:tav tm="0">
                                          <p:val>
                                            <p:strVal val="#ppt_h"/>
                                          </p:val>
                                        </p:tav>
                                        <p:tav tm="100000">
                                          <p:val>
                                            <p:strVal val="#ppt_h"/>
                                          </p:val>
                                        </p:tav>
                                      </p:tavLst>
                                    </p:anim>
                                  </p:childTnLst>
                                </p:cTn>
                              </p:par>
                              <p:par>
                                <p:cTn id="176" presetID="19" presetClass="entr" presetSubtype="10" fill="hold" grpId="1" nodeType="withEffect">
                                  <p:stCondLst>
                                    <p:cond delay="0"/>
                                  </p:stCondLst>
                                  <p:childTnLst>
                                    <p:set>
                                      <p:cBhvr>
                                        <p:cTn id="177" dur="1" fill="hold">
                                          <p:stCondLst>
                                            <p:cond delay="0"/>
                                          </p:stCondLst>
                                        </p:cTn>
                                        <p:tgtEl>
                                          <p:spTgt spid="24"/>
                                        </p:tgtEl>
                                        <p:attrNameLst>
                                          <p:attrName>style.visibility</p:attrName>
                                        </p:attrNameLst>
                                      </p:cBhvr>
                                      <p:to>
                                        <p:strVal val="visible"/>
                                      </p:to>
                                    </p:set>
                                    <p:anim calcmode="lin" valueType="num">
                                      <p:cBhvr>
                                        <p:cTn id="178" dur="5000" fill="hold"/>
                                        <p:tgtEl>
                                          <p:spTgt spid="24"/>
                                        </p:tgtEl>
                                        <p:attrNameLst>
                                          <p:attrName>ppt_w</p:attrName>
                                        </p:attrNameLst>
                                      </p:cBhvr>
                                      <p:tavLst>
                                        <p:tav tm="0" fmla="#ppt_w*sin(2.5*pi*$)">
                                          <p:val>
                                            <p:fltVal val="0"/>
                                          </p:val>
                                        </p:tav>
                                        <p:tav tm="100000">
                                          <p:val>
                                            <p:fltVal val="1"/>
                                          </p:val>
                                        </p:tav>
                                      </p:tavLst>
                                    </p:anim>
                                    <p:anim calcmode="lin" valueType="num">
                                      <p:cBhvr>
                                        <p:cTn id="179" dur="5000" fill="hold"/>
                                        <p:tgtEl>
                                          <p:spTgt spid="24"/>
                                        </p:tgtEl>
                                        <p:attrNameLst>
                                          <p:attrName>ppt_h</p:attrName>
                                        </p:attrNameLst>
                                      </p:cBhvr>
                                      <p:tavLst>
                                        <p:tav tm="0">
                                          <p:val>
                                            <p:strVal val="#ppt_h"/>
                                          </p:val>
                                        </p:tav>
                                        <p:tav tm="100000">
                                          <p:val>
                                            <p:strVal val="#ppt_h"/>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6"/>
                                        </p:tgtEl>
                                        <p:attrNameLst>
                                          <p:attrName>style.visibility</p:attrName>
                                        </p:attrNameLst>
                                      </p:cBhvr>
                                      <p:to>
                                        <p:strVal val="visible"/>
                                      </p:to>
                                    </p:set>
                                    <p:anim calcmode="lin" valueType="num">
                                      <p:cBhvr>
                                        <p:cTn id="182" dur="5000" fill="hold"/>
                                        <p:tgtEl>
                                          <p:spTgt spid="26"/>
                                        </p:tgtEl>
                                        <p:attrNameLst>
                                          <p:attrName>ppt_w</p:attrName>
                                        </p:attrNameLst>
                                      </p:cBhvr>
                                      <p:tavLst>
                                        <p:tav tm="0" fmla="#ppt_w*sin(2.5*pi*$)">
                                          <p:val>
                                            <p:fltVal val="0"/>
                                          </p:val>
                                        </p:tav>
                                        <p:tav tm="100000">
                                          <p:val>
                                            <p:fltVal val="1"/>
                                          </p:val>
                                        </p:tav>
                                      </p:tavLst>
                                    </p:anim>
                                    <p:anim calcmode="lin" valueType="num">
                                      <p:cBhvr>
                                        <p:cTn id="183" dur="5000" fill="hold"/>
                                        <p:tgtEl>
                                          <p:spTgt spid="26"/>
                                        </p:tgtEl>
                                        <p:attrNameLst>
                                          <p:attrName>ppt_h</p:attrName>
                                        </p:attrNameLst>
                                      </p:cBhvr>
                                      <p:tavLst>
                                        <p:tav tm="0">
                                          <p:val>
                                            <p:strVal val="#ppt_h"/>
                                          </p:val>
                                        </p:tav>
                                        <p:tav tm="100000">
                                          <p:val>
                                            <p:strVal val="#ppt_h"/>
                                          </p:val>
                                        </p:tav>
                                      </p:tavLst>
                                    </p:anim>
                                  </p:childTnLst>
                                </p:cTn>
                              </p:par>
                              <p:par>
                                <p:cTn id="184" presetID="19" presetClass="exit" presetSubtype="10" fill="hold" grpId="2" nodeType="withEffect">
                                  <p:stCondLst>
                                    <p:cond delay="0"/>
                                  </p:stCondLst>
                                  <p:childTnLst>
                                    <p:anim calcmode="lin" valueType="num">
                                      <p:cBhvr>
                                        <p:cTn id="185" dur="5000"/>
                                        <p:tgtEl>
                                          <p:spTgt spid="5"/>
                                        </p:tgtEl>
                                        <p:attrNameLst>
                                          <p:attrName>ppt_h</p:attrName>
                                        </p:attrNameLst>
                                      </p:cBhvr>
                                      <p:tavLst>
                                        <p:tav tm="0">
                                          <p:val>
                                            <p:strVal val="ppt_h"/>
                                          </p:val>
                                        </p:tav>
                                        <p:tav tm="100000">
                                          <p:val>
                                            <p:strVal val="ppt_h"/>
                                          </p:val>
                                        </p:tav>
                                      </p:tavLst>
                                    </p:anim>
                                    <p:anim calcmode="lin" valueType="num">
                                      <p:cBhvr>
                                        <p:cTn id="186"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7" dur="1" fill="hold">
                                          <p:stCondLst>
                                            <p:cond delay="4999"/>
                                          </p:stCondLst>
                                        </p:cTn>
                                        <p:tgtEl>
                                          <p:spTgt spid="5"/>
                                        </p:tgtEl>
                                        <p:attrNameLst>
                                          <p:attrName>style.visibility</p:attrName>
                                        </p:attrNameLst>
                                      </p:cBhvr>
                                      <p:to>
                                        <p:strVal val="hidden"/>
                                      </p:to>
                                    </p:set>
                                  </p:childTnLst>
                                </p:cTn>
                              </p:par>
                              <p:par>
                                <p:cTn id="188" presetID="19" presetClass="exit" presetSubtype="10" fill="hold" grpId="2" nodeType="withEffect">
                                  <p:stCondLst>
                                    <p:cond delay="0"/>
                                  </p:stCondLst>
                                  <p:childTnLst>
                                    <p:anim calcmode="lin" valueType="num">
                                      <p:cBhvr>
                                        <p:cTn id="189" dur="5000"/>
                                        <p:tgtEl>
                                          <p:spTgt spid="6"/>
                                        </p:tgtEl>
                                        <p:attrNameLst>
                                          <p:attrName>ppt_h</p:attrName>
                                        </p:attrNameLst>
                                      </p:cBhvr>
                                      <p:tavLst>
                                        <p:tav tm="0">
                                          <p:val>
                                            <p:strVal val="ppt_h"/>
                                          </p:val>
                                        </p:tav>
                                        <p:tav tm="100000">
                                          <p:val>
                                            <p:strVal val="ppt_h"/>
                                          </p:val>
                                        </p:tav>
                                      </p:tavLst>
                                    </p:anim>
                                    <p:anim calcmode="lin" valueType="num">
                                      <p:cBhvr>
                                        <p:cTn id="190"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1" dur="1" fill="hold">
                                          <p:stCondLst>
                                            <p:cond delay="4999"/>
                                          </p:stCondLst>
                                        </p:cTn>
                                        <p:tgtEl>
                                          <p:spTgt spid="6"/>
                                        </p:tgtEl>
                                        <p:attrNameLst>
                                          <p:attrName>style.visibility</p:attrName>
                                        </p:attrNameLst>
                                      </p:cBhvr>
                                      <p:to>
                                        <p:strVal val="hidden"/>
                                      </p:to>
                                    </p:set>
                                  </p:childTnLst>
                                </p:cTn>
                              </p:par>
                              <p:par>
                                <p:cTn id="192" presetID="19" presetClass="exit" presetSubtype="10" fill="hold" grpId="2" nodeType="withEffect">
                                  <p:stCondLst>
                                    <p:cond delay="0"/>
                                  </p:stCondLst>
                                  <p:childTnLst>
                                    <p:anim calcmode="lin" valueType="num">
                                      <p:cBhvr>
                                        <p:cTn id="193" dur="5000"/>
                                        <p:tgtEl>
                                          <p:spTgt spid="7"/>
                                        </p:tgtEl>
                                        <p:attrNameLst>
                                          <p:attrName>ppt_h</p:attrName>
                                        </p:attrNameLst>
                                      </p:cBhvr>
                                      <p:tavLst>
                                        <p:tav tm="0">
                                          <p:val>
                                            <p:strVal val="ppt_h"/>
                                          </p:val>
                                        </p:tav>
                                        <p:tav tm="100000">
                                          <p:val>
                                            <p:strVal val="ppt_h"/>
                                          </p:val>
                                        </p:tav>
                                      </p:tavLst>
                                    </p:anim>
                                    <p:anim calcmode="lin" valueType="num">
                                      <p:cBhvr>
                                        <p:cTn id="194"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5" dur="1" fill="hold">
                                          <p:stCondLst>
                                            <p:cond delay="4999"/>
                                          </p:stCondLst>
                                        </p:cTn>
                                        <p:tgtEl>
                                          <p:spTgt spid="7"/>
                                        </p:tgtEl>
                                        <p:attrNameLst>
                                          <p:attrName>style.visibility</p:attrName>
                                        </p:attrNameLst>
                                      </p:cBhvr>
                                      <p:to>
                                        <p:strVal val="hidden"/>
                                      </p:to>
                                    </p:set>
                                  </p:childTnLst>
                                </p:cTn>
                              </p:par>
                              <p:par>
                                <p:cTn id="196" presetID="19" presetClass="exit" presetSubtype="10" fill="hold" grpId="2" nodeType="withEffect">
                                  <p:stCondLst>
                                    <p:cond delay="0"/>
                                  </p:stCondLst>
                                  <p:childTnLst>
                                    <p:anim calcmode="lin" valueType="num">
                                      <p:cBhvr>
                                        <p:cTn id="197" dur="5000"/>
                                        <p:tgtEl>
                                          <p:spTgt spid="8"/>
                                        </p:tgtEl>
                                        <p:attrNameLst>
                                          <p:attrName>ppt_h</p:attrName>
                                        </p:attrNameLst>
                                      </p:cBhvr>
                                      <p:tavLst>
                                        <p:tav tm="0">
                                          <p:val>
                                            <p:strVal val="ppt_h"/>
                                          </p:val>
                                        </p:tav>
                                        <p:tav tm="100000">
                                          <p:val>
                                            <p:strVal val="ppt_h"/>
                                          </p:val>
                                        </p:tav>
                                      </p:tavLst>
                                    </p:anim>
                                    <p:anim calcmode="lin" valueType="num">
                                      <p:cBhvr>
                                        <p:cTn id="198"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9" dur="1" fill="hold">
                                          <p:stCondLst>
                                            <p:cond delay="4999"/>
                                          </p:stCondLst>
                                        </p:cTn>
                                        <p:tgtEl>
                                          <p:spTgt spid="8"/>
                                        </p:tgtEl>
                                        <p:attrNameLst>
                                          <p:attrName>style.visibility</p:attrName>
                                        </p:attrNameLst>
                                      </p:cBhvr>
                                      <p:to>
                                        <p:strVal val="hidden"/>
                                      </p:to>
                                    </p:set>
                                  </p:childTnLst>
                                </p:cTn>
                              </p:par>
                              <p:par>
                                <p:cTn id="200" presetID="19" presetClass="exit" presetSubtype="10" fill="hold" grpId="2" nodeType="withEffect">
                                  <p:stCondLst>
                                    <p:cond delay="0"/>
                                  </p:stCondLst>
                                  <p:childTnLst>
                                    <p:anim calcmode="lin" valueType="num">
                                      <p:cBhvr>
                                        <p:cTn id="201" dur="5000"/>
                                        <p:tgtEl>
                                          <p:spTgt spid="9"/>
                                        </p:tgtEl>
                                        <p:attrNameLst>
                                          <p:attrName>ppt_h</p:attrName>
                                        </p:attrNameLst>
                                      </p:cBhvr>
                                      <p:tavLst>
                                        <p:tav tm="0">
                                          <p:val>
                                            <p:strVal val="ppt_h"/>
                                          </p:val>
                                        </p:tav>
                                        <p:tav tm="100000">
                                          <p:val>
                                            <p:strVal val="ppt_h"/>
                                          </p:val>
                                        </p:tav>
                                      </p:tavLst>
                                    </p:anim>
                                    <p:anim calcmode="lin" valueType="num">
                                      <p:cBhvr>
                                        <p:cTn id="202"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3" dur="1" fill="hold">
                                          <p:stCondLst>
                                            <p:cond delay="4999"/>
                                          </p:stCondLst>
                                        </p:cTn>
                                        <p:tgtEl>
                                          <p:spTgt spid="9"/>
                                        </p:tgtEl>
                                        <p:attrNameLst>
                                          <p:attrName>style.visibility</p:attrName>
                                        </p:attrNameLst>
                                      </p:cBhvr>
                                      <p:to>
                                        <p:strVal val="hidden"/>
                                      </p:to>
                                    </p:set>
                                  </p:childTnLst>
                                </p:cTn>
                              </p:par>
                              <p:par>
                                <p:cTn id="204" presetID="19" presetClass="exit" presetSubtype="10" fill="hold" grpId="2" nodeType="withEffect">
                                  <p:stCondLst>
                                    <p:cond delay="0"/>
                                  </p:stCondLst>
                                  <p:childTnLst>
                                    <p:anim calcmode="lin" valueType="num">
                                      <p:cBhvr>
                                        <p:cTn id="205" dur="5000"/>
                                        <p:tgtEl>
                                          <p:spTgt spid="10"/>
                                        </p:tgtEl>
                                        <p:attrNameLst>
                                          <p:attrName>ppt_h</p:attrName>
                                        </p:attrNameLst>
                                      </p:cBhvr>
                                      <p:tavLst>
                                        <p:tav tm="0">
                                          <p:val>
                                            <p:strVal val="ppt_h"/>
                                          </p:val>
                                        </p:tav>
                                        <p:tav tm="100000">
                                          <p:val>
                                            <p:strVal val="ppt_h"/>
                                          </p:val>
                                        </p:tav>
                                      </p:tavLst>
                                    </p:anim>
                                    <p:anim calcmode="lin" valueType="num">
                                      <p:cBhvr>
                                        <p:cTn id="206"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7" dur="1" fill="hold">
                                          <p:stCondLst>
                                            <p:cond delay="4999"/>
                                          </p:stCondLst>
                                        </p:cTn>
                                        <p:tgtEl>
                                          <p:spTgt spid="10"/>
                                        </p:tgtEl>
                                        <p:attrNameLst>
                                          <p:attrName>style.visibility</p:attrName>
                                        </p:attrNameLst>
                                      </p:cBhvr>
                                      <p:to>
                                        <p:strVal val="hidden"/>
                                      </p:to>
                                    </p:set>
                                  </p:childTnLst>
                                </p:cTn>
                              </p:par>
                              <p:par>
                                <p:cTn id="208" presetID="19" presetClass="exit" presetSubtype="10" fill="hold" grpId="2" nodeType="withEffect">
                                  <p:stCondLst>
                                    <p:cond delay="0"/>
                                  </p:stCondLst>
                                  <p:childTnLst>
                                    <p:anim calcmode="lin" valueType="num">
                                      <p:cBhvr>
                                        <p:cTn id="209" dur="5000"/>
                                        <p:tgtEl>
                                          <p:spTgt spid="11"/>
                                        </p:tgtEl>
                                        <p:attrNameLst>
                                          <p:attrName>ppt_h</p:attrName>
                                        </p:attrNameLst>
                                      </p:cBhvr>
                                      <p:tavLst>
                                        <p:tav tm="0">
                                          <p:val>
                                            <p:strVal val="ppt_h"/>
                                          </p:val>
                                        </p:tav>
                                        <p:tav tm="100000">
                                          <p:val>
                                            <p:strVal val="ppt_h"/>
                                          </p:val>
                                        </p:tav>
                                      </p:tavLst>
                                    </p:anim>
                                    <p:anim calcmode="lin" valueType="num">
                                      <p:cBhvr>
                                        <p:cTn id="210"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1" dur="1" fill="hold">
                                          <p:stCondLst>
                                            <p:cond delay="4999"/>
                                          </p:stCondLst>
                                        </p:cTn>
                                        <p:tgtEl>
                                          <p:spTgt spid="11"/>
                                        </p:tgtEl>
                                        <p:attrNameLst>
                                          <p:attrName>style.visibility</p:attrName>
                                        </p:attrNameLst>
                                      </p:cBhvr>
                                      <p:to>
                                        <p:strVal val="hidden"/>
                                      </p:to>
                                    </p:set>
                                  </p:childTnLst>
                                </p:cTn>
                              </p:par>
                              <p:par>
                                <p:cTn id="212" presetID="19" presetClass="exit" presetSubtype="10" fill="hold" grpId="2" nodeType="withEffect">
                                  <p:stCondLst>
                                    <p:cond delay="0"/>
                                  </p:stCondLst>
                                  <p:childTnLst>
                                    <p:anim calcmode="lin" valueType="num">
                                      <p:cBhvr>
                                        <p:cTn id="213" dur="5000"/>
                                        <p:tgtEl>
                                          <p:spTgt spid="12"/>
                                        </p:tgtEl>
                                        <p:attrNameLst>
                                          <p:attrName>ppt_h</p:attrName>
                                        </p:attrNameLst>
                                      </p:cBhvr>
                                      <p:tavLst>
                                        <p:tav tm="0">
                                          <p:val>
                                            <p:strVal val="ppt_h"/>
                                          </p:val>
                                        </p:tav>
                                        <p:tav tm="100000">
                                          <p:val>
                                            <p:strVal val="ppt_h"/>
                                          </p:val>
                                        </p:tav>
                                      </p:tavLst>
                                    </p:anim>
                                    <p:anim calcmode="lin" valueType="num">
                                      <p:cBhvr>
                                        <p:cTn id="214"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5" dur="1" fill="hold">
                                          <p:stCondLst>
                                            <p:cond delay="4999"/>
                                          </p:stCondLst>
                                        </p:cTn>
                                        <p:tgtEl>
                                          <p:spTgt spid="12"/>
                                        </p:tgtEl>
                                        <p:attrNameLst>
                                          <p:attrName>style.visibility</p:attrName>
                                        </p:attrNameLst>
                                      </p:cBhvr>
                                      <p:to>
                                        <p:strVal val="hidden"/>
                                      </p:to>
                                    </p:set>
                                  </p:childTnLst>
                                </p:cTn>
                              </p:par>
                              <p:par>
                                <p:cTn id="216" presetID="19" presetClass="exit" presetSubtype="10" fill="hold" grpId="2" nodeType="withEffect">
                                  <p:stCondLst>
                                    <p:cond delay="0"/>
                                  </p:stCondLst>
                                  <p:childTnLst>
                                    <p:anim calcmode="lin" valueType="num">
                                      <p:cBhvr>
                                        <p:cTn id="217" dur="5000"/>
                                        <p:tgtEl>
                                          <p:spTgt spid="13"/>
                                        </p:tgtEl>
                                        <p:attrNameLst>
                                          <p:attrName>ppt_h</p:attrName>
                                        </p:attrNameLst>
                                      </p:cBhvr>
                                      <p:tavLst>
                                        <p:tav tm="0">
                                          <p:val>
                                            <p:strVal val="ppt_h"/>
                                          </p:val>
                                        </p:tav>
                                        <p:tav tm="100000">
                                          <p:val>
                                            <p:strVal val="ppt_h"/>
                                          </p:val>
                                        </p:tav>
                                      </p:tavLst>
                                    </p:anim>
                                    <p:anim calcmode="lin" valueType="num">
                                      <p:cBhvr>
                                        <p:cTn id="218"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4999"/>
                                          </p:stCondLst>
                                        </p:cTn>
                                        <p:tgtEl>
                                          <p:spTgt spid="13"/>
                                        </p:tgtEl>
                                        <p:attrNameLst>
                                          <p:attrName>style.visibility</p:attrName>
                                        </p:attrNameLst>
                                      </p:cBhvr>
                                      <p:to>
                                        <p:strVal val="hidden"/>
                                      </p:to>
                                    </p:set>
                                  </p:childTnLst>
                                </p:cTn>
                              </p:par>
                              <p:par>
                                <p:cTn id="220" presetID="19" presetClass="exit" presetSubtype="10" fill="hold" grpId="2" nodeType="withEffect">
                                  <p:stCondLst>
                                    <p:cond delay="0"/>
                                  </p:stCondLst>
                                  <p:childTnLst>
                                    <p:anim calcmode="lin" valueType="num">
                                      <p:cBhvr>
                                        <p:cTn id="221" dur="5000"/>
                                        <p:tgtEl>
                                          <p:spTgt spid="14"/>
                                        </p:tgtEl>
                                        <p:attrNameLst>
                                          <p:attrName>ppt_h</p:attrName>
                                        </p:attrNameLst>
                                      </p:cBhvr>
                                      <p:tavLst>
                                        <p:tav tm="0">
                                          <p:val>
                                            <p:strVal val="ppt_h"/>
                                          </p:val>
                                        </p:tav>
                                        <p:tav tm="100000">
                                          <p:val>
                                            <p:strVal val="ppt_h"/>
                                          </p:val>
                                        </p:tav>
                                      </p:tavLst>
                                    </p:anim>
                                    <p:anim calcmode="lin" valueType="num">
                                      <p:cBhvr>
                                        <p:cTn id="222"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3" dur="1" fill="hold">
                                          <p:stCondLst>
                                            <p:cond delay="4999"/>
                                          </p:stCondLst>
                                        </p:cTn>
                                        <p:tgtEl>
                                          <p:spTgt spid="14"/>
                                        </p:tgtEl>
                                        <p:attrNameLst>
                                          <p:attrName>style.visibility</p:attrName>
                                        </p:attrNameLst>
                                      </p:cBhvr>
                                      <p:to>
                                        <p:strVal val="hidden"/>
                                      </p:to>
                                    </p:set>
                                  </p:childTnLst>
                                </p:cTn>
                              </p:par>
                              <p:par>
                                <p:cTn id="224" presetID="19" presetClass="exit" presetSubtype="10" fill="hold" grpId="2" nodeType="withEffect">
                                  <p:stCondLst>
                                    <p:cond delay="0"/>
                                  </p:stCondLst>
                                  <p:childTnLst>
                                    <p:anim calcmode="lin" valueType="num">
                                      <p:cBhvr>
                                        <p:cTn id="225" dur="5000"/>
                                        <p:tgtEl>
                                          <p:spTgt spid="15"/>
                                        </p:tgtEl>
                                        <p:attrNameLst>
                                          <p:attrName>ppt_h</p:attrName>
                                        </p:attrNameLst>
                                      </p:cBhvr>
                                      <p:tavLst>
                                        <p:tav tm="0">
                                          <p:val>
                                            <p:strVal val="ppt_h"/>
                                          </p:val>
                                        </p:tav>
                                        <p:tav tm="100000">
                                          <p:val>
                                            <p:strVal val="ppt_h"/>
                                          </p:val>
                                        </p:tav>
                                      </p:tavLst>
                                    </p:anim>
                                    <p:anim calcmode="lin" valueType="num">
                                      <p:cBhvr>
                                        <p:cTn id="226"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7" dur="1" fill="hold">
                                          <p:stCondLst>
                                            <p:cond delay="4999"/>
                                          </p:stCondLst>
                                        </p:cTn>
                                        <p:tgtEl>
                                          <p:spTgt spid="15"/>
                                        </p:tgtEl>
                                        <p:attrNameLst>
                                          <p:attrName>style.visibility</p:attrName>
                                        </p:attrNameLst>
                                      </p:cBhvr>
                                      <p:to>
                                        <p:strVal val="hidden"/>
                                      </p:to>
                                    </p:set>
                                  </p:childTnLst>
                                </p:cTn>
                              </p:par>
                              <p:par>
                                <p:cTn id="228" presetID="19" presetClass="exit" presetSubtype="10" fill="hold" grpId="2" nodeType="withEffect">
                                  <p:stCondLst>
                                    <p:cond delay="0"/>
                                  </p:stCondLst>
                                  <p:childTnLst>
                                    <p:anim calcmode="lin" valueType="num">
                                      <p:cBhvr>
                                        <p:cTn id="229" dur="5000"/>
                                        <p:tgtEl>
                                          <p:spTgt spid="16"/>
                                        </p:tgtEl>
                                        <p:attrNameLst>
                                          <p:attrName>ppt_h</p:attrName>
                                        </p:attrNameLst>
                                      </p:cBhvr>
                                      <p:tavLst>
                                        <p:tav tm="0">
                                          <p:val>
                                            <p:strVal val="ppt_h"/>
                                          </p:val>
                                        </p:tav>
                                        <p:tav tm="100000">
                                          <p:val>
                                            <p:strVal val="ppt_h"/>
                                          </p:val>
                                        </p:tav>
                                      </p:tavLst>
                                    </p:anim>
                                    <p:anim calcmode="lin" valueType="num">
                                      <p:cBhvr>
                                        <p:cTn id="230"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1" dur="1" fill="hold">
                                          <p:stCondLst>
                                            <p:cond delay="4999"/>
                                          </p:stCondLst>
                                        </p:cTn>
                                        <p:tgtEl>
                                          <p:spTgt spid="16"/>
                                        </p:tgtEl>
                                        <p:attrNameLst>
                                          <p:attrName>style.visibility</p:attrName>
                                        </p:attrNameLst>
                                      </p:cBhvr>
                                      <p:to>
                                        <p:strVal val="hidden"/>
                                      </p:to>
                                    </p:set>
                                  </p:childTnLst>
                                </p:cTn>
                              </p:par>
                              <p:par>
                                <p:cTn id="232" presetID="19" presetClass="exit" presetSubtype="10" fill="hold" grpId="2" nodeType="withEffect">
                                  <p:stCondLst>
                                    <p:cond delay="0"/>
                                  </p:stCondLst>
                                  <p:childTnLst>
                                    <p:anim calcmode="lin" valueType="num">
                                      <p:cBhvr>
                                        <p:cTn id="233" dur="5000"/>
                                        <p:tgtEl>
                                          <p:spTgt spid="17"/>
                                        </p:tgtEl>
                                        <p:attrNameLst>
                                          <p:attrName>ppt_h</p:attrName>
                                        </p:attrNameLst>
                                      </p:cBhvr>
                                      <p:tavLst>
                                        <p:tav tm="0">
                                          <p:val>
                                            <p:strVal val="ppt_h"/>
                                          </p:val>
                                        </p:tav>
                                        <p:tav tm="100000">
                                          <p:val>
                                            <p:strVal val="ppt_h"/>
                                          </p:val>
                                        </p:tav>
                                      </p:tavLst>
                                    </p:anim>
                                    <p:anim calcmode="lin" valueType="num">
                                      <p:cBhvr>
                                        <p:cTn id="23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5" dur="1" fill="hold">
                                          <p:stCondLst>
                                            <p:cond delay="4999"/>
                                          </p:stCondLst>
                                        </p:cTn>
                                        <p:tgtEl>
                                          <p:spTgt spid="17"/>
                                        </p:tgtEl>
                                        <p:attrNameLst>
                                          <p:attrName>style.visibility</p:attrName>
                                        </p:attrNameLst>
                                      </p:cBhvr>
                                      <p:to>
                                        <p:strVal val="hidden"/>
                                      </p:to>
                                    </p:set>
                                  </p:childTnLst>
                                </p:cTn>
                              </p:par>
                              <p:par>
                                <p:cTn id="236" presetID="19" presetClass="exit" presetSubtype="10" fill="hold" grpId="2" nodeType="withEffect">
                                  <p:stCondLst>
                                    <p:cond delay="0"/>
                                  </p:stCondLst>
                                  <p:childTnLst>
                                    <p:anim calcmode="lin" valueType="num">
                                      <p:cBhvr>
                                        <p:cTn id="237" dur="5000"/>
                                        <p:tgtEl>
                                          <p:spTgt spid="18"/>
                                        </p:tgtEl>
                                        <p:attrNameLst>
                                          <p:attrName>ppt_h</p:attrName>
                                        </p:attrNameLst>
                                      </p:cBhvr>
                                      <p:tavLst>
                                        <p:tav tm="0">
                                          <p:val>
                                            <p:strVal val="ppt_h"/>
                                          </p:val>
                                        </p:tav>
                                        <p:tav tm="100000">
                                          <p:val>
                                            <p:strVal val="ppt_h"/>
                                          </p:val>
                                        </p:tav>
                                      </p:tavLst>
                                    </p:anim>
                                    <p:anim calcmode="lin" valueType="num">
                                      <p:cBhvr>
                                        <p:cTn id="238"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9" dur="1" fill="hold">
                                          <p:stCondLst>
                                            <p:cond delay="4999"/>
                                          </p:stCondLst>
                                        </p:cTn>
                                        <p:tgtEl>
                                          <p:spTgt spid="18"/>
                                        </p:tgtEl>
                                        <p:attrNameLst>
                                          <p:attrName>style.visibility</p:attrName>
                                        </p:attrNameLst>
                                      </p:cBhvr>
                                      <p:to>
                                        <p:strVal val="hidden"/>
                                      </p:to>
                                    </p:set>
                                  </p:childTnLst>
                                </p:cTn>
                              </p:par>
                              <p:par>
                                <p:cTn id="240" presetID="19" presetClass="exit" presetSubtype="10" fill="hold" grpId="2" nodeType="withEffect">
                                  <p:stCondLst>
                                    <p:cond delay="0"/>
                                  </p:stCondLst>
                                  <p:childTnLst>
                                    <p:anim calcmode="lin" valueType="num">
                                      <p:cBhvr>
                                        <p:cTn id="241" dur="5000"/>
                                        <p:tgtEl>
                                          <p:spTgt spid="19"/>
                                        </p:tgtEl>
                                        <p:attrNameLst>
                                          <p:attrName>ppt_h</p:attrName>
                                        </p:attrNameLst>
                                      </p:cBhvr>
                                      <p:tavLst>
                                        <p:tav tm="0">
                                          <p:val>
                                            <p:strVal val="ppt_h"/>
                                          </p:val>
                                        </p:tav>
                                        <p:tav tm="100000">
                                          <p:val>
                                            <p:strVal val="ppt_h"/>
                                          </p:val>
                                        </p:tav>
                                      </p:tavLst>
                                    </p:anim>
                                    <p:anim calcmode="lin" valueType="num">
                                      <p:cBhvr>
                                        <p:cTn id="242"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3" dur="1" fill="hold">
                                          <p:stCondLst>
                                            <p:cond delay="4999"/>
                                          </p:stCondLst>
                                        </p:cTn>
                                        <p:tgtEl>
                                          <p:spTgt spid="19"/>
                                        </p:tgtEl>
                                        <p:attrNameLst>
                                          <p:attrName>style.visibility</p:attrName>
                                        </p:attrNameLst>
                                      </p:cBhvr>
                                      <p:to>
                                        <p:strVal val="hidden"/>
                                      </p:to>
                                    </p:set>
                                  </p:childTnLst>
                                </p:cTn>
                              </p:par>
                              <p:par>
                                <p:cTn id="244" presetID="19" presetClass="exit" presetSubtype="10" fill="hold" grpId="2" nodeType="withEffect">
                                  <p:stCondLst>
                                    <p:cond delay="0"/>
                                  </p:stCondLst>
                                  <p:childTnLst>
                                    <p:anim calcmode="lin" valueType="num">
                                      <p:cBhvr>
                                        <p:cTn id="245" dur="5000"/>
                                        <p:tgtEl>
                                          <p:spTgt spid="20"/>
                                        </p:tgtEl>
                                        <p:attrNameLst>
                                          <p:attrName>ppt_h</p:attrName>
                                        </p:attrNameLst>
                                      </p:cBhvr>
                                      <p:tavLst>
                                        <p:tav tm="0">
                                          <p:val>
                                            <p:strVal val="ppt_h"/>
                                          </p:val>
                                        </p:tav>
                                        <p:tav tm="100000">
                                          <p:val>
                                            <p:strVal val="ppt_h"/>
                                          </p:val>
                                        </p:tav>
                                      </p:tavLst>
                                    </p:anim>
                                    <p:anim calcmode="lin" valueType="num">
                                      <p:cBhvr>
                                        <p:cTn id="246"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7" dur="1" fill="hold">
                                          <p:stCondLst>
                                            <p:cond delay="4999"/>
                                          </p:stCondLst>
                                        </p:cTn>
                                        <p:tgtEl>
                                          <p:spTgt spid="20"/>
                                        </p:tgtEl>
                                        <p:attrNameLst>
                                          <p:attrName>style.visibility</p:attrName>
                                        </p:attrNameLst>
                                      </p:cBhvr>
                                      <p:to>
                                        <p:strVal val="hidden"/>
                                      </p:to>
                                    </p:set>
                                  </p:childTnLst>
                                </p:cTn>
                              </p:par>
                              <p:par>
                                <p:cTn id="248" presetID="19" presetClass="exit" presetSubtype="10" fill="hold" grpId="2" nodeType="withEffect">
                                  <p:stCondLst>
                                    <p:cond delay="0"/>
                                  </p:stCondLst>
                                  <p:childTnLst>
                                    <p:anim calcmode="lin" valueType="num">
                                      <p:cBhvr>
                                        <p:cTn id="249" dur="5000"/>
                                        <p:tgtEl>
                                          <p:spTgt spid="21"/>
                                        </p:tgtEl>
                                        <p:attrNameLst>
                                          <p:attrName>ppt_h</p:attrName>
                                        </p:attrNameLst>
                                      </p:cBhvr>
                                      <p:tavLst>
                                        <p:tav tm="0">
                                          <p:val>
                                            <p:strVal val="ppt_h"/>
                                          </p:val>
                                        </p:tav>
                                        <p:tav tm="100000">
                                          <p:val>
                                            <p:strVal val="ppt_h"/>
                                          </p:val>
                                        </p:tav>
                                      </p:tavLst>
                                    </p:anim>
                                    <p:anim calcmode="lin" valueType="num">
                                      <p:cBhvr>
                                        <p:cTn id="250"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1" dur="1" fill="hold">
                                          <p:stCondLst>
                                            <p:cond delay="4999"/>
                                          </p:stCondLst>
                                        </p:cTn>
                                        <p:tgtEl>
                                          <p:spTgt spid="21"/>
                                        </p:tgtEl>
                                        <p:attrNameLst>
                                          <p:attrName>style.visibility</p:attrName>
                                        </p:attrNameLst>
                                      </p:cBhvr>
                                      <p:to>
                                        <p:strVal val="hidden"/>
                                      </p:to>
                                    </p:set>
                                  </p:childTnLst>
                                </p:cTn>
                              </p:par>
                              <p:par>
                                <p:cTn id="252" presetID="19" presetClass="exit" presetSubtype="10" fill="hold" grpId="2" nodeType="withEffect">
                                  <p:stCondLst>
                                    <p:cond delay="0"/>
                                  </p:stCondLst>
                                  <p:childTnLst>
                                    <p:anim calcmode="lin" valueType="num">
                                      <p:cBhvr>
                                        <p:cTn id="253" dur="5000"/>
                                        <p:tgtEl>
                                          <p:spTgt spid="22"/>
                                        </p:tgtEl>
                                        <p:attrNameLst>
                                          <p:attrName>ppt_h</p:attrName>
                                        </p:attrNameLst>
                                      </p:cBhvr>
                                      <p:tavLst>
                                        <p:tav tm="0">
                                          <p:val>
                                            <p:strVal val="ppt_h"/>
                                          </p:val>
                                        </p:tav>
                                        <p:tav tm="100000">
                                          <p:val>
                                            <p:strVal val="ppt_h"/>
                                          </p:val>
                                        </p:tav>
                                      </p:tavLst>
                                    </p:anim>
                                    <p:anim calcmode="lin" valueType="num">
                                      <p:cBhvr>
                                        <p:cTn id="254"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5" dur="1" fill="hold">
                                          <p:stCondLst>
                                            <p:cond delay="4999"/>
                                          </p:stCondLst>
                                        </p:cTn>
                                        <p:tgtEl>
                                          <p:spTgt spid="22"/>
                                        </p:tgtEl>
                                        <p:attrNameLst>
                                          <p:attrName>style.visibility</p:attrName>
                                        </p:attrNameLst>
                                      </p:cBhvr>
                                      <p:to>
                                        <p:strVal val="hidden"/>
                                      </p:to>
                                    </p:set>
                                  </p:childTnLst>
                                </p:cTn>
                              </p:par>
                              <p:par>
                                <p:cTn id="256" presetID="19" presetClass="exit" presetSubtype="10" fill="hold" grpId="2" nodeType="withEffect">
                                  <p:stCondLst>
                                    <p:cond delay="0"/>
                                  </p:stCondLst>
                                  <p:childTnLst>
                                    <p:anim calcmode="lin" valueType="num">
                                      <p:cBhvr>
                                        <p:cTn id="257" dur="5000"/>
                                        <p:tgtEl>
                                          <p:spTgt spid="23"/>
                                        </p:tgtEl>
                                        <p:attrNameLst>
                                          <p:attrName>ppt_h</p:attrName>
                                        </p:attrNameLst>
                                      </p:cBhvr>
                                      <p:tavLst>
                                        <p:tav tm="0">
                                          <p:val>
                                            <p:strVal val="ppt_h"/>
                                          </p:val>
                                        </p:tav>
                                        <p:tav tm="100000">
                                          <p:val>
                                            <p:strVal val="ppt_h"/>
                                          </p:val>
                                        </p:tav>
                                      </p:tavLst>
                                    </p:anim>
                                    <p:anim calcmode="lin" valueType="num">
                                      <p:cBhvr>
                                        <p:cTn id="258"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9" dur="1" fill="hold">
                                          <p:stCondLst>
                                            <p:cond delay="4999"/>
                                          </p:stCondLst>
                                        </p:cTn>
                                        <p:tgtEl>
                                          <p:spTgt spid="23"/>
                                        </p:tgtEl>
                                        <p:attrNameLst>
                                          <p:attrName>style.visibility</p:attrName>
                                        </p:attrNameLst>
                                      </p:cBhvr>
                                      <p:to>
                                        <p:strVal val="hidden"/>
                                      </p:to>
                                    </p:set>
                                  </p:childTnLst>
                                </p:cTn>
                              </p:par>
                              <p:par>
                                <p:cTn id="260" presetID="19" presetClass="exit" presetSubtype="10" fill="hold" grpId="2" nodeType="withEffect">
                                  <p:stCondLst>
                                    <p:cond delay="0"/>
                                  </p:stCondLst>
                                  <p:childTnLst>
                                    <p:anim calcmode="lin" valueType="num">
                                      <p:cBhvr>
                                        <p:cTn id="261" dur="5000"/>
                                        <p:tgtEl>
                                          <p:spTgt spid="24"/>
                                        </p:tgtEl>
                                        <p:attrNameLst>
                                          <p:attrName>ppt_h</p:attrName>
                                        </p:attrNameLst>
                                      </p:cBhvr>
                                      <p:tavLst>
                                        <p:tav tm="0">
                                          <p:val>
                                            <p:strVal val="ppt_h"/>
                                          </p:val>
                                        </p:tav>
                                        <p:tav tm="100000">
                                          <p:val>
                                            <p:strVal val="ppt_h"/>
                                          </p:val>
                                        </p:tav>
                                      </p:tavLst>
                                    </p:anim>
                                    <p:anim calcmode="lin" valueType="num">
                                      <p:cBhvr>
                                        <p:cTn id="262"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4999"/>
                                          </p:stCondLst>
                                        </p:cTn>
                                        <p:tgtEl>
                                          <p:spTgt spid="24"/>
                                        </p:tgtEl>
                                        <p:attrNameLst>
                                          <p:attrName>style.visibility</p:attrName>
                                        </p:attrNameLst>
                                      </p:cBhvr>
                                      <p:to>
                                        <p:strVal val="hidden"/>
                                      </p:to>
                                    </p:set>
                                  </p:childTnLst>
                                </p:cTn>
                              </p:par>
                              <p:par>
                                <p:cTn id="264" presetID="19" presetClass="exit" presetSubtype="10" fill="hold" grpId="2" nodeType="withEffect">
                                  <p:stCondLst>
                                    <p:cond delay="0"/>
                                  </p:stCondLst>
                                  <p:childTnLst>
                                    <p:anim calcmode="lin" valueType="num">
                                      <p:cBhvr>
                                        <p:cTn id="265" dur="5000"/>
                                        <p:tgtEl>
                                          <p:spTgt spid="25"/>
                                        </p:tgtEl>
                                        <p:attrNameLst>
                                          <p:attrName>ppt_h</p:attrName>
                                        </p:attrNameLst>
                                      </p:cBhvr>
                                      <p:tavLst>
                                        <p:tav tm="0">
                                          <p:val>
                                            <p:strVal val="ppt_h"/>
                                          </p:val>
                                        </p:tav>
                                        <p:tav tm="100000">
                                          <p:val>
                                            <p:strVal val="ppt_h"/>
                                          </p:val>
                                        </p:tav>
                                      </p:tavLst>
                                    </p:anim>
                                    <p:anim calcmode="lin" valueType="num">
                                      <p:cBhvr>
                                        <p:cTn id="26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7" dur="1" fill="hold">
                                          <p:stCondLst>
                                            <p:cond delay="4999"/>
                                          </p:stCondLst>
                                        </p:cTn>
                                        <p:tgtEl>
                                          <p:spTgt spid="25"/>
                                        </p:tgtEl>
                                        <p:attrNameLst>
                                          <p:attrName>style.visibility</p:attrName>
                                        </p:attrNameLst>
                                      </p:cBhvr>
                                      <p:to>
                                        <p:strVal val="hidden"/>
                                      </p:to>
                                    </p:set>
                                  </p:childTnLst>
                                </p:cTn>
                              </p:par>
                              <p:par>
                                <p:cTn id="268" presetID="19" presetClass="exit" presetSubtype="10" fill="hold" grpId="2" nodeType="withEffect">
                                  <p:stCondLst>
                                    <p:cond delay="0"/>
                                  </p:stCondLst>
                                  <p:childTnLst>
                                    <p:anim calcmode="lin" valueType="num">
                                      <p:cBhvr>
                                        <p:cTn id="269" dur="5000"/>
                                        <p:tgtEl>
                                          <p:spTgt spid="26"/>
                                        </p:tgtEl>
                                        <p:attrNameLst>
                                          <p:attrName>ppt_h</p:attrName>
                                        </p:attrNameLst>
                                      </p:cBhvr>
                                      <p:tavLst>
                                        <p:tav tm="0">
                                          <p:val>
                                            <p:strVal val="ppt_h"/>
                                          </p:val>
                                        </p:tav>
                                        <p:tav tm="100000">
                                          <p:val>
                                            <p:strVal val="ppt_h"/>
                                          </p:val>
                                        </p:tav>
                                      </p:tavLst>
                                    </p:anim>
                                    <p:anim calcmode="lin" valueType="num">
                                      <p:cBhvr>
                                        <p:cTn id="270"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1" dur="1" fill="hold">
                                          <p:stCondLst>
                                            <p:cond delay="4999"/>
                                          </p:stCondLst>
                                        </p:cTn>
                                        <p:tgtEl>
                                          <p:spTgt spid="26"/>
                                        </p:tgtEl>
                                        <p:attrNameLst>
                                          <p:attrName>style.visibility</p:attrName>
                                        </p:attrNameLst>
                                      </p:cBhvr>
                                      <p:to>
                                        <p:strVal val="hidden"/>
                                      </p:to>
                                    </p:set>
                                  </p:childTnLst>
                                </p:cTn>
                              </p:par>
                              <p:par>
                                <p:cTn id="272" presetID="2" presetClass="exit" presetSubtype="4" fill="hold" grpId="3" nodeType="withEffect">
                                  <p:stCondLst>
                                    <p:cond delay="0"/>
                                  </p:stCondLst>
                                  <p:childTnLst>
                                    <p:anim calcmode="lin" valueType="num">
                                      <p:cBhvr additive="base">
                                        <p:cTn id="273" dur="5000"/>
                                        <p:tgtEl>
                                          <p:spTgt spid="5"/>
                                        </p:tgtEl>
                                        <p:attrNameLst>
                                          <p:attrName>ppt_x</p:attrName>
                                        </p:attrNameLst>
                                      </p:cBhvr>
                                      <p:tavLst>
                                        <p:tav tm="0">
                                          <p:val>
                                            <p:strVal val="ppt_x"/>
                                          </p:val>
                                        </p:tav>
                                        <p:tav tm="100000">
                                          <p:val>
                                            <p:strVal val="ppt_x"/>
                                          </p:val>
                                        </p:tav>
                                      </p:tavLst>
                                    </p:anim>
                                    <p:anim calcmode="lin" valueType="num">
                                      <p:cBhvr additive="base">
                                        <p:cTn id="274" dur="5000"/>
                                        <p:tgtEl>
                                          <p:spTgt spid="5"/>
                                        </p:tgtEl>
                                        <p:attrNameLst>
                                          <p:attrName>ppt_y</p:attrName>
                                        </p:attrNameLst>
                                      </p:cBhvr>
                                      <p:tavLst>
                                        <p:tav tm="0">
                                          <p:val>
                                            <p:strVal val="ppt_y"/>
                                          </p:val>
                                        </p:tav>
                                        <p:tav tm="100000">
                                          <p:val>
                                            <p:strVal val="1+ppt_h/2"/>
                                          </p:val>
                                        </p:tav>
                                      </p:tavLst>
                                    </p:anim>
                                    <p:set>
                                      <p:cBhvr>
                                        <p:cTn id="275" dur="1" fill="hold">
                                          <p:stCondLst>
                                            <p:cond delay="4999"/>
                                          </p:stCondLst>
                                        </p:cTn>
                                        <p:tgtEl>
                                          <p:spTgt spid="5"/>
                                        </p:tgtEl>
                                        <p:attrNameLst>
                                          <p:attrName>style.visibility</p:attrName>
                                        </p:attrNameLst>
                                      </p:cBhvr>
                                      <p:to>
                                        <p:strVal val="hidden"/>
                                      </p:to>
                                    </p:set>
                                  </p:childTnLst>
                                </p:cTn>
                              </p:par>
                              <p:par>
                                <p:cTn id="276" presetID="2" presetClass="exit" presetSubtype="4" fill="hold" grpId="3" nodeType="withEffect">
                                  <p:stCondLst>
                                    <p:cond delay="0"/>
                                  </p:stCondLst>
                                  <p:childTnLst>
                                    <p:anim calcmode="lin" valueType="num">
                                      <p:cBhvr additive="base">
                                        <p:cTn id="277" dur="5000"/>
                                        <p:tgtEl>
                                          <p:spTgt spid="7"/>
                                        </p:tgtEl>
                                        <p:attrNameLst>
                                          <p:attrName>ppt_x</p:attrName>
                                        </p:attrNameLst>
                                      </p:cBhvr>
                                      <p:tavLst>
                                        <p:tav tm="0">
                                          <p:val>
                                            <p:strVal val="ppt_x"/>
                                          </p:val>
                                        </p:tav>
                                        <p:tav tm="100000">
                                          <p:val>
                                            <p:strVal val="ppt_x"/>
                                          </p:val>
                                        </p:tav>
                                      </p:tavLst>
                                    </p:anim>
                                    <p:anim calcmode="lin" valueType="num">
                                      <p:cBhvr additive="base">
                                        <p:cTn id="278" dur="5000"/>
                                        <p:tgtEl>
                                          <p:spTgt spid="7"/>
                                        </p:tgtEl>
                                        <p:attrNameLst>
                                          <p:attrName>ppt_y</p:attrName>
                                        </p:attrNameLst>
                                      </p:cBhvr>
                                      <p:tavLst>
                                        <p:tav tm="0">
                                          <p:val>
                                            <p:strVal val="ppt_y"/>
                                          </p:val>
                                        </p:tav>
                                        <p:tav tm="100000">
                                          <p:val>
                                            <p:strVal val="1+ppt_h/2"/>
                                          </p:val>
                                        </p:tav>
                                      </p:tavLst>
                                    </p:anim>
                                    <p:set>
                                      <p:cBhvr>
                                        <p:cTn id="279" dur="1" fill="hold">
                                          <p:stCondLst>
                                            <p:cond delay="4999"/>
                                          </p:stCondLst>
                                        </p:cTn>
                                        <p:tgtEl>
                                          <p:spTgt spid="7"/>
                                        </p:tgtEl>
                                        <p:attrNameLst>
                                          <p:attrName>style.visibility</p:attrName>
                                        </p:attrNameLst>
                                      </p:cBhvr>
                                      <p:to>
                                        <p:strVal val="hidden"/>
                                      </p:to>
                                    </p:set>
                                  </p:childTnLst>
                                </p:cTn>
                              </p:par>
                              <p:par>
                                <p:cTn id="280" presetID="2" presetClass="exit" presetSubtype="4" fill="hold" grpId="3" nodeType="withEffect">
                                  <p:stCondLst>
                                    <p:cond delay="0"/>
                                  </p:stCondLst>
                                  <p:childTnLst>
                                    <p:anim calcmode="lin" valueType="num">
                                      <p:cBhvr additive="base">
                                        <p:cTn id="281" dur="5000"/>
                                        <p:tgtEl>
                                          <p:spTgt spid="9"/>
                                        </p:tgtEl>
                                        <p:attrNameLst>
                                          <p:attrName>ppt_x</p:attrName>
                                        </p:attrNameLst>
                                      </p:cBhvr>
                                      <p:tavLst>
                                        <p:tav tm="0">
                                          <p:val>
                                            <p:strVal val="ppt_x"/>
                                          </p:val>
                                        </p:tav>
                                        <p:tav tm="100000">
                                          <p:val>
                                            <p:strVal val="ppt_x"/>
                                          </p:val>
                                        </p:tav>
                                      </p:tavLst>
                                    </p:anim>
                                    <p:anim calcmode="lin" valueType="num">
                                      <p:cBhvr additive="base">
                                        <p:cTn id="282" dur="5000"/>
                                        <p:tgtEl>
                                          <p:spTgt spid="9"/>
                                        </p:tgtEl>
                                        <p:attrNameLst>
                                          <p:attrName>ppt_y</p:attrName>
                                        </p:attrNameLst>
                                      </p:cBhvr>
                                      <p:tavLst>
                                        <p:tav tm="0">
                                          <p:val>
                                            <p:strVal val="ppt_y"/>
                                          </p:val>
                                        </p:tav>
                                        <p:tav tm="100000">
                                          <p:val>
                                            <p:strVal val="1+ppt_h/2"/>
                                          </p:val>
                                        </p:tav>
                                      </p:tavLst>
                                    </p:anim>
                                    <p:set>
                                      <p:cBhvr>
                                        <p:cTn id="283" dur="1" fill="hold">
                                          <p:stCondLst>
                                            <p:cond delay="4999"/>
                                          </p:stCondLst>
                                        </p:cTn>
                                        <p:tgtEl>
                                          <p:spTgt spid="9"/>
                                        </p:tgtEl>
                                        <p:attrNameLst>
                                          <p:attrName>style.visibility</p:attrName>
                                        </p:attrNameLst>
                                      </p:cBhvr>
                                      <p:to>
                                        <p:strVal val="hidden"/>
                                      </p:to>
                                    </p:set>
                                  </p:childTnLst>
                                </p:cTn>
                              </p:par>
                              <p:par>
                                <p:cTn id="284" presetID="2" presetClass="exit" presetSubtype="4" fill="hold" grpId="3" nodeType="withEffect">
                                  <p:stCondLst>
                                    <p:cond delay="0"/>
                                  </p:stCondLst>
                                  <p:childTnLst>
                                    <p:anim calcmode="lin" valueType="num">
                                      <p:cBhvr additive="base">
                                        <p:cTn id="285" dur="5000"/>
                                        <p:tgtEl>
                                          <p:spTgt spid="11"/>
                                        </p:tgtEl>
                                        <p:attrNameLst>
                                          <p:attrName>ppt_x</p:attrName>
                                        </p:attrNameLst>
                                      </p:cBhvr>
                                      <p:tavLst>
                                        <p:tav tm="0">
                                          <p:val>
                                            <p:strVal val="ppt_x"/>
                                          </p:val>
                                        </p:tav>
                                        <p:tav tm="100000">
                                          <p:val>
                                            <p:strVal val="ppt_x"/>
                                          </p:val>
                                        </p:tav>
                                      </p:tavLst>
                                    </p:anim>
                                    <p:anim calcmode="lin" valueType="num">
                                      <p:cBhvr additive="base">
                                        <p:cTn id="286" dur="5000"/>
                                        <p:tgtEl>
                                          <p:spTgt spid="11"/>
                                        </p:tgtEl>
                                        <p:attrNameLst>
                                          <p:attrName>ppt_y</p:attrName>
                                        </p:attrNameLst>
                                      </p:cBhvr>
                                      <p:tavLst>
                                        <p:tav tm="0">
                                          <p:val>
                                            <p:strVal val="ppt_y"/>
                                          </p:val>
                                        </p:tav>
                                        <p:tav tm="100000">
                                          <p:val>
                                            <p:strVal val="1+ppt_h/2"/>
                                          </p:val>
                                        </p:tav>
                                      </p:tavLst>
                                    </p:anim>
                                    <p:set>
                                      <p:cBhvr>
                                        <p:cTn id="287" dur="1" fill="hold">
                                          <p:stCondLst>
                                            <p:cond delay="4999"/>
                                          </p:stCondLst>
                                        </p:cTn>
                                        <p:tgtEl>
                                          <p:spTgt spid="11"/>
                                        </p:tgtEl>
                                        <p:attrNameLst>
                                          <p:attrName>style.visibility</p:attrName>
                                        </p:attrNameLst>
                                      </p:cBhvr>
                                      <p:to>
                                        <p:strVal val="hidden"/>
                                      </p:to>
                                    </p:set>
                                  </p:childTnLst>
                                </p:cTn>
                              </p:par>
                              <p:par>
                                <p:cTn id="288" presetID="2" presetClass="exit" presetSubtype="4" fill="hold" grpId="3" nodeType="withEffect">
                                  <p:stCondLst>
                                    <p:cond delay="0"/>
                                  </p:stCondLst>
                                  <p:childTnLst>
                                    <p:anim calcmode="lin" valueType="num">
                                      <p:cBhvr additive="base">
                                        <p:cTn id="289" dur="5000"/>
                                        <p:tgtEl>
                                          <p:spTgt spid="13"/>
                                        </p:tgtEl>
                                        <p:attrNameLst>
                                          <p:attrName>ppt_x</p:attrName>
                                        </p:attrNameLst>
                                      </p:cBhvr>
                                      <p:tavLst>
                                        <p:tav tm="0">
                                          <p:val>
                                            <p:strVal val="ppt_x"/>
                                          </p:val>
                                        </p:tav>
                                        <p:tav tm="100000">
                                          <p:val>
                                            <p:strVal val="ppt_x"/>
                                          </p:val>
                                        </p:tav>
                                      </p:tavLst>
                                    </p:anim>
                                    <p:anim calcmode="lin" valueType="num">
                                      <p:cBhvr additive="base">
                                        <p:cTn id="290" dur="5000"/>
                                        <p:tgtEl>
                                          <p:spTgt spid="13"/>
                                        </p:tgtEl>
                                        <p:attrNameLst>
                                          <p:attrName>ppt_y</p:attrName>
                                        </p:attrNameLst>
                                      </p:cBhvr>
                                      <p:tavLst>
                                        <p:tav tm="0">
                                          <p:val>
                                            <p:strVal val="ppt_y"/>
                                          </p:val>
                                        </p:tav>
                                        <p:tav tm="100000">
                                          <p:val>
                                            <p:strVal val="1+ppt_h/2"/>
                                          </p:val>
                                        </p:tav>
                                      </p:tavLst>
                                    </p:anim>
                                    <p:set>
                                      <p:cBhvr>
                                        <p:cTn id="291" dur="1" fill="hold">
                                          <p:stCondLst>
                                            <p:cond delay="4999"/>
                                          </p:stCondLst>
                                        </p:cTn>
                                        <p:tgtEl>
                                          <p:spTgt spid="13"/>
                                        </p:tgtEl>
                                        <p:attrNameLst>
                                          <p:attrName>style.visibility</p:attrName>
                                        </p:attrNameLst>
                                      </p:cBhvr>
                                      <p:to>
                                        <p:strVal val="hidden"/>
                                      </p:to>
                                    </p:set>
                                  </p:childTnLst>
                                </p:cTn>
                              </p:par>
                              <p:par>
                                <p:cTn id="292" presetID="2" presetClass="exit" presetSubtype="4" fill="hold" grpId="3" nodeType="withEffect">
                                  <p:stCondLst>
                                    <p:cond delay="0"/>
                                  </p:stCondLst>
                                  <p:childTnLst>
                                    <p:anim calcmode="lin" valueType="num">
                                      <p:cBhvr additive="base">
                                        <p:cTn id="293" dur="5000"/>
                                        <p:tgtEl>
                                          <p:spTgt spid="15"/>
                                        </p:tgtEl>
                                        <p:attrNameLst>
                                          <p:attrName>ppt_x</p:attrName>
                                        </p:attrNameLst>
                                      </p:cBhvr>
                                      <p:tavLst>
                                        <p:tav tm="0">
                                          <p:val>
                                            <p:strVal val="ppt_x"/>
                                          </p:val>
                                        </p:tav>
                                        <p:tav tm="100000">
                                          <p:val>
                                            <p:strVal val="ppt_x"/>
                                          </p:val>
                                        </p:tav>
                                      </p:tavLst>
                                    </p:anim>
                                    <p:anim calcmode="lin" valueType="num">
                                      <p:cBhvr additive="base">
                                        <p:cTn id="294" dur="5000"/>
                                        <p:tgtEl>
                                          <p:spTgt spid="15"/>
                                        </p:tgtEl>
                                        <p:attrNameLst>
                                          <p:attrName>ppt_y</p:attrName>
                                        </p:attrNameLst>
                                      </p:cBhvr>
                                      <p:tavLst>
                                        <p:tav tm="0">
                                          <p:val>
                                            <p:strVal val="ppt_y"/>
                                          </p:val>
                                        </p:tav>
                                        <p:tav tm="100000">
                                          <p:val>
                                            <p:strVal val="1+ppt_h/2"/>
                                          </p:val>
                                        </p:tav>
                                      </p:tavLst>
                                    </p:anim>
                                    <p:set>
                                      <p:cBhvr>
                                        <p:cTn id="295" dur="1" fill="hold">
                                          <p:stCondLst>
                                            <p:cond delay="4999"/>
                                          </p:stCondLst>
                                        </p:cTn>
                                        <p:tgtEl>
                                          <p:spTgt spid="15"/>
                                        </p:tgtEl>
                                        <p:attrNameLst>
                                          <p:attrName>style.visibility</p:attrName>
                                        </p:attrNameLst>
                                      </p:cBhvr>
                                      <p:to>
                                        <p:strVal val="hidden"/>
                                      </p:to>
                                    </p:set>
                                  </p:childTnLst>
                                </p:cTn>
                              </p:par>
                              <p:par>
                                <p:cTn id="296" presetID="2" presetClass="exit" presetSubtype="4" fill="hold" grpId="3" nodeType="withEffect">
                                  <p:stCondLst>
                                    <p:cond delay="0"/>
                                  </p:stCondLst>
                                  <p:childTnLst>
                                    <p:anim calcmode="lin" valueType="num">
                                      <p:cBhvr additive="base">
                                        <p:cTn id="297" dur="5000"/>
                                        <p:tgtEl>
                                          <p:spTgt spid="17"/>
                                        </p:tgtEl>
                                        <p:attrNameLst>
                                          <p:attrName>ppt_x</p:attrName>
                                        </p:attrNameLst>
                                      </p:cBhvr>
                                      <p:tavLst>
                                        <p:tav tm="0">
                                          <p:val>
                                            <p:strVal val="ppt_x"/>
                                          </p:val>
                                        </p:tav>
                                        <p:tav tm="100000">
                                          <p:val>
                                            <p:strVal val="ppt_x"/>
                                          </p:val>
                                        </p:tav>
                                      </p:tavLst>
                                    </p:anim>
                                    <p:anim calcmode="lin" valueType="num">
                                      <p:cBhvr additive="base">
                                        <p:cTn id="298" dur="5000"/>
                                        <p:tgtEl>
                                          <p:spTgt spid="17"/>
                                        </p:tgtEl>
                                        <p:attrNameLst>
                                          <p:attrName>ppt_y</p:attrName>
                                        </p:attrNameLst>
                                      </p:cBhvr>
                                      <p:tavLst>
                                        <p:tav tm="0">
                                          <p:val>
                                            <p:strVal val="ppt_y"/>
                                          </p:val>
                                        </p:tav>
                                        <p:tav tm="100000">
                                          <p:val>
                                            <p:strVal val="1+ppt_h/2"/>
                                          </p:val>
                                        </p:tav>
                                      </p:tavLst>
                                    </p:anim>
                                    <p:set>
                                      <p:cBhvr>
                                        <p:cTn id="299" dur="1" fill="hold">
                                          <p:stCondLst>
                                            <p:cond delay="4999"/>
                                          </p:stCondLst>
                                        </p:cTn>
                                        <p:tgtEl>
                                          <p:spTgt spid="17"/>
                                        </p:tgtEl>
                                        <p:attrNameLst>
                                          <p:attrName>style.visibility</p:attrName>
                                        </p:attrNameLst>
                                      </p:cBhvr>
                                      <p:to>
                                        <p:strVal val="hidden"/>
                                      </p:to>
                                    </p:set>
                                  </p:childTnLst>
                                </p:cTn>
                              </p:par>
                              <p:par>
                                <p:cTn id="300" presetID="2" presetClass="exit" presetSubtype="4" fill="hold" grpId="3" nodeType="withEffect">
                                  <p:stCondLst>
                                    <p:cond delay="0"/>
                                  </p:stCondLst>
                                  <p:childTnLst>
                                    <p:anim calcmode="lin" valueType="num">
                                      <p:cBhvr additive="base">
                                        <p:cTn id="301" dur="5000"/>
                                        <p:tgtEl>
                                          <p:spTgt spid="19"/>
                                        </p:tgtEl>
                                        <p:attrNameLst>
                                          <p:attrName>ppt_x</p:attrName>
                                        </p:attrNameLst>
                                      </p:cBhvr>
                                      <p:tavLst>
                                        <p:tav tm="0">
                                          <p:val>
                                            <p:strVal val="ppt_x"/>
                                          </p:val>
                                        </p:tav>
                                        <p:tav tm="100000">
                                          <p:val>
                                            <p:strVal val="ppt_x"/>
                                          </p:val>
                                        </p:tav>
                                      </p:tavLst>
                                    </p:anim>
                                    <p:anim calcmode="lin" valueType="num">
                                      <p:cBhvr additive="base">
                                        <p:cTn id="302" dur="5000"/>
                                        <p:tgtEl>
                                          <p:spTgt spid="19"/>
                                        </p:tgtEl>
                                        <p:attrNameLst>
                                          <p:attrName>ppt_y</p:attrName>
                                        </p:attrNameLst>
                                      </p:cBhvr>
                                      <p:tavLst>
                                        <p:tav tm="0">
                                          <p:val>
                                            <p:strVal val="ppt_y"/>
                                          </p:val>
                                        </p:tav>
                                        <p:tav tm="100000">
                                          <p:val>
                                            <p:strVal val="1+ppt_h/2"/>
                                          </p:val>
                                        </p:tav>
                                      </p:tavLst>
                                    </p:anim>
                                    <p:set>
                                      <p:cBhvr>
                                        <p:cTn id="303" dur="1" fill="hold">
                                          <p:stCondLst>
                                            <p:cond delay="4999"/>
                                          </p:stCondLst>
                                        </p:cTn>
                                        <p:tgtEl>
                                          <p:spTgt spid="19"/>
                                        </p:tgtEl>
                                        <p:attrNameLst>
                                          <p:attrName>style.visibility</p:attrName>
                                        </p:attrNameLst>
                                      </p:cBhvr>
                                      <p:to>
                                        <p:strVal val="hidden"/>
                                      </p:to>
                                    </p:set>
                                  </p:childTnLst>
                                </p:cTn>
                              </p:par>
                              <p:par>
                                <p:cTn id="304" presetID="2" presetClass="exit" presetSubtype="4" fill="hold" grpId="3" nodeType="withEffect">
                                  <p:stCondLst>
                                    <p:cond delay="0"/>
                                  </p:stCondLst>
                                  <p:childTnLst>
                                    <p:anim calcmode="lin" valueType="num">
                                      <p:cBhvr additive="base">
                                        <p:cTn id="305" dur="5000"/>
                                        <p:tgtEl>
                                          <p:spTgt spid="21"/>
                                        </p:tgtEl>
                                        <p:attrNameLst>
                                          <p:attrName>ppt_x</p:attrName>
                                        </p:attrNameLst>
                                      </p:cBhvr>
                                      <p:tavLst>
                                        <p:tav tm="0">
                                          <p:val>
                                            <p:strVal val="ppt_x"/>
                                          </p:val>
                                        </p:tav>
                                        <p:tav tm="100000">
                                          <p:val>
                                            <p:strVal val="ppt_x"/>
                                          </p:val>
                                        </p:tav>
                                      </p:tavLst>
                                    </p:anim>
                                    <p:anim calcmode="lin" valueType="num">
                                      <p:cBhvr additive="base">
                                        <p:cTn id="306" dur="5000"/>
                                        <p:tgtEl>
                                          <p:spTgt spid="21"/>
                                        </p:tgtEl>
                                        <p:attrNameLst>
                                          <p:attrName>ppt_y</p:attrName>
                                        </p:attrNameLst>
                                      </p:cBhvr>
                                      <p:tavLst>
                                        <p:tav tm="0">
                                          <p:val>
                                            <p:strVal val="ppt_y"/>
                                          </p:val>
                                        </p:tav>
                                        <p:tav tm="100000">
                                          <p:val>
                                            <p:strVal val="1+ppt_h/2"/>
                                          </p:val>
                                        </p:tav>
                                      </p:tavLst>
                                    </p:anim>
                                    <p:set>
                                      <p:cBhvr>
                                        <p:cTn id="307" dur="1" fill="hold">
                                          <p:stCondLst>
                                            <p:cond delay="4999"/>
                                          </p:stCondLst>
                                        </p:cTn>
                                        <p:tgtEl>
                                          <p:spTgt spid="21"/>
                                        </p:tgtEl>
                                        <p:attrNameLst>
                                          <p:attrName>style.visibility</p:attrName>
                                        </p:attrNameLst>
                                      </p:cBhvr>
                                      <p:to>
                                        <p:strVal val="hidden"/>
                                      </p:to>
                                    </p:set>
                                  </p:childTnLst>
                                </p:cTn>
                              </p:par>
                              <p:par>
                                <p:cTn id="308" presetID="2" presetClass="exit" presetSubtype="4" fill="hold" grpId="3" nodeType="withEffect">
                                  <p:stCondLst>
                                    <p:cond delay="0"/>
                                  </p:stCondLst>
                                  <p:childTnLst>
                                    <p:anim calcmode="lin" valueType="num">
                                      <p:cBhvr additive="base">
                                        <p:cTn id="309" dur="5000"/>
                                        <p:tgtEl>
                                          <p:spTgt spid="23"/>
                                        </p:tgtEl>
                                        <p:attrNameLst>
                                          <p:attrName>ppt_x</p:attrName>
                                        </p:attrNameLst>
                                      </p:cBhvr>
                                      <p:tavLst>
                                        <p:tav tm="0">
                                          <p:val>
                                            <p:strVal val="ppt_x"/>
                                          </p:val>
                                        </p:tav>
                                        <p:tav tm="100000">
                                          <p:val>
                                            <p:strVal val="ppt_x"/>
                                          </p:val>
                                        </p:tav>
                                      </p:tavLst>
                                    </p:anim>
                                    <p:anim calcmode="lin" valueType="num">
                                      <p:cBhvr additive="base">
                                        <p:cTn id="310" dur="5000"/>
                                        <p:tgtEl>
                                          <p:spTgt spid="23"/>
                                        </p:tgtEl>
                                        <p:attrNameLst>
                                          <p:attrName>ppt_y</p:attrName>
                                        </p:attrNameLst>
                                      </p:cBhvr>
                                      <p:tavLst>
                                        <p:tav tm="0">
                                          <p:val>
                                            <p:strVal val="ppt_y"/>
                                          </p:val>
                                        </p:tav>
                                        <p:tav tm="100000">
                                          <p:val>
                                            <p:strVal val="1+ppt_h/2"/>
                                          </p:val>
                                        </p:tav>
                                      </p:tavLst>
                                    </p:anim>
                                    <p:set>
                                      <p:cBhvr>
                                        <p:cTn id="311" dur="1" fill="hold">
                                          <p:stCondLst>
                                            <p:cond delay="4999"/>
                                          </p:stCondLst>
                                        </p:cTn>
                                        <p:tgtEl>
                                          <p:spTgt spid="23"/>
                                        </p:tgtEl>
                                        <p:attrNameLst>
                                          <p:attrName>style.visibility</p:attrName>
                                        </p:attrNameLst>
                                      </p:cBhvr>
                                      <p:to>
                                        <p:strVal val="hidden"/>
                                      </p:to>
                                    </p:set>
                                  </p:childTnLst>
                                </p:cTn>
                              </p:par>
                              <p:par>
                                <p:cTn id="312" presetID="2" presetClass="exit" presetSubtype="4" fill="hold" grpId="3" nodeType="withEffect">
                                  <p:stCondLst>
                                    <p:cond delay="0"/>
                                  </p:stCondLst>
                                  <p:childTnLst>
                                    <p:anim calcmode="lin" valueType="num">
                                      <p:cBhvr additive="base">
                                        <p:cTn id="313" dur="5000"/>
                                        <p:tgtEl>
                                          <p:spTgt spid="25"/>
                                        </p:tgtEl>
                                        <p:attrNameLst>
                                          <p:attrName>ppt_x</p:attrName>
                                        </p:attrNameLst>
                                      </p:cBhvr>
                                      <p:tavLst>
                                        <p:tav tm="0">
                                          <p:val>
                                            <p:strVal val="ppt_x"/>
                                          </p:val>
                                        </p:tav>
                                        <p:tav tm="100000">
                                          <p:val>
                                            <p:strVal val="ppt_x"/>
                                          </p:val>
                                        </p:tav>
                                      </p:tavLst>
                                    </p:anim>
                                    <p:anim calcmode="lin" valueType="num">
                                      <p:cBhvr additive="base">
                                        <p:cTn id="314" dur="5000"/>
                                        <p:tgtEl>
                                          <p:spTgt spid="25"/>
                                        </p:tgtEl>
                                        <p:attrNameLst>
                                          <p:attrName>ppt_y</p:attrName>
                                        </p:attrNameLst>
                                      </p:cBhvr>
                                      <p:tavLst>
                                        <p:tav tm="0">
                                          <p:val>
                                            <p:strVal val="ppt_y"/>
                                          </p:val>
                                        </p:tav>
                                        <p:tav tm="100000">
                                          <p:val>
                                            <p:strVal val="1+ppt_h/2"/>
                                          </p:val>
                                        </p:tav>
                                      </p:tavLst>
                                    </p:anim>
                                    <p:set>
                                      <p:cBhvr>
                                        <p:cTn id="315" dur="1" fill="hold">
                                          <p:stCondLst>
                                            <p:cond delay="4999"/>
                                          </p:stCondLst>
                                        </p:cTn>
                                        <p:tgtEl>
                                          <p:spTgt spid="25"/>
                                        </p:tgtEl>
                                        <p:attrNameLst>
                                          <p:attrName>style.visibility</p:attrName>
                                        </p:attrNameLst>
                                      </p:cBhvr>
                                      <p:to>
                                        <p:strVal val="hidden"/>
                                      </p:to>
                                    </p:set>
                                  </p:childTnLst>
                                </p:cTn>
                              </p:par>
                              <p:par>
                                <p:cTn id="316" presetID="2" presetClass="exit" presetSubtype="1" fill="hold" grpId="3" nodeType="withEffect">
                                  <p:stCondLst>
                                    <p:cond delay="0"/>
                                  </p:stCondLst>
                                  <p:childTnLst>
                                    <p:anim calcmode="lin" valueType="num">
                                      <p:cBhvr additive="base">
                                        <p:cTn id="317" dur="5000"/>
                                        <p:tgtEl>
                                          <p:spTgt spid="6"/>
                                        </p:tgtEl>
                                        <p:attrNameLst>
                                          <p:attrName>ppt_x</p:attrName>
                                        </p:attrNameLst>
                                      </p:cBhvr>
                                      <p:tavLst>
                                        <p:tav tm="0">
                                          <p:val>
                                            <p:strVal val="ppt_x"/>
                                          </p:val>
                                        </p:tav>
                                        <p:tav tm="100000">
                                          <p:val>
                                            <p:strVal val="ppt_x"/>
                                          </p:val>
                                        </p:tav>
                                      </p:tavLst>
                                    </p:anim>
                                    <p:anim calcmode="lin" valueType="num">
                                      <p:cBhvr additive="base">
                                        <p:cTn id="318" dur="5000"/>
                                        <p:tgtEl>
                                          <p:spTgt spid="6"/>
                                        </p:tgtEl>
                                        <p:attrNameLst>
                                          <p:attrName>ppt_y</p:attrName>
                                        </p:attrNameLst>
                                      </p:cBhvr>
                                      <p:tavLst>
                                        <p:tav tm="0">
                                          <p:val>
                                            <p:strVal val="ppt_y"/>
                                          </p:val>
                                        </p:tav>
                                        <p:tav tm="100000">
                                          <p:val>
                                            <p:strVal val="0-ppt_h/2"/>
                                          </p:val>
                                        </p:tav>
                                      </p:tavLst>
                                    </p:anim>
                                    <p:set>
                                      <p:cBhvr>
                                        <p:cTn id="319" dur="1" fill="hold">
                                          <p:stCondLst>
                                            <p:cond delay="4999"/>
                                          </p:stCondLst>
                                        </p:cTn>
                                        <p:tgtEl>
                                          <p:spTgt spid="6"/>
                                        </p:tgtEl>
                                        <p:attrNameLst>
                                          <p:attrName>style.visibility</p:attrName>
                                        </p:attrNameLst>
                                      </p:cBhvr>
                                      <p:to>
                                        <p:strVal val="hidden"/>
                                      </p:to>
                                    </p:set>
                                  </p:childTnLst>
                                </p:cTn>
                              </p:par>
                              <p:par>
                                <p:cTn id="320" presetID="2" presetClass="exit" presetSubtype="1" fill="hold" grpId="3" nodeType="withEffect">
                                  <p:stCondLst>
                                    <p:cond delay="0"/>
                                  </p:stCondLst>
                                  <p:childTnLst>
                                    <p:anim calcmode="lin" valueType="num">
                                      <p:cBhvr additive="base">
                                        <p:cTn id="321" dur="5000"/>
                                        <p:tgtEl>
                                          <p:spTgt spid="8"/>
                                        </p:tgtEl>
                                        <p:attrNameLst>
                                          <p:attrName>ppt_x</p:attrName>
                                        </p:attrNameLst>
                                      </p:cBhvr>
                                      <p:tavLst>
                                        <p:tav tm="0">
                                          <p:val>
                                            <p:strVal val="ppt_x"/>
                                          </p:val>
                                        </p:tav>
                                        <p:tav tm="100000">
                                          <p:val>
                                            <p:strVal val="ppt_x"/>
                                          </p:val>
                                        </p:tav>
                                      </p:tavLst>
                                    </p:anim>
                                    <p:anim calcmode="lin" valueType="num">
                                      <p:cBhvr additive="base">
                                        <p:cTn id="322" dur="5000"/>
                                        <p:tgtEl>
                                          <p:spTgt spid="8"/>
                                        </p:tgtEl>
                                        <p:attrNameLst>
                                          <p:attrName>ppt_y</p:attrName>
                                        </p:attrNameLst>
                                      </p:cBhvr>
                                      <p:tavLst>
                                        <p:tav tm="0">
                                          <p:val>
                                            <p:strVal val="ppt_y"/>
                                          </p:val>
                                        </p:tav>
                                        <p:tav tm="100000">
                                          <p:val>
                                            <p:strVal val="0-ppt_h/2"/>
                                          </p:val>
                                        </p:tav>
                                      </p:tavLst>
                                    </p:anim>
                                    <p:set>
                                      <p:cBhvr>
                                        <p:cTn id="323" dur="1" fill="hold">
                                          <p:stCondLst>
                                            <p:cond delay="4999"/>
                                          </p:stCondLst>
                                        </p:cTn>
                                        <p:tgtEl>
                                          <p:spTgt spid="8"/>
                                        </p:tgtEl>
                                        <p:attrNameLst>
                                          <p:attrName>style.visibility</p:attrName>
                                        </p:attrNameLst>
                                      </p:cBhvr>
                                      <p:to>
                                        <p:strVal val="hidden"/>
                                      </p:to>
                                    </p:set>
                                  </p:childTnLst>
                                </p:cTn>
                              </p:par>
                              <p:par>
                                <p:cTn id="324" presetID="2" presetClass="exit" presetSubtype="1" fill="hold" grpId="3" nodeType="withEffect">
                                  <p:stCondLst>
                                    <p:cond delay="0"/>
                                  </p:stCondLst>
                                  <p:childTnLst>
                                    <p:anim calcmode="lin" valueType="num">
                                      <p:cBhvr additive="base">
                                        <p:cTn id="325" dur="5000"/>
                                        <p:tgtEl>
                                          <p:spTgt spid="10"/>
                                        </p:tgtEl>
                                        <p:attrNameLst>
                                          <p:attrName>ppt_x</p:attrName>
                                        </p:attrNameLst>
                                      </p:cBhvr>
                                      <p:tavLst>
                                        <p:tav tm="0">
                                          <p:val>
                                            <p:strVal val="ppt_x"/>
                                          </p:val>
                                        </p:tav>
                                        <p:tav tm="100000">
                                          <p:val>
                                            <p:strVal val="ppt_x"/>
                                          </p:val>
                                        </p:tav>
                                      </p:tavLst>
                                    </p:anim>
                                    <p:anim calcmode="lin" valueType="num">
                                      <p:cBhvr additive="base">
                                        <p:cTn id="326" dur="5000"/>
                                        <p:tgtEl>
                                          <p:spTgt spid="10"/>
                                        </p:tgtEl>
                                        <p:attrNameLst>
                                          <p:attrName>ppt_y</p:attrName>
                                        </p:attrNameLst>
                                      </p:cBhvr>
                                      <p:tavLst>
                                        <p:tav tm="0">
                                          <p:val>
                                            <p:strVal val="ppt_y"/>
                                          </p:val>
                                        </p:tav>
                                        <p:tav tm="100000">
                                          <p:val>
                                            <p:strVal val="0-ppt_h/2"/>
                                          </p:val>
                                        </p:tav>
                                      </p:tavLst>
                                    </p:anim>
                                    <p:set>
                                      <p:cBhvr>
                                        <p:cTn id="327" dur="1" fill="hold">
                                          <p:stCondLst>
                                            <p:cond delay="4999"/>
                                          </p:stCondLst>
                                        </p:cTn>
                                        <p:tgtEl>
                                          <p:spTgt spid="10"/>
                                        </p:tgtEl>
                                        <p:attrNameLst>
                                          <p:attrName>style.visibility</p:attrName>
                                        </p:attrNameLst>
                                      </p:cBhvr>
                                      <p:to>
                                        <p:strVal val="hidden"/>
                                      </p:to>
                                    </p:set>
                                  </p:childTnLst>
                                </p:cTn>
                              </p:par>
                              <p:par>
                                <p:cTn id="328" presetID="2" presetClass="exit" presetSubtype="1" fill="hold" grpId="3" nodeType="withEffect">
                                  <p:stCondLst>
                                    <p:cond delay="0"/>
                                  </p:stCondLst>
                                  <p:childTnLst>
                                    <p:anim calcmode="lin" valueType="num">
                                      <p:cBhvr additive="base">
                                        <p:cTn id="329" dur="5000"/>
                                        <p:tgtEl>
                                          <p:spTgt spid="12"/>
                                        </p:tgtEl>
                                        <p:attrNameLst>
                                          <p:attrName>ppt_x</p:attrName>
                                        </p:attrNameLst>
                                      </p:cBhvr>
                                      <p:tavLst>
                                        <p:tav tm="0">
                                          <p:val>
                                            <p:strVal val="ppt_x"/>
                                          </p:val>
                                        </p:tav>
                                        <p:tav tm="100000">
                                          <p:val>
                                            <p:strVal val="ppt_x"/>
                                          </p:val>
                                        </p:tav>
                                      </p:tavLst>
                                    </p:anim>
                                    <p:anim calcmode="lin" valueType="num">
                                      <p:cBhvr additive="base">
                                        <p:cTn id="330" dur="5000"/>
                                        <p:tgtEl>
                                          <p:spTgt spid="12"/>
                                        </p:tgtEl>
                                        <p:attrNameLst>
                                          <p:attrName>ppt_y</p:attrName>
                                        </p:attrNameLst>
                                      </p:cBhvr>
                                      <p:tavLst>
                                        <p:tav tm="0">
                                          <p:val>
                                            <p:strVal val="ppt_y"/>
                                          </p:val>
                                        </p:tav>
                                        <p:tav tm="100000">
                                          <p:val>
                                            <p:strVal val="0-ppt_h/2"/>
                                          </p:val>
                                        </p:tav>
                                      </p:tavLst>
                                    </p:anim>
                                    <p:set>
                                      <p:cBhvr>
                                        <p:cTn id="331" dur="1" fill="hold">
                                          <p:stCondLst>
                                            <p:cond delay="4999"/>
                                          </p:stCondLst>
                                        </p:cTn>
                                        <p:tgtEl>
                                          <p:spTgt spid="12"/>
                                        </p:tgtEl>
                                        <p:attrNameLst>
                                          <p:attrName>style.visibility</p:attrName>
                                        </p:attrNameLst>
                                      </p:cBhvr>
                                      <p:to>
                                        <p:strVal val="hidden"/>
                                      </p:to>
                                    </p:set>
                                  </p:childTnLst>
                                </p:cTn>
                              </p:par>
                              <p:par>
                                <p:cTn id="332" presetID="2" presetClass="exit" presetSubtype="1" fill="hold" grpId="3" nodeType="withEffect">
                                  <p:stCondLst>
                                    <p:cond delay="0"/>
                                  </p:stCondLst>
                                  <p:childTnLst>
                                    <p:anim calcmode="lin" valueType="num">
                                      <p:cBhvr additive="base">
                                        <p:cTn id="333" dur="5000"/>
                                        <p:tgtEl>
                                          <p:spTgt spid="14"/>
                                        </p:tgtEl>
                                        <p:attrNameLst>
                                          <p:attrName>ppt_x</p:attrName>
                                        </p:attrNameLst>
                                      </p:cBhvr>
                                      <p:tavLst>
                                        <p:tav tm="0">
                                          <p:val>
                                            <p:strVal val="ppt_x"/>
                                          </p:val>
                                        </p:tav>
                                        <p:tav tm="100000">
                                          <p:val>
                                            <p:strVal val="ppt_x"/>
                                          </p:val>
                                        </p:tav>
                                      </p:tavLst>
                                    </p:anim>
                                    <p:anim calcmode="lin" valueType="num">
                                      <p:cBhvr additive="base">
                                        <p:cTn id="334" dur="5000"/>
                                        <p:tgtEl>
                                          <p:spTgt spid="14"/>
                                        </p:tgtEl>
                                        <p:attrNameLst>
                                          <p:attrName>ppt_y</p:attrName>
                                        </p:attrNameLst>
                                      </p:cBhvr>
                                      <p:tavLst>
                                        <p:tav tm="0">
                                          <p:val>
                                            <p:strVal val="ppt_y"/>
                                          </p:val>
                                        </p:tav>
                                        <p:tav tm="100000">
                                          <p:val>
                                            <p:strVal val="0-ppt_h/2"/>
                                          </p:val>
                                        </p:tav>
                                      </p:tavLst>
                                    </p:anim>
                                    <p:set>
                                      <p:cBhvr>
                                        <p:cTn id="335" dur="1" fill="hold">
                                          <p:stCondLst>
                                            <p:cond delay="4999"/>
                                          </p:stCondLst>
                                        </p:cTn>
                                        <p:tgtEl>
                                          <p:spTgt spid="14"/>
                                        </p:tgtEl>
                                        <p:attrNameLst>
                                          <p:attrName>style.visibility</p:attrName>
                                        </p:attrNameLst>
                                      </p:cBhvr>
                                      <p:to>
                                        <p:strVal val="hidden"/>
                                      </p:to>
                                    </p:set>
                                  </p:childTnLst>
                                </p:cTn>
                              </p:par>
                              <p:par>
                                <p:cTn id="336" presetID="2" presetClass="exit" presetSubtype="1" fill="hold" grpId="3" nodeType="withEffect">
                                  <p:stCondLst>
                                    <p:cond delay="0"/>
                                  </p:stCondLst>
                                  <p:childTnLst>
                                    <p:anim calcmode="lin" valueType="num">
                                      <p:cBhvr additive="base">
                                        <p:cTn id="337" dur="5000"/>
                                        <p:tgtEl>
                                          <p:spTgt spid="16"/>
                                        </p:tgtEl>
                                        <p:attrNameLst>
                                          <p:attrName>ppt_x</p:attrName>
                                        </p:attrNameLst>
                                      </p:cBhvr>
                                      <p:tavLst>
                                        <p:tav tm="0">
                                          <p:val>
                                            <p:strVal val="ppt_x"/>
                                          </p:val>
                                        </p:tav>
                                        <p:tav tm="100000">
                                          <p:val>
                                            <p:strVal val="ppt_x"/>
                                          </p:val>
                                        </p:tav>
                                      </p:tavLst>
                                    </p:anim>
                                    <p:anim calcmode="lin" valueType="num">
                                      <p:cBhvr additive="base">
                                        <p:cTn id="338" dur="5000"/>
                                        <p:tgtEl>
                                          <p:spTgt spid="16"/>
                                        </p:tgtEl>
                                        <p:attrNameLst>
                                          <p:attrName>ppt_y</p:attrName>
                                        </p:attrNameLst>
                                      </p:cBhvr>
                                      <p:tavLst>
                                        <p:tav tm="0">
                                          <p:val>
                                            <p:strVal val="ppt_y"/>
                                          </p:val>
                                        </p:tav>
                                        <p:tav tm="100000">
                                          <p:val>
                                            <p:strVal val="0-ppt_h/2"/>
                                          </p:val>
                                        </p:tav>
                                      </p:tavLst>
                                    </p:anim>
                                    <p:set>
                                      <p:cBhvr>
                                        <p:cTn id="339" dur="1" fill="hold">
                                          <p:stCondLst>
                                            <p:cond delay="4999"/>
                                          </p:stCondLst>
                                        </p:cTn>
                                        <p:tgtEl>
                                          <p:spTgt spid="16"/>
                                        </p:tgtEl>
                                        <p:attrNameLst>
                                          <p:attrName>style.visibility</p:attrName>
                                        </p:attrNameLst>
                                      </p:cBhvr>
                                      <p:to>
                                        <p:strVal val="hidden"/>
                                      </p:to>
                                    </p:set>
                                  </p:childTnLst>
                                </p:cTn>
                              </p:par>
                              <p:par>
                                <p:cTn id="340" presetID="2" presetClass="exit" presetSubtype="1" fill="hold" grpId="3" nodeType="withEffect">
                                  <p:stCondLst>
                                    <p:cond delay="0"/>
                                  </p:stCondLst>
                                  <p:childTnLst>
                                    <p:anim calcmode="lin" valueType="num">
                                      <p:cBhvr additive="base">
                                        <p:cTn id="341" dur="5000"/>
                                        <p:tgtEl>
                                          <p:spTgt spid="18"/>
                                        </p:tgtEl>
                                        <p:attrNameLst>
                                          <p:attrName>ppt_x</p:attrName>
                                        </p:attrNameLst>
                                      </p:cBhvr>
                                      <p:tavLst>
                                        <p:tav tm="0">
                                          <p:val>
                                            <p:strVal val="ppt_x"/>
                                          </p:val>
                                        </p:tav>
                                        <p:tav tm="100000">
                                          <p:val>
                                            <p:strVal val="ppt_x"/>
                                          </p:val>
                                        </p:tav>
                                      </p:tavLst>
                                    </p:anim>
                                    <p:anim calcmode="lin" valueType="num">
                                      <p:cBhvr additive="base">
                                        <p:cTn id="342" dur="5000"/>
                                        <p:tgtEl>
                                          <p:spTgt spid="18"/>
                                        </p:tgtEl>
                                        <p:attrNameLst>
                                          <p:attrName>ppt_y</p:attrName>
                                        </p:attrNameLst>
                                      </p:cBhvr>
                                      <p:tavLst>
                                        <p:tav tm="0">
                                          <p:val>
                                            <p:strVal val="ppt_y"/>
                                          </p:val>
                                        </p:tav>
                                        <p:tav tm="100000">
                                          <p:val>
                                            <p:strVal val="0-ppt_h/2"/>
                                          </p:val>
                                        </p:tav>
                                      </p:tavLst>
                                    </p:anim>
                                    <p:set>
                                      <p:cBhvr>
                                        <p:cTn id="343" dur="1" fill="hold">
                                          <p:stCondLst>
                                            <p:cond delay="4999"/>
                                          </p:stCondLst>
                                        </p:cTn>
                                        <p:tgtEl>
                                          <p:spTgt spid="18"/>
                                        </p:tgtEl>
                                        <p:attrNameLst>
                                          <p:attrName>style.visibility</p:attrName>
                                        </p:attrNameLst>
                                      </p:cBhvr>
                                      <p:to>
                                        <p:strVal val="hidden"/>
                                      </p:to>
                                    </p:set>
                                  </p:childTnLst>
                                </p:cTn>
                              </p:par>
                              <p:par>
                                <p:cTn id="344" presetID="2" presetClass="exit" presetSubtype="1" fill="hold" grpId="3" nodeType="withEffect">
                                  <p:stCondLst>
                                    <p:cond delay="0"/>
                                  </p:stCondLst>
                                  <p:childTnLst>
                                    <p:anim calcmode="lin" valueType="num">
                                      <p:cBhvr additive="base">
                                        <p:cTn id="345" dur="5000"/>
                                        <p:tgtEl>
                                          <p:spTgt spid="20"/>
                                        </p:tgtEl>
                                        <p:attrNameLst>
                                          <p:attrName>ppt_x</p:attrName>
                                        </p:attrNameLst>
                                      </p:cBhvr>
                                      <p:tavLst>
                                        <p:tav tm="0">
                                          <p:val>
                                            <p:strVal val="ppt_x"/>
                                          </p:val>
                                        </p:tav>
                                        <p:tav tm="100000">
                                          <p:val>
                                            <p:strVal val="ppt_x"/>
                                          </p:val>
                                        </p:tav>
                                      </p:tavLst>
                                    </p:anim>
                                    <p:anim calcmode="lin" valueType="num">
                                      <p:cBhvr additive="base">
                                        <p:cTn id="346" dur="5000"/>
                                        <p:tgtEl>
                                          <p:spTgt spid="20"/>
                                        </p:tgtEl>
                                        <p:attrNameLst>
                                          <p:attrName>ppt_y</p:attrName>
                                        </p:attrNameLst>
                                      </p:cBhvr>
                                      <p:tavLst>
                                        <p:tav tm="0">
                                          <p:val>
                                            <p:strVal val="ppt_y"/>
                                          </p:val>
                                        </p:tav>
                                        <p:tav tm="100000">
                                          <p:val>
                                            <p:strVal val="0-ppt_h/2"/>
                                          </p:val>
                                        </p:tav>
                                      </p:tavLst>
                                    </p:anim>
                                    <p:set>
                                      <p:cBhvr>
                                        <p:cTn id="347" dur="1" fill="hold">
                                          <p:stCondLst>
                                            <p:cond delay="4999"/>
                                          </p:stCondLst>
                                        </p:cTn>
                                        <p:tgtEl>
                                          <p:spTgt spid="20"/>
                                        </p:tgtEl>
                                        <p:attrNameLst>
                                          <p:attrName>style.visibility</p:attrName>
                                        </p:attrNameLst>
                                      </p:cBhvr>
                                      <p:to>
                                        <p:strVal val="hidden"/>
                                      </p:to>
                                    </p:set>
                                  </p:childTnLst>
                                </p:cTn>
                              </p:par>
                              <p:par>
                                <p:cTn id="348" presetID="2" presetClass="exit" presetSubtype="1" fill="hold" grpId="3" nodeType="withEffect">
                                  <p:stCondLst>
                                    <p:cond delay="0"/>
                                  </p:stCondLst>
                                  <p:childTnLst>
                                    <p:anim calcmode="lin" valueType="num">
                                      <p:cBhvr additive="base">
                                        <p:cTn id="349" dur="5000"/>
                                        <p:tgtEl>
                                          <p:spTgt spid="22"/>
                                        </p:tgtEl>
                                        <p:attrNameLst>
                                          <p:attrName>ppt_x</p:attrName>
                                        </p:attrNameLst>
                                      </p:cBhvr>
                                      <p:tavLst>
                                        <p:tav tm="0">
                                          <p:val>
                                            <p:strVal val="ppt_x"/>
                                          </p:val>
                                        </p:tav>
                                        <p:tav tm="100000">
                                          <p:val>
                                            <p:strVal val="ppt_x"/>
                                          </p:val>
                                        </p:tav>
                                      </p:tavLst>
                                    </p:anim>
                                    <p:anim calcmode="lin" valueType="num">
                                      <p:cBhvr additive="base">
                                        <p:cTn id="350" dur="5000"/>
                                        <p:tgtEl>
                                          <p:spTgt spid="22"/>
                                        </p:tgtEl>
                                        <p:attrNameLst>
                                          <p:attrName>ppt_y</p:attrName>
                                        </p:attrNameLst>
                                      </p:cBhvr>
                                      <p:tavLst>
                                        <p:tav tm="0">
                                          <p:val>
                                            <p:strVal val="ppt_y"/>
                                          </p:val>
                                        </p:tav>
                                        <p:tav tm="100000">
                                          <p:val>
                                            <p:strVal val="0-ppt_h/2"/>
                                          </p:val>
                                        </p:tav>
                                      </p:tavLst>
                                    </p:anim>
                                    <p:set>
                                      <p:cBhvr>
                                        <p:cTn id="351" dur="1" fill="hold">
                                          <p:stCondLst>
                                            <p:cond delay="4999"/>
                                          </p:stCondLst>
                                        </p:cTn>
                                        <p:tgtEl>
                                          <p:spTgt spid="22"/>
                                        </p:tgtEl>
                                        <p:attrNameLst>
                                          <p:attrName>style.visibility</p:attrName>
                                        </p:attrNameLst>
                                      </p:cBhvr>
                                      <p:to>
                                        <p:strVal val="hidden"/>
                                      </p:to>
                                    </p:set>
                                  </p:childTnLst>
                                </p:cTn>
                              </p:par>
                              <p:par>
                                <p:cTn id="352" presetID="2" presetClass="exit" presetSubtype="1" fill="hold" grpId="3" nodeType="withEffect">
                                  <p:stCondLst>
                                    <p:cond delay="0"/>
                                  </p:stCondLst>
                                  <p:childTnLst>
                                    <p:anim calcmode="lin" valueType="num">
                                      <p:cBhvr additive="base">
                                        <p:cTn id="353" dur="5000"/>
                                        <p:tgtEl>
                                          <p:spTgt spid="24"/>
                                        </p:tgtEl>
                                        <p:attrNameLst>
                                          <p:attrName>ppt_x</p:attrName>
                                        </p:attrNameLst>
                                      </p:cBhvr>
                                      <p:tavLst>
                                        <p:tav tm="0">
                                          <p:val>
                                            <p:strVal val="ppt_x"/>
                                          </p:val>
                                        </p:tav>
                                        <p:tav tm="100000">
                                          <p:val>
                                            <p:strVal val="ppt_x"/>
                                          </p:val>
                                        </p:tav>
                                      </p:tavLst>
                                    </p:anim>
                                    <p:anim calcmode="lin" valueType="num">
                                      <p:cBhvr additive="base">
                                        <p:cTn id="354" dur="5000"/>
                                        <p:tgtEl>
                                          <p:spTgt spid="24"/>
                                        </p:tgtEl>
                                        <p:attrNameLst>
                                          <p:attrName>ppt_y</p:attrName>
                                        </p:attrNameLst>
                                      </p:cBhvr>
                                      <p:tavLst>
                                        <p:tav tm="0">
                                          <p:val>
                                            <p:strVal val="ppt_y"/>
                                          </p:val>
                                        </p:tav>
                                        <p:tav tm="100000">
                                          <p:val>
                                            <p:strVal val="0-ppt_h/2"/>
                                          </p:val>
                                        </p:tav>
                                      </p:tavLst>
                                    </p:anim>
                                    <p:set>
                                      <p:cBhvr>
                                        <p:cTn id="355" dur="1" fill="hold">
                                          <p:stCondLst>
                                            <p:cond delay="4999"/>
                                          </p:stCondLst>
                                        </p:cTn>
                                        <p:tgtEl>
                                          <p:spTgt spid="24"/>
                                        </p:tgtEl>
                                        <p:attrNameLst>
                                          <p:attrName>style.visibility</p:attrName>
                                        </p:attrNameLst>
                                      </p:cBhvr>
                                      <p:to>
                                        <p:strVal val="hidden"/>
                                      </p:to>
                                    </p:set>
                                  </p:childTnLst>
                                </p:cTn>
                              </p:par>
                              <p:par>
                                <p:cTn id="356" presetID="2" presetClass="exit" presetSubtype="1" fill="hold" grpId="3" nodeType="withEffect">
                                  <p:stCondLst>
                                    <p:cond delay="0"/>
                                  </p:stCondLst>
                                  <p:childTnLst>
                                    <p:anim calcmode="lin" valueType="num">
                                      <p:cBhvr additive="base">
                                        <p:cTn id="357" dur="5000"/>
                                        <p:tgtEl>
                                          <p:spTgt spid="26"/>
                                        </p:tgtEl>
                                        <p:attrNameLst>
                                          <p:attrName>ppt_x</p:attrName>
                                        </p:attrNameLst>
                                      </p:cBhvr>
                                      <p:tavLst>
                                        <p:tav tm="0">
                                          <p:val>
                                            <p:strVal val="ppt_x"/>
                                          </p:val>
                                        </p:tav>
                                        <p:tav tm="100000">
                                          <p:val>
                                            <p:strVal val="ppt_x"/>
                                          </p:val>
                                        </p:tav>
                                      </p:tavLst>
                                    </p:anim>
                                    <p:anim calcmode="lin" valueType="num">
                                      <p:cBhvr additive="base">
                                        <p:cTn id="358" dur="5000"/>
                                        <p:tgtEl>
                                          <p:spTgt spid="26"/>
                                        </p:tgtEl>
                                        <p:attrNameLst>
                                          <p:attrName>ppt_y</p:attrName>
                                        </p:attrNameLst>
                                      </p:cBhvr>
                                      <p:tavLst>
                                        <p:tav tm="0">
                                          <p:val>
                                            <p:strVal val="ppt_y"/>
                                          </p:val>
                                        </p:tav>
                                        <p:tav tm="100000">
                                          <p:val>
                                            <p:strVal val="0-ppt_h/2"/>
                                          </p:val>
                                        </p:tav>
                                      </p:tavLst>
                                    </p:anim>
                                    <p:set>
                                      <p:cBhvr>
                                        <p:cTn id="359" dur="1" fill="hold">
                                          <p:stCondLst>
                                            <p:cond delay="4999"/>
                                          </p:stCondLst>
                                        </p:cTn>
                                        <p:tgtEl>
                                          <p:spTgt spid="26"/>
                                        </p:tgtEl>
                                        <p:attrNameLst>
                                          <p:attrName>style.visibility</p:attrName>
                                        </p:attrNameLst>
                                      </p:cBhvr>
                                      <p:to>
                                        <p:strVal val="hidden"/>
                                      </p:to>
                                    </p:set>
                                  </p:childTnLst>
                                </p:cTn>
                              </p:par>
                              <p:par>
                                <p:cTn id="360" presetID="23" presetClass="entr" presetSubtype="288" fill="hold" nodeType="withEffect">
                                  <p:stCondLst>
                                    <p:cond delay="0"/>
                                  </p:stCondLst>
                                  <p:childTnLst>
                                    <p:set>
                                      <p:cBhvr>
                                        <p:cTn id="361" dur="1" fill="hold">
                                          <p:stCondLst>
                                            <p:cond delay="0"/>
                                          </p:stCondLst>
                                        </p:cTn>
                                        <p:tgtEl>
                                          <p:spTgt spid="4"/>
                                        </p:tgtEl>
                                        <p:attrNameLst>
                                          <p:attrName>style.visibility</p:attrName>
                                        </p:attrNameLst>
                                      </p:cBhvr>
                                      <p:to>
                                        <p:strVal val="visible"/>
                                      </p:to>
                                    </p:set>
                                    <p:anim calcmode="lin" valueType="num">
                                      <p:cBhvr>
                                        <p:cTn id="362" dur="5000" fill="hold"/>
                                        <p:tgtEl>
                                          <p:spTgt spid="4"/>
                                        </p:tgtEl>
                                        <p:attrNameLst>
                                          <p:attrName>ppt_w</p:attrName>
                                        </p:attrNameLst>
                                      </p:cBhvr>
                                      <p:tavLst>
                                        <p:tav tm="0">
                                          <p:val>
                                            <p:strVal val="4/3*#ppt_w"/>
                                          </p:val>
                                        </p:tav>
                                        <p:tav tm="100000">
                                          <p:val>
                                            <p:strVal val="#ppt_w"/>
                                          </p:val>
                                        </p:tav>
                                      </p:tavLst>
                                    </p:anim>
                                    <p:anim calcmode="lin" valueType="num">
                                      <p:cBhvr>
                                        <p:cTn id="363" dur="5000" fill="hold"/>
                                        <p:tgtEl>
                                          <p:spTgt spid="4"/>
                                        </p:tgtEl>
                                        <p:attrNameLst>
                                          <p:attrName>ppt_h</p:attrName>
                                        </p:attrNameLst>
                                      </p:cBhvr>
                                      <p:tavLst>
                                        <p:tav tm="0">
                                          <p:val>
                                            <p:strVal val="4/3*#ppt_h"/>
                                          </p:val>
                                        </p:tav>
                                        <p:tav tm="100000">
                                          <p:val>
                                            <p:strVal val="#ppt_h"/>
                                          </p:val>
                                        </p:tav>
                                      </p:tavLst>
                                    </p:anim>
                                  </p:childTnLst>
                                </p:cTn>
                              </p:par>
                              <p:par>
                                <p:cTn id="364" presetID="16" presetClass="entr" presetSubtype="42" fill="hold" nodeType="withEffect">
                                  <p:stCondLst>
                                    <p:cond delay="0"/>
                                  </p:stCondLst>
                                  <p:childTnLst>
                                    <p:set>
                                      <p:cBhvr>
                                        <p:cTn id="365" dur="1" fill="hold">
                                          <p:stCondLst>
                                            <p:cond delay="0"/>
                                          </p:stCondLst>
                                        </p:cTn>
                                        <p:tgtEl>
                                          <p:spTgt spid="4"/>
                                        </p:tgtEl>
                                        <p:attrNameLst>
                                          <p:attrName>style.visibility</p:attrName>
                                        </p:attrNameLst>
                                      </p:cBhvr>
                                      <p:to>
                                        <p:strVal val="visible"/>
                                      </p:to>
                                    </p:set>
                                    <p:animEffect transition="in" filter="barn(outHorizontal)">
                                      <p:cBhvr>
                                        <p:cTn id="366"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3418098" y="2368330"/>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489932" y="3511338"/>
            <a:ext cx="1236234" cy="235745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pic>
        <p:nvPicPr>
          <p:cNvPr id="20" name="19 Imagen" descr="brown-paw-tracks-on-grey-b4b4b4-hi.png"/>
          <p:cNvPicPr>
            <a:picLocks noChangeAspect="1"/>
          </p:cNvPicPr>
          <p:nvPr/>
        </p:nvPicPr>
        <p:blipFill>
          <a:blip r:embed="rId5"/>
          <a:srcRect/>
          <a:stretch>
            <a:fillRect/>
          </a:stretch>
        </p:blipFill>
        <p:spPr>
          <a:xfrm rot="16200000">
            <a:off x="1167801" y="3475619"/>
            <a:ext cx="1236234" cy="2714644"/>
          </a:xfrm>
          <a:prstGeom prst="rect">
            <a:avLst/>
          </a:prstGeom>
        </p:spPr>
      </p:pic>
      <p:sp>
        <p:nvSpPr>
          <p:cNvPr id="16" name="15 CuadroTexto"/>
          <p:cNvSpPr txBox="1"/>
          <p:nvPr/>
        </p:nvSpPr>
        <p:spPr>
          <a:xfrm>
            <a:off x="428596" y="857238"/>
            <a:ext cx="6715172" cy="3416320"/>
          </a:xfrm>
          <a:prstGeom prst="rect">
            <a:avLst/>
          </a:prstGeom>
          <a:noFill/>
        </p:spPr>
        <p:txBody>
          <a:bodyPr wrap="square" rtlCol="0">
            <a:spAutoFit/>
          </a:bodyPr>
          <a:lstStyle/>
          <a:p>
            <a:r>
              <a:rPr lang="es-ES" b="1" dirty="0" smtClean="0"/>
              <a:t> </a:t>
            </a:r>
          </a:p>
          <a:p>
            <a:r>
              <a:rPr lang="es-ES" b="1" dirty="0" smtClean="0">
                <a:effectLst>
                  <a:outerShdw blurRad="38100" dist="38100" dir="2700000" algn="tl">
                    <a:srgbClr val="000000">
                      <a:alpha val="43137"/>
                    </a:srgbClr>
                  </a:outerShdw>
                </a:effectLst>
                <a:latin typeface="Agency FB" pitchFamily="34" charset="0"/>
              </a:rPr>
              <a:t>HOCICO y NARIZ:</a:t>
            </a:r>
          </a:p>
          <a:p>
            <a:r>
              <a:rPr lang="es-ES" dirty="0" smtClean="0">
                <a:effectLst>
                  <a:outerShdw blurRad="38100" dist="38100" dir="2700000" algn="tl">
                    <a:srgbClr val="000000">
                      <a:alpha val="43137"/>
                    </a:srgbClr>
                  </a:outerShdw>
                </a:effectLst>
                <a:latin typeface="Agency FB" pitchFamily="34" charset="0"/>
              </a:rPr>
              <a:t>El hocico es ancho y reducido. El hocico es un tercio del largo de la cabeza y dos tercios el ancho del cráneo. La punta de la nariz debe estar ligeramente más alta que la base del hocico. La nariz debe ser ancha y de color negro.</a:t>
            </a:r>
          </a:p>
          <a:p>
            <a:r>
              <a:rPr lang="es-ES" dirty="0" smtClean="0"/>
              <a:t> </a:t>
            </a:r>
          </a:p>
          <a:p>
            <a:r>
              <a:rPr lang="es-ES" b="1" dirty="0" smtClean="0">
                <a:effectLst>
                  <a:outerShdw blurRad="38100" dist="38100" dir="2700000" algn="tl">
                    <a:srgbClr val="000000">
                      <a:alpha val="43137"/>
                    </a:srgbClr>
                  </a:outerShdw>
                </a:effectLst>
                <a:latin typeface="Agency FB" pitchFamily="34" charset="0"/>
              </a:rPr>
              <a:t>BOCA:</a:t>
            </a:r>
          </a:p>
          <a:p>
            <a:r>
              <a:rPr lang="es-ES" dirty="0" smtClean="0">
                <a:effectLst>
                  <a:outerShdw blurRad="38100" dist="38100" dir="2700000" algn="tl">
                    <a:srgbClr val="000000">
                      <a:alpha val="43137"/>
                    </a:srgbClr>
                  </a:outerShdw>
                </a:effectLst>
                <a:latin typeface="Agency FB" pitchFamily="34" charset="0"/>
              </a:rPr>
              <a:t>La mandíbula superior es ancha en su base, reduciendo su espesor muy poco hacia la punta del hocico. Al cerrar la boca los labios deben cerrar, no permitir que se vea la lengua o los dientes. La mordida es corta, la mandíbula inferior es más larga.</a:t>
            </a:r>
          </a:p>
          <a:p>
            <a:endParaRPr lang="es-ES" dirty="0" smtClean="0">
              <a:effectLst>
                <a:outerShdw blurRad="38100" dist="38100" dir="2700000" algn="tl">
                  <a:srgbClr val="000000">
                    <a:alpha val="43137"/>
                  </a:srgbClr>
                </a:outerShdw>
              </a:effectLst>
              <a:latin typeface="Agency FB" pitchFamily="34" charset="0"/>
            </a:endParaRPr>
          </a:p>
          <a:p>
            <a:endParaRPr lang="es-ES" dirty="0">
              <a:effectLst>
                <a:outerShdw blurRad="38100" dist="38100" dir="2700000" algn="tl">
                  <a:srgbClr val="000000">
                    <a:alpha val="43137"/>
                  </a:srgbClr>
                </a:outerShdw>
              </a:effectLst>
              <a:latin typeface="Agency FB" pitchFamily="34" charset="0"/>
            </a:endParaRPr>
          </a:p>
        </p:txBody>
      </p:sp>
      <p:sp>
        <p:nvSpPr>
          <p:cNvPr id="17" name="16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25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8eed98c9c4515761d620a236f3662ada.jpg"/>
          <p:cNvPicPr>
            <a:picLocks noChangeAspect="1"/>
          </p:cNvPicPr>
          <p:nvPr/>
        </p:nvPicPr>
        <p:blipFill>
          <a:blip r:embed="rId2"/>
          <a:stretch>
            <a:fillRect/>
          </a:stretch>
        </p:blipFill>
        <p:spPr>
          <a:xfrm>
            <a:off x="-4465" y="0"/>
            <a:ext cx="9148465" cy="5143500"/>
          </a:xfrm>
          <a:prstGeom prst="rect">
            <a:avLst/>
          </a:prstGeom>
        </p:spPr>
      </p:pic>
      <p:sp>
        <p:nvSpPr>
          <p:cNvPr id="5" name="4 Paralelogramo"/>
          <p:cNvSpPr/>
          <p:nvPr/>
        </p:nvSpPr>
        <p:spPr>
          <a:xfrm>
            <a:off x="357186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457200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357186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57200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a:off x="357186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57200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7186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357186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457200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357186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57200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357186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457200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7186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a:off x="350043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450056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07153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207167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a:off x="107153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a:off x="207167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107153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207167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a:off x="107153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07167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07153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207167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a:off x="107153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207167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107153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207167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107153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207167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100010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200023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a:off x="607219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H="1">
            <a:off x="707233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07219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707233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607219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707233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607219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707233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607219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707233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607219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707233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a:off x="607219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707233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607219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707233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a:off x="600076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flipH="1">
            <a:off x="700089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14346" y="-428646"/>
            <a:ext cx="9644130" cy="6215106"/>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9"/>
                                        </p:tgtEl>
                                        <p:attrNameLst>
                                          <p:attrName>style.opacity</p:attrName>
                                        </p:attrNameLst>
                                      </p:cBhvr>
                                      <p:to>
                                        <p:strVal val="0"/>
                                      </p:to>
                                    </p:set>
                                    <p:animEffect filter="image" prLst="opacity: 0">
                                      <p:cBhvr rctx="IE">
                                        <p:cTn id="7" dur="indefinite"/>
                                        <p:tgtEl>
                                          <p:spTgt spid="59"/>
                                        </p:tgtEl>
                                      </p:cBhvr>
                                    </p:animEffect>
                                  </p:childTnLst>
                                </p:cTn>
                              </p:par>
                              <p:par>
                                <p:cTn id="8" presetID="2" presetClass="entr" presetSubtype="12" fill="hold" grpId="0" nodeType="withEffect">
                                  <p:stCondLst>
                                    <p:cond delay="0"/>
                                  </p:stCondLst>
                                  <p:iterate type="lt">
                                    <p:tmPct val="0"/>
                                  </p:iterate>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iterate type="lt">
                                    <p:tmPct val="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iterate type="lt">
                                    <p:tmPct val="0"/>
                                  </p:iterate>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iterate type="lt">
                                    <p:tmPct val="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iterate type="lt">
                                    <p:tmPct val="0"/>
                                  </p:iterate>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iterate type="lt">
                                    <p:tmPct val="0"/>
                                  </p:iterate>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iterate type="lt">
                                    <p:tmPct val="0"/>
                                  </p:iterate>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iterate type="lt">
                                    <p:tmPct val="0"/>
                                  </p:iterate>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iterate type="lt">
                                    <p:tmPct val="0"/>
                                  </p:iterate>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iterate type="lt">
                                    <p:tmPct val="0"/>
                                  </p:iterate>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0" fill="hold"/>
                                        <p:tgtEl>
                                          <p:spTgt spid="6"/>
                                        </p:tgtEl>
                                        <p:attrNameLst>
                                          <p:attrName>ppt_x</p:attrName>
                                        </p:attrNameLst>
                                      </p:cBhvr>
                                      <p:tavLst>
                                        <p:tav tm="0">
                                          <p:val>
                                            <p:strVal val="1+#ppt_w/2"/>
                                          </p:val>
                                        </p:tav>
                                        <p:tav tm="100000">
                                          <p:val>
                                            <p:strVal val="#ppt_x"/>
                                          </p:val>
                                        </p:tav>
                                      </p:tavLst>
                                    </p:anim>
                                    <p:anim calcmode="lin" valueType="num">
                                      <p:cBhvr additive="base">
                                        <p:cTn id="47" dur="5000" fill="hold"/>
                                        <p:tgtEl>
                                          <p:spTgt spid="6"/>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iterate type="lt">
                                    <p:tmPct val="0"/>
                                  </p:iterate>
                                  <p:childTnLst>
                                    <p:set>
                                      <p:cBhvr>
                                        <p:cTn id="49" dur="1" fill="hold">
                                          <p:stCondLst>
                                            <p:cond delay="0"/>
                                          </p:stCondLst>
                                        </p:cTn>
                                        <p:tgtEl>
                                          <p:spTgt spid="8"/>
                                        </p:tgtEl>
                                        <p:attrNameLst>
                                          <p:attrName>style.visibility</p:attrName>
                                        </p:attrNameLst>
                                      </p:cBhvr>
                                      <p:to>
                                        <p:strVal val="visible"/>
                                      </p:to>
                                    </p:set>
                                    <p:anim calcmode="lin" valueType="num">
                                      <p:cBhvr additive="base">
                                        <p:cTn id="50" dur="5000" fill="hold"/>
                                        <p:tgtEl>
                                          <p:spTgt spid="8"/>
                                        </p:tgtEl>
                                        <p:attrNameLst>
                                          <p:attrName>ppt_x</p:attrName>
                                        </p:attrNameLst>
                                      </p:cBhvr>
                                      <p:tavLst>
                                        <p:tav tm="0">
                                          <p:val>
                                            <p:strVal val="1+#ppt_w/2"/>
                                          </p:val>
                                        </p:tav>
                                        <p:tav tm="100000">
                                          <p:val>
                                            <p:strVal val="#ppt_x"/>
                                          </p:val>
                                        </p:tav>
                                      </p:tavLst>
                                    </p:anim>
                                    <p:anim calcmode="lin" valueType="num">
                                      <p:cBhvr additive="base">
                                        <p:cTn id="51" dur="5000" fill="hold"/>
                                        <p:tgtEl>
                                          <p:spTgt spid="8"/>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iterate type="lt">
                                    <p:tmPct val="0"/>
                                  </p:iterate>
                                  <p:childTnLst>
                                    <p:set>
                                      <p:cBhvr>
                                        <p:cTn id="53" dur="1" fill="hold">
                                          <p:stCondLst>
                                            <p:cond delay="0"/>
                                          </p:stCondLst>
                                        </p:cTn>
                                        <p:tgtEl>
                                          <p:spTgt spid="10"/>
                                        </p:tgtEl>
                                        <p:attrNameLst>
                                          <p:attrName>style.visibility</p:attrName>
                                        </p:attrNameLst>
                                      </p:cBhvr>
                                      <p:to>
                                        <p:strVal val="visible"/>
                                      </p:to>
                                    </p:set>
                                    <p:anim calcmode="lin" valueType="num">
                                      <p:cBhvr additive="base">
                                        <p:cTn id="54" dur="5000" fill="hold"/>
                                        <p:tgtEl>
                                          <p:spTgt spid="10"/>
                                        </p:tgtEl>
                                        <p:attrNameLst>
                                          <p:attrName>ppt_x</p:attrName>
                                        </p:attrNameLst>
                                      </p:cBhvr>
                                      <p:tavLst>
                                        <p:tav tm="0">
                                          <p:val>
                                            <p:strVal val="1+#ppt_w/2"/>
                                          </p:val>
                                        </p:tav>
                                        <p:tav tm="100000">
                                          <p:val>
                                            <p:strVal val="#ppt_x"/>
                                          </p:val>
                                        </p:tav>
                                      </p:tavLst>
                                    </p:anim>
                                    <p:anim calcmode="lin" valueType="num">
                                      <p:cBhvr additive="base">
                                        <p:cTn id="55" dur="5000" fill="hold"/>
                                        <p:tgtEl>
                                          <p:spTgt spid="10"/>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iterate type="lt">
                                    <p:tmPct val="0"/>
                                  </p:iterate>
                                  <p:childTnLst>
                                    <p:set>
                                      <p:cBhvr>
                                        <p:cTn id="57" dur="1" fill="hold">
                                          <p:stCondLst>
                                            <p:cond delay="0"/>
                                          </p:stCondLst>
                                        </p:cTn>
                                        <p:tgtEl>
                                          <p:spTgt spid="12"/>
                                        </p:tgtEl>
                                        <p:attrNameLst>
                                          <p:attrName>style.visibility</p:attrName>
                                        </p:attrNameLst>
                                      </p:cBhvr>
                                      <p:to>
                                        <p:strVal val="visible"/>
                                      </p:to>
                                    </p:set>
                                    <p:anim calcmode="lin" valueType="num">
                                      <p:cBhvr additive="base">
                                        <p:cTn id="58" dur="5000" fill="hold"/>
                                        <p:tgtEl>
                                          <p:spTgt spid="12"/>
                                        </p:tgtEl>
                                        <p:attrNameLst>
                                          <p:attrName>ppt_x</p:attrName>
                                        </p:attrNameLst>
                                      </p:cBhvr>
                                      <p:tavLst>
                                        <p:tav tm="0">
                                          <p:val>
                                            <p:strVal val="1+#ppt_w/2"/>
                                          </p:val>
                                        </p:tav>
                                        <p:tav tm="100000">
                                          <p:val>
                                            <p:strVal val="#ppt_x"/>
                                          </p:val>
                                        </p:tav>
                                      </p:tavLst>
                                    </p:anim>
                                    <p:anim calcmode="lin" valueType="num">
                                      <p:cBhvr additive="base">
                                        <p:cTn id="59" dur="5000" fill="hold"/>
                                        <p:tgtEl>
                                          <p:spTgt spid="12"/>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iterate type="lt">
                                    <p:tmPct val="0"/>
                                  </p:iterate>
                                  <p:childTnLst>
                                    <p:set>
                                      <p:cBhvr>
                                        <p:cTn id="61" dur="1" fill="hold">
                                          <p:stCondLst>
                                            <p:cond delay="0"/>
                                          </p:stCondLst>
                                        </p:cTn>
                                        <p:tgtEl>
                                          <p:spTgt spid="14"/>
                                        </p:tgtEl>
                                        <p:attrNameLst>
                                          <p:attrName>style.visibility</p:attrName>
                                        </p:attrNameLst>
                                      </p:cBhvr>
                                      <p:to>
                                        <p:strVal val="visible"/>
                                      </p:to>
                                    </p:set>
                                    <p:anim calcmode="lin" valueType="num">
                                      <p:cBhvr additive="base">
                                        <p:cTn id="62" dur="5000" fill="hold"/>
                                        <p:tgtEl>
                                          <p:spTgt spid="14"/>
                                        </p:tgtEl>
                                        <p:attrNameLst>
                                          <p:attrName>ppt_x</p:attrName>
                                        </p:attrNameLst>
                                      </p:cBhvr>
                                      <p:tavLst>
                                        <p:tav tm="0">
                                          <p:val>
                                            <p:strVal val="1+#ppt_w/2"/>
                                          </p:val>
                                        </p:tav>
                                        <p:tav tm="100000">
                                          <p:val>
                                            <p:strVal val="#ppt_x"/>
                                          </p:val>
                                        </p:tav>
                                      </p:tavLst>
                                    </p:anim>
                                    <p:anim calcmode="lin" valueType="num">
                                      <p:cBhvr additive="base">
                                        <p:cTn id="63" dur="5000" fill="hold"/>
                                        <p:tgtEl>
                                          <p:spTgt spid="1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iterate type="lt">
                                    <p:tmPct val="0"/>
                                  </p:iterate>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5000" fill="hold"/>
                                        <p:tgtEl>
                                          <p:spTgt spid="16"/>
                                        </p:tgtEl>
                                        <p:attrNameLst>
                                          <p:attrName>ppt_x</p:attrName>
                                        </p:attrNameLst>
                                      </p:cBhvr>
                                      <p:tavLst>
                                        <p:tav tm="0">
                                          <p:val>
                                            <p:strVal val="1+#ppt_w/2"/>
                                          </p:val>
                                        </p:tav>
                                        <p:tav tm="100000">
                                          <p:val>
                                            <p:strVal val="#ppt_x"/>
                                          </p:val>
                                        </p:tav>
                                      </p:tavLst>
                                    </p:anim>
                                    <p:anim calcmode="lin" valueType="num">
                                      <p:cBhvr additive="base">
                                        <p:cTn id="67" dur="5000" fill="hold"/>
                                        <p:tgtEl>
                                          <p:spTgt spid="16"/>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iterate type="lt">
                                    <p:tmPct val="0"/>
                                  </p:iterate>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1+#ppt_w/2"/>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iterate type="lt">
                                    <p:tmPct val="0"/>
                                  </p:iterate>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5000" fill="hold"/>
                                        <p:tgtEl>
                                          <p:spTgt spid="20"/>
                                        </p:tgtEl>
                                        <p:attrNameLst>
                                          <p:attrName>ppt_x</p:attrName>
                                        </p:attrNameLst>
                                      </p:cBhvr>
                                      <p:tavLst>
                                        <p:tav tm="0">
                                          <p:val>
                                            <p:strVal val="1+#ppt_w/2"/>
                                          </p:val>
                                        </p:tav>
                                        <p:tav tm="100000">
                                          <p:val>
                                            <p:strVal val="#ppt_x"/>
                                          </p:val>
                                        </p:tav>
                                      </p:tavLst>
                                    </p:anim>
                                    <p:anim calcmode="lin" valueType="num">
                                      <p:cBhvr additive="base">
                                        <p:cTn id="75" dur="5000" fill="hold"/>
                                        <p:tgtEl>
                                          <p:spTgt spid="20"/>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iterate type="lt">
                                    <p:tmPct val="0"/>
                                  </p:iterate>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1+#ppt_w/2"/>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iterate type="lt">
                                    <p:tmPct val="0"/>
                                  </p:iterate>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0-#ppt_w/2"/>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iterate type="lt">
                                    <p:tmPct val="0"/>
                                  </p:iterate>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0" fill="hold"/>
                                        <p:tgtEl>
                                          <p:spTgt spid="25"/>
                                        </p:tgtEl>
                                        <p:attrNameLst>
                                          <p:attrName>ppt_x</p:attrName>
                                        </p:attrNameLst>
                                      </p:cBhvr>
                                      <p:tavLst>
                                        <p:tav tm="0">
                                          <p:val>
                                            <p:strVal val="0-#ppt_w/2"/>
                                          </p:val>
                                        </p:tav>
                                        <p:tav tm="100000">
                                          <p:val>
                                            <p:strVal val="#ppt_x"/>
                                          </p:val>
                                        </p:tav>
                                      </p:tavLst>
                                    </p:anim>
                                    <p:anim calcmode="lin" valueType="num">
                                      <p:cBhvr additive="base">
                                        <p:cTn id="87" dur="5000" fill="hold"/>
                                        <p:tgtEl>
                                          <p:spTgt spid="2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iterate type="lt">
                                    <p:tmPct val="0"/>
                                  </p:iterate>
                                  <p:childTnLst>
                                    <p:set>
                                      <p:cBhvr>
                                        <p:cTn id="89" dur="1" fill="hold">
                                          <p:stCondLst>
                                            <p:cond delay="0"/>
                                          </p:stCondLst>
                                        </p:cTn>
                                        <p:tgtEl>
                                          <p:spTgt spid="27"/>
                                        </p:tgtEl>
                                        <p:attrNameLst>
                                          <p:attrName>style.visibility</p:attrName>
                                        </p:attrNameLst>
                                      </p:cBhvr>
                                      <p:to>
                                        <p:strVal val="visible"/>
                                      </p:to>
                                    </p:set>
                                    <p:anim calcmode="lin" valueType="num">
                                      <p:cBhvr additive="base">
                                        <p:cTn id="90" dur="5000" fill="hold"/>
                                        <p:tgtEl>
                                          <p:spTgt spid="27"/>
                                        </p:tgtEl>
                                        <p:attrNameLst>
                                          <p:attrName>ppt_x</p:attrName>
                                        </p:attrNameLst>
                                      </p:cBhvr>
                                      <p:tavLst>
                                        <p:tav tm="0">
                                          <p:val>
                                            <p:strVal val="0-#ppt_w/2"/>
                                          </p:val>
                                        </p:tav>
                                        <p:tav tm="100000">
                                          <p:val>
                                            <p:strVal val="#ppt_x"/>
                                          </p:val>
                                        </p:tav>
                                      </p:tavLst>
                                    </p:anim>
                                    <p:anim calcmode="lin" valueType="num">
                                      <p:cBhvr additive="base">
                                        <p:cTn id="91" dur="5000" fill="hold"/>
                                        <p:tgtEl>
                                          <p:spTgt spid="2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iterate type="lt">
                                    <p:tmPct val="0"/>
                                  </p:iterate>
                                  <p:childTnLst>
                                    <p:set>
                                      <p:cBhvr>
                                        <p:cTn id="93" dur="1" fill="hold">
                                          <p:stCondLst>
                                            <p:cond delay="0"/>
                                          </p:stCondLst>
                                        </p:cTn>
                                        <p:tgtEl>
                                          <p:spTgt spid="29"/>
                                        </p:tgtEl>
                                        <p:attrNameLst>
                                          <p:attrName>style.visibility</p:attrName>
                                        </p:attrNameLst>
                                      </p:cBhvr>
                                      <p:to>
                                        <p:strVal val="visible"/>
                                      </p:to>
                                    </p:set>
                                    <p:anim calcmode="lin" valueType="num">
                                      <p:cBhvr additive="base">
                                        <p:cTn id="94" dur="5000" fill="hold"/>
                                        <p:tgtEl>
                                          <p:spTgt spid="29"/>
                                        </p:tgtEl>
                                        <p:attrNameLst>
                                          <p:attrName>ppt_x</p:attrName>
                                        </p:attrNameLst>
                                      </p:cBhvr>
                                      <p:tavLst>
                                        <p:tav tm="0">
                                          <p:val>
                                            <p:strVal val="0-#ppt_w/2"/>
                                          </p:val>
                                        </p:tav>
                                        <p:tav tm="100000">
                                          <p:val>
                                            <p:strVal val="#ppt_x"/>
                                          </p:val>
                                        </p:tav>
                                      </p:tavLst>
                                    </p:anim>
                                    <p:anim calcmode="lin" valueType="num">
                                      <p:cBhvr additive="base">
                                        <p:cTn id="95" dur="5000" fill="hold"/>
                                        <p:tgtEl>
                                          <p:spTgt spid="2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iterate type="lt">
                                    <p:tmPct val="0"/>
                                  </p:iterate>
                                  <p:childTnLst>
                                    <p:set>
                                      <p:cBhvr>
                                        <p:cTn id="97" dur="1" fill="hold">
                                          <p:stCondLst>
                                            <p:cond delay="0"/>
                                          </p:stCondLst>
                                        </p:cTn>
                                        <p:tgtEl>
                                          <p:spTgt spid="31"/>
                                        </p:tgtEl>
                                        <p:attrNameLst>
                                          <p:attrName>style.visibility</p:attrName>
                                        </p:attrNameLst>
                                      </p:cBhvr>
                                      <p:to>
                                        <p:strVal val="visible"/>
                                      </p:to>
                                    </p:set>
                                    <p:anim calcmode="lin" valueType="num">
                                      <p:cBhvr additive="base">
                                        <p:cTn id="98" dur="5000" fill="hold"/>
                                        <p:tgtEl>
                                          <p:spTgt spid="31"/>
                                        </p:tgtEl>
                                        <p:attrNameLst>
                                          <p:attrName>ppt_x</p:attrName>
                                        </p:attrNameLst>
                                      </p:cBhvr>
                                      <p:tavLst>
                                        <p:tav tm="0">
                                          <p:val>
                                            <p:strVal val="0-#ppt_w/2"/>
                                          </p:val>
                                        </p:tav>
                                        <p:tav tm="100000">
                                          <p:val>
                                            <p:strVal val="#ppt_x"/>
                                          </p:val>
                                        </p:tav>
                                      </p:tavLst>
                                    </p:anim>
                                    <p:anim calcmode="lin" valueType="num">
                                      <p:cBhvr additive="base">
                                        <p:cTn id="99" dur="5000" fill="hold"/>
                                        <p:tgtEl>
                                          <p:spTgt spid="3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iterate type="lt">
                                    <p:tmPct val="0"/>
                                  </p:iterate>
                                  <p:childTnLst>
                                    <p:set>
                                      <p:cBhvr>
                                        <p:cTn id="101" dur="1" fill="hold">
                                          <p:stCondLst>
                                            <p:cond delay="0"/>
                                          </p:stCondLst>
                                        </p:cTn>
                                        <p:tgtEl>
                                          <p:spTgt spid="33"/>
                                        </p:tgtEl>
                                        <p:attrNameLst>
                                          <p:attrName>style.visibility</p:attrName>
                                        </p:attrNameLst>
                                      </p:cBhvr>
                                      <p:to>
                                        <p:strVal val="visible"/>
                                      </p:to>
                                    </p:set>
                                    <p:anim calcmode="lin" valueType="num">
                                      <p:cBhvr additive="base">
                                        <p:cTn id="102" dur="5000" fill="hold"/>
                                        <p:tgtEl>
                                          <p:spTgt spid="33"/>
                                        </p:tgtEl>
                                        <p:attrNameLst>
                                          <p:attrName>ppt_x</p:attrName>
                                        </p:attrNameLst>
                                      </p:cBhvr>
                                      <p:tavLst>
                                        <p:tav tm="0">
                                          <p:val>
                                            <p:strVal val="0-#ppt_w/2"/>
                                          </p:val>
                                        </p:tav>
                                        <p:tav tm="100000">
                                          <p:val>
                                            <p:strVal val="#ppt_x"/>
                                          </p:val>
                                        </p:tav>
                                      </p:tavLst>
                                    </p:anim>
                                    <p:anim calcmode="lin" valueType="num">
                                      <p:cBhvr additive="base">
                                        <p:cTn id="103" dur="5000" fill="hold"/>
                                        <p:tgtEl>
                                          <p:spTgt spid="3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iterate type="lt">
                                    <p:tmPct val="0"/>
                                  </p:iterate>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iterate type="lt">
                                    <p:tmPct val="0"/>
                                  </p:iterate>
                                  <p:childTnLst>
                                    <p:set>
                                      <p:cBhvr>
                                        <p:cTn id="109" dur="1" fill="hold">
                                          <p:stCondLst>
                                            <p:cond delay="0"/>
                                          </p:stCondLst>
                                        </p:cTn>
                                        <p:tgtEl>
                                          <p:spTgt spid="37"/>
                                        </p:tgtEl>
                                        <p:attrNameLst>
                                          <p:attrName>style.visibility</p:attrName>
                                        </p:attrNameLst>
                                      </p:cBhvr>
                                      <p:to>
                                        <p:strVal val="visible"/>
                                      </p:to>
                                    </p:set>
                                    <p:anim calcmode="lin" valueType="num">
                                      <p:cBhvr additive="base">
                                        <p:cTn id="110" dur="5000" fill="hold"/>
                                        <p:tgtEl>
                                          <p:spTgt spid="37"/>
                                        </p:tgtEl>
                                        <p:attrNameLst>
                                          <p:attrName>ppt_x</p:attrName>
                                        </p:attrNameLst>
                                      </p:cBhvr>
                                      <p:tavLst>
                                        <p:tav tm="0">
                                          <p:val>
                                            <p:strVal val="0-#ppt_w/2"/>
                                          </p:val>
                                        </p:tav>
                                        <p:tav tm="100000">
                                          <p:val>
                                            <p:strVal val="#ppt_x"/>
                                          </p:val>
                                        </p:tav>
                                      </p:tavLst>
                                    </p:anim>
                                    <p:anim calcmode="lin" valueType="num">
                                      <p:cBhvr additive="base">
                                        <p:cTn id="111" dur="5000" fill="hold"/>
                                        <p:tgtEl>
                                          <p:spTgt spid="37"/>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iterate type="lt">
                                    <p:tmPct val="0"/>
                                  </p:iterate>
                                  <p:childTnLst>
                                    <p:set>
                                      <p:cBhvr>
                                        <p:cTn id="113" dur="1" fill="hold">
                                          <p:stCondLst>
                                            <p:cond delay="0"/>
                                          </p:stCondLst>
                                        </p:cTn>
                                        <p:tgtEl>
                                          <p:spTgt spid="39"/>
                                        </p:tgtEl>
                                        <p:attrNameLst>
                                          <p:attrName>style.visibility</p:attrName>
                                        </p:attrNameLst>
                                      </p:cBhvr>
                                      <p:to>
                                        <p:strVal val="visible"/>
                                      </p:to>
                                    </p:set>
                                    <p:anim calcmode="lin" valueType="num">
                                      <p:cBhvr additive="base">
                                        <p:cTn id="114" dur="5000" fill="hold"/>
                                        <p:tgtEl>
                                          <p:spTgt spid="39"/>
                                        </p:tgtEl>
                                        <p:attrNameLst>
                                          <p:attrName>ppt_x</p:attrName>
                                        </p:attrNameLst>
                                      </p:cBhvr>
                                      <p:tavLst>
                                        <p:tav tm="0">
                                          <p:val>
                                            <p:strVal val="0-#ppt_w/2"/>
                                          </p:val>
                                        </p:tav>
                                        <p:tav tm="100000">
                                          <p:val>
                                            <p:strVal val="#ppt_x"/>
                                          </p:val>
                                        </p:tav>
                                      </p:tavLst>
                                    </p:anim>
                                    <p:anim calcmode="lin" valueType="num">
                                      <p:cBhvr additive="base">
                                        <p:cTn id="115" dur="5000" fill="hold"/>
                                        <p:tgtEl>
                                          <p:spTgt spid="3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iterate type="lt">
                                    <p:tmPct val="0"/>
                                  </p:iterate>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5000" fill="hold"/>
                                        <p:tgtEl>
                                          <p:spTgt spid="24"/>
                                        </p:tgtEl>
                                        <p:attrNameLst>
                                          <p:attrName>ppt_x</p:attrName>
                                        </p:attrNameLst>
                                      </p:cBhvr>
                                      <p:tavLst>
                                        <p:tav tm="0">
                                          <p:val>
                                            <p:strVal val="1+#ppt_w/2"/>
                                          </p:val>
                                        </p:tav>
                                        <p:tav tm="100000">
                                          <p:val>
                                            <p:strVal val="#ppt_x"/>
                                          </p:val>
                                        </p:tav>
                                      </p:tavLst>
                                    </p:anim>
                                    <p:anim calcmode="lin" valueType="num">
                                      <p:cBhvr additive="base">
                                        <p:cTn id="119" dur="5000" fill="hold"/>
                                        <p:tgtEl>
                                          <p:spTgt spid="2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iterate type="lt">
                                    <p:tmPct val="0"/>
                                  </p:iterate>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iterate type="lt">
                                    <p:tmPct val="0"/>
                                  </p:iterate>
                                  <p:childTnLst>
                                    <p:set>
                                      <p:cBhvr>
                                        <p:cTn id="125" dur="1" fill="hold">
                                          <p:stCondLst>
                                            <p:cond delay="0"/>
                                          </p:stCondLst>
                                        </p:cTn>
                                        <p:tgtEl>
                                          <p:spTgt spid="28"/>
                                        </p:tgtEl>
                                        <p:attrNameLst>
                                          <p:attrName>style.visibility</p:attrName>
                                        </p:attrNameLst>
                                      </p:cBhvr>
                                      <p:to>
                                        <p:strVal val="visible"/>
                                      </p:to>
                                    </p:set>
                                    <p:anim calcmode="lin" valueType="num">
                                      <p:cBhvr additive="base">
                                        <p:cTn id="126" dur="5000" fill="hold"/>
                                        <p:tgtEl>
                                          <p:spTgt spid="28"/>
                                        </p:tgtEl>
                                        <p:attrNameLst>
                                          <p:attrName>ppt_x</p:attrName>
                                        </p:attrNameLst>
                                      </p:cBhvr>
                                      <p:tavLst>
                                        <p:tav tm="0">
                                          <p:val>
                                            <p:strVal val="1+#ppt_w/2"/>
                                          </p:val>
                                        </p:tav>
                                        <p:tav tm="100000">
                                          <p:val>
                                            <p:strVal val="#ppt_x"/>
                                          </p:val>
                                        </p:tav>
                                      </p:tavLst>
                                    </p:anim>
                                    <p:anim calcmode="lin" valueType="num">
                                      <p:cBhvr additive="base">
                                        <p:cTn id="127" dur="5000" fill="hold"/>
                                        <p:tgtEl>
                                          <p:spTgt spid="28"/>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iterate type="lt">
                                    <p:tmPct val="0"/>
                                  </p:iterate>
                                  <p:childTnLst>
                                    <p:set>
                                      <p:cBhvr>
                                        <p:cTn id="129" dur="1" fill="hold">
                                          <p:stCondLst>
                                            <p:cond delay="0"/>
                                          </p:stCondLst>
                                        </p:cTn>
                                        <p:tgtEl>
                                          <p:spTgt spid="30"/>
                                        </p:tgtEl>
                                        <p:attrNameLst>
                                          <p:attrName>style.visibility</p:attrName>
                                        </p:attrNameLst>
                                      </p:cBhvr>
                                      <p:to>
                                        <p:strVal val="visible"/>
                                      </p:to>
                                    </p:set>
                                    <p:anim calcmode="lin" valueType="num">
                                      <p:cBhvr additive="base">
                                        <p:cTn id="130" dur="5000" fill="hold"/>
                                        <p:tgtEl>
                                          <p:spTgt spid="30"/>
                                        </p:tgtEl>
                                        <p:attrNameLst>
                                          <p:attrName>ppt_x</p:attrName>
                                        </p:attrNameLst>
                                      </p:cBhvr>
                                      <p:tavLst>
                                        <p:tav tm="0">
                                          <p:val>
                                            <p:strVal val="1+#ppt_w/2"/>
                                          </p:val>
                                        </p:tav>
                                        <p:tav tm="100000">
                                          <p:val>
                                            <p:strVal val="#ppt_x"/>
                                          </p:val>
                                        </p:tav>
                                      </p:tavLst>
                                    </p:anim>
                                    <p:anim calcmode="lin" valueType="num">
                                      <p:cBhvr additive="base">
                                        <p:cTn id="131" dur="5000" fill="hold"/>
                                        <p:tgtEl>
                                          <p:spTgt spid="30"/>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iterate type="lt">
                                    <p:tmPct val="0"/>
                                  </p:iterate>
                                  <p:childTnLst>
                                    <p:set>
                                      <p:cBhvr>
                                        <p:cTn id="133" dur="1" fill="hold">
                                          <p:stCondLst>
                                            <p:cond delay="0"/>
                                          </p:stCondLst>
                                        </p:cTn>
                                        <p:tgtEl>
                                          <p:spTgt spid="32"/>
                                        </p:tgtEl>
                                        <p:attrNameLst>
                                          <p:attrName>style.visibility</p:attrName>
                                        </p:attrNameLst>
                                      </p:cBhvr>
                                      <p:to>
                                        <p:strVal val="visible"/>
                                      </p:to>
                                    </p:set>
                                    <p:anim calcmode="lin" valueType="num">
                                      <p:cBhvr additive="base">
                                        <p:cTn id="134" dur="5000" fill="hold"/>
                                        <p:tgtEl>
                                          <p:spTgt spid="32"/>
                                        </p:tgtEl>
                                        <p:attrNameLst>
                                          <p:attrName>ppt_x</p:attrName>
                                        </p:attrNameLst>
                                      </p:cBhvr>
                                      <p:tavLst>
                                        <p:tav tm="0">
                                          <p:val>
                                            <p:strVal val="1+#ppt_w/2"/>
                                          </p:val>
                                        </p:tav>
                                        <p:tav tm="100000">
                                          <p:val>
                                            <p:strVal val="#ppt_x"/>
                                          </p:val>
                                        </p:tav>
                                      </p:tavLst>
                                    </p:anim>
                                    <p:anim calcmode="lin" valueType="num">
                                      <p:cBhvr additive="base">
                                        <p:cTn id="135" dur="5000" fill="hold"/>
                                        <p:tgtEl>
                                          <p:spTgt spid="32"/>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iterate type="lt">
                                    <p:tmPct val="0"/>
                                  </p:iterate>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iterate type="lt">
                                    <p:tmPct val="0"/>
                                  </p:iterate>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5000" fill="hold"/>
                                        <p:tgtEl>
                                          <p:spTgt spid="36"/>
                                        </p:tgtEl>
                                        <p:attrNameLst>
                                          <p:attrName>ppt_x</p:attrName>
                                        </p:attrNameLst>
                                      </p:cBhvr>
                                      <p:tavLst>
                                        <p:tav tm="0">
                                          <p:val>
                                            <p:strVal val="1+#ppt_w/2"/>
                                          </p:val>
                                        </p:tav>
                                        <p:tav tm="100000">
                                          <p:val>
                                            <p:strVal val="#ppt_x"/>
                                          </p:val>
                                        </p:tav>
                                      </p:tavLst>
                                    </p:anim>
                                    <p:anim calcmode="lin" valueType="num">
                                      <p:cBhvr additive="base">
                                        <p:cTn id="143" dur="5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iterate type="lt">
                                    <p:tmPct val="0"/>
                                  </p:iterate>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5000" fill="hold"/>
                                        <p:tgtEl>
                                          <p:spTgt spid="38"/>
                                        </p:tgtEl>
                                        <p:attrNameLst>
                                          <p:attrName>ppt_x</p:attrName>
                                        </p:attrNameLst>
                                      </p:cBhvr>
                                      <p:tavLst>
                                        <p:tav tm="0">
                                          <p:val>
                                            <p:strVal val="1+#ppt_w/2"/>
                                          </p:val>
                                        </p:tav>
                                        <p:tav tm="100000">
                                          <p:val>
                                            <p:strVal val="#ppt_x"/>
                                          </p:val>
                                        </p:tav>
                                      </p:tavLst>
                                    </p:anim>
                                    <p:anim calcmode="lin" valueType="num">
                                      <p:cBhvr additive="base">
                                        <p:cTn id="147" dur="5000" fill="hold"/>
                                        <p:tgtEl>
                                          <p:spTgt spid="38"/>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iterate type="lt">
                                    <p:tmPct val="0"/>
                                  </p:iterate>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iterate type="lt">
                                    <p:tmPct val="0"/>
                                  </p:iterate>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0-#ppt_w/2"/>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iterate type="lt">
                                    <p:tmPct val="0"/>
                                  </p:iterate>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0-#ppt_w/2"/>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iterate type="lt">
                                    <p:tmPct val="0"/>
                                  </p:iterate>
                                  <p:childTnLst>
                                    <p:set>
                                      <p:cBhvr>
                                        <p:cTn id="161" dur="1" fill="hold">
                                          <p:stCondLst>
                                            <p:cond delay="0"/>
                                          </p:stCondLst>
                                        </p:cTn>
                                        <p:tgtEl>
                                          <p:spTgt spid="45"/>
                                        </p:tgtEl>
                                        <p:attrNameLst>
                                          <p:attrName>style.visibility</p:attrName>
                                        </p:attrNameLst>
                                      </p:cBhvr>
                                      <p:to>
                                        <p:strVal val="visible"/>
                                      </p:to>
                                    </p:set>
                                    <p:anim calcmode="lin" valueType="num">
                                      <p:cBhvr additive="base">
                                        <p:cTn id="162" dur="5000" fill="hold"/>
                                        <p:tgtEl>
                                          <p:spTgt spid="45"/>
                                        </p:tgtEl>
                                        <p:attrNameLst>
                                          <p:attrName>ppt_x</p:attrName>
                                        </p:attrNameLst>
                                      </p:cBhvr>
                                      <p:tavLst>
                                        <p:tav tm="0">
                                          <p:val>
                                            <p:strVal val="0-#ppt_w/2"/>
                                          </p:val>
                                        </p:tav>
                                        <p:tav tm="100000">
                                          <p:val>
                                            <p:strVal val="#ppt_x"/>
                                          </p:val>
                                        </p:tav>
                                      </p:tavLst>
                                    </p:anim>
                                    <p:anim calcmode="lin" valueType="num">
                                      <p:cBhvr additive="base">
                                        <p:cTn id="163" dur="5000" fill="hold"/>
                                        <p:tgtEl>
                                          <p:spTgt spid="45"/>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iterate type="lt">
                                    <p:tmPct val="0"/>
                                  </p:iterate>
                                  <p:childTnLst>
                                    <p:set>
                                      <p:cBhvr>
                                        <p:cTn id="165" dur="1" fill="hold">
                                          <p:stCondLst>
                                            <p:cond delay="0"/>
                                          </p:stCondLst>
                                        </p:cTn>
                                        <p:tgtEl>
                                          <p:spTgt spid="47"/>
                                        </p:tgtEl>
                                        <p:attrNameLst>
                                          <p:attrName>style.visibility</p:attrName>
                                        </p:attrNameLst>
                                      </p:cBhvr>
                                      <p:to>
                                        <p:strVal val="visible"/>
                                      </p:to>
                                    </p:set>
                                    <p:anim calcmode="lin" valueType="num">
                                      <p:cBhvr additive="base">
                                        <p:cTn id="166" dur="5000" fill="hold"/>
                                        <p:tgtEl>
                                          <p:spTgt spid="47"/>
                                        </p:tgtEl>
                                        <p:attrNameLst>
                                          <p:attrName>ppt_x</p:attrName>
                                        </p:attrNameLst>
                                      </p:cBhvr>
                                      <p:tavLst>
                                        <p:tav tm="0">
                                          <p:val>
                                            <p:strVal val="0-#ppt_w/2"/>
                                          </p:val>
                                        </p:tav>
                                        <p:tav tm="100000">
                                          <p:val>
                                            <p:strVal val="#ppt_x"/>
                                          </p:val>
                                        </p:tav>
                                      </p:tavLst>
                                    </p:anim>
                                    <p:anim calcmode="lin" valueType="num">
                                      <p:cBhvr additive="base">
                                        <p:cTn id="167" dur="5000" fill="hold"/>
                                        <p:tgtEl>
                                          <p:spTgt spid="47"/>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iterate type="lt">
                                    <p:tmPct val="0"/>
                                  </p:iterate>
                                  <p:childTnLst>
                                    <p:set>
                                      <p:cBhvr>
                                        <p:cTn id="169" dur="1" fill="hold">
                                          <p:stCondLst>
                                            <p:cond delay="0"/>
                                          </p:stCondLst>
                                        </p:cTn>
                                        <p:tgtEl>
                                          <p:spTgt spid="49"/>
                                        </p:tgtEl>
                                        <p:attrNameLst>
                                          <p:attrName>style.visibility</p:attrName>
                                        </p:attrNameLst>
                                      </p:cBhvr>
                                      <p:to>
                                        <p:strVal val="visible"/>
                                      </p:to>
                                    </p:set>
                                    <p:anim calcmode="lin" valueType="num">
                                      <p:cBhvr additive="base">
                                        <p:cTn id="170" dur="5000" fill="hold"/>
                                        <p:tgtEl>
                                          <p:spTgt spid="49"/>
                                        </p:tgtEl>
                                        <p:attrNameLst>
                                          <p:attrName>ppt_x</p:attrName>
                                        </p:attrNameLst>
                                      </p:cBhvr>
                                      <p:tavLst>
                                        <p:tav tm="0">
                                          <p:val>
                                            <p:strVal val="0-#ppt_w/2"/>
                                          </p:val>
                                        </p:tav>
                                        <p:tav tm="100000">
                                          <p:val>
                                            <p:strVal val="#ppt_x"/>
                                          </p:val>
                                        </p:tav>
                                      </p:tavLst>
                                    </p:anim>
                                    <p:anim calcmode="lin" valueType="num">
                                      <p:cBhvr additive="base">
                                        <p:cTn id="171" dur="5000" fill="hold"/>
                                        <p:tgtEl>
                                          <p:spTgt spid="49"/>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iterate type="lt">
                                    <p:tmPct val="0"/>
                                  </p:iterate>
                                  <p:childTnLst>
                                    <p:set>
                                      <p:cBhvr>
                                        <p:cTn id="173" dur="1" fill="hold">
                                          <p:stCondLst>
                                            <p:cond delay="0"/>
                                          </p:stCondLst>
                                        </p:cTn>
                                        <p:tgtEl>
                                          <p:spTgt spid="51"/>
                                        </p:tgtEl>
                                        <p:attrNameLst>
                                          <p:attrName>style.visibility</p:attrName>
                                        </p:attrNameLst>
                                      </p:cBhvr>
                                      <p:to>
                                        <p:strVal val="visible"/>
                                      </p:to>
                                    </p:set>
                                    <p:anim calcmode="lin" valueType="num">
                                      <p:cBhvr additive="base">
                                        <p:cTn id="174" dur="5000" fill="hold"/>
                                        <p:tgtEl>
                                          <p:spTgt spid="51"/>
                                        </p:tgtEl>
                                        <p:attrNameLst>
                                          <p:attrName>ppt_x</p:attrName>
                                        </p:attrNameLst>
                                      </p:cBhvr>
                                      <p:tavLst>
                                        <p:tav tm="0">
                                          <p:val>
                                            <p:strVal val="0-#ppt_w/2"/>
                                          </p:val>
                                        </p:tav>
                                        <p:tav tm="100000">
                                          <p:val>
                                            <p:strVal val="#ppt_x"/>
                                          </p:val>
                                        </p:tav>
                                      </p:tavLst>
                                    </p:anim>
                                    <p:anim calcmode="lin" valueType="num">
                                      <p:cBhvr additive="base">
                                        <p:cTn id="175" dur="5000" fill="hold"/>
                                        <p:tgtEl>
                                          <p:spTgt spid="51"/>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iterate type="lt">
                                    <p:tmPct val="0"/>
                                  </p:iterate>
                                  <p:childTnLst>
                                    <p:set>
                                      <p:cBhvr>
                                        <p:cTn id="177" dur="1" fill="hold">
                                          <p:stCondLst>
                                            <p:cond delay="0"/>
                                          </p:stCondLst>
                                        </p:cTn>
                                        <p:tgtEl>
                                          <p:spTgt spid="53"/>
                                        </p:tgtEl>
                                        <p:attrNameLst>
                                          <p:attrName>style.visibility</p:attrName>
                                        </p:attrNameLst>
                                      </p:cBhvr>
                                      <p:to>
                                        <p:strVal val="visible"/>
                                      </p:to>
                                    </p:set>
                                    <p:anim calcmode="lin" valueType="num">
                                      <p:cBhvr additive="base">
                                        <p:cTn id="178" dur="5000" fill="hold"/>
                                        <p:tgtEl>
                                          <p:spTgt spid="53"/>
                                        </p:tgtEl>
                                        <p:attrNameLst>
                                          <p:attrName>ppt_x</p:attrName>
                                        </p:attrNameLst>
                                      </p:cBhvr>
                                      <p:tavLst>
                                        <p:tav tm="0">
                                          <p:val>
                                            <p:strVal val="0-#ppt_w/2"/>
                                          </p:val>
                                        </p:tav>
                                        <p:tav tm="100000">
                                          <p:val>
                                            <p:strVal val="#ppt_x"/>
                                          </p:val>
                                        </p:tav>
                                      </p:tavLst>
                                    </p:anim>
                                    <p:anim calcmode="lin" valueType="num">
                                      <p:cBhvr additive="base">
                                        <p:cTn id="179" dur="5000" fill="hold"/>
                                        <p:tgtEl>
                                          <p:spTgt spid="53"/>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iterate type="lt">
                                    <p:tmPct val="0"/>
                                  </p:iterate>
                                  <p:childTnLst>
                                    <p:set>
                                      <p:cBhvr>
                                        <p:cTn id="181" dur="1" fill="hold">
                                          <p:stCondLst>
                                            <p:cond delay="0"/>
                                          </p:stCondLst>
                                        </p:cTn>
                                        <p:tgtEl>
                                          <p:spTgt spid="55"/>
                                        </p:tgtEl>
                                        <p:attrNameLst>
                                          <p:attrName>style.visibility</p:attrName>
                                        </p:attrNameLst>
                                      </p:cBhvr>
                                      <p:to>
                                        <p:strVal val="visible"/>
                                      </p:to>
                                    </p:set>
                                    <p:anim calcmode="lin" valueType="num">
                                      <p:cBhvr additive="base">
                                        <p:cTn id="182" dur="5000" fill="hold"/>
                                        <p:tgtEl>
                                          <p:spTgt spid="55"/>
                                        </p:tgtEl>
                                        <p:attrNameLst>
                                          <p:attrName>ppt_x</p:attrName>
                                        </p:attrNameLst>
                                      </p:cBhvr>
                                      <p:tavLst>
                                        <p:tav tm="0">
                                          <p:val>
                                            <p:strVal val="0-#ppt_w/2"/>
                                          </p:val>
                                        </p:tav>
                                        <p:tav tm="100000">
                                          <p:val>
                                            <p:strVal val="#ppt_x"/>
                                          </p:val>
                                        </p:tav>
                                      </p:tavLst>
                                    </p:anim>
                                    <p:anim calcmode="lin" valueType="num">
                                      <p:cBhvr additive="base">
                                        <p:cTn id="183" dur="5000" fill="hold"/>
                                        <p:tgtEl>
                                          <p:spTgt spid="55"/>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iterate type="lt">
                                    <p:tmPct val="0"/>
                                  </p:iterate>
                                  <p:childTnLst>
                                    <p:set>
                                      <p:cBhvr>
                                        <p:cTn id="185" dur="1" fill="hold">
                                          <p:stCondLst>
                                            <p:cond delay="0"/>
                                          </p:stCondLst>
                                        </p:cTn>
                                        <p:tgtEl>
                                          <p:spTgt spid="57"/>
                                        </p:tgtEl>
                                        <p:attrNameLst>
                                          <p:attrName>style.visibility</p:attrName>
                                        </p:attrNameLst>
                                      </p:cBhvr>
                                      <p:to>
                                        <p:strVal val="visible"/>
                                      </p:to>
                                    </p:set>
                                    <p:anim calcmode="lin" valueType="num">
                                      <p:cBhvr additive="base">
                                        <p:cTn id="186" dur="5000" fill="hold"/>
                                        <p:tgtEl>
                                          <p:spTgt spid="57"/>
                                        </p:tgtEl>
                                        <p:attrNameLst>
                                          <p:attrName>ppt_x</p:attrName>
                                        </p:attrNameLst>
                                      </p:cBhvr>
                                      <p:tavLst>
                                        <p:tav tm="0">
                                          <p:val>
                                            <p:strVal val="0-#ppt_w/2"/>
                                          </p:val>
                                        </p:tav>
                                        <p:tav tm="100000">
                                          <p:val>
                                            <p:strVal val="#ppt_x"/>
                                          </p:val>
                                        </p:tav>
                                      </p:tavLst>
                                    </p:anim>
                                    <p:anim calcmode="lin" valueType="num">
                                      <p:cBhvr additive="base">
                                        <p:cTn id="187" dur="5000" fill="hold"/>
                                        <p:tgtEl>
                                          <p:spTgt spid="57"/>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iterate type="lt">
                                    <p:tmPct val="0"/>
                                  </p:iterate>
                                  <p:childTnLst>
                                    <p:set>
                                      <p:cBhvr>
                                        <p:cTn id="189" dur="1" fill="hold">
                                          <p:stCondLst>
                                            <p:cond delay="0"/>
                                          </p:stCondLst>
                                        </p:cTn>
                                        <p:tgtEl>
                                          <p:spTgt spid="42"/>
                                        </p:tgtEl>
                                        <p:attrNameLst>
                                          <p:attrName>style.visibility</p:attrName>
                                        </p:attrNameLst>
                                      </p:cBhvr>
                                      <p:to>
                                        <p:strVal val="visible"/>
                                      </p:to>
                                    </p:set>
                                    <p:anim calcmode="lin" valueType="num">
                                      <p:cBhvr additive="base">
                                        <p:cTn id="190" dur="5000" fill="hold"/>
                                        <p:tgtEl>
                                          <p:spTgt spid="42"/>
                                        </p:tgtEl>
                                        <p:attrNameLst>
                                          <p:attrName>ppt_x</p:attrName>
                                        </p:attrNameLst>
                                      </p:cBhvr>
                                      <p:tavLst>
                                        <p:tav tm="0">
                                          <p:val>
                                            <p:strVal val="1+#ppt_w/2"/>
                                          </p:val>
                                        </p:tav>
                                        <p:tav tm="100000">
                                          <p:val>
                                            <p:strVal val="#ppt_x"/>
                                          </p:val>
                                        </p:tav>
                                      </p:tavLst>
                                    </p:anim>
                                    <p:anim calcmode="lin" valueType="num">
                                      <p:cBhvr additive="base">
                                        <p:cTn id="191" dur="5000" fill="hold"/>
                                        <p:tgtEl>
                                          <p:spTgt spid="42"/>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iterate type="lt">
                                    <p:tmPct val="0"/>
                                  </p:iterate>
                                  <p:childTnLst>
                                    <p:set>
                                      <p:cBhvr>
                                        <p:cTn id="193" dur="1" fill="hold">
                                          <p:stCondLst>
                                            <p:cond delay="0"/>
                                          </p:stCondLst>
                                        </p:cTn>
                                        <p:tgtEl>
                                          <p:spTgt spid="44"/>
                                        </p:tgtEl>
                                        <p:attrNameLst>
                                          <p:attrName>style.visibility</p:attrName>
                                        </p:attrNameLst>
                                      </p:cBhvr>
                                      <p:to>
                                        <p:strVal val="visible"/>
                                      </p:to>
                                    </p:set>
                                    <p:anim calcmode="lin" valueType="num">
                                      <p:cBhvr additive="base">
                                        <p:cTn id="194" dur="5000" fill="hold"/>
                                        <p:tgtEl>
                                          <p:spTgt spid="44"/>
                                        </p:tgtEl>
                                        <p:attrNameLst>
                                          <p:attrName>ppt_x</p:attrName>
                                        </p:attrNameLst>
                                      </p:cBhvr>
                                      <p:tavLst>
                                        <p:tav tm="0">
                                          <p:val>
                                            <p:strVal val="1+#ppt_w/2"/>
                                          </p:val>
                                        </p:tav>
                                        <p:tav tm="100000">
                                          <p:val>
                                            <p:strVal val="#ppt_x"/>
                                          </p:val>
                                        </p:tav>
                                      </p:tavLst>
                                    </p:anim>
                                    <p:anim calcmode="lin" valueType="num">
                                      <p:cBhvr additive="base">
                                        <p:cTn id="195" dur="5000" fill="hold"/>
                                        <p:tgtEl>
                                          <p:spTgt spid="44"/>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iterate type="lt">
                                    <p:tmPct val="0"/>
                                  </p:iterate>
                                  <p:childTnLst>
                                    <p:set>
                                      <p:cBhvr>
                                        <p:cTn id="197" dur="1" fill="hold">
                                          <p:stCondLst>
                                            <p:cond delay="0"/>
                                          </p:stCondLst>
                                        </p:cTn>
                                        <p:tgtEl>
                                          <p:spTgt spid="46"/>
                                        </p:tgtEl>
                                        <p:attrNameLst>
                                          <p:attrName>style.visibility</p:attrName>
                                        </p:attrNameLst>
                                      </p:cBhvr>
                                      <p:to>
                                        <p:strVal val="visible"/>
                                      </p:to>
                                    </p:set>
                                    <p:anim calcmode="lin" valueType="num">
                                      <p:cBhvr additive="base">
                                        <p:cTn id="198" dur="5000" fill="hold"/>
                                        <p:tgtEl>
                                          <p:spTgt spid="46"/>
                                        </p:tgtEl>
                                        <p:attrNameLst>
                                          <p:attrName>ppt_x</p:attrName>
                                        </p:attrNameLst>
                                      </p:cBhvr>
                                      <p:tavLst>
                                        <p:tav tm="0">
                                          <p:val>
                                            <p:strVal val="1+#ppt_w/2"/>
                                          </p:val>
                                        </p:tav>
                                        <p:tav tm="100000">
                                          <p:val>
                                            <p:strVal val="#ppt_x"/>
                                          </p:val>
                                        </p:tav>
                                      </p:tavLst>
                                    </p:anim>
                                    <p:anim calcmode="lin" valueType="num">
                                      <p:cBhvr additive="base">
                                        <p:cTn id="199" dur="5000" fill="hold"/>
                                        <p:tgtEl>
                                          <p:spTgt spid="4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iterate type="lt">
                                    <p:tmPct val="0"/>
                                  </p:iterate>
                                  <p:childTnLst>
                                    <p:set>
                                      <p:cBhvr>
                                        <p:cTn id="201" dur="1" fill="hold">
                                          <p:stCondLst>
                                            <p:cond delay="0"/>
                                          </p:stCondLst>
                                        </p:cTn>
                                        <p:tgtEl>
                                          <p:spTgt spid="48"/>
                                        </p:tgtEl>
                                        <p:attrNameLst>
                                          <p:attrName>style.visibility</p:attrName>
                                        </p:attrNameLst>
                                      </p:cBhvr>
                                      <p:to>
                                        <p:strVal val="visible"/>
                                      </p:to>
                                    </p:set>
                                    <p:anim calcmode="lin" valueType="num">
                                      <p:cBhvr additive="base">
                                        <p:cTn id="202" dur="5000" fill="hold"/>
                                        <p:tgtEl>
                                          <p:spTgt spid="48"/>
                                        </p:tgtEl>
                                        <p:attrNameLst>
                                          <p:attrName>ppt_x</p:attrName>
                                        </p:attrNameLst>
                                      </p:cBhvr>
                                      <p:tavLst>
                                        <p:tav tm="0">
                                          <p:val>
                                            <p:strVal val="1+#ppt_w/2"/>
                                          </p:val>
                                        </p:tav>
                                        <p:tav tm="100000">
                                          <p:val>
                                            <p:strVal val="#ppt_x"/>
                                          </p:val>
                                        </p:tav>
                                      </p:tavLst>
                                    </p:anim>
                                    <p:anim calcmode="lin" valueType="num">
                                      <p:cBhvr additive="base">
                                        <p:cTn id="203" dur="5000" fill="hold"/>
                                        <p:tgtEl>
                                          <p:spTgt spid="48"/>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iterate type="lt">
                                    <p:tmPct val="0"/>
                                  </p:iterate>
                                  <p:childTnLst>
                                    <p:set>
                                      <p:cBhvr>
                                        <p:cTn id="205" dur="1" fill="hold">
                                          <p:stCondLst>
                                            <p:cond delay="0"/>
                                          </p:stCondLst>
                                        </p:cTn>
                                        <p:tgtEl>
                                          <p:spTgt spid="50"/>
                                        </p:tgtEl>
                                        <p:attrNameLst>
                                          <p:attrName>style.visibility</p:attrName>
                                        </p:attrNameLst>
                                      </p:cBhvr>
                                      <p:to>
                                        <p:strVal val="visible"/>
                                      </p:to>
                                    </p:set>
                                    <p:anim calcmode="lin" valueType="num">
                                      <p:cBhvr additive="base">
                                        <p:cTn id="206" dur="5000" fill="hold"/>
                                        <p:tgtEl>
                                          <p:spTgt spid="50"/>
                                        </p:tgtEl>
                                        <p:attrNameLst>
                                          <p:attrName>ppt_x</p:attrName>
                                        </p:attrNameLst>
                                      </p:cBhvr>
                                      <p:tavLst>
                                        <p:tav tm="0">
                                          <p:val>
                                            <p:strVal val="1+#ppt_w/2"/>
                                          </p:val>
                                        </p:tav>
                                        <p:tav tm="100000">
                                          <p:val>
                                            <p:strVal val="#ppt_x"/>
                                          </p:val>
                                        </p:tav>
                                      </p:tavLst>
                                    </p:anim>
                                    <p:anim calcmode="lin" valueType="num">
                                      <p:cBhvr additive="base">
                                        <p:cTn id="207" dur="5000" fill="hold"/>
                                        <p:tgtEl>
                                          <p:spTgt spid="5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iterate type="lt">
                                    <p:tmPct val="0"/>
                                  </p:iterate>
                                  <p:childTnLst>
                                    <p:set>
                                      <p:cBhvr>
                                        <p:cTn id="209" dur="1" fill="hold">
                                          <p:stCondLst>
                                            <p:cond delay="0"/>
                                          </p:stCondLst>
                                        </p:cTn>
                                        <p:tgtEl>
                                          <p:spTgt spid="52"/>
                                        </p:tgtEl>
                                        <p:attrNameLst>
                                          <p:attrName>style.visibility</p:attrName>
                                        </p:attrNameLst>
                                      </p:cBhvr>
                                      <p:to>
                                        <p:strVal val="visible"/>
                                      </p:to>
                                    </p:set>
                                    <p:anim calcmode="lin" valueType="num">
                                      <p:cBhvr additive="base">
                                        <p:cTn id="210" dur="5000" fill="hold"/>
                                        <p:tgtEl>
                                          <p:spTgt spid="52"/>
                                        </p:tgtEl>
                                        <p:attrNameLst>
                                          <p:attrName>ppt_x</p:attrName>
                                        </p:attrNameLst>
                                      </p:cBhvr>
                                      <p:tavLst>
                                        <p:tav tm="0">
                                          <p:val>
                                            <p:strVal val="1+#ppt_w/2"/>
                                          </p:val>
                                        </p:tav>
                                        <p:tav tm="100000">
                                          <p:val>
                                            <p:strVal val="#ppt_x"/>
                                          </p:val>
                                        </p:tav>
                                      </p:tavLst>
                                    </p:anim>
                                    <p:anim calcmode="lin" valueType="num">
                                      <p:cBhvr additive="base">
                                        <p:cTn id="211" dur="5000" fill="hold"/>
                                        <p:tgtEl>
                                          <p:spTgt spid="5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iterate type="lt">
                                    <p:tmPct val="0"/>
                                  </p:iterate>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5000" fill="hold"/>
                                        <p:tgtEl>
                                          <p:spTgt spid="54"/>
                                        </p:tgtEl>
                                        <p:attrNameLst>
                                          <p:attrName>ppt_x</p:attrName>
                                        </p:attrNameLst>
                                      </p:cBhvr>
                                      <p:tavLst>
                                        <p:tav tm="0">
                                          <p:val>
                                            <p:strVal val="1+#ppt_w/2"/>
                                          </p:val>
                                        </p:tav>
                                        <p:tav tm="100000">
                                          <p:val>
                                            <p:strVal val="#ppt_x"/>
                                          </p:val>
                                        </p:tav>
                                      </p:tavLst>
                                    </p:anim>
                                    <p:anim calcmode="lin" valueType="num">
                                      <p:cBhvr additive="base">
                                        <p:cTn id="215" dur="5000" fill="hold"/>
                                        <p:tgtEl>
                                          <p:spTgt spid="54"/>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iterate type="lt">
                                    <p:tmPct val="0"/>
                                  </p:iterate>
                                  <p:childTnLst>
                                    <p:set>
                                      <p:cBhvr>
                                        <p:cTn id="217" dur="1" fill="hold">
                                          <p:stCondLst>
                                            <p:cond delay="0"/>
                                          </p:stCondLst>
                                        </p:cTn>
                                        <p:tgtEl>
                                          <p:spTgt spid="56"/>
                                        </p:tgtEl>
                                        <p:attrNameLst>
                                          <p:attrName>style.visibility</p:attrName>
                                        </p:attrNameLst>
                                      </p:cBhvr>
                                      <p:to>
                                        <p:strVal val="visible"/>
                                      </p:to>
                                    </p:set>
                                    <p:anim calcmode="lin" valueType="num">
                                      <p:cBhvr additive="base">
                                        <p:cTn id="218" dur="5000" fill="hold"/>
                                        <p:tgtEl>
                                          <p:spTgt spid="56"/>
                                        </p:tgtEl>
                                        <p:attrNameLst>
                                          <p:attrName>ppt_x</p:attrName>
                                        </p:attrNameLst>
                                      </p:cBhvr>
                                      <p:tavLst>
                                        <p:tav tm="0">
                                          <p:val>
                                            <p:strVal val="1+#ppt_w/2"/>
                                          </p:val>
                                        </p:tav>
                                        <p:tav tm="100000">
                                          <p:val>
                                            <p:strVal val="#ppt_x"/>
                                          </p:val>
                                        </p:tav>
                                      </p:tavLst>
                                    </p:anim>
                                    <p:anim calcmode="lin" valueType="num">
                                      <p:cBhvr additive="base">
                                        <p:cTn id="219" dur="5000" fill="hold"/>
                                        <p:tgtEl>
                                          <p:spTgt spid="56"/>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iterate type="lt">
                                    <p:tmPct val="0"/>
                                  </p:iterate>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1+#ppt_w/2"/>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8" presetClass="emph" presetSubtype="0" fill="hold" grpId="1" nodeType="withEffect">
                                  <p:stCondLst>
                                    <p:cond delay="0"/>
                                  </p:stCondLst>
                                  <p:iterate type="lt">
                                    <p:tmPct val="0"/>
                                  </p:iterate>
                                  <p:childTnLst>
                                    <p:animRot by="21600000">
                                      <p:cBhvr>
                                        <p:cTn id="225" dur="5000" fill="hold"/>
                                        <p:tgtEl>
                                          <p:spTgt spid="23"/>
                                        </p:tgtEl>
                                        <p:attrNameLst>
                                          <p:attrName>r</p:attrName>
                                        </p:attrNameLst>
                                      </p:cBhvr>
                                    </p:animRot>
                                  </p:childTnLst>
                                </p:cTn>
                              </p:par>
                              <p:par>
                                <p:cTn id="226" presetID="8" presetClass="emph" presetSubtype="0" fill="hold" grpId="1" nodeType="withEffect">
                                  <p:stCondLst>
                                    <p:cond delay="0"/>
                                  </p:stCondLst>
                                  <p:iterate type="lt">
                                    <p:tmPct val="0"/>
                                  </p:iterate>
                                  <p:childTnLst>
                                    <p:animRot by="21600000">
                                      <p:cBhvr>
                                        <p:cTn id="227" dur="5000" fill="hold"/>
                                        <p:tgtEl>
                                          <p:spTgt spid="25"/>
                                        </p:tgtEl>
                                        <p:attrNameLst>
                                          <p:attrName>r</p:attrName>
                                        </p:attrNameLst>
                                      </p:cBhvr>
                                    </p:animRot>
                                  </p:childTnLst>
                                </p:cTn>
                              </p:par>
                              <p:par>
                                <p:cTn id="228" presetID="8" presetClass="emph" presetSubtype="0" fill="hold" grpId="1" nodeType="withEffect">
                                  <p:stCondLst>
                                    <p:cond delay="0"/>
                                  </p:stCondLst>
                                  <p:iterate type="lt">
                                    <p:tmPct val="0"/>
                                  </p:iterate>
                                  <p:childTnLst>
                                    <p:animRot by="21600000">
                                      <p:cBhvr>
                                        <p:cTn id="229" dur="5000" fill="hold"/>
                                        <p:tgtEl>
                                          <p:spTgt spid="27"/>
                                        </p:tgtEl>
                                        <p:attrNameLst>
                                          <p:attrName>r</p:attrName>
                                        </p:attrNameLst>
                                      </p:cBhvr>
                                    </p:animRot>
                                  </p:childTnLst>
                                </p:cTn>
                              </p:par>
                              <p:par>
                                <p:cTn id="230" presetID="8" presetClass="emph" presetSubtype="0" fill="hold" grpId="1" nodeType="withEffect">
                                  <p:stCondLst>
                                    <p:cond delay="0"/>
                                  </p:stCondLst>
                                  <p:iterate type="lt">
                                    <p:tmPct val="0"/>
                                  </p:iterate>
                                  <p:childTnLst>
                                    <p:animRot by="21600000">
                                      <p:cBhvr>
                                        <p:cTn id="231" dur="5000" fill="hold"/>
                                        <p:tgtEl>
                                          <p:spTgt spid="29"/>
                                        </p:tgtEl>
                                        <p:attrNameLst>
                                          <p:attrName>r</p:attrName>
                                        </p:attrNameLst>
                                      </p:cBhvr>
                                    </p:animRot>
                                  </p:childTnLst>
                                </p:cTn>
                              </p:par>
                              <p:par>
                                <p:cTn id="232" presetID="8" presetClass="emph" presetSubtype="0" fill="hold" grpId="1" nodeType="withEffect">
                                  <p:stCondLst>
                                    <p:cond delay="0"/>
                                  </p:stCondLst>
                                  <p:iterate type="lt">
                                    <p:tmPct val="0"/>
                                  </p:iterate>
                                  <p:childTnLst>
                                    <p:animRot by="21600000">
                                      <p:cBhvr>
                                        <p:cTn id="233" dur="5000" fill="hold"/>
                                        <p:tgtEl>
                                          <p:spTgt spid="31"/>
                                        </p:tgtEl>
                                        <p:attrNameLst>
                                          <p:attrName>r</p:attrName>
                                        </p:attrNameLst>
                                      </p:cBhvr>
                                    </p:animRot>
                                  </p:childTnLst>
                                </p:cTn>
                              </p:par>
                              <p:par>
                                <p:cTn id="234" presetID="8" presetClass="emph" presetSubtype="0" fill="hold" grpId="1" nodeType="withEffect">
                                  <p:stCondLst>
                                    <p:cond delay="0"/>
                                  </p:stCondLst>
                                  <p:iterate type="lt">
                                    <p:tmPct val="0"/>
                                  </p:iterate>
                                  <p:childTnLst>
                                    <p:animRot by="21600000">
                                      <p:cBhvr>
                                        <p:cTn id="235" dur="5000" fill="hold"/>
                                        <p:tgtEl>
                                          <p:spTgt spid="33"/>
                                        </p:tgtEl>
                                        <p:attrNameLst>
                                          <p:attrName>r</p:attrName>
                                        </p:attrNameLst>
                                      </p:cBhvr>
                                    </p:animRot>
                                  </p:childTnLst>
                                </p:cTn>
                              </p:par>
                              <p:par>
                                <p:cTn id="236" presetID="8" presetClass="emph" presetSubtype="0" fill="hold" grpId="1" nodeType="withEffect">
                                  <p:stCondLst>
                                    <p:cond delay="0"/>
                                  </p:stCondLst>
                                  <p:iterate type="lt">
                                    <p:tmPct val="0"/>
                                  </p:iterate>
                                  <p:childTnLst>
                                    <p:animRot by="21600000">
                                      <p:cBhvr>
                                        <p:cTn id="237" dur="5000" fill="hold"/>
                                        <p:tgtEl>
                                          <p:spTgt spid="35"/>
                                        </p:tgtEl>
                                        <p:attrNameLst>
                                          <p:attrName>r</p:attrName>
                                        </p:attrNameLst>
                                      </p:cBhvr>
                                    </p:animRot>
                                  </p:childTnLst>
                                </p:cTn>
                              </p:par>
                              <p:par>
                                <p:cTn id="238" presetID="8" presetClass="emph" presetSubtype="0" fill="hold" grpId="1" nodeType="withEffect">
                                  <p:stCondLst>
                                    <p:cond delay="0"/>
                                  </p:stCondLst>
                                  <p:iterate type="lt">
                                    <p:tmPct val="0"/>
                                  </p:iterate>
                                  <p:childTnLst>
                                    <p:animRot by="21600000">
                                      <p:cBhvr>
                                        <p:cTn id="239" dur="5000" fill="hold"/>
                                        <p:tgtEl>
                                          <p:spTgt spid="37"/>
                                        </p:tgtEl>
                                        <p:attrNameLst>
                                          <p:attrName>r</p:attrName>
                                        </p:attrNameLst>
                                      </p:cBhvr>
                                    </p:animRot>
                                  </p:childTnLst>
                                </p:cTn>
                              </p:par>
                              <p:par>
                                <p:cTn id="240" presetID="8" presetClass="emph" presetSubtype="0" fill="hold" grpId="1" nodeType="withEffect">
                                  <p:stCondLst>
                                    <p:cond delay="0"/>
                                  </p:stCondLst>
                                  <p:iterate type="lt">
                                    <p:tmPct val="0"/>
                                  </p:iterate>
                                  <p:childTnLst>
                                    <p:animRot by="21600000">
                                      <p:cBhvr>
                                        <p:cTn id="241" dur="5000" fill="hold"/>
                                        <p:tgtEl>
                                          <p:spTgt spid="39"/>
                                        </p:tgtEl>
                                        <p:attrNameLst>
                                          <p:attrName>r</p:attrName>
                                        </p:attrNameLst>
                                      </p:cBhvr>
                                    </p:animRot>
                                  </p:childTnLst>
                                </p:cTn>
                              </p:par>
                              <p:par>
                                <p:cTn id="242" presetID="8" presetClass="emph" presetSubtype="0" fill="hold" grpId="1" nodeType="withEffect">
                                  <p:stCondLst>
                                    <p:cond delay="0"/>
                                  </p:stCondLst>
                                  <p:iterate type="lt">
                                    <p:tmPct val="0"/>
                                  </p:iterate>
                                  <p:childTnLst>
                                    <p:animRot by="-21600000">
                                      <p:cBhvr>
                                        <p:cTn id="243" dur="5000" fill="hold"/>
                                        <p:tgtEl>
                                          <p:spTgt spid="24"/>
                                        </p:tgtEl>
                                        <p:attrNameLst>
                                          <p:attrName>r</p:attrName>
                                        </p:attrNameLst>
                                      </p:cBhvr>
                                    </p:animRot>
                                  </p:childTnLst>
                                </p:cTn>
                              </p:par>
                              <p:par>
                                <p:cTn id="244" presetID="8" presetClass="emph" presetSubtype="0" fill="hold" grpId="1" nodeType="withEffect">
                                  <p:stCondLst>
                                    <p:cond delay="0"/>
                                  </p:stCondLst>
                                  <p:iterate type="lt">
                                    <p:tmPct val="0"/>
                                  </p:iterate>
                                  <p:childTnLst>
                                    <p:animRot by="-21600000">
                                      <p:cBhvr>
                                        <p:cTn id="245" dur="5000" fill="hold"/>
                                        <p:tgtEl>
                                          <p:spTgt spid="26"/>
                                        </p:tgtEl>
                                        <p:attrNameLst>
                                          <p:attrName>r</p:attrName>
                                        </p:attrNameLst>
                                      </p:cBhvr>
                                    </p:animRot>
                                  </p:childTnLst>
                                </p:cTn>
                              </p:par>
                              <p:par>
                                <p:cTn id="246" presetID="8" presetClass="emph" presetSubtype="0" fill="hold" grpId="1" nodeType="withEffect">
                                  <p:stCondLst>
                                    <p:cond delay="0"/>
                                  </p:stCondLst>
                                  <p:iterate type="lt">
                                    <p:tmPct val="0"/>
                                  </p:iterate>
                                  <p:childTnLst>
                                    <p:animRot by="-21600000">
                                      <p:cBhvr>
                                        <p:cTn id="247" dur="5000" fill="hold"/>
                                        <p:tgtEl>
                                          <p:spTgt spid="28"/>
                                        </p:tgtEl>
                                        <p:attrNameLst>
                                          <p:attrName>r</p:attrName>
                                        </p:attrNameLst>
                                      </p:cBhvr>
                                    </p:animRot>
                                  </p:childTnLst>
                                </p:cTn>
                              </p:par>
                              <p:par>
                                <p:cTn id="248" presetID="8" presetClass="emph" presetSubtype="0" fill="hold" grpId="1" nodeType="withEffect">
                                  <p:stCondLst>
                                    <p:cond delay="0"/>
                                  </p:stCondLst>
                                  <p:iterate type="lt">
                                    <p:tmPct val="0"/>
                                  </p:iterate>
                                  <p:childTnLst>
                                    <p:animRot by="-21600000">
                                      <p:cBhvr>
                                        <p:cTn id="249" dur="5000" fill="hold"/>
                                        <p:tgtEl>
                                          <p:spTgt spid="30"/>
                                        </p:tgtEl>
                                        <p:attrNameLst>
                                          <p:attrName>r</p:attrName>
                                        </p:attrNameLst>
                                      </p:cBhvr>
                                    </p:animRot>
                                  </p:childTnLst>
                                </p:cTn>
                              </p:par>
                              <p:par>
                                <p:cTn id="250" presetID="8" presetClass="emph" presetSubtype="0" fill="hold" grpId="1" nodeType="withEffect">
                                  <p:stCondLst>
                                    <p:cond delay="0"/>
                                  </p:stCondLst>
                                  <p:iterate type="lt">
                                    <p:tmPct val="0"/>
                                  </p:iterate>
                                  <p:childTnLst>
                                    <p:animRot by="-21600000">
                                      <p:cBhvr>
                                        <p:cTn id="251" dur="5000" fill="hold"/>
                                        <p:tgtEl>
                                          <p:spTgt spid="32"/>
                                        </p:tgtEl>
                                        <p:attrNameLst>
                                          <p:attrName>r</p:attrName>
                                        </p:attrNameLst>
                                      </p:cBhvr>
                                    </p:animRot>
                                  </p:childTnLst>
                                </p:cTn>
                              </p:par>
                              <p:par>
                                <p:cTn id="252" presetID="8" presetClass="emph" presetSubtype="0" fill="hold" grpId="1" nodeType="withEffect">
                                  <p:stCondLst>
                                    <p:cond delay="0"/>
                                  </p:stCondLst>
                                  <p:iterate type="lt">
                                    <p:tmPct val="0"/>
                                  </p:iterate>
                                  <p:childTnLst>
                                    <p:animRot by="-21600000">
                                      <p:cBhvr>
                                        <p:cTn id="253" dur="5000" fill="hold"/>
                                        <p:tgtEl>
                                          <p:spTgt spid="34"/>
                                        </p:tgtEl>
                                        <p:attrNameLst>
                                          <p:attrName>r</p:attrName>
                                        </p:attrNameLst>
                                      </p:cBhvr>
                                    </p:animRot>
                                  </p:childTnLst>
                                </p:cTn>
                              </p:par>
                              <p:par>
                                <p:cTn id="254" presetID="8" presetClass="emph" presetSubtype="0" fill="hold" grpId="1" nodeType="withEffect">
                                  <p:stCondLst>
                                    <p:cond delay="0"/>
                                  </p:stCondLst>
                                  <p:iterate type="lt">
                                    <p:tmPct val="0"/>
                                  </p:iterate>
                                  <p:childTnLst>
                                    <p:animRot by="-21600000">
                                      <p:cBhvr>
                                        <p:cTn id="255" dur="5000" fill="hold"/>
                                        <p:tgtEl>
                                          <p:spTgt spid="36"/>
                                        </p:tgtEl>
                                        <p:attrNameLst>
                                          <p:attrName>r</p:attrName>
                                        </p:attrNameLst>
                                      </p:cBhvr>
                                    </p:animRot>
                                  </p:childTnLst>
                                </p:cTn>
                              </p:par>
                              <p:par>
                                <p:cTn id="256" presetID="8" presetClass="emph" presetSubtype="0" fill="hold" grpId="1" nodeType="withEffect">
                                  <p:stCondLst>
                                    <p:cond delay="0"/>
                                  </p:stCondLst>
                                  <p:iterate type="lt">
                                    <p:tmPct val="0"/>
                                  </p:iterate>
                                  <p:childTnLst>
                                    <p:animRot by="-21600000">
                                      <p:cBhvr>
                                        <p:cTn id="257" dur="5000" fill="hold"/>
                                        <p:tgtEl>
                                          <p:spTgt spid="38"/>
                                        </p:tgtEl>
                                        <p:attrNameLst>
                                          <p:attrName>r</p:attrName>
                                        </p:attrNameLst>
                                      </p:cBhvr>
                                    </p:animRot>
                                  </p:childTnLst>
                                </p:cTn>
                              </p:par>
                              <p:par>
                                <p:cTn id="258" presetID="8" presetClass="emph" presetSubtype="0" fill="hold" grpId="1" nodeType="withEffect">
                                  <p:stCondLst>
                                    <p:cond delay="0"/>
                                  </p:stCondLst>
                                  <p:iterate type="lt">
                                    <p:tmPct val="0"/>
                                  </p:iterate>
                                  <p:childTnLst>
                                    <p:animRot by="-21600000">
                                      <p:cBhvr>
                                        <p:cTn id="259" dur="5000" fill="hold"/>
                                        <p:tgtEl>
                                          <p:spTgt spid="40"/>
                                        </p:tgtEl>
                                        <p:attrNameLst>
                                          <p:attrName>r</p:attrName>
                                        </p:attrNameLst>
                                      </p:cBhvr>
                                    </p:animRot>
                                  </p:childTnLst>
                                </p:cTn>
                              </p:par>
                              <p:par>
                                <p:cTn id="260" presetID="8" presetClass="emph" presetSubtype="0" fill="hold" grpId="1" nodeType="withEffect">
                                  <p:stCondLst>
                                    <p:cond delay="0"/>
                                  </p:stCondLst>
                                  <p:iterate type="lt">
                                    <p:tmPct val="0"/>
                                  </p:iterate>
                                  <p:childTnLst>
                                    <p:animRot by="21600000">
                                      <p:cBhvr>
                                        <p:cTn id="261" dur="5000" fill="hold"/>
                                        <p:tgtEl>
                                          <p:spTgt spid="5"/>
                                        </p:tgtEl>
                                        <p:attrNameLst>
                                          <p:attrName>r</p:attrName>
                                        </p:attrNameLst>
                                      </p:cBhvr>
                                    </p:animRot>
                                  </p:childTnLst>
                                </p:cTn>
                              </p:par>
                              <p:par>
                                <p:cTn id="262" presetID="8" presetClass="emph" presetSubtype="0" fill="hold" grpId="1" nodeType="withEffect">
                                  <p:stCondLst>
                                    <p:cond delay="0"/>
                                  </p:stCondLst>
                                  <p:iterate type="lt">
                                    <p:tmPct val="0"/>
                                  </p:iterate>
                                  <p:childTnLst>
                                    <p:animRot by="21600000">
                                      <p:cBhvr>
                                        <p:cTn id="263" dur="5000" fill="hold"/>
                                        <p:tgtEl>
                                          <p:spTgt spid="7"/>
                                        </p:tgtEl>
                                        <p:attrNameLst>
                                          <p:attrName>r</p:attrName>
                                        </p:attrNameLst>
                                      </p:cBhvr>
                                    </p:animRot>
                                  </p:childTnLst>
                                </p:cTn>
                              </p:par>
                              <p:par>
                                <p:cTn id="264" presetID="8" presetClass="emph" presetSubtype="0" fill="hold" grpId="1" nodeType="withEffect">
                                  <p:stCondLst>
                                    <p:cond delay="0"/>
                                  </p:stCondLst>
                                  <p:iterate type="lt">
                                    <p:tmPct val="0"/>
                                  </p:iterate>
                                  <p:childTnLst>
                                    <p:animRot by="21600000">
                                      <p:cBhvr>
                                        <p:cTn id="265" dur="5000" fill="hold"/>
                                        <p:tgtEl>
                                          <p:spTgt spid="9"/>
                                        </p:tgtEl>
                                        <p:attrNameLst>
                                          <p:attrName>r</p:attrName>
                                        </p:attrNameLst>
                                      </p:cBhvr>
                                    </p:animRot>
                                  </p:childTnLst>
                                </p:cTn>
                              </p:par>
                              <p:par>
                                <p:cTn id="266" presetID="8" presetClass="emph" presetSubtype="0" fill="hold" grpId="1" nodeType="withEffect">
                                  <p:stCondLst>
                                    <p:cond delay="0"/>
                                  </p:stCondLst>
                                  <p:iterate type="lt">
                                    <p:tmPct val="0"/>
                                  </p:iterate>
                                  <p:childTnLst>
                                    <p:animRot by="21600000">
                                      <p:cBhvr>
                                        <p:cTn id="267" dur="5000" fill="hold"/>
                                        <p:tgtEl>
                                          <p:spTgt spid="11"/>
                                        </p:tgtEl>
                                        <p:attrNameLst>
                                          <p:attrName>r</p:attrName>
                                        </p:attrNameLst>
                                      </p:cBhvr>
                                    </p:animRot>
                                  </p:childTnLst>
                                </p:cTn>
                              </p:par>
                              <p:par>
                                <p:cTn id="268" presetID="8" presetClass="emph" presetSubtype="0" fill="hold" grpId="1" nodeType="withEffect">
                                  <p:stCondLst>
                                    <p:cond delay="0"/>
                                  </p:stCondLst>
                                  <p:iterate type="lt">
                                    <p:tmPct val="0"/>
                                  </p:iterate>
                                  <p:childTnLst>
                                    <p:animRot by="21600000">
                                      <p:cBhvr>
                                        <p:cTn id="269" dur="5000" fill="hold"/>
                                        <p:tgtEl>
                                          <p:spTgt spid="13"/>
                                        </p:tgtEl>
                                        <p:attrNameLst>
                                          <p:attrName>r</p:attrName>
                                        </p:attrNameLst>
                                      </p:cBhvr>
                                    </p:animRot>
                                  </p:childTnLst>
                                </p:cTn>
                              </p:par>
                              <p:par>
                                <p:cTn id="270" presetID="8" presetClass="emph" presetSubtype="0" fill="hold" grpId="1" nodeType="withEffect">
                                  <p:stCondLst>
                                    <p:cond delay="0"/>
                                  </p:stCondLst>
                                  <p:iterate type="lt">
                                    <p:tmPct val="0"/>
                                  </p:iterate>
                                  <p:childTnLst>
                                    <p:animRot by="21600000">
                                      <p:cBhvr>
                                        <p:cTn id="271" dur="5000" fill="hold"/>
                                        <p:tgtEl>
                                          <p:spTgt spid="15"/>
                                        </p:tgtEl>
                                        <p:attrNameLst>
                                          <p:attrName>r</p:attrName>
                                        </p:attrNameLst>
                                      </p:cBhvr>
                                    </p:animRot>
                                  </p:childTnLst>
                                </p:cTn>
                              </p:par>
                              <p:par>
                                <p:cTn id="272" presetID="8" presetClass="emph" presetSubtype="0" fill="hold" grpId="1" nodeType="withEffect">
                                  <p:stCondLst>
                                    <p:cond delay="0"/>
                                  </p:stCondLst>
                                  <p:iterate type="lt">
                                    <p:tmPct val="0"/>
                                  </p:iterate>
                                  <p:childTnLst>
                                    <p:animRot by="21600000">
                                      <p:cBhvr>
                                        <p:cTn id="273" dur="5000" fill="hold"/>
                                        <p:tgtEl>
                                          <p:spTgt spid="17"/>
                                        </p:tgtEl>
                                        <p:attrNameLst>
                                          <p:attrName>r</p:attrName>
                                        </p:attrNameLst>
                                      </p:cBhvr>
                                    </p:animRot>
                                  </p:childTnLst>
                                </p:cTn>
                              </p:par>
                              <p:par>
                                <p:cTn id="274" presetID="8" presetClass="emph" presetSubtype="0" fill="hold" grpId="1" nodeType="withEffect">
                                  <p:stCondLst>
                                    <p:cond delay="0"/>
                                  </p:stCondLst>
                                  <p:iterate type="lt">
                                    <p:tmPct val="0"/>
                                  </p:iterate>
                                  <p:childTnLst>
                                    <p:animRot by="21600000">
                                      <p:cBhvr>
                                        <p:cTn id="275" dur="5000" fill="hold"/>
                                        <p:tgtEl>
                                          <p:spTgt spid="19"/>
                                        </p:tgtEl>
                                        <p:attrNameLst>
                                          <p:attrName>r</p:attrName>
                                        </p:attrNameLst>
                                      </p:cBhvr>
                                    </p:animRot>
                                  </p:childTnLst>
                                </p:cTn>
                              </p:par>
                              <p:par>
                                <p:cTn id="276" presetID="8" presetClass="emph" presetSubtype="0" fill="hold" grpId="1" nodeType="withEffect">
                                  <p:stCondLst>
                                    <p:cond delay="0"/>
                                  </p:stCondLst>
                                  <p:iterate type="lt">
                                    <p:tmPct val="0"/>
                                  </p:iterate>
                                  <p:childTnLst>
                                    <p:animRot by="21600000">
                                      <p:cBhvr>
                                        <p:cTn id="277" dur="5000" fill="hold"/>
                                        <p:tgtEl>
                                          <p:spTgt spid="21"/>
                                        </p:tgtEl>
                                        <p:attrNameLst>
                                          <p:attrName>r</p:attrName>
                                        </p:attrNameLst>
                                      </p:cBhvr>
                                    </p:animRot>
                                  </p:childTnLst>
                                </p:cTn>
                              </p:par>
                              <p:par>
                                <p:cTn id="278" presetID="8" presetClass="emph" presetSubtype="0" fill="hold" grpId="1" nodeType="withEffect">
                                  <p:stCondLst>
                                    <p:cond delay="0"/>
                                  </p:stCondLst>
                                  <p:iterate type="lt">
                                    <p:tmPct val="0"/>
                                  </p:iterate>
                                  <p:childTnLst>
                                    <p:animRot by="-21600000">
                                      <p:cBhvr>
                                        <p:cTn id="279" dur="5000" fill="hold"/>
                                        <p:tgtEl>
                                          <p:spTgt spid="6"/>
                                        </p:tgtEl>
                                        <p:attrNameLst>
                                          <p:attrName>r</p:attrName>
                                        </p:attrNameLst>
                                      </p:cBhvr>
                                    </p:animRot>
                                  </p:childTnLst>
                                </p:cTn>
                              </p:par>
                              <p:par>
                                <p:cTn id="280" presetID="8" presetClass="emph" presetSubtype="0" fill="hold" grpId="1" nodeType="withEffect">
                                  <p:stCondLst>
                                    <p:cond delay="0"/>
                                  </p:stCondLst>
                                  <p:iterate type="lt">
                                    <p:tmPct val="0"/>
                                  </p:iterate>
                                  <p:childTnLst>
                                    <p:animRot by="-21600000">
                                      <p:cBhvr>
                                        <p:cTn id="281" dur="5000" fill="hold"/>
                                        <p:tgtEl>
                                          <p:spTgt spid="8"/>
                                        </p:tgtEl>
                                        <p:attrNameLst>
                                          <p:attrName>r</p:attrName>
                                        </p:attrNameLst>
                                      </p:cBhvr>
                                    </p:animRot>
                                  </p:childTnLst>
                                </p:cTn>
                              </p:par>
                              <p:par>
                                <p:cTn id="282" presetID="8" presetClass="emph" presetSubtype="0" fill="hold" grpId="1" nodeType="withEffect">
                                  <p:stCondLst>
                                    <p:cond delay="0"/>
                                  </p:stCondLst>
                                  <p:iterate type="lt">
                                    <p:tmPct val="0"/>
                                  </p:iterate>
                                  <p:childTnLst>
                                    <p:animRot by="-21600000">
                                      <p:cBhvr>
                                        <p:cTn id="283" dur="5000" fill="hold"/>
                                        <p:tgtEl>
                                          <p:spTgt spid="10"/>
                                        </p:tgtEl>
                                        <p:attrNameLst>
                                          <p:attrName>r</p:attrName>
                                        </p:attrNameLst>
                                      </p:cBhvr>
                                    </p:animRot>
                                  </p:childTnLst>
                                </p:cTn>
                              </p:par>
                              <p:par>
                                <p:cTn id="284" presetID="8" presetClass="emph" presetSubtype="0" fill="hold" grpId="1" nodeType="withEffect">
                                  <p:stCondLst>
                                    <p:cond delay="0"/>
                                  </p:stCondLst>
                                  <p:iterate type="lt">
                                    <p:tmPct val="0"/>
                                  </p:iterate>
                                  <p:childTnLst>
                                    <p:animRot by="-21600000">
                                      <p:cBhvr>
                                        <p:cTn id="285" dur="5000" fill="hold"/>
                                        <p:tgtEl>
                                          <p:spTgt spid="12"/>
                                        </p:tgtEl>
                                        <p:attrNameLst>
                                          <p:attrName>r</p:attrName>
                                        </p:attrNameLst>
                                      </p:cBhvr>
                                    </p:animRot>
                                  </p:childTnLst>
                                </p:cTn>
                              </p:par>
                              <p:par>
                                <p:cTn id="286" presetID="8" presetClass="emph" presetSubtype="0" fill="hold" grpId="1" nodeType="withEffect">
                                  <p:stCondLst>
                                    <p:cond delay="0"/>
                                  </p:stCondLst>
                                  <p:iterate type="lt">
                                    <p:tmPct val="0"/>
                                  </p:iterate>
                                  <p:childTnLst>
                                    <p:animRot by="-21600000">
                                      <p:cBhvr>
                                        <p:cTn id="287" dur="5000" fill="hold"/>
                                        <p:tgtEl>
                                          <p:spTgt spid="14"/>
                                        </p:tgtEl>
                                        <p:attrNameLst>
                                          <p:attrName>r</p:attrName>
                                        </p:attrNameLst>
                                      </p:cBhvr>
                                    </p:animRot>
                                  </p:childTnLst>
                                </p:cTn>
                              </p:par>
                              <p:par>
                                <p:cTn id="288" presetID="8" presetClass="emph" presetSubtype="0" fill="hold" grpId="1" nodeType="withEffect">
                                  <p:stCondLst>
                                    <p:cond delay="0"/>
                                  </p:stCondLst>
                                  <p:iterate type="lt">
                                    <p:tmPct val="0"/>
                                  </p:iterate>
                                  <p:childTnLst>
                                    <p:animRot by="-21600000">
                                      <p:cBhvr>
                                        <p:cTn id="289" dur="5000" fill="hold"/>
                                        <p:tgtEl>
                                          <p:spTgt spid="16"/>
                                        </p:tgtEl>
                                        <p:attrNameLst>
                                          <p:attrName>r</p:attrName>
                                        </p:attrNameLst>
                                      </p:cBhvr>
                                    </p:animRot>
                                  </p:childTnLst>
                                </p:cTn>
                              </p:par>
                              <p:par>
                                <p:cTn id="290" presetID="8" presetClass="emph" presetSubtype="0" fill="hold" grpId="1" nodeType="withEffect">
                                  <p:stCondLst>
                                    <p:cond delay="0"/>
                                  </p:stCondLst>
                                  <p:iterate type="lt">
                                    <p:tmPct val="0"/>
                                  </p:iterate>
                                  <p:childTnLst>
                                    <p:animRot by="-21600000">
                                      <p:cBhvr>
                                        <p:cTn id="291" dur="5000" fill="hold"/>
                                        <p:tgtEl>
                                          <p:spTgt spid="18"/>
                                        </p:tgtEl>
                                        <p:attrNameLst>
                                          <p:attrName>r</p:attrName>
                                        </p:attrNameLst>
                                      </p:cBhvr>
                                    </p:animRot>
                                  </p:childTnLst>
                                </p:cTn>
                              </p:par>
                              <p:par>
                                <p:cTn id="292" presetID="8" presetClass="emph" presetSubtype="0" fill="hold" grpId="1" nodeType="withEffect">
                                  <p:stCondLst>
                                    <p:cond delay="0"/>
                                  </p:stCondLst>
                                  <p:iterate type="lt">
                                    <p:tmPct val="0"/>
                                  </p:iterate>
                                  <p:childTnLst>
                                    <p:animRot by="-21600000">
                                      <p:cBhvr>
                                        <p:cTn id="293" dur="5000" fill="hold"/>
                                        <p:tgtEl>
                                          <p:spTgt spid="20"/>
                                        </p:tgtEl>
                                        <p:attrNameLst>
                                          <p:attrName>r</p:attrName>
                                        </p:attrNameLst>
                                      </p:cBhvr>
                                    </p:animRot>
                                  </p:childTnLst>
                                </p:cTn>
                              </p:par>
                              <p:par>
                                <p:cTn id="294" presetID="8" presetClass="emph" presetSubtype="0" fill="hold" grpId="1" nodeType="withEffect">
                                  <p:stCondLst>
                                    <p:cond delay="0"/>
                                  </p:stCondLst>
                                  <p:iterate type="lt">
                                    <p:tmPct val="0"/>
                                  </p:iterate>
                                  <p:childTnLst>
                                    <p:animRot by="-21600000">
                                      <p:cBhvr>
                                        <p:cTn id="295" dur="5000" fill="hold"/>
                                        <p:tgtEl>
                                          <p:spTgt spid="22"/>
                                        </p:tgtEl>
                                        <p:attrNameLst>
                                          <p:attrName>r</p:attrName>
                                        </p:attrNameLst>
                                      </p:cBhvr>
                                    </p:animRot>
                                  </p:childTnLst>
                                </p:cTn>
                              </p:par>
                              <p:par>
                                <p:cTn id="296" presetID="8" presetClass="emph" presetSubtype="0" fill="hold" grpId="1" nodeType="withEffect">
                                  <p:stCondLst>
                                    <p:cond delay="0"/>
                                  </p:stCondLst>
                                  <p:iterate type="lt">
                                    <p:tmPct val="0"/>
                                  </p:iterate>
                                  <p:childTnLst>
                                    <p:animRot by="21600000">
                                      <p:cBhvr>
                                        <p:cTn id="297" dur="5000" fill="hold"/>
                                        <p:tgtEl>
                                          <p:spTgt spid="41"/>
                                        </p:tgtEl>
                                        <p:attrNameLst>
                                          <p:attrName>r</p:attrName>
                                        </p:attrNameLst>
                                      </p:cBhvr>
                                    </p:animRot>
                                  </p:childTnLst>
                                </p:cTn>
                              </p:par>
                              <p:par>
                                <p:cTn id="298" presetID="8" presetClass="emph" presetSubtype="0" fill="hold" grpId="1" nodeType="withEffect">
                                  <p:stCondLst>
                                    <p:cond delay="0"/>
                                  </p:stCondLst>
                                  <p:iterate type="lt">
                                    <p:tmPct val="0"/>
                                  </p:iterate>
                                  <p:childTnLst>
                                    <p:animRot by="21600000">
                                      <p:cBhvr>
                                        <p:cTn id="299" dur="5000" fill="hold"/>
                                        <p:tgtEl>
                                          <p:spTgt spid="43"/>
                                        </p:tgtEl>
                                        <p:attrNameLst>
                                          <p:attrName>r</p:attrName>
                                        </p:attrNameLst>
                                      </p:cBhvr>
                                    </p:animRot>
                                  </p:childTnLst>
                                </p:cTn>
                              </p:par>
                              <p:par>
                                <p:cTn id="300" presetID="8" presetClass="emph" presetSubtype="0" fill="hold" grpId="1" nodeType="withEffect">
                                  <p:stCondLst>
                                    <p:cond delay="0"/>
                                  </p:stCondLst>
                                  <p:iterate type="lt">
                                    <p:tmPct val="0"/>
                                  </p:iterate>
                                  <p:childTnLst>
                                    <p:animRot by="21600000">
                                      <p:cBhvr>
                                        <p:cTn id="301" dur="5000" fill="hold"/>
                                        <p:tgtEl>
                                          <p:spTgt spid="45"/>
                                        </p:tgtEl>
                                        <p:attrNameLst>
                                          <p:attrName>r</p:attrName>
                                        </p:attrNameLst>
                                      </p:cBhvr>
                                    </p:animRot>
                                  </p:childTnLst>
                                </p:cTn>
                              </p:par>
                              <p:par>
                                <p:cTn id="302" presetID="8" presetClass="emph" presetSubtype="0" fill="hold" grpId="1" nodeType="withEffect">
                                  <p:stCondLst>
                                    <p:cond delay="0"/>
                                  </p:stCondLst>
                                  <p:iterate type="lt">
                                    <p:tmPct val="0"/>
                                  </p:iterate>
                                  <p:childTnLst>
                                    <p:animRot by="21600000">
                                      <p:cBhvr>
                                        <p:cTn id="303" dur="5000" fill="hold"/>
                                        <p:tgtEl>
                                          <p:spTgt spid="47"/>
                                        </p:tgtEl>
                                        <p:attrNameLst>
                                          <p:attrName>r</p:attrName>
                                        </p:attrNameLst>
                                      </p:cBhvr>
                                    </p:animRot>
                                  </p:childTnLst>
                                </p:cTn>
                              </p:par>
                              <p:par>
                                <p:cTn id="304" presetID="8" presetClass="emph" presetSubtype="0" fill="hold" grpId="1" nodeType="withEffect">
                                  <p:stCondLst>
                                    <p:cond delay="0"/>
                                  </p:stCondLst>
                                  <p:iterate type="lt">
                                    <p:tmPct val="0"/>
                                  </p:iterate>
                                  <p:childTnLst>
                                    <p:animRot by="21600000">
                                      <p:cBhvr>
                                        <p:cTn id="305" dur="5000" fill="hold"/>
                                        <p:tgtEl>
                                          <p:spTgt spid="49"/>
                                        </p:tgtEl>
                                        <p:attrNameLst>
                                          <p:attrName>r</p:attrName>
                                        </p:attrNameLst>
                                      </p:cBhvr>
                                    </p:animRot>
                                  </p:childTnLst>
                                </p:cTn>
                              </p:par>
                              <p:par>
                                <p:cTn id="306" presetID="8" presetClass="emph" presetSubtype="0" fill="hold" grpId="1" nodeType="withEffect">
                                  <p:stCondLst>
                                    <p:cond delay="0"/>
                                  </p:stCondLst>
                                  <p:iterate type="lt">
                                    <p:tmPct val="0"/>
                                  </p:iterate>
                                  <p:childTnLst>
                                    <p:animRot by="21600000">
                                      <p:cBhvr>
                                        <p:cTn id="307" dur="5000" fill="hold"/>
                                        <p:tgtEl>
                                          <p:spTgt spid="51"/>
                                        </p:tgtEl>
                                        <p:attrNameLst>
                                          <p:attrName>r</p:attrName>
                                        </p:attrNameLst>
                                      </p:cBhvr>
                                    </p:animRot>
                                  </p:childTnLst>
                                </p:cTn>
                              </p:par>
                              <p:par>
                                <p:cTn id="308" presetID="8" presetClass="emph" presetSubtype="0" fill="hold" grpId="1" nodeType="withEffect">
                                  <p:stCondLst>
                                    <p:cond delay="0"/>
                                  </p:stCondLst>
                                  <p:iterate type="lt">
                                    <p:tmPct val="0"/>
                                  </p:iterate>
                                  <p:childTnLst>
                                    <p:animRot by="21600000">
                                      <p:cBhvr>
                                        <p:cTn id="309" dur="5000" fill="hold"/>
                                        <p:tgtEl>
                                          <p:spTgt spid="53"/>
                                        </p:tgtEl>
                                        <p:attrNameLst>
                                          <p:attrName>r</p:attrName>
                                        </p:attrNameLst>
                                      </p:cBhvr>
                                    </p:animRot>
                                  </p:childTnLst>
                                </p:cTn>
                              </p:par>
                              <p:par>
                                <p:cTn id="310" presetID="8" presetClass="emph" presetSubtype="0" fill="hold" grpId="1" nodeType="withEffect">
                                  <p:stCondLst>
                                    <p:cond delay="0"/>
                                  </p:stCondLst>
                                  <p:iterate type="lt">
                                    <p:tmPct val="0"/>
                                  </p:iterate>
                                  <p:childTnLst>
                                    <p:animRot by="21600000">
                                      <p:cBhvr>
                                        <p:cTn id="311" dur="5000" fill="hold"/>
                                        <p:tgtEl>
                                          <p:spTgt spid="55"/>
                                        </p:tgtEl>
                                        <p:attrNameLst>
                                          <p:attrName>r</p:attrName>
                                        </p:attrNameLst>
                                      </p:cBhvr>
                                    </p:animRot>
                                  </p:childTnLst>
                                </p:cTn>
                              </p:par>
                              <p:par>
                                <p:cTn id="312" presetID="8" presetClass="emph" presetSubtype="0" fill="hold" grpId="1" nodeType="withEffect">
                                  <p:stCondLst>
                                    <p:cond delay="0"/>
                                  </p:stCondLst>
                                  <p:iterate type="lt">
                                    <p:tmPct val="0"/>
                                  </p:iterate>
                                  <p:childTnLst>
                                    <p:animRot by="21600000">
                                      <p:cBhvr>
                                        <p:cTn id="313" dur="5000" fill="hold"/>
                                        <p:tgtEl>
                                          <p:spTgt spid="57"/>
                                        </p:tgtEl>
                                        <p:attrNameLst>
                                          <p:attrName>r</p:attrName>
                                        </p:attrNameLst>
                                      </p:cBhvr>
                                    </p:animRot>
                                  </p:childTnLst>
                                </p:cTn>
                              </p:par>
                              <p:par>
                                <p:cTn id="314" presetID="8" presetClass="emph" presetSubtype="0" fill="hold" grpId="1" nodeType="withEffect">
                                  <p:stCondLst>
                                    <p:cond delay="0"/>
                                  </p:stCondLst>
                                  <p:iterate type="lt">
                                    <p:tmPct val="0"/>
                                  </p:iterate>
                                  <p:childTnLst>
                                    <p:animRot by="-21600000">
                                      <p:cBhvr>
                                        <p:cTn id="315" dur="5000" fill="hold"/>
                                        <p:tgtEl>
                                          <p:spTgt spid="42"/>
                                        </p:tgtEl>
                                        <p:attrNameLst>
                                          <p:attrName>r</p:attrName>
                                        </p:attrNameLst>
                                      </p:cBhvr>
                                    </p:animRot>
                                  </p:childTnLst>
                                </p:cTn>
                              </p:par>
                              <p:par>
                                <p:cTn id="316" presetID="8" presetClass="emph" presetSubtype="0" fill="hold" grpId="1" nodeType="withEffect">
                                  <p:stCondLst>
                                    <p:cond delay="0"/>
                                  </p:stCondLst>
                                  <p:iterate type="lt">
                                    <p:tmPct val="0"/>
                                  </p:iterate>
                                  <p:childTnLst>
                                    <p:animRot by="-21600000">
                                      <p:cBhvr>
                                        <p:cTn id="317" dur="5000" fill="hold"/>
                                        <p:tgtEl>
                                          <p:spTgt spid="44"/>
                                        </p:tgtEl>
                                        <p:attrNameLst>
                                          <p:attrName>r</p:attrName>
                                        </p:attrNameLst>
                                      </p:cBhvr>
                                    </p:animRot>
                                  </p:childTnLst>
                                </p:cTn>
                              </p:par>
                              <p:par>
                                <p:cTn id="318" presetID="8" presetClass="emph" presetSubtype="0" fill="hold" grpId="1" nodeType="withEffect">
                                  <p:stCondLst>
                                    <p:cond delay="0"/>
                                  </p:stCondLst>
                                  <p:iterate type="lt">
                                    <p:tmPct val="0"/>
                                  </p:iterate>
                                  <p:childTnLst>
                                    <p:animRot by="-21600000">
                                      <p:cBhvr>
                                        <p:cTn id="319" dur="5000" fill="hold"/>
                                        <p:tgtEl>
                                          <p:spTgt spid="46"/>
                                        </p:tgtEl>
                                        <p:attrNameLst>
                                          <p:attrName>r</p:attrName>
                                        </p:attrNameLst>
                                      </p:cBhvr>
                                    </p:animRot>
                                  </p:childTnLst>
                                </p:cTn>
                              </p:par>
                              <p:par>
                                <p:cTn id="320" presetID="8" presetClass="emph" presetSubtype="0" fill="hold" grpId="1" nodeType="withEffect">
                                  <p:stCondLst>
                                    <p:cond delay="0"/>
                                  </p:stCondLst>
                                  <p:iterate type="lt">
                                    <p:tmPct val="0"/>
                                  </p:iterate>
                                  <p:childTnLst>
                                    <p:animRot by="-21600000">
                                      <p:cBhvr>
                                        <p:cTn id="321" dur="5000" fill="hold"/>
                                        <p:tgtEl>
                                          <p:spTgt spid="48"/>
                                        </p:tgtEl>
                                        <p:attrNameLst>
                                          <p:attrName>r</p:attrName>
                                        </p:attrNameLst>
                                      </p:cBhvr>
                                    </p:animRot>
                                  </p:childTnLst>
                                </p:cTn>
                              </p:par>
                              <p:par>
                                <p:cTn id="322" presetID="8" presetClass="emph" presetSubtype="0" fill="hold" grpId="1" nodeType="withEffect">
                                  <p:stCondLst>
                                    <p:cond delay="0"/>
                                  </p:stCondLst>
                                  <p:iterate type="lt">
                                    <p:tmPct val="0"/>
                                  </p:iterate>
                                  <p:childTnLst>
                                    <p:animRot by="-21600000">
                                      <p:cBhvr>
                                        <p:cTn id="323" dur="5000" fill="hold"/>
                                        <p:tgtEl>
                                          <p:spTgt spid="50"/>
                                        </p:tgtEl>
                                        <p:attrNameLst>
                                          <p:attrName>r</p:attrName>
                                        </p:attrNameLst>
                                      </p:cBhvr>
                                    </p:animRot>
                                  </p:childTnLst>
                                </p:cTn>
                              </p:par>
                              <p:par>
                                <p:cTn id="324" presetID="8" presetClass="emph" presetSubtype="0" fill="hold" grpId="1" nodeType="withEffect">
                                  <p:stCondLst>
                                    <p:cond delay="0"/>
                                  </p:stCondLst>
                                  <p:iterate type="lt">
                                    <p:tmPct val="0"/>
                                  </p:iterate>
                                  <p:childTnLst>
                                    <p:animRot by="-21600000">
                                      <p:cBhvr>
                                        <p:cTn id="325" dur="5000" fill="hold"/>
                                        <p:tgtEl>
                                          <p:spTgt spid="52"/>
                                        </p:tgtEl>
                                        <p:attrNameLst>
                                          <p:attrName>r</p:attrName>
                                        </p:attrNameLst>
                                      </p:cBhvr>
                                    </p:animRot>
                                  </p:childTnLst>
                                </p:cTn>
                              </p:par>
                              <p:par>
                                <p:cTn id="326" presetID="8" presetClass="emph" presetSubtype="0" fill="hold" grpId="1" nodeType="withEffect">
                                  <p:stCondLst>
                                    <p:cond delay="0"/>
                                  </p:stCondLst>
                                  <p:iterate type="lt">
                                    <p:tmPct val="0"/>
                                  </p:iterate>
                                  <p:childTnLst>
                                    <p:animRot by="-21600000">
                                      <p:cBhvr>
                                        <p:cTn id="327" dur="5000" fill="hold"/>
                                        <p:tgtEl>
                                          <p:spTgt spid="54"/>
                                        </p:tgtEl>
                                        <p:attrNameLst>
                                          <p:attrName>r</p:attrName>
                                        </p:attrNameLst>
                                      </p:cBhvr>
                                    </p:animRot>
                                  </p:childTnLst>
                                </p:cTn>
                              </p:par>
                              <p:par>
                                <p:cTn id="328" presetID="8" presetClass="emph" presetSubtype="0" fill="hold" grpId="1" nodeType="withEffect">
                                  <p:stCondLst>
                                    <p:cond delay="0"/>
                                  </p:stCondLst>
                                  <p:iterate type="lt">
                                    <p:tmPct val="0"/>
                                  </p:iterate>
                                  <p:childTnLst>
                                    <p:animRot by="-21600000">
                                      <p:cBhvr>
                                        <p:cTn id="329" dur="5000" fill="hold"/>
                                        <p:tgtEl>
                                          <p:spTgt spid="56"/>
                                        </p:tgtEl>
                                        <p:attrNameLst>
                                          <p:attrName>r</p:attrName>
                                        </p:attrNameLst>
                                      </p:cBhvr>
                                    </p:animRot>
                                  </p:childTnLst>
                                </p:cTn>
                              </p:par>
                              <p:par>
                                <p:cTn id="330" presetID="8" presetClass="emph" presetSubtype="0" fill="hold" grpId="1" nodeType="withEffect">
                                  <p:stCondLst>
                                    <p:cond delay="0"/>
                                  </p:stCondLst>
                                  <p:iterate type="lt">
                                    <p:tmPct val="0"/>
                                  </p:iterate>
                                  <p:childTnLst>
                                    <p:animRot by="-21600000">
                                      <p:cBhvr>
                                        <p:cTn id="331" dur="5000" fill="hold"/>
                                        <p:tgtEl>
                                          <p:spTgt spid="58"/>
                                        </p:tgtEl>
                                        <p:attrNameLst>
                                          <p:attrName>r</p:attrName>
                                        </p:attrNameLst>
                                      </p:cBhvr>
                                    </p:animRot>
                                  </p:childTnLst>
                                </p:cTn>
                              </p:par>
                            </p:childTnLst>
                          </p:cTn>
                        </p:par>
                        <p:par>
                          <p:cTn id="332" fill="hold">
                            <p:stCondLst>
                              <p:cond delay="5000"/>
                            </p:stCondLst>
                            <p:childTnLst>
                              <p:par>
                                <p:cTn id="333" presetID="2" presetClass="exit" presetSubtype="4" fill="hold" grpId="2" nodeType="afterEffect">
                                  <p:stCondLst>
                                    <p:cond delay="0"/>
                                  </p:stCondLst>
                                  <p:iterate type="lt">
                                    <p:tmPct val="0"/>
                                  </p:iterate>
                                  <p:childTnLst>
                                    <p:anim calcmode="lin" valueType="num">
                                      <p:cBhvr additive="base">
                                        <p:cTn id="334" dur="5000"/>
                                        <p:tgtEl>
                                          <p:spTgt spid="5"/>
                                        </p:tgtEl>
                                        <p:attrNameLst>
                                          <p:attrName>ppt_x</p:attrName>
                                        </p:attrNameLst>
                                      </p:cBhvr>
                                      <p:tavLst>
                                        <p:tav tm="0">
                                          <p:val>
                                            <p:strVal val="ppt_x"/>
                                          </p:val>
                                        </p:tav>
                                        <p:tav tm="100000">
                                          <p:val>
                                            <p:strVal val="ppt_x"/>
                                          </p:val>
                                        </p:tav>
                                      </p:tavLst>
                                    </p:anim>
                                    <p:anim calcmode="lin" valueType="num">
                                      <p:cBhvr additive="base">
                                        <p:cTn id="335" dur="5000"/>
                                        <p:tgtEl>
                                          <p:spTgt spid="5"/>
                                        </p:tgtEl>
                                        <p:attrNameLst>
                                          <p:attrName>ppt_y</p:attrName>
                                        </p:attrNameLst>
                                      </p:cBhvr>
                                      <p:tavLst>
                                        <p:tav tm="0">
                                          <p:val>
                                            <p:strVal val="ppt_y"/>
                                          </p:val>
                                        </p:tav>
                                        <p:tav tm="100000">
                                          <p:val>
                                            <p:strVal val="1+ppt_h/2"/>
                                          </p:val>
                                        </p:tav>
                                      </p:tavLst>
                                    </p:anim>
                                    <p:set>
                                      <p:cBhvr>
                                        <p:cTn id="336" dur="1" fill="hold">
                                          <p:stCondLst>
                                            <p:cond delay="4999"/>
                                          </p:stCondLst>
                                        </p:cTn>
                                        <p:tgtEl>
                                          <p:spTgt spid="5"/>
                                        </p:tgtEl>
                                        <p:attrNameLst>
                                          <p:attrName>style.visibility</p:attrName>
                                        </p:attrNameLst>
                                      </p:cBhvr>
                                      <p:to>
                                        <p:strVal val="hidden"/>
                                      </p:to>
                                    </p:set>
                                  </p:childTnLst>
                                </p:cTn>
                              </p:par>
                              <p:par>
                                <p:cTn id="337" presetID="2" presetClass="exit" presetSubtype="4" fill="hold" grpId="2" nodeType="withEffect">
                                  <p:stCondLst>
                                    <p:cond delay="0"/>
                                  </p:stCondLst>
                                  <p:iterate type="lt">
                                    <p:tmPct val="0"/>
                                  </p:iterate>
                                  <p:childTnLst>
                                    <p:anim calcmode="lin" valueType="num">
                                      <p:cBhvr additive="base">
                                        <p:cTn id="338" dur="5000"/>
                                        <p:tgtEl>
                                          <p:spTgt spid="6"/>
                                        </p:tgtEl>
                                        <p:attrNameLst>
                                          <p:attrName>ppt_x</p:attrName>
                                        </p:attrNameLst>
                                      </p:cBhvr>
                                      <p:tavLst>
                                        <p:tav tm="0">
                                          <p:val>
                                            <p:strVal val="ppt_x"/>
                                          </p:val>
                                        </p:tav>
                                        <p:tav tm="100000">
                                          <p:val>
                                            <p:strVal val="ppt_x"/>
                                          </p:val>
                                        </p:tav>
                                      </p:tavLst>
                                    </p:anim>
                                    <p:anim calcmode="lin" valueType="num">
                                      <p:cBhvr additive="base">
                                        <p:cTn id="339" dur="5000"/>
                                        <p:tgtEl>
                                          <p:spTgt spid="6"/>
                                        </p:tgtEl>
                                        <p:attrNameLst>
                                          <p:attrName>ppt_y</p:attrName>
                                        </p:attrNameLst>
                                      </p:cBhvr>
                                      <p:tavLst>
                                        <p:tav tm="0">
                                          <p:val>
                                            <p:strVal val="ppt_y"/>
                                          </p:val>
                                        </p:tav>
                                        <p:tav tm="100000">
                                          <p:val>
                                            <p:strVal val="1+ppt_h/2"/>
                                          </p:val>
                                        </p:tav>
                                      </p:tavLst>
                                    </p:anim>
                                    <p:set>
                                      <p:cBhvr>
                                        <p:cTn id="340" dur="1" fill="hold">
                                          <p:stCondLst>
                                            <p:cond delay="4999"/>
                                          </p:stCondLst>
                                        </p:cTn>
                                        <p:tgtEl>
                                          <p:spTgt spid="6"/>
                                        </p:tgtEl>
                                        <p:attrNameLst>
                                          <p:attrName>style.visibility</p:attrName>
                                        </p:attrNameLst>
                                      </p:cBhvr>
                                      <p:to>
                                        <p:strVal val="hidden"/>
                                      </p:to>
                                    </p:set>
                                  </p:childTnLst>
                                </p:cTn>
                              </p:par>
                              <p:par>
                                <p:cTn id="341" presetID="2" presetClass="exit" presetSubtype="4" fill="hold" grpId="2" nodeType="withEffect">
                                  <p:stCondLst>
                                    <p:cond delay="0"/>
                                  </p:stCondLst>
                                  <p:iterate type="lt">
                                    <p:tmPct val="0"/>
                                  </p:iterate>
                                  <p:childTnLst>
                                    <p:anim calcmode="lin" valueType="num">
                                      <p:cBhvr additive="base">
                                        <p:cTn id="342" dur="5000"/>
                                        <p:tgtEl>
                                          <p:spTgt spid="7"/>
                                        </p:tgtEl>
                                        <p:attrNameLst>
                                          <p:attrName>ppt_x</p:attrName>
                                        </p:attrNameLst>
                                      </p:cBhvr>
                                      <p:tavLst>
                                        <p:tav tm="0">
                                          <p:val>
                                            <p:strVal val="ppt_x"/>
                                          </p:val>
                                        </p:tav>
                                        <p:tav tm="100000">
                                          <p:val>
                                            <p:strVal val="ppt_x"/>
                                          </p:val>
                                        </p:tav>
                                      </p:tavLst>
                                    </p:anim>
                                    <p:anim calcmode="lin" valueType="num">
                                      <p:cBhvr additive="base">
                                        <p:cTn id="343" dur="5000"/>
                                        <p:tgtEl>
                                          <p:spTgt spid="7"/>
                                        </p:tgtEl>
                                        <p:attrNameLst>
                                          <p:attrName>ppt_y</p:attrName>
                                        </p:attrNameLst>
                                      </p:cBhvr>
                                      <p:tavLst>
                                        <p:tav tm="0">
                                          <p:val>
                                            <p:strVal val="ppt_y"/>
                                          </p:val>
                                        </p:tav>
                                        <p:tav tm="100000">
                                          <p:val>
                                            <p:strVal val="1+ppt_h/2"/>
                                          </p:val>
                                        </p:tav>
                                      </p:tavLst>
                                    </p:anim>
                                    <p:set>
                                      <p:cBhvr>
                                        <p:cTn id="344" dur="1" fill="hold">
                                          <p:stCondLst>
                                            <p:cond delay="4999"/>
                                          </p:stCondLst>
                                        </p:cTn>
                                        <p:tgtEl>
                                          <p:spTgt spid="7"/>
                                        </p:tgtEl>
                                        <p:attrNameLst>
                                          <p:attrName>style.visibility</p:attrName>
                                        </p:attrNameLst>
                                      </p:cBhvr>
                                      <p:to>
                                        <p:strVal val="hidden"/>
                                      </p:to>
                                    </p:set>
                                  </p:childTnLst>
                                </p:cTn>
                              </p:par>
                              <p:par>
                                <p:cTn id="345" presetID="2" presetClass="exit" presetSubtype="4" fill="hold" grpId="2" nodeType="withEffect">
                                  <p:stCondLst>
                                    <p:cond delay="0"/>
                                  </p:stCondLst>
                                  <p:iterate type="lt">
                                    <p:tmPct val="0"/>
                                  </p:iterate>
                                  <p:childTnLst>
                                    <p:anim calcmode="lin" valueType="num">
                                      <p:cBhvr additive="base">
                                        <p:cTn id="346" dur="5000"/>
                                        <p:tgtEl>
                                          <p:spTgt spid="8"/>
                                        </p:tgtEl>
                                        <p:attrNameLst>
                                          <p:attrName>ppt_x</p:attrName>
                                        </p:attrNameLst>
                                      </p:cBhvr>
                                      <p:tavLst>
                                        <p:tav tm="0">
                                          <p:val>
                                            <p:strVal val="ppt_x"/>
                                          </p:val>
                                        </p:tav>
                                        <p:tav tm="100000">
                                          <p:val>
                                            <p:strVal val="ppt_x"/>
                                          </p:val>
                                        </p:tav>
                                      </p:tavLst>
                                    </p:anim>
                                    <p:anim calcmode="lin" valueType="num">
                                      <p:cBhvr additive="base">
                                        <p:cTn id="347" dur="5000"/>
                                        <p:tgtEl>
                                          <p:spTgt spid="8"/>
                                        </p:tgtEl>
                                        <p:attrNameLst>
                                          <p:attrName>ppt_y</p:attrName>
                                        </p:attrNameLst>
                                      </p:cBhvr>
                                      <p:tavLst>
                                        <p:tav tm="0">
                                          <p:val>
                                            <p:strVal val="ppt_y"/>
                                          </p:val>
                                        </p:tav>
                                        <p:tav tm="100000">
                                          <p:val>
                                            <p:strVal val="1+ppt_h/2"/>
                                          </p:val>
                                        </p:tav>
                                      </p:tavLst>
                                    </p:anim>
                                    <p:set>
                                      <p:cBhvr>
                                        <p:cTn id="348" dur="1" fill="hold">
                                          <p:stCondLst>
                                            <p:cond delay="4999"/>
                                          </p:stCondLst>
                                        </p:cTn>
                                        <p:tgtEl>
                                          <p:spTgt spid="8"/>
                                        </p:tgtEl>
                                        <p:attrNameLst>
                                          <p:attrName>style.visibility</p:attrName>
                                        </p:attrNameLst>
                                      </p:cBhvr>
                                      <p:to>
                                        <p:strVal val="hidden"/>
                                      </p:to>
                                    </p:set>
                                  </p:childTnLst>
                                </p:cTn>
                              </p:par>
                              <p:par>
                                <p:cTn id="349" presetID="2" presetClass="exit" presetSubtype="4" fill="hold" grpId="2" nodeType="withEffect">
                                  <p:stCondLst>
                                    <p:cond delay="0"/>
                                  </p:stCondLst>
                                  <p:iterate type="lt">
                                    <p:tmPct val="0"/>
                                  </p:iterate>
                                  <p:childTnLst>
                                    <p:anim calcmode="lin" valueType="num">
                                      <p:cBhvr additive="base">
                                        <p:cTn id="350" dur="5000"/>
                                        <p:tgtEl>
                                          <p:spTgt spid="9"/>
                                        </p:tgtEl>
                                        <p:attrNameLst>
                                          <p:attrName>ppt_x</p:attrName>
                                        </p:attrNameLst>
                                      </p:cBhvr>
                                      <p:tavLst>
                                        <p:tav tm="0">
                                          <p:val>
                                            <p:strVal val="ppt_x"/>
                                          </p:val>
                                        </p:tav>
                                        <p:tav tm="100000">
                                          <p:val>
                                            <p:strVal val="ppt_x"/>
                                          </p:val>
                                        </p:tav>
                                      </p:tavLst>
                                    </p:anim>
                                    <p:anim calcmode="lin" valueType="num">
                                      <p:cBhvr additive="base">
                                        <p:cTn id="351" dur="5000"/>
                                        <p:tgtEl>
                                          <p:spTgt spid="9"/>
                                        </p:tgtEl>
                                        <p:attrNameLst>
                                          <p:attrName>ppt_y</p:attrName>
                                        </p:attrNameLst>
                                      </p:cBhvr>
                                      <p:tavLst>
                                        <p:tav tm="0">
                                          <p:val>
                                            <p:strVal val="ppt_y"/>
                                          </p:val>
                                        </p:tav>
                                        <p:tav tm="100000">
                                          <p:val>
                                            <p:strVal val="1+ppt_h/2"/>
                                          </p:val>
                                        </p:tav>
                                      </p:tavLst>
                                    </p:anim>
                                    <p:set>
                                      <p:cBhvr>
                                        <p:cTn id="352" dur="1" fill="hold">
                                          <p:stCondLst>
                                            <p:cond delay="4999"/>
                                          </p:stCondLst>
                                        </p:cTn>
                                        <p:tgtEl>
                                          <p:spTgt spid="9"/>
                                        </p:tgtEl>
                                        <p:attrNameLst>
                                          <p:attrName>style.visibility</p:attrName>
                                        </p:attrNameLst>
                                      </p:cBhvr>
                                      <p:to>
                                        <p:strVal val="hidden"/>
                                      </p:to>
                                    </p:set>
                                  </p:childTnLst>
                                </p:cTn>
                              </p:par>
                              <p:par>
                                <p:cTn id="353" presetID="2" presetClass="exit" presetSubtype="4" fill="hold" grpId="2" nodeType="withEffect">
                                  <p:stCondLst>
                                    <p:cond delay="0"/>
                                  </p:stCondLst>
                                  <p:iterate type="lt">
                                    <p:tmPct val="0"/>
                                  </p:iterate>
                                  <p:childTnLst>
                                    <p:anim calcmode="lin" valueType="num">
                                      <p:cBhvr additive="base">
                                        <p:cTn id="354" dur="5000"/>
                                        <p:tgtEl>
                                          <p:spTgt spid="10"/>
                                        </p:tgtEl>
                                        <p:attrNameLst>
                                          <p:attrName>ppt_x</p:attrName>
                                        </p:attrNameLst>
                                      </p:cBhvr>
                                      <p:tavLst>
                                        <p:tav tm="0">
                                          <p:val>
                                            <p:strVal val="ppt_x"/>
                                          </p:val>
                                        </p:tav>
                                        <p:tav tm="100000">
                                          <p:val>
                                            <p:strVal val="ppt_x"/>
                                          </p:val>
                                        </p:tav>
                                      </p:tavLst>
                                    </p:anim>
                                    <p:anim calcmode="lin" valueType="num">
                                      <p:cBhvr additive="base">
                                        <p:cTn id="355" dur="5000"/>
                                        <p:tgtEl>
                                          <p:spTgt spid="10"/>
                                        </p:tgtEl>
                                        <p:attrNameLst>
                                          <p:attrName>ppt_y</p:attrName>
                                        </p:attrNameLst>
                                      </p:cBhvr>
                                      <p:tavLst>
                                        <p:tav tm="0">
                                          <p:val>
                                            <p:strVal val="ppt_y"/>
                                          </p:val>
                                        </p:tav>
                                        <p:tav tm="100000">
                                          <p:val>
                                            <p:strVal val="1+ppt_h/2"/>
                                          </p:val>
                                        </p:tav>
                                      </p:tavLst>
                                    </p:anim>
                                    <p:set>
                                      <p:cBhvr>
                                        <p:cTn id="356" dur="1" fill="hold">
                                          <p:stCondLst>
                                            <p:cond delay="4999"/>
                                          </p:stCondLst>
                                        </p:cTn>
                                        <p:tgtEl>
                                          <p:spTgt spid="10"/>
                                        </p:tgtEl>
                                        <p:attrNameLst>
                                          <p:attrName>style.visibility</p:attrName>
                                        </p:attrNameLst>
                                      </p:cBhvr>
                                      <p:to>
                                        <p:strVal val="hidden"/>
                                      </p:to>
                                    </p:set>
                                  </p:childTnLst>
                                </p:cTn>
                              </p:par>
                              <p:par>
                                <p:cTn id="357" presetID="2" presetClass="exit" presetSubtype="4" fill="hold" grpId="2" nodeType="withEffect">
                                  <p:stCondLst>
                                    <p:cond delay="0"/>
                                  </p:stCondLst>
                                  <p:iterate type="lt">
                                    <p:tmPct val="0"/>
                                  </p:iterate>
                                  <p:childTnLst>
                                    <p:anim calcmode="lin" valueType="num">
                                      <p:cBhvr additive="base">
                                        <p:cTn id="358" dur="5000"/>
                                        <p:tgtEl>
                                          <p:spTgt spid="11"/>
                                        </p:tgtEl>
                                        <p:attrNameLst>
                                          <p:attrName>ppt_x</p:attrName>
                                        </p:attrNameLst>
                                      </p:cBhvr>
                                      <p:tavLst>
                                        <p:tav tm="0">
                                          <p:val>
                                            <p:strVal val="ppt_x"/>
                                          </p:val>
                                        </p:tav>
                                        <p:tav tm="100000">
                                          <p:val>
                                            <p:strVal val="ppt_x"/>
                                          </p:val>
                                        </p:tav>
                                      </p:tavLst>
                                    </p:anim>
                                    <p:anim calcmode="lin" valueType="num">
                                      <p:cBhvr additive="base">
                                        <p:cTn id="359" dur="5000"/>
                                        <p:tgtEl>
                                          <p:spTgt spid="11"/>
                                        </p:tgtEl>
                                        <p:attrNameLst>
                                          <p:attrName>ppt_y</p:attrName>
                                        </p:attrNameLst>
                                      </p:cBhvr>
                                      <p:tavLst>
                                        <p:tav tm="0">
                                          <p:val>
                                            <p:strVal val="ppt_y"/>
                                          </p:val>
                                        </p:tav>
                                        <p:tav tm="100000">
                                          <p:val>
                                            <p:strVal val="1+ppt_h/2"/>
                                          </p:val>
                                        </p:tav>
                                      </p:tavLst>
                                    </p:anim>
                                    <p:set>
                                      <p:cBhvr>
                                        <p:cTn id="360" dur="1" fill="hold">
                                          <p:stCondLst>
                                            <p:cond delay="4999"/>
                                          </p:stCondLst>
                                        </p:cTn>
                                        <p:tgtEl>
                                          <p:spTgt spid="11"/>
                                        </p:tgtEl>
                                        <p:attrNameLst>
                                          <p:attrName>style.visibility</p:attrName>
                                        </p:attrNameLst>
                                      </p:cBhvr>
                                      <p:to>
                                        <p:strVal val="hidden"/>
                                      </p:to>
                                    </p:set>
                                  </p:childTnLst>
                                </p:cTn>
                              </p:par>
                              <p:par>
                                <p:cTn id="361" presetID="2" presetClass="exit" presetSubtype="4" fill="hold" grpId="2" nodeType="withEffect">
                                  <p:stCondLst>
                                    <p:cond delay="0"/>
                                  </p:stCondLst>
                                  <p:iterate type="lt">
                                    <p:tmPct val="0"/>
                                  </p:iterate>
                                  <p:childTnLst>
                                    <p:anim calcmode="lin" valueType="num">
                                      <p:cBhvr additive="base">
                                        <p:cTn id="362" dur="5000"/>
                                        <p:tgtEl>
                                          <p:spTgt spid="12"/>
                                        </p:tgtEl>
                                        <p:attrNameLst>
                                          <p:attrName>ppt_x</p:attrName>
                                        </p:attrNameLst>
                                      </p:cBhvr>
                                      <p:tavLst>
                                        <p:tav tm="0">
                                          <p:val>
                                            <p:strVal val="ppt_x"/>
                                          </p:val>
                                        </p:tav>
                                        <p:tav tm="100000">
                                          <p:val>
                                            <p:strVal val="ppt_x"/>
                                          </p:val>
                                        </p:tav>
                                      </p:tavLst>
                                    </p:anim>
                                    <p:anim calcmode="lin" valueType="num">
                                      <p:cBhvr additive="base">
                                        <p:cTn id="363" dur="5000"/>
                                        <p:tgtEl>
                                          <p:spTgt spid="12"/>
                                        </p:tgtEl>
                                        <p:attrNameLst>
                                          <p:attrName>ppt_y</p:attrName>
                                        </p:attrNameLst>
                                      </p:cBhvr>
                                      <p:tavLst>
                                        <p:tav tm="0">
                                          <p:val>
                                            <p:strVal val="ppt_y"/>
                                          </p:val>
                                        </p:tav>
                                        <p:tav tm="100000">
                                          <p:val>
                                            <p:strVal val="1+ppt_h/2"/>
                                          </p:val>
                                        </p:tav>
                                      </p:tavLst>
                                    </p:anim>
                                    <p:set>
                                      <p:cBhvr>
                                        <p:cTn id="364" dur="1" fill="hold">
                                          <p:stCondLst>
                                            <p:cond delay="4999"/>
                                          </p:stCondLst>
                                        </p:cTn>
                                        <p:tgtEl>
                                          <p:spTgt spid="12"/>
                                        </p:tgtEl>
                                        <p:attrNameLst>
                                          <p:attrName>style.visibility</p:attrName>
                                        </p:attrNameLst>
                                      </p:cBhvr>
                                      <p:to>
                                        <p:strVal val="hidden"/>
                                      </p:to>
                                    </p:set>
                                  </p:childTnLst>
                                </p:cTn>
                              </p:par>
                              <p:par>
                                <p:cTn id="365" presetID="2" presetClass="exit" presetSubtype="4" fill="hold" grpId="2" nodeType="withEffect">
                                  <p:stCondLst>
                                    <p:cond delay="0"/>
                                  </p:stCondLst>
                                  <p:iterate type="lt">
                                    <p:tmPct val="0"/>
                                  </p:iterate>
                                  <p:childTnLst>
                                    <p:anim calcmode="lin" valueType="num">
                                      <p:cBhvr additive="base">
                                        <p:cTn id="366" dur="5000"/>
                                        <p:tgtEl>
                                          <p:spTgt spid="13"/>
                                        </p:tgtEl>
                                        <p:attrNameLst>
                                          <p:attrName>ppt_x</p:attrName>
                                        </p:attrNameLst>
                                      </p:cBhvr>
                                      <p:tavLst>
                                        <p:tav tm="0">
                                          <p:val>
                                            <p:strVal val="ppt_x"/>
                                          </p:val>
                                        </p:tav>
                                        <p:tav tm="100000">
                                          <p:val>
                                            <p:strVal val="ppt_x"/>
                                          </p:val>
                                        </p:tav>
                                      </p:tavLst>
                                    </p:anim>
                                    <p:anim calcmode="lin" valueType="num">
                                      <p:cBhvr additive="base">
                                        <p:cTn id="367" dur="5000"/>
                                        <p:tgtEl>
                                          <p:spTgt spid="13"/>
                                        </p:tgtEl>
                                        <p:attrNameLst>
                                          <p:attrName>ppt_y</p:attrName>
                                        </p:attrNameLst>
                                      </p:cBhvr>
                                      <p:tavLst>
                                        <p:tav tm="0">
                                          <p:val>
                                            <p:strVal val="ppt_y"/>
                                          </p:val>
                                        </p:tav>
                                        <p:tav tm="100000">
                                          <p:val>
                                            <p:strVal val="1+ppt_h/2"/>
                                          </p:val>
                                        </p:tav>
                                      </p:tavLst>
                                    </p:anim>
                                    <p:set>
                                      <p:cBhvr>
                                        <p:cTn id="368" dur="1" fill="hold">
                                          <p:stCondLst>
                                            <p:cond delay="4999"/>
                                          </p:stCondLst>
                                        </p:cTn>
                                        <p:tgtEl>
                                          <p:spTgt spid="13"/>
                                        </p:tgtEl>
                                        <p:attrNameLst>
                                          <p:attrName>style.visibility</p:attrName>
                                        </p:attrNameLst>
                                      </p:cBhvr>
                                      <p:to>
                                        <p:strVal val="hidden"/>
                                      </p:to>
                                    </p:set>
                                  </p:childTnLst>
                                </p:cTn>
                              </p:par>
                              <p:par>
                                <p:cTn id="369" presetID="2" presetClass="exit" presetSubtype="4" fill="hold" grpId="2" nodeType="withEffect">
                                  <p:stCondLst>
                                    <p:cond delay="0"/>
                                  </p:stCondLst>
                                  <p:iterate type="lt">
                                    <p:tmPct val="0"/>
                                  </p:iterate>
                                  <p:childTnLst>
                                    <p:anim calcmode="lin" valueType="num">
                                      <p:cBhvr additive="base">
                                        <p:cTn id="370" dur="5000"/>
                                        <p:tgtEl>
                                          <p:spTgt spid="14"/>
                                        </p:tgtEl>
                                        <p:attrNameLst>
                                          <p:attrName>ppt_x</p:attrName>
                                        </p:attrNameLst>
                                      </p:cBhvr>
                                      <p:tavLst>
                                        <p:tav tm="0">
                                          <p:val>
                                            <p:strVal val="ppt_x"/>
                                          </p:val>
                                        </p:tav>
                                        <p:tav tm="100000">
                                          <p:val>
                                            <p:strVal val="ppt_x"/>
                                          </p:val>
                                        </p:tav>
                                      </p:tavLst>
                                    </p:anim>
                                    <p:anim calcmode="lin" valueType="num">
                                      <p:cBhvr additive="base">
                                        <p:cTn id="371" dur="5000"/>
                                        <p:tgtEl>
                                          <p:spTgt spid="14"/>
                                        </p:tgtEl>
                                        <p:attrNameLst>
                                          <p:attrName>ppt_y</p:attrName>
                                        </p:attrNameLst>
                                      </p:cBhvr>
                                      <p:tavLst>
                                        <p:tav tm="0">
                                          <p:val>
                                            <p:strVal val="ppt_y"/>
                                          </p:val>
                                        </p:tav>
                                        <p:tav tm="100000">
                                          <p:val>
                                            <p:strVal val="1+ppt_h/2"/>
                                          </p:val>
                                        </p:tav>
                                      </p:tavLst>
                                    </p:anim>
                                    <p:set>
                                      <p:cBhvr>
                                        <p:cTn id="372" dur="1" fill="hold">
                                          <p:stCondLst>
                                            <p:cond delay="4999"/>
                                          </p:stCondLst>
                                        </p:cTn>
                                        <p:tgtEl>
                                          <p:spTgt spid="14"/>
                                        </p:tgtEl>
                                        <p:attrNameLst>
                                          <p:attrName>style.visibility</p:attrName>
                                        </p:attrNameLst>
                                      </p:cBhvr>
                                      <p:to>
                                        <p:strVal val="hidden"/>
                                      </p:to>
                                    </p:set>
                                  </p:childTnLst>
                                </p:cTn>
                              </p:par>
                              <p:par>
                                <p:cTn id="373" presetID="2" presetClass="exit" presetSubtype="4" fill="hold" grpId="2" nodeType="withEffect">
                                  <p:stCondLst>
                                    <p:cond delay="0"/>
                                  </p:stCondLst>
                                  <p:iterate type="lt">
                                    <p:tmPct val="0"/>
                                  </p:iterate>
                                  <p:childTnLst>
                                    <p:anim calcmode="lin" valueType="num">
                                      <p:cBhvr additive="base">
                                        <p:cTn id="374" dur="5000"/>
                                        <p:tgtEl>
                                          <p:spTgt spid="15"/>
                                        </p:tgtEl>
                                        <p:attrNameLst>
                                          <p:attrName>ppt_x</p:attrName>
                                        </p:attrNameLst>
                                      </p:cBhvr>
                                      <p:tavLst>
                                        <p:tav tm="0">
                                          <p:val>
                                            <p:strVal val="ppt_x"/>
                                          </p:val>
                                        </p:tav>
                                        <p:tav tm="100000">
                                          <p:val>
                                            <p:strVal val="ppt_x"/>
                                          </p:val>
                                        </p:tav>
                                      </p:tavLst>
                                    </p:anim>
                                    <p:anim calcmode="lin" valueType="num">
                                      <p:cBhvr additive="base">
                                        <p:cTn id="375" dur="5000"/>
                                        <p:tgtEl>
                                          <p:spTgt spid="15"/>
                                        </p:tgtEl>
                                        <p:attrNameLst>
                                          <p:attrName>ppt_y</p:attrName>
                                        </p:attrNameLst>
                                      </p:cBhvr>
                                      <p:tavLst>
                                        <p:tav tm="0">
                                          <p:val>
                                            <p:strVal val="ppt_y"/>
                                          </p:val>
                                        </p:tav>
                                        <p:tav tm="100000">
                                          <p:val>
                                            <p:strVal val="1+ppt_h/2"/>
                                          </p:val>
                                        </p:tav>
                                      </p:tavLst>
                                    </p:anim>
                                    <p:set>
                                      <p:cBhvr>
                                        <p:cTn id="376" dur="1" fill="hold">
                                          <p:stCondLst>
                                            <p:cond delay="4999"/>
                                          </p:stCondLst>
                                        </p:cTn>
                                        <p:tgtEl>
                                          <p:spTgt spid="15"/>
                                        </p:tgtEl>
                                        <p:attrNameLst>
                                          <p:attrName>style.visibility</p:attrName>
                                        </p:attrNameLst>
                                      </p:cBhvr>
                                      <p:to>
                                        <p:strVal val="hidden"/>
                                      </p:to>
                                    </p:set>
                                  </p:childTnLst>
                                </p:cTn>
                              </p:par>
                              <p:par>
                                <p:cTn id="377" presetID="2" presetClass="exit" presetSubtype="4" fill="hold" grpId="2" nodeType="withEffect">
                                  <p:stCondLst>
                                    <p:cond delay="0"/>
                                  </p:stCondLst>
                                  <p:iterate type="lt">
                                    <p:tmPct val="0"/>
                                  </p:iterate>
                                  <p:childTnLst>
                                    <p:anim calcmode="lin" valueType="num">
                                      <p:cBhvr additive="base">
                                        <p:cTn id="378" dur="5000"/>
                                        <p:tgtEl>
                                          <p:spTgt spid="16"/>
                                        </p:tgtEl>
                                        <p:attrNameLst>
                                          <p:attrName>ppt_x</p:attrName>
                                        </p:attrNameLst>
                                      </p:cBhvr>
                                      <p:tavLst>
                                        <p:tav tm="0">
                                          <p:val>
                                            <p:strVal val="ppt_x"/>
                                          </p:val>
                                        </p:tav>
                                        <p:tav tm="100000">
                                          <p:val>
                                            <p:strVal val="ppt_x"/>
                                          </p:val>
                                        </p:tav>
                                      </p:tavLst>
                                    </p:anim>
                                    <p:anim calcmode="lin" valueType="num">
                                      <p:cBhvr additive="base">
                                        <p:cTn id="379" dur="5000"/>
                                        <p:tgtEl>
                                          <p:spTgt spid="16"/>
                                        </p:tgtEl>
                                        <p:attrNameLst>
                                          <p:attrName>ppt_y</p:attrName>
                                        </p:attrNameLst>
                                      </p:cBhvr>
                                      <p:tavLst>
                                        <p:tav tm="0">
                                          <p:val>
                                            <p:strVal val="ppt_y"/>
                                          </p:val>
                                        </p:tav>
                                        <p:tav tm="100000">
                                          <p:val>
                                            <p:strVal val="1+ppt_h/2"/>
                                          </p:val>
                                        </p:tav>
                                      </p:tavLst>
                                    </p:anim>
                                    <p:set>
                                      <p:cBhvr>
                                        <p:cTn id="380" dur="1" fill="hold">
                                          <p:stCondLst>
                                            <p:cond delay="4999"/>
                                          </p:stCondLst>
                                        </p:cTn>
                                        <p:tgtEl>
                                          <p:spTgt spid="16"/>
                                        </p:tgtEl>
                                        <p:attrNameLst>
                                          <p:attrName>style.visibility</p:attrName>
                                        </p:attrNameLst>
                                      </p:cBhvr>
                                      <p:to>
                                        <p:strVal val="hidden"/>
                                      </p:to>
                                    </p:set>
                                  </p:childTnLst>
                                </p:cTn>
                              </p:par>
                              <p:par>
                                <p:cTn id="381" presetID="2" presetClass="exit" presetSubtype="4" fill="hold" grpId="2" nodeType="withEffect">
                                  <p:stCondLst>
                                    <p:cond delay="0"/>
                                  </p:stCondLst>
                                  <p:iterate type="lt">
                                    <p:tmPct val="0"/>
                                  </p:iterate>
                                  <p:childTnLst>
                                    <p:anim calcmode="lin" valueType="num">
                                      <p:cBhvr additive="base">
                                        <p:cTn id="382" dur="5000"/>
                                        <p:tgtEl>
                                          <p:spTgt spid="17"/>
                                        </p:tgtEl>
                                        <p:attrNameLst>
                                          <p:attrName>ppt_x</p:attrName>
                                        </p:attrNameLst>
                                      </p:cBhvr>
                                      <p:tavLst>
                                        <p:tav tm="0">
                                          <p:val>
                                            <p:strVal val="ppt_x"/>
                                          </p:val>
                                        </p:tav>
                                        <p:tav tm="100000">
                                          <p:val>
                                            <p:strVal val="ppt_x"/>
                                          </p:val>
                                        </p:tav>
                                      </p:tavLst>
                                    </p:anim>
                                    <p:anim calcmode="lin" valueType="num">
                                      <p:cBhvr additive="base">
                                        <p:cTn id="383" dur="5000"/>
                                        <p:tgtEl>
                                          <p:spTgt spid="17"/>
                                        </p:tgtEl>
                                        <p:attrNameLst>
                                          <p:attrName>ppt_y</p:attrName>
                                        </p:attrNameLst>
                                      </p:cBhvr>
                                      <p:tavLst>
                                        <p:tav tm="0">
                                          <p:val>
                                            <p:strVal val="ppt_y"/>
                                          </p:val>
                                        </p:tav>
                                        <p:tav tm="100000">
                                          <p:val>
                                            <p:strVal val="1+ppt_h/2"/>
                                          </p:val>
                                        </p:tav>
                                      </p:tavLst>
                                    </p:anim>
                                    <p:set>
                                      <p:cBhvr>
                                        <p:cTn id="384" dur="1" fill="hold">
                                          <p:stCondLst>
                                            <p:cond delay="4999"/>
                                          </p:stCondLst>
                                        </p:cTn>
                                        <p:tgtEl>
                                          <p:spTgt spid="17"/>
                                        </p:tgtEl>
                                        <p:attrNameLst>
                                          <p:attrName>style.visibility</p:attrName>
                                        </p:attrNameLst>
                                      </p:cBhvr>
                                      <p:to>
                                        <p:strVal val="hidden"/>
                                      </p:to>
                                    </p:set>
                                  </p:childTnLst>
                                </p:cTn>
                              </p:par>
                              <p:par>
                                <p:cTn id="385" presetID="2" presetClass="exit" presetSubtype="4" fill="hold" grpId="2" nodeType="withEffect">
                                  <p:stCondLst>
                                    <p:cond delay="0"/>
                                  </p:stCondLst>
                                  <p:iterate type="lt">
                                    <p:tmPct val="0"/>
                                  </p:iterate>
                                  <p:childTnLst>
                                    <p:anim calcmode="lin" valueType="num">
                                      <p:cBhvr additive="base">
                                        <p:cTn id="386" dur="5000"/>
                                        <p:tgtEl>
                                          <p:spTgt spid="18"/>
                                        </p:tgtEl>
                                        <p:attrNameLst>
                                          <p:attrName>ppt_x</p:attrName>
                                        </p:attrNameLst>
                                      </p:cBhvr>
                                      <p:tavLst>
                                        <p:tav tm="0">
                                          <p:val>
                                            <p:strVal val="ppt_x"/>
                                          </p:val>
                                        </p:tav>
                                        <p:tav tm="100000">
                                          <p:val>
                                            <p:strVal val="ppt_x"/>
                                          </p:val>
                                        </p:tav>
                                      </p:tavLst>
                                    </p:anim>
                                    <p:anim calcmode="lin" valueType="num">
                                      <p:cBhvr additive="base">
                                        <p:cTn id="387" dur="5000"/>
                                        <p:tgtEl>
                                          <p:spTgt spid="18"/>
                                        </p:tgtEl>
                                        <p:attrNameLst>
                                          <p:attrName>ppt_y</p:attrName>
                                        </p:attrNameLst>
                                      </p:cBhvr>
                                      <p:tavLst>
                                        <p:tav tm="0">
                                          <p:val>
                                            <p:strVal val="ppt_y"/>
                                          </p:val>
                                        </p:tav>
                                        <p:tav tm="100000">
                                          <p:val>
                                            <p:strVal val="1+ppt_h/2"/>
                                          </p:val>
                                        </p:tav>
                                      </p:tavLst>
                                    </p:anim>
                                    <p:set>
                                      <p:cBhvr>
                                        <p:cTn id="388" dur="1" fill="hold">
                                          <p:stCondLst>
                                            <p:cond delay="4999"/>
                                          </p:stCondLst>
                                        </p:cTn>
                                        <p:tgtEl>
                                          <p:spTgt spid="18"/>
                                        </p:tgtEl>
                                        <p:attrNameLst>
                                          <p:attrName>style.visibility</p:attrName>
                                        </p:attrNameLst>
                                      </p:cBhvr>
                                      <p:to>
                                        <p:strVal val="hidden"/>
                                      </p:to>
                                    </p:set>
                                  </p:childTnLst>
                                </p:cTn>
                              </p:par>
                              <p:par>
                                <p:cTn id="389" presetID="2" presetClass="exit" presetSubtype="4" fill="hold" grpId="2" nodeType="withEffect">
                                  <p:stCondLst>
                                    <p:cond delay="0"/>
                                  </p:stCondLst>
                                  <p:iterate type="lt">
                                    <p:tmPct val="0"/>
                                  </p:iterate>
                                  <p:childTnLst>
                                    <p:anim calcmode="lin" valueType="num">
                                      <p:cBhvr additive="base">
                                        <p:cTn id="390" dur="5000"/>
                                        <p:tgtEl>
                                          <p:spTgt spid="19"/>
                                        </p:tgtEl>
                                        <p:attrNameLst>
                                          <p:attrName>ppt_x</p:attrName>
                                        </p:attrNameLst>
                                      </p:cBhvr>
                                      <p:tavLst>
                                        <p:tav tm="0">
                                          <p:val>
                                            <p:strVal val="ppt_x"/>
                                          </p:val>
                                        </p:tav>
                                        <p:tav tm="100000">
                                          <p:val>
                                            <p:strVal val="ppt_x"/>
                                          </p:val>
                                        </p:tav>
                                      </p:tavLst>
                                    </p:anim>
                                    <p:anim calcmode="lin" valueType="num">
                                      <p:cBhvr additive="base">
                                        <p:cTn id="391" dur="5000"/>
                                        <p:tgtEl>
                                          <p:spTgt spid="19"/>
                                        </p:tgtEl>
                                        <p:attrNameLst>
                                          <p:attrName>ppt_y</p:attrName>
                                        </p:attrNameLst>
                                      </p:cBhvr>
                                      <p:tavLst>
                                        <p:tav tm="0">
                                          <p:val>
                                            <p:strVal val="ppt_y"/>
                                          </p:val>
                                        </p:tav>
                                        <p:tav tm="100000">
                                          <p:val>
                                            <p:strVal val="1+ppt_h/2"/>
                                          </p:val>
                                        </p:tav>
                                      </p:tavLst>
                                    </p:anim>
                                    <p:set>
                                      <p:cBhvr>
                                        <p:cTn id="392" dur="1" fill="hold">
                                          <p:stCondLst>
                                            <p:cond delay="4999"/>
                                          </p:stCondLst>
                                        </p:cTn>
                                        <p:tgtEl>
                                          <p:spTgt spid="19"/>
                                        </p:tgtEl>
                                        <p:attrNameLst>
                                          <p:attrName>style.visibility</p:attrName>
                                        </p:attrNameLst>
                                      </p:cBhvr>
                                      <p:to>
                                        <p:strVal val="hidden"/>
                                      </p:to>
                                    </p:set>
                                  </p:childTnLst>
                                </p:cTn>
                              </p:par>
                              <p:par>
                                <p:cTn id="393" presetID="2" presetClass="exit" presetSubtype="4" fill="hold" grpId="2" nodeType="withEffect">
                                  <p:stCondLst>
                                    <p:cond delay="0"/>
                                  </p:stCondLst>
                                  <p:iterate type="lt">
                                    <p:tmPct val="0"/>
                                  </p:iterate>
                                  <p:childTnLst>
                                    <p:anim calcmode="lin" valueType="num">
                                      <p:cBhvr additive="base">
                                        <p:cTn id="394" dur="5000"/>
                                        <p:tgtEl>
                                          <p:spTgt spid="20"/>
                                        </p:tgtEl>
                                        <p:attrNameLst>
                                          <p:attrName>ppt_x</p:attrName>
                                        </p:attrNameLst>
                                      </p:cBhvr>
                                      <p:tavLst>
                                        <p:tav tm="0">
                                          <p:val>
                                            <p:strVal val="ppt_x"/>
                                          </p:val>
                                        </p:tav>
                                        <p:tav tm="100000">
                                          <p:val>
                                            <p:strVal val="ppt_x"/>
                                          </p:val>
                                        </p:tav>
                                      </p:tavLst>
                                    </p:anim>
                                    <p:anim calcmode="lin" valueType="num">
                                      <p:cBhvr additive="base">
                                        <p:cTn id="395" dur="5000"/>
                                        <p:tgtEl>
                                          <p:spTgt spid="20"/>
                                        </p:tgtEl>
                                        <p:attrNameLst>
                                          <p:attrName>ppt_y</p:attrName>
                                        </p:attrNameLst>
                                      </p:cBhvr>
                                      <p:tavLst>
                                        <p:tav tm="0">
                                          <p:val>
                                            <p:strVal val="ppt_y"/>
                                          </p:val>
                                        </p:tav>
                                        <p:tav tm="100000">
                                          <p:val>
                                            <p:strVal val="1+ppt_h/2"/>
                                          </p:val>
                                        </p:tav>
                                      </p:tavLst>
                                    </p:anim>
                                    <p:set>
                                      <p:cBhvr>
                                        <p:cTn id="396" dur="1" fill="hold">
                                          <p:stCondLst>
                                            <p:cond delay="4999"/>
                                          </p:stCondLst>
                                        </p:cTn>
                                        <p:tgtEl>
                                          <p:spTgt spid="20"/>
                                        </p:tgtEl>
                                        <p:attrNameLst>
                                          <p:attrName>style.visibility</p:attrName>
                                        </p:attrNameLst>
                                      </p:cBhvr>
                                      <p:to>
                                        <p:strVal val="hidden"/>
                                      </p:to>
                                    </p:set>
                                  </p:childTnLst>
                                </p:cTn>
                              </p:par>
                              <p:par>
                                <p:cTn id="397" presetID="2" presetClass="exit" presetSubtype="4" fill="hold" grpId="2" nodeType="withEffect">
                                  <p:stCondLst>
                                    <p:cond delay="0"/>
                                  </p:stCondLst>
                                  <p:iterate type="lt">
                                    <p:tmPct val="0"/>
                                  </p:iterate>
                                  <p:childTnLst>
                                    <p:anim calcmode="lin" valueType="num">
                                      <p:cBhvr additive="base">
                                        <p:cTn id="398" dur="5000"/>
                                        <p:tgtEl>
                                          <p:spTgt spid="21"/>
                                        </p:tgtEl>
                                        <p:attrNameLst>
                                          <p:attrName>ppt_x</p:attrName>
                                        </p:attrNameLst>
                                      </p:cBhvr>
                                      <p:tavLst>
                                        <p:tav tm="0">
                                          <p:val>
                                            <p:strVal val="ppt_x"/>
                                          </p:val>
                                        </p:tav>
                                        <p:tav tm="100000">
                                          <p:val>
                                            <p:strVal val="ppt_x"/>
                                          </p:val>
                                        </p:tav>
                                      </p:tavLst>
                                    </p:anim>
                                    <p:anim calcmode="lin" valueType="num">
                                      <p:cBhvr additive="base">
                                        <p:cTn id="399" dur="5000"/>
                                        <p:tgtEl>
                                          <p:spTgt spid="21"/>
                                        </p:tgtEl>
                                        <p:attrNameLst>
                                          <p:attrName>ppt_y</p:attrName>
                                        </p:attrNameLst>
                                      </p:cBhvr>
                                      <p:tavLst>
                                        <p:tav tm="0">
                                          <p:val>
                                            <p:strVal val="ppt_y"/>
                                          </p:val>
                                        </p:tav>
                                        <p:tav tm="100000">
                                          <p:val>
                                            <p:strVal val="1+ppt_h/2"/>
                                          </p:val>
                                        </p:tav>
                                      </p:tavLst>
                                    </p:anim>
                                    <p:set>
                                      <p:cBhvr>
                                        <p:cTn id="400" dur="1" fill="hold">
                                          <p:stCondLst>
                                            <p:cond delay="4999"/>
                                          </p:stCondLst>
                                        </p:cTn>
                                        <p:tgtEl>
                                          <p:spTgt spid="21"/>
                                        </p:tgtEl>
                                        <p:attrNameLst>
                                          <p:attrName>style.visibility</p:attrName>
                                        </p:attrNameLst>
                                      </p:cBhvr>
                                      <p:to>
                                        <p:strVal val="hidden"/>
                                      </p:to>
                                    </p:set>
                                  </p:childTnLst>
                                </p:cTn>
                              </p:par>
                              <p:par>
                                <p:cTn id="401" presetID="2" presetClass="exit" presetSubtype="4" fill="hold" grpId="2" nodeType="withEffect">
                                  <p:stCondLst>
                                    <p:cond delay="0"/>
                                  </p:stCondLst>
                                  <p:iterate type="lt">
                                    <p:tmPct val="0"/>
                                  </p:iterate>
                                  <p:childTnLst>
                                    <p:anim calcmode="lin" valueType="num">
                                      <p:cBhvr additive="base">
                                        <p:cTn id="402" dur="5000"/>
                                        <p:tgtEl>
                                          <p:spTgt spid="22"/>
                                        </p:tgtEl>
                                        <p:attrNameLst>
                                          <p:attrName>ppt_x</p:attrName>
                                        </p:attrNameLst>
                                      </p:cBhvr>
                                      <p:tavLst>
                                        <p:tav tm="0">
                                          <p:val>
                                            <p:strVal val="ppt_x"/>
                                          </p:val>
                                        </p:tav>
                                        <p:tav tm="100000">
                                          <p:val>
                                            <p:strVal val="ppt_x"/>
                                          </p:val>
                                        </p:tav>
                                      </p:tavLst>
                                    </p:anim>
                                    <p:anim calcmode="lin" valueType="num">
                                      <p:cBhvr additive="base">
                                        <p:cTn id="403" dur="5000"/>
                                        <p:tgtEl>
                                          <p:spTgt spid="22"/>
                                        </p:tgtEl>
                                        <p:attrNameLst>
                                          <p:attrName>ppt_y</p:attrName>
                                        </p:attrNameLst>
                                      </p:cBhvr>
                                      <p:tavLst>
                                        <p:tav tm="0">
                                          <p:val>
                                            <p:strVal val="ppt_y"/>
                                          </p:val>
                                        </p:tav>
                                        <p:tav tm="100000">
                                          <p:val>
                                            <p:strVal val="1+ppt_h/2"/>
                                          </p:val>
                                        </p:tav>
                                      </p:tavLst>
                                    </p:anim>
                                    <p:set>
                                      <p:cBhvr>
                                        <p:cTn id="404" dur="1" fill="hold">
                                          <p:stCondLst>
                                            <p:cond delay="4999"/>
                                          </p:stCondLst>
                                        </p:cTn>
                                        <p:tgtEl>
                                          <p:spTgt spid="22"/>
                                        </p:tgtEl>
                                        <p:attrNameLst>
                                          <p:attrName>style.visibility</p:attrName>
                                        </p:attrNameLst>
                                      </p:cBhvr>
                                      <p:to>
                                        <p:strVal val="hidden"/>
                                      </p:to>
                                    </p:set>
                                  </p:childTnLst>
                                </p:cTn>
                              </p:par>
                              <p:par>
                                <p:cTn id="405" presetID="2" presetClass="exit" presetSubtype="4" fill="hold" grpId="2" nodeType="withEffect">
                                  <p:stCondLst>
                                    <p:cond delay="0"/>
                                  </p:stCondLst>
                                  <p:iterate type="lt">
                                    <p:tmPct val="0"/>
                                  </p:iterate>
                                  <p:childTnLst>
                                    <p:anim calcmode="lin" valueType="num">
                                      <p:cBhvr additive="base">
                                        <p:cTn id="406" dur="5000"/>
                                        <p:tgtEl>
                                          <p:spTgt spid="23"/>
                                        </p:tgtEl>
                                        <p:attrNameLst>
                                          <p:attrName>ppt_x</p:attrName>
                                        </p:attrNameLst>
                                      </p:cBhvr>
                                      <p:tavLst>
                                        <p:tav tm="0">
                                          <p:val>
                                            <p:strVal val="ppt_x"/>
                                          </p:val>
                                        </p:tav>
                                        <p:tav tm="100000">
                                          <p:val>
                                            <p:strVal val="ppt_x"/>
                                          </p:val>
                                        </p:tav>
                                      </p:tavLst>
                                    </p:anim>
                                    <p:anim calcmode="lin" valueType="num">
                                      <p:cBhvr additive="base">
                                        <p:cTn id="407" dur="5000"/>
                                        <p:tgtEl>
                                          <p:spTgt spid="23"/>
                                        </p:tgtEl>
                                        <p:attrNameLst>
                                          <p:attrName>ppt_y</p:attrName>
                                        </p:attrNameLst>
                                      </p:cBhvr>
                                      <p:tavLst>
                                        <p:tav tm="0">
                                          <p:val>
                                            <p:strVal val="ppt_y"/>
                                          </p:val>
                                        </p:tav>
                                        <p:tav tm="100000">
                                          <p:val>
                                            <p:strVal val="1+ppt_h/2"/>
                                          </p:val>
                                        </p:tav>
                                      </p:tavLst>
                                    </p:anim>
                                    <p:set>
                                      <p:cBhvr>
                                        <p:cTn id="408" dur="1" fill="hold">
                                          <p:stCondLst>
                                            <p:cond delay="4999"/>
                                          </p:stCondLst>
                                        </p:cTn>
                                        <p:tgtEl>
                                          <p:spTgt spid="23"/>
                                        </p:tgtEl>
                                        <p:attrNameLst>
                                          <p:attrName>style.visibility</p:attrName>
                                        </p:attrNameLst>
                                      </p:cBhvr>
                                      <p:to>
                                        <p:strVal val="hidden"/>
                                      </p:to>
                                    </p:set>
                                  </p:childTnLst>
                                </p:cTn>
                              </p:par>
                              <p:par>
                                <p:cTn id="409" presetID="2" presetClass="exit" presetSubtype="4" fill="hold" grpId="2" nodeType="withEffect">
                                  <p:stCondLst>
                                    <p:cond delay="0"/>
                                  </p:stCondLst>
                                  <p:iterate type="lt">
                                    <p:tmPct val="0"/>
                                  </p:iterate>
                                  <p:childTnLst>
                                    <p:anim calcmode="lin" valueType="num">
                                      <p:cBhvr additive="base">
                                        <p:cTn id="410" dur="5000"/>
                                        <p:tgtEl>
                                          <p:spTgt spid="24"/>
                                        </p:tgtEl>
                                        <p:attrNameLst>
                                          <p:attrName>ppt_x</p:attrName>
                                        </p:attrNameLst>
                                      </p:cBhvr>
                                      <p:tavLst>
                                        <p:tav tm="0">
                                          <p:val>
                                            <p:strVal val="ppt_x"/>
                                          </p:val>
                                        </p:tav>
                                        <p:tav tm="100000">
                                          <p:val>
                                            <p:strVal val="ppt_x"/>
                                          </p:val>
                                        </p:tav>
                                      </p:tavLst>
                                    </p:anim>
                                    <p:anim calcmode="lin" valueType="num">
                                      <p:cBhvr additive="base">
                                        <p:cTn id="411" dur="5000"/>
                                        <p:tgtEl>
                                          <p:spTgt spid="24"/>
                                        </p:tgtEl>
                                        <p:attrNameLst>
                                          <p:attrName>ppt_y</p:attrName>
                                        </p:attrNameLst>
                                      </p:cBhvr>
                                      <p:tavLst>
                                        <p:tav tm="0">
                                          <p:val>
                                            <p:strVal val="ppt_y"/>
                                          </p:val>
                                        </p:tav>
                                        <p:tav tm="100000">
                                          <p:val>
                                            <p:strVal val="1+ppt_h/2"/>
                                          </p:val>
                                        </p:tav>
                                      </p:tavLst>
                                    </p:anim>
                                    <p:set>
                                      <p:cBhvr>
                                        <p:cTn id="412" dur="1" fill="hold">
                                          <p:stCondLst>
                                            <p:cond delay="4999"/>
                                          </p:stCondLst>
                                        </p:cTn>
                                        <p:tgtEl>
                                          <p:spTgt spid="24"/>
                                        </p:tgtEl>
                                        <p:attrNameLst>
                                          <p:attrName>style.visibility</p:attrName>
                                        </p:attrNameLst>
                                      </p:cBhvr>
                                      <p:to>
                                        <p:strVal val="hidden"/>
                                      </p:to>
                                    </p:set>
                                  </p:childTnLst>
                                </p:cTn>
                              </p:par>
                              <p:par>
                                <p:cTn id="413" presetID="2" presetClass="exit" presetSubtype="4" fill="hold" grpId="2" nodeType="withEffect">
                                  <p:stCondLst>
                                    <p:cond delay="0"/>
                                  </p:stCondLst>
                                  <p:iterate type="lt">
                                    <p:tmPct val="0"/>
                                  </p:iterate>
                                  <p:childTnLst>
                                    <p:anim calcmode="lin" valueType="num">
                                      <p:cBhvr additive="base">
                                        <p:cTn id="414" dur="5000"/>
                                        <p:tgtEl>
                                          <p:spTgt spid="25"/>
                                        </p:tgtEl>
                                        <p:attrNameLst>
                                          <p:attrName>ppt_x</p:attrName>
                                        </p:attrNameLst>
                                      </p:cBhvr>
                                      <p:tavLst>
                                        <p:tav tm="0">
                                          <p:val>
                                            <p:strVal val="ppt_x"/>
                                          </p:val>
                                        </p:tav>
                                        <p:tav tm="100000">
                                          <p:val>
                                            <p:strVal val="ppt_x"/>
                                          </p:val>
                                        </p:tav>
                                      </p:tavLst>
                                    </p:anim>
                                    <p:anim calcmode="lin" valueType="num">
                                      <p:cBhvr additive="base">
                                        <p:cTn id="415" dur="5000"/>
                                        <p:tgtEl>
                                          <p:spTgt spid="25"/>
                                        </p:tgtEl>
                                        <p:attrNameLst>
                                          <p:attrName>ppt_y</p:attrName>
                                        </p:attrNameLst>
                                      </p:cBhvr>
                                      <p:tavLst>
                                        <p:tav tm="0">
                                          <p:val>
                                            <p:strVal val="ppt_y"/>
                                          </p:val>
                                        </p:tav>
                                        <p:tav tm="100000">
                                          <p:val>
                                            <p:strVal val="1+ppt_h/2"/>
                                          </p:val>
                                        </p:tav>
                                      </p:tavLst>
                                    </p:anim>
                                    <p:set>
                                      <p:cBhvr>
                                        <p:cTn id="416" dur="1" fill="hold">
                                          <p:stCondLst>
                                            <p:cond delay="4999"/>
                                          </p:stCondLst>
                                        </p:cTn>
                                        <p:tgtEl>
                                          <p:spTgt spid="25"/>
                                        </p:tgtEl>
                                        <p:attrNameLst>
                                          <p:attrName>style.visibility</p:attrName>
                                        </p:attrNameLst>
                                      </p:cBhvr>
                                      <p:to>
                                        <p:strVal val="hidden"/>
                                      </p:to>
                                    </p:set>
                                  </p:childTnLst>
                                </p:cTn>
                              </p:par>
                              <p:par>
                                <p:cTn id="417" presetID="2" presetClass="exit" presetSubtype="4" fill="hold" grpId="2" nodeType="withEffect">
                                  <p:stCondLst>
                                    <p:cond delay="0"/>
                                  </p:stCondLst>
                                  <p:iterate type="lt">
                                    <p:tmPct val="0"/>
                                  </p:iterate>
                                  <p:childTnLst>
                                    <p:anim calcmode="lin" valueType="num">
                                      <p:cBhvr additive="base">
                                        <p:cTn id="418" dur="5000"/>
                                        <p:tgtEl>
                                          <p:spTgt spid="26"/>
                                        </p:tgtEl>
                                        <p:attrNameLst>
                                          <p:attrName>ppt_x</p:attrName>
                                        </p:attrNameLst>
                                      </p:cBhvr>
                                      <p:tavLst>
                                        <p:tav tm="0">
                                          <p:val>
                                            <p:strVal val="ppt_x"/>
                                          </p:val>
                                        </p:tav>
                                        <p:tav tm="100000">
                                          <p:val>
                                            <p:strVal val="ppt_x"/>
                                          </p:val>
                                        </p:tav>
                                      </p:tavLst>
                                    </p:anim>
                                    <p:anim calcmode="lin" valueType="num">
                                      <p:cBhvr additive="base">
                                        <p:cTn id="419" dur="5000"/>
                                        <p:tgtEl>
                                          <p:spTgt spid="26"/>
                                        </p:tgtEl>
                                        <p:attrNameLst>
                                          <p:attrName>ppt_y</p:attrName>
                                        </p:attrNameLst>
                                      </p:cBhvr>
                                      <p:tavLst>
                                        <p:tav tm="0">
                                          <p:val>
                                            <p:strVal val="ppt_y"/>
                                          </p:val>
                                        </p:tav>
                                        <p:tav tm="100000">
                                          <p:val>
                                            <p:strVal val="1+ppt_h/2"/>
                                          </p:val>
                                        </p:tav>
                                      </p:tavLst>
                                    </p:anim>
                                    <p:set>
                                      <p:cBhvr>
                                        <p:cTn id="420" dur="1" fill="hold">
                                          <p:stCondLst>
                                            <p:cond delay="4999"/>
                                          </p:stCondLst>
                                        </p:cTn>
                                        <p:tgtEl>
                                          <p:spTgt spid="26"/>
                                        </p:tgtEl>
                                        <p:attrNameLst>
                                          <p:attrName>style.visibility</p:attrName>
                                        </p:attrNameLst>
                                      </p:cBhvr>
                                      <p:to>
                                        <p:strVal val="hidden"/>
                                      </p:to>
                                    </p:set>
                                  </p:childTnLst>
                                </p:cTn>
                              </p:par>
                              <p:par>
                                <p:cTn id="421" presetID="2" presetClass="exit" presetSubtype="4" fill="hold" grpId="2" nodeType="withEffect">
                                  <p:stCondLst>
                                    <p:cond delay="0"/>
                                  </p:stCondLst>
                                  <p:iterate type="lt">
                                    <p:tmPct val="0"/>
                                  </p:iterate>
                                  <p:childTnLst>
                                    <p:anim calcmode="lin" valueType="num">
                                      <p:cBhvr additive="base">
                                        <p:cTn id="422" dur="5000"/>
                                        <p:tgtEl>
                                          <p:spTgt spid="27"/>
                                        </p:tgtEl>
                                        <p:attrNameLst>
                                          <p:attrName>ppt_x</p:attrName>
                                        </p:attrNameLst>
                                      </p:cBhvr>
                                      <p:tavLst>
                                        <p:tav tm="0">
                                          <p:val>
                                            <p:strVal val="ppt_x"/>
                                          </p:val>
                                        </p:tav>
                                        <p:tav tm="100000">
                                          <p:val>
                                            <p:strVal val="ppt_x"/>
                                          </p:val>
                                        </p:tav>
                                      </p:tavLst>
                                    </p:anim>
                                    <p:anim calcmode="lin" valueType="num">
                                      <p:cBhvr additive="base">
                                        <p:cTn id="423" dur="5000"/>
                                        <p:tgtEl>
                                          <p:spTgt spid="27"/>
                                        </p:tgtEl>
                                        <p:attrNameLst>
                                          <p:attrName>ppt_y</p:attrName>
                                        </p:attrNameLst>
                                      </p:cBhvr>
                                      <p:tavLst>
                                        <p:tav tm="0">
                                          <p:val>
                                            <p:strVal val="ppt_y"/>
                                          </p:val>
                                        </p:tav>
                                        <p:tav tm="100000">
                                          <p:val>
                                            <p:strVal val="1+ppt_h/2"/>
                                          </p:val>
                                        </p:tav>
                                      </p:tavLst>
                                    </p:anim>
                                    <p:set>
                                      <p:cBhvr>
                                        <p:cTn id="424" dur="1" fill="hold">
                                          <p:stCondLst>
                                            <p:cond delay="4999"/>
                                          </p:stCondLst>
                                        </p:cTn>
                                        <p:tgtEl>
                                          <p:spTgt spid="27"/>
                                        </p:tgtEl>
                                        <p:attrNameLst>
                                          <p:attrName>style.visibility</p:attrName>
                                        </p:attrNameLst>
                                      </p:cBhvr>
                                      <p:to>
                                        <p:strVal val="hidden"/>
                                      </p:to>
                                    </p:set>
                                  </p:childTnLst>
                                </p:cTn>
                              </p:par>
                              <p:par>
                                <p:cTn id="425" presetID="2" presetClass="exit" presetSubtype="4" fill="hold" grpId="2" nodeType="withEffect">
                                  <p:stCondLst>
                                    <p:cond delay="0"/>
                                  </p:stCondLst>
                                  <p:iterate type="lt">
                                    <p:tmPct val="0"/>
                                  </p:iterate>
                                  <p:childTnLst>
                                    <p:anim calcmode="lin" valueType="num">
                                      <p:cBhvr additive="base">
                                        <p:cTn id="426" dur="5000"/>
                                        <p:tgtEl>
                                          <p:spTgt spid="28"/>
                                        </p:tgtEl>
                                        <p:attrNameLst>
                                          <p:attrName>ppt_x</p:attrName>
                                        </p:attrNameLst>
                                      </p:cBhvr>
                                      <p:tavLst>
                                        <p:tav tm="0">
                                          <p:val>
                                            <p:strVal val="ppt_x"/>
                                          </p:val>
                                        </p:tav>
                                        <p:tav tm="100000">
                                          <p:val>
                                            <p:strVal val="ppt_x"/>
                                          </p:val>
                                        </p:tav>
                                      </p:tavLst>
                                    </p:anim>
                                    <p:anim calcmode="lin" valueType="num">
                                      <p:cBhvr additive="base">
                                        <p:cTn id="427" dur="5000"/>
                                        <p:tgtEl>
                                          <p:spTgt spid="28"/>
                                        </p:tgtEl>
                                        <p:attrNameLst>
                                          <p:attrName>ppt_y</p:attrName>
                                        </p:attrNameLst>
                                      </p:cBhvr>
                                      <p:tavLst>
                                        <p:tav tm="0">
                                          <p:val>
                                            <p:strVal val="ppt_y"/>
                                          </p:val>
                                        </p:tav>
                                        <p:tav tm="100000">
                                          <p:val>
                                            <p:strVal val="1+ppt_h/2"/>
                                          </p:val>
                                        </p:tav>
                                      </p:tavLst>
                                    </p:anim>
                                    <p:set>
                                      <p:cBhvr>
                                        <p:cTn id="428" dur="1" fill="hold">
                                          <p:stCondLst>
                                            <p:cond delay="4999"/>
                                          </p:stCondLst>
                                        </p:cTn>
                                        <p:tgtEl>
                                          <p:spTgt spid="28"/>
                                        </p:tgtEl>
                                        <p:attrNameLst>
                                          <p:attrName>style.visibility</p:attrName>
                                        </p:attrNameLst>
                                      </p:cBhvr>
                                      <p:to>
                                        <p:strVal val="hidden"/>
                                      </p:to>
                                    </p:set>
                                  </p:childTnLst>
                                </p:cTn>
                              </p:par>
                              <p:par>
                                <p:cTn id="429" presetID="2" presetClass="exit" presetSubtype="4" fill="hold" grpId="2" nodeType="withEffect">
                                  <p:stCondLst>
                                    <p:cond delay="0"/>
                                  </p:stCondLst>
                                  <p:iterate type="lt">
                                    <p:tmPct val="0"/>
                                  </p:iterate>
                                  <p:childTnLst>
                                    <p:anim calcmode="lin" valueType="num">
                                      <p:cBhvr additive="base">
                                        <p:cTn id="430" dur="5000"/>
                                        <p:tgtEl>
                                          <p:spTgt spid="29"/>
                                        </p:tgtEl>
                                        <p:attrNameLst>
                                          <p:attrName>ppt_x</p:attrName>
                                        </p:attrNameLst>
                                      </p:cBhvr>
                                      <p:tavLst>
                                        <p:tav tm="0">
                                          <p:val>
                                            <p:strVal val="ppt_x"/>
                                          </p:val>
                                        </p:tav>
                                        <p:tav tm="100000">
                                          <p:val>
                                            <p:strVal val="ppt_x"/>
                                          </p:val>
                                        </p:tav>
                                      </p:tavLst>
                                    </p:anim>
                                    <p:anim calcmode="lin" valueType="num">
                                      <p:cBhvr additive="base">
                                        <p:cTn id="431" dur="5000"/>
                                        <p:tgtEl>
                                          <p:spTgt spid="29"/>
                                        </p:tgtEl>
                                        <p:attrNameLst>
                                          <p:attrName>ppt_y</p:attrName>
                                        </p:attrNameLst>
                                      </p:cBhvr>
                                      <p:tavLst>
                                        <p:tav tm="0">
                                          <p:val>
                                            <p:strVal val="ppt_y"/>
                                          </p:val>
                                        </p:tav>
                                        <p:tav tm="100000">
                                          <p:val>
                                            <p:strVal val="1+ppt_h/2"/>
                                          </p:val>
                                        </p:tav>
                                      </p:tavLst>
                                    </p:anim>
                                    <p:set>
                                      <p:cBhvr>
                                        <p:cTn id="432" dur="1" fill="hold">
                                          <p:stCondLst>
                                            <p:cond delay="4999"/>
                                          </p:stCondLst>
                                        </p:cTn>
                                        <p:tgtEl>
                                          <p:spTgt spid="29"/>
                                        </p:tgtEl>
                                        <p:attrNameLst>
                                          <p:attrName>style.visibility</p:attrName>
                                        </p:attrNameLst>
                                      </p:cBhvr>
                                      <p:to>
                                        <p:strVal val="hidden"/>
                                      </p:to>
                                    </p:set>
                                  </p:childTnLst>
                                </p:cTn>
                              </p:par>
                              <p:par>
                                <p:cTn id="433" presetID="2" presetClass="exit" presetSubtype="4" fill="hold" grpId="2" nodeType="withEffect">
                                  <p:stCondLst>
                                    <p:cond delay="0"/>
                                  </p:stCondLst>
                                  <p:iterate type="lt">
                                    <p:tmPct val="0"/>
                                  </p:iterate>
                                  <p:childTnLst>
                                    <p:anim calcmode="lin" valueType="num">
                                      <p:cBhvr additive="base">
                                        <p:cTn id="434" dur="5000"/>
                                        <p:tgtEl>
                                          <p:spTgt spid="30"/>
                                        </p:tgtEl>
                                        <p:attrNameLst>
                                          <p:attrName>ppt_x</p:attrName>
                                        </p:attrNameLst>
                                      </p:cBhvr>
                                      <p:tavLst>
                                        <p:tav tm="0">
                                          <p:val>
                                            <p:strVal val="ppt_x"/>
                                          </p:val>
                                        </p:tav>
                                        <p:tav tm="100000">
                                          <p:val>
                                            <p:strVal val="ppt_x"/>
                                          </p:val>
                                        </p:tav>
                                      </p:tavLst>
                                    </p:anim>
                                    <p:anim calcmode="lin" valueType="num">
                                      <p:cBhvr additive="base">
                                        <p:cTn id="435" dur="5000"/>
                                        <p:tgtEl>
                                          <p:spTgt spid="30"/>
                                        </p:tgtEl>
                                        <p:attrNameLst>
                                          <p:attrName>ppt_y</p:attrName>
                                        </p:attrNameLst>
                                      </p:cBhvr>
                                      <p:tavLst>
                                        <p:tav tm="0">
                                          <p:val>
                                            <p:strVal val="ppt_y"/>
                                          </p:val>
                                        </p:tav>
                                        <p:tav tm="100000">
                                          <p:val>
                                            <p:strVal val="1+ppt_h/2"/>
                                          </p:val>
                                        </p:tav>
                                      </p:tavLst>
                                    </p:anim>
                                    <p:set>
                                      <p:cBhvr>
                                        <p:cTn id="436" dur="1" fill="hold">
                                          <p:stCondLst>
                                            <p:cond delay="4999"/>
                                          </p:stCondLst>
                                        </p:cTn>
                                        <p:tgtEl>
                                          <p:spTgt spid="30"/>
                                        </p:tgtEl>
                                        <p:attrNameLst>
                                          <p:attrName>style.visibility</p:attrName>
                                        </p:attrNameLst>
                                      </p:cBhvr>
                                      <p:to>
                                        <p:strVal val="hidden"/>
                                      </p:to>
                                    </p:set>
                                  </p:childTnLst>
                                </p:cTn>
                              </p:par>
                              <p:par>
                                <p:cTn id="437" presetID="2" presetClass="exit" presetSubtype="4" fill="hold" grpId="2" nodeType="withEffect">
                                  <p:stCondLst>
                                    <p:cond delay="0"/>
                                  </p:stCondLst>
                                  <p:iterate type="lt">
                                    <p:tmPct val="0"/>
                                  </p:iterate>
                                  <p:childTnLst>
                                    <p:anim calcmode="lin" valueType="num">
                                      <p:cBhvr additive="base">
                                        <p:cTn id="438" dur="5000"/>
                                        <p:tgtEl>
                                          <p:spTgt spid="31"/>
                                        </p:tgtEl>
                                        <p:attrNameLst>
                                          <p:attrName>ppt_x</p:attrName>
                                        </p:attrNameLst>
                                      </p:cBhvr>
                                      <p:tavLst>
                                        <p:tav tm="0">
                                          <p:val>
                                            <p:strVal val="ppt_x"/>
                                          </p:val>
                                        </p:tav>
                                        <p:tav tm="100000">
                                          <p:val>
                                            <p:strVal val="ppt_x"/>
                                          </p:val>
                                        </p:tav>
                                      </p:tavLst>
                                    </p:anim>
                                    <p:anim calcmode="lin" valueType="num">
                                      <p:cBhvr additive="base">
                                        <p:cTn id="439" dur="5000"/>
                                        <p:tgtEl>
                                          <p:spTgt spid="31"/>
                                        </p:tgtEl>
                                        <p:attrNameLst>
                                          <p:attrName>ppt_y</p:attrName>
                                        </p:attrNameLst>
                                      </p:cBhvr>
                                      <p:tavLst>
                                        <p:tav tm="0">
                                          <p:val>
                                            <p:strVal val="ppt_y"/>
                                          </p:val>
                                        </p:tav>
                                        <p:tav tm="100000">
                                          <p:val>
                                            <p:strVal val="1+ppt_h/2"/>
                                          </p:val>
                                        </p:tav>
                                      </p:tavLst>
                                    </p:anim>
                                    <p:set>
                                      <p:cBhvr>
                                        <p:cTn id="440" dur="1" fill="hold">
                                          <p:stCondLst>
                                            <p:cond delay="4999"/>
                                          </p:stCondLst>
                                        </p:cTn>
                                        <p:tgtEl>
                                          <p:spTgt spid="31"/>
                                        </p:tgtEl>
                                        <p:attrNameLst>
                                          <p:attrName>style.visibility</p:attrName>
                                        </p:attrNameLst>
                                      </p:cBhvr>
                                      <p:to>
                                        <p:strVal val="hidden"/>
                                      </p:to>
                                    </p:set>
                                  </p:childTnLst>
                                </p:cTn>
                              </p:par>
                              <p:par>
                                <p:cTn id="441" presetID="2" presetClass="exit" presetSubtype="4" fill="hold" grpId="2" nodeType="withEffect">
                                  <p:stCondLst>
                                    <p:cond delay="0"/>
                                  </p:stCondLst>
                                  <p:iterate type="lt">
                                    <p:tmPct val="0"/>
                                  </p:iterate>
                                  <p:childTnLst>
                                    <p:anim calcmode="lin" valueType="num">
                                      <p:cBhvr additive="base">
                                        <p:cTn id="442" dur="5000"/>
                                        <p:tgtEl>
                                          <p:spTgt spid="32"/>
                                        </p:tgtEl>
                                        <p:attrNameLst>
                                          <p:attrName>ppt_x</p:attrName>
                                        </p:attrNameLst>
                                      </p:cBhvr>
                                      <p:tavLst>
                                        <p:tav tm="0">
                                          <p:val>
                                            <p:strVal val="ppt_x"/>
                                          </p:val>
                                        </p:tav>
                                        <p:tav tm="100000">
                                          <p:val>
                                            <p:strVal val="ppt_x"/>
                                          </p:val>
                                        </p:tav>
                                      </p:tavLst>
                                    </p:anim>
                                    <p:anim calcmode="lin" valueType="num">
                                      <p:cBhvr additive="base">
                                        <p:cTn id="443" dur="5000"/>
                                        <p:tgtEl>
                                          <p:spTgt spid="32"/>
                                        </p:tgtEl>
                                        <p:attrNameLst>
                                          <p:attrName>ppt_y</p:attrName>
                                        </p:attrNameLst>
                                      </p:cBhvr>
                                      <p:tavLst>
                                        <p:tav tm="0">
                                          <p:val>
                                            <p:strVal val="ppt_y"/>
                                          </p:val>
                                        </p:tav>
                                        <p:tav tm="100000">
                                          <p:val>
                                            <p:strVal val="1+ppt_h/2"/>
                                          </p:val>
                                        </p:tav>
                                      </p:tavLst>
                                    </p:anim>
                                    <p:set>
                                      <p:cBhvr>
                                        <p:cTn id="444" dur="1" fill="hold">
                                          <p:stCondLst>
                                            <p:cond delay="4999"/>
                                          </p:stCondLst>
                                        </p:cTn>
                                        <p:tgtEl>
                                          <p:spTgt spid="32"/>
                                        </p:tgtEl>
                                        <p:attrNameLst>
                                          <p:attrName>style.visibility</p:attrName>
                                        </p:attrNameLst>
                                      </p:cBhvr>
                                      <p:to>
                                        <p:strVal val="hidden"/>
                                      </p:to>
                                    </p:set>
                                  </p:childTnLst>
                                </p:cTn>
                              </p:par>
                              <p:par>
                                <p:cTn id="445" presetID="2" presetClass="exit" presetSubtype="4" fill="hold" grpId="2" nodeType="withEffect">
                                  <p:stCondLst>
                                    <p:cond delay="0"/>
                                  </p:stCondLst>
                                  <p:iterate type="lt">
                                    <p:tmPct val="0"/>
                                  </p:iterate>
                                  <p:childTnLst>
                                    <p:anim calcmode="lin" valueType="num">
                                      <p:cBhvr additive="base">
                                        <p:cTn id="446" dur="5000"/>
                                        <p:tgtEl>
                                          <p:spTgt spid="33"/>
                                        </p:tgtEl>
                                        <p:attrNameLst>
                                          <p:attrName>ppt_x</p:attrName>
                                        </p:attrNameLst>
                                      </p:cBhvr>
                                      <p:tavLst>
                                        <p:tav tm="0">
                                          <p:val>
                                            <p:strVal val="ppt_x"/>
                                          </p:val>
                                        </p:tav>
                                        <p:tav tm="100000">
                                          <p:val>
                                            <p:strVal val="ppt_x"/>
                                          </p:val>
                                        </p:tav>
                                      </p:tavLst>
                                    </p:anim>
                                    <p:anim calcmode="lin" valueType="num">
                                      <p:cBhvr additive="base">
                                        <p:cTn id="447" dur="5000"/>
                                        <p:tgtEl>
                                          <p:spTgt spid="33"/>
                                        </p:tgtEl>
                                        <p:attrNameLst>
                                          <p:attrName>ppt_y</p:attrName>
                                        </p:attrNameLst>
                                      </p:cBhvr>
                                      <p:tavLst>
                                        <p:tav tm="0">
                                          <p:val>
                                            <p:strVal val="ppt_y"/>
                                          </p:val>
                                        </p:tav>
                                        <p:tav tm="100000">
                                          <p:val>
                                            <p:strVal val="1+ppt_h/2"/>
                                          </p:val>
                                        </p:tav>
                                      </p:tavLst>
                                    </p:anim>
                                    <p:set>
                                      <p:cBhvr>
                                        <p:cTn id="448" dur="1" fill="hold">
                                          <p:stCondLst>
                                            <p:cond delay="4999"/>
                                          </p:stCondLst>
                                        </p:cTn>
                                        <p:tgtEl>
                                          <p:spTgt spid="33"/>
                                        </p:tgtEl>
                                        <p:attrNameLst>
                                          <p:attrName>style.visibility</p:attrName>
                                        </p:attrNameLst>
                                      </p:cBhvr>
                                      <p:to>
                                        <p:strVal val="hidden"/>
                                      </p:to>
                                    </p:set>
                                  </p:childTnLst>
                                </p:cTn>
                              </p:par>
                              <p:par>
                                <p:cTn id="449" presetID="2" presetClass="exit" presetSubtype="4" fill="hold" grpId="2" nodeType="withEffect">
                                  <p:stCondLst>
                                    <p:cond delay="0"/>
                                  </p:stCondLst>
                                  <p:iterate type="lt">
                                    <p:tmPct val="0"/>
                                  </p:iterate>
                                  <p:childTnLst>
                                    <p:anim calcmode="lin" valueType="num">
                                      <p:cBhvr additive="base">
                                        <p:cTn id="450" dur="5000"/>
                                        <p:tgtEl>
                                          <p:spTgt spid="34"/>
                                        </p:tgtEl>
                                        <p:attrNameLst>
                                          <p:attrName>ppt_x</p:attrName>
                                        </p:attrNameLst>
                                      </p:cBhvr>
                                      <p:tavLst>
                                        <p:tav tm="0">
                                          <p:val>
                                            <p:strVal val="ppt_x"/>
                                          </p:val>
                                        </p:tav>
                                        <p:tav tm="100000">
                                          <p:val>
                                            <p:strVal val="ppt_x"/>
                                          </p:val>
                                        </p:tav>
                                      </p:tavLst>
                                    </p:anim>
                                    <p:anim calcmode="lin" valueType="num">
                                      <p:cBhvr additive="base">
                                        <p:cTn id="451" dur="5000"/>
                                        <p:tgtEl>
                                          <p:spTgt spid="34"/>
                                        </p:tgtEl>
                                        <p:attrNameLst>
                                          <p:attrName>ppt_y</p:attrName>
                                        </p:attrNameLst>
                                      </p:cBhvr>
                                      <p:tavLst>
                                        <p:tav tm="0">
                                          <p:val>
                                            <p:strVal val="ppt_y"/>
                                          </p:val>
                                        </p:tav>
                                        <p:tav tm="100000">
                                          <p:val>
                                            <p:strVal val="1+ppt_h/2"/>
                                          </p:val>
                                        </p:tav>
                                      </p:tavLst>
                                    </p:anim>
                                    <p:set>
                                      <p:cBhvr>
                                        <p:cTn id="452" dur="1" fill="hold">
                                          <p:stCondLst>
                                            <p:cond delay="4999"/>
                                          </p:stCondLst>
                                        </p:cTn>
                                        <p:tgtEl>
                                          <p:spTgt spid="34"/>
                                        </p:tgtEl>
                                        <p:attrNameLst>
                                          <p:attrName>style.visibility</p:attrName>
                                        </p:attrNameLst>
                                      </p:cBhvr>
                                      <p:to>
                                        <p:strVal val="hidden"/>
                                      </p:to>
                                    </p:set>
                                  </p:childTnLst>
                                </p:cTn>
                              </p:par>
                              <p:par>
                                <p:cTn id="453" presetID="2" presetClass="exit" presetSubtype="4" fill="hold" grpId="2" nodeType="withEffect">
                                  <p:stCondLst>
                                    <p:cond delay="0"/>
                                  </p:stCondLst>
                                  <p:iterate type="lt">
                                    <p:tmPct val="0"/>
                                  </p:iterate>
                                  <p:childTnLst>
                                    <p:anim calcmode="lin" valueType="num">
                                      <p:cBhvr additive="base">
                                        <p:cTn id="454" dur="5000"/>
                                        <p:tgtEl>
                                          <p:spTgt spid="35"/>
                                        </p:tgtEl>
                                        <p:attrNameLst>
                                          <p:attrName>ppt_x</p:attrName>
                                        </p:attrNameLst>
                                      </p:cBhvr>
                                      <p:tavLst>
                                        <p:tav tm="0">
                                          <p:val>
                                            <p:strVal val="ppt_x"/>
                                          </p:val>
                                        </p:tav>
                                        <p:tav tm="100000">
                                          <p:val>
                                            <p:strVal val="ppt_x"/>
                                          </p:val>
                                        </p:tav>
                                      </p:tavLst>
                                    </p:anim>
                                    <p:anim calcmode="lin" valueType="num">
                                      <p:cBhvr additive="base">
                                        <p:cTn id="455" dur="5000"/>
                                        <p:tgtEl>
                                          <p:spTgt spid="35"/>
                                        </p:tgtEl>
                                        <p:attrNameLst>
                                          <p:attrName>ppt_y</p:attrName>
                                        </p:attrNameLst>
                                      </p:cBhvr>
                                      <p:tavLst>
                                        <p:tav tm="0">
                                          <p:val>
                                            <p:strVal val="ppt_y"/>
                                          </p:val>
                                        </p:tav>
                                        <p:tav tm="100000">
                                          <p:val>
                                            <p:strVal val="1+ppt_h/2"/>
                                          </p:val>
                                        </p:tav>
                                      </p:tavLst>
                                    </p:anim>
                                    <p:set>
                                      <p:cBhvr>
                                        <p:cTn id="456" dur="1" fill="hold">
                                          <p:stCondLst>
                                            <p:cond delay="4999"/>
                                          </p:stCondLst>
                                        </p:cTn>
                                        <p:tgtEl>
                                          <p:spTgt spid="35"/>
                                        </p:tgtEl>
                                        <p:attrNameLst>
                                          <p:attrName>style.visibility</p:attrName>
                                        </p:attrNameLst>
                                      </p:cBhvr>
                                      <p:to>
                                        <p:strVal val="hidden"/>
                                      </p:to>
                                    </p:set>
                                  </p:childTnLst>
                                </p:cTn>
                              </p:par>
                              <p:par>
                                <p:cTn id="457" presetID="2" presetClass="exit" presetSubtype="4" fill="hold" grpId="2" nodeType="withEffect">
                                  <p:stCondLst>
                                    <p:cond delay="0"/>
                                  </p:stCondLst>
                                  <p:iterate type="lt">
                                    <p:tmPct val="0"/>
                                  </p:iterate>
                                  <p:childTnLst>
                                    <p:anim calcmode="lin" valueType="num">
                                      <p:cBhvr additive="base">
                                        <p:cTn id="458" dur="5000"/>
                                        <p:tgtEl>
                                          <p:spTgt spid="36"/>
                                        </p:tgtEl>
                                        <p:attrNameLst>
                                          <p:attrName>ppt_x</p:attrName>
                                        </p:attrNameLst>
                                      </p:cBhvr>
                                      <p:tavLst>
                                        <p:tav tm="0">
                                          <p:val>
                                            <p:strVal val="ppt_x"/>
                                          </p:val>
                                        </p:tav>
                                        <p:tav tm="100000">
                                          <p:val>
                                            <p:strVal val="ppt_x"/>
                                          </p:val>
                                        </p:tav>
                                      </p:tavLst>
                                    </p:anim>
                                    <p:anim calcmode="lin" valueType="num">
                                      <p:cBhvr additive="base">
                                        <p:cTn id="459" dur="5000"/>
                                        <p:tgtEl>
                                          <p:spTgt spid="36"/>
                                        </p:tgtEl>
                                        <p:attrNameLst>
                                          <p:attrName>ppt_y</p:attrName>
                                        </p:attrNameLst>
                                      </p:cBhvr>
                                      <p:tavLst>
                                        <p:tav tm="0">
                                          <p:val>
                                            <p:strVal val="ppt_y"/>
                                          </p:val>
                                        </p:tav>
                                        <p:tav tm="100000">
                                          <p:val>
                                            <p:strVal val="1+ppt_h/2"/>
                                          </p:val>
                                        </p:tav>
                                      </p:tavLst>
                                    </p:anim>
                                    <p:set>
                                      <p:cBhvr>
                                        <p:cTn id="460" dur="1" fill="hold">
                                          <p:stCondLst>
                                            <p:cond delay="4999"/>
                                          </p:stCondLst>
                                        </p:cTn>
                                        <p:tgtEl>
                                          <p:spTgt spid="36"/>
                                        </p:tgtEl>
                                        <p:attrNameLst>
                                          <p:attrName>style.visibility</p:attrName>
                                        </p:attrNameLst>
                                      </p:cBhvr>
                                      <p:to>
                                        <p:strVal val="hidden"/>
                                      </p:to>
                                    </p:set>
                                  </p:childTnLst>
                                </p:cTn>
                              </p:par>
                              <p:par>
                                <p:cTn id="461" presetID="2" presetClass="exit" presetSubtype="4" fill="hold" grpId="2" nodeType="withEffect">
                                  <p:stCondLst>
                                    <p:cond delay="0"/>
                                  </p:stCondLst>
                                  <p:iterate type="lt">
                                    <p:tmPct val="0"/>
                                  </p:iterate>
                                  <p:childTnLst>
                                    <p:anim calcmode="lin" valueType="num">
                                      <p:cBhvr additive="base">
                                        <p:cTn id="462" dur="5000"/>
                                        <p:tgtEl>
                                          <p:spTgt spid="37"/>
                                        </p:tgtEl>
                                        <p:attrNameLst>
                                          <p:attrName>ppt_x</p:attrName>
                                        </p:attrNameLst>
                                      </p:cBhvr>
                                      <p:tavLst>
                                        <p:tav tm="0">
                                          <p:val>
                                            <p:strVal val="ppt_x"/>
                                          </p:val>
                                        </p:tav>
                                        <p:tav tm="100000">
                                          <p:val>
                                            <p:strVal val="ppt_x"/>
                                          </p:val>
                                        </p:tav>
                                      </p:tavLst>
                                    </p:anim>
                                    <p:anim calcmode="lin" valueType="num">
                                      <p:cBhvr additive="base">
                                        <p:cTn id="463" dur="5000"/>
                                        <p:tgtEl>
                                          <p:spTgt spid="37"/>
                                        </p:tgtEl>
                                        <p:attrNameLst>
                                          <p:attrName>ppt_y</p:attrName>
                                        </p:attrNameLst>
                                      </p:cBhvr>
                                      <p:tavLst>
                                        <p:tav tm="0">
                                          <p:val>
                                            <p:strVal val="ppt_y"/>
                                          </p:val>
                                        </p:tav>
                                        <p:tav tm="100000">
                                          <p:val>
                                            <p:strVal val="1+ppt_h/2"/>
                                          </p:val>
                                        </p:tav>
                                      </p:tavLst>
                                    </p:anim>
                                    <p:set>
                                      <p:cBhvr>
                                        <p:cTn id="464" dur="1" fill="hold">
                                          <p:stCondLst>
                                            <p:cond delay="4999"/>
                                          </p:stCondLst>
                                        </p:cTn>
                                        <p:tgtEl>
                                          <p:spTgt spid="37"/>
                                        </p:tgtEl>
                                        <p:attrNameLst>
                                          <p:attrName>style.visibility</p:attrName>
                                        </p:attrNameLst>
                                      </p:cBhvr>
                                      <p:to>
                                        <p:strVal val="hidden"/>
                                      </p:to>
                                    </p:set>
                                  </p:childTnLst>
                                </p:cTn>
                              </p:par>
                              <p:par>
                                <p:cTn id="465" presetID="2" presetClass="exit" presetSubtype="4" fill="hold" grpId="2" nodeType="withEffect">
                                  <p:stCondLst>
                                    <p:cond delay="0"/>
                                  </p:stCondLst>
                                  <p:iterate type="lt">
                                    <p:tmPct val="0"/>
                                  </p:iterate>
                                  <p:childTnLst>
                                    <p:anim calcmode="lin" valueType="num">
                                      <p:cBhvr additive="base">
                                        <p:cTn id="466" dur="5000"/>
                                        <p:tgtEl>
                                          <p:spTgt spid="38"/>
                                        </p:tgtEl>
                                        <p:attrNameLst>
                                          <p:attrName>ppt_x</p:attrName>
                                        </p:attrNameLst>
                                      </p:cBhvr>
                                      <p:tavLst>
                                        <p:tav tm="0">
                                          <p:val>
                                            <p:strVal val="ppt_x"/>
                                          </p:val>
                                        </p:tav>
                                        <p:tav tm="100000">
                                          <p:val>
                                            <p:strVal val="ppt_x"/>
                                          </p:val>
                                        </p:tav>
                                      </p:tavLst>
                                    </p:anim>
                                    <p:anim calcmode="lin" valueType="num">
                                      <p:cBhvr additive="base">
                                        <p:cTn id="467" dur="5000"/>
                                        <p:tgtEl>
                                          <p:spTgt spid="38"/>
                                        </p:tgtEl>
                                        <p:attrNameLst>
                                          <p:attrName>ppt_y</p:attrName>
                                        </p:attrNameLst>
                                      </p:cBhvr>
                                      <p:tavLst>
                                        <p:tav tm="0">
                                          <p:val>
                                            <p:strVal val="ppt_y"/>
                                          </p:val>
                                        </p:tav>
                                        <p:tav tm="100000">
                                          <p:val>
                                            <p:strVal val="1+ppt_h/2"/>
                                          </p:val>
                                        </p:tav>
                                      </p:tavLst>
                                    </p:anim>
                                    <p:set>
                                      <p:cBhvr>
                                        <p:cTn id="468" dur="1" fill="hold">
                                          <p:stCondLst>
                                            <p:cond delay="4999"/>
                                          </p:stCondLst>
                                        </p:cTn>
                                        <p:tgtEl>
                                          <p:spTgt spid="38"/>
                                        </p:tgtEl>
                                        <p:attrNameLst>
                                          <p:attrName>style.visibility</p:attrName>
                                        </p:attrNameLst>
                                      </p:cBhvr>
                                      <p:to>
                                        <p:strVal val="hidden"/>
                                      </p:to>
                                    </p:set>
                                  </p:childTnLst>
                                </p:cTn>
                              </p:par>
                              <p:par>
                                <p:cTn id="469" presetID="2" presetClass="exit" presetSubtype="4" fill="hold" grpId="2" nodeType="withEffect">
                                  <p:stCondLst>
                                    <p:cond delay="0"/>
                                  </p:stCondLst>
                                  <p:iterate type="lt">
                                    <p:tmPct val="0"/>
                                  </p:iterate>
                                  <p:childTnLst>
                                    <p:anim calcmode="lin" valueType="num">
                                      <p:cBhvr additive="base">
                                        <p:cTn id="470" dur="5000"/>
                                        <p:tgtEl>
                                          <p:spTgt spid="39"/>
                                        </p:tgtEl>
                                        <p:attrNameLst>
                                          <p:attrName>ppt_x</p:attrName>
                                        </p:attrNameLst>
                                      </p:cBhvr>
                                      <p:tavLst>
                                        <p:tav tm="0">
                                          <p:val>
                                            <p:strVal val="ppt_x"/>
                                          </p:val>
                                        </p:tav>
                                        <p:tav tm="100000">
                                          <p:val>
                                            <p:strVal val="ppt_x"/>
                                          </p:val>
                                        </p:tav>
                                      </p:tavLst>
                                    </p:anim>
                                    <p:anim calcmode="lin" valueType="num">
                                      <p:cBhvr additive="base">
                                        <p:cTn id="471" dur="5000"/>
                                        <p:tgtEl>
                                          <p:spTgt spid="39"/>
                                        </p:tgtEl>
                                        <p:attrNameLst>
                                          <p:attrName>ppt_y</p:attrName>
                                        </p:attrNameLst>
                                      </p:cBhvr>
                                      <p:tavLst>
                                        <p:tav tm="0">
                                          <p:val>
                                            <p:strVal val="ppt_y"/>
                                          </p:val>
                                        </p:tav>
                                        <p:tav tm="100000">
                                          <p:val>
                                            <p:strVal val="1+ppt_h/2"/>
                                          </p:val>
                                        </p:tav>
                                      </p:tavLst>
                                    </p:anim>
                                    <p:set>
                                      <p:cBhvr>
                                        <p:cTn id="472" dur="1" fill="hold">
                                          <p:stCondLst>
                                            <p:cond delay="4999"/>
                                          </p:stCondLst>
                                        </p:cTn>
                                        <p:tgtEl>
                                          <p:spTgt spid="39"/>
                                        </p:tgtEl>
                                        <p:attrNameLst>
                                          <p:attrName>style.visibility</p:attrName>
                                        </p:attrNameLst>
                                      </p:cBhvr>
                                      <p:to>
                                        <p:strVal val="hidden"/>
                                      </p:to>
                                    </p:set>
                                  </p:childTnLst>
                                </p:cTn>
                              </p:par>
                              <p:par>
                                <p:cTn id="473" presetID="2" presetClass="exit" presetSubtype="4" fill="hold" grpId="2" nodeType="withEffect">
                                  <p:stCondLst>
                                    <p:cond delay="0"/>
                                  </p:stCondLst>
                                  <p:iterate type="lt">
                                    <p:tmPct val="0"/>
                                  </p:iterate>
                                  <p:childTnLst>
                                    <p:anim calcmode="lin" valueType="num">
                                      <p:cBhvr additive="base">
                                        <p:cTn id="474" dur="5000"/>
                                        <p:tgtEl>
                                          <p:spTgt spid="40"/>
                                        </p:tgtEl>
                                        <p:attrNameLst>
                                          <p:attrName>ppt_x</p:attrName>
                                        </p:attrNameLst>
                                      </p:cBhvr>
                                      <p:tavLst>
                                        <p:tav tm="0">
                                          <p:val>
                                            <p:strVal val="ppt_x"/>
                                          </p:val>
                                        </p:tav>
                                        <p:tav tm="100000">
                                          <p:val>
                                            <p:strVal val="ppt_x"/>
                                          </p:val>
                                        </p:tav>
                                      </p:tavLst>
                                    </p:anim>
                                    <p:anim calcmode="lin" valueType="num">
                                      <p:cBhvr additive="base">
                                        <p:cTn id="475" dur="5000"/>
                                        <p:tgtEl>
                                          <p:spTgt spid="40"/>
                                        </p:tgtEl>
                                        <p:attrNameLst>
                                          <p:attrName>ppt_y</p:attrName>
                                        </p:attrNameLst>
                                      </p:cBhvr>
                                      <p:tavLst>
                                        <p:tav tm="0">
                                          <p:val>
                                            <p:strVal val="ppt_y"/>
                                          </p:val>
                                        </p:tav>
                                        <p:tav tm="100000">
                                          <p:val>
                                            <p:strVal val="1+ppt_h/2"/>
                                          </p:val>
                                        </p:tav>
                                      </p:tavLst>
                                    </p:anim>
                                    <p:set>
                                      <p:cBhvr>
                                        <p:cTn id="476" dur="1" fill="hold">
                                          <p:stCondLst>
                                            <p:cond delay="4999"/>
                                          </p:stCondLst>
                                        </p:cTn>
                                        <p:tgtEl>
                                          <p:spTgt spid="40"/>
                                        </p:tgtEl>
                                        <p:attrNameLst>
                                          <p:attrName>style.visibility</p:attrName>
                                        </p:attrNameLst>
                                      </p:cBhvr>
                                      <p:to>
                                        <p:strVal val="hidden"/>
                                      </p:to>
                                    </p:set>
                                  </p:childTnLst>
                                </p:cTn>
                              </p:par>
                              <p:par>
                                <p:cTn id="477" presetID="2" presetClass="exit" presetSubtype="4" fill="hold" grpId="2" nodeType="withEffect">
                                  <p:stCondLst>
                                    <p:cond delay="0"/>
                                  </p:stCondLst>
                                  <p:iterate type="lt">
                                    <p:tmPct val="0"/>
                                  </p:iterate>
                                  <p:childTnLst>
                                    <p:anim calcmode="lin" valueType="num">
                                      <p:cBhvr additive="base">
                                        <p:cTn id="478" dur="5000"/>
                                        <p:tgtEl>
                                          <p:spTgt spid="41"/>
                                        </p:tgtEl>
                                        <p:attrNameLst>
                                          <p:attrName>ppt_x</p:attrName>
                                        </p:attrNameLst>
                                      </p:cBhvr>
                                      <p:tavLst>
                                        <p:tav tm="0">
                                          <p:val>
                                            <p:strVal val="ppt_x"/>
                                          </p:val>
                                        </p:tav>
                                        <p:tav tm="100000">
                                          <p:val>
                                            <p:strVal val="ppt_x"/>
                                          </p:val>
                                        </p:tav>
                                      </p:tavLst>
                                    </p:anim>
                                    <p:anim calcmode="lin" valueType="num">
                                      <p:cBhvr additive="base">
                                        <p:cTn id="479" dur="5000"/>
                                        <p:tgtEl>
                                          <p:spTgt spid="41"/>
                                        </p:tgtEl>
                                        <p:attrNameLst>
                                          <p:attrName>ppt_y</p:attrName>
                                        </p:attrNameLst>
                                      </p:cBhvr>
                                      <p:tavLst>
                                        <p:tav tm="0">
                                          <p:val>
                                            <p:strVal val="ppt_y"/>
                                          </p:val>
                                        </p:tav>
                                        <p:tav tm="100000">
                                          <p:val>
                                            <p:strVal val="1+ppt_h/2"/>
                                          </p:val>
                                        </p:tav>
                                      </p:tavLst>
                                    </p:anim>
                                    <p:set>
                                      <p:cBhvr>
                                        <p:cTn id="480" dur="1" fill="hold">
                                          <p:stCondLst>
                                            <p:cond delay="4999"/>
                                          </p:stCondLst>
                                        </p:cTn>
                                        <p:tgtEl>
                                          <p:spTgt spid="41"/>
                                        </p:tgtEl>
                                        <p:attrNameLst>
                                          <p:attrName>style.visibility</p:attrName>
                                        </p:attrNameLst>
                                      </p:cBhvr>
                                      <p:to>
                                        <p:strVal val="hidden"/>
                                      </p:to>
                                    </p:set>
                                  </p:childTnLst>
                                </p:cTn>
                              </p:par>
                              <p:par>
                                <p:cTn id="481" presetID="2" presetClass="exit" presetSubtype="4" fill="hold" grpId="2" nodeType="withEffect">
                                  <p:stCondLst>
                                    <p:cond delay="0"/>
                                  </p:stCondLst>
                                  <p:iterate type="lt">
                                    <p:tmPct val="0"/>
                                  </p:iterate>
                                  <p:childTnLst>
                                    <p:anim calcmode="lin" valueType="num">
                                      <p:cBhvr additive="base">
                                        <p:cTn id="482" dur="5000"/>
                                        <p:tgtEl>
                                          <p:spTgt spid="42"/>
                                        </p:tgtEl>
                                        <p:attrNameLst>
                                          <p:attrName>ppt_x</p:attrName>
                                        </p:attrNameLst>
                                      </p:cBhvr>
                                      <p:tavLst>
                                        <p:tav tm="0">
                                          <p:val>
                                            <p:strVal val="ppt_x"/>
                                          </p:val>
                                        </p:tav>
                                        <p:tav tm="100000">
                                          <p:val>
                                            <p:strVal val="ppt_x"/>
                                          </p:val>
                                        </p:tav>
                                      </p:tavLst>
                                    </p:anim>
                                    <p:anim calcmode="lin" valueType="num">
                                      <p:cBhvr additive="base">
                                        <p:cTn id="483" dur="5000"/>
                                        <p:tgtEl>
                                          <p:spTgt spid="42"/>
                                        </p:tgtEl>
                                        <p:attrNameLst>
                                          <p:attrName>ppt_y</p:attrName>
                                        </p:attrNameLst>
                                      </p:cBhvr>
                                      <p:tavLst>
                                        <p:tav tm="0">
                                          <p:val>
                                            <p:strVal val="ppt_y"/>
                                          </p:val>
                                        </p:tav>
                                        <p:tav tm="100000">
                                          <p:val>
                                            <p:strVal val="1+ppt_h/2"/>
                                          </p:val>
                                        </p:tav>
                                      </p:tavLst>
                                    </p:anim>
                                    <p:set>
                                      <p:cBhvr>
                                        <p:cTn id="484" dur="1" fill="hold">
                                          <p:stCondLst>
                                            <p:cond delay="4999"/>
                                          </p:stCondLst>
                                        </p:cTn>
                                        <p:tgtEl>
                                          <p:spTgt spid="42"/>
                                        </p:tgtEl>
                                        <p:attrNameLst>
                                          <p:attrName>style.visibility</p:attrName>
                                        </p:attrNameLst>
                                      </p:cBhvr>
                                      <p:to>
                                        <p:strVal val="hidden"/>
                                      </p:to>
                                    </p:set>
                                  </p:childTnLst>
                                </p:cTn>
                              </p:par>
                              <p:par>
                                <p:cTn id="485" presetID="2" presetClass="exit" presetSubtype="4" fill="hold" grpId="2" nodeType="withEffect">
                                  <p:stCondLst>
                                    <p:cond delay="0"/>
                                  </p:stCondLst>
                                  <p:iterate type="lt">
                                    <p:tmPct val="0"/>
                                  </p:iterate>
                                  <p:childTnLst>
                                    <p:anim calcmode="lin" valueType="num">
                                      <p:cBhvr additive="base">
                                        <p:cTn id="486" dur="5000"/>
                                        <p:tgtEl>
                                          <p:spTgt spid="43"/>
                                        </p:tgtEl>
                                        <p:attrNameLst>
                                          <p:attrName>ppt_x</p:attrName>
                                        </p:attrNameLst>
                                      </p:cBhvr>
                                      <p:tavLst>
                                        <p:tav tm="0">
                                          <p:val>
                                            <p:strVal val="ppt_x"/>
                                          </p:val>
                                        </p:tav>
                                        <p:tav tm="100000">
                                          <p:val>
                                            <p:strVal val="ppt_x"/>
                                          </p:val>
                                        </p:tav>
                                      </p:tavLst>
                                    </p:anim>
                                    <p:anim calcmode="lin" valueType="num">
                                      <p:cBhvr additive="base">
                                        <p:cTn id="487" dur="5000"/>
                                        <p:tgtEl>
                                          <p:spTgt spid="43"/>
                                        </p:tgtEl>
                                        <p:attrNameLst>
                                          <p:attrName>ppt_y</p:attrName>
                                        </p:attrNameLst>
                                      </p:cBhvr>
                                      <p:tavLst>
                                        <p:tav tm="0">
                                          <p:val>
                                            <p:strVal val="ppt_y"/>
                                          </p:val>
                                        </p:tav>
                                        <p:tav tm="100000">
                                          <p:val>
                                            <p:strVal val="1+ppt_h/2"/>
                                          </p:val>
                                        </p:tav>
                                      </p:tavLst>
                                    </p:anim>
                                    <p:set>
                                      <p:cBhvr>
                                        <p:cTn id="488" dur="1" fill="hold">
                                          <p:stCondLst>
                                            <p:cond delay="4999"/>
                                          </p:stCondLst>
                                        </p:cTn>
                                        <p:tgtEl>
                                          <p:spTgt spid="43"/>
                                        </p:tgtEl>
                                        <p:attrNameLst>
                                          <p:attrName>style.visibility</p:attrName>
                                        </p:attrNameLst>
                                      </p:cBhvr>
                                      <p:to>
                                        <p:strVal val="hidden"/>
                                      </p:to>
                                    </p:set>
                                  </p:childTnLst>
                                </p:cTn>
                              </p:par>
                              <p:par>
                                <p:cTn id="489" presetID="2" presetClass="exit" presetSubtype="4" fill="hold" grpId="2" nodeType="withEffect">
                                  <p:stCondLst>
                                    <p:cond delay="0"/>
                                  </p:stCondLst>
                                  <p:iterate type="lt">
                                    <p:tmPct val="0"/>
                                  </p:iterate>
                                  <p:childTnLst>
                                    <p:anim calcmode="lin" valueType="num">
                                      <p:cBhvr additive="base">
                                        <p:cTn id="490" dur="5000"/>
                                        <p:tgtEl>
                                          <p:spTgt spid="44"/>
                                        </p:tgtEl>
                                        <p:attrNameLst>
                                          <p:attrName>ppt_x</p:attrName>
                                        </p:attrNameLst>
                                      </p:cBhvr>
                                      <p:tavLst>
                                        <p:tav tm="0">
                                          <p:val>
                                            <p:strVal val="ppt_x"/>
                                          </p:val>
                                        </p:tav>
                                        <p:tav tm="100000">
                                          <p:val>
                                            <p:strVal val="ppt_x"/>
                                          </p:val>
                                        </p:tav>
                                      </p:tavLst>
                                    </p:anim>
                                    <p:anim calcmode="lin" valueType="num">
                                      <p:cBhvr additive="base">
                                        <p:cTn id="491" dur="5000"/>
                                        <p:tgtEl>
                                          <p:spTgt spid="44"/>
                                        </p:tgtEl>
                                        <p:attrNameLst>
                                          <p:attrName>ppt_y</p:attrName>
                                        </p:attrNameLst>
                                      </p:cBhvr>
                                      <p:tavLst>
                                        <p:tav tm="0">
                                          <p:val>
                                            <p:strVal val="ppt_y"/>
                                          </p:val>
                                        </p:tav>
                                        <p:tav tm="100000">
                                          <p:val>
                                            <p:strVal val="1+ppt_h/2"/>
                                          </p:val>
                                        </p:tav>
                                      </p:tavLst>
                                    </p:anim>
                                    <p:set>
                                      <p:cBhvr>
                                        <p:cTn id="492" dur="1" fill="hold">
                                          <p:stCondLst>
                                            <p:cond delay="4999"/>
                                          </p:stCondLst>
                                        </p:cTn>
                                        <p:tgtEl>
                                          <p:spTgt spid="44"/>
                                        </p:tgtEl>
                                        <p:attrNameLst>
                                          <p:attrName>style.visibility</p:attrName>
                                        </p:attrNameLst>
                                      </p:cBhvr>
                                      <p:to>
                                        <p:strVal val="hidden"/>
                                      </p:to>
                                    </p:set>
                                  </p:childTnLst>
                                </p:cTn>
                              </p:par>
                              <p:par>
                                <p:cTn id="493" presetID="2" presetClass="exit" presetSubtype="4" fill="hold" grpId="2" nodeType="withEffect">
                                  <p:stCondLst>
                                    <p:cond delay="0"/>
                                  </p:stCondLst>
                                  <p:iterate type="lt">
                                    <p:tmPct val="0"/>
                                  </p:iterate>
                                  <p:childTnLst>
                                    <p:anim calcmode="lin" valueType="num">
                                      <p:cBhvr additive="base">
                                        <p:cTn id="494" dur="5000"/>
                                        <p:tgtEl>
                                          <p:spTgt spid="45"/>
                                        </p:tgtEl>
                                        <p:attrNameLst>
                                          <p:attrName>ppt_x</p:attrName>
                                        </p:attrNameLst>
                                      </p:cBhvr>
                                      <p:tavLst>
                                        <p:tav tm="0">
                                          <p:val>
                                            <p:strVal val="ppt_x"/>
                                          </p:val>
                                        </p:tav>
                                        <p:tav tm="100000">
                                          <p:val>
                                            <p:strVal val="ppt_x"/>
                                          </p:val>
                                        </p:tav>
                                      </p:tavLst>
                                    </p:anim>
                                    <p:anim calcmode="lin" valueType="num">
                                      <p:cBhvr additive="base">
                                        <p:cTn id="495" dur="5000"/>
                                        <p:tgtEl>
                                          <p:spTgt spid="45"/>
                                        </p:tgtEl>
                                        <p:attrNameLst>
                                          <p:attrName>ppt_y</p:attrName>
                                        </p:attrNameLst>
                                      </p:cBhvr>
                                      <p:tavLst>
                                        <p:tav tm="0">
                                          <p:val>
                                            <p:strVal val="ppt_y"/>
                                          </p:val>
                                        </p:tav>
                                        <p:tav tm="100000">
                                          <p:val>
                                            <p:strVal val="1+ppt_h/2"/>
                                          </p:val>
                                        </p:tav>
                                      </p:tavLst>
                                    </p:anim>
                                    <p:set>
                                      <p:cBhvr>
                                        <p:cTn id="496" dur="1" fill="hold">
                                          <p:stCondLst>
                                            <p:cond delay="4999"/>
                                          </p:stCondLst>
                                        </p:cTn>
                                        <p:tgtEl>
                                          <p:spTgt spid="45"/>
                                        </p:tgtEl>
                                        <p:attrNameLst>
                                          <p:attrName>style.visibility</p:attrName>
                                        </p:attrNameLst>
                                      </p:cBhvr>
                                      <p:to>
                                        <p:strVal val="hidden"/>
                                      </p:to>
                                    </p:set>
                                  </p:childTnLst>
                                </p:cTn>
                              </p:par>
                              <p:par>
                                <p:cTn id="497" presetID="2" presetClass="exit" presetSubtype="4" fill="hold" grpId="2" nodeType="withEffect">
                                  <p:stCondLst>
                                    <p:cond delay="0"/>
                                  </p:stCondLst>
                                  <p:iterate type="lt">
                                    <p:tmPct val="0"/>
                                  </p:iterate>
                                  <p:childTnLst>
                                    <p:anim calcmode="lin" valueType="num">
                                      <p:cBhvr additive="base">
                                        <p:cTn id="498" dur="5000"/>
                                        <p:tgtEl>
                                          <p:spTgt spid="46"/>
                                        </p:tgtEl>
                                        <p:attrNameLst>
                                          <p:attrName>ppt_x</p:attrName>
                                        </p:attrNameLst>
                                      </p:cBhvr>
                                      <p:tavLst>
                                        <p:tav tm="0">
                                          <p:val>
                                            <p:strVal val="ppt_x"/>
                                          </p:val>
                                        </p:tav>
                                        <p:tav tm="100000">
                                          <p:val>
                                            <p:strVal val="ppt_x"/>
                                          </p:val>
                                        </p:tav>
                                      </p:tavLst>
                                    </p:anim>
                                    <p:anim calcmode="lin" valueType="num">
                                      <p:cBhvr additive="base">
                                        <p:cTn id="499" dur="5000"/>
                                        <p:tgtEl>
                                          <p:spTgt spid="46"/>
                                        </p:tgtEl>
                                        <p:attrNameLst>
                                          <p:attrName>ppt_y</p:attrName>
                                        </p:attrNameLst>
                                      </p:cBhvr>
                                      <p:tavLst>
                                        <p:tav tm="0">
                                          <p:val>
                                            <p:strVal val="ppt_y"/>
                                          </p:val>
                                        </p:tav>
                                        <p:tav tm="100000">
                                          <p:val>
                                            <p:strVal val="1+ppt_h/2"/>
                                          </p:val>
                                        </p:tav>
                                      </p:tavLst>
                                    </p:anim>
                                    <p:set>
                                      <p:cBhvr>
                                        <p:cTn id="500" dur="1" fill="hold">
                                          <p:stCondLst>
                                            <p:cond delay="4999"/>
                                          </p:stCondLst>
                                        </p:cTn>
                                        <p:tgtEl>
                                          <p:spTgt spid="46"/>
                                        </p:tgtEl>
                                        <p:attrNameLst>
                                          <p:attrName>style.visibility</p:attrName>
                                        </p:attrNameLst>
                                      </p:cBhvr>
                                      <p:to>
                                        <p:strVal val="hidden"/>
                                      </p:to>
                                    </p:set>
                                  </p:childTnLst>
                                </p:cTn>
                              </p:par>
                              <p:par>
                                <p:cTn id="501" presetID="2" presetClass="exit" presetSubtype="4" fill="hold" grpId="2" nodeType="withEffect">
                                  <p:stCondLst>
                                    <p:cond delay="0"/>
                                  </p:stCondLst>
                                  <p:iterate type="lt">
                                    <p:tmPct val="0"/>
                                  </p:iterate>
                                  <p:childTnLst>
                                    <p:anim calcmode="lin" valueType="num">
                                      <p:cBhvr additive="base">
                                        <p:cTn id="502" dur="5000"/>
                                        <p:tgtEl>
                                          <p:spTgt spid="47"/>
                                        </p:tgtEl>
                                        <p:attrNameLst>
                                          <p:attrName>ppt_x</p:attrName>
                                        </p:attrNameLst>
                                      </p:cBhvr>
                                      <p:tavLst>
                                        <p:tav tm="0">
                                          <p:val>
                                            <p:strVal val="ppt_x"/>
                                          </p:val>
                                        </p:tav>
                                        <p:tav tm="100000">
                                          <p:val>
                                            <p:strVal val="ppt_x"/>
                                          </p:val>
                                        </p:tav>
                                      </p:tavLst>
                                    </p:anim>
                                    <p:anim calcmode="lin" valueType="num">
                                      <p:cBhvr additive="base">
                                        <p:cTn id="503" dur="5000"/>
                                        <p:tgtEl>
                                          <p:spTgt spid="47"/>
                                        </p:tgtEl>
                                        <p:attrNameLst>
                                          <p:attrName>ppt_y</p:attrName>
                                        </p:attrNameLst>
                                      </p:cBhvr>
                                      <p:tavLst>
                                        <p:tav tm="0">
                                          <p:val>
                                            <p:strVal val="ppt_y"/>
                                          </p:val>
                                        </p:tav>
                                        <p:tav tm="100000">
                                          <p:val>
                                            <p:strVal val="1+ppt_h/2"/>
                                          </p:val>
                                        </p:tav>
                                      </p:tavLst>
                                    </p:anim>
                                    <p:set>
                                      <p:cBhvr>
                                        <p:cTn id="504" dur="1" fill="hold">
                                          <p:stCondLst>
                                            <p:cond delay="4999"/>
                                          </p:stCondLst>
                                        </p:cTn>
                                        <p:tgtEl>
                                          <p:spTgt spid="47"/>
                                        </p:tgtEl>
                                        <p:attrNameLst>
                                          <p:attrName>style.visibility</p:attrName>
                                        </p:attrNameLst>
                                      </p:cBhvr>
                                      <p:to>
                                        <p:strVal val="hidden"/>
                                      </p:to>
                                    </p:set>
                                  </p:childTnLst>
                                </p:cTn>
                              </p:par>
                              <p:par>
                                <p:cTn id="505" presetID="2" presetClass="exit" presetSubtype="4" fill="hold" grpId="2" nodeType="withEffect">
                                  <p:stCondLst>
                                    <p:cond delay="0"/>
                                  </p:stCondLst>
                                  <p:iterate type="lt">
                                    <p:tmPct val="0"/>
                                  </p:iterate>
                                  <p:childTnLst>
                                    <p:anim calcmode="lin" valueType="num">
                                      <p:cBhvr additive="base">
                                        <p:cTn id="506" dur="5000"/>
                                        <p:tgtEl>
                                          <p:spTgt spid="48"/>
                                        </p:tgtEl>
                                        <p:attrNameLst>
                                          <p:attrName>ppt_x</p:attrName>
                                        </p:attrNameLst>
                                      </p:cBhvr>
                                      <p:tavLst>
                                        <p:tav tm="0">
                                          <p:val>
                                            <p:strVal val="ppt_x"/>
                                          </p:val>
                                        </p:tav>
                                        <p:tav tm="100000">
                                          <p:val>
                                            <p:strVal val="ppt_x"/>
                                          </p:val>
                                        </p:tav>
                                      </p:tavLst>
                                    </p:anim>
                                    <p:anim calcmode="lin" valueType="num">
                                      <p:cBhvr additive="base">
                                        <p:cTn id="507" dur="5000"/>
                                        <p:tgtEl>
                                          <p:spTgt spid="48"/>
                                        </p:tgtEl>
                                        <p:attrNameLst>
                                          <p:attrName>ppt_y</p:attrName>
                                        </p:attrNameLst>
                                      </p:cBhvr>
                                      <p:tavLst>
                                        <p:tav tm="0">
                                          <p:val>
                                            <p:strVal val="ppt_y"/>
                                          </p:val>
                                        </p:tav>
                                        <p:tav tm="100000">
                                          <p:val>
                                            <p:strVal val="1+ppt_h/2"/>
                                          </p:val>
                                        </p:tav>
                                      </p:tavLst>
                                    </p:anim>
                                    <p:set>
                                      <p:cBhvr>
                                        <p:cTn id="508" dur="1" fill="hold">
                                          <p:stCondLst>
                                            <p:cond delay="4999"/>
                                          </p:stCondLst>
                                        </p:cTn>
                                        <p:tgtEl>
                                          <p:spTgt spid="48"/>
                                        </p:tgtEl>
                                        <p:attrNameLst>
                                          <p:attrName>style.visibility</p:attrName>
                                        </p:attrNameLst>
                                      </p:cBhvr>
                                      <p:to>
                                        <p:strVal val="hidden"/>
                                      </p:to>
                                    </p:set>
                                  </p:childTnLst>
                                </p:cTn>
                              </p:par>
                              <p:par>
                                <p:cTn id="509" presetID="2" presetClass="exit" presetSubtype="4" fill="hold" grpId="2" nodeType="withEffect">
                                  <p:stCondLst>
                                    <p:cond delay="0"/>
                                  </p:stCondLst>
                                  <p:iterate type="lt">
                                    <p:tmPct val="0"/>
                                  </p:iterate>
                                  <p:childTnLst>
                                    <p:anim calcmode="lin" valueType="num">
                                      <p:cBhvr additive="base">
                                        <p:cTn id="510" dur="5000"/>
                                        <p:tgtEl>
                                          <p:spTgt spid="49"/>
                                        </p:tgtEl>
                                        <p:attrNameLst>
                                          <p:attrName>ppt_x</p:attrName>
                                        </p:attrNameLst>
                                      </p:cBhvr>
                                      <p:tavLst>
                                        <p:tav tm="0">
                                          <p:val>
                                            <p:strVal val="ppt_x"/>
                                          </p:val>
                                        </p:tav>
                                        <p:tav tm="100000">
                                          <p:val>
                                            <p:strVal val="ppt_x"/>
                                          </p:val>
                                        </p:tav>
                                      </p:tavLst>
                                    </p:anim>
                                    <p:anim calcmode="lin" valueType="num">
                                      <p:cBhvr additive="base">
                                        <p:cTn id="511" dur="5000"/>
                                        <p:tgtEl>
                                          <p:spTgt spid="49"/>
                                        </p:tgtEl>
                                        <p:attrNameLst>
                                          <p:attrName>ppt_y</p:attrName>
                                        </p:attrNameLst>
                                      </p:cBhvr>
                                      <p:tavLst>
                                        <p:tav tm="0">
                                          <p:val>
                                            <p:strVal val="ppt_y"/>
                                          </p:val>
                                        </p:tav>
                                        <p:tav tm="100000">
                                          <p:val>
                                            <p:strVal val="1+ppt_h/2"/>
                                          </p:val>
                                        </p:tav>
                                      </p:tavLst>
                                    </p:anim>
                                    <p:set>
                                      <p:cBhvr>
                                        <p:cTn id="512" dur="1" fill="hold">
                                          <p:stCondLst>
                                            <p:cond delay="4999"/>
                                          </p:stCondLst>
                                        </p:cTn>
                                        <p:tgtEl>
                                          <p:spTgt spid="49"/>
                                        </p:tgtEl>
                                        <p:attrNameLst>
                                          <p:attrName>style.visibility</p:attrName>
                                        </p:attrNameLst>
                                      </p:cBhvr>
                                      <p:to>
                                        <p:strVal val="hidden"/>
                                      </p:to>
                                    </p:set>
                                  </p:childTnLst>
                                </p:cTn>
                              </p:par>
                              <p:par>
                                <p:cTn id="513" presetID="2" presetClass="exit" presetSubtype="4" fill="hold" grpId="2" nodeType="withEffect">
                                  <p:stCondLst>
                                    <p:cond delay="0"/>
                                  </p:stCondLst>
                                  <p:iterate type="lt">
                                    <p:tmPct val="0"/>
                                  </p:iterate>
                                  <p:childTnLst>
                                    <p:anim calcmode="lin" valueType="num">
                                      <p:cBhvr additive="base">
                                        <p:cTn id="514" dur="5000"/>
                                        <p:tgtEl>
                                          <p:spTgt spid="50"/>
                                        </p:tgtEl>
                                        <p:attrNameLst>
                                          <p:attrName>ppt_x</p:attrName>
                                        </p:attrNameLst>
                                      </p:cBhvr>
                                      <p:tavLst>
                                        <p:tav tm="0">
                                          <p:val>
                                            <p:strVal val="ppt_x"/>
                                          </p:val>
                                        </p:tav>
                                        <p:tav tm="100000">
                                          <p:val>
                                            <p:strVal val="ppt_x"/>
                                          </p:val>
                                        </p:tav>
                                      </p:tavLst>
                                    </p:anim>
                                    <p:anim calcmode="lin" valueType="num">
                                      <p:cBhvr additive="base">
                                        <p:cTn id="515" dur="5000"/>
                                        <p:tgtEl>
                                          <p:spTgt spid="50"/>
                                        </p:tgtEl>
                                        <p:attrNameLst>
                                          <p:attrName>ppt_y</p:attrName>
                                        </p:attrNameLst>
                                      </p:cBhvr>
                                      <p:tavLst>
                                        <p:tav tm="0">
                                          <p:val>
                                            <p:strVal val="ppt_y"/>
                                          </p:val>
                                        </p:tav>
                                        <p:tav tm="100000">
                                          <p:val>
                                            <p:strVal val="1+ppt_h/2"/>
                                          </p:val>
                                        </p:tav>
                                      </p:tavLst>
                                    </p:anim>
                                    <p:set>
                                      <p:cBhvr>
                                        <p:cTn id="516" dur="1" fill="hold">
                                          <p:stCondLst>
                                            <p:cond delay="4999"/>
                                          </p:stCondLst>
                                        </p:cTn>
                                        <p:tgtEl>
                                          <p:spTgt spid="50"/>
                                        </p:tgtEl>
                                        <p:attrNameLst>
                                          <p:attrName>style.visibility</p:attrName>
                                        </p:attrNameLst>
                                      </p:cBhvr>
                                      <p:to>
                                        <p:strVal val="hidden"/>
                                      </p:to>
                                    </p:set>
                                  </p:childTnLst>
                                </p:cTn>
                              </p:par>
                              <p:par>
                                <p:cTn id="517" presetID="2" presetClass="exit" presetSubtype="4" fill="hold" grpId="2" nodeType="withEffect">
                                  <p:stCondLst>
                                    <p:cond delay="0"/>
                                  </p:stCondLst>
                                  <p:iterate type="lt">
                                    <p:tmPct val="0"/>
                                  </p:iterate>
                                  <p:childTnLst>
                                    <p:anim calcmode="lin" valueType="num">
                                      <p:cBhvr additive="base">
                                        <p:cTn id="518" dur="5000"/>
                                        <p:tgtEl>
                                          <p:spTgt spid="51"/>
                                        </p:tgtEl>
                                        <p:attrNameLst>
                                          <p:attrName>ppt_x</p:attrName>
                                        </p:attrNameLst>
                                      </p:cBhvr>
                                      <p:tavLst>
                                        <p:tav tm="0">
                                          <p:val>
                                            <p:strVal val="ppt_x"/>
                                          </p:val>
                                        </p:tav>
                                        <p:tav tm="100000">
                                          <p:val>
                                            <p:strVal val="ppt_x"/>
                                          </p:val>
                                        </p:tav>
                                      </p:tavLst>
                                    </p:anim>
                                    <p:anim calcmode="lin" valueType="num">
                                      <p:cBhvr additive="base">
                                        <p:cTn id="519" dur="5000"/>
                                        <p:tgtEl>
                                          <p:spTgt spid="51"/>
                                        </p:tgtEl>
                                        <p:attrNameLst>
                                          <p:attrName>ppt_y</p:attrName>
                                        </p:attrNameLst>
                                      </p:cBhvr>
                                      <p:tavLst>
                                        <p:tav tm="0">
                                          <p:val>
                                            <p:strVal val="ppt_y"/>
                                          </p:val>
                                        </p:tav>
                                        <p:tav tm="100000">
                                          <p:val>
                                            <p:strVal val="1+ppt_h/2"/>
                                          </p:val>
                                        </p:tav>
                                      </p:tavLst>
                                    </p:anim>
                                    <p:set>
                                      <p:cBhvr>
                                        <p:cTn id="520" dur="1" fill="hold">
                                          <p:stCondLst>
                                            <p:cond delay="4999"/>
                                          </p:stCondLst>
                                        </p:cTn>
                                        <p:tgtEl>
                                          <p:spTgt spid="51"/>
                                        </p:tgtEl>
                                        <p:attrNameLst>
                                          <p:attrName>style.visibility</p:attrName>
                                        </p:attrNameLst>
                                      </p:cBhvr>
                                      <p:to>
                                        <p:strVal val="hidden"/>
                                      </p:to>
                                    </p:set>
                                  </p:childTnLst>
                                </p:cTn>
                              </p:par>
                              <p:par>
                                <p:cTn id="521" presetID="2" presetClass="exit" presetSubtype="4" fill="hold" grpId="2" nodeType="withEffect">
                                  <p:stCondLst>
                                    <p:cond delay="0"/>
                                  </p:stCondLst>
                                  <p:iterate type="lt">
                                    <p:tmPct val="0"/>
                                  </p:iterate>
                                  <p:childTnLst>
                                    <p:anim calcmode="lin" valueType="num">
                                      <p:cBhvr additive="base">
                                        <p:cTn id="522" dur="5000"/>
                                        <p:tgtEl>
                                          <p:spTgt spid="52"/>
                                        </p:tgtEl>
                                        <p:attrNameLst>
                                          <p:attrName>ppt_x</p:attrName>
                                        </p:attrNameLst>
                                      </p:cBhvr>
                                      <p:tavLst>
                                        <p:tav tm="0">
                                          <p:val>
                                            <p:strVal val="ppt_x"/>
                                          </p:val>
                                        </p:tav>
                                        <p:tav tm="100000">
                                          <p:val>
                                            <p:strVal val="ppt_x"/>
                                          </p:val>
                                        </p:tav>
                                      </p:tavLst>
                                    </p:anim>
                                    <p:anim calcmode="lin" valueType="num">
                                      <p:cBhvr additive="base">
                                        <p:cTn id="523" dur="5000"/>
                                        <p:tgtEl>
                                          <p:spTgt spid="52"/>
                                        </p:tgtEl>
                                        <p:attrNameLst>
                                          <p:attrName>ppt_y</p:attrName>
                                        </p:attrNameLst>
                                      </p:cBhvr>
                                      <p:tavLst>
                                        <p:tav tm="0">
                                          <p:val>
                                            <p:strVal val="ppt_y"/>
                                          </p:val>
                                        </p:tav>
                                        <p:tav tm="100000">
                                          <p:val>
                                            <p:strVal val="1+ppt_h/2"/>
                                          </p:val>
                                        </p:tav>
                                      </p:tavLst>
                                    </p:anim>
                                    <p:set>
                                      <p:cBhvr>
                                        <p:cTn id="524" dur="1" fill="hold">
                                          <p:stCondLst>
                                            <p:cond delay="4999"/>
                                          </p:stCondLst>
                                        </p:cTn>
                                        <p:tgtEl>
                                          <p:spTgt spid="52"/>
                                        </p:tgtEl>
                                        <p:attrNameLst>
                                          <p:attrName>style.visibility</p:attrName>
                                        </p:attrNameLst>
                                      </p:cBhvr>
                                      <p:to>
                                        <p:strVal val="hidden"/>
                                      </p:to>
                                    </p:set>
                                  </p:childTnLst>
                                </p:cTn>
                              </p:par>
                              <p:par>
                                <p:cTn id="525" presetID="2" presetClass="exit" presetSubtype="4" fill="hold" grpId="2" nodeType="withEffect">
                                  <p:stCondLst>
                                    <p:cond delay="0"/>
                                  </p:stCondLst>
                                  <p:iterate type="lt">
                                    <p:tmPct val="0"/>
                                  </p:iterate>
                                  <p:childTnLst>
                                    <p:anim calcmode="lin" valueType="num">
                                      <p:cBhvr additive="base">
                                        <p:cTn id="526" dur="5000"/>
                                        <p:tgtEl>
                                          <p:spTgt spid="53"/>
                                        </p:tgtEl>
                                        <p:attrNameLst>
                                          <p:attrName>ppt_x</p:attrName>
                                        </p:attrNameLst>
                                      </p:cBhvr>
                                      <p:tavLst>
                                        <p:tav tm="0">
                                          <p:val>
                                            <p:strVal val="ppt_x"/>
                                          </p:val>
                                        </p:tav>
                                        <p:tav tm="100000">
                                          <p:val>
                                            <p:strVal val="ppt_x"/>
                                          </p:val>
                                        </p:tav>
                                      </p:tavLst>
                                    </p:anim>
                                    <p:anim calcmode="lin" valueType="num">
                                      <p:cBhvr additive="base">
                                        <p:cTn id="527" dur="5000"/>
                                        <p:tgtEl>
                                          <p:spTgt spid="53"/>
                                        </p:tgtEl>
                                        <p:attrNameLst>
                                          <p:attrName>ppt_y</p:attrName>
                                        </p:attrNameLst>
                                      </p:cBhvr>
                                      <p:tavLst>
                                        <p:tav tm="0">
                                          <p:val>
                                            <p:strVal val="ppt_y"/>
                                          </p:val>
                                        </p:tav>
                                        <p:tav tm="100000">
                                          <p:val>
                                            <p:strVal val="1+ppt_h/2"/>
                                          </p:val>
                                        </p:tav>
                                      </p:tavLst>
                                    </p:anim>
                                    <p:set>
                                      <p:cBhvr>
                                        <p:cTn id="528" dur="1" fill="hold">
                                          <p:stCondLst>
                                            <p:cond delay="4999"/>
                                          </p:stCondLst>
                                        </p:cTn>
                                        <p:tgtEl>
                                          <p:spTgt spid="53"/>
                                        </p:tgtEl>
                                        <p:attrNameLst>
                                          <p:attrName>style.visibility</p:attrName>
                                        </p:attrNameLst>
                                      </p:cBhvr>
                                      <p:to>
                                        <p:strVal val="hidden"/>
                                      </p:to>
                                    </p:set>
                                  </p:childTnLst>
                                </p:cTn>
                              </p:par>
                              <p:par>
                                <p:cTn id="529" presetID="2" presetClass="exit" presetSubtype="4" fill="hold" grpId="2" nodeType="withEffect">
                                  <p:stCondLst>
                                    <p:cond delay="0"/>
                                  </p:stCondLst>
                                  <p:iterate type="lt">
                                    <p:tmPct val="0"/>
                                  </p:iterate>
                                  <p:childTnLst>
                                    <p:anim calcmode="lin" valueType="num">
                                      <p:cBhvr additive="base">
                                        <p:cTn id="530" dur="5000"/>
                                        <p:tgtEl>
                                          <p:spTgt spid="54"/>
                                        </p:tgtEl>
                                        <p:attrNameLst>
                                          <p:attrName>ppt_x</p:attrName>
                                        </p:attrNameLst>
                                      </p:cBhvr>
                                      <p:tavLst>
                                        <p:tav tm="0">
                                          <p:val>
                                            <p:strVal val="ppt_x"/>
                                          </p:val>
                                        </p:tav>
                                        <p:tav tm="100000">
                                          <p:val>
                                            <p:strVal val="ppt_x"/>
                                          </p:val>
                                        </p:tav>
                                      </p:tavLst>
                                    </p:anim>
                                    <p:anim calcmode="lin" valueType="num">
                                      <p:cBhvr additive="base">
                                        <p:cTn id="531" dur="5000"/>
                                        <p:tgtEl>
                                          <p:spTgt spid="54"/>
                                        </p:tgtEl>
                                        <p:attrNameLst>
                                          <p:attrName>ppt_y</p:attrName>
                                        </p:attrNameLst>
                                      </p:cBhvr>
                                      <p:tavLst>
                                        <p:tav tm="0">
                                          <p:val>
                                            <p:strVal val="ppt_y"/>
                                          </p:val>
                                        </p:tav>
                                        <p:tav tm="100000">
                                          <p:val>
                                            <p:strVal val="1+ppt_h/2"/>
                                          </p:val>
                                        </p:tav>
                                      </p:tavLst>
                                    </p:anim>
                                    <p:set>
                                      <p:cBhvr>
                                        <p:cTn id="532" dur="1" fill="hold">
                                          <p:stCondLst>
                                            <p:cond delay="4999"/>
                                          </p:stCondLst>
                                        </p:cTn>
                                        <p:tgtEl>
                                          <p:spTgt spid="54"/>
                                        </p:tgtEl>
                                        <p:attrNameLst>
                                          <p:attrName>style.visibility</p:attrName>
                                        </p:attrNameLst>
                                      </p:cBhvr>
                                      <p:to>
                                        <p:strVal val="hidden"/>
                                      </p:to>
                                    </p:set>
                                  </p:childTnLst>
                                </p:cTn>
                              </p:par>
                              <p:par>
                                <p:cTn id="533" presetID="2" presetClass="exit" presetSubtype="4" fill="hold" grpId="2" nodeType="withEffect">
                                  <p:stCondLst>
                                    <p:cond delay="0"/>
                                  </p:stCondLst>
                                  <p:iterate type="lt">
                                    <p:tmPct val="0"/>
                                  </p:iterate>
                                  <p:childTnLst>
                                    <p:anim calcmode="lin" valueType="num">
                                      <p:cBhvr additive="base">
                                        <p:cTn id="534" dur="5000"/>
                                        <p:tgtEl>
                                          <p:spTgt spid="55"/>
                                        </p:tgtEl>
                                        <p:attrNameLst>
                                          <p:attrName>ppt_x</p:attrName>
                                        </p:attrNameLst>
                                      </p:cBhvr>
                                      <p:tavLst>
                                        <p:tav tm="0">
                                          <p:val>
                                            <p:strVal val="ppt_x"/>
                                          </p:val>
                                        </p:tav>
                                        <p:tav tm="100000">
                                          <p:val>
                                            <p:strVal val="ppt_x"/>
                                          </p:val>
                                        </p:tav>
                                      </p:tavLst>
                                    </p:anim>
                                    <p:anim calcmode="lin" valueType="num">
                                      <p:cBhvr additive="base">
                                        <p:cTn id="535" dur="5000"/>
                                        <p:tgtEl>
                                          <p:spTgt spid="55"/>
                                        </p:tgtEl>
                                        <p:attrNameLst>
                                          <p:attrName>ppt_y</p:attrName>
                                        </p:attrNameLst>
                                      </p:cBhvr>
                                      <p:tavLst>
                                        <p:tav tm="0">
                                          <p:val>
                                            <p:strVal val="ppt_y"/>
                                          </p:val>
                                        </p:tav>
                                        <p:tav tm="100000">
                                          <p:val>
                                            <p:strVal val="1+ppt_h/2"/>
                                          </p:val>
                                        </p:tav>
                                      </p:tavLst>
                                    </p:anim>
                                    <p:set>
                                      <p:cBhvr>
                                        <p:cTn id="536" dur="1" fill="hold">
                                          <p:stCondLst>
                                            <p:cond delay="4999"/>
                                          </p:stCondLst>
                                        </p:cTn>
                                        <p:tgtEl>
                                          <p:spTgt spid="55"/>
                                        </p:tgtEl>
                                        <p:attrNameLst>
                                          <p:attrName>style.visibility</p:attrName>
                                        </p:attrNameLst>
                                      </p:cBhvr>
                                      <p:to>
                                        <p:strVal val="hidden"/>
                                      </p:to>
                                    </p:set>
                                  </p:childTnLst>
                                </p:cTn>
                              </p:par>
                              <p:par>
                                <p:cTn id="537" presetID="2" presetClass="exit" presetSubtype="4" fill="hold" grpId="2" nodeType="withEffect">
                                  <p:stCondLst>
                                    <p:cond delay="0"/>
                                  </p:stCondLst>
                                  <p:iterate type="lt">
                                    <p:tmPct val="0"/>
                                  </p:iterate>
                                  <p:childTnLst>
                                    <p:anim calcmode="lin" valueType="num">
                                      <p:cBhvr additive="base">
                                        <p:cTn id="538" dur="5000"/>
                                        <p:tgtEl>
                                          <p:spTgt spid="56"/>
                                        </p:tgtEl>
                                        <p:attrNameLst>
                                          <p:attrName>ppt_x</p:attrName>
                                        </p:attrNameLst>
                                      </p:cBhvr>
                                      <p:tavLst>
                                        <p:tav tm="0">
                                          <p:val>
                                            <p:strVal val="ppt_x"/>
                                          </p:val>
                                        </p:tav>
                                        <p:tav tm="100000">
                                          <p:val>
                                            <p:strVal val="ppt_x"/>
                                          </p:val>
                                        </p:tav>
                                      </p:tavLst>
                                    </p:anim>
                                    <p:anim calcmode="lin" valueType="num">
                                      <p:cBhvr additive="base">
                                        <p:cTn id="539" dur="5000"/>
                                        <p:tgtEl>
                                          <p:spTgt spid="56"/>
                                        </p:tgtEl>
                                        <p:attrNameLst>
                                          <p:attrName>ppt_y</p:attrName>
                                        </p:attrNameLst>
                                      </p:cBhvr>
                                      <p:tavLst>
                                        <p:tav tm="0">
                                          <p:val>
                                            <p:strVal val="ppt_y"/>
                                          </p:val>
                                        </p:tav>
                                        <p:tav tm="100000">
                                          <p:val>
                                            <p:strVal val="1+ppt_h/2"/>
                                          </p:val>
                                        </p:tav>
                                      </p:tavLst>
                                    </p:anim>
                                    <p:set>
                                      <p:cBhvr>
                                        <p:cTn id="540" dur="1" fill="hold">
                                          <p:stCondLst>
                                            <p:cond delay="4999"/>
                                          </p:stCondLst>
                                        </p:cTn>
                                        <p:tgtEl>
                                          <p:spTgt spid="56"/>
                                        </p:tgtEl>
                                        <p:attrNameLst>
                                          <p:attrName>style.visibility</p:attrName>
                                        </p:attrNameLst>
                                      </p:cBhvr>
                                      <p:to>
                                        <p:strVal val="hidden"/>
                                      </p:to>
                                    </p:set>
                                  </p:childTnLst>
                                </p:cTn>
                              </p:par>
                              <p:par>
                                <p:cTn id="541" presetID="2" presetClass="exit" presetSubtype="4" fill="hold" grpId="2" nodeType="withEffect">
                                  <p:stCondLst>
                                    <p:cond delay="0"/>
                                  </p:stCondLst>
                                  <p:iterate type="lt">
                                    <p:tmPct val="0"/>
                                  </p:iterate>
                                  <p:childTnLst>
                                    <p:anim calcmode="lin" valueType="num">
                                      <p:cBhvr additive="base">
                                        <p:cTn id="542" dur="5000"/>
                                        <p:tgtEl>
                                          <p:spTgt spid="57"/>
                                        </p:tgtEl>
                                        <p:attrNameLst>
                                          <p:attrName>ppt_x</p:attrName>
                                        </p:attrNameLst>
                                      </p:cBhvr>
                                      <p:tavLst>
                                        <p:tav tm="0">
                                          <p:val>
                                            <p:strVal val="ppt_x"/>
                                          </p:val>
                                        </p:tav>
                                        <p:tav tm="100000">
                                          <p:val>
                                            <p:strVal val="ppt_x"/>
                                          </p:val>
                                        </p:tav>
                                      </p:tavLst>
                                    </p:anim>
                                    <p:anim calcmode="lin" valueType="num">
                                      <p:cBhvr additive="base">
                                        <p:cTn id="543" dur="5000"/>
                                        <p:tgtEl>
                                          <p:spTgt spid="57"/>
                                        </p:tgtEl>
                                        <p:attrNameLst>
                                          <p:attrName>ppt_y</p:attrName>
                                        </p:attrNameLst>
                                      </p:cBhvr>
                                      <p:tavLst>
                                        <p:tav tm="0">
                                          <p:val>
                                            <p:strVal val="ppt_y"/>
                                          </p:val>
                                        </p:tav>
                                        <p:tav tm="100000">
                                          <p:val>
                                            <p:strVal val="1+ppt_h/2"/>
                                          </p:val>
                                        </p:tav>
                                      </p:tavLst>
                                    </p:anim>
                                    <p:set>
                                      <p:cBhvr>
                                        <p:cTn id="544" dur="1" fill="hold">
                                          <p:stCondLst>
                                            <p:cond delay="4999"/>
                                          </p:stCondLst>
                                        </p:cTn>
                                        <p:tgtEl>
                                          <p:spTgt spid="57"/>
                                        </p:tgtEl>
                                        <p:attrNameLst>
                                          <p:attrName>style.visibility</p:attrName>
                                        </p:attrNameLst>
                                      </p:cBhvr>
                                      <p:to>
                                        <p:strVal val="hidden"/>
                                      </p:to>
                                    </p:set>
                                  </p:childTnLst>
                                </p:cTn>
                              </p:par>
                              <p:par>
                                <p:cTn id="545" presetID="2" presetClass="exit" presetSubtype="4" fill="hold" grpId="2" nodeType="withEffect">
                                  <p:stCondLst>
                                    <p:cond delay="0"/>
                                  </p:stCondLst>
                                  <p:iterate type="lt">
                                    <p:tmPct val="0"/>
                                  </p:iterate>
                                  <p:childTnLst>
                                    <p:anim calcmode="lin" valueType="num">
                                      <p:cBhvr additive="base">
                                        <p:cTn id="546" dur="5000"/>
                                        <p:tgtEl>
                                          <p:spTgt spid="58"/>
                                        </p:tgtEl>
                                        <p:attrNameLst>
                                          <p:attrName>ppt_x</p:attrName>
                                        </p:attrNameLst>
                                      </p:cBhvr>
                                      <p:tavLst>
                                        <p:tav tm="0">
                                          <p:val>
                                            <p:strVal val="ppt_x"/>
                                          </p:val>
                                        </p:tav>
                                        <p:tav tm="100000">
                                          <p:val>
                                            <p:strVal val="ppt_x"/>
                                          </p:val>
                                        </p:tav>
                                      </p:tavLst>
                                    </p:anim>
                                    <p:anim calcmode="lin" valueType="num">
                                      <p:cBhvr additive="base">
                                        <p:cTn id="547" dur="5000"/>
                                        <p:tgtEl>
                                          <p:spTgt spid="58"/>
                                        </p:tgtEl>
                                        <p:attrNameLst>
                                          <p:attrName>ppt_y</p:attrName>
                                        </p:attrNameLst>
                                      </p:cBhvr>
                                      <p:tavLst>
                                        <p:tav tm="0">
                                          <p:val>
                                            <p:strVal val="ppt_y"/>
                                          </p:val>
                                        </p:tav>
                                        <p:tav tm="100000">
                                          <p:val>
                                            <p:strVal val="1+ppt_h/2"/>
                                          </p:val>
                                        </p:tav>
                                      </p:tavLst>
                                    </p:anim>
                                    <p:set>
                                      <p:cBhvr>
                                        <p:cTn id="548" dur="1" fill="hold">
                                          <p:stCondLst>
                                            <p:cond delay="4999"/>
                                          </p:stCondLst>
                                        </p:cTn>
                                        <p:tgtEl>
                                          <p:spTgt spid="58"/>
                                        </p:tgtEl>
                                        <p:attrNameLst>
                                          <p:attrName>style.visibility</p:attrName>
                                        </p:attrNameLst>
                                      </p:cBhvr>
                                      <p:to>
                                        <p:strVal val="hidden"/>
                                      </p:to>
                                    </p:set>
                                  </p:childTnLst>
                                </p:cTn>
                              </p:par>
                              <p:par>
                                <p:cTn id="549" presetID="19" presetClass="exit" presetSubtype="10" fill="hold" grpId="3" nodeType="withEffect">
                                  <p:stCondLst>
                                    <p:cond delay="0"/>
                                  </p:stCondLst>
                                  <p:iterate type="lt">
                                    <p:tmPct val="0"/>
                                  </p:iterate>
                                  <p:childTnLst>
                                    <p:anim calcmode="lin" valueType="num">
                                      <p:cBhvr>
                                        <p:cTn id="550" dur="5000"/>
                                        <p:tgtEl>
                                          <p:spTgt spid="5"/>
                                        </p:tgtEl>
                                        <p:attrNameLst>
                                          <p:attrName>ppt_h</p:attrName>
                                        </p:attrNameLst>
                                      </p:cBhvr>
                                      <p:tavLst>
                                        <p:tav tm="0">
                                          <p:val>
                                            <p:strVal val="ppt_h"/>
                                          </p:val>
                                        </p:tav>
                                        <p:tav tm="100000">
                                          <p:val>
                                            <p:strVal val="ppt_h"/>
                                          </p:val>
                                        </p:tav>
                                      </p:tavLst>
                                    </p:anim>
                                    <p:anim calcmode="lin" valueType="num">
                                      <p:cBhvr>
                                        <p:cTn id="551"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4999"/>
                                          </p:stCondLst>
                                        </p:cTn>
                                        <p:tgtEl>
                                          <p:spTgt spid="5"/>
                                        </p:tgtEl>
                                        <p:attrNameLst>
                                          <p:attrName>style.visibility</p:attrName>
                                        </p:attrNameLst>
                                      </p:cBhvr>
                                      <p:to>
                                        <p:strVal val="hidden"/>
                                      </p:to>
                                    </p:set>
                                  </p:childTnLst>
                                </p:cTn>
                              </p:par>
                              <p:par>
                                <p:cTn id="553" presetID="19" presetClass="exit" presetSubtype="10" fill="hold" grpId="3" nodeType="withEffect">
                                  <p:stCondLst>
                                    <p:cond delay="0"/>
                                  </p:stCondLst>
                                  <p:iterate type="lt">
                                    <p:tmPct val="0"/>
                                  </p:iterate>
                                  <p:childTnLst>
                                    <p:anim calcmode="lin" valueType="num">
                                      <p:cBhvr>
                                        <p:cTn id="554" dur="5000"/>
                                        <p:tgtEl>
                                          <p:spTgt spid="6"/>
                                        </p:tgtEl>
                                        <p:attrNameLst>
                                          <p:attrName>ppt_h</p:attrName>
                                        </p:attrNameLst>
                                      </p:cBhvr>
                                      <p:tavLst>
                                        <p:tav tm="0">
                                          <p:val>
                                            <p:strVal val="ppt_h"/>
                                          </p:val>
                                        </p:tav>
                                        <p:tav tm="100000">
                                          <p:val>
                                            <p:strVal val="ppt_h"/>
                                          </p:val>
                                        </p:tav>
                                      </p:tavLst>
                                    </p:anim>
                                    <p:anim calcmode="lin" valueType="num">
                                      <p:cBhvr>
                                        <p:cTn id="55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4999"/>
                                          </p:stCondLst>
                                        </p:cTn>
                                        <p:tgtEl>
                                          <p:spTgt spid="6"/>
                                        </p:tgtEl>
                                        <p:attrNameLst>
                                          <p:attrName>style.visibility</p:attrName>
                                        </p:attrNameLst>
                                      </p:cBhvr>
                                      <p:to>
                                        <p:strVal val="hidden"/>
                                      </p:to>
                                    </p:set>
                                  </p:childTnLst>
                                </p:cTn>
                              </p:par>
                              <p:par>
                                <p:cTn id="557" presetID="19" presetClass="exit" presetSubtype="10" fill="hold" grpId="3" nodeType="withEffect">
                                  <p:stCondLst>
                                    <p:cond delay="0"/>
                                  </p:stCondLst>
                                  <p:iterate type="lt">
                                    <p:tmPct val="0"/>
                                  </p:iterate>
                                  <p:childTnLst>
                                    <p:anim calcmode="lin" valueType="num">
                                      <p:cBhvr>
                                        <p:cTn id="558" dur="5000"/>
                                        <p:tgtEl>
                                          <p:spTgt spid="7"/>
                                        </p:tgtEl>
                                        <p:attrNameLst>
                                          <p:attrName>ppt_h</p:attrName>
                                        </p:attrNameLst>
                                      </p:cBhvr>
                                      <p:tavLst>
                                        <p:tav tm="0">
                                          <p:val>
                                            <p:strVal val="ppt_h"/>
                                          </p:val>
                                        </p:tav>
                                        <p:tav tm="100000">
                                          <p:val>
                                            <p:strVal val="ppt_h"/>
                                          </p:val>
                                        </p:tav>
                                      </p:tavLst>
                                    </p:anim>
                                    <p:anim calcmode="lin" valueType="num">
                                      <p:cBhvr>
                                        <p:cTn id="559"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4999"/>
                                          </p:stCondLst>
                                        </p:cTn>
                                        <p:tgtEl>
                                          <p:spTgt spid="7"/>
                                        </p:tgtEl>
                                        <p:attrNameLst>
                                          <p:attrName>style.visibility</p:attrName>
                                        </p:attrNameLst>
                                      </p:cBhvr>
                                      <p:to>
                                        <p:strVal val="hidden"/>
                                      </p:to>
                                    </p:set>
                                  </p:childTnLst>
                                </p:cTn>
                              </p:par>
                              <p:par>
                                <p:cTn id="561" presetID="19" presetClass="exit" presetSubtype="10" fill="hold" grpId="3" nodeType="withEffect">
                                  <p:stCondLst>
                                    <p:cond delay="0"/>
                                  </p:stCondLst>
                                  <p:iterate type="lt">
                                    <p:tmPct val="0"/>
                                  </p:iterate>
                                  <p:childTnLst>
                                    <p:anim calcmode="lin" valueType="num">
                                      <p:cBhvr>
                                        <p:cTn id="562" dur="5000"/>
                                        <p:tgtEl>
                                          <p:spTgt spid="8"/>
                                        </p:tgtEl>
                                        <p:attrNameLst>
                                          <p:attrName>ppt_h</p:attrName>
                                        </p:attrNameLst>
                                      </p:cBhvr>
                                      <p:tavLst>
                                        <p:tav tm="0">
                                          <p:val>
                                            <p:strVal val="ppt_h"/>
                                          </p:val>
                                        </p:tav>
                                        <p:tav tm="100000">
                                          <p:val>
                                            <p:strVal val="ppt_h"/>
                                          </p:val>
                                        </p:tav>
                                      </p:tavLst>
                                    </p:anim>
                                    <p:anim calcmode="lin" valueType="num">
                                      <p:cBhvr>
                                        <p:cTn id="563"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4999"/>
                                          </p:stCondLst>
                                        </p:cTn>
                                        <p:tgtEl>
                                          <p:spTgt spid="8"/>
                                        </p:tgtEl>
                                        <p:attrNameLst>
                                          <p:attrName>style.visibility</p:attrName>
                                        </p:attrNameLst>
                                      </p:cBhvr>
                                      <p:to>
                                        <p:strVal val="hidden"/>
                                      </p:to>
                                    </p:set>
                                  </p:childTnLst>
                                </p:cTn>
                              </p:par>
                              <p:par>
                                <p:cTn id="565" presetID="19" presetClass="exit" presetSubtype="10" fill="hold" grpId="3" nodeType="withEffect">
                                  <p:stCondLst>
                                    <p:cond delay="0"/>
                                  </p:stCondLst>
                                  <p:iterate type="lt">
                                    <p:tmPct val="0"/>
                                  </p:iterate>
                                  <p:childTnLst>
                                    <p:anim calcmode="lin" valueType="num">
                                      <p:cBhvr>
                                        <p:cTn id="566" dur="5000"/>
                                        <p:tgtEl>
                                          <p:spTgt spid="9"/>
                                        </p:tgtEl>
                                        <p:attrNameLst>
                                          <p:attrName>ppt_h</p:attrName>
                                        </p:attrNameLst>
                                      </p:cBhvr>
                                      <p:tavLst>
                                        <p:tav tm="0">
                                          <p:val>
                                            <p:strVal val="ppt_h"/>
                                          </p:val>
                                        </p:tav>
                                        <p:tav tm="100000">
                                          <p:val>
                                            <p:strVal val="ppt_h"/>
                                          </p:val>
                                        </p:tav>
                                      </p:tavLst>
                                    </p:anim>
                                    <p:anim calcmode="lin" valueType="num">
                                      <p:cBhvr>
                                        <p:cTn id="567"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4999"/>
                                          </p:stCondLst>
                                        </p:cTn>
                                        <p:tgtEl>
                                          <p:spTgt spid="9"/>
                                        </p:tgtEl>
                                        <p:attrNameLst>
                                          <p:attrName>style.visibility</p:attrName>
                                        </p:attrNameLst>
                                      </p:cBhvr>
                                      <p:to>
                                        <p:strVal val="hidden"/>
                                      </p:to>
                                    </p:set>
                                  </p:childTnLst>
                                </p:cTn>
                              </p:par>
                              <p:par>
                                <p:cTn id="569" presetID="19" presetClass="exit" presetSubtype="10" fill="hold" grpId="3" nodeType="withEffect">
                                  <p:stCondLst>
                                    <p:cond delay="0"/>
                                  </p:stCondLst>
                                  <p:iterate type="lt">
                                    <p:tmPct val="0"/>
                                  </p:iterate>
                                  <p:childTnLst>
                                    <p:anim calcmode="lin" valueType="num">
                                      <p:cBhvr>
                                        <p:cTn id="570" dur="5000"/>
                                        <p:tgtEl>
                                          <p:spTgt spid="10"/>
                                        </p:tgtEl>
                                        <p:attrNameLst>
                                          <p:attrName>ppt_h</p:attrName>
                                        </p:attrNameLst>
                                      </p:cBhvr>
                                      <p:tavLst>
                                        <p:tav tm="0">
                                          <p:val>
                                            <p:strVal val="ppt_h"/>
                                          </p:val>
                                        </p:tav>
                                        <p:tav tm="100000">
                                          <p:val>
                                            <p:strVal val="ppt_h"/>
                                          </p:val>
                                        </p:tav>
                                      </p:tavLst>
                                    </p:anim>
                                    <p:anim calcmode="lin" valueType="num">
                                      <p:cBhvr>
                                        <p:cTn id="571"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4999"/>
                                          </p:stCondLst>
                                        </p:cTn>
                                        <p:tgtEl>
                                          <p:spTgt spid="10"/>
                                        </p:tgtEl>
                                        <p:attrNameLst>
                                          <p:attrName>style.visibility</p:attrName>
                                        </p:attrNameLst>
                                      </p:cBhvr>
                                      <p:to>
                                        <p:strVal val="hidden"/>
                                      </p:to>
                                    </p:set>
                                  </p:childTnLst>
                                </p:cTn>
                              </p:par>
                              <p:par>
                                <p:cTn id="573" presetID="19" presetClass="exit" presetSubtype="10" fill="hold" grpId="3" nodeType="withEffect">
                                  <p:stCondLst>
                                    <p:cond delay="0"/>
                                  </p:stCondLst>
                                  <p:iterate type="lt">
                                    <p:tmPct val="0"/>
                                  </p:iterate>
                                  <p:childTnLst>
                                    <p:anim calcmode="lin" valueType="num">
                                      <p:cBhvr>
                                        <p:cTn id="574" dur="5000"/>
                                        <p:tgtEl>
                                          <p:spTgt spid="11"/>
                                        </p:tgtEl>
                                        <p:attrNameLst>
                                          <p:attrName>ppt_h</p:attrName>
                                        </p:attrNameLst>
                                      </p:cBhvr>
                                      <p:tavLst>
                                        <p:tav tm="0">
                                          <p:val>
                                            <p:strVal val="ppt_h"/>
                                          </p:val>
                                        </p:tav>
                                        <p:tav tm="100000">
                                          <p:val>
                                            <p:strVal val="ppt_h"/>
                                          </p:val>
                                        </p:tav>
                                      </p:tavLst>
                                    </p:anim>
                                    <p:anim calcmode="lin" valueType="num">
                                      <p:cBhvr>
                                        <p:cTn id="575"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4999"/>
                                          </p:stCondLst>
                                        </p:cTn>
                                        <p:tgtEl>
                                          <p:spTgt spid="11"/>
                                        </p:tgtEl>
                                        <p:attrNameLst>
                                          <p:attrName>style.visibility</p:attrName>
                                        </p:attrNameLst>
                                      </p:cBhvr>
                                      <p:to>
                                        <p:strVal val="hidden"/>
                                      </p:to>
                                    </p:set>
                                  </p:childTnLst>
                                </p:cTn>
                              </p:par>
                              <p:par>
                                <p:cTn id="577" presetID="19" presetClass="exit" presetSubtype="10" fill="hold" grpId="3" nodeType="withEffect">
                                  <p:stCondLst>
                                    <p:cond delay="0"/>
                                  </p:stCondLst>
                                  <p:iterate type="lt">
                                    <p:tmPct val="0"/>
                                  </p:iterate>
                                  <p:childTnLst>
                                    <p:anim calcmode="lin" valueType="num">
                                      <p:cBhvr>
                                        <p:cTn id="578" dur="5000"/>
                                        <p:tgtEl>
                                          <p:spTgt spid="12"/>
                                        </p:tgtEl>
                                        <p:attrNameLst>
                                          <p:attrName>ppt_h</p:attrName>
                                        </p:attrNameLst>
                                      </p:cBhvr>
                                      <p:tavLst>
                                        <p:tav tm="0">
                                          <p:val>
                                            <p:strVal val="ppt_h"/>
                                          </p:val>
                                        </p:tav>
                                        <p:tav tm="100000">
                                          <p:val>
                                            <p:strVal val="ppt_h"/>
                                          </p:val>
                                        </p:tav>
                                      </p:tavLst>
                                    </p:anim>
                                    <p:anim calcmode="lin" valueType="num">
                                      <p:cBhvr>
                                        <p:cTn id="579"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4999"/>
                                          </p:stCondLst>
                                        </p:cTn>
                                        <p:tgtEl>
                                          <p:spTgt spid="12"/>
                                        </p:tgtEl>
                                        <p:attrNameLst>
                                          <p:attrName>style.visibility</p:attrName>
                                        </p:attrNameLst>
                                      </p:cBhvr>
                                      <p:to>
                                        <p:strVal val="hidden"/>
                                      </p:to>
                                    </p:set>
                                  </p:childTnLst>
                                </p:cTn>
                              </p:par>
                              <p:par>
                                <p:cTn id="581" presetID="19" presetClass="exit" presetSubtype="10" fill="hold" grpId="3" nodeType="withEffect">
                                  <p:stCondLst>
                                    <p:cond delay="0"/>
                                  </p:stCondLst>
                                  <p:iterate type="lt">
                                    <p:tmPct val="0"/>
                                  </p:iterate>
                                  <p:childTnLst>
                                    <p:anim calcmode="lin" valueType="num">
                                      <p:cBhvr>
                                        <p:cTn id="582" dur="5000"/>
                                        <p:tgtEl>
                                          <p:spTgt spid="13"/>
                                        </p:tgtEl>
                                        <p:attrNameLst>
                                          <p:attrName>ppt_h</p:attrName>
                                        </p:attrNameLst>
                                      </p:cBhvr>
                                      <p:tavLst>
                                        <p:tav tm="0">
                                          <p:val>
                                            <p:strVal val="ppt_h"/>
                                          </p:val>
                                        </p:tav>
                                        <p:tav tm="100000">
                                          <p:val>
                                            <p:strVal val="ppt_h"/>
                                          </p:val>
                                        </p:tav>
                                      </p:tavLst>
                                    </p:anim>
                                    <p:anim calcmode="lin" valueType="num">
                                      <p:cBhvr>
                                        <p:cTn id="583"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4999"/>
                                          </p:stCondLst>
                                        </p:cTn>
                                        <p:tgtEl>
                                          <p:spTgt spid="13"/>
                                        </p:tgtEl>
                                        <p:attrNameLst>
                                          <p:attrName>style.visibility</p:attrName>
                                        </p:attrNameLst>
                                      </p:cBhvr>
                                      <p:to>
                                        <p:strVal val="hidden"/>
                                      </p:to>
                                    </p:set>
                                  </p:childTnLst>
                                </p:cTn>
                              </p:par>
                              <p:par>
                                <p:cTn id="585" presetID="19" presetClass="exit" presetSubtype="10" fill="hold" grpId="3" nodeType="withEffect">
                                  <p:stCondLst>
                                    <p:cond delay="0"/>
                                  </p:stCondLst>
                                  <p:iterate type="lt">
                                    <p:tmPct val="0"/>
                                  </p:iterate>
                                  <p:childTnLst>
                                    <p:anim calcmode="lin" valueType="num">
                                      <p:cBhvr>
                                        <p:cTn id="586" dur="5000"/>
                                        <p:tgtEl>
                                          <p:spTgt spid="14"/>
                                        </p:tgtEl>
                                        <p:attrNameLst>
                                          <p:attrName>ppt_h</p:attrName>
                                        </p:attrNameLst>
                                      </p:cBhvr>
                                      <p:tavLst>
                                        <p:tav tm="0">
                                          <p:val>
                                            <p:strVal val="ppt_h"/>
                                          </p:val>
                                        </p:tav>
                                        <p:tav tm="100000">
                                          <p:val>
                                            <p:strVal val="ppt_h"/>
                                          </p:val>
                                        </p:tav>
                                      </p:tavLst>
                                    </p:anim>
                                    <p:anim calcmode="lin" valueType="num">
                                      <p:cBhvr>
                                        <p:cTn id="587"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4999"/>
                                          </p:stCondLst>
                                        </p:cTn>
                                        <p:tgtEl>
                                          <p:spTgt spid="14"/>
                                        </p:tgtEl>
                                        <p:attrNameLst>
                                          <p:attrName>style.visibility</p:attrName>
                                        </p:attrNameLst>
                                      </p:cBhvr>
                                      <p:to>
                                        <p:strVal val="hidden"/>
                                      </p:to>
                                    </p:set>
                                  </p:childTnLst>
                                </p:cTn>
                              </p:par>
                              <p:par>
                                <p:cTn id="589" presetID="19" presetClass="exit" presetSubtype="10" fill="hold" grpId="3" nodeType="withEffect">
                                  <p:stCondLst>
                                    <p:cond delay="0"/>
                                  </p:stCondLst>
                                  <p:iterate type="lt">
                                    <p:tmPct val="0"/>
                                  </p:iterate>
                                  <p:childTnLst>
                                    <p:anim calcmode="lin" valueType="num">
                                      <p:cBhvr>
                                        <p:cTn id="590" dur="5000"/>
                                        <p:tgtEl>
                                          <p:spTgt spid="15"/>
                                        </p:tgtEl>
                                        <p:attrNameLst>
                                          <p:attrName>ppt_h</p:attrName>
                                        </p:attrNameLst>
                                      </p:cBhvr>
                                      <p:tavLst>
                                        <p:tav tm="0">
                                          <p:val>
                                            <p:strVal val="ppt_h"/>
                                          </p:val>
                                        </p:tav>
                                        <p:tav tm="100000">
                                          <p:val>
                                            <p:strVal val="ppt_h"/>
                                          </p:val>
                                        </p:tav>
                                      </p:tavLst>
                                    </p:anim>
                                    <p:anim calcmode="lin" valueType="num">
                                      <p:cBhvr>
                                        <p:cTn id="591"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4999"/>
                                          </p:stCondLst>
                                        </p:cTn>
                                        <p:tgtEl>
                                          <p:spTgt spid="15"/>
                                        </p:tgtEl>
                                        <p:attrNameLst>
                                          <p:attrName>style.visibility</p:attrName>
                                        </p:attrNameLst>
                                      </p:cBhvr>
                                      <p:to>
                                        <p:strVal val="hidden"/>
                                      </p:to>
                                    </p:set>
                                  </p:childTnLst>
                                </p:cTn>
                              </p:par>
                              <p:par>
                                <p:cTn id="593" presetID="19" presetClass="exit" presetSubtype="10" fill="hold" grpId="3" nodeType="withEffect">
                                  <p:stCondLst>
                                    <p:cond delay="0"/>
                                  </p:stCondLst>
                                  <p:iterate type="lt">
                                    <p:tmPct val="0"/>
                                  </p:iterate>
                                  <p:childTnLst>
                                    <p:anim calcmode="lin" valueType="num">
                                      <p:cBhvr>
                                        <p:cTn id="594" dur="5000"/>
                                        <p:tgtEl>
                                          <p:spTgt spid="16"/>
                                        </p:tgtEl>
                                        <p:attrNameLst>
                                          <p:attrName>ppt_h</p:attrName>
                                        </p:attrNameLst>
                                      </p:cBhvr>
                                      <p:tavLst>
                                        <p:tav tm="0">
                                          <p:val>
                                            <p:strVal val="ppt_h"/>
                                          </p:val>
                                        </p:tav>
                                        <p:tav tm="100000">
                                          <p:val>
                                            <p:strVal val="ppt_h"/>
                                          </p:val>
                                        </p:tav>
                                      </p:tavLst>
                                    </p:anim>
                                    <p:anim calcmode="lin" valueType="num">
                                      <p:cBhvr>
                                        <p:cTn id="595"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4999"/>
                                          </p:stCondLst>
                                        </p:cTn>
                                        <p:tgtEl>
                                          <p:spTgt spid="16"/>
                                        </p:tgtEl>
                                        <p:attrNameLst>
                                          <p:attrName>style.visibility</p:attrName>
                                        </p:attrNameLst>
                                      </p:cBhvr>
                                      <p:to>
                                        <p:strVal val="hidden"/>
                                      </p:to>
                                    </p:set>
                                  </p:childTnLst>
                                </p:cTn>
                              </p:par>
                              <p:par>
                                <p:cTn id="597" presetID="19" presetClass="exit" presetSubtype="10" fill="hold" grpId="3" nodeType="withEffect">
                                  <p:stCondLst>
                                    <p:cond delay="0"/>
                                  </p:stCondLst>
                                  <p:iterate type="lt">
                                    <p:tmPct val="0"/>
                                  </p:iterate>
                                  <p:childTnLst>
                                    <p:anim calcmode="lin" valueType="num">
                                      <p:cBhvr>
                                        <p:cTn id="598" dur="5000"/>
                                        <p:tgtEl>
                                          <p:spTgt spid="17"/>
                                        </p:tgtEl>
                                        <p:attrNameLst>
                                          <p:attrName>ppt_h</p:attrName>
                                        </p:attrNameLst>
                                      </p:cBhvr>
                                      <p:tavLst>
                                        <p:tav tm="0">
                                          <p:val>
                                            <p:strVal val="ppt_h"/>
                                          </p:val>
                                        </p:tav>
                                        <p:tav tm="100000">
                                          <p:val>
                                            <p:strVal val="ppt_h"/>
                                          </p:val>
                                        </p:tav>
                                      </p:tavLst>
                                    </p:anim>
                                    <p:anim calcmode="lin" valueType="num">
                                      <p:cBhvr>
                                        <p:cTn id="599"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4999"/>
                                          </p:stCondLst>
                                        </p:cTn>
                                        <p:tgtEl>
                                          <p:spTgt spid="17"/>
                                        </p:tgtEl>
                                        <p:attrNameLst>
                                          <p:attrName>style.visibility</p:attrName>
                                        </p:attrNameLst>
                                      </p:cBhvr>
                                      <p:to>
                                        <p:strVal val="hidden"/>
                                      </p:to>
                                    </p:set>
                                  </p:childTnLst>
                                </p:cTn>
                              </p:par>
                              <p:par>
                                <p:cTn id="601" presetID="19" presetClass="exit" presetSubtype="10" fill="hold" grpId="3" nodeType="withEffect">
                                  <p:stCondLst>
                                    <p:cond delay="0"/>
                                  </p:stCondLst>
                                  <p:iterate type="lt">
                                    <p:tmPct val="0"/>
                                  </p:iterate>
                                  <p:childTnLst>
                                    <p:anim calcmode="lin" valueType="num">
                                      <p:cBhvr>
                                        <p:cTn id="602" dur="5000"/>
                                        <p:tgtEl>
                                          <p:spTgt spid="18"/>
                                        </p:tgtEl>
                                        <p:attrNameLst>
                                          <p:attrName>ppt_h</p:attrName>
                                        </p:attrNameLst>
                                      </p:cBhvr>
                                      <p:tavLst>
                                        <p:tav tm="0">
                                          <p:val>
                                            <p:strVal val="ppt_h"/>
                                          </p:val>
                                        </p:tav>
                                        <p:tav tm="100000">
                                          <p:val>
                                            <p:strVal val="ppt_h"/>
                                          </p:val>
                                        </p:tav>
                                      </p:tavLst>
                                    </p:anim>
                                    <p:anim calcmode="lin" valueType="num">
                                      <p:cBhvr>
                                        <p:cTn id="603"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4999"/>
                                          </p:stCondLst>
                                        </p:cTn>
                                        <p:tgtEl>
                                          <p:spTgt spid="18"/>
                                        </p:tgtEl>
                                        <p:attrNameLst>
                                          <p:attrName>style.visibility</p:attrName>
                                        </p:attrNameLst>
                                      </p:cBhvr>
                                      <p:to>
                                        <p:strVal val="hidden"/>
                                      </p:to>
                                    </p:set>
                                  </p:childTnLst>
                                </p:cTn>
                              </p:par>
                              <p:par>
                                <p:cTn id="605" presetID="19" presetClass="exit" presetSubtype="10" fill="hold" grpId="3" nodeType="withEffect">
                                  <p:stCondLst>
                                    <p:cond delay="0"/>
                                  </p:stCondLst>
                                  <p:iterate type="lt">
                                    <p:tmPct val="0"/>
                                  </p:iterate>
                                  <p:childTnLst>
                                    <p:anim calcmode="lin" valueType="num">
                                      <p:cBhvr>
                                        <p:cTn id="606" dur="5000"/>
                                        <p:tgtEl>
                                          <p:spTgt spid="19"/>
                                        </p:tgtEl>
                                        <p:attrNameLst>
                                          <p:attrName>ppt_h</p:attrName>
                                        </p:attrNameLst>
                                      </p:cBhvr>
                                      <p:tavLst>
                                        <p:tav tm="0">
                                          <p:val>
                                            <p:strVal val="ppt_h"/>
                                          </p:val>
                                        </p:tav>
                                        <p:tav tm="100000">
                                          <p:val>
                                            <p:strVal val="ppt_h"/>
                                          </p:val>
                                        </p:tav>
                                      </p:tavLst>
                                    </p:anim>
                                    <p:anim calcmode="lin" valueType="num">
                                      <p:cBhvr>
                                        <p:cTn id="607"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4999"/>
                                          </p:stCondLst>
                                        </p:cTn>
                                        <p:tgtEl>
                                          <p:spTgt spid="19"/>
                                        </p:tgtEl>
                                        <p:attrNameLst>
                                          <p:attrName>style.visibility</p:attrName>
                                        </p:attrNameLst>
                                      </p:cBhvr>
                                      <p:to>
                                        <p:strVal val="hidden"/>
                                      </p:to>
                                    </p:set>
                                  </p:childTnLst>
                                </p:cTn>
                              </p:par>
                              <p:par>
                                <p:cTn id="609" presetID="19" presetClass="exit" presetSubtype="10" fill="hold" grpId="3" nodeType="withEffect">
                                  <p:stCondLst>
                                    <p:cond delay="0"/>
                                  </p:stCondLst>
                                  <p:iterate type="lt">
                                    <p:tmPct val="0"/>
                                  </p:iterate>
                                  <p:childTnLst>
                                    <p:anim calcmode="lin" valueType="num">
                                      <p:cBhvr>
                                        <p:cTn id="610" dur="5000"/>
                                        <p:tgtEl>
                                          <p:spTgt spid="20"/>
                                        </p:tgtEl>
                                        <p:attrNameLst>
                                          <p:attrName>ppt_h</p:attrName>
                                        </p:attrNameLst>
                                      </p:cBhvr>
                                      <p:tavLst>
                                        <p:tav tm="0">
                                          <p:val>
                                            <p:strVal val="ppt_h"/>
                                          </p:val>
                                        </p:tav>
                                        <p:tav tm="100000">
                                          <p:val>
                                            <p:strVal val="ppt_h"/>
                                          </p:val>
                                        </p:tav>
                                      </p:tavLst>
                                    </p:anim>
                                    <p:anim calcmode="lin" valueType="num">
                                      <p:cBhvr>
                                        <p:cTn id="611"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4999"/>
                                          </p:stCondLst>
                                        </p:cTn>
                                        <p:tgtEl>
                                          <p:spTgt spid="20"/>
                                        </p:tgtEl>
                                        <p:attrNameLst>
                                          <p:attrName>style.visibility</p:attrName>
                                        </p:attrNameLst>
                                      </p:cBhvr>
                                      <p:to>
                                        <p:strVal val="hidden"/>
                                      </p:to>
                                    </p:set>
                                  </p:childTnLst>
                                </p:cTn>
                              </p:par>
                              <p:par>
                                <p:cTn id="613" presetID="19" presetClass="exit" presetSubtype="10" fill="hold" grpId="3" nodeType="withEffect">
                                  <p:stCondLst>
                                    <p:cond delay="0"/>
                                  </p:stCondLst>
                                  <p:iterate type="lt">
                                    <p:tmPct val="0"/>
                                  </p:iterate>
                                  <p:childTnLst>
                                    <p:anim calcmode="lin" valueType="num">
                                      <p:cBhvr>
                                        <p:cTn id="614" dur="5000"/>
                                        <p:tgtEl>
                                          <p:spTgt spid="21"/>
                                        </p:tgtEl>
                                        <p:attrNameLst>
                                          <p:attrName>ppt_h</p:attrName>
                                        </p:attrNameLst>
                                      </p:cBhvr>
                                      <p:tavLst>
                                        <p:tav tm="0">
                                          <p:val>
                                            <p:strVal val="ppt_h"/>
                                          </p:val>
                                        </p:tav>
                                        <p:tav tm="100000">
                                          <p:val>
                                            <p:strVal val="ppt_h"/>
                                          </p:val>
                                        </p:tav>
                                      </p:tavLst>
                                    </p:anim>
                                    <p:anim calcmode="lin" valueType="num">
                                      <p:cBhvr>
                                        <p:cTn id="615"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4999"/>
                                          </p:stCondLst>
                                        </p:cTn>
                                        <p:tgtEl>
                                          <p:spTgt spid="21"/>
                                        </p:tgtEl>
                                        <p:attrNameLst>
                                          <p:attrName>style.visibility</p:attrName>
                                        </p:attrNameLst>
                                      </p:cBhvr>
                                      <p:to>
                                        <p:strVal val="hidden"/>
                                      </p:to>
                                    </p:set>
                                  </p:childTnLst>
                                </p:cTn>
                              </p:par>
                              <p:par>
                                <p:cTn id="617" presetID="19" presetClass="exit" presetSubtype="10" fill="hold" grpId="3" nodeType="withEffect">
                                  <p:stCondLst>
                                    <p:cond delay="0"/>
                                  </p:stCondLst>
                                  <p:iterate type="lt">
                                    <p:tmPct val="0"/>
                                  </p:iterate>
                                  <p:childTnLst>
                                    <p:anim calcmode="lin" valueType="num">
                                      <p:cBhvr>
                                        <p:cTn id="618" dur="5000"/>
                                        <p:tgtEl>
                                          <p:spTgt spid="22"/>
                                        </p:tgtEl>
                                        <p:attrNameLst>
                                          <p:attrName>ppt_h</p:attrName>
                                        </p:attrNameLst>
                                      </p:cBhvr>
                                      <p:tavLst>
                                        <p:tav tm="0">
                                          <p:val>
                                            <p:strVal val="ppt_h"/>
                                          </p:val>
                                        </p:tav>
                                        <p:tav tm="100000">
                                          <p:val>
                                            <p:strVal val="ppt_h"/>
                                          </p:val>
                                        </p:tav>
                                      </p:tavLst>
                                    </p:anim>
                                    <p:anim calcmode="lin" valueType="num">
                                      <p:cBhvr>
                                        <p:cTn id="619"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4999"/>
                                          </p:stCondLst>
                                        </p:cTn>
                                        <p:tgtEl>
                                          <p:spTgt spid="22"/>
                                        </p:tgtEl>
                                        <p:attrNameLst>
                                          <p:attrName>style.visibility</p:attrName>
                                        </p:attrNameLst>
                                      </p:cBhvr>
                                      <p:to>
                                        <p:strVal val="hidden"/>
                                      </p:to>
                                    </p:set>
                                  </p:childTnLst>
                                </p:cTn>
                              </p:par>
                              <p:par>
                                <p:cTn id="621" presetID="19" presetClass="exit" presetSubtype="10" fill="hold" grpId="3" nodeType="withEffect">
                                  <p:stCondLst>
                                    <p:cond delay="0"/>
                                  </p:stCondLst>
                                  <p:iterate type="lt">
                                    <p:tmPct val="0"/>
                                  </p:iterate>
                                  <p:childTnLst>
                                    <p:anim calcmode="lin" valueType="num">
                                      <p:cBhvr>
                                        <p:cTn id="622" dur="5000"/>
                                        <p:tgtEl>
                                          <p:spTgt spid="23"/>
                                        </p:tgtEl>
                                        <p:attrNameLst>
                                          <p:attrName>ppt_h</p:attrName>
                                        </p:attrNameLst>
                                      </p:cBhvr>
                                      <p:tavLst>
                                        <p:tav tm="0">
                                          <p:val>
                                            <p:strVal val="ppt_h"/>
                                          </p:val>
                                        </p:tav>
                                        <p:tav tm="100000">
                                          <p:val>
                                            <p:strVal val="ppt_h"/>
                                          </p:val>
                                        </p:tav>
                                      </p:tavLst>
                                    </p:anim>
                                    <p:anim calcmode="lin" valueType="num">
                                      <p:cBhvr>
                                        <p:cTn id="623"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4999"/>
                                          </p:stCondLst>
                                        </p:cTn>
                                        <p:tgtEl>
                                          <p:spTgt spid="23"/>
                                        </p:tgtEl>
                                        <p:attrNameLst>
                                          <p:attrName>style.visibility</p:attrName>
                                        </p:attrNameLst>
                                      </p:cBhvr>
                                      <p:to>
                                        <p:strVal val="hidden"/>
                                      </p:to>
                                    </p:set>
                                  </p:childTnLst>
                                </p:cTn>
                              </p:par>
                              <p:par>
                                <p:cTn id="625" presetID="19" presetClass="exit" presetSubtype="10" fill="hold" grpId="3" nodeType="withEffect">
                                  <p:stCondLst>
                                    <p:cond delay="0"/>
                                  </p:stCondLst>
                                  <p:iterate type="lt">
                                    <p:tmPct val="0"/>
                                  </p:iterate>
                                  <p:childTnLst>
                                    <p:anim calcmode="lin" valueType="num">
                                      <p:cBhvr>
                                        <p:cTn id="626" dur="5000"/>
                                        <p:tgtEl>
                                          <p:spTgt spid="24"/>
                                        </p:tgtEl>
                                        <p:attrNameLst>
                                          <p:attrName>ppt_h</p:attrName>
                                        </p:attrNameLst>
                                      </p:cBhvr>
                                      <p:tavLst>
                                        <p:tav tm="0">
                                          <p:val>
                                            <p:strVal val="ppt_h"/>
                                          </p:val>
                                        </p:tav>
                                        <p:tav tm="100000">
                                          <p:val>
                                            <p:strVal val="ppt_h"/>
                                          </p:val>
                                        </p:tav>
                                      </p:tavLst>
                                    </p:anim>
                                    <p:anim calcmode="lin" valueType="num">
                                      <p:cBhvr>
                                        <p:cTn id="627"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4999"/>
                                          </p:stCondLst>
                                        </p:cTn>
                                        <p:tgtEl>
                                          <p:spTgt spid="24"/>
                                        </p:tgtEl>
                                        <p:attrNameLst>
                                          <p:attrName>style.visibility</p:attrName>
                                        </p:attrNameLst>
                                      </p:cBhvr>
                                      <p:to>
                                        <p:strVal val="hidden"/>
                                      </p:to>
                                    </p:set>
                                  </p:childTnLst>
                                </p:cTn>
                              </p:par>
                              <p:par>
                                <p:cTn id="629" presetID="19" presetClass="exit" presetSubtype="10" fill="hold" grpId="3" nodeType="withEffect">
                                  <p:stCondLst>
                                    <p:cond delay="0"/>
                                  </p:stCondLst>
                                  <p:iterate type="lt">
                                    <p:tmPct val="0"/>
                                  </p:iterate>
                                  <p:childTnLst>
                                    <p:anim calcmode="lin" valueType="num">
                                      <p:cBhvr>
                                        <p:cTn id="630" dur="5000"/>
                                        <p:tgtEl>
                                          <p:spTgt spid="25"/>
                                        </p:tgtEl>
                                        <p:attrNameLst>
                                          <p:attrName>ppt_h</p:attrName>
                                        </p:attrNameLst>
                                      </p:cBhvr>
                                      <p:tavLst>
                                        <p:tav tm="0">
                                          <p:val>
                                            <p:strVal val="ppt_h"/>
                                          </p:val>
                                        </p:tav>
                                        <p:tav tm="100000">
                                          <p:val>
                                            <p:strVal val="ppt_h"/>
                                          </p:val>
                                        </p:tav>
                                      </p:tavLst>
                                    </p:anim>
                                    <p:anim calcmode="lin" valueType="num">
                                      <p:cBhvr>
                                        <p:cTn id="631"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4999"/>
                                          </p:stCondLst>
                                        </p:cTn>
                                        <p:tgtEl>
                                          <p:spTgt spid="25"/>
                                        </p:tgtEl>
                                        <p:attrNameLst>
                                          <p:attrName>style.visibility</p:attrName>
                                        </p:attrNameLst>
                                      </p:cBhvr>
                                      <p:to>
                                        <p:strVal val="hidden"/>
                                      </p:to>
                                    </p:set>
                                  </p:childTnLst>
                                </p:cTn>
                              </p:par>
                              <p:par>
                                <p:cTn id="633" presetID="19" presetClass="exit" presetSubtype="10" fill="hold" grpId="3" nodeType="withEffect">
                                  <p:stCondLst>
                                    <p:cond delay="0"/>
                                  </p:stCondLst>
                                  <p:iterate type="lt">
                                    <p:tmPct val="0"/>
                                  </p:iterate>
                                  <p:childTnLst>
                                    <p:anim calcmode="lin" valueType="num">
                                      <p:cBhvr>
                                        <p:cTn id="634" dur="5000"/>
                                        <p:tgtEl>
                                          <p:spTgt spid="26"/>
                                        </p:tgtEl>
                                        <p:attrNameLst>
                                          <p:attrName>ppt_h</p:attrName>
                                        </p:attrNameLst>
                                      </p:cBhvr>
                                      <p:tavLst>
                                        <p:tav tm="0">
                                          <p:val>
                                            <p:strVal val="ppt_h"/>
                                          </p:val>
                                        </p:tav>
                                        <p:tav tm="100000">
                                          <p:val>
                                            <p:strVal val="ppt_h"/>
                                          </p:val>
                                        </p:tav>
                                      </p:tavLst>
                                    </p:anim>
                                    <p:anim calcmode="lin" valueType="num">
                                      <p:cBhvr>
                                        <p:cTn id="635"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4999"/>
                                          </p:stCondLst>
                                        </p:cTn>
                                        <p:tgtEl>
                                          <p:spTgt spid="26"/>
                                        </p:tgtEl>
                                        <p:attrNameLst>
                                          <p:attrName>style.visibility</p:attrName>
                                        </p:attrNameLst>
                                      </p:cBhvr>
                                      <p:to>
                                        <p:strVal val="hidden"/>
                                      </p:to>
                                    </p:set>
                                  </p:childTnLst>
                                </p:cTn>
                              </p:par>
                              <p:par>
                                <p:cTn id="637" presetID="19" presetClass="exit" presetSubtype="10" fill="hold" grpId="3" nodeType="withEffect">
                                  <p:stCondLst>
                                    <p:cond delay="0"/>
                                  </p:stCondLst>
                                  <p:iterate type="lt">
                                    <p:tmPct val="0"/>
                                  </p:iterate>
                                  <p:childTnLst>
                                    <p:anim calcmode="lin" valueType="num">
                                      <p:cBhvr>
                                        <p:cTn id="638" dur="5000"/>
                                        <p:tgtEl>
                                          <p:spTgt spid="27"/>
                                        </p:tgtEl>
                                        <p:attrNameLst>
                                          <p:attrName>ppt_h</p:attrName>
                                        </p:attrNameLst>
                                      </p:cBhvr>
                                      <p:tavLst>
                                        <p:tav tm="0">
                                          <p:val>
                                            <p:strVal val="ppt_h"/>
                                          </p:val>
                                        </p:tav>
                                        <p:tav tm="100000">
                                          <p:val>
                                            <p:strVal val="ppt_h"/>
                                          </p:val>
                                        </p:tav>
                                      </p:tavLst>
                                    </p:anim>
                                    <p:anim calcmode="lin" valueType="num">
                                      <p:cBhvr>
                                        <p:cTn id="639"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4999"/>
                                          </p:stCondLst>
                                        </p:cTn>
                                        <p:tgtEl>
                                          <p:spTgt spid="27"/>
                                        </p:tgtEl>
                                        <p:attrNameLst>
                                          <p:attrName>style.visibility</p:attrName>
                                        </p:attrNameLst>
                                      </p:cBhvr>
                                      <p:to>
                                        <p:strVal val="hidden"/>
                                      </p:to>
                                    </p:set>
                                  </p:childTnLst>
                                </p:cTn>
                              </p:par>
                              <p:par>
                                <p:cTn id="641" presetID="19" presetClass="exit" presetSubtype="10" fill="hold" grpId="3" nodeType="withEffect">
                                  <p:stCondLst>
                                    <p:cond delay="0"/>
                                  </p:stCondLst>
                                  <p:iterate type="lt">
                                    <p:tmPct val="0"/>
                                  </p:iterate>
                                  <p:childTnLst>
                                    <p:anim calcmode="lin" valueType="num">
                                      <p:cBhvr>
                                        <p:cTn id="642" dur="5000"/>
                                        <p:tgtEl>
                                          <p:spTgt spid="28"/>
                                        </p:tgtEl>
                                        <p:attrNameLst>
                                          <p:attrName>ppt_h</p:attrName>
                                        </p:attrNameLst>
                                      </p:cBhvr>
                                      <p:tavLst>
                                        <p:tav tm="0">
                                          <p:val>
                                            <p:strVal val="ppt_h"/>
                                          </p:val>
                                        </p:tav>
                                        <p:tav tm="100000">
                                          <p:val>
                                            <p:strVal val="ppt_h"/>
                                          </p:val>
                                        </p:tav>
                                      </p:tavLst>
                                    </p:anim>
                                    <p:anim calcmode="lin" valueType="num">
                                      <p:cBhvr>
                                        <p:cTn id="643"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4999"/>
                                          </p:stCondLst>
                                        </p:cTn>
                                        <p:tgtEl>
                                          <p:spTgt spid="28"/>
                                        </p:tgtEl>
                                        <p:attrNameLst>
                                          <p:attrName>style.visibility</p:attrName>
                                        </p:attrNameLst>
                                      </p:cBhvr>
                                      <p:to>
                                        <p:strVal val="hidden"/>
                                      </p:to>
                                    </p:set>
                                  </p:childTnLst>
                                </p:cTn>
                              </p:par>
                              <p:par>
                                <p:cTn id="645" presetID="19" presetClass="exit" presetSubtype="10" fill="hold" grpId="3" nodeType="withEffect">
                                  <p:stCondLst>
                                    <p:cond delay="0"/>
                                  </p:stCondLst>
                                  <p:iterate type="lt">
                                    <p:tmPct val="0"/>
                                  </p:iterate>
                                  <p:childTnLst>
                                    <p:anim calcmode="lin" valueType="num">
                                      <p:cBhvr>
                                        <p:cTn id="646" dur="5000"/>
                                        <p:tgtEl>
                                          <p:spTgt spid="29"/>
                                        </p:tgtEl>
                                        <p:attrNameLst>
                                          <p:attrName>ppt_h</p:attrName>
                                        </p:attrNameLst>
                                      </p:cBhvr>
                                      <p:tavLst>
                                        <p:tav tm="0">
                                          <p:val>
                                            <p:strVal val="ppt_h"/>
                                          </p:val>
                                        </p:tav>
                                        <p:tav tm="100000">
                                          <p:val>
                                            <p:strVal val="ppt_h"/>
                                          </p:val>
                                        </p:tav>
                                      </p:tavLst>
                                    </p:anim>
                                    <p:anim calcmode="lin" valueType="num">
                                      <p:cBhvr>
                                        <p:cTn id="647"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4999"/>
                                          </p:stCondLst>
                                        </p:cTn>
                                        <p:tgtEl>
                                          <p:spTgt spid="29"/>
                                        </p:tgtEl>
                                        <p:attrNameLst>
                                          <p:attrName>style.visibility</p:attrName>
                                        </p:attrNameLst>
                                      </p:cBhvr>
                                      <p:to>
                                        <p:strVal val="hidden"/>
                                      </p:to>
                                    </p:set>
                                  </p:childTnLst>
                                </p:cTn>
                              </p:par>
                              <p:par>
                                <p:cTn id="649" presetID="19" presetClass="exit" presetSubtype="10" fill="hold" grpId="3" nodeType="withEffect">
                                  <p:stCondLst>
                                    <p:cond delay="0"/>
                                  </p:stCondLst>
                                  <p:iterate type="lt">
                                    <p:tmPct val="0"/>
                                  </p:iterate>
                                  <p:childTnLst>
                                    <p:anim calcmode="lin" valueType="num">
                                      <p:cBhvr>
                                        <p:cTn id="650" dur="5000"/>
                                        <p:tgtEl>
                                          <p:spTgt spid="30"/>
                                        </p:tgtEl>
                                        <p:attrNameLst>
                                          <p:attrName>ppt_h</p:attrName>
                                        </p:attrNameLst>
                                      </p:cBhvr>
                                      <p:tavLst>
                                        <p:tav tm="0">
                                          <p:val>
                                            <p:strVal val="ppt_h"/>
                                          </p:val>
                                        </p:tav>
                                        <p:tav tm="100000">
                                          <p:val>
                                            <p:strVal val="ppt_h"/>
                                          </p:val>
                                        </p:tav>
                                      </p:tavLst>
                                    </p:anim>
                                    <p:anim calcmode="lin" valueType="num">
                                      <p:cBhvr>
                                        <p:cTn id="651"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4999"/>
                                          </p:stCondLst>
                                        </p:cTn>
                                        <p:tgtEl>
                                          <p:spTgt spid="30"/>
                                        </p:tgtEl>
                                        <p:attrNameLst>
                                          <p:attrName>style.visibility</p:attrName>
                                        </p:attrNameLst>
                                      </p:cBhvr>
                                      <p:to>
                                        <p:strVal val="hidden"/>
                                      </p:to>
                                    </p:set>
                                  </p:childTnLst>
                                </p:cTn>
                              </p:par>
                              <p:par>
                                <p:cTn id="653" presetID="19" presetClass="exit" presetSubtype="10" fill="hold" grpId="3" nodeType="withEffect">
                                  <p:stCondLst>
                                    <p:cond delay="0"/>
                                  </p:stCondLst>
                                  <p:iterate type="lt">
                                    <p:tmPct val="0"/>
                                  </p:iterate>
                                  <p:childTnLst>
                                    <p:anim calcmode="lin" valueType="num">
                                      <p:cBhvr>
                                        <p:cTn id="654" dur="5000"/>
                                        <p:tgtEl>
                                          <p:spTgt spid="31"/>
                                        </p:tgtEl>
                                        <p:attrNameLst>
                                          <p:attrName>ppt_h</p:attrName>
                                        </p:attrNameLst>
                                      </p:cBhvr>
                                      <p:tavLst>
                                        <p:tav tm="0">
                                          <p:val>
                                            <p:strVal val="ppt_h"/>
                                          </p:val>
                                        </p:tav>
                                        <p:tav tm="100000">
                                          <p:val>
                                            <p:strVal val="ppt_h"/>
                                          </p:val>
                                        </p:tav>
                                      </p:tavLst>
                                    </p:anim>
                                    <p:anim calcmode="lin" valueType="num">
                                      <p:cBhvr>
                                        <p:cTn id="655"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4999"/>
                                          </p:stCondLst>
                                        </p:cTn>
                                        <p:tgtEl>
                                          <p:spTgt spid="31"/>
                                        </p:tgtEl>
                                        <p:attrNameLst>
                                          <p:attrName>style.visibility</p:attrName>
                                        </p:attrNameLst>
                                      </p:cBhvr>
                                      <p:to>
                                        <p:strVal val="hidden"/>
                                      </p:to>
                                    </p:set>
                                  </p:childTnLst>
                                </p:cTn>
                              </p:par>
                              <p:par>
                                <p:cTn id="657" presetID="19" presetClass="exit" presetSubtype="10" fill="hold" grpId="3" nodeType="withEffect">
                                  <p:stCondLst>
                                    <p:cond delay="0"/>
                                  </p:stCondLst>
                                  <p:iterate type="lt">
                                    <p:tmPct val="0"/>
                                  </p:iterate>
                                  <p:childTnLst>
                                    <p:anim calcmode="lin" valueType="num">
                                      <p:cBhvr>
                                        <p:cTn id="658" dur="5000"/>
                                        <p:tgtEl>
                                          <p:spTgt spid="32"/>
                                        </p:tgtEl>
                                        <p:attrNameLst>
                                          <p:attrName>ppt_h</p:attrName>
                                        </p:attrNameLst>
                                      </p:cBhvr>
                                      <p:tavLst>
                                        <p:tav tm="0">
                                          <p:val>
                                            <p:strVal val="ppt_h"/>
                                          </p:val>
                                        </p:tav>
                                        <p:tav tm="100000">
                                          <p:val>
                                            <p:strVal val="ppt_h"/>
                                          </p:val>
                                        </p:tav>
                                      </p:tavLst>
                                    </p:anim>
                                    <p:anim calcmode="lin" valueType="num">
                                      <p:cBhvr>
                                        <p:cTn id="659"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4999"/>
                                          </p:stCondLst>
                                        </p:cTn>
                                        <p:tgtEl>
                                          <p:spTgt spid="32"/>
                                        </p:tgtEl>
                                        <p:attrNameLst>
                                          <p:attrName>style.visibility</p:attrName>
                                        </p:attrNameLst>
                                      </p:cBhvr>
                                      <p:to>
                                        <p:strVal val="hidden"/>
                                      </p:to>
                                    </p:set>
                                  </p:childTnLst>
                                </p:cTn>
                              </p:par>
                              <p:par>
                                <p:cTn id="661" presetID="19" presetClass="exit" presetSubtype="10" fill="hold" grpId="3" nodeType="withEffect">
                                  <p:stCondLst>
                                    <p:cond delay="0"/>
                                  </p:stCondLst>
                                  <p:iterate type="lt">
                                    <p:tmPct val="0"/>
                                  </p:iterate>
                                  <p:childTnLst>
                                    <p:anim calcmode="lin" valueType="num">
                                      <p:cBhvr>
                                        <p:cTn id="662" dur="5000"/>
                                        <p:tgtEl>
                                          <p:spTgt spid="33"/>
                                        </p:tgtEl>
                                        <p:attrNameLst>
                                          <p:attrName>ppt_h</p:attrName>
                                        </p:attrNameLst>
                                      </p:cBhvr>
                                      <p:tavLst>
                                        <p:tav tm="0">
                                          <p:val>
                                            <p:strVal val="ppt_h"/>
                                          </p:val>
                                        </p:tav>
                                        <p:tav tm="100000">
                                          <p:val>
                                            <p:strVal val="ppt_h"/>
                                          </p:val>
                                        </p:tav>
                                      </p:tavLst>
                                    </p:anim>
                                    <p:anim calcmode="lin" valueType="num">
                                      <p:cBhvr>
                                        <p:cTn id="663"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4999"/>
                                          </p:stCondLst>
                                        </p:cTn>
                                        <p:tgtEl>
                                          <p:spTgt spid="33"/>
                                        </p:tgtEl>
                                        <p:attrNameLst>
                                          <p:attrName>style.visibility</p:attrName>
                                        </p:attrNameLst>
                                      </p:cBhvr>
                                      <p:to>
                                        <p:strVal val="hidden"/>
                                      </p:to>
                                    </p:set>
                                  </p:childTnLst>
                                </p:cTn>
                              </p:par>
                              <p:par>
                                <p:cTn id="665" presetID="19" presetClass="exit" presetSubtype="10" fill="hold" grpId="3" nodeType="withEffect">
                                  <p:stCondLst>
                                    <p:cond delay="0"/>
                                  </p:stCondLst>
                                  <p:iterate type="lt">
                                    <p:tmPct val="0"/>
                                  </p:iterate>
                                  <p:childTnLst>
                                    <p:anim calcmode="lin" valueType="num">
                                      <p:cBhvr>
                                        <p:cTn id="666" dur="5000"/>
                                        <p:tgtEl>
                                          <p:spTgt spid="34"/>
                                        </p:tgtEl>
                                        <p:attrNameLst>
                                          <p:attrName>ppt_h</p:attrName>
                                        </p:attrNameLst>
                                      </p:cBhvr>
                                      <p:tavLst>
                                        <p:tav tm="0">
                                          <p:val>
                                            <p:strVal val="ppt_h"/>
                                          </p:val>
                                        </p:tav>
                                        <p:tav tm="100000">
                                          <p:val>
                                            <p:strVal val="ppt_h"/>
                                          </p:val>
                                        </p:tav>
                                      </p:tavLst>
                                    </p:anim>
                                    <p:anim calcmode="lin" valueType="num">
                                      <p:cBhvr>
                                        <p:cTn id="667"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4999"/>
                                          </p:stCondLst>
                                        </p:cTn>
                                        <p:tgtEl>
                                          <p:spTgt spid="34"/>
                                        </p:tgtEl>
                                        <p:attrNameLst>
                                          <p:attrName>style.visibility</p:attrName>
                                        </p:attrNameLst>
                                      </p:cBhvr>
                                      <p:to>
                                        <p:strVal val="hidden"/>
                                      </p:to>
                                    </p:set>
                                  </p:childTnLst>
                                </p:cTn>
                              </p:par>
                              <p:par>
                                <p:cTn id="669" presetID="19" presetClass="exit" presetSubtype="10" fill="hold" grpId="3" nodeType="withEffect">
                                  <p:stCondLst>
                                    <p:cond delay="0"/>
                                  </p:stCondLst>
                                  <p:iterate type="lt">
                                    <p:tmPct val="0"/>
                                  </p:iterate>
                                  <p:childTnLst>
                                    <p:anim calcmode="lin" valueType="num">
                                      <p:cBhvr>
                                        <p:cTn id="670" dur="5000"/>
                                        <p:tgtEl>
                                          <p:spTgt spid="35"/>
                                        </p:tgtEl>
                                        <p:attrNameLst>
                                          <p:attrName>ppt_h</p:attrName>
                                        </p:attrNameLst>
                                      </p:cBhvr>
                                      <p:tavLst>
                                        <p:tav tm="0">
                                          <p:val>
                                            <p:strVal val="ppt_h"/>
                                          </p:val>
                                        </p:tav>
                                        <p:tav tm="100000">
                                          <p:val>
                                            <p:strVal val="ppt_h"/>
                                          </p:val>
                                        </p:tav>
                                      </p:tavLst>
                                    </p:anim>
                                    <p:anim calcmode="lin" valueType="num">
                                      <p:cBhvr>
                                        <p:cTn id="671"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4999"/>
                                          </p:stCondLst>
                                        </p:cTn>
                                        <p:tgtEl>
                                          <p:spTgt spid="35"/>
                                        </p:tgtEl>
                                        <p:attrNameLst>
                                          <p:attrName>style.visibility</p:attrName>
                                        </p:attrNameLst>
                                      </p:cBhvr>
                                      <p:to>
                                        <p:strVal val="hidden"/>
                                      </p:to>
                                    </p:set>
                                  </p:childTnLst>
                                </p:cTn>
                              </p:par>
                              <p:par>
                                <p:cTn id="673" presetID="19" presetClass="exit" presetSubtype="10" fill="hold" grpId="3" nodeType="withEffect">
                                  <p:stCondLst>
                                    <p:cond delay="0"/>
                                  </p:stCondLst>
                                  <p:iterate type="lt">
                                    <p:tmPct val="0"/>
                                  </p:iterate>
                                  <p:childTnLst>
                                    <p:anim calcmode="lin" valueType="num">
                                      <p:cBhvr>
                                        <p:cTn id="674" dur="5000"/>
                                        <p:tgtEl>
                                          <p:spTgt spid="36"/>
                                        </p:tgtEl>
                                        <p:attrNameLst>
                                          <p:attrName>ppt_h</p:attrName>
                                        </p:attrNameLst>
                                      </p:cBhvr>
                                      <p:tavLst>
                                        <p:tav tm="0">
                                          <p:val>
                                            <p:strVal val="ppt_h"/>
                                          </p:val>
                                        </p:tav>
                                        <p:tav tm="100000">
                                          <p:val>
                                            <p:strVal val="ppt_h"/>
                                          </p:val>
                                        </p:tav>
                                      </p:tavLst>
                                    </p:anim>
                                    <p:anim calcmode="lin" valueType="num">
                                      <p:cBhvr>
                                        <p:cTn id="67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4999"/>
                                          </p:stCondLst>
                                        </p:cTn>
                                        <p:tgtEl>
                                          <p:spTgt spid="36"/>
                                        </p:tgtEl>
                                        <p:attrNameLst>
                                          <p:attrName>style.visibility</p:attrName>
                                        </p:attrNameLst>
                                      </p:cBhvr>
                                      <p:to>
                                        <p:strVal val="hidden"/>
                                      </p:to>
                                    </p:set>
                                  </p:childTnLst>
                                </p:cTn>
                              </p:par>
                              <p:par>
                                <p:cTn id="677" presetID="19" presetClass="exit" presetSubtype="10" fill="hold" grpId="3" nodeType="withEffect">
                                  <p:stCondLst>
                                    <p:cond delay="0"/>
                                  </p:stCondLst>
                                  <p:iterate type="lt">
                                    <p:tmPct val="0"/>
                                  </p:iterate>
                                  <p:childTnLst>
                                    <p:anim calcmode="lin" valueType="num">
                                      <p:cBhvr>
                                        <p:cTn id="678" dur="5000"/>
                                        <p:tgtEl>
                                          <p:spTgt spid="37"/>
                                        </p:tgtEl>
                                        <p:attrNameLst>
                                          <p:attrName>ppt_h</p:attrName>
                                        </p:attrNameLst>
                                      </p:cBhvr>
                                      <p:tavLst>
                                        <p:tav tm="0">
                                          <p:val>
                                            <p:strVal val="ppt_h"/>
                                          </p:val>
                                        </p:tav>
                                        <p:tav tm="100000">
                                          <p:val>
                                            <p:strVal val="ppt_h"/>
                                          </p:val>
                                        </p:tav>
                                      </p:tavLst>
                                    </p:anim>
                                    <p:anim calcmode="lin" valueType="num">
                                      <p:cBhvr>
                                        <p:cTn id="679"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4999"/>
                                          </p:stCondLst>
                                        </p:cTn>
                                        <p:tgtEl>
                                          <p:spTgt spid="37"/>
                                        </p:tgtEl>
                                        <p:attrNameLst>
                                          <p:attrName>style.visibility</p:attrName>
                                        </p:attrNameLst>
                                      </p:cBhvr>
                                      <p:to>
                                        <p:strVal val="hidden"/>
                                      </p:to>
                                    </p:set>
                                  </p:childTnLst>
                                </p:cTn>
                              </p:par>
                              <p:par>
                                <p:cTn id="681" presetID="19" presetClass="exit" presetSubtype="10" fill="hold" grpId="3" nodeType="withEffect">
                                  <p:stCondLst>
                                    <p:cond delay="0"/>
                                  </p:stCondLst>
                                  <p:iterate type="lt">
                                    <p:tmPct val="0"/>
                                  </p:iterate>
                                  <p:childTnLst>
                                    <p:anim calcmode="lin" valueType="num">
                                      <p:cBhvr>
                                        <p:cTn id="682" dur="5000"/>
                                        <p:tgtEl>
                                          <p:spTgt spid="38"/>
                                        </p:tgtEl>
                                        <p:attrNameLst>
                                          <p:attrName>ppt_h</p:attrName>
                                        </p:attrNameLst>
                                      </p:cBhvr>
                                      <p:tavLst>
                                        <p:tav tm="0">
                                          <p:val>
                                            <p:strVal val="ppt_h"/>
                                          </p:val>
                                        </p:tav>
                                        <p:tav tm="100000">
                                          <p:val>
                                            <p:strVal val="ppt_h"/>
                                          </p:val>
                                        </p:tav>
                                      </p:tavLst>
                                    </p:anim>
                                    <p:anim calcmode="lin" valueType="num">
                                      <p:cBhvr>
                                        <p:cTn id="683"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4999"/>
                                          </p:stCondLst>
                                        </p:cTn>
                                        <p:tgtEl>
                                          <p:spTgt spid="38"/>
                                        </p:tgtEl>
                                        <p:attrNameLst>
                                          <p:attrName>style.visibility</p:attrName>
                                        </p:attrNameLst>
                                      </p:cBhvr>
                                      <p:to>
                                        <p:strVal val="hidden"/>
                                      </p:to>
                                    </p:set>
                                  </p:childTnLst>
                                </p:cTn>
                              </p:par>
                              <p:par>
                                <p:cTn id="685" presetID="19" presetClass="exit" presetSubtype="10" fill="hold" grpId="3" nodeType="withEffect">
                                  <p:stCondLst>
                                    <p:cond delay="0"/>
                                  </p:stCondLst>
                                  <p:iterate type="lt">
                                    <p:tmPct val="0"/>
                                  </p:iterate>
                                  <p:childTnLst>
                                    <p:anim calcmode="lin" valueType="num">
                                      <p:cBhvr>
                                        <p:cTn id="686" dur="5000"/>
                                        <p:tgtEl>
                                          <p:spTgt spid="39"/>
                                        </p:tgtEl>
                                        <p:attrNameLst>
                                          <p:attrName>ppt_h</p:attrName>
                                        </p:attrNameLst>
                                      </p:cBhvr>
                                      <p:tavLst>
                                        <p:tav tm="0">
                                          <p:val>
                                            <p:strVal val="ppt_h"/>
                                          </p:val>
                                        </p:tav>
                                        <p:tav tm="100000">
                                          <p:val>
                                            <p:strVal val="ppt_h"/>
                                          </p:val>
                                        </p:tav>
                                      </p:tavLst>
                                    </p:anim>
                                    <p:anim calcmode="lin" valueType="num">
                                      <p:cBhvr>
                                        <p:cTn id="687"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4999"/>
                                          </p:stCondLst>
                                        </p:cTn>
                                        <p:tgtEl>
                                          <p:spTgt spid="39"/>
                                        </p:tgtEl>
                                        <p:attrNameLst>
                                          <p:attrName>style.visibility</p:attrName>
                                        </p:attrNameLst>
                                      </p:cBhvr>
                                      <p:to>
                                        <p:strVal val="hidden"/>
                                      </p:to>
                                    </p:set>
                                  </p:childTnLst>
                                </p:cTn>
                              </p:par>
                              <p:par>
                                <p:cTn id="689" presetID="19" presetClass="exit" presetSubtype="10" fill="hold" grpId="3" nodeType="withEffect">
                                  <p:stCondLst>
                                    <p:cond delay="0"/>
                                  </p:stCondLst>
                                  <p:iterate type="lt">
                                    <p:tmPct val="0"/>
                                  </p:iterate>
                                  <p:childTnLst>
                                    <p:anim calcmode="lin" valueType="num">
                                      <p:cBhvr>
                                        <p:cTn id="690" dur="5000"/>
                                        <p:tgtEl>
                                          <p:spTgt spid="40"/>
                                        </p:tgtEl>
                                        <p:attrNameLst>
                                          <p:attrName>ppt_h</p:attrName>
                                        </p:attrNameLst>
                                      </p:cBhvr>
                                      <p:tavLst>
                                        <p:tav tm="0">
                                          <p:val>
                                            <p:strVal val="ppt_h"/>
                                          </p:val>
                                        </p:tav>
                                        <p:tav tm="100000">
                                          <p:val>
                                            <p:strVal val="ppt_h"/>
                                          </p:val>
                                        </p:tav>
                                      </p:tavLst>
                                    </p:anim>
                                    <p:anim calcmode="lin" valueType="num">
                                      <p:cBhvr>
                                        <p:cTn id="691"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4999"/>
                                          </p:stCondLst>
                                        </p:cTn>
                                        <p:tgtEl>
                                          <p:spTgt spid="40"/>
                                        </p:tgtEl>
                                        <p:attrNameLst>
                                          <p:attrName>style.visibility</p:attrName>
                                        </p:attrNameLst>
                                      </p:cBhvr>
                                      <p:to>
                                        <p:strVal val="hidden"/>
                                      </p:to>
                                    </p:set>
                                  </p:childTnLst>
                                </p:cTn>
                              </p:par>
                              <p:par>
                                <p:cTn id="693" presetID="19" presetClass="exit" presetSubtype="10" fill="hold" grpId="3" nodeType="withEffect">
                                  <p:stCondLst>
                                    <p:cond delay="0"/>
                                  </p:stCondLst>
                                  <p:iterate type="lt">
                                    <p:tmPct val="0"/>
                                  </p:iterate>
                                  <p:childTnLst>
                                    <p:anim calcmode="lin" valueType="num">
                                      <p:cBhvr>
                                        <p:cTn id="694" dur="5000"/>
                                        <p:tgtEl>
                                          <p:spTgt spid="41"/>
                                        </p:tgtEl>
                                        <p:attrNameLst>
                                          <p:attrName>ppt_h</p:attrName>
                                        </p:attrNameLst>
                                      </p:cBhvr>
                                      <p:tavLst>
                                        <p:tav tm="0">
                                          <p:val>
                                            <p:strVal val="ppt_h"/>
                                          </p:val>
                                        </p:tav>
                                        <p:tav tm="100000">
                                          <p:val>
                                            <p:strVal val="ppt_h"/>
                                          </p:val>
                                        </p:tav>
                                      </p:tavLst>
                                    </p:anim>
                                    <p:anim calcmode="lin" valueType="num">
                                      <p:cBhvr>
                                        <p:cTn id="695"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4999"/>
                                          </p:stCondLst>
                                        </p:cTn>
                                        <p:tgtEl>
                                          <p:spTgt spid="41"/>
                                        </p:tgtEl>
                                        <p:attrNameLst>
                                          <p:attrName>style.visibility</p:attrName>
                                        </p:attrNameLst>
                                      </p:cBhvr>
                                      <p:to>
                                        <p:strVal val="hidden"/>
                                      </p:to>
                                    </p:set>
                                  </p:childTnLst>
                                </p:cTn>
                              </p:par>
                              <p:par>
                                <p:cTn id="697" presetID="19" presetClass="exit" presetSubtype="10" fill="hold" grpId="3" nodeType="withEffect">
                                  <p:stCondLst>
                                    <p:cond delay="0"/>
                                  </p:stCondLst>
                                  <p:iterate type="lt">
                                    <p:tmPct val="0"/>
                                  </p:iterate>
                                  <p:childTnLst>
                                    <p:anim calcmode="lin" valueType="num">
                                      <p:cBhvr>
                                        <p:cTn id="698" dur="5000"/>
                                        <p:tgtEl>
                                          <p:spTgt spid="42"/>
                                        </p:tgtEl>
                                        <p:attrNameLst>
                                          <p:attrName>ppt_h</p:attrName>
                                        </p:attrNameLst>
                                      </p:cBhvr>
                                      <p:tavLst>
                                        <p:tav tm="0">
                                          <p:val>
                                            <p:strVal val="ppt_h"/>
                                          </p:val>
                                        </p:tav>
                                        <p:tav tm="100000">
                                          <p:val>
                                            <p:strVal val="ppt_h"/>
                                          </p:val>
                                        </p:tav>
                                      </p:tavLst>
                                    </p:anim>
                                    <p:anim calcmode="lin" valueType="num">
                                      <p:cBhvr>
                                        <p:cTn id="699"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4999"/>
                                          </p:stCondLst>
                                        </p:cTn>
                                        <p:tgtEl>
                                          <p:spTgt spid="42"/>
                                        </p:tgtEl>
                                        <p:attrNameLst>
                                          <p:attrName>style.visibility</p:attrName>
                                        </p:attrNameLst>
                                      </p:cBhvr>
                                      <p:to>
                                        <p:strVal val="hidden"/>
                                      </p:to>
                                    </p:set>
                                  </p:childTnLst>
                                </p:cTn>
                              </p:par>
                              <p:par>
                                <p:cTn id="701" presetID="19" presetClass="exit" presetSubtype="10" fill="hold" grpId="3" nodeType="withEffect">
                                  <p:stCondLst>
                                    <p:cond delay="0"/>
                                  </p:stCondLst>
                                  <p:iterate type="lt">
                                    <p:tmPct val="0"/>
                                  </p:iterate>
                                  <p:childTnLst>
                                    <p:anim calcmode="lin" valueType="num">
                                      <p:cBhvr>
                                        <p:cTn id="702" dur="5000"/>
                                        <p:tgtEl>
                                          <p:spTgt spid="43"/>
                                        </p:tgtEl>
                                        <p:attrNameLst>
                                          <p:attrName>ppt_h</p:attrName>
                                        </p:attrNameLst>
                                      </p:cBhvr>
                                      <p:tavLst>
                                        <p:tav tm="0">
                                          <p:val>
                                            <p:strVal val="ppt_h"/>
                                          </p:val>
                                        </p:tav>
                                        <p:tav tm="100000">
                                          <p:val>
                                            <p:strVal val="ppt_h"/>
                                          </p:val>
                                        </p:tav>
                                      </p:tavLst>
                                    </p:anim>
                                    <p:anim calcmode="lin" valueType="num">
                                      <p:cBhvr>
                                        <p:cTn id="703"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4999"/>
                                          </p:stCondLst>
                                        </p:cTn>
                                        <p:tgtEl>
                                          <p:spTgt spid="43"/>
                                        </p:tgtEl>
                                        <p:attrNameLst>
                                          <p:attrName>style.visibility</p:attrName>
                                        </p:attrNameLst>
                                      </p:cBhvr>
                                      <p:to>
                                        <p:strVal val="hidden"/>
                                      </p:to>
                                    </p:set>
                                  </p:childTnLst>
                                </p:cTn>
                              </p:par>
                              <p:par>
                                <p:cTn id="705" presetID="19" presetClass="exit" presetSubtype="10" fill="hold" grpId="3" nodeType="withEffect">
                                  <p:stCondLst>
                                    <p:cond delay="0"/>
                                  </p:stCondLst>
                                  <p:iterate type="lt">
                                    <p:tmPct val="0"/>
                                  </p:iterate>
                                  <p:childTnLst>
                                    <p:anim calcmode="lin" valueType="num">
                                      <p:cBhvr>
                                        <p:cTn id="706" dur="5000"/>
                                        <p:tgtEl>
                                          <p:spTgt spid="44"/>
                                        </p:tgtEl>
                                        <p:attrNameLst>
                                          <p:attrName>ppt_h</p:attrName>
                                        </p:attrNameLst>
                                      </p:cBhvr>
                                      <p:tavLst>
                                        <p:tav tm="0">
                                          <p:val>
                                            <p:strVal val="ppt_h"/>
                                          </p:val>
                                        </p:tav>
                                        <p:tav tm="100000">
                                          <p:val>
                                            <p:strVal val="ppt_h"/>
                                          </p:val>
                                        </p:tav>
                                      </p:tavLst>
                                    </p:anim>
                                    <p:anim calcmode="lin" valueType="num">
                                      <p:cBhvr>
                                        <p:cTn id="70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4999"/>
                                          </p:stCondLst>
                                        </p:cTn>
                                        <p:tgtEl>
                                          <p:spTgt spid="44"/>
                                        </p:tgtEl>
                                        <p:attrNameLst>
                                          <p:attrName>style.visibility</p:attrName>
                                        </p:attrNameLst>
                                      </p:cBhvr>
                                      <p:to>
                                        <p:strVal val="hidden"/>
                                      </p:to>
                                    </p:set>
                                  </p:childTnLst>
                                </p:cTn>
                              </p:par>
                              <p:par>
                                <p:cTn id="709" presetID="19" presetClass="exit" presetSubtype="10" fill="hold" grpId="3" nodeType="withEffect">
                                  <p:stCondLst>
                                    <p:cond delay="0"/>
                                  </p:stCondLst>
                                  <p:iterate type="lt">
                                    <p:tmPct val="0"/>
                                  </p:iterate>
                                  <p:childTnLst>
                                    <p:anim calcmode="lin" valueType="num">
                                      <p:cBhvr>
                                        <p:cTn id="710" dur="5000"/>
                                        <p:tgtEl>
                                          <p:spTgt spid="45"/>
                                        </p:tgtEl>
                                        <p:attrNameLst>
                                          <p:attrName>ppt_h</p:attrName>
                                        </p:attrNameLst>
                                      </p:cBhvr>
                                      <p:tavLst>
                                        <p:tav tm="0">
                                          <p:val>
                                            <p:strVal val="ppt_h"/>
                                          </p:val>
                                        </p:tav>
                                        <p:tav tm="100000">
                                          <p:val>
                                            <p:strVal val="ppt_h"/>
                                          </p:val>
                                        </p:tav>
                                      </p:tavLst>
                                    </p:anim>
                                    <p:anim calcmode="lin" valueType="num">
                                      <p:cBhvr>
                                        <p:cTn id="711"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4999"/>
                                          </p:stCondLst>
                                        </p:cTn>
                                        <p:tgtEl>
                                          <p:spTgt spid="45"/>
                                        </p:tgtEl>
                                        <p:attrNameLst>
                                          <p:attrName>style.visibility</p:attrName>
                                        </p:attrNameLst>
                                      </p:cBhvr>
                                      <p:to>
                                        <p:strVal val="hidden"/>
                                      </p:to>
                                    </p:set>
                                  </p:childTnLst>
                                </p:cTn>
                              </p:par>
                              <p:par>
                                <p:cTn id="713" presetID="19" presetClass="exit" presetSubtype="10" fill="hold" grpId="3" nodeType="withEffect">
                                  <p:stCondLst>
                                    <p:cond delay="0"/>
                                  </p:stCondLst>
                                  <p:iterate type="lt">
                                    <p:tmPct val="0"/>
                                  </p:iterate>
                                  <p:childTnLst>
                                    <p:anim calcmode="lin" valueType="num">
                                      <p:cBhvr>
                                        <p:cTn id="714" dur="5000"/>
                                        <p:tgtEl>
                                          <p:spTgt spid="46"/>
                                        </p:tgtEl>
                                        <p:attrNameLst>
                                          <p:attrName>ppt_h</p:attrName>
                                        </p:attrNameLst>
                                      </p:cBhvr>
                                      <p:tavLst>
                                        <p:tav tm="0">
                                          <p:val>
                                            <p:strVal val="ppt_h"/>
                                          </p:val>
                                        </p:tav>
                                        <p:tav tm="100000">
                                          <p:val>
                                            <p:strVal val="ppt_h"/>
                                          </p:val>
                                        </p:tav>
                                      </p:tavLst>
                                    </p:anim>
                                    <p:anim calcmode="lin" valueType="num">
                                      <p:cBhvr>
                                        <p:cTn id="715"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4999"/>
                                          </p:stCondLst>
                                        </p:cTn>
                                        <p:tgtEl>
                                          <p:spTgt spid="46"/>
                                        </p:tgtEl>
                                        <p:attrNameLst>
                                          <p:attrName>style.visibility</p:attrName>
                                        </p:attrNameLst>
                                      </p:cBhvr>
                                      <p:to>
                                        <p:strVal val="hidden"/>
                                      </p:to>
                                    </p:set>
                                  </p:childTnLst>
                                </p:cTn>
                              </p:par>
                              <p:par>
                                <p:cTn id="717" presetID="19" presetClass="exit" presetSubtype="10" fill="hold" grpId="3" nodeType="withEffect">
                                  <p:stCondLst>
                                    <p:cond delay="0"/>
                                  </p:stCondLst>
                                  <p:iterate type="lt">
                                    <p:tmPct val="0"/>
                                  </p:iterate>
                                  <p:childTnLst>
                                    <p:anim calcmode="lin" valueType="num">
                                      <p:cBhvr>
                                        <p:cTn id="718" dur="5000"/>
                                        <p:tgtEl>
                                          <p:spTgt spid="47"/>
                                        </p:tgtEl>
                                        <p:attrNameLst>
                                          <p:attrName>ppt_h</p:attrName>
                                        </p:attrNameLst>
                                      </p:cBhvr>
                                      <p:tavLst>
                                        <p:tav tm="0">
                                          <p:val>
                                            <p:strVal val="ppt_h"/>
                                          </p:val>
                                        </p:tav>
                                        <p:tav tm="100000">
                                          <p:val>
                                            <p:strVal val="ppt_h"/>
                                          </p:val>
                                        </p:tav>
                                      </p:tavLst>
                                    </p:anim>
                                    <p:anim calcmode="lin" valueType="num">
                                      <p:cBhvr>
                                        <p:cTn id="719"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4999"/>
                                          </p:stCondLst>
                                        </p:cTn>
                                        <p:tgtEl>
                                          <p:spTgt spid="47"/>
                                        </p:tgtEl>
                                        <p:attrNameLst>
                                          <p:attrName>style.visibility</p:attrName>
                                        </p:attrNameLst>
                                      </p:cBhvr>
                                      <p:to>
                                        <p:strVal val="hidden"/>
                                      </p:to>
                                    </p:set>
                                  </p:childTnLst>
                                </p:cTn>
                              </p:par>
                              <p:par>
                                <p:cTn id="721" presetID="19" presetClass="exit" presetSubtype="10" fill="hold" grpId="3" nodeType="withEffect">
                                  <p:stCondLst>
                                    <p:cond delay="0"/>
                                  </p:stCondLst>
                                  <p:iterate type="lt">
                                    <p:tmPct val="0"/>
                                  </p:iterate>
                                  <p:childTnLst>
                                    <p:anim calcmode="lin" valueType="num">
                                      <p:cBhvr>
                                        <p:cTn id="722" dur="5000"/>
                                        <p:tgtEl>
                                          <p:spTgt spid="48"/>
                                        </p:tgtEl>
                                        <p:attrNameLst>
                                          <p:attrName>ppt_h</p:attrName>
                                        </p:attrNameLst>
                                      </p:cBhvr>
                                      <p:tavLst>
                                        <p:tav tm="0">
                                          <p:val>
                                            <p:strVal val="ppt_h"/>
                                          </p:val>
                                        </p:tav>
                                        <p:tav tm="100000">
                                          <p:val>
                                            <p:strVal val="ppt_h"/>
                                          </p:val>
                                        </p:tav>
                                      </p:tavLst>
                                    </p:anim>
                                    <p:anim calcmode="lin" valueType="num">
                                      <p:cBhvr>
                                        <p:cTn id="723"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4999"/>
                                          </p:stCondLst>
                                        </p:cTn>
                                        <p:tgtEl>
                                          <p:spTgt spid="48"/>
                                        </p:tgtEl>
                                        <p:attrNameLst>
                                          <p:attrName>style.visibility</p:attrName>
                                        </p:attrNameLst>
                                      </p:cBhvr>
                                      <p:to>
                                        <p:strVal val="hidden"/>
                                      </p:to>
                                    </p:set>
                                  </p:childTnLst>
                                </p:cTn>
                              </p:par>
                              <p:par>
                                <p:cTn id="725" presetID="19" presetClass="exit" presetSubtype="10" fill="hold" grpId="3" nodeType="withEffect">
                                  <p:stCondLst>
                                    <p:cond delay="0"/>
                                  </p:stCondLst>
                                  <p:iterate type="lt">
                                    <p:tmPct val="0"/>
                                  </p:iterate>
                                  <p:childTnLst>
                                    <p:anim calcmode="lin" valueType="num">
                                      <p:cBhvr>
                                        <p:cTn id="726" dur="5000"/>
                                        <p:tgtEl>
                                          <p:spTgt spid="49"/>
                                        </p:tgtEl>
                                        <p:attrNameLst>
                                          <p:attrName>ppt_h</p:attrName>
                                        </p:attrNameLst>
                                      </p:cBhvr>
                                      <p:tavLst>
                                        <p:tav tm="0">
                                          <p:val>
                                            <p:strVal val="ppt_h"/>
                                          </p:val>
                                        </p:tav>
                                        <p:tav tm="100000">
                                          <p:val>
                                            <p:strVal val="ppt_h"/>
                                          </p:val>
                                        </p:tav>
                                      </p:tavLst>
                                    </p:anim>
                                    <p:anim calcmode="lin" valueType="num">
                                      <p:cBhvr>
                                        <p:cTn id="72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4999"/>
                                          </p:stCondLst>
                                        </p:cTn>
                                        <p:tgtEl>
                                          <p:spTgt spid="49"/>
                                        </p:tgtEl>
                                        <p:attrNameLst>
                                          <p:attrName>style.visibility</p:attrName>
                                        </p:attrNameLst>
                                      </p:cBhvr>
                                      <p:to>
                                        <p:strVal val="hidden"/>
                                      </p:to>
                                    </p:set>
                                  </p:childTnLst>
                                </p:cTn>
                              </p:par>
                              <p:par>
                                <p:cTn id="729" presetID="19" presetClass="exit" presetSubtype="10" fill="hold" grpId="3" nodeType="withEffect">
                                  <p:stCondLst>
                                    <p:cond delay="0"/>
                                  </p:stCondLst>
                                  <p:iterate type="lt">
                                    <p:tmPct val="0"/>
                                  </p:iterate>
                                  <p:childTnLst>
                                    <p:anim calcmode="lin" valueType="num">
                                      <p:cBhvr>
                                        <p:cTn id="730" dur="5000"/>
                                        <p:tgtEl>
                                          <p:spTgt spid="50"/>
                                        </p:tgtEl>
                                        <p:attrNameLst>
                                          <p:attrName>ppt_h</p:attrName>
                                        </p:attrNameLst>
                                      </p:cBhvr>
                                      <p:tavLst>
                                        <p:tav tm="0">
                                          <p:val>
                                            <p:strVal val="ppt_h"/>
                                          </p:val>
                                        </p:tav>
                                        <p:tav tm="100000">
                                          <p:val>
                                            <p:strVal val="ppt_h"/>
                                          </p:val>
                                        </p:tav>
                                      </p:tavLst>
                                    </p:anim>
                                    <p:anim calcmode="lin" valueType="num">
                                      <p:cBhvr>
                                        <p:cTn id="731"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4999"/>
                                          </p:stCondLst>
                                        </p:cTn>
                                        <p:tgtEl>
                                          <p:spTgt spid="50"/>
                                        </p:tgtEl>
                                        <p:attrNameLst>
                                          <p:attrName>style.visibility</p:attrName>
                                        </p:attrNameLst>
                                      </p:cBhvr>
                                      <p:to>
                                        <p:strVal val="hidden"/>
                                      </p:to>
                                    </p:set>
                                  </p:childTnLst>
                                </p:cTn>
                              </p:par>
                              <p:par>
                                <p:cTn id="733" presetID="19" presetClass="exit" presetSubtype="10" fill="hold" grpId="3" nodeType="withEffect">
                                  <p:stCondLst>
                                    <p:cond delay="0"/>
                                  </p:stCondLst>
                                  <p:iterate type="lt">
                                    <p:tmPct val="0"/>
                                  </p:iterate>
                                  <p:childTnLst>
                                    <p:anim calcmode="lin" valueType="num">
                                      <p:cBhvr>
                                        <p:cTn id="734" dur="5000"/>
                                        <p:tgtEl>
                                          <p:spTgt spid="51"/>
                                        </p:tgtEl>
                                        <p:attrNameLst>
                                          <p:attrName>ppt_h</p:attrName>
                                        </p:attrNameLst>
                                      </p:cBhvr>
                                      <p:tavLst>
                                        <p:tav tm="0">
                                          <p:val>
                                            <p:strVal val="ppt_h"/>
                                          </p:val>
                                        </p:tav>
                                        <p:tav tm="100000">
                                          <p:val>
                                            <p:strVal val="ppt_h"/>
                                          </p:val>
                                        </p:tav>
                                      </p:tavLst>
                                    </p:anim>
                                    <p:anim calcmode="lin" valueType="num">
                                      <p:cBhvr>
                                        <p:cTn id="735"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4999"/>
                                          </p:stCondLst>
                                        </p:cTn>
                                        <p:tgtEl>
                                          <p:spTgt spid="51"/>
                                        </p:tgtEl>
                                        <p:attrNameLst>
                                          <p:attrName>style.visibility</p:attrName>
                                        </p:attrNameLst>
                                      </p:cBhvr>
                                      <p:to>
                                        <p:strVal val="hidden"/>
                                      </p:to>
                                    </p:set>
                                  </p:childTnLst>
                                </p:cTn>
                              </p:par>
                              <p:par>
                                <p:cTn id="737" presetID="19" presetClass="exit" presetSubtype="10" fill="hold" grpId="3" nodeType="withEffect">
                                  <p:stCondLst>
                                    <p:cond delay="0"/>
                                  </p:stCondLst>
                                  <p:iterate type="lt">
                                    <p:tmPct val="0"/>
                                  </p:iterate>
                                  <p:childTnLst>
                                    <p:anim calcmode="lin" valueType="num">
                                      <p:cBhvr>
                                        <p:cTn id="738" dur="5000"/>
                                        <p:tgtEl>
                                          <p:spTgt spid="52"/>
                                        </p:tgtEl>
                                        <p:attrNameLst>
                                          <p:attrName>ppt_h</p:attrName>
                                        </p:attrNameLst>
                                      </p:cBhvr>
                                      <p:tavLst>
                                        <p:tav tm="0">
                                          <p:val>
                                            <p:strVal val="ppt_h"/>
                                          </p:val>
                                        </p:tav>
                                        <p:tav tm="100000">
                                          <p:val>
                                            <p:strVal val="ppt_h"/>
                                          </p:val>
                                        </p:tav>
                                      </p:tavLst>
                                    </p:anim>
                                    <p:anim calcmode="lin" valueType="num">
                                      <p:cBhvr>
                                        <p:cTn id="739"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4999"/>
                                          </p:stCondLst>
                                        </p:cTn>
                                        <p:tgtEl>
                                          <p:spTgt spid="52"/>
                                        </p:tgtEl>
                                        <p:attrNameLst>
                                          <p:attrName>style.visibility</p:attrName>
                                        </p:attrNameLst>
                                      </p:cBhvr>
                                      <p:to>
                                        <p:strVal val="hidden"/>
                                      </p:to>
                                    </p:set>
                                  </p:childTnLst>
                                </p:cTn>
                              </p:par>
                              <p:par>
                                <p:cTn id="741" presetID="19" presetClass="exit" presetSubtype="10" fill="hold" grpId="3" nodeType="withEffect">
                                  <p:stCondLst>
                                    <p:cond delay="0"/>
                                  </p:stCondLst>
                                  <p:iterate type="lt">
                                    <p:tmPct val="0"/>
                                  </p:iterate>
                                  <p:childTnLst>
                                    <p:anim calcmode="lin" valueType="num">
                                      <p:cBhvr>
                                        <p:cTn id="742" dur="5000"/>
                                        <p:tgtEl>
                                          <p:spTgt spid="53"/>
                                        </p:tgtEl>
                                        <p:attrNameLst>
                                          <p:attrName>ppt_h</p:attrName>
                                        </p:attrNameLst>
                                      </p:cBhvr>
                                      <p:tavLst>
                                        <p:tav tm="0">
                                          <p:val>
                                            <p:strVal val="ppt_h"/>
                                          </p:val>
                                        </p:tav>
                                        <p:tav tm="100000">
                                          <p:val>
                                            <p:strVal val="ppt_h"/>
                                          </p:val>
                                        </p:tav>
                                      </p:tavLst>
                                    </p:anim>
                                    <p:anim calcmode="lin" valueType="num">
                                      <p:cBhvr>
                                        <p:cTn id="743"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4999"/>
                                          </p:stCondLst>
                                        </p:cTn>
                                        <p:tgtEl>
                                          <p:spTgt spid="53"/>
                                        </p:tgtEl>
                                        <p:attrNameLst>
                                          <p:attrName>style.visibility</p:attrName>
                                        </p:attrNameLst>
                                      </p:cBhvr>
                                      <p:to>
                                        <p:strVal val="hidden"/>
                                      </p:to>
                                    </p:set>
                                  </p:childTnLst>
                                </p:cTn>
                              </p:par>
                              <p:par>
                                <p:cTn id="745" presetID="19" presetClass="exit" presetSubtype="10" fill="hold" grpId="3" nodeType="withEffect">
                                  <p:stCondLst>
                                    <p:cond delay="0"/>
                                  </p:stCondLst>
                                  <p:iterate type="lt">
                                    <p:tmPct val="0"/>
                                  </p:iterate>
                                  <p:childTnLst>
                                    <p:anim calcmode="lin" valueType="num">
                                      <p:cBhvr>
                                        <p:cTn id="746" dur="5000"/>
                                        <p:tgtEl>
                                          <p:spTgt spid="54"/>
                                        </p:tgtEl>
                                        <p:attrNameLst>
                                          <p:attrName>ppt_h</p:attrName>
                                        </p:attrNameLst>
                                      </p:cBhvr>
                                      <p:tavLst>
                                        <p:tav tm="0">
                                          <p:val>
                                            <p:strVal val="ppt_h"/>
                                          </p:val>
                                        </p:tav>
                                        <p:tav tm="100000">
                                          <p:val>
                                            <p:strVal val="ppt_h"/>
                                          </p:val>
                                        </p:tav>
                                      </p:tavLst>
                                    </p:anim>
                                    <p:anim calcmode="lin" valueType="num">
                                      <p:cBhvr>
                                        <p:cTn id="747"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4999"/>
                                          </p:stCondLst>
                                        </p:cTn>
                                        <p:tgtEl>
                                          <p:spTgt spid="54"/>
                                        </p:tgtEl>
                                        <p:attrNameLst>
                                          <p:attrName>style.visibility</p:attrName>
                                        </p:attrNameLst>
                                      </p:cBhvr>
                                      <p:to>
                                        <p:strVal val="hidden"/>
                                      </p:to>
                                    </p:set>
                                  </p:childTnLst>
                                </p:cTn>
                              </p:par>
                              <p:par>
                                <p:cTn id="749" presetID="19" presetClass="exit" presetSubtype="10" fill="hold" grpId="3" nodeType="withEffect">
                                  <p:stCondLst>
                                    <p:cond delay="0"/>
                                  </p:stCondLst>
                                  <p:iterate type="lt">
                                    <p:tmPct val="0"/>
                                  </p:iterate>
                                  <p:childTnLst>
                                    <p:anim calcmode="lin" valueType="num">
                                      <p:cBhvr>
                                        <p:cTn id="750" dur="5000"/>
                                        <p:tgtEl>
                                          <p:spTgt spid="55"/>
                                        </p:tgtEl>
                                        <p:attrNameLst>
                                          <p:attrName>ppt_h</p:attrName>
                                        </p:attrNameLst>
                                      </p:cBhvr>
                                      <p:tavLst>
                                        <p:tav tm="0">
                                          <p:val>
                                            <p:strVal val="ppt_h"/>
                                          </p:val>
                                        </p:tav>
                                        <p:tav tm="100000">
                                          <p:val>
                                            <p:strVal val="ppt_h"/>
                                          </p:val>
                                        </p:tav>
                                      </p:tavLst>
                                    </p:anim>
                                    <p:anim calcmode="lin" valueType="num">
                                      <p:cBhvr>
                                        <p:cTn id="751"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4999"/>
                                          </p:stCondLst>
                                        </p:cTn>
                                        <p:tgtEl>
                                          <p:spTgt spid="55"/>
                                        </p:tgtEl>
                                        <p:attrNameLst>
                                          <p:attrName>style.visibility</p:attrName>
                                        </p:attrNameLst>
                                      </p:cBhvr>
                                      <p:to>
                                        <p:strVal val="hidden"/>
                                      </p:to>
                                    </p:set>
                                  </p:childTnLst>
                                </p:cTn>
                              </p:par>
                              <p:par>
                                <p:cTn id="753" presetID="19" presetClass="exit" presetSubtype="10" fill="hold" grpId="3" nodeType="withEffect">
                                  <p:stCondLst>
                                    <p:cond delay="0"/>
                                  </p:stCondLst>
                                  <p:iterate type="lt">
                                    <p:tmPct val="0"/>
                                  </p:iterate>
                                  <p:childTnLst>
                                    <p:anim calcmode="lin" valueType="num">
                                      <p:cBhvr>
                                        <p:cTn id="754" dur="5000"/>
                                        <p:tgtEl>
                                          <p:spTgt spid="56"/>
                                        </p:tgtEl>
                                        <p:attrNameLst>
                                          <p:attrName>ppt_h</p:attrName>
                                        </p:attrNameLst>
                                      </p:cBhvr>
                                      <p:tavLst>
                                        <p:tav tm="0">
                                          <p:val>
                                            <p:strVal val="ppt_h"/>
                                          </p:val>
                                        </p:tav>
                                        <p:tav tm="100000">
                                          <p:val>
                                            <p:strVal val="ppt_h"/>
                                          </p:val>
                                        </p:tav>
                                      </p:tavLst>
                                    </p:anim>
                                    <p:anim calcmode="lin" valueType="num">
                                      <p:cBhvr>
                                        <p:cTn id="75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4999"/>
                                          </p:stCondLst>
                                        </p:cTn>
                                        <p:tgtEl>
                                          <p:spTgt spid="56"/>
                                        </p:tgtEl>
                                        <p:attrNameLst>
                                          <p:attrName>style.visibility</p:attrName>
                                        </p:attrNameLst>
                                      </p:cBhvr>
                                      <p:to>
                                        <p:strVal val="hidden"/>
                                      </p:to>
                                    </p:set>
                                  </p:childTnLst>
                                </p:cTn>
                              </p:par>
                              <p:par>
                                <p:cTn id="757" presetID="19" presetClass="exit" presetSubtype="10" fill="hold" grpId="3" nodeType="withEffect">
                                  <p:stCondLst>
                                    <p:cond delay="0"/>
                                  </p:stCondLst>
                                  <p:iterate type="lt">
                                    <p:tmPct val="0"/>
                                  </p:iterate>
                                  <p:childTnLst>
                                    <p:anim calcmode="lin" valueType="num">
                                      <p:cBhvr>
                                        <p:cTn id="758" dur="5000"/>
                                        <p:tgtEl>
                                          <p:spTgt spid="57"/>
                                        </p:tgtEl>
                                        <p:attrNameLst>
                                          <p:attrName>ppt_h</p:attrName>
                                        </p:attrNameLst>
                                      </p:cBhvr>
                                      <p:tavLst>
                                        <p:tav tm="0">
                                          <p:val>
                                            <p:strVal val="ppt_h"/>
                                          </p:val>
                                        </p:tav>
                                        <p:tav tm="100000">
                                          <p:val>
                                            <p:strVal val="ppt_h"/>
                                          </p:val>
                                        </p:tav>
                                      </p:tavLst>
                                    </p:anim>
                                    <p:anim calcmode="lin" valueType="num">
                                      <p:cBhvr>
                                        <p:cTn id="759"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4999"/>
                                          </p:stCondLst>
                                        </p:cTn>
                                        <p:tgtEl>
                                          <p:spTgt spid="57"/>
                                        </p:tgtEl>
                                        <p:attrNameLst>
                                          <p:attrName>style.visibility</p:attrName>
                                        </p:attrNameLst>
                                      </p:cBhvr>
                                      <p:to>
                                        <p:strVal val="hidden"/>
                                      </p:to>
                                    </p:set>
                                  </p:childTnLst>
                                </p:cTn>
                              </p:par>
                              <p:par>
                                <p:cTn id="761" presetID="19" presetClass="exit" presetSubtype="10" fill="hold" grpId="3" nodeType="withEffect">
                                  <p:stCondLst>
                                    <p:cond delay="0"/>
                                  </p:stCondLst>
                                  <p:iterate type="lt">
                                    <p:tmPct val="0"/>
                                  </p:iterate>
                                  <p:childTnLst>
                                    <p:anim calcmode="lin" valueType="num">
                                      <p:cBhvr>
                                        <p:cTn id="762" dur="5000"/>
                                        <p:tgtEl>
                                          <p:spTgt spid="58"/>
                                        </p:tgtEl>
                                        <p:attrNameLst>
                                          <p:attrName>ppt_h</p:attrName>
                                        </p:attrNameLst>
                                      </p:cBhvr>
                                      <p:tavLst>
                                        <p:tav tm="0">
                                          <p:val>
                                            <p:strVal val="ppt_h"/>
                                          </p:val>
                                        </p:tav>
                                        <p:tav tm="100000">
                                          <p:val>
                                            <p:strVal val="ppt_h"/>
                                          </p:val>
                                        </p:tav>
                                      </p:tavLst>
                                    </p:anim>
                                    <p:anim calcmode="lin" valueType="num">
                                      <p:cBhvr>
                                        <p:cTn id="763"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4" dur="1" fill="hold">
                                          <p:stCondLst>
                                            <p:cond delay="4999"/>
                                          </p:stCondLst>
                                        </p:cTn>
                                        <p:tgtEl>
                                          <p:spTgt spid="58"/>
                                        </p:tgtEl>
                                        <p:attrNameLst>
                                          <p:attrName>style.visibility</p:attrName>
                                        </p:attrNameLst>
                                      </p:cBhvr>
                                      <p:to>
                                        <p:strVal val="hidden"/>
                                      </p:to>
                                    </p:set>
                                  </p:childTnLst>
                                </p:cTn>
                              </p:par>
                              <p:par>
                                <p:cTn id="765" presetID="17" presetClass="entr" presetSubtype="1" fill="hold" nodeType="withEffect">
                                  <p:stCondLst>
                                    <p:cond delay="0"/>
                                  </p:stCondLst>
                                  <p:childTnLst>
                                    <p:set>
                                      <p:cBhvr>
                                        <p:cTn id="766" dur="1" fill="hold">
                                          <p:stCondLst>
                                            <p:cond delay="0"/>
                                          </p:stCondLst>
                                        </p:cTn>
                                        <p:tgtEl>
                                          <p:spTgt spid="4"/>
                                        </p:tgtEl>
                                        <p:attrNameLst>
                                          <p:attrName>style.visibility</p:attrName>
                                        </p:attrNameLst>
                                      </p:cBhvr>
                                      <p:to>
                                        <p:strVal val="visible"/>
                                      </p:to>
                                    </p:set>
                                    <p:anim calcmode="lin" valueType="num">
                                      <p:cBhvr>
                                        <p:cTn id="767" dur="5000" fill="hold"/>
                                        <p:tgtEl>
                                          <p:spTgt spid="4"/>
                                        </p:tgtEl>
                                        <p:attrNameLst>
                                          <p:attrName>ppt_x</p:attrName>
                                        </p:attrNameLst>
                                      </p:cBhvr>
                                      <p:tavLst>
                                        <p:tav tm="0">
                                          <p:val>
                                            <p:strVal val="#ppt_x"/>
                                          </p:val>
                                        </p:tav>
                                        <p:tav tm="100000">
                                          <p:val>
                                            <p:strVal val="#ppt_x"/>
                                          </p:val>
                                        </p:tav>
                                      </p:tavLst>
                                    </p:anim>
                                    <p:anim calcmode="lin" valueType="num">
                                      <p:cBhvr>
                                        <p:cTn id="768" dur="5000" fill="hold"/>
                                        <p:tgtEl>
                                          <p:spTgt spid="4"/>
                                        </p:tgtEl>
                                        <p:attrNameLst>
                                          <p:attrName>ppt_y</p:attrName>
                                        </p:attrNameLst>
                                      </p:cBhvr>
                                      <p:tavLst>
                                        <p:tav tm="0">
                                          <p:val>
                                            <p:strVal val="#ppt_y-#ppt_h/2"/>
                                          </p:val>
                                        </p:tav>
                                        <p:tav tm="100000">
                                          <p:val>
                                            <p:strVal val="#ppt_y"/>
                                          </p:val>
                                        </p:tav>
                                      </p:tavLst>
                                    </p:anim>
                                    <p:anim calcmode="lin" valueType="num">
                                      <p:cBhvr>
                                        <p:cTn id="769" dur="5000" fill="hold"/>
                                        <p:tgtEl>
                                          <p:spTgt spid="4"/>
                                        </p:tgtEl>
                                        <p:attrNameLst>
                                          <p:attrName>ppt_w</p:attrName>
                                        </p:attrNameLst>
                                      </p:cBhvr>
                                      <p:tavLst>
                                        <p:tav tm="0">
                                          <p:val>
                                            <p:strVal val="#ppt_w"/>
                                          </p:val>
                                        </p:tav>
                                        <p:tav tm="100000">
                                          <p:val>
                                            <p:strVal val="#ppt_w"/>
                                          </p:val>
                                        </p:tav>
                                      </p:tavLst>
                                    </p:anim>
                                    <p:anim calcmode="lin" valueType="num">
                                      <p:cBhvr>
                                        <p:cTn id="770"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54321">
                  <a:shade val="30000"/>
                  <a:satMod val="115000"/>
                </a:srgbClr>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9fe955baac9d1d3b7caa3561fa23ffb7.jpg"/>
          <p:cNvPicPr>
            <a:picLocks noChangeAspect="1"/>
          </p:cNvPicPr>
          <p:nvPr/>
        </p:nvPicPr>
        <p:blipFill>
          <a:blip r:embed="rId2"/>
          <a:stretch>
            <a:fillRect/>
          </a:stretch>
        </p:blipFill>
        <p:spPr>
          <a:xfrm>
            <a:off x="7432" y="0"/>
            <a:ext cx="9136568" cy="5143500"/>
          </a:xfrm>
          <a:prstGeom prst="rect">
            <a:avLst/>
          </a:prstGeom>
        </p:spPr>
      </p:pic>
      <p:pic>
        <p:nvPicPr>
          <p:cNvPr id="5" name="4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3428992" y="1500180"/>
            <a:ext cx="1143008" cy="1071570"/>
          </a:xfrm>
          <a:prstGeom prst="rect">
            <a:avLst/>
          </a:prstGeom>
        </p:spPr>
      </p:pic>
      <p:pic>
        <p:nvPicPr>
          <p:cNvPr id="6" name="5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4572000" y="1500180"/>
            <a:ext cx="1143008" cy="1071570"/>
          </a:xfrm>
          <a:prstGeom prst="rect">
            <a:avLst/>
          </a:prstGeom>
        </p:spPr>
      </p:pic>
      <p:pic>
        <p:nvPicPr>
          <p:cNvPr id="7" name="6 Imagen" descr="1211811437.png"/>
          <p:cNvPicPr>
            <a:picLocks noChangeAspect="1"/>
          </p:cNvPicPr>
          <p:nvPr/>
        </p:nvPicPr>
        <p:blipFill>
          <a:blip r:embed="rId3">
            <a:duotone>
              <a:prstClr val="black"/>
              <a:srgbClr val="C08040">
                <a:tint val="45000"/>
                <a:satMod val="400000"/>
              </a:srgbClr>
            </a:duotone>
            <a:lum contrast="40000"/>
          </a:blip>
          <a:srcRect l="15958" t="15958" r="20212" b="16223"/>
          <a:stretch>
            <a:fillRect/>
          </a:stretch>
        </p:blipFill>
        <p:spPr>
          <a:xfrm>
            <a:off x="3428992" y="2500312"/>
            <a:ext cx="1143008" cy="1214446"/>
          </a:xfrm>
          <a:prstGeom prst="rect">
            <a:avLst/>
          </a:prstGeom>
        </p:spPr>
      </p:pic>
      <p:pic>
        <p:nvPicPr>
          <p:cNvPr id="8" name="7 Imagen" descr="1211811437.png"/>
          <p:cNvPicPr>
            <a:picLocks noChangeAspect="1"/>
          </p:cNvPicPr>
          <p:nvPr/>
        </p:nvPicPr>
        <p:blipFill>
          <a:blip r:embed="rId3">
            <a:duotone>
              <a:prstClr val="black"/>
              <a:srgbClr val="C08040">
                <a:tint val="45000"/>
                <a:satMod val="400000"/>
              </a:srgbClr>
            </a:duotone>
            <a:lum contrast="40000"/>
          </a:blip>
          <a:srcRect l="15958" t="19947" r="20212" b="16223"/>
          <a:stretch>
            <a:fillRect/>
          </a:stretch>
        </p:blipFill>
        <p:spPr>
          <a:xfrm>
            <a:off x="4643438" y="2500312"/>
            <a:ext cx="1143008" cy="1143008"/>
          </a:xfrm>
          <a:prstGeom prst="rect">
            <a:avLst/>
          </a:prstGeom>
        </p:spPr>
      </p:pic>
      <p:pic>
        <p:nvPicPr>
          <p:cNvPr id="9" name="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571736" y="3000378"/>
            <a:ext cx="928694" cy="1000132"/>
          </a:xfrm>
          <a:prstGeom prst="rect">
            <a:avLst/>
          </a:prstGeom>
        </p:spPr>
      </p:pic>
      <p:pic>
        <p:nvPicPr>
          <p:cNvPr id="10" name="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643174" y="1000114"/>
            <a:ext cx="928694" cy="1000132"/>
          </a:xfrm>
          <a:prstGeom prst="rect">
            <a:avLst/>
          </a:prstGeom>
        </p:spPr>
      </p:pic>
      <p:pic>
        <p:nvPicPr>
          <p:cNvPr id="11" name="1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1071552"/>
            <a:ext cx="928694" cy="1000132"/>
          </a:xfrm>
          <a:prstGeom prst="rect">
            <a:avLst/>
          </a:prstGeom>
        </p:spPr>
      </p:pic>
      <p:pic>
        <p:nvPicPr>
          <p:cNvPr id="12" name="1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3000378"/>
            <a:ext cx="928694" cy="1000132"/>
          </a:xfrm>
          <a:prstGeom prst="rect">
            <a:avLst/>
          </a:prstGeom>
        </p:spPr>
      </p:pic>
      <p:pic>
        <p:nvPicPr>
          <p:cNvPr id="13" name="1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785918" y="3429006"/>
            <a:ext cx="785818" cy="846266"/>
          </a:xfrm>
          <a:prstGeom prst="rect">
            <a:avLst/>
          </a:prstGeom>
        </p:spPr>
      </p:pic>
      <p:pic>
        <p:nvPicPr>
          <p:cNvPr id="14" name="1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928794" y="785800"/>
            <a:ext cx="785818" cy="846266"/>
          </a:xfrm>
          <a:prstGeom prst="rect">
            <a:avLst/>
          </a:prstGeom>
        </p:spPr>
      </p:pic>
      <p:pic>
        <p:nvPicPr>
          <p:cNvPr id="15" name="14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857238"/>
            <a:ext cx="785818" cy="846266"/>
          </a:xfrm>
          <a:prstGeom prst="rect">
            <a:avLst/>
          </a:prstGeom>
        </p:spPr>
      </p:pic>
      <p:pic>
        <p:nvPicPr>
          <p:cNvPr id="16" name="15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3429006"/>
            <a:ext cx="785818" cy="846266"/>
          </a:xfrm>
          <a:prstGeom prst="rect">
            <a:avLst/>
          </a:prstGeom>
        </p:spPr>
      </p:pic>
      <p:pic>
        <p:nvPicPr>
          <p:cNvPr id="17" name="16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214414" y="3786196"/>
            <a:ext cx="663352" cy="714380"/>
          </a:xfrm>
          <a:prstGeom prst="rect">
            <a:avLst/>
          </a:prstGeom>
        </p:spPr>
      </p:pic>
      <p:pic>
        <p:nvPicPr>
          <p:cNvPr id="18" name="17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357290" y="571486"/>
            <a:ext cx="663352" cy="714380"/>
          </a:xfrm>
          <a:prstGeom prst="rect">
            <a:avLst/>
          </a:prstGeom>
        </p:spPr>
      </p:pic>
      <p:pic>
        <p:nvPicPr>
          <p:cNvPr id="19" name="1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714362"/>
            <a:ext cx="663352" cy="714380"/>
          </a:xfrm>
          <a:prstGeom prst="rect">
            <a:avLst/>
          </a:prstGeom>
        </p:spPr>
      </p:pic>
      <p:pic>
        <p:nvPicPr>
          <p:cNvPr id="20" name="1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3786196"/>
            <a:ext cx="663352" cy="714380"/>
          </a:xfrm>
          <a:prstGeom prst="rect">
            <a:avLst/>
          </a:prstGeom>
        </p:spPr>
      </p:pic>
      <p:pic>
        <p:nvPicPr>
          <p:cNvPr id="21" name="2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42910" y="4071948"/>
            <a:ext cx="597017" cy="642942"/>
          </a:xfrm>
          <a:prstGeom prst="rect">
            <a:avLst/>
          </a:prstGeom>
        </p:spPr>
      </p:pic>
      <p:pic>
        <p:nvPicPr>
          <p:cNvPr id="22" name="2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857224" y="357172"/>
            <a:ext cx="597017" cy="642942"/>
          </a:xfrm>
          <a:prstGeom prst="rect">
            <a:avLst/>
          </a:prstGeom>
        </p:spPr>
      </p:pic>
      <p:pic>
        <p:nvPicPr>
          <p:cNvPr id="23" name="2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858148" y="571486"/>
            <a:ext cx="597017" cy="642942"/>
          </a:xfrm>
          <a:prstGeom prst="rect">
            <a:avLst/>
          </a:prstGeom>
        </p:spPr>
      </p:pic>
      <p:pic>
        <p:nvPicPr>
          <p:cNvPr id="24" name="2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786710" y="4071948"/>
            <a:ext cx="597017" cy="642942"/>
          </a:xfrm>
          <a:prstGeom prst="rect">
            <a:avLst/>
          </a:prstGeom>
        </p:spPr>
      </p:pic>
      <p:pic>
        <p:nvPicPr>
          <p:cNvPr id="25" name="24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214282" y="4357700"/>
            <a:ext cx="464347" cy="500066"/>
          </a:xfrm>
          <a:prstGeom prst="rect">
            <a:avLst/>
          </a:prstGeom>
        </p:spPr>
      </p:pic>
      <p:pic>
        <p:nvPicPr>
          <p:cNvPr id="26" name="25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428596" y="214296"/>
            <a:ext cx="464347" cy="500066"/>
          </a:xfrm>
          <a:prstGeom prst="rect">
            <a:avLst/>
          </a:prstGeom>
        </p:spPr>
      </p:pic>
      <p:pic>
        <p:nvPicPr>
          <p:cNvPr id="27" name="26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358214" y="428610"/>
            <a:ext cx="464347" cy="500066"/>
          </a:xfrm>
          <a:prstGeom prst="rect">
            <a:avLst/>
          </a:prstGeom>
        </p:spPr>
      </p:pic>
      <p:pic>
        <p:nvPicPr>
          <p:cNvPr id="28" name="27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286776" y="4357700"/>
            <a:ext cx="464347" cy="500066"/>
          </a:xfrm>
          <a:prstGeom prst="rect">
            <a:avLst/>
          </a:prstGeom>
        </p:spPr>
      </p:pic>
      <p:sp>
        <p:nvSpPr>
          <p:cNvPr id="29" name="28 Rectángulo"/>
          <p:cNvSpPr/>
          <p:nvPr/>
        </p:nvSpPr>
        <p:spPr>
          <a:xfrm>
            <a:off x="-214346" y="-428646"/>
            <a:ext cx="9644130" cy="5786478"/>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3000" fill="hold"/>
                                        <p:tgtEl>
                                          <p:spTgt spid="10"/>
                                        </p:tgtEl>
                                        <p:attrNameLst>
                                          <p:attrName>ppt_x</p:attrName>
                                        </p:attrNameLst>
                                      </p:cBhvr>
                                      <p:tavLst>
                                        <p:tav tm="0">
                                          <p:val>
                                            <p:strVal val="1+#ppt_w/2"/>
                                          </p:val>
                                        </p:tav>
                                        <p:tav tm="100000">
                                          <p:val>
                                            <p:strVal val="#ppt_x"/>
                                          </p:val>
                                        </p:tav>
                                      </p:tavLst>
                                    </p:anim>
                                    <p:anim calcmode="lin" valueType="num">
                                      <p:cBhvr additive="base">
                                        <p:cTn id="15" dur="3000" fill="hold"/>
                                        <p:tgtEl>
                                          <p:spTgt spid="10"/>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3000" fill="hold"/>
                                        <p:tgtEl>
                                          <p:spTgt spid="14"/>
                                        </p:tgtEl>
                                        <p:attrNameLst>
                                          <p:attrName>ppt_x</p:attrName>
                                        </p:attrNameLst>
                                      </p:cBhvr>
                                      <p:tavLst>
                                        <p:tav tm="0">
                                          <p:val>
                                            <p:strVal val="1+#ppt_w/2"/>
                                          </p:val>
                                        </p:tav>
                                        <p:tav tm="100000">
                                          <p:val>
                                            <p:strVal val="#ppt_x"/>
                                          </p:val>
                                        </p:tav>
                                      </p:tavLst>
                                    </p:anim>
                                    <p:anim calcmode="lin" valueType="num">
                                      <p:cBhvr additive="base">
                                        <p:cTn id="19" dur="3000" fill="hold"/>
                                        <p:tgtEl>
                                          <p:spTgt spid="14"/>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3000" fill="hold"/>
                                        <p:tgtEl>
                                          <p:spTgt spid="18"/>
                                        </p:tgtEl>
                                        <p:attrNameLst>
                                          <p:attrName>ppt_x</p:attrName>
                                        </p:attrNameLst>
                                      </p:cBhvr>
                                      <p:tavLst>
                                        <p:tav tm="0">
                                          <p:val>
                                            <p:strVal val="1+#ppt_w/2"/>
                                          </p:val>
                                        </p:tav>
                                        <p:tav tm="100000">
                                          <p:val>
                                            <p:strVal val="#ppt_x"/>
                                          </p:val>
                                        </p:tav>
                                      </p:tavLst>
                                    </p:anim>
                                    <p:anim calcmode="lin" valueType="num">
                                      <p:cBhvr additive="base">
                                        <p:cTn id="23" dur="3000" fill="hold"/>
                                        <p:tgtEl>
                                          <p:spTgt spid="18"/>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 calcmode="lin" valueType="num">
                                      <p:cBhvr additive="base">
                                        <p:cTn id="26" dur="3000" fill="hold"/>
                                        <p:tgtEl>
                                          <p:spTgt spid="22"/>
                                        </p:tgtEl>
                                        <p:attrNameLst>
                                          <p:attrName>ppt_x</p:attrName>
                                        </p:attrNameLst>
                                      </p:cBhvr>
                                      <p:tavLst>
                                        <p:tav tm="0">
                                          <p:val>
                                            <p:strVal val="1+#ppt_w/2"/>
                                          </p:val>
                                        </p:tav>
                                        <p:tav tm="100000">
                                          <p:val>
                                            <p:strVal val="#ppt_x"/>
                                          </p:val>
                                        </p:tav>
                                      </p:tavLst>
                                    </p:anim>
                                    <p:anim calcmode="lin" valueType="num">
                                      <p:cBhvr additive="base">
                                        <p:cTn id="27" dur="3000" fill="hold"/>
                                        <p:tgtEl>
                                          <p:spTgt spid="22"/>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26"/>
                                        </p:tgtEl>
                                        <p:attrNameLst>
                                          <p:attrName>style.visibility</p:attrName>
                                        </p:attrNameLst>
                                      </p:cBhvr>
                                      <p:to>
                                        <p:strVal val="visible"/>
                                      </p:to>
                                    </p:set>
                                    <p:anim calcmode="lin" valueType="num">
                                      <p:cBhvr additive="base">
                                        <p:cTn id="30" dur="3000" fill="hold"/>
                                        <p:tgtEl>
                                          <p:spTgt spid="26"/>
                                        </p:tgtEl>
                                        <p:attrNameLst>
                                          <p:attrName>ppt_x</p:attrName>
                                        </p:attrNameLst>
                                      </p:cBhvr>
                                      <p:tavLst>
                                        <p:tav tm="0">
                                          <p:val>
                                            <p:strVal val="1+#ppt_w/2"/>
                                          </p:val>
                                        </p:tav>
                                        <p:tav tm="100000">
                                          <p:val>
                                            <p:strVal val="#ppt_x"/>
                                          </p:val>
                                        </p:tav>
                                      </p:tavLst>
                                    </p:anim>
                                    <p:anim calcmode="lin" valueType="num">
                                      <p:cBhvr additive="base">
                                        <p:cTn id="31" dur="3000" fill="hold"/>
                                        <p:tgtEl>
                                          <p:spTgt spid="26"/>
                                        </p:tgtEl>
                                        <p:attrNameLst>
                                          <p:attrName>ppt_y</p:attrName>
                                        </p:attrNameLst>
                                      </p:cBhvr>
                                      <p:tavLst>
                                        <p:tav tm="0">
                                          <p:val>
                                            <p:strVal val="1+#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3000" fill="hold"/>
                                        <p:tgtEl>
                                          <p:spTgt spid="8"/>
                                        </p:tgtEl>
                                        <p:attrNameLst>
                                          <p:attrName>ppt_x</p:attrName>
                                        </p:attrNameLst>
                                      </p:cBhvr>
                                      <p:tavLst>
                                        <p:tav tm="0">
                                          <p:val>
                                            <p:strVal val="0-#ppt_w/2"/>
                                          </p:val>
                                        </p:tav>
                                        <p:tav tm="100000">
                                          <p:val>
                                            <p:strVal val="#ppt_x"/>
                                          </p:val>
                                        </p:tav>
                                      </p:tavLst>
                                    </p:anim>
                                    <p:anim calcmode="lin" valueType="num">
                                      <p:cBhvr additive="base">
                                        <p:cTn id="35" dur="3000" fill="hold"/>
                                        <p:tgtEl>
                                          <p:spTgt spid="8"/>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0-#ppt_w/2"/>
                                          </p:val>
                                        </p:tav>
                                        <p:tav tm="100000">
                                          <p:val>
                                            <p:strVal val="#ppt_x"/>
                                          </p:val>
                                        </p:tav>
                                      </p:tavLst>
                                    </p:anim>
                                    <p:anim calcmode="lin" valueType="num">
                                      <p:cBhvr additive="base">
                                        <p:cTn id="39" dur="3000" fill="hold"/>
                                        <p:tgtEl>
                                          <p:spTgt spid="12"/>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3000" fill="hold"/>
                                        <p:tgtEl>
                                          <p:spTgt spid="16"/>
                                        </p:tgtEl>
                                        <p:attrNameLst>
                                          <p:attrName>ppt_x</p:attrName>
                                        </p:attrNameLst>
                                      </p:cBhvr>
                                      <p:tavLst>
                                        <p:tav tm="0">
                                          <p:val>
                                            <p:strVal val="0-#ppt_w/2"/>
                                          </p:val>
                                        </p:tav>
                                        <p:tav tm="100000">
                                          <p:val>
                                            <p:strVal val="#ppt_x"/>
                                          </p:val>
                                        </p:tav>
                                      </p:tavLst>
                                    </p:anim>
                                    <p:anim calcmode="lin" valueType="num">
                                      <p:cBhvr additive="base">
                                        <p:cTn id="43" dur="3000" fill="hold"/>
                                        <p:tgtEl>
                                          <p:spTgt spid="16"/>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3000" fill="hold"/>
                                        <p:tgtEl>
                                          <p:spTgt spid="20"/>
                                        </p:tgtEl>
                                        <p:attrNameLst>
                                          <p:attrName>ppt_x</p:attrName>
                                        </p:attrNameLst>
                                      </p:cBhvr>
                                      <p:tavLst>
                                        <p:tav tm="0">
                                          <p:val>
                                            <p:strVal val="0-#ppt_w/2"/>
                                          </p:val>
                                        </p:tav>
                                        <p:tav tm="100000">
                                          <p:val>
                                            <p:strVal val="#ppt_x"/>
                                          </p:val>
                                        </p:tav>
                                      </p:tavLst>
                                    </p:anim>
                                    <p:anim calcmode="lin" valueType="num">
                                      <p:cBhvr additive="base">
                                        <p:cTn id="47" dur="3000" fill="hold"/>
                                        <p:tgtEl>
                                          <p:spTgt spid="20"/>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3000" fill="hold"/>
                                        <p:tgtEl>
                                          <p:spTgt spid="24"/>
                                        </p:tgtEl>
                                        <p:attrNameLst>
                                          <p:attrName>ppt_x</p:attrName>
                                        </p:attrNameLst>
                                      </p:cBhvr>
                                      <p:tavLst>
                                        <p:tav tm="0">
                                          <p:val>
                                            <p:strVal val="0-#ppt_w/2"/>
                                          </p:val>
                                        </p:tav>
                                        <p:tav tm="100000">
                                          <p:val>
                                            <p:strVal val="#ppt_x"/>
                                          </p:val>
                                        </p:tav>
                                      </p:tavLst>
                                    </p:anim>
                                    <p:anim calcmode="lin" valueType="num">
                                      <p:cBhvr additive="base">
                                        <p:cTn id="51" dur="3000" fill="hold"/>
                                        <p:tgtEl>
                                          <p:spTgt spid="24"/>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8"/>
                                        </p:tgtEl>
                                        <p:attrNameLst>
                                          <p:attrName>style.visibility</p:attrName>
                                        </p:attrNameLst>
                                      </p:cBhvr>
                                      <p:to>
                                        <p:strVal val="visible"/>
                                      </p:to>
                                    </p:set>
                                    <p:anim calcmode="lin" valueType="num">
                                      <p:cBhvr additive="base">
                                        <p:cTn id="54" dur="3000" fill="hold"/>
                                        <p:tgtEl>
                                          <p:spTgt spid="28"/>
                                        </p:tgtEl>
                                        <p:attrNameLst>
                                          <p:attrName>ppt_x</p:attrName>
                                        </p:attrNameLst>
                                      </p:cBhvr>
                                      <p:tavLst>
                                        <p:tav tm="0">
                                          <p:val>
                                            <p:strVal val="0-#ppt_w/2"/>
                                          </p:val>
                                        </p:tav>
                                        <p:tav tm="100000">
                                          <p:val>
                                            <p:strVal val="#ppt_x"/>
                                          </p:val>
                                        </p:tav>
                                      </p:tavLst>
                                    </p:anim>
                                    <p:anim calcmode="lin" valueType="num">
                                      <p:cBhvr additive="base">
                                        <p:cTn id="55" dur="3000" fill="hold"/>
                                        <p:tgtEl>
                                          <p:spTgt spid="28"/>
                                        </p:tgtEl>
                                        <p:attrNameLst>
                                          <p:attrName>ppt_y</p:attrName>
                                        </p:attrNameLst>
                                      </p:cBhvr>
                                      <p:tavLst>
                                        <p:tav tm="0">
                                          <p:val>
                                            <p:strVal val="0-#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0-#ppt_w/2"/>
                                          </p:val>
                                        </p:tav>
                                        <p:tav tm="100000">
                                          <p:val>
                                            <p:strVal val="#ppt_x"/>
                                          </p:val>
                                        </p:tav>
                                      </p:tavLst>
                                    </p:anim>
                                    <p:anim calcmode="lin" valueType="num">
                                      <p:cBhvr additive="base">
                                        <p:cTn id="59" dur="3000" fill="hold"/>
                                        <p:tgtEl>
                                          <p:spTgt spid="6"/>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15"/>
                                        </p:tgtEl>
                                        <p:attrNameLst>
                                          <p:attrName>style.visibility</p:attrName>
                                        </p:attrNameLst>
                                      </p:cBhvr>
                                      <p:to>
                                        <p:strVal val="visible"/>
                                      </p:to>
                                    </p:set>
                                    <p:anim calcmode="lin" valueType="num">
                                      <p:cBhvr additive="base">
                                        <p:cTn id="66" dur="3000" fill="hold"/>
                                        <p:tgtEl>
                                          <p:spTgt spid="15"/>
                                        </p:tgtEl>
                                        <p:attrNameLst>
                                          <p:attrName>ppt_x</p:attrName>
                                        </p:attrNameLst>
                                      </p:cBhvr>
                                      <p:tavLst>
                                        <p:tav tm="0">
                                          <p:val>
                                            <p:strVal val="0-#ppt_w/2"/>
                                          </p:val>
                                        </p:tav>
                                        <p:tav tm="100000">
                                          <p:val>
                                            <p:strVal val="#ppt_x"/>
                                          </p:val>
                                        </p:tav>
                                      </p:tavLst>
                                    </p:anim>
                                    <p:anim calcmode="lin" valueType="num">
                                      <p:cBhvr additive="base">
                                        <p:cTn id="67" dur="3000" fill="hold"/>
                                        <p:tgtEl>
                                          <p:spTgt spid="15"/>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3000" fill="hold"/>
                                        <p:tgtEl>
                                          <p:spTgt spid="19"/>
                                        </p:tgtEl>
                                        <p:attrNameLst>
                                          <p:attrName>ppt_x</p:attrName>
                                        </p:attrNameLst>
                                      </p:cBhvr>
                                      <p:tavLst>
                                        <p:tav tm="0">
                                          <p:val>
                                            <p:strVal val="0-#ppt_w/2"/>
                                          </p:val>
                                        </p:tav>
                                        <p:tav tm="100000">
                                          <p:val>
                                            <p:strVal val="#ppt_x"/>
                                          </p:val>
                                        </p:tav>
                                      </p:tavLst>
                                    </p:anim>
                                    <p:anim calcmode="lin" valueType="num">
                                      <p:cBhvr additive="base">
                                        <p:cTn id="71" dur="3000" fill="hold"/>
                                        <p:tgtEl>
                                          <p:spTgt spid="19"/>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additive="base">
                                        <p:cTn id="74" dur="3000" fill="hold"/>
                                        <p:tgtEl>
                                          <p:spTgt spid="23"/>
                                        </p:tgtEl>
                                        <p:attrNameLst>
                                          <p:attrName>ppt_x</p:attrName>
                                        </p:attrNameLst>
                                      </p:cBhvr>
                                      <p:tavLst>
                                        <p:tav tm="0">
                                          <p:val>
                                            <p:strVal val="0-#ppt_w/2"/>
                                          </p:val>
                                        </p:tav>
                                        <p:tav tm="100000">
                                          <p:val>
                                            <p:strVal val="#ppt_x"/>
                                          </p:val>
                                        </p:tav>
                                      </p:tavLst>
                                    </p:anim>
                                    <p:anim calcmode="lin" valueType="num">
                                      <p:cBhvr additive="base">
                                        <p:cTn id="75" dur="3000" fill="hold"/>
                                        <p:tgtEl>
                                          <p:spTgt spid="23"/>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27"/>
                                        </p:tgtEl>
                                        <p:attrNameLst>
                                          <p:attrName>style.visibility</p:attrName>
                                        </p:attrNameLst>
                                      </p:cBhvr>
                                      <p:to>
                                        <p:strVal val="visible"/>
                                      </p:to>
                                    </p:set>
                                    <p:anim calcmode="lin" valueType="num">
                                      <p:cBhvr additive="base">
                                        <p:cTn id="78" dur="3000" fill="hold"/>
                                        <p:tgtEl>
                                          <p:spTgt spid="27"/>
                                        </p:tgtEl>
                                        <p:attrNameLst>
                                          <p:attrName>ppt_x</p:attrName>
                                        </p:attrNameLst>
                                      </p:cBhvr>
                                      <p:tavLst>
                                        <p:tav tm="0">
                                          <p:val>
                                            <p:strVal val="0-#ppt_w/2"/>
                                          </p:val>
                                        </p:tav>
                                        <p:tav tm="100000">
                                          <p:val>
                                            <p:strVal val="#ppt_x"/>
                                          </p:val>
                                        </p:tav>
                                      </p:tavLst>
                                    </p:anim>
                                    <p:anim calcmode="lin" valueType="num">
                                      <p:cBhvr additive="base">
                                        <p:cTn id="79" dur="3000" fill="hold"/>
                                        <p:tgtEl>
                                          <p:spTgt spid="27"/>
                                        </p:tgtEl>
                                        <p:attrNameLst>
                                          <p:attrName>ppt_y</p:attrName>
                                        </p:attrNameLst>
                                      </p:cBhvr>
                                      <p:tavLst>
                                        <p:tav tm="0">
                                          <p:val>
                                            <p:strVal val="1+#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3000" fill="hold"/>
                                        <p:tgtEl>
                                          <p:spTgt spid="7"/>
                                        </p:tgtEl>
                                        <p:attrNameLst>
                                          <p:attrName>ppt_x</p:attrName>
                                        </p:attrNameLst>
                                      </p:cBhvr>
                                      <p:tavLst>
                                        <p:tav tm="0">
                                          <p:val>
                                            <p:strVal val="1+#ppt_w/2"/>
                                          </p:val>
                                        </p:tav>
                                        <p:tav tm="100000">
                                          <p:val>
                                            <p:strVal val="#ppt_x"/>
                                          </p:val>
                                        </p:tav>
                                      </p:tavLst>
                                    </p:anim>
                                    <p:anim calcmode="lin" valueType="num">
                                      <p:cBhvr additive="base">
                                        <p:cTn id="83" dur="3000" fill="hold"/>
                                        <p:tgtEl>
                                          <p:spTgt spid="7"/>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9"/>
                                        </p:tgtEl>
                                        <p:attrNameLst>
                                          <p:attrName>style.visibility</p:attrName>
                                        </p:attrNameLst>
                                      </p:cBhvr>
                                      <p:to>
                                        <p:strVal val="visible"/>
                                      </p:to>
                                    </p:set>
                                    <p:anim calcmode="lin" valueType="num">
                                      <p:cBhvr additive="base">
                                        <p:cTn id="86" dur="3000" fill="hold"/>
                                        <p:tgtEl>
                                          <p:spTgt spid="9"/>
                                        </p:tgtEl>
                                        <p:attrNameLst>
                                          <p:attrName>ppt_x</p:attrName>
                                        </p:attrNameLst>
                                      </p:cBhvr>
                                      <p:tavLst>
                                        <p:tav tm="0">
                                          <p:val>
                                            <p:strVal val="1+#ppt_w/2"/>
                                          </p:val>
                                        </p:tav>
                                        <p:tav tm="100000">
                                          <p:val>
                                            <p:strVal val="#ppt_x"/>
                                          </p:val>
                                        </p:tav>
                                      </p:tavLst>
                                    </p:anim>
                                    <p:anim calcmode="lin" valueType="num">
                                      <p:cBhvr additive="base">
                                        <p:cTn id="87" dur="3000" fill="hold"/>
                                        <p:tgtEl>
                                          <p:spTgt spid="9"/>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3000" fill="hold"/>
                                        <p:tgtEl>
                                          <p:spTgt spid="13"/>
                                        </p:tgtEl>
                                        <p:attrNameLst>
                                          <p:attrName>ppt_x</p:attrName>
                                        </p:attrNameLst>
                                      </p:cBhvr>
                                      <p:tavLst>
                                        <p:tav tm="0">
                                          <p:val>
                                            <p:strVal val="1+#ppt_w/2"/>
                                          </p:val>
                                        </p:tav>
                                        <p:tav tm="100000">
                                          <p:val>
                                            <p:strVal val="#ppt_x"/>
                                          </p:val>
                                        </p:tav>
                                      </p:tavLst>
                                    </p:anim>
                                    <p:anim calcmode="lin" valueType="num">
                                      <p:cBhvr additive="base">
                                        <p:cTn id="91" dur="3000" fill="hold"/>
                                        <p:tgtEl>
                                          <p:spTgt spid="13"/>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3000" fill="hold"/>
                                        <p:tgtEl>
                                          <p:spTgt spid="21"/>
                                        </p:tgtEl>
                                        <p:attrNameLst>
                                          <p:attrName>ppt_x</p:attrName>
                                        </p:attrNameLst>
                                      </p:cBhvr>
                                      <p:tavLst>
                                        <p:tav tm="0">
                                          <p:val>
                                            <p:strVal val="1+#ppt_w/2"/>
                                          </p:val>
                                        </p:tav>
                                        <p:tav tm="100000">
                                          <p:val>
                                            <p:strVal val="#ppt_x"/>
                                          </p:val>
                                        </p:tav>
                                      </p:tavLst>
                                    </p:anim>
                                    <p:anim calcmode="lin" valueType="num">
                                      <p:cBhvr additive="base">
                                        <p:cTn id="99" dur="3000" fill="hold"/>
                                        <p:tgtEl>
                                          <p:spTgt spid="21"/>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5"/>
                                        </p:tgtEl>
                                        <p:attrNameLst>
                                          <p:attrName>style.visibility</p:attrName>
                                        </p:attrNameLst>
                                      </p:cBhvr>
                                      <p:to>
                                        <p:strVal val="visible"/>
                                      </p:to>
                                    </p:set>
                                    <p:anim calcmode="lin" valueType="num">
                                      <p:cBhvr additive="base">
                                        <p:cTn id="102" dur="3000" fill="hold"/>
                                        <p:tgtEl>
                                          <p:spTgt spid="25"/>
                                        </p:tgtEl>
                                        <p:attrNameLst>
                                          <p:attrName>ppt_x</p:attrName>
                                        </p:attrNameLst>
                                      </p:cBhvr>
                                      <p:tavLst>
                                        <p:tav tm="0">
                                          <p:val>
                                            <p:strVal val="1+#ppt_w/2"/>
                                          </p:val>
                                        </p:tav>
                                        <p:tav tm="100000">
                                          <p:val>
                                            <p:strVal val="#ppt_x"/>
                                          </p:val>
                                        </p:tav>
                                      </p:tavLst>
                                    </p:anim>
                                    <p:anim calcmode="lin" valueType="num">
                                      <p:cBhvr additive="base">
                                        <p:cTn id="103" dur="3000" fill="hold"/>
                                        <p:tgtEl>
                                          <p:spTgt spid="25"/>
                                        </p:tgtEl>
                                        <p:attrNameLst>
                                          <p:attrName>ppt_y</p:attrName>
                                        </p:attrNameLst>
                                      </p:cBhvr>
                                      <p:tavLst>
                                        <p:tav tm="0">
                                          <p:val>
                                            <p:strVal val="0-#ppt_h/2"/>
                                          </p:val>
                                        </p:tav>
                                        <p:tav tm="100000">
                                          <p:val>
                                            <p:strVal val="#ppt_y"/>
                                          </p:val>
                                        </p:tav>
                                      </p:tavLst>
                                    </p:anim>
                                  </p:childTnLst>
                                </p:cTn>
                              </p:par>
                              <p:par>
                                <p:cTn id="104" presetID="8" presetClass="emph" presetSubtype="0" fill="hold" nodeType="withEffect">
                                  <p:stCondLst>
                                    <p:cond delay="0"/>
                                  </p:stCondLst>
                                  <p:childTnLst>
                                    <p:animRot by="21600000">
                                      <p:cBhvr>
                                        <p:cTn id="105" dur="3000" fill="hold"/>
                                        <p:tgtEl>
                                          <p:spTgt spid="5"/>
                                        </p:tgtEl>
                                        <p:attrNameLst>
                                          <p:attrName>r</p:attrName>
                                        </p:attrNameLst>
                                      </p:cBhvr>
                                    </p:animRot>
                                  </p:childTnLst>
                                </p:cTn>
                              </p:par>
                              <p:par>
                                <p:cTn id="106" presetID="8" presetClass="emph" presetSubtype="0" fill="hold" nodeType="withEffect">
                                  <p:stCondLst>
                                    <p:cond delay="0"/>
                                  </p:stCondLst>
                                  <p:childTnLst>
                                    <p:animRot by="21600000">
                                      <p:cBhvr>
                                        <p:cTn id="107" dur="3000" fill="hold"/>
                                        <p:tgtEl>
                                          <p:spTgt spid="6"/>
                                        </p:tgtEl>
                                        <p:attrNameLst>
                                          <p:attrName>r</p:attrName>
                                        </p:attrNameLst>
                                      </p:cBhvr>
                                    </p:animRot>
                                  </p:childTnLst>
                                </p:cTn>
                              </p:par>
                              <p:par>
                                <p:cTn id="108" presetID="8" presetClass="emph" presetSubtype="0" fill="hold" nodeType="withEffect">
                                  <p:stCondLst>
                                    <p:cond delay="0"/>
                                  </p:stCondLst>
                                  <p:childTnLst>
                                    <p:animRot by="21600000">
                                      <p:cBhvr>
                                        <p:cTn id="109" dur="3000" fill="hold"/>
                                        <p:tgtEl>
                                          <p:spTgt spid="7"/>
                                        </p:tgtEl>
                                        <p:attrNameLst>
                                          <p:attrName>r</p:attrName>
                                        </p:attrNameLst>
                                      </p:cBhvr>
                                    </p:animRot>
                                  </p:childTnLst>
                                </p:cTn>
                              </p:par>
                              <p:par>
                                <p:cTn id="110" presetID="8" presetClass="emph" presetSubtype="0" fill="hold" nodeType="withEffect">
                                  <p:stCondLst>
                                    <p:cond delay="0"/>
                                  </p:stCondLst>
                                  <p:childTnLst>
                                    <p:animRot by="21600000">
                                      <p:cBhvr>
                                        <p:cTn id="111" dur="3000" fill="hold"/>
                                        <p:tgtEl>
                                          <p:spTgt spid="8"/>
                                        </p:tgtEl>
                                        <p:attrNameLst>
                                          <p:attrName>r</p:attrName>
                                        </p:attrNameLst>
                                      </p:cBhvr>
                                    </p:animRot>
                                  </p:childTnLst>
                                </p:cTn>
                              </p:par>
                              <p:par>
                                <p:cTn id="112" presetID="8" presetClass="emph" presetSubtype="0" fill="hold" nodeType="withEffect">
                                  <p:stCondLst>
                                    <p:cond delay="0"/>
                                  </p:stCondLst>
                                  <p:childTnLst>
                                    <p:animRot by="21600000">
                                      <p:cBhvr>
                                        <p:cTn id="113" dur="3000" fill="hold"/>
                                        <p:tgtEl>
                                          <p:spTgt spid="9"/>
                                        </p:tgtEl>
                                        <p:attrNameLst>
                                          <p:attrName>r</p:attrName>
                                        </p:attrNameLst>
                                      </p:cBhvr>
                                    </p:animRot>
                                  </p:childTnLst>
                                </p:cTn>
                              </p:par>
                              <p:par>
                                <p:cTn id="114" presetID="8" presetClass="emph" presetSubtype="0" fill="hold" nodeType="withEffect">
                                  <p:stCondLst>
                                    <p:cond delay="0"/>
                                  </p:stCondLst>
                                  <p:childTnLst>
                                    <p:animRot by="21600000">
                                      <p:cBhvr>
                                        <p:cTn id="115" dur="3000" fill="hold"/>
                                        <p:tgtEl>
                                          <p:spTgt spid="10"/>
                                        </p:tgtEl>
                                        <p:attrNameLst>
                                          <p:attrName>r</p:attrName>
                                        </p:attrNameLst>
                                      </p:cBhvr>
                                    </p:animRot>
                                  </p:childTnLst>
                                </p:cTn>
                              </p:par>
                              <p:par>
                                <p:cTn id="116" presetID="8" presetClass="emph" presetSubtype="0" fill="hold" nodeType="withEffect">
                                  <p:stCondLst>
                                    <p:cond delay="0"/>
                                  </p:stCondLst>
                                  <p:childTnLst>
                                    <p:animRot by="21600000">
                                      <p:cBhvr>
                                        <p:cTn id="117" dur="3000" fill="hold"/>
                                        <p:tgtEl>
                                          <p:spTgt spid="11"/>
                                        </p:tgtEl>
                                        <p:attrNameLst>
                                          <p:attrName>r</p:attrName>
                                        </p:attrNameLst>
                                      </p:cBhvr>
                                    </p:animRot>
                                  </p:childTnLst>
                                </p:cTn>
                              </p:par>
                              <p:par>
                                <p:cTn id="118" presetID="8" presetClass="emph" presetSubtype="0" fill="hold" nodeType="withEffect">
                                  <p:stCondLst>
                                    <p:cond delay="0"/>
                                  </p:stCondLst>
                                  <p:childTnLst>
                                    <p:animRot by="21600000">
                                      <p:cBhvr>
                                        <p:cTn id="119" dur="3000" fill="hold"/>
                                        <p:tgtEl>
                                          <p:spTgt spid="12"/>
                                        </p:tgtEl>
                                        <p:attrNameLst>
                                          <p:attrName>r</p:attrName>
                                        </p:attrNameLst>
                                      </p:cBhvr>
                                    </p:animRot>
                                  </p:childTnLst>
                                </p:cTn>
                              </p:par>
                              <p:par>
                                <p:cTn id="120" presetID="8" presetClass="emph" presetSubtype="0" fill="hold" nodeType="withEffect">
                                  <p:stCondLst>
                                    <p:cond delay="0"/>
                                  </p:stCondLst>
                                  <p:childTnLst>
                                    <p:animRot by="21600000">
                                      <p:cBhvr>
                                        <p:cTn id="121" dur="3000" fill="hold"/>
                                        <p:tgtEl>
                                          <p:spTgt spid="13"/>
                                        </p:tgtEl>
                                        <p:attrNameLst>
                                          <p:attrName>r</p:attrName>
                                        </p:attrNameLst>
                                      </p:cBhvr>
                                    </p:animRot>
                                  </p:childTnLst>
                                </p:cTn>
                              </p:par>
                              <p:par>
                                <p:cTn id="122" presetID="8" presetClass="emph" presetSubtype="0" fill="hold" nodeType="withEffect">
                                  <p:stCondLst>
                                    <p:cond delay="0"/>
                                  </p:stCondLst>
                                  <p:childTnLst>
                                    <p:animRot by="21600000">
                                      <p:cBhvr>
                                        <p:cTn id="123" dur="3000" fill="hold"/>
                                        <p:tgtEl>
                                          <p:spTgt spid="14"/>
                                        </p:tgtEl>
                                        <p:attrNameLst>
                                          <p:attrName>r</p:attrName>
                                        </p:attrNameLst>
                                      </p:cBhvr>
                                    </p:animRot>
                                  </p:childTnLst>
                                </p:cTn>
                              </p:par>
                              <p:par>
                                <p:cTn id="124" presetID="8" presetClass="emph" presetSubtype="0" fill="hold" nodeType="withEffect">
                                  <p:stCondLst>
                                    <p:cond delay="0"/>
                                  </p:stCondLst>
                                  <p:childTnLst>
                                    <p:animRot by="21600000">
                                      <p:cBhvr>
                                        <p:cTn id="125" dur="3000" fill="hold"/>
                                        <p:tgtEl>
                                          <p:spTgt spid="15"/>
                                        </p:tgtEl>
                                        <p:attrNameLst>
                                          <p:attrName>r</p:attrName>
                                        </p:attrNameLst>
                                      </p:cBhvr>
                                    </p:animRot>
                                  </p:childTnLst>
                                </p:cTn>
                              </p:par>
                              <p:par>
                                <p:cTn id="126" presetID="8" presetClass="emph" presetSubtype="0" fill="hold" nodeType="withEffect">
                                  <p:stCondLst>
                                    <p:cond delay="0"/>
                                  </p:stCondLst>
                                  <p:childTnLst>
                                    <p:animRot by="21600000">
                                      <p:cBhvr>
                                        <p:cTn id="127" dur="3000" fill="hold"/>
                                        <p:tgtEl>
                                          <p:spTgt spid="16"/>
                                        </p:tgtEl>
                                        <p:attrNameLst>
                                          <p:attrName>r</p:attrName>
                                        </p:attrNameLst>
                                      </p:cBhvr>
                                    </p:animRot>
                                  </p:childTnLst>
                                </p:cTn>
                              </p:par>
                              <p:par>
                                <p:cTn id="128" presetID="8" presetClass="emph" presetSubtype="0" fill="hold" nodeType="withEffect">
                                  <p:stCondLst>
                                    <p:cond delay="0"/>
                                  </p:stCondLst>
                                  <p:childTnLst>
                                    <p:animRot by="21600000">
                                      <p:cBhvr>
                                        <p:cTn id="129" dur="3000" fill="hold"/>
                                        <p:tgtEl>
                                          <p:spTgt spid="17"/>
                                        </p:tgtEl>
                                        <p:attrNameLst>
                                          <p:attrName>r</p:attrName>
                                        </p:attrNameLst>
                                      </p:cBhvr>
                                    </p:animRot>
                                  </p:childTnLst>
                                </p:cTn>
                              </p:par>
                              <p:par>
                                <p:cTn id="130" presetID="8" presetClass="emph" presetSubtype="0" fill="hold" nodeType="withEffect">
                                  <p:stCondLst>
                                    <p:cond delay="0"/>
                                  </p:stCondLst>
                                  <p:childTnLst>
                                    <p:animRot by="21600000">
                                      <p:cBhvr>
                                        <p:cTn id="131" dur="3000" fill="hold"/>
                                        <p:tgtEl>
                                          <p:spTgt spid="18"/>
                                        </p:tgtEl>
                                        <p:attrNameLst>
                                          <p:attrName>r</p:attrName>
                                        </p:attrNameLst>
                                      </p:cBhvr>
                                    </p:animRot>
                                  </p:childTnLst>
                                </p:cTn>
                              </p:par>
                              <p:par>
                                <p:cTn id="132" presetID="8" presetClass="emph" presetSubtype="0" fill="hold" nodeType="withEffect">
                                  <p:stCondLst>
                                    <p:cond delay="0"/>
                                  </p:stCondLst>
                                  <p:childTnLst>
                                    <p:animRot by="21600000">
                                      <p:cBhvr>
                                        <p:cTn id="133" dur="3000" fill="hold"/>
                                        <p:tgtEl>
                                          <p:spTgt spid="19"/>
                                        </p:tgtEl>
                                        <p:attrNameLst>
                                          <p:attrName>r</p:attrName>
                                        </p:attrNameLst>
                                      </p:cBhvr>
                                    </p:animRot>
                                  </p:childTnLst>
                                </p:cTn>
                              </p:par>
                              <p:par>
                                <p:cTn id="134" presetID="8" presetClass="emph" presetSubtype="0" fill="hold" nodeType="withEffect">
                                  <p:stCondLst>
                                    <p:cond delay="0"/>
                                  </p:stCondLst>
                                  <p:childTnLst>
                                    <p:animRot by="21600000">
                                      <p:cBhvr>
                                        <p:cTn id="135" dur="3000" fill="hold"/>
                                        <p:tgtEl>
                                          <p:spTgt spid="20"/>
                                        </p:tgtEl>
                                        <p:attrNameLst>
                                          <p:attrName>r</p:attrName>
                                        </p:attrNameLst>
                                      </p:cBhvr>
                                    </p:animRot>
                                  </p:childTnLst>
                                </p:cTn>
                              </p:par>
                              <p:par>
                                <p:cTn id="136" presetID="8" presetClass="emph" presetSubtype="0" fill="hold" nodeType="withEffect">
                                  <p:stCondLst>
                                    <p:cond delay="0"/>
                                  </p:stCondLst>
                                  <p:childTnLst>
                                    <p:animRot by="21600000">
                                      <p:cBhvr>
                                        <p:cTn id="137" dur="3000" fill="hold"/>
                                        <p:tgtEl>
                                          <p:spTgt spid="21"/>
                                        </p:tgtEl>
                                        <p:attrNameLst>
                                          <p:attrName>r</p:attrName>
                                        </p:attrNameLst>
                                      </p:cBhvr>
                                    </p:animRot>
                                  </p:childTnLst>
                                </p:cTn>
                              </p:par>
                              <p:par>
                                <p:cTn id="138" presetID="8" presetClass="emph" presetSubtype="0" fill="hold" nodeType="withEffect">
                                  <p:stCondLst>
                                    <p:cond delay="0"/>
                                  </p:stCondLst>
                                  <p:childTnLst>
                                    <p:animRot by="21600000">
                                      <p:cBhvr>
                                        <p:cTn id="139" dur="3000" fill="hold"/>
                                        <p:tgtEl>
                                          <p:spTgt spid="22"/>
                                        </p:tgtEl>
                                        <p:attrNameLst>
                                          <p:attrName>r</p:attrName>
                                        </p:attrNameLst>
                                      </p:cBhvr>
                                    </p:animRot>
                                  </p:childTnLst>
                                </p:cTn>
                              </p:par>
                              <p:par>
                                <p:cTn id="140" presetID="8" presetClass="emph" presetSubtype="0" fill="hold" nodeType="withEffect">
                                  <p:stCondLst>
                                    <p:cond delay="0"/>
                                  </p:stCondLst>
                                  <p:childTnLst>
                                    <p:animRot by="21600000">
                                      <p:cBhvr>
                                        <p:cTn id="141" dur="3000" fill="hold"/>
                                        <p:tgtEl>
                                          <p:spTgt spid="23"/>
                                        </p:tgtEl>
                                        <p:attrNameLst>
                                          <p:attrName>r</p:attrName>
                                        </p:attrNameLst>
                                      </p:cBhvr>
                                    </p:animRot>
                                  </p:childTnLst>
                                </p:cTn>
                              </p:par>
                              <p:par>
                                <p:cTn id="142" presetID="8" presetClass="emph" presetSubtype="0" fill="hold" nodeType="withEffect">
                                  <p:stCondLst>
                                    <p:cond delay="0"/>
                                  </p:stCondLst>
                                  <p:childTnLst>
                                    <p:animRot by="21600000">
                                      <p:cBhvr>
                                        <p:cTn id="143" dur="3000" fill="hold"/>
                                        <p:tgtEl>
                                          <p:spTgt spid="24"/>
                                        </p:tgtEl>
                                        <p:attrNameLst>
                                          <p:attrName>r</p:attrName>
                                        </p:attrNameLst>
                                      </p:cBhvr>
                                    </p:animRot>
                                  </p:childTnLst>
                                </p:cTn>
                              </p:par>
                              <p:par>
                                <p:cTn id="144" presetID="8" presetClass="emph" presetSubtype="0" fill="hold" nodeType="withEffect">
                                  <p:stCondLst>
                                    <p:cond delay="0"/>
                                  </p:stCondLst>
                                  <p:childTnLst>
                                    <p:animRot by="21600000">
                                      <p:cBhvr>
                                        <p:cTn id="145" dur="3000" fill="hold"/>
                                        <p:tgtEl>
                                          <p:spTgt spid="25"/>
                                        </p:tgtEl>
                                        <p:attrNameLst>
                                          <p:attrName>r</p:attrName>
                                        </p:attrNameLst>
                                      </p:cBhvr>
                                    </p:animRot>
                                  </p:childTnLst>
                                </p:cTn>
                              </p:par>
                              <p:par>
                                <p:cTn id="146" presetID="8" presetClass="emph" presetSubtype="0" fill="hold" nodeType="withEffect">
                                  <p:stCondLst>
                                    <p:cond delay="0"/>
                                  </p:stCondLst>
                                  <p:childTnLst>
                                    <p:animRot by="21600000">
                                      <p:cBhvr>
                                        <p:cTn id="147" dur="3000" fill="hold"/>
                                        <p:tgtEl>
                                          <p:spTgt spid="26"/>
                                        </p:tgtEl>
                                        <p:attrNameLst>
                                          <p:attrName>r</p:attrName>
                                        </p:attrNameLst>
                                      </p:cBhvr>
                                    </p:animRot>
                                  </p:childTnLst>
                                </p:cTn>
                              </p:par>
                              <p:par>
                                <p:cTn id="148" presetID="8" presetClass="emph" presetSubtype="0" fill="hold" nodeType="withEffect">
                                  <p:stCondLst>
                                    <p:cond delay="0"/>
                                  </p:stCondLst>
                                  <p:childTnLst>
                                    <p:animRot by="21600000">
                                      <p:cBhvr>
                                        <p:cTn id="149" dur="3000" fill="hold"/>
                                        <p:tgtEl>
                                          <p:spTgt spid="27"/>
                                        </p:tgtEl>
                                        <p:attrNameLst>
                                          <p:attrName>r</p:attrName>
                                        </p:attrNameLst>
                                      </p:cBhvr>
                                    </p:animRot>
                                  </p:childTnLst>
                                </p:cTn>
                              </p:par>
                              <p:par>
                                <p:cTn id="150" presetID="8" presetClass="emph" presetSubtype="0" fill="hold" nodeType="withEffect">
                                  <p:stCondLst>
                                    <p:cond delay="0"/>
                                  </p:stCondLst>
                                  <p:childTnLst>
                                    <p:animRot by="21600000">
                                      <p:cBhvr>
                                        <p:cTn id="151" dur="3000" fill="hold"/>
                                        <p:tgtEl>
                                          <p:spTgt spid="28"/>
                                        </p:tgtEl>
                                        <p:attrNameLst>
                                          <p:attrName>r</p:attrName>
                                        </p:attrNameLst>
                                      </p:cBhvr>
                                    </p:animRot>
                                  </p:childTnLst>
                                </p:cTn>
                              </p:par>
                            </p:childTnLst>
                          </p:cTn>
                        </p:par>
                        <p:par>
                          <p:cTn id="152" fill="hold">
                            <p:stCondLst>
                              <p:cond delay="3000"/>
                            </p:stCondLst>
                            <p:childTnLst>
                              <p:par>
                                <p:cTn id="153" presetID="2" presetClass="exit" presetSubtype="6" fill="hold" nodeType="afterEffect">
                                  <p:stCondLst>
                                    <p:cond delay="0"/>
                                  </p:stCondLst>
                                  <p:childTnLst>
                                    <p:anim calcmode="lin" valueType="num">
                                      <p:cBhvr additive="base">
                                        <p:cTn id="154" dur="3000"/>
                                        <p:tgtEl>
                                          <p:spTgt spid="5"/>
                                        </p:tgtEl>
                                        <p:attrNameLst>
                                          <p:attrName>ppt_x</p:attrName>
                                        </p:attrNameLst>
                                      </p:cBhvr>
                                      <p:tavLst>
                                        <p:tav tm="0">
                                          <p:val>
                                            <p:strVal val="ppt_x"/>
                                          </p:val>
                                        </p:tav>
                                        <p:tav tm="100000">
                                          <p:val>
                                            <p:strVal val="1+ppt_w/2"/>
                                          </p:val>
                                        </p:tav>
                                      </p:tavLst>
                                    </p:anim>
                                    <p:anim calcmode="lin" valueType="num">
                                      <p:cBhvr additive="base">
                                        <p:cTn id="155" dur="3000"/>
                                        <p:tgtEl>
                                          <p:spTgt spid="5"/>
                                        </p:tgtEl>
                                        <p:attrNameLst>
                                          <p:attrName>ppt_y</p:attrName>
                                        </p:attrNameLst>
                                      </p:cBhvr>
                                      <p:tavLst>
                                        <p:tav tm="0">
                                          <p:val>
                                            <p:strVal val="ppt_y"/>
                                          </p:val>
                                        </p:tav>
                                        <p:tav tm="100000">
                                          <p:val>
                                            <p:strVal val="1+ppt_h/2"/>
                                          </p:val>
                                        </p:tav>
                                      </p:tavLst>
                                    </p:anim>
                                    <p:set>
                                      <p:cBhvr>
                                        <p:cTn id="156" dur="1" fill="hold">
                                          <p:stCondLst>
                                            <p:cond delay="2999"/>
                                          </p:stCondLst>
                                        </p:cTn>
                                        <p:tgtEl>
                                          <p:spTgt spid="5"/>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000"/>
                                        <p:tgtEl>
                                          <p:spTgt spid="10"/>
                                        </p:tgtEl>
                                        <p:attrNameLst>
                                          <p:attrName>ppt_x</p:attrName>
                                        </p:attrNameLst>
                                      </p:cBhvr>
                                      <p:tavLst>
                                        <p:tav tm="0">
                                          <p:val>
                                            <p:strVal val="ppt_x"/>
                                          </p:val>
                                        </p:tav>
                                        <p:tav tm="100000">
                                          <p:val>
                                            <p:strVal val="1+ppt_w/2"/>
                                          </p:val>
                                        </p:tav>
                                      </p:tavLst>
                                    </p:anim>
                                    <p:anim calcmode="lin" valueType="num">
                                      <p:cBhvr additive="base">
                                        <p:cTn id="159" dur="3000"/>
                                        <p:tgtEl>
                                          <p:spTgt spid="10"/>
                                        </p:tgtEl>
                                        <p:attrNameLst>
                                          <p:attrName>ppt_y</p:attrName>
                                        </p:attrNameLst>
                                      </p:cBhvr>
                                      <p:tavLst>
                                        <p:tav tm="0">
                                          <p:val>
                                            <p:strVal val="ppt_y"/>
                                          </p:val>
                                        </p:tav>
                                        <p:tav tm="100000">
                                          <p:val>
                                            <p:strVal val="1+ppt_h/2"/>
                                          </p:val>
                                        </p:tav>
                                      </p:tavLst>
                                    </p:anim>
                                    <p:set>
                                      <p:cBhvr>
                                        <p:cTn id="160" dur="1" fill="hold">
                                          <p:stCondLst>
                                            <p:cond delay="2999"/>
                                          </p:stCondLst>
                                        </p:cTn>
                                        <p:tgtEl>
                                          <p:spTgt spid="10"/>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3000"/>
                                        <p:tgtEl>
                                          <p:spTgt spid="14"/>
                                        </p:tgtEl>
                                        <p:attrNameLst>
                                          <p:attrName>ppt_x</p:attrName>
                                        </p:attrNameLst>
                                      </p:cBhvr>
                                      <p:tavLst>
                                        <p:tav tm="0">
                                          <p:val>
                                            <p:strVal val="ppt_x"/>
                                          </p:val>
                                        </p:tav>
                                        <p:tav tm="100000">
                                          <p:val>
                                            <p:strVal val="1+ppt_w/2"/>
                                          </p:val>
                                        </p:tav>
                                      </p:tavLst>
                                    </p:anim>
                                    <p:anim calcmode="lin" valueType="num">
                                      <p:cBhvr additive="base">
                                        <p:cTn id="163" dur="3000"/>
                                        <p:tgtEl>
                                          <p:spTgt spid="14"/>
                                        </p:tgtEl>
                                        <p:attrNameLst>
                                          <p:attrName>ppt_y</p:attrName>
                                        </p:attrNameLst>
                                      </p:cBhvr>
                                      <p:tavLst>
                                        <p:tav tm="0">
                                          <p:val>
                                            <p:strVal val="ppt_y"/>
                                          </p:val>
                                        </p:tav>
                                        <p:tav tm="100000">
                                          <p:val>
                                            <p:strVal val="1+ppt_h/2"/>
                                          </p:val>
                                        </p:tav>
                                      </p:tavLst>
                                    </p:anim>
                                    <p:set>
                                      <p:cBhvr>
                                        <p:cTn id="164" dur="1" fill="hold">
                                          <p:stCondLst>
                                            <p:cond delay="2999"/>
                                          </p:stCondLst>
                                        </p:cTn>
                                        <p:tgtEl>
                                          <p:spTgt spid="14"/>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1+ppt_w/2"/>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3000"/>
                                        <p:tgtEl>
                                          <p:spTgt spid="22"/>
                                        </p:tgtEl>
                                        <p:attrNameLst>
                                          <p:attrName>ppt_x</p:attrName>
                                        </p:attrNameLst>
                                      </p:cBhvr>
                                      <p:tavLst>
                                        <p:tav tm="0">
                                          <p:val>
                                            <p:strVal val="ppt_x"/>
                                          </p:val>
                                        </p:tav>
                                        <p:tav tm="100000">
                                          <p:val>
                                            <p:strVal val="1+ppt_w/2"/>
                                          </p:val>
                                        </p:tav>
                                      </p:tavLst>
                                    </p:anim>
                                    <p:anim calcmode="lin" valueType="num">
                                      <p:cBhvr additive="base">
                                        <p:cTn id="171" dur="3000"/>
                                        <p:tgtEl>
                                          <p:spTgt spid="22"/>
                                        </p:tgtEl>
                                        <p:attrNameLst>
                                          <p:attrName>ppt_y</p:attrName>
                                        </p:attrNameLst>
                                      </p:cBhvr>
                                      <p:tavLst>
                                        <p:tav tm="0">
                                          <p:val>
                                            <p:strVal val="ppt_y"/>
                                          </p:val>
                                        </p:tav>
                                        <p:tav tm="100000">
                                          <p:val>
                                            <p:strVal val="1+ppt_h/2"/>
                                          </p:val>
                                        </p:tav>
                                      </p:tavLst>
                                    </p:anim>
                                    <p:set>
                                      <p:cBhvr>
                                        <p:cTn id="172" dur="1" fill="hold">
                                          <p:stCondLst>
                                            <p:cond delay="2999"/>
                                          </p:stCondLst>
                                        </p:cTn>
                                        <p:tgtEl>
                                          <p:spTgt spid="22"/>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3000"/>
                                        <p:tgtEl>
                                          <p:spTgt spid="26"/>
                                        </p:tgtEl>
                                        <p:attrNameLst>
                                          <p:attrName>ppt_x</p:attrName>
                                        </p:attrNameLst>
                                      </p:cBhvr>
                                      <p:tavLst>
                                        <p:tav tm="0">
                                          <p:val>
                                            <p:strVal val="ppt_x"/>
                                          </p:val>
                                        </p:tav>
                                        <p:tav tm="100000">
                                          <p:val>
                                            <p:strVal val="1+ppt_w/2"/>
                                          </p:val>
                                        </p:tav>
                                      </p:tavLst>
                                    </p:anim>
                                    <p:anim calcmode="lin" valueType="num">
                                      <p:cBhvr additive="base">
                                        <p:cTn id="175" dur="3000"/>
                                        <p:tgtEl>
                                          <p:spTgt spid="26"/>
                                        </p:tgtEl>
                                        <p:attrNameLst>
                                          <p:attrName>ppt_y</p:attrName>
                                        </p:attrNameLst>
                                      </p:cBhvr>
                                      <p:tavLst>
                                        <p:tav tm="0">
                                          <p:val>
                                            <p:strVal val="ppt_y"/>
                                          </p:val>
                                        </p:tav>
                                        <p:tav tm="100000">
                                          <p:val>
                                            <p:strVal val="1+ppt_h/2"/>
                                          </p:val>
                                        </p:tav>
                                      </p:tavLst>
                                    </p:anim>
                                    <p:set>
                                      <p:cBhvr>
                                        <p:cTn id="176" dur="1" fill="hold">
                                          <p:stCondLst>
                                            <p:cond delay="2999"/>
                                          </p:stCondLst>
                                        </p:cTn>
                                        <p:tgtEl>
                                          <p:spTgt spid="26"/>
                                        </p:tgtEl>
                                        <p:attrNameLst>
                                          <p:attrName>style.visibility</p:attrName>
                                        </p:attrNameLst>
                                      </p:cBhvr>
                                      <p:to>
                                        <p:strVal val="hidden"/>
                                      </p:to>
                                    </p:set>
                                  </p:childTnLst>
                                </p:cTn>
                              </p:par>
                              <p:par>
                                <p:cTn id="177" presetID="2" presetClass="exit" presetSubtype="9" fill="hold" nodeType="withEffect">
                                  <p:stCondLst>
                                    <p:cond delay="0"/>
                                  </p:stCondLst>
                                  <p:childTnLst>
                                    <p:anim calcmode="lin" valueType="num">
                                      <p:cBhvr additive="base">
                                        <p:cTn id="178" dur="3000"/>
                                        <p:tgtEl>
                                          <p:spTgt spid="8"/>
                                        </p:tgtEl>
                                        <p:attrNameLst>
                                          <p:attrName>ppt_x</p:attrName>
                                        </p:attrNameLst>
                                      </p:cBhvr>
                                      <p:tavLst>
                                        <p:tav tm="0">
                                          <p:val>
                                            <p:strVal val="ppt_x"/>
                                          </p:val>
                                        </p:tav>
                                        <p:tav tm="100000">
                                          <p:val>
                                            <p:strVal val="0-ppt_w/2"/>
                                          </p:val>
                                        </p:tav>
                                      </p:tavLst>
                                    </p:anim>
                                    <p:anim calcmode="lin" valueType="num">
                                      <p:cBhvr additive="base">
                                        <p:cTn id="179" dur="3000"/>
                                        <p:tgtEl>
                                          <p:spTgt spid="8"/>
                                        </p:tgtEl>
                                        <p:attrNameLst>
                                          <p:attrName>ppt_y</p:attrName>
                                        </p:attrNameLst>
                                      </p:cBhvr>
                                      <p:tavLst>
                                        <p:tav tm="0">
                                          <p:val>
                                            <p:strVal val="ppt_y"/>
                                          </p:val>
                                        </p:tav>
                                        <p:tav tm="100000">
                                          <p:val>
                                            <p:strVal val="0-ppt_h/2"/>
                                          </p:val>
                                        </p:tav>
                                      </p:tavLst>
                                    </p:anim>
                                    <p:set>
                                      <p:cBhvr>
                                        <p:cTn id="180" dur="1" fill="hold">
                                          <p:stCondLst>
                                            <p:cond delay="2999"/>
                                          </p:stCondLst>
                                        </p:cTn>
                                        <p:tgtEl>
                                          <p:spTgt spid="8"/>
                                        </p:tgtEl>
                                        <p:attrNameLst>
                                          <p:attrName>style.visibility</p:attrName>
                                        </p:attrNameLst>
                                      </p:cBhvr>
                                      <p:to>
                                        <p:strVal val="hidden"/>
                                      </p:to>
                                    </p:set>
                                  </p:childTnLst>
                                </p:cTn>
                              </p:par>
                              <p:par>
                                <p:cTn id="181" presetID="2" presetClass="exit" presetSubtype="9" fill="hold" nodeType="withEffect">
                                  <p:stCondLst>
                                    <p:cond delay="0"/>
                                  </p:stCondLst>
                                  <p:childTnLst>
                                    <p:anim calcmode="lin" valueType="num">
                                      <p:cBhvr additive="base">
                                        <p:cTn id="182" dur="3000"/>
                                        <p:tgtEl>
                                          <p:spTgt spid="12"/>
                                        </p:tgtEl>
                                        <p:attrNameLst>
                                          <p:attrName>ppt_x</p:attrName>
                                        </p:attrNameLst>
                                      </p:cBhvr>
                                      <p:tavLst>
                                        <p:tav tm="0">
                                          <p:val>
                                            <p:strVal val="ppt_x"/>
                                          </p:val>
                                        </p:tav>
                                        <p:tav tm="100000">
                                          <p:val>
                                            <p:strVal val="0-ppt_w/2"/>
                                          </p:val>
                                        </p:tav>
                                      </p:tavLst>
                                    </p:anim>
                                    <p:anim calcmode="lin" valueType="num">
                                      <p:cBhvr additive="base">
                                        <p:cTn id="183" dur="3000"/>
                                        <p:tgtEl>
                                          <p:spTgt spid="12"/>
                                        </p:tgtEl>
                                        <p:attrNameLst>
                                          <p:attrName>ppt_y</p:attrName>
                                        </p:attrNameLst>
                                      </p:cBhvr>
                                      <p:tavLst>
                                        <p:tav tm="0">
                                          <p:val>
                                            <p:strVal val="ppt_y"/>
                                          </p:val>
                                        </p:tav>
                                        <p:tav tm="100000">
                                          <p:val>
                                            <p:strVal val="0-ppt_h/2"/>
                                          </p:val>
                                        </p:tav>
                                      </p:tavLst>
                                    </p:anim>
                                    <p:set>
                                      <p:cBhvr>
                                        <p:cTn id="184" dur="1" fill="hold">
                                          <p:stCondLst>
                                            <p:cond delay="2999"/>
                                          </p:stCondLst>
                                        </p:cTn>
                                        <p:tgtEl>
                                          <p:spTgt spid="12"/>
                                        </p:tgtEl>
                                        <p:attrNameLst>
                                          <p:attrName>style.visibility</p:attrName>
                                        </p:attrNameLst>
                                      </p:cBhvr>
                                      <p:to>
                                        <p:strVal val="hidden"/>
                                      </p:to>
                                    </p:set>
                                  </p:childTnLst>
                                </p:cTn>
                              </p:par>
                              <p:par>
                                <p:cTn id="185" presetID="2" presetClass="exit" presetSubtype="9" fill="hold" nodeType="withEffect">
                                  <p:stCondLst>
                                    <p:cond delay="0"/>
                                  </p:stCondLst>
                                  <p:childTnLst>
                                    <p:anim calcmode="lin" valueType="num">
                                      <p:cBhvr additive="base">
                                        <p:cTn id="186" dur="3000"/>
                                        <p:tgtEl>
                                          <p:spTgt spid="16"/>
                                        </p:tgtEl>
                                        <p:attrNameLst>
                                          <p:attrName>ppt_x</p:attrName>
                                        </p:attrNameLst>
                                      </p:cBhvr>
                                      <p:tavLst>
                                        <p:tav tm="0">
                                          <p:val>
                                            <p:strVal val="ppt_x"/>
                                          </p:val>
                                        </p:tav>
                                        <p:tav tm="100000">
                                          <p:val>
                                            <p:strVal val="0-ppt_w/2"/>
                                          </p:val>
                                        </p:tav>
                                      </p:tavLst>
                                    </p:anim>
                                    <p:anim calcmode="lin" valueType="num">
                                      <p:cBhvr additive="base">
                                        <p:cTn id="187" dur="3000"/>
                                        <p:tgtEl>
                                          <p:spTgt spid="16"/>
                                        </p:tgtEl>
                                        <p:attrNameLst>
                                          <p:attrName>ppt_y</p:attrName>
                                        </p:attrNameLst>
                                      </p:cBhvr>
                                      <p:tavLst>
                                        <p:tav tm="0">
                                          <p:val>
                                            <p:strVal val="ppt_y"/>
                                          </p:val>
                                        </p:tav>
                                        <p:tav tm="100000">
                                          <p:val>
                                            <p:strVal val="0-ppt_h/2"/>
                                          </p:val>
                                        </p:tav>
                                      </p:tavLst>
                                    </p:anim>
                                    <p:set>
                                      <p:cBhvr>
                                        <p:cTn id="188" dur="1" fill="hold">
                                          <p:stCondLst>
                                            <p:cond delay="2999"/>
                                          </p:stCondLst>
                                        </p:cTn>
                                        <p:tgtEl>
                                          <p:spTgt spid="16"/>
                                        </p:tgtEl>
                                        <p:attrNameLst>
                                          <p:attrName>style.visibility</p:attrName>
                                        </p:attrNameLst>
                                      </p:cBhvr>
                                      <p:to>
                                        <p:strVal val="hidden"/>
                                      </p:to>
                                    </p:set>
                                  </p:childTnLst>
                                </p:cTn>
                              </p:par>
                              <p:par>
                                <p:cTn id="189" presetID="2" presetClass="exit" presetSubtype="9" fill="hold" nodeType="withEffect">
                                  <p:stCondLst>
                                    <p:cond delay="0"/>
                                  </p:stCondLst>
                                  <p:childTnLst>
                                    <p:anim calcmode="lin" valueType="num">
                                      <p:cBhvr additive="base">
                                        <p:cTn id="190" dur="3000"/>
                                        <p:tgtEl>
                                          <p:spTgt spid="20"/>
                                        </p:tgtEl>
                                        <p:attrNameLst>
                                          <p:attrName>ppt_x</p:attrName>
                                        </p:attrNameLst>
                                      </p:cBhvr>
                                      <p:tavLst>
                                        <p:tav tm="0">
                                          <p:val>
                                            <p:strVal val="ppt_x"/>
                                          </p:val>
                                        </p:tav>
                                        <p:tav tm="100000">
                                          <p:val>
                                            <p:strVal val="0-ppt_w/2"/>
                                          </p:val>
                                        </p:tav>
                                      </p:tavLst>
                                    </p:anim>
                                    <p:anim calcmode="lin" valueType="num">
                                      <p:cBhvr additive="base">
                                        <p:cTn id="191" dur="3000"/>
                                        <p:tgtEl>
                                          <p:spTgt spid="20"/>
                                        </p:tgtEl>
                                        <p:attrNameLst>
                                          <p:attrName>ppt_y</p:attrName>
                                        </p:attrNameLst>
                                      </p:cBhvr>
                                      <p:tavLst>
                                        <p:tav tm="0">
                                          <p:val>
                                            <p:strVal val="ppt_y"/>
                                          </p:val>
                                        </p:tav>
                                        <p:tav tm="100000">
                                          <p:val>
                                            <p:strVal val="0-ppt_h/2"/>
                                          </p:val>
                                        </p:tav>
                                      </p:tavLst>
                                    </p:anim>
                                    <p:set>
                                      <p:cBhvr>
                                        <p:cTn id="192" dur="1" fill="hold">
                                          <p:stCondLst>
                                            <p:cond delay="2999"/>
                                          </p:stCondLst>
                                        </p:cTn>
                                        <p:tgtEl>
                                          <p:spTgt spid="20"/>
                                        </p:tgtEl>
                                        <p:attrNameLst>
                                          <p:attrName>style.visibility</p:attrName>
                                        </p:attrNameLst>
                                      </p:cBhvr>
                                      <p:to>
                                        <p:strVal val="hidden"/>
                                      </p:to>
                                    </p:set>
                                  </p:childTnLst>
                                </p:cTn>
                              </p:par>
                              <p:par>
                                <p:cTn id="193" presetID="2" presetClass="exit" presetSubtype="9" fill="hold"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0-ppt_w/2"/>
                                          </p:val>
                                        </p:tav>
                                      </p:tavLst>
                                    </p:anim>
                                    <p:anim calcmode="lin" valueType="num">
                                      <p:cBhvr additive="base">
                                        <p:cTn id="195" dur="3000"/>
                                        <p:tgtEl>
                                          <p:spTgt spid="24"/>
                                        </p:tgtEl>
                                        <p:attrNameLst>
                                          <p:attrName>ppt_y</p:attrName>
                                        </p:attrNameLst>
                                      </p:cBhvr>
                                      <p:tavLst>
                                        <p:tav tm="0">
                                          <p:val>
                                            <p:strVal val="ppt_y"/>
                                          </p:val>
                                        </p:tav>
                                        <p:tav tm="100000">
                                          <p:val>
                                            <p:strVal val="0-ppt_h/2"/>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9" fill="hold" nodeType="withEffect">
                                  <p:stCondLst>
                                    <p:cond delay="0"/>
                                  </p:stCondLst>
                                  <p:childTnLst>
                                    <p:anim calcmode="lin" valueType="num">
                                      <p:cBhvr additive="base">
                                        <p:cTn id="198" dur="3000"/>
                                        <p:tgtEl>
                                          <p:spTgt spid="28"/>
                                        </p:tgtEl>
                                        <p:attrNameLst>
                                          <p:attrName>ppt_x</p:attrName>
                                        </p:attrNameLst>
                                      </p:cBhvr>
                                      <p:tavLst>
                                        <p:tav tm="0">
                                          <p:val>
                                            <p:strVal val="ppt_x"/>
                                          </p:val>
                                        </p:tav>
                                        <p:tav tm="100000">
                                          <p:val>
                                            <p:strVal val="0-ppt_w/2"/>
                                          </p:val>
                                        </p:tav>
                                      </p:tavLst>
                                    </p:anim>
                                    <p:anim calcmode="lin" valueType="num">
                                      <p:cBhvr additive="base">
                                        <p:cTn id="199" dur="3000"/>
                                        <p:tgtEl>
                                          <p:spTgt spid="28"/>
                                        </p:tgtEl>
                                        <p:attrNameLst>
                                          <p:attrName>ppt_y</p:attrName>
                                        </p:attrNameLst>
                                      </p:cBhvr>
                                      <p:tavLst>
                                        <p:tav tm="0">
                                          <p:val>
                                            <p:strVal val="ppt_y"/>
                                          </p:val>
                                        </p:tav>
                                        <p:tav tm="100000">
                                          <p:val>
                                            <p:strVal val="0-ppt_h/2"/>
                                          </p:val>
                                        </p:tav>
                                      </p:tavLst>
                                    </p:anim>
                                    <p:set>
                                      <p:cBhvr>
                                        <p:cTn id="200" dur="1" fill="hold">
                                          <p:stCondLst>
                                            <p:cond delay="2999"/>
                                          </p:stCondLst>
                                        </p:cTn>
                                        <p:tgtEl>
                                          <p:spTgt spid="28"/>
                                        </p:tgtEl>
                                        <p:attrNameLst>
                                          <p:attrName>style.visibility</p:attrName>
                                        </p:attrNameLst>
                                      </p:cBhvr>
                                      <p:to>
                                        <p:strVal val="hidden"/>
                                      </p:to>
                                    </p:set>
                                  </p:childTnLst>
                                </p:cTn>
                              </p:par>
                              <p:par>
                                <p:cTn id="201" presetID="2" presetClass="exit" presetSubtype="12" fill="hold" nodeType="withEffect">
                                  <p:stCondLst>
                                    <p:cond delay="0"/>
                                  </p:stCondLst>
                                  <p:childTnLst>
                                    <p:anim calcmode="lin" valueType="num">
                                      <p:cBhvr additive="base">
                                        <p:cTn id="202" dur="3000"/>
                                        <p:tgtEl>
                                          <p:spTgt spid="6"/>
                                        </p:tgtEl>
                                        <p:attrNameLst>
                                          <p:attrName>ppt_x</p:attrName>
                                        </p:attrNameLst>
                                      </p:cBhvr>
                                      <p:tavLst>
                                        <p:tav tm="0">
                                          <p:val>
                                            <p:strVal val="ppt_x"/>
                                          </p:val>
                                        </p:tav>
                                        <p:tav tm="100000">
                                          <p:val>
                                            <p:strVal val="0-ppt_w/2"/>
                                          </p:val>
                                        </p:tav>
                                      </p:tavLst>
                                    </p:anim>
                                    <p:anim calcmode="lin" valueType="num">
                                      <p:cBhvr additive="base">
                                        <p:cTn id="203" dur="3000"/>
                                        <p:tgtEl>
                                          <p:spTgt spid="6"/>
                                        </p:tgtEl>
                                        <p:attrNameLst>
                                          <p:attrName>ppt_y</p:attrName>
                                        </p:attrNameLst>
                                      </p:cBhvr>
                                      <p:tavLst>
                                        <p:tav tm="0">
                                          <p:val>
                                            <p:strVal val="ppt_y"/>
                                          </p:val>
                                        </p:tav>
                                        <p:tav tm="100000">
                                          <p:val>
                                            <p:strVal val="1+ppt_h/2"/>
                                          </p:val>
                                        </p:tav>
                                      </p:tavLst>
                                    </p:anim>
                                    <p:set>
                                      <p:cBhvr>
                                        <p:cTn id="204" dur="1" fill="hold">
                                          <p:stCondLst>
                                            <p:cond delay="2999"/>
                                          </p:stCondLst>
                                        </p:cTn>
                                        <p:tgtEl>
                                          <p:spTgt spid="6"/>
                                        </p:tgtEl>
                                        <p:attrNameLst>
                                          <p:attrName>style.visibility</p:attrName>
                                        </p:attrNameLst>
                                      </p:cBhvr>
                                      <p:to>
                                        <p:strVal val="hidden"/>
                                      </p:to>
                                    </p:set>
                                  </p:childTnLst>
                                </p:cTn>
                              </p:par>
                              <p:par>
                                <p:cTn id="205" presetID="2" presetClass="exit" presetSubtype="12" fill="hold" nodeType="withEffect">
                                  <p:stCondLst>
                                    <p:cond delay="0"/>
                                  </p:stCondLst>
                                  <p:childTnLst>
                                    <p:anim calcmode="lin" valueType="num">
                                      <p:cBhvr additive="base">
                                        <p:cTn id="206" dur="3000"/>
                                        <p:tgtEl>
                                          <p:spTgt spid="11"/>
                                        </p:tgtEl>
                                        <p:attrNameLst>
                                          <p:attrName>ppt_x</p:attrName>
                                        </p:attrNameLst>
                                      </p:cBhvr>
                                      <p:tavLst>
                                        <p:tav tm="0">
                                          <p:val>
                                            <p:strVal val="ppt_x"/>
                                          </p:val>
                                        </p:tav>
                                        <p:tav tm="100000">
                                          <p:val>
                                            <p:strVal val="0-ppt_w/2"/>
                                          </p:val>
                                        </p:tav>
                                      </p:tavLst>
                                    </p:anim>
                                    <p:anim calcmode="lin" valueType="num">
                                      <p:cBhvr additive="base">
                                        <p:cTn id="207" dur="3000"/>
                                        <p:tgtEl>
                                          <p:spTgt spid="11"/>
                                        </p:tgtEl>
                                        <p:attrNameLst>
                                          <p:attrName>ppt_y</p:attrName>
                                        </p:attrNameLst>
                                      </p:cBhvr>
                                      <p:tavLst>
                                        <p:tav tm="0">
                                          <p:val>
                                            <p:strVal val="ppt_y"/>
                                          </p:val>
                                        </p:tav>
                                        <p:tav tm="100000">
                                          <p:val>
                                            <p:strVal val="1+ppt_h/2"/>
                                          </p:val>
                                        </p:tav>
                                      </p:tavLst>
                                    </p:anim>
                                    <p:set>
                                      <p:cBhvr>
                                        <p:cTn id="208" dur="1" fill="hold">
                                          <p:stCondLst>
                                            <p:cond delay="2999"/>
                                          </p:stCondLst>
                                        </p:cTn>
                                        <p:tgtEl>
                                          <p:spTgt spid="11"/>
                                        </p:tgtEl>
                                        <p:attrNameLst>
                                          <p:attrName>style.visibility</p:attrName>
                                        </p:attrNameLst>
                                      </p:cBhvr>
                                      <p:to>
                                        <p:strVal val="hidden"/>
                                      </p:to>
                                    </p:set>
                                  </p:childTnLst>
                                </p:cTn>
                              </p:par>
                              <p:par>
                                <p:cTn id="209" presetID="2" presetClass="exit" presetSubtype="12" fill="hold" nodeType="withEffect">
                                  <p:stCondLst>
                                    <p:cond delay="0"/>
                                  </p:stCondLst>
                                  <p:childTnLst>
                                    <p:anim calcmode="lin" valueType="num">
                                      <p:cBhvr additive="base">
                                        <p:cTn id="210" dur="3000"/>
                                        <p:tgtEl>
                                          <p:spTgt spid="15"/>
                                        </p:tgtEl>
                                        <p:attrNameLst>
                                          <p:attrName>ppt_x</p:attrName>
                                        </p:attrNameLst>
                                      </p:cBhvr>
                                      <p:tavLst>
                                        <p:tav tm="0">
                                          <p:val>
                                            <p:strVal val="ppt_x"/>
                                          </p:val>
                                        </p:tav>
                                        <p:tav tm="100000">
                                          <p:val>
                                            <p:strVal val="0-ppt_w/2"/>
                                          </p:val>
                                        </p:tav>
                                      </p:tavLst>
                                    </p:anim>
                                    <p:anim calcmode="lin" valueType="num">
                                      <p:cBhvr additive="base">
                                        <p:cTn id="211" dur="3000"/>
                                        <p:tgtEl>
                                          <p:spTgt spid="15"/>
                                        </p:tgtEl>
                                        <p:attrNameLst>
                                          <p:attrName>ppt_y</p:attrName>
                                        </p:attrNameLst>
                                      </p:cBhvr>
                                      <p:tavLst>
                                        <p:tav tm="0">
                                          <p:val>
                                            <p:strVal val="ppt_y"/>
                                          </p:val>
                                        </p:tav>
                                        <p:tav tm="100000">
                                          <p:val>
                                            <p:strVal val="1+ppt_h/2"/>
                                          </p:val>
                                        </p:tav>
                                      </p:tavLst>
                                    </p:anim>
                                    <p:set>
                                      <p:cBhvr>
                                        <p:cTn id="212" dur="1" fill="hold">
                                          <p:stCondLst>
                                            <p:cond delay="2999"/>
                                          </p:stCondLst>
                                        </p:cTn>
                                        <p:tgtEl>
                                          <p:spTgt spid="15"/>
                                        </p:tgtEl>
                                        <p:attrNameLst>
                                          <p:attrName>style.visibility</p:attrName>
                                        </p:attrNameLst>
                                      </p:cBhvr>
                                      <p:to>
                                        <p:strVal val="hidden"/>
                                      </p:to>
                                    </p:set>
                                  </p:childTnLst>
                                </p:cTn>
                              </p:par>
                              <p:par>
                                <p:cTn id="213" presetID="2" presetClass="exit" presetSubtype="12" fill="hold" nodeType="withEffect">
                                  <p:stCondLst>
                                    <p:cond delay="0"/>
                                  </p:stCondLst>
                                  <p:childTnLst>
                                    <p:anim calcmode="lin" valueType="num">
                                      <p:cBhvr additive="base">
                                        <p:cTn id="214" dur="3000"/>
                                        <p:tgtEl>
                                          <p:spTgt spid="19"/>
                                        </p:tgtEl>
                                        <p:attrNameLst>
                                          <p:attrName>ppt_x</p:attrName>
                                        </p:attrNameLst>
                                      </p:cBhvr>
                                      <p:tavLst>
                                        <p:tav tm="0">
                                          <p:val>
                                            <p:strVal val="ppt_x"/>
                                          </p:val>
                                        </p:tav>
                                        <p:tav tm="100000">
                                          <p:val>
                                            <p:strVal val="0-ppt_w/2"/>
                                          </p:val>
                                        </p:tav>
                                      </p:tavLst>
                                    </p:anim>
                                    <p:anim calcmode="lin" valueType="num">
                                      <p:cBhvr additive="base">
                                        <p:cTn id="215" dur="3000"/>
                                        <p:tgtEl>
                                          <p:spTgt spid="19"/>
                                        </p:tgtEl>
                                        <p:attrNameLst>
                                          <p:attrName>ppt_y</p:attrName>
                                        </p:attrNameLst>
                                      </p:cBhvr>
                                      <p:tavLst>
                                        <p:tav tm="0">
                                          <p:val>
                                            <p:strVal val="ppt_y"/>
                                          </p:val>
                                        </p:tav>
                                        <p:tav tm="100000">
                                          <p:val>
                                            <p:strVal val="1+ppt_h/2"/>
                                          </p:val>
                                        </p:tav>
                                      </p:tavLst>
                                    </p:anim>
                                    <p:set>
                                      <p:cBhvr>
                                        <p:cTn id="216" dur="1" fill="hold">
                                          <p:stCondLst>
                                            <p:cond delay="2999"/>
                                          </p:stCondLst>
                                        </p:cTn>
                                        <p:tgtEl>
                                          <p:spTgt spid="19"/>
                                        </p:tgtEl>
                                        <p:attrNameLst>
                                          <p:attrName>style.visibility</p:attrName>
                                        </p:attrNameLst>
                                      </p:cBhvr>
                                      <p:to>
                                        <p:strVal val="hidden"/>
                                      </p:to>
                                    </p:set>
                                  </p:childTnLst>
                                </p:cTn>
                              </p:par>
                              <p:par>
                                <p:cTn id="217" presetID="2" presetClass="exit" presetSubtype="12" fill="hold" nodeType="withEffect">
                                  <p:stCondLst>
                                    <p:cond delay="0"/>
                                  </p:stCondLst>
                                  <p:childTnLst>
                                    <p:anim calcmode="lin" valueType="num">
                                      <p:cBhvr additive="base">
                                        <p:cTn id="218" dur="3000"/>
                                        <p:tgtEl>
                                          <p:spTgt spid="23"/>
                                        </p:tgtEl>
                                        <p:attrNameLst>
                                          <p:attrName>ppt_x</p:attrName>
                                        </p:attrNameLst>
                                      </p:cBhvr>
                                      <p:tavLst>
                                        <p:tav tm="0">
                                          <p:val>
                                            <p:strVal val="ppt_x"/>
                                          </p:val>
                                        </p:tav>
                                        <p:tav tm="100000">
                                          <p:val>
                                            <p:strVal val="0-ppt_w/2"/>
                                          </p:val>
                                        </p:tav>
                                      </p:tavLst>
                                    </p:anim>
                                    <p:anim calcmode="lin" valueType="num">
                                      <p:cBhvr additive="base">
                                        <p:cTn id="219" dur="3000"/>
                                        <p:tgtEl>
                                          <p:spTgt spid="23"/>
                                        </p:tgtEl>
                                        <p:attrNameLst>
                                          <p:attrName>ppt_y</p:attrName>
                                        </p:attrNameLst>
                                      </p:cBhvr>
                                      <p:tavLst>
                                        <p:tav tm="0">
                                          <p:val>
                                            <p:strVal val="ppt_y"/>
                                          </p:val>
                                        </p:tav>
                                        <p:tav tm="100000">
                                          <p:val>
                                            <p:strVal val="1+ppt_h/2"/>
                                          </p:val>
                                        </p:tav>
                                      </p:tavLst>
                                    </p:anim>
                                    <p:set>
                                      <p:cBhvr>
                                        <p:cTn id="220" dur="1" fill="hold">
                                          <p:stCondLst>
                                            <p:cond delay="2999"/>
                                          </p:stCondLst>
                                        </p:cTn>
                                        <p:tgtEl>
                                          <p:spTgt spid="23"/>
                                        </p:tgtEl>
                                        <p:attrNameLst>
                                          <p:attrName>style.visibility</p:attrName>
                                        </p:attrNameLst>
                                      </p:cBhvr>
                                      <p:to>
                                        <p:strVal val="hidden"/>
                                      </p:to>
                                    </p:set>
                                  </p:childTnLst>
                                </p:cTn>
                              </p:par>
                              <p:par>
                                <p:cTn id="221" presetID="2" presetClass="exit" presetSubtype="12" fill="hold"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3" fill="hold" nodeType="withEffect">
                                  <p:stCondLst>
                                    <p:cond delay="0"/>
                                  </p:stCondLst>
                                  <p:childTnLst>
                                    <p:anim calcmode="lin" valueType="num">
                                      <p:cBhvr additive="base">
                                        <p:cTn id="226" dur="3000"/>
                                        <p:tgtEl>
                                          <p:spTgt spid="7"/>
                                        </p:tgtEl>
                                        <p:attrNameLst>
                                          <p:attrName>ppt_x</p:attrName>
                                        </p:attrNameLst>
                                      </p:cBhvr>
                                      <p:tavLst>
                                        <p:tav tm="0">
                                          <p:val>
                                            <p:strVal val="ppt_x"/>
                                          </p:val>
                                        </p:tav>
                                        <p:tav tm="100000">
                                          <p:val>
                                            <p:strVal val="1+ppt_w/2"/>
                                          </p:val>
                                        </p:tav>
                                      </p:tavLst>
                                    </p:anim>
                                    <p:anim calcmode="lin" valueType="num">
                                      <p:cBhvr additive="base">
                                        <p:cTn id="227" dur="3000"/>
                                        <p:tgtEl>
                                          <p:spTgt spid="7"/>
                                        </p:tgtEl>
                                        <p:attrNameLst>
                                          <p:attrName>ppt_y</p:attrName>
                                        </p:attrNameLst>
                                      </p:cBhvr>
                                      <p:tavLst>
                                        <p:tav tm="0">
                                          <p:val>
                                            <p:strVal val="ppt_y"/>
                                          </p:val>
                                        </p:tav>
                                        <p:tav tm="100000">
                                          <p:val>
                                            <p:strVal val="0-ppt_h/2"/>
                                          </p:val>
                                        </p:tav>
                                      </p:tavLst>
                                    </p:anim>
                                    <p:set>
                                      <p:cBhvr>
                                        <p:cTn id="228" dur="1" fill="hold">
                                          <p:stCondLst>
                                            <p:cond delay="2999"/>
                                          </p:stCondLst>
                                        </p:cTn>
                                        <p:tgtEl>
                                          <p:spTgt spid="7"/>
                                        </p:tgtEl>
                                        <p:attrNameLst>
                                          <p:attrName>style.visibility</p:attrName>
                                        </p:attrNameLst>
                                      </p:cBhvr>
                                      <p:to>
                                        <p:strVal val="hidden"/>
                                      </p:to>
                                    </p:set>
                                  </p:childTnLst>
                                </p:cTn>
                              </p:par>
                              <p:par>
                                <p:cTn id="229" presetID="2" presetClass="exit" presetSubtype="3" fill="hold" nodeType="withEffect">
                                  <p:stCondLst>
                                    <p:cond delay="0"/>
                                  </p:stCondLst>
                                  <p:childTnLst>
                                    <p:anim calcmode="lin" valueType="num">
                                      <p:cBhvr additive="base">
                                        <p:cTn id="230" dur="3000"/>
                                        <p:tgtEl>
                                          <p:spTgt spid="9"/>
                                        </p:tgtEl>
                                        <p:attrNameLst>
                                          <p:attrName>ppt_x</p:attrName>
                                        </p:attrNameLst>
                                      </p:cBhvr>
                                      <p:tavLst>
                                        <p:tav tm="0">
                                          <p:val>
                                            <p:strVal val="ppt_x"/>
                                          </p:val>
                                        </p:tav>
                                        <p:tav tm="100000">
                                          <p:val>
                                            <p:strVal val="1+ppt_w/2"/>
                                          </p:val>
                                        </p:tav>
                                      </p:tavLst>
                                    </p:anim>
                                    <p:anim calcmode="lin" valueType="num">
                                      <p:cBhvr additive="base">
                                        <p:cTn id="231" dur="3000"/>
                                        <p:tgtEl>
                                          <p:spTgt spid="9"/>
                                        </p:tgtEl>
                                        <p:attrNameLst>
                                          <p:attrName>ppt_y</p:attrName>
                                        </p:attrNameLst>
                                      </p:cBhvr>
                                      <p:tavLst>
                                        <p:tav tm="0">
                                          <p:val>
                                            <p:strVal val="ppt_y"/>
                                          </p:val>
                                        </p:tav>
                                        <p:tav tm="100000">
                                          <p:val>
                                            <p:strVal val="0-ppt_h/2"/>
                                          </p:val>
                                        </p:tav>
                                      </p:tavLst>
                                    </p:anim>
                                    <p:set>
                                      <p:cBhvr>
                                        <p:cTn id="232" dur="1" fill="hold">
                                          <p:stCondLst>
                                            <p:cond delay="2999"/>
                                          </p:stCondLst>
                                        </p:cTn>
                                        <p:tgtEl>
                                          <p:spTgt spid="9"/>
                                        </p:tgtEl>
                                        <p:attrNameLst>
                                          <p:attrName>style.visibility</p:attrName>
                                        </p:attrNameLst>
                                      </p:cBhvr>
                                      <p:to>
                                        <p:strVal val="hidden"/>
                                      </p:to>
                                    </p:set>
                                  </p:childTnLst>
                                </p:cTn>
                              </p:par>
                              <p:par>
                                <p:cTn id="233" presetID="2" presetClass="exit" presetSubtype="3" fill="hold" nodeType="withEffect">
                                  <p:stCondLst>
                                    <p:cond delay="0"/>
                                  </p:stCondLst>
                                  <p:childTnLst>
                                    <p:anim calcmode="lin" valueType="num">
                                      <p:cBhvr additive="base">
                                        <p:cTn id="234" dur="3000"/>
                                        <p:tgtEl>
                                          <p:spTgt spid="13"/>
                                        </p:tgtEl>
                                        <p:attrNameLst>
                                          <p:attrName>ppt_x</p:attrName>
                                        </p:attrNameLst>
                                      </p:cBhvr>
                                      <p:tavLst>
                                        <p:tav tm="0">
                                          <p:val>
                                            <p:strVal val="ppt_x"/>
                                          </p:val>
                                        </p:tav>
                                        <p:tav tm="100000">
                                          <p:val>
                                            <p:strVal val="1+ppt_w/2"/>
                                          </p:val>
                                        </p:tav>
                                      </p:tavLst>
                                    </p:anim>
                                    <p:anim calcmode="lin" valueType="num">
                                      <p:cBhvr additive="base">
                                        <p:cTn id="235" dur="3000"/>
                                        <p:tgtEl>
                                          <p:spTgt spid="13"/>
                                        </p:tgtEl>
                                        <p:attrNameLst>
                                          <p:attrName>ppt_y</p:attrName>
                                        </p:attrNameLst>
                                      </p:cBhvr>
                                      <p:tavLst>
                                        <p:tav tm="0">
                                          <p:val>
                                            <p:strVal val="ppt_y"/>
                                          </p:val>
                                        </p:tav>
                                        <p:tav tm="100000">
                                          <p:val>
                                            <p:strVal val="0-ppt_h/2"/>
                                          </p:val>
                                        </p:tav>
                                      </p:tavLst>
                                    </p:anim>
                                    <p:set>
                                      <p:cBhvr>
                                        <p:cTn id="236" dur="1" fill="hold">
                                          <p:stCondLst>
                                            <p:cond delay="2999"/>
                                          </p:stCondLst>
                                        </p:cTn>
                                        <p:tgtEl>
                                          <p:spTgt spid="13"/>
                                        </p:tgtEl>
                                        <p:attrNameLst>
                                          <p:attrName>style.visibility</p:attrName>
                                        </p:attrNameLst>
                                      </p:cBhvr>
                                      <p:to>
                                        <p:strVal val="hidden"/>
                                      </p:to>
                                    </p:set>
                                  </p:childTnLst>
                                </p:cTn>
                              </p:par>
                              <p:par>
                                <p:cTn id="237" presetID="2" presetClass="exit" presetSubtype="3" fill="hold" nodeType="withEffect">
                                  <p:stCondLst>
                                    <p:cond delay="0"/>
                                  </p:stCondLst>
                                  <p:childTnLst>
                                    <p:anim calcmode="lin" valueType="num">
                                      <p:cBhvr additive="base">
                                        <p:cTn id="238" dur="3000"/>
                                        <p:tgtEl>
                                          <p:spTgt spid="17"/>
                                        </p:tgtEl>
                                        <p:attrNameLst>
                                          <p:attrName>ppt_x</p:attrName>
                                        </p:attrNameLst>
                                      </p:cBhvr>
                                      <p:tavLst>
                                        <p:tav tm="0">
                                          <p:val>
                                            <p:strVal val="ppt_x"/>
                                          </p:val>
                                        </p:tav>
                                        <p:tav tm="100000">
                                          <p:val>
                                            <p:strVal val="1+ppt_w/2"/>
                                          </p:val>
                                        </p:tav>
                                      </p:tavLst>
                                    </p:anim>
                                    <p:anim calcmode="lin" valueType="num">
                                      <p:cBhvr additive="base">
                                        <p:cTn id="239" dur="3000"/>
                                        <p:tgtEl>
                                          <p:spTgt spid="17"/>
                                        </p:tgtEl>
                                        <p:attrNameLst>
                                          <p:attrName>ppt_y</p:attrName>
                                        </p:attrNameLst>
                                      </p:cBhvr>
                                      <p:tavLst>
                                        <p:tav tm="0">
                                          <p:val>
                                            <p:strVal val="ppt_y"/>
                                          </p:val>
                                        </p:tav>
                                        <p:tav tm="100000">
                                          <p:val>
                                            <p:strVal val="0-ppt_h/2"/>
                                          </p:val>
                                        </p:tav>
                                      </p:tavLst>
                                    </p:anim>
                                    <p:set>
                                      <p:cBhvr>
                                        <p:cTn id="240" dur="1" fill="hold">
                                          <p:stCondLst>
                                            <p:cond delay="2999"/>
                                          </p:stCondLst>
                                        </p:cTn>
                                        <p:tgtEl>
                                          <p:spTgt spid="17"/>
                                        </p:tgtEl>
                                        <p:attrNameLst>
                                          <p:attrName>style.visibility</p:attrName>
                                        </p:attrNameLst>
                                      </p:cBhvr>
                                      <p:to>
                                        <p:strVal val="hidden"/>
                                      </p:to>
                                    </p:set>
                                  </p:childTnLst>
                                </p:cTn>
                              </p:par>
                              <p:par>
                                <p:cTn id="241" presetID="2" presetClass="exit" presetSubtype="3" fill="hold" nodeType="withEffect">
                                  <p:stCondLst>
                                    <p:cond delay="0"/>
                                  </p:stCondLst>
                                  <p:childTnLst>
                                    <p:anim calcmode="lin" valueType="num">
                                      <p:cBhvr additive="base">
                                        <p:cTn id="242" dur="3000"/>
                                        <p:tgtEl>
                                          <p:spTgt spid="21"/>
                                        </p:tgtEl>
                                        <p:attrNameLst>
                                          <p:attrName>ppt_x</p:attrName>
                                        </p:attrNameLst>
                                      </p:cBhvr>
                                      <p:tavLst>
                                        <p:tav tm="0">
                                          <p:val>
                                            <p:strVal val="ppt_x"/>
                                          </p:val>
                                        </p:tav>
                                        <p:tav tm="100000">
                                          <p:val>
                                            <p:strVal val="1+ppt_w/2"/>
                                          </p:val>
                                        </p:tav>
                                      </p:tavLst>
                                    </p:anim>
                                    <p:anim calcmode="lin" valueType="num">
                                      <p:cBhvr additive="base">
                                        <p:cTn id="243" dur="3000"/>
                                        <p:tgtEl>
                                          <p:spTgt spid="21"/>
                                        </p:tgtEl>
                                        <p:attrNameLst>
                                          <p:attrName>ppt_y</p:attrName>
                                        </p:attrNameLst>
                                      </p:cBhvr>
                                      <p:tavLst>
                                        <p:tav tm="0">
                                          <p:val>
                                            <p:strVal val="ppt_y"/>
                                          </p:val>
                                        </p:tav>
                                        <p:tav tm="100000">
                                          <p:val>
                                            <p:strVal val="0-ppt_h/2"/>
                                          </p:val>
                                        </p:tav>
                                      </p:tavLst>
                                    </p:anim>
                                    <p:set>
                                      <p:cBhvr>
                                        <p:cTn id="244" dur="1" fill="hold">
                                          <p:stCondLst>
                                            <p:cond delay="2999"/>
                                          </p:stCondLst>
                                        </p:cTn>
                                        <p:tgtEl>
                                          <p:spTgt spid="21"/>
                                        </p:tgtEl>
                                        <p:attrNameLst>
                                          <p:attrName>style.visibility</p:attrName>
                                        </p:attrNameLst>
                                      </p:cBhvr>
                                      <p:to>
                                        <p:strVal val="hidden"/>
                                      </p:to>
                                    </p:set>
                                  </p:childTnLst>
                                </p:cTn>
                              </p:par>
                              <p:par>
                                <p:cTn id="245" presetID="2" presetClass="exit" presetSubtype="3" fill="hold" nodeType="withEffect">
                                  <p:stCondLst>
                                    <p:cond delay="0"/>
                                  </p:stCondLst>
                                  <p:childTnLst>
                                    <p:anim calcmode="lin" valueType="num">
                                      <p:cBhvr additive="base">
                                        <p:cTn id="246" dur="3000"/>
                                        <p:tgtEl>
                                          <p:spTgt spid="25"/>
                                        </p:tgtEl>
                                        <p:attrNameLst>
                                          <p:attrName>ppt_x</p:attrName>
                                        </p:attrNameLst>
                                      </p:cBhvr>
                                      <p:tavLst>
                                        <p:tav tm="0">
                                          <p:val>
                                            <p:strVal val="ppt_x"/>
                                          </p:val>
                                        </p:tav>
                                        <p:tav tm="100000">
                                          <p:val>
                                            <p:strVal val="1+ppt_w/2"/>
                                          </p:val>
                                        </p:tav>
                                      </p:tavLst>
                                    </p:anim>
                                    <p:anim calcmode="lin" valueType="num">
                                      <p:cBhvr additive="base">
                                        <p:cTn id="247" dur="3000"/>
                                        <p:tgtEl>
                                          <p:spTgt spid="25"/>
                                        </p:tgtEl>
                                        <p:attrNameLst>
                                          <p:attrName>ppt_y</p:attrName>
                                        </p:attrNameLst>
                                      </p:cBhvr>
                                      <p:tavLst>
                                        <p:tav tm="0">
                                          <p:val>
                                            <p:strVal val="ppt_y"/>
                                          </p:val>
                                        </p:tav>
                                        <p:tav tm="100000">
                                          <p:val>
                                            <p:strVal val="0-ppt_h/2"/>
                                          </p:val>
                                        </p:tav>
                                      </p:tavLst>
                                    </p:anim>
                                    <p:set>
                                      <p:cBhvr>
                                        <p:cTn id="248" dur="1" fill="hold">
                                          <p:stCondLst>
                                            <p:cond delay="2999"/>
                                          </p:stCondLst>
                                        </p:cTn>
                                        <p:tgtEl>
                                          <p:spTgt spid="25"/>
                                        </p:tgtEl>
                                        <p:attrNameLst>
                                          <p:attrName>style.visibility</p:attrName>
                                        </p:attrNameLst>
                                      </p:cBhvr>
                                      <p:to>
                                        <p:strVal val="hidden"/>
                                      </p:to>
                                    </p:set>
                                  </p:childTnLst>
                                </p:cTn>
                              </p:par>
                              <p:par>
                                <p:cTn id="249" presetID="23" presetClass="entr" presetSubtype="272" fill="hold" nodeType="withEffect">
                                  <p:stCondLst>
                                    <p:cond delay="0"/>
                                  </p:stCondLst>
                                  <p:childTnLst>
                                    <p:set>
                                      <p:cBhvr>
                                        <p:cTn id="250" dur="1" fill="hold">
                                          <p:stCondLst>
                                            <p:cond delay="0"/>
                                          </p:stCondLst>
                                        </p:cTn>
                                        <p:tgtEl>
                                          <p:spTgt spid="4"/>
                                        </p:tgtEl>
                                        <p:attrNameLst>
                                          <p:attrName>style.visibility</p:attrName>
                                        </p:attrNameLst>
                                      </p:cBhvr>
                                      <p:to>
                                        <p:strVal val="visible"/>
                                      </p:to>
                                    </p:set>
                                    <p:anim calcmode="lin" valueType="num">
                                      <p:cBhvr>
                                        <p:cTn id="251" dur="3000" fill="hold"/>
                                        <p:tgtEl>
                                          <p:spTgt spid="4"/>
                                        </p:tgtEl>
                                        <p:attrNameLst>
                                          <p:attrName>ppt_w</p:attrName>
                                        </p:attrNameLst>
                                      </p:cBhvr>
                                      <p:tavLst>
                                        <p:tav tm="0">
                                          <p:val>
                                            <p:strVal val="2/3*#ppt_w"/>
                                          </p:val>
                                        </p:tav>
                                        <p:tav tm="100000">
                                          <p:val>
                                            <p:strVal val="#ppt_w"/>
                                          </p:val>
                                        </p:tav>
                                      </p:tavLst>
                                    </p:anim>
                                    <p:anim calcmode="lin" valueType="num">
                                      <p:cBhvr>
                                        <p:cTn id="252" dur="3000" fill="hold"/>
                                        <p:tgtEl>
                                          <p:spTgt spid="4"/>
                                        </p:tgtEl>
                                        <p:attrNameLst>
                                          <p:attrName>ppt_h</p:attrName>
                                        </p:attrNameLst>
                                      </p:cBhvr>
                                      <p:tavLst>
                                        <p:tav tm="0">
                                          <p:val>
                                            <p:strVal val="2/3*#ppt_h"/>
                                          </p:val>
                                        </p:tav>
                                        <p:tav tm="100000">
                                          <p:val>
                                            <p:strVal val="#ppt_h"/>
                                          </p:val>
                                        </p:tav>
                                      </p:tavLst>
                                    </p:anim>
                                  </p:childTnLst>
                                </p:cTn>
                              </p:par>
                              <p:par>
                                <p:cTn id="253" presetID="4" presetClass="entr" presetSubtype="32" fill="hold" nodeType="withEffect">
                                  <p:stCondLst>
                                    <p:cond delay="0"/>
                                  </p:stCondLst>
                                  <p:childTnLst>
                                    <p:set>
                                      <p:cBhvr>
                                        <p:cTn id="254" dur="1" fill="hold">
                                          <p:stCondLst>
                                            <p:cond delay="0"/>
                                          </p:stCondLst>
                                        </p:cTn>
                                        <p:tgtEl>
                                          <p:spTgt spid="4"/>
                                        </p:tgtEl>
                                        <p:attrNameLst>
                                          <p:attrName>style.visibility</p:attrName>
                                        </p:attrNameLst>
                                      </p:cBhvr>
                                      <p:to>
                                        <p:strVal val="visible"/>
                                      </p:to>
                                    </p:set>
                                    <p:animEffect transition="in" filter="box(out)">
                                      <p:cBhvr>
                                        <p:cTn id="255"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3418098" y="2368330"/>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489932" y="3511338"/>
            <a:ext cx="1236234" cy="235745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pic>
        <p:nvPicPr>
          <p:cNvPr id="20" name="19 Imagen" descr="brown-paw-tracks-on-grey-b4b4b4-hi.png"/>
          <p:cNvPicPr>
            <a:picLocks noChangeAspect="1"/>
          </p:cNvPicPr>
          <p:nvPr/>
        </p:nvPicPr>
        <p:blipFill>
          <a:blip r:embed="rId5"/>
          <a:srcRect/>
          <a:stretch>
            <a:fillRect/>
          </a:stretch>
        </p:blipFill>
        <p:spPr>
          <a:xfrm rot="16200000">
            <a:off x="1167801" y="3475619"/>
            <a:ext cx="1236234" cy="2714644"/>
          </a:xfrm>
          <a:prstGeom prst="rect">
            <a:avLst/>
          </a:prstGeom>
        </p:spPr>
      </p:pic>
      <p:sp>
        <p:nvSpPr>
          <p:cNvPr id="16" name="15 CuadroTexto"/>
          <p:cNvSpPr txBox="1"/>
          <p:nvPr/>
        </p:nvSpPr>
        <p:spPr>
          <a:xfrm>
            <a:off x="285720" y="1000114"/>
            <a:ext cx="7358114" cy="2585323"/>
          </a:xfrm>
          <a:prstGeom prst="rect">
            <a:avLst/>
          </a:prstGeom>
          <a:noFill/>
        </p:spPr>
        <p:txBody>
          <a:bodyPr wrap="square" rtlCol="0">
            <a:spAutoFit/>
          </a:bodyPr>
          <a:lstStyle/>
          <a:p>
            <a:r>
              <a:rPr lang="es-ES" dirty="0" smtClean="0"/>
              <a:t> </a:t>
            </a:r>
          </a:p>
          <a:p>
            <a:r>
              <a:rPr lang="es-ES" b="1" dirty="0" smtClean="0">
                <a:effectLst>
                  <a:outerShdw blurRad="38100" dist="38100" dir="2700000" algn="tl">
                    <a:srgbClr val="000000">
                      <a:alpha val="43137"/>
                    </a:srgbClr>
                  </a:outerShdw>
                </a:effectLst>
                <a:latin typeface="Agency FB" pitchFamily="34" charset="0"/>
              </a:rPr>
              <a:t>OREJAS:</a:t>
            </a:r>
          </a:p>
          <a:p>
            <a:r>
              <a:rPr lang="es-ES" dirty="0" smtClean="0">
                <a:effectLst>
                  <a:outerShdw blurRad="38100" dist="38100" dir="2700000" algn="tl">
                    <a:srgbClr val="000000">
                      <a:alpha val="43137"/>
                    </a:srgbClr>
                  </a:outerShdw>
                </a:effectLst>
                <a:latin typeface="Agency FB" pitchFamily="34" charset="0"/>
              </a:rPr>
              <a:t>Moderadas, colocadas en la parte superior de la cabeza. Algunas federaciones caninas permiten que sean cortadas, terminando en punta; entonces tienen que ser paradas.</a:t>
            </a:r>
          </a:p>
          <a:p>
            <a:r>
              <a:rPr lang="es-ES" b="1" dirty="0" smtClean="0">
                <a:effectLst>
                  <a:outerShdw blurRad="38100" dist="38100" dir="2700000" algn="tl">
                    <a:srgbClr val="000000">
                      <a:alpha val="43137"/>
                    </a:srgbClr>
                  </a:outerShdw>
                </a:effectLst>
                <a:latin typeface="Agency FB" pitchFamily="34" charset="0"/>
              </a:rPr>
              <a:t> </a:t>
            </a:r>
          </a:p>
          <a:p>
            <a:r>
              <a:rPr lang="es-ES" b="1" dirty="0" smtClean="0">
                <a:effectLst>
                  <a:outerShdw blurRad="38100" dist="38100" dir="2700000" algn="tl">
                    <a:srgbClr val="000000">
                      <a:alpha val="43137"/>
                    </a:srgbClr>
                  </a:outerShdw>
                </a:effectLst>
                <a:latin typeface="Agency FB" pitchFamily="34" charset="0"/>
              </a:rPr>
              <a:t>HOMBROS:</a:t>
            </a:r>
          </a:p>
          <a:p>
            <a:r>
              <a:rPr lang="es-ES" dirty="0" smtClean="0">
                <a:effectLst>
                  <a:outerShdw blurRad="38100" dist="38100" dir="2700000" algn="tl">
                    <a:srgbClr val="000000">
                      <a:alpha val="43137"/>
                    </a:srgbClr>
                  </a:outerShdw>
                </a:effectLst>
                <a:latin typeface="Agency FB" pitchFamily="34" charset="0"/>
              </a:rPr>
              <a:t>Los hombros no pueden ser rectos, tienen que tener </a:t>
            </a:r>
            <a:r>
              <a:rPr lang="es-ES" dirty="0" err="1" smtClean="0">
                <a:effectLst>
                  <a:outerShdw blurRad="38100" dist="38100" dir="2700000" algn="tl">
                    <a:srgbClr val="000000">
                      <a:alpha val="43137"/>
                    </a:srgbClr>
                  </a:outerShdw>
                </a:effectLst>
                <a:latin typeface="Agency FB" pitchFamily="34" charset="0"/>
              </a:rPr>
              <a:t>angulación</a:t>
            </a:r>
            <a:r>
              <a:rPr lang="es-ES" dirty="0" smtClean="0">
                <a:effectLst>
                  <a:outerShdw blurRad="38100" dist="38100" dir="2700000" algn="tl">
                    <a:srgbClr val="000000">
                      <a:alpha val="43137"/>
                    </a:srgbClr>
                  </a:outerShdw>
                </a:effectLst>
                <a:latin typeface="Agency FB" pitchFamily="34" charset="0"/>
              </a:rPr>
              <a:t>. Son largos y están cubiertos de músculos pero no excesivo.</a:t>
            </a:r>
          </a:p>
          <a:p>
            <a:endParaRPr lang="es-ES" dirty="0">
              <a:effectLst>
                <a:outerShdw blurRad="38100" dist="38100" dir="2700000" algn="tl">
                  <a:srgbClr val="000000">
                    <a:alpha val="43137"/>
                  </a:srgbClr>
                </a:outerShdw>
              </a:effectLst>
              <a:latin typeface="Agency FB" pitchFamily="34" charset="0"/>
            </a:endParaRPr>
          </a:p>
        </p:txBody>
      </p:sp>
      <p:sp>
        <p:nvSpPr>
          <p:cNvPr id="17" name="16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20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C08040"/>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26c13a8743685088dd0ca950088e88b4.jpg"/>
          <p:cNvPicPr>
            <a:picLocks noChangeAspect="1"/>
          </p:cNvPicPr>
          <p:nvPr/>
        </p:nvPicPr>
        <p:blipFill>
          <a:blip r:embed="rId2"/>
          <a:stretch>
            <a:fillRect/>
          </a:stretch>
        </p:blipFill>
        <p:spPr>
          <a:xfrm>
            <a:off x="7432" y="0"/>
            <a:ext cx="9136568" cy="5143500"/>
          </a:xfrm>
          <a:prstGeom prst="rect">
            <a:avLst/>
          </a:prstGeom>
        </p:spPr>
      </p:pic>
      <p:pic>
        <p:nvPicPr>
          <p:cNvPr id="5" name="4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a:off x="3571868" y="714362"/>
            <a:ext cx="1762128" cy="1887994"/>
          </a:xfrm>
          <a:prstGeom prst="rect">
            <a:avLst/>
          </a:prstGeom>
        </p:spPr>
      </p:pic>
      <p:pic>
        <p:nvPicPr>
          <p:cNvPr id="6" name="5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4920685" y="1865875"/>
            <a:ext cx="1762128" cy="1887994"/>
          </a:xfrm>
          <a:prstGeom prst="rect">
            <a:avLst/>
          </a:prstGeom>
        </p:spPr>
      </p:pic>
      <p:pic>
        <p:nvPicPr>
          <p:cNvPr id="7" name="6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3491925" y="2794569"/>
            <a:ext cx="1762128" cy="1887994"/>
          </a:xfrm>
          <a:prstGeom prst="rect">
            <a:avLst/>
          </a:prstGeom>
        </p:spPr>
      </p:pic>
      <p:pic>
        <p:nvPicPr>
          <p:cNvPr id="8" name="7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2277479" y="1865875"/>
            <a:ext cx="1762128" cy="1887994"/>
          </a:xfrm>
          <a:prstGeom prst="rect">
            <a:avLst/>
          </a:prstGeom>
        </p:spPr>
      </p:pic>
      <p:pic>
        <p:nvPicPr>
          <p:cNvPr id="9" name="8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a:off x="4643438" y="1000114"/>
            <a:ext cx="1762128" cy="1887994"/>
          </a:xfrm>
          <a:prstGeom prst="rect">
            <a:avLst/>
          </a:prstGeom>
        </p:spPr>
      </p:pic>
      <p:pic>
        <p:nvPicPr>
          <p:cNvPr id="10" name="9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4563495" y="2651693"/>
            <a:ext cx="1762128" cy="1887994"/>
          </a:xfrm>
          <a:prstGeom prst="rect">
            <a:avLst/>
          </a:prstGeom>
        </p:spPr>
      </p:pic>
      <p:pic>
        <p:nvPicPr>
          <p:cNvPr id="11" name="10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7609952">
            <a:off x="2617226" y="2541664"/>
            <a:ext cx="1762128" cy="1887994"/>
          </a:xfrm>
          <a:prstGeom prst="rect">
            <a:avLst/>
          </a:prstGeom>
        </p:spPr>
      </p:pic>
      <p:pic>
        <p:nvPicPr>
          <p:cNvPr id="12" name="11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009241">
            <a:off x="2585635" y="967128"/>
            <a:ext cx="1762128" cy="1887994"/>
          </a:xfrm>
          <a:prstGeom prst="rect">
            <a:avLst/>
          </a:prstGeom>
        </p:spPr>
      </p:pic>
      <p:sp>
        <p:nvSpPr>
          <p:cNvPr id="13" name="12 Rectángulo"/>
          <p:cNvSpPr/>
          <p:nvPr/>
        </p:nvSpPr>
        <p:spPr>
          <a:xfrm>
            <a:off x="-214346" y="-428646"/>
            <a:ext cx="9644130" cy="5786478"/>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3" presetClass="entr" presetSubtype="528"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3000" fill="hold"/>
                                        <p:tgtEl>
                                          <p:spTgt spid="5"/>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6"/>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7"/>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9"/>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0"/>
                                        </p:tgtEl>
                                        <p:attrNameLst>
                                          <p:attrName>r</p:attrName>
                                        </p:attrNameLst>
                                      </p:cBhvr>
                                    </p:animRot>
                                  </p:childTnLst>
                                </p:cTn>
                              </p:par>
                              <p:par>
                                <p:cTn id="68" presetID="8" presetClass="emph" presetSubtype="0" fill="hold" nodeType="withEffect">
                                  <p:stCondLst>
                                    <p:cond delay="0"/>
                                  </p:stCondLst>
                                  <p:childTnLst>
                                    <p:animRot by="21600000">
                                      <p:cBhvr>
                                        <p:cTn id="69" dur="3000" fill="hold"/>
                                        <p:tgtEl>
                                          <p:spTgt spid="11"/>
                                        </p:tgtEl>
                                        <p:attrNameLst>
                                          <p:attrName>r</p:attrName>
                                        </p:attrNameLst>
                                      </p:cBhvr>
                                    </p:animRot>
                                  </p:childTnLst>
                                </p:cTn>
                              </p:par>
                              <p:par>
                                <p:cTn id="70" presetID="8" presetClass="emph" presetSubtype="0" fill="hold" nodeType="withEffect">
                                  <p:stCondLst>
                                    <p:cond delay="0"/>
                                  </p:stCondLst>
                                  <p:childTnLst>
                                    <p:animRot by="21600000">
                                      <p:cBhvr>
                                        <p:cTn id="71" dur="3000" fill="hold"/>
                                        <p:tgtEl>
                                          <p:spTgt spid="12"/>
                                        </p:tgtEl>
                                        <p:attrNameLst>
                                          <p:attrName>r</p:attrName>
                                        </p:attrNameLst>
                                      </p:cBhvr>
                                    </p:animRot>
                                  </p:childTnLst>
                                </p:cTn>
                              </p:par>
                            </p:childTnLst>
                          </p:cTn>
                        </p:par>
                        <p:par>
                          <p:cTn id="72" fill="hold">
                            <p:stCondLst>
                              <p:cond delay="3000"/>
                            </p:stCondLst>
                            <p:childTnLst>
                              <p:par>
                                <p:cTn id="73" presetID="23" presetClass="exit" presetSubtype="544" fill="hold" nodeType="afterEffect">
                                  <p:stCondLst>
                                    <p:cond delay="0"/>
                                  </p:stCondLst>
                                  <p:childTnLst>
                                    <p:anim calcmode="lin" valueType="num">
                                      <p:cBhvr>
                                        <p:cTn id="74" dur="3000"/>
                                        <p:tgtEl>
                                          <p:spTgt spid="5"/>
                                        </p:tgtEl>
                                        <p:attrNameLst>
                                          <p:attrName>ppt_w</p:attrName>
                                        </p:attrNameLst>
                                      </p:cBhvr>
                                      <p:tavLst>
                                        <p:tav tm="0">
                                          <p:val>
                                            <p:strVal val="ppt_w"/>
                                          </p:val>
                                        </p:tav>
                                        <p:tav tm="100000">
                                          <p:val>
                                            <p:fltVal val="0"/>
                                          </p:val>
                                        </p:tav>
                                      </p:tavLst>
                                    </p:anim>
                                    <p:anim calcmode="lin" valueType="num">
                                      <p:cBhvr>
                                        <p:cTn id="75" dur="3000"/>
                                        <p:tgtEl>
                                          <p:spTgt spid="5"/>
                                        </p:tgtEl>
                                        <p:attrNameLst>
                                          <p:attrName>ppt_h</p:attrName>
                                        </p:attrNameLst>
                                      </p:cBhvr>
                                      <p:tavLst>
                                        <p:tav tm="0">
                                          <p:val>
                                            <p:strVal val="ppt_h"/>
                                          </p:val>
                                        </p:tav>
                                        <p:tav tm="100000">
                                          <p:val>
                                            <p:fltVal val="0"/>
                                          </p:val>
                                        </p:tav>
                                      </p:tavLst>
                                    </p:anim>
                                    <p:anim calcmode="lin" valueType="num">
                                      <p:cBhvr>
                                        <p:cTn id="76" dur="3000"/>
                                        <p:tgtEl>
                                          <p:spTgt spid="5"/>
                                        </p:tgtEl>
                                        <p:attrNameLst>
                                          <p:attrName>ppt_x</p:attrName>
                                        </p:attrNameLst>
                                      </p:cBhvr>
                                      <p:tavLst>
                                        <p:tav tm="0">
                                          <p:val>
                                            <p:strVal val="ppt_x"/>
                                          </p:val>
                                        </p:tav>
                                        <p:tav tm="100000">
                                          <p:val>
                                            <p:fltVal val="0.5"/>
                                          </p:val>
                                        </p:tav>
                                      </p:tavLst>
                                    </p:anim>
                                    <p:anim calcmode="lin" valueType="num">
                                      <p:cBhvr>
                                        <p:cTn id="77" dur="3000"/>
                                        <p:tgtEl>
                                          <p:spTgt spid="5"/>
                                        </p:tgtEl>
                                        <p:attrNameLst>
                                          <p:attrName>ppt_y</p:attrName>
                                        </p:attrNameLst>
                                      </p:cBhvr>
                                      <p:tavLst>
                                        <p:tav tm="0">
                                          <p:val>
                                            <p:strVal val="ppt_y"/>
                                          </p:val>
                                        </p:tav>
                                        <p:tav tm="100000">
                                          <p:val>
                                            <p:fltVal val="0.5"/>
                                          </p:val>
                                        </p:tav>
                                      </p:tavLst>
                                    </p:anim>
                                    <p:set>
                                      <p:cBhvr>
                                        <p:cTn id="78" dur="1" fill="hold">
                                          <p:stCondLst>
                                            <p:cond delay="2999"/>
                                          </p:stCondLst>
                                        </p:cTn>
                                        <p:tgtEl>
                                          <p:spTgt spid="5"/>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3000"/>
                                        <p:tgtEl>
                                          <p:spTgt spid="6"/>
                                        </p:tgtEl>
                                        <p:attrNameLst>
                                          <p:attrName>ppt_w</p:attrName>
                                        </p:attrNameLst>
                                      </p:cBhvr>
                                      <p:tavLst>
                                        <p:tav tm="0">
                                          <p:val>
                                            <p:strVal val="ppt_w"/>
                                          </p:val>
                                        </p:tav>
                                        <p:tav tm="100000">
                                          <p:val>
                                            <p:fltVal val="0"/>
                                          </p:val>
                                        </p:tav>
                                      </p:tavLst>
                                    </p:anim>
                                    <p:anim calcmode="lin" valueType="num">
                                      <p:cBhvr>
                                        <p:cTn id="81" dur="3000"/>
                                        <p:tgtEl>
                                          <p:spTgt spid="6"/>
                                        </p:tgtEl>
                                        <p:attrNameLst>
                                          <p:attrName>ppt_h</p:attrName>
                                        </p:attrNameLst>
                                      </p:cBhvr>
                                      <p:tavLst>
                                        <p:tav tm="0">
                                          <p:val>
                                            <p:strVal val="ppt_h"/>
                                          </p:val>
                                        </p:tav>
                                        <p:tav tm="100000">
                                          <p:val>
                                            <p:fltVal val="0"/>
                                          </p:val>
                                        </p:tav>
                                      </p:tavLst>
                                    </p:anim>
                                    <p:anim calcmode="lin" valueType="num">
                                      <p:cBhvr>
                                        <p:cTn id="82" dur="3000"/>
                                        <p:tgtEl>
                                          <p:spTgt spid="6"/>
                                        </p:tgtEl>
                                        <p:attrNameLst>
                                          <p:attrName>ppt_x</p:attrName>
                                        </p:attrNameLst>
                                      </p:cBhvr>
                                      <p:tavLst>
                                        <p:tav tm="0">
                                          <p:val>
                                            <p:strVal val="ppt_x"/>
                                          </p:val>
                                        </p:tav>
                                        <p:tav tm="100000">
                                          <p:val>
                                            <p:fltVal val="0.5"/>
                                          </p:val>
                                        </p:tav>
                                      </p:tavLst>
                                    </p:anim>
                                    <p:anim calcmode="lin" valueType="num">
                                      <p:cBhvr>
                                        <p:cTn id="83" dur="3000"/>
                                        <p:tgtEl>
                                          <p:spTgt spid="6"/>
                                        </p:tgtEl>
                                        <p:attrNameLst>
                                          <p:attrName>ppt_y</p:attrName>
                                        </p:attrNameLst>
                                      </p:cBhvr>
                                      <p:tavLst>
                                        <p:tav tm="0">
                                          <p:val>
                                            <p:strVal val="ppt_y"/>
                                          </p:val>
                                        </p:tav>
                                        <p:tav tm="100000">
                                          <p:val>
                                            <p:fltVal val="0.5"/>
                                          </p:val>
                                        </p:tav>
                                      </p:tavLst>
                                    </p:anim>
                                    <p:set>
                                      <p:cBhvr>
                                        <p:cTn id="84" dur="1" fill="hold">
                                          <p:stCondLst>
                                            <p:cond delay="2999"/>
                                          </p:stCondLst>
                                        </p:cTn>
                                        <p:tgtEl>
                                          <p:spTgt spid="6"/>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3000"/>
                                        <p:tgtEl>
                                          <p:spTgt spid="7"/>
                                        </p:tgtEl>
                                        <p:attrNameLst>
                                          <p:attrName>ppt_w</p:attrName>
                                        </p:attrNameLst>
                                      </p:cBhvr>
                                      <p:tavLst>
                                        <p:tav tm="0">
                                          <p:val>
                                            <p:strVal val="ppt_w"/>
                                          </p:val>
                                        </p:tav>
                                        <p:tav tm="100000">
                                          <p:val>
                                            <p:fltVal val="0"/>
                                          </p:val>
                                        </p:tav>
                                      </p:tavLst>
                                    </p:anim>
                                    <p:anim calcmode="lin" valueType="num">
                                      <p:cBhvr>
                                        <p:cTn id="87" dur="3000"/>
                                        <p:tgtEl>
                                          <p:spTgt spid="7"/>
                                        </p:tgtEl>
                                        <p:attrNameLst>
                                          <p:attrName>ppt_h</p:attrName>
                                        </p:attrNameLst>
                                      </p:cBhvr>
                                      <p:tavLst>
                                        <p:tav tm="0">
                                          <p:val>
                                            <p:strVal val="ppt_h"/>
                                          </p:val>
                                        </p:tav>
                                        <p:tav tm="100000">
                                          <p:val>
                                            <p:fltVal val="0"/>
                                          </p:val>
                                        </p:tav>
                                      </p:tavLst>
                                    </p:anim>
                                    <p:anim calcmode="lin" valueType="num">
                                      <p:cBhvr>
                                        <p:cTn id="88" dur="3000"/>
                                        <p:tgtEl>
                                          <p:spTgt spid="7"/>
                                        </p:tgtEl>
                                        <p:attrNameLst>
                                          <p:attrName>ppt_x</p:attrName>
                                        </p:attrNameLst>
                                      </p:cBhvr>
                                      <p:tavLst>
                                        <p:tav tm="0">
                                          <p:val>
                                            <p:strVal val="ppt_x"/>
                                          </p:val>
                                        </p:tav>
                                        <p:tav tm="100000">
                                          <p:val>
                                            <p:fltVal val="0.5"/>
                                          </p:val>
                                        </p:tav>
                                      </p:tavLst>
                                    </p:anim>
                                    <p:anim calcmode="lin" valueType="num">
                                      <p:cBhvr>
                                        <p:cTn id="89" dur="3000"/>
                                        <p:tgtEl>
                                          <p:spTgt spid="7"/>
                                        </p:tgtEl>
                                        <p:attrNameLst>
                                          <p:attrName>ppt_y</p:attrName>
                                        </p:attrNameLst>
                                      </p:cBhvr>
                                      <p:tavLst>
                                        <p:tav tm="0">
                                          <p:val>
                                            <p:strVal val="ppt_y"/>
                                          </p:val>
                                        </p:tav>
                                        <p:tav tm="100000">
                                          <p:val>
                                            <p:fltVal val="0.5"/>
                                          </p:val>
                                        </p:tav>
                                      </p:tavLst>
                                    </p:anim>
                                    <p:set>
                                      <p:cBhvr>
                                        <p:cTn id="90" dur="1" fill="hold">
                                          <p:stCondLst>
                                            <p:cond delay="2999"/>
                                          </p:stCondLst>
                                        </p:cTn>
                                        <p:tgtEl>
                                          <p:spTgt spid="7"/>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3000"/>
                                        <p:tgtEl>
                                          <p:spTgt spid="8"/>
                                        </p:tgtEl>
                                        <p:attrNameLst>
                                          <p:attrName>ppt_w</p:attrName>
                                        </p:attrNameLst>
                                      </p:cBhvr>
                                      <p:tavLst>
                                        <p:tav tm="0">
                                          <p:val>
                                            <p:strVal val="ppt_w"/>
                                          </p:val>
                                        </p:tav>
                                        <p:tav tm="100000">
                                          <p:val>
                                            <p:fltVal val="0"/>
                                          </p:val>
                                        </p:tav>
                                      </p:tavLst>
                                    </p:anim>
                                    <p:anim calcmode="lin" valueType="num">
                                      <p:cBhvr>
                                        <p:cTn id="93" dur="3000"/>
                                        <p:tgtEl>
                                          <p:spTgt spid="8"/>
                                        </p:tgtEl>
                                        <p:attrNameLst>
                                          <p:attrName>ppt_h</p:attrName>
                                        </p:attrNameLst>
                                      </p:cBhvr>
                                      <p:tavLst>
                                        <p:tav tm="0">
                                          <p:val>
                                            <p:strVal val="ppt_h"/>
                                          </p:val>
                                        </p:tav>
                                        <p:tav tm="100000">
                                          <p:val>
                                            <p:fltVal val="0"/>
                                          </p:val>
                                        </p:tav>
                                      </p:tavLst>
                                    </p:anim>
                                    <p:anim calcmode="lin" valueType="num">
                                      <p:cBhvr>
                                        <p:cTn id="94" dur="3000"/>
                                        <p:tgtEl>
                                          <p:spTgt spid="8"/>
                                        </p:tgtEl>
                                        <p:attrNameLst>
                                          <p:attrName>ppt_x</p:attrName>
                                        </p:attrNameLst>
                                      </p:cBhvr>
                                      <p:tavLst>
                                        <p:tav tm="0">
                                          <p:val>
                                            <p:strVal val="ppt_x"/>
                                          </p:val>
                                        </p:tav>
                                        <p:tav tm="100000">
                                          <p:val>
                                            <p:fltVal val="0.5"/>
                                          </p:val>
                                        </p:tav>
                                      </p:tavLst>
                                    </p:anim>
                                    <p:anim calcmode="lin" valueType="num">
                                      <p:cBhvr>
                                        <p:cTn id="95" dur="3000"/>
                                        <p:tgtEl>
                                          <p:spTgt spid="8"/>
                                        </p:tgtEl>
                                        <p:attrNameLst>
                                          <p:attrName>ppt_y</p:attrName>
                                        </p:attrNameLst>
                                      </p:cBhvr>
                                      <p:tavLst>
                                        <p:tav tm="0">
                                          <p:val>
                                            <p:strVal val="ppt_y"/>
                                          </p:val>
                                        </p:tav>
                                        <p:tav tm="100000">
                                          <p:val>
                                            <p:fltVal val="0.5"/>
                                          </p:val>
                                        </p:tav>
                                      </p:tavLst>
                                    </p:anim>
                                    <p:set>
                                      <p:cBhvr>
                                        <p:cTn id="96" dur="1" fill="hold">
                                          <p:stCondLst>
                                            <p:cond delay="2999"/>
                                          </p:stCondLst>
                                        </p:cTn>
                                        <p:tgtEl>
                                          <p:spTgt spid="8"/>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3000"/>
                                        <p:tgtEl>
                                          <p:spTgt spid="9"/>
                                        </p:tgtEl>
                                        <p:attrNameLst>
                                          <p:attrName>ppt_w</p:attrName>
                                        </p:attrNameLst>
                                      </p:cBhvr>
                                      <p:tavLst>
                                        <p:tav tm="0">
                                          <p:val>
                                            <p:strVal val="ppt_w"/>
                                          </p:val>
                                        </p:tav>
                                        <p:tav tm="100000">
                                          <p:val>
                                            <p:fltVal val="0"/>
                                          </p:val>
                                        </p:tav>
                                      </p:tavLst>
                                    </p:anim>
                                    <p:anim calcmode="lin" valueType="num">
                                      <p:cBhvr>
                                        <p:cTn id="99" dur="3000"/>
                                        <p:tgtEl>
                                          <p:spTgt spid="9"/>
                                        </p:tgtEl>
                                        <p:attrNameLst>
                                          <p:attrName>ppt_h</p:attrName>
                                        </p:attrNameLst>
                                      </p:cBhvr>
                                      <p:tavLst>
                                        <p:tav tm="0">
                                          <p:val>
                                            <p:strVal val="ppt_h"/>
                                          </p:val>
                                        </p:tav>
                                        <p:tav tm="100000">
                                          <p:val>
                                            <p:fltVal val="0"/>
                                          </p:val>
                                        </p:tav>
                                      </p:tavLst>
                                    </p:anim>
                                    <p:anim calcmode="lin" valueType="num">
                                      <p:cBhvr>
                                        <p:cTn id="100" dur="3000"/>
                                        <p:tgtEl>
                                          <p:spTgt spid="9"/>
                                        </p:tgtEl>
                                        <p:attrNameLst>
                                          <p:attrName>ppt_x</p:attrName>
                                        </p:attrNameLst>
                                      </p:cBhvr>
                                      <p:tavLst>
                                        <p:tav tm="0">
                                          <p:val>
                                            <p:strVal val="ppt_x"/>
                                          </p:val>
                                        </p:tav>
                                        <p:tav tm="100000">
                                          <p:val>
                                            <p:fltVal val="0.5"/>
                                          </p:val>
                                        </p:tav>
                                      </p:tavLst>
                                    </p:anim>
                                    <p:anim calcmode="lin" valueType="num">
                                      <p:cBhvr>
                                        <p:cTn id="101" dur="3000"/>
                                        <p:tgtEl>
                                          <p:spTgt spid="9"/>
                                        </p:tgtEl>
                                        <p:attrNameLst>
                                          <p:attrName>ppt_y</p:attrName>
                                        </p:attrNameLst>
                                      </p:cBhvr>
                                      <p:tavLst>
                                        <p:tav tm="0">
                                          <p:val>
                                            <p:strVal val="ppt_y"/>
                                          </p:val>
                                        </p:tav>
                                        <p:tav tm="100000">
                                          <p:val>
                                            <p:fltVal val="0.5"/>
                                          </p:val>
                                        </p:tav>
                                      </p:tavLst>
                                    </p:anim>
                                    <p:set>
                                      <p:cBhvr>
                                        <p:cTn id="102" dur="1" fill="hold">
                                          <p:stCondLst>
                                            <p:cond delay="2999"/>
                                          </p:stCondLst>
                                        </p:cTn>
                                        <p:tgtEl>
                                          <p:spTgt spid="9"/>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3000"/>
                                        <p:tgtEl>
                                          <p:spTgt spid="10"/>
                                        </p:tgtEl>
                                        <p:attrNameLst>
                                          <p:attrName>ppt_w</p:attrName>
                                        </p:attrNameLst>
                                      </p:cBhvr>
                                      <p:tavLst>
                                        <p:tav tm="0">
                                          <p:val>
                                            <p:strVal val="ppt_w"/>
                                          </p:val>
                                        </p:tav>
                                        <p:tav tm="100000">
                                          <p:val>
                                            <p:fltVal val="0"/>
                                          </p:val>
                                        </p:tav>
                                      </p:tavLst>
                                    </p:anim>
                                    <p:anim calcmode="lin" valueType="num">
                                      <p:cBhvr>
                                        <p:cTn id="105" dur="3000"/>
                                        <p:tgtEl>
                                          <p:spTgt spid="10"/>
                                        </p:tgtEl>
                                        <p:attrNameLst>
                                          <p:attrName>ppt_h</p:attrName>
                                        </p:attrNameLst>
                                      </p:cBhvr>
                                      <p:tavLst>
                                        <p:tav tm="0">
                                          <p:val>
                                            <p:strVal val="ppt_h"/>
                                          </p:val>
                                        </p:tav>
                                        <p:tav tm="100000">
                                          <p:val>
                                            <p:fltVal val="0"/>
                                          </p:val>
                                        </p:tav>
                                      </p:tavLst>
                                    </p:anim>
                                    <p:anim calcmode="lin" valueType="num">
                                      <p:cBhvr>
                                        <p:cTn id="106" dur="3000"/>
                                        <p:tgtEl>
                                          <p:spTgt spid="10"/>
                                        </p:tgtEl>
                                        <p:attrNameLst>
                                          <p:attrName>ppt_x</p:attrName>
                                        </p:attrNameLst>
                                      </p:cBhvr>
                                      <p:tavLst>
                                        <p:tav tm="0">
                                          <p:val>
                                            <p:strVal val="ppt_x"/>
                                          </p:val>
                                        </p:tav>
                                        <p:tav tm="100000">
                                          <p:val>
                                            <p:fltVal val="0.5"/>
                                          </p:val>
                                        </p:tav>
                                      </p:tavLst>
                                    </p:anim>
                                    <p:anim calcmode="lin" valueType="num">
                                      <p:cBhvr>
                                        <p:cTn id="107" dur="3000"/>
                                        <p:tgtEl>
                                          <p:spTgt spid="10"/>
                                        </p:tgtEl>
                                        <p:attrNameLst>
                                          <p:attrName>ppt_y</p:attrName>
                                        </p:attrNameLst>
                                      </p:cBhvr>
                                      <p:tavLst>
                                        <p:tav tm="0">
                                          <p:val>
                                            <p:strVal val="ppt_y"/>
                                          </p:val>
                                        </p:tav>
                                        <p:tav tm="100000">
                                          <p:val>
                                            <p:fltVal val="0.5"/>
                                          </p:val>
                                        </p:tav>
                                      </p:tavLst>
                                    </p:anim>
                                    <p:set>
                                      <p:cBhvr>
                                        <p:cTn id="108" dur="1" fill="hold">
                                          <p:stCondLst>
                                            <p:cond delay="2999"/>
                                          </p:stCondLst>
                                        </p:cTn>
                                        <p:tgtEl>
                                          <p:spTgt spid="10"/>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3000"/>
                                        <p:tgtEl>
                                          <p:spTgt spid="11"/>
                                        </p:tgtEl>
                                        <p:attrNameLst>
                                          <p:attrName>ppt_w</p:attrName>
                                        </p:attrNameLst>
                                      </p:cBhvr>
                                      <p:tavLst>
                                        <p:tav tm="0">
                                          <p:val>
                                            <p:strVal val="ppt_w"/>
                                          </p:val>
                                        </p:tav>
                                        <p:tav tm="100000">
                                          <p:val>
                                            <p:fltVal val="0"/>
                                          </p:val>
                                        </p:tav>
                                      </p:tavLst>
                                    </p:anim>
                                    <p:anim calcmode="lin" valueType="num">
                                      <p:cBhvr>
                                        <p:cTn id="111" dur="3000"/>
                                        <p:tgtEl>
                                          <p:spTgt spid="11"/>
                                        </p:tgtEl>
                                        <p:attrNameLst>
                                          <p:attrName>ppt_h</p:attrName>
                                        </p:attrNameLst>
                                      </p:cBhvr>
                                      <p:tavLst>
                                        <p:tav tm="0">
                                          <p:val>
                                            <p:strVal val="ppt_h"/>
                                          </p:val>
                                        </p:tav>
                                        <p:tav tm="100000">
                                          <p:val>
                                            <p:fltVal val="0"/>
                                          </p:val>
                                        </p:tav>
                                      </p:tavLst>
                                    </p:anim>
                                    <p:anim calcmode="lin" valueType="num">
                                      <p:cBhvr>
                                        <p:cTn id="112" dur="3000"/>
                                        <p:tgtEl>
                                          <p:spTgt spid="11"/>
                                        </p:tgtEl>
                                        <p:attrNameLst>
                                          <p:attrName>ppt_x</p:attrName>
                                        </p:attrNameLst>
                                      </p:cBhvr>
                                      <p:tavLst>
                                        <p:tav tm="0">
                                          <p:val>
                                            <p:strVal val="ppt_x"/>
                                          </p:val>
                                        </p:tav>
                                        <p:tav tm="100000">
                                          <p:val>
                                            <p:fltVal val="0.5"/>
                                          </p:val>
                                        </p:tav>
                                      </p:tavLst>
                                    </p:anim>
                                    <p:anim calcmode="lin" valueType="num">
                                      <p:cBhvr>
                                        <p:cTn id="113" dur="3000"/>
                                        <p:tgtEl>
                                          <p:spTgt spid="11"/>
                                        </p:tgtEl>
                                        <p:attrNameLst>
                                          <p:attrName>ppt_y</p:attrName>
                                        </p:attrNameLst>
                                      </p:cBhvr>
                                      <p:tavLst>
                                        <p:tav tm="0">
                                          <p:val>
                                            <p:strVal val="ppt_y"/>
                                          </p:val>
                                        </p:tav>
                                        <p:tav tm="100000">
                                          <p:val>
                                            <p:fltVal val="0.5"/>
                                          </p:val>
                                        </p:tav>
                                      </p:tavLst>
                                    </p:anim>
                                    <p:set>
                                      <p:cBhvr>
                                        <p:cTn id="114" dur="1" fill="hold">
                                          <p:stCondLst>
                                            <p:cond delay="2999"/>
                                          </p:stCondLst>
                                        </p:cTn>
                                        <p:tgtEl>
                                          <p:spTgt spid="11"/>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3000"/>
                                        <p:tgtEl>
                                          <p:spTgt spid="12"/>
                                        </p:tgtEl>
                                        <p:attrNameLst>
                                          <p:attrName>ppt_w</p:attrName>
                                        </p:attrNameLst>
                                      </p:cBhvr>
                                      <p:tavLst>
                                        <p:tav tm="0">
                                          <p:val>
                                            <p:strVal val="ppt_w"/>
                                          </p:val>
                                        </p:tav>
                                        <p:tav tm="100000">
                                          <p:val>
                                            <p:fltVal val="0"/>
                                          </p:val>
                                        </p:tav>
                                      </p:tavLst>
                                    </p:anim>
                                    <p:anim calcmode="lin" valueType="num">
                                      <p:cBhvr>
                                        <p:cTn id="117" dur="3000"/>
                                        <p:tgtEl>
                                          <p:spTgt spid="12"/>
                                        </p:tgtEl>
                                        <p:attrNameLst>
                                          <p:attrName>ppt_h</p:attrName>
                                        </p:attrNameLst>
                                      </p:cBhvr>
                                      <p:tavLst>
                                        <p:tav tm="0">
                                          <p:val>
                                            <p:strVal val="ppt_h"/>
                                          </p:val>
                                        </p:tav>
                                        <p:tav tm="100000">
                                          <p:val>
                                            <p:fltVal val="0"/>
                                          </p:val>
                                        </p:tav>
                                      </p:tavLst>
                                    </p:anim>
                                    <p:anim calcmode="lin" valueType="num">
                                      <p:cBhvr>
                                        <p:cTn id="118" dur="3000"/>
                                        <p:tgtEl>
                                          <p:spTgt spid="12"/>
                                        </p:tgtEl>
                                        <p:attrNameLst>
                                          <p:attrName>ppt_x</p:attrName>
                                        </p:attrNameLst>
                                      </p:cBhvr>
                                      <p:tavLst>
                                        <p:tav tm="0">
                                          <p:val>
                                            <p:strVal val="ppt_x"/>
                                          </p:val>
                                        </p:tav>
                                        <p:tav tm="100000">
                                          <p:val>
                                            <p:fltVal val="0.5"/>
                                          </p:val>
                                        </p:tav>
                                      </p:tavLst>
                                    </p:anim>
                                    <p:anim calcmode="lin" valueType="num">
                                      <p:cBhvr>
                                        <p:cTn id="119" dur="3000"/>
                                        <p:tgtEl>
                                          <p:spTgt spid="12"/>
                                        </p:tgtEl>
                                        <p:attrNameLst>
                                          <p:attrName>ppt_y</p:attrName>
                                        </p:attrNameLst>
                                      </p:cBhvr>
                                      <p:tavLst>
                                        <p:tav tm="0">
                                          <p:val>
                                            <p:strVal val="ppt_y"/>
                                          </p:val>
                                        </p:tav>
                                        <p:tav tm="100000">
                                          <p:val>
                                            <p:fltVal val="0.5"/>
                                          </p:val>
                                        </p:tav>
                                      </p:tavLst>
                                    </p:anim>
                                    <p:set>
                                      <p:cBhvr>
                                        <p:cTn id="120" dur="1" fill="hold">
                                          <p:stCondLst>
                                            <p:cond delay="2999"/>
                                          </p:stCondLst>
                                        </p:cTn>
                                        <p:tgtEl>
                                          <p:spTgt spid="12"/>
                                        </p:tgtEl>
                                        <p:attrNameLst>
                                          <p:attrName>style.visibility</p:attrName>
                                        </p:attrNameLst>
                                      </p:cBhvr>
                                      <p:to>
                                        <p:strVal val="hidden"/>
                                      </p:to>
                                    </p:se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6"/>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7"/>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8"/>
                                        </p:tgtEl>
                                        <p:attrNameLst>
                                          <p:attrName>r</p:attrName>
                                        </p:attrNameLst>
                                      </p:cBhvr>
                                    </p:animRot>
                                  </p:childTnLst>
                                </p:cTn>
                              </p:par>
                              <p:par>
                                <p:cTn id="129" presetID="8" presetClass="emph" presetSubtype="0" fill="hold" nodeType="withEffect">
                                  <p:stCondLst>
                                    <p:cond delay="0"/>
                                  </p:stCondLst>
                                  <p:childTnLst>
                                    <p:animRot by="-21600000">
                                      <p:cBhvr>
                                        <p:cTn id="130" dur="3000" fill="hold"/>
                                        <p:tgtEl>
                                          <p:spTgt spid="9"/>
                                        </p:tgtEl>
                                        <p:attrNameLst>
                                          <p:attrName>r</p:attrName>
                                        </p:attrNameLst>
                                      </p:cBhvr>
                                    </p:animRot>
                                  </p:childTnLst>
                                </p:cTn>
                              </p:par>
                              <p:par>
                                <p:cTn id="131" presetID="8" presetClass="emph" presetSubtype="0" fill="hold" nodeType="withEffect">
                                  <p:stCondLst>
                                    <p:cond delay="0"/>
                                  </p:stCondLst>
                                  <p:childTnLst>
                                    <p:animRot by="-21600000">
                                      <p:cBhvr>
                                        <p:cTn id="132" dur="3000" fill="hold"/>
                                        <p:tgtEl>
                                          <p:spTgt spid="10"/>
                                        </p:tgtEl>
                                        <p:attrNameLst>
                                          <p:attrName>r</p:attrName>
                                        </p:attrNameLst>
                                      </p:cBhvr>
                                    </p:animRot>
                                  </p:childTnLst>
                                </p:cTn>
                              </p:par>
                              <p:par>
                                <p:cTn id="133" presetID="8" presetClass="emph" presetSubtype="0" fill="hold" nodeType="withEffect">
                                  <p:stCondLst>
                                    <p:cond delay="0"/>
                                  </p:stCondLst>
                                  <p:childTnLst>
                                    <p:animRot by="-21600000">
                                      <p:cBhvr>
                                        <p:cTn id="134" dur="3000" fill="hold"/>
                                        <p:tgtEl>
                                          <p:spTgt spid="11"/>
                                        </p:tgtEl>
                                        <p:attrNameLst>
                                          <p:attrName>r</p:attrName>
                                        </p:attrNameLst>
                                      </p:cBhvr>
                                    </p:animRot>
                                  </p:childTnLst>
                                </p:cTn>
                              </p:par>
                              <p:par>
                                <p:cTn id="135" presetID="8" presetClass="emph" presetSubtype="0" fill="hold" nodeType="withEffect">
                                  <p:stCondLst>
                                    <p:cond delay="0"/>
                                  </p:stCondLst>
                                  <p:childTnLst>
                                    <p:animRot by="-21600000">
                                      <p:cBhvr>
                                        <p:cTn id="136" dur="3000" fill="hold"/>
                                        <p:tgtEl>
                                          <p:spTgt spid="1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4"/>
                                        </p:tgtEl>
                                        <p:attrNameLst>
                                          <p:attrName>style.visibility</p:attrName>
                                        </p:attrNameLst>
                                      </p:cBhvr>
                                      <p:to>
                                        <p:strVal val="visible"/>
                                      </p:to>
                                    </p:set>
                                    <p:anim calcmode="lin" valueType="num">
                                      <p:cBhvr>
                                        <p:cTn id="139" dur="3000" fill="hold"/>
                                        <p:tgtEl>
                                          <p:spTgt spid="4"/>
                                        </p:tgtEl>
                                        <p:attrNameLst>
                                          <p:attrName>ppt_w</p:attrName>
                                        </p:attrNameLst>
                                      </p:cBhvr>
                                      <p:tavLst>
                                        <p:tav tm="0">
                                          <p:val>
                                            <p:strVal val="4/3*#ppt_w"/>
                                          </p:val>
                                        </p:tav>
                                        <p:tav tm="100000">
                                          <p:val>
                                            <p:strVal val="#ppt_w"/>
                                          </p:val>
                                        </p:tav>
                                      </p:tavLst>
                                    </p:anim>
                                    <p:anim calcmode="lin" valueType="num">
                                      <p:cBhvr>
                                        <p:cTn id="140" dur="3000" fill="hold"/>
                                        <p:tgtEl>
                                          <p:spTgt spid="4"/>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4"/>
                                        </p:tgtEl>
                                        <p:attrNameLst>
                                          <p:attrName>style.visibility</p:attrName>
                                        </p:attrNameLst>
                                      </p:cBhvr>
                                      <p:to>
                                        <p:strVal val="visible"/>
                                      </p:to>
                                    </p:set>
                                    <p:animEffect transition="in" filter="wheel(8)">
                                      <p:cBhvr>
                                        <p:cTn id="143"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14ce4a01c19af8f75e7a5a51bb159080.jpg"/>
          <p:cNvPicPr>
            <a:picLocks noChangeAspect="1"/>
          </p:cNvPicPr>
          <p:nvPr/>
        </p:nvPicPr>
        <p:blipFill>
          <a:blip r:embed="rId2"/>
          <a:stretch>
            <a:fillRect/>
          </a:stretch>
        </p:blipFill>
        <p:spPr>
          <a:xfrm>
            <a:off x="0" y="0"/>
            <a:ext cx="9124701" cy="5143500"/>
          </a:xfrm>
          <a:prstGeom prst="rect">
            <a:avLst/>
          </a:prstGeom>
        </p:spPr>
      </p:pic>
      <p:sp>
        <p:nvSpPr>
          <p:cNvPr id="5" name="4 Rectángulo"/>
          <p:cNvSpPr/>
          <p:nvPr/>
        </p:nvSpPr>
        <p:spPr>
          <a:xfrm flipH="1">
            <a:off x="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21428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42862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64291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H="1">
            <a:off x="8572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10715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12858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15001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171454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192882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214317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235745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25717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27860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H="1">
            <a:off x="30003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32146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H="1">
            <a:off x="34290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36433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38576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40719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428624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450053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471487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492915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1435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53578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55721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57864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600079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621507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642942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664370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685801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707229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28670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50099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7153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792961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814393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835821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857256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878684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89754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8"/>
                                        </p:tgtEl>
                                        <p:attrNameLst>
                                          <p:attrName>style.opacity</p:attrName>
                                        </p:attrNameLst>
                                      </p:cBhvr>
                                      <p:to>
                                        <p:strVal val="0"/>
                                      </p:to>
                                    </p:set>
                                    <p:animEffect filter="image" prLst="opacity: 0">
                                      <p:cBhvr rctx="IE">
                                        <p:cTn id="7" dur="indefinite"/>
                                        <p:tgtEl>
                                          <p:spTgt spid="48"/>
                                        </p:tgtEl>
                                      </p:cBhvr>
                                    </p:animEffect>
                                  </p:childTnLst>
                                </p:cTn>
                              </p:par>
                              <p:par>
                                <p:cTn id="8" presetID="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0-#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0-#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0-#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0-#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0-#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0-#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0-#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0-#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0-#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0-#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0-#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0-#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3000" fill="hold"/>
                                        <p:tgtEl>
                                          <p:spTgt spid="32"/>
                                        </p:tgtEl>
                                        <p:attrNameLst>
                                          <p:attrName>ppt_x</p:attrName>
                                        </p:attrNameLst>
                                      </p:cBhvr>
                                      <p:tavLst>
                                        <p:tav tm="0">
                                          <p:val>
                                            <p:strVal val="1+#ppt_w/2"/>
                                          </p:val>
                                        </p:tav>
                                        <p:tav tm="100000">
                                          <p:val>
                                            <p:strVal val="#ppt_x"/>
                                          </p:val>
                                        </p:tav>
                                      </p:tavLst>
                                    </p:anim>
                                    <p:anim calcmode="lin" valueType="num">
                                      <p:cBhvr additive="base">
                                        <p:cTn id="119" dur="3000" fill="hold"/>
                                        <p:tgtEl>
                                          <p:spTgt spid="32"/>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3000" fill="hold"/>
                                        <p:tgtEl>
                                          <p:spTgt spid="33"/>
                                        </p:tgtEl>
                                        <p:attrNameLst>
                                          <p:attrName>ppt_x</p:attrName>
                                        </p:attrNameLst>
                                      </p:cBhvr>
                                      <p:tavLst>
                                        <p:tav tm="0">
                                          <p:val>
                                            <p:strVal val="0-#ppt_w/2"/>
                                          </p:val>
                                        </p:tav>
                                        <p:tav tm="100000">
                                          <p:val>
                                            <p:strVal val="#ppt_x"/>
                                          </p:val>
                                        </p:tav>
                                      </p:tavLst>
                                    </p:anim>
                                    <p:anim calcmode="lin" valueType="num">
                                      <p:cBhvr additive="base">
                                        <p:cTn id="123" dur="3000" fill="hold"/>
                                        <p:tgtEl>
                                          <p:spTgt spid="33"/>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3000" fill="hold"/>
                                        <p:tgtEl>
                                          <p:spTgt spid="34"/>
                                        </p:tgtEl>
                                        <p:attrNameLst>
                                          <p:attrName>ppt_x</p:attrName>
                                        </p:attrNameLst>
                                      </p:cBhvr>
                                      <p:tavLst>
                                        <p:tav tm="0">
                                          <p:val>
                                            <p:strVal val="1+#ppt_w/2"/>
                                          </p:val>
                                        </p:tav>
                                        <p:tav tm="100000">
                                          <p:val>
                                            <p:strVal val="#ppt_x"/>
                                          </p:val>
                                        </p:tav>
                                      </p:tavLst>
                                    </p:anim>
                                    <p:anim calcmode="lin" valueType="num">
                                      <p:cBhvr additive="base">
                                        <p:cTn id="127" dur="3000" fill="hold"/>
                                        <p:tgtEl>
                                          <p:spTgt spid="34"/>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3000" fill="hold"/>
                                        <p:tgtEl>
                                          <p:spTgt spid="35"/>
                                        </p:tgtEl>
                                        <p:attrNameLst>
                                          <p:attrName>ppt_x</p:attrName>
                                        </p:attrNameLst>
                                      </p:cBhvr>
                                      <p:tavLst>
                                        <p:tav tm="0">
                                          <p:val>
                                            <p:strVal val="0-#ppt_w/2"/>
                                          </p:val>
                                        </p:tav>
                                        <p:tav tm="100000">
                                          <p:val>
                                            <p:strVal val="#ppt_x"/>
                                          </p:val>
                                        </p:tav>
                                      </p:tavLst>
                                    </p:anim>
                                    <p:anim calcmode="lin" valueType="num">
                                      <p:cBhvr additive="base">
                                        <p:cTn id="131" dur="3000" fill="hold"/>
                                        <p:tgtEl>
                                          <p:spTgt spid="35"/>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3000" fill="hold"/>
                                        <p:tgtEl>
                                          <p:spTgt spid="36"/>
                                        </p:tgtEl>
                                        <p:attrNameLst>
                                          <p:attrName>ppt_x</p:attrName>
                                        </p:attrNameLst>
                                      </p:cBhvr>
                                      <p:tavLst>
                                        <p:tav tm="0">
                                          <p:val>
                                            <p:strVal val="1+#ppt_w/2"/>
                                          </p:val>
                                        </p:tav>
                                        <p:tav tm="100000">
                                          <p:val>
                                            <p:strVal val="#ppt_x"/>
                                          </p:val>
                                        </p:tav>
                                      </p:tavLst>
                                    </p:anim>
                                    <p:anim calcmode="lin" valueType="num">
                                      <p:cBhvr additive="base">
                                        <p:cTn id="135" dur="3000" fill="hold"/>
                                        <p:tgtEl>
                                          <p:spTgt spid="36"/>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3000" fill="hold"/>
                                        <p:tgtEl>
                                          <p:spTgt spid="37"/>
                                        </p:tgtEl>
                                        <p:attrNameLst>
                                          <p:attrName>ppt_x</p:attrName>
                                        </p:attrNameLst>
                                      </p:cBhvr>
                                      <p:tavLst>
                                        <p:tav tm="0">
                                          <p:val>
                                            <p:strVal val="0-#ppt_w/2"/>
                                          </p:val>
                                        </p:tav>
                                        <p:tav tm="100000">
                                          <p:val>
                                            <p:strVal val="#ppt_x"/>
                                          </p:val>
                                        </p:tav>
                                      </p:tavLst>
                                    </p:anim>
                                    <p:anim calcmode="lin" valueType="num">
                                      <p:cBhvr additive="base">
                                        <p:cTn id="139" dur="3000" fill="hold"/>
                                        <p:tgtEl>
                                          <p:spTgt spid="37"/>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3000" fill="hold"/>
                                        <p:tgtEl>
                                          <p:spTgt spid="38"/>
                                        </p:tgtEl>
                                        <p:attrNameLst>
                                          <p:attrName>ppt_x</p:attrName>
                                        </p:attrNameLst>
                                      </p:cBhvr>
                                      <p:tavLst>
                                        <p:tav tm="0">
                                          <p:val>
                                            <p:strVal val="1+#ppt_w/2"/>
                                          </p:val>
                                        </p:tav>
                                        <p:tav tm="100000">
                                          <p:val>
                                            <p:strVal val="#ppt_x"/>
                                          </p:val>
                                        </p:tav>
                                      </p:tavLst>
                                    </p:anim>
                                    <p:anim calcmode="lin" valueType="num">
                                      <p:cBhvr additive="base">
                                        <p:cTn id="143" dur="3000" fill="hold"/>
                                        <p:tgtEl>
                                          <p:spTgt spid="38"/>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3000" fill="hold"/>
                                        <p:tgtEl>
                                          <p:spTgt spid="39"/>
                                        </p:tgtEl>
                                        <p:attrNameLst>
                                          <p:attrName>ppt_x</p:attrName>
                                        </p:attrNameLst>
                                      </p:cBhvr>
                                      <p:tavLst>
                                        <p:tav tm="0">
                                          <p:val>
                                            <p:strVal val="0-#ppt_w/2"/>
                                          </p:val>
                                        </p:tav>
                                        <p:tav tm="100000">
                                          <p:val>
                                            <p:strVal val="#ppt_x"/>
                                          </p:val>
                                        </p:tav>
                                      </p:tavLst>
                                    </p:anim>
                                    <p:anim calcmode="lin" valueType="num">
                                      <p:cBhvr additive="base">
                                        <p:cTn id="147" dur="3000" fill="hold"/>
                                        <p:tgtEl>
                                          <p:spTgt spid="39"/>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3000" fill="hold"/>
                                        <p:tgtEl>
                                          <p:spTgt spid="40"/>
                                        </p:tgtEl>
                                        <p:attrNameLst>
                                          <p:attrName>ppt_x</p:attrName>
                                        </p:attrNameLst>
                                      </p:cBhvr>
                                      <p:tavLst>
                                        <p:tav tm="0">
                                          <p:val>
                                            <p:strVal val="1+#ppt_w/2"/>
                                          </p:val>
                                        </p:tav>
                                        <p:tav tm="100000">
                                          <p:val>
                                            <p:strVal val="#ppt_x"/>
                                          </p:val>
                                        </p:tav>
                                      </p:tavLst>
                                    </p:anim>
                                    <p:anim calcmode="lin" valueType="num">
                                      <p:cBhvr additive="base">
                                        <p:cTn id="151" dur="3000" fill="hold"/>
                                        <p:tgtEl>
                                          <p:spTgt spid="40"/>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3000" fill="hold"/>
                                        <p:tgtEl>
                                          <p:spTgt spid="41"/>
                                        </p:tgtEl>
                                        <p:attrNameLst>
                                          <p:attrName>ppt_x</p:attrName>
                                        </p:attrNameLst>
                                      </p:cBhvr>
                                      <p:tavLst>
                                        <p:tav tm="0">
                                          <p:val>
                                            <p:strVal val="0-#ppt_w/2"/>
                                          </p:val>
                                        </p:tav>
                                        <p:tav tm="100000">
                                          <p:val>
                                            <p:strVal val="#ppt_x"/>
                                          </p:val>
                                        </p:tav>
                                      </p:tavLst>
                                    </p:anim>
                                    <p:anim calcmode="lin" valueType="num">
                                      <p:cBhvr additive="base">
                                        <p:cTn id="155" dur="3000" fill="hold"/>
                                        <p:tgtEl>
                                          <p:spTgt spid="41"/>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3000" fill="hold"/>
                                        <p:tgtEl>
                                          <p:spTgt spid="42"/>
                                        </p:tgtEl>
                                        <p:attrNameLst>
                                          <p:attrName>ppt_x</p:attrName>
                                        </p:attrNameLst>
                                      </p:cBhvr>
                                      <p:tavLst>
                                        <p:tav tm="0">
                                          <p:val>
                                            <p:strVal val="1+#ppt_w/2"/>
                                          </p:val>
                                        </p:tav>
                                        <p:tav tm="100000">
                                          <p:val>
                                            <p:strVal val="#ppt_x"/>
                                          </p:val>
                                        </p:tav>
                                      </p:tavLst>
                                    </p:anim>
                                    <p:anim calcmode="lin" valueType="num">
                                      <p:cBhvr additive="base">
                                        <p:cTn id="159" dur="3000" fill="hold"/>
                                        <p:tgtEl>
                                          <p:spTgt spid="42"/>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3000" fill="hold"/>
                                        <p:tgtEl>
                                          <p:spTgt spid="43"/>
                                        </p:tgtEl>
                                        <p:attrNameLst>
                                          <p:attrName>ppt_x</p:attrName>
                                        </p:attrNameLst>
                                      </p:cBhvr>
                                      <p:tavLst>
                                        <p:tav tm="0">
                                          <p:val>
                                            <p:strVal val="0-#ppt_w/2"/>
                                          </p:val>
                                        </p:tav>
                                        <p:tav tm="100000">
                                          <p:val>
                                            <p:strVal val="#ppt_x"/>
                                          </p:val>
                                        </p:tav>
                                      </p:tavLst>
                                    </p:anim>
                                    <p:anim calcmode="lin" valueType="num">
                                      <p:cBhvr additive="base">
                                        <p:cTn id="163" dur="3000" fill="hold"/>
                                        <p:tgtEl>
                                          <p:spTgt spid="43"/>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3000" fill="hold"/>
                                        <p:tgtEl>
                                          <p:spTgt spid="44"/>
                                        </p:tgtEl>
                                        <p:attrNameLst>
                                          <p:attrName>ppt_x</p:attrName>
                                        </p:attrNameLst>
                                      </p:cBhvr>
                                      <p:tavLst>
                                        <p:tav tm="0">
                                          <p:val>
                                            <p:strVal val="1+#ppt_w/2"/>
                                          </p:val>
                                        </p:tav>
                                        <p:tav tm="100000">
                                          <p:val>
                                            <p:strVal val="#ppt_x"/>
                                          </p:val>
                                        </p:tav>
                                      </p:tavLst>
                                    </p:anim>
                                    <p:anim calcmode="lin" valueType="num">
                                      <p:cBhvr additive="base">
                                        <p:cTn id="167" dur="3000" fill="hold"/>
                                        <p:tgtEl>
                                          <p:spTgt spid="44"/>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3000" fill="hold"/>
                                        <p:tgtEl>
                                          <p:spTgt spid="45"/>
                                        </p:tgtEl>
                                        <p:attrNameLst>
                                          <p:attrName>ppt_x</p:attrName>
                                        </p:attrNameLst>
                                      </p:cBhvr>
                                      <p:tavLst>
                                        <p:tav tm="0">
                                          <p:val>
                                            <p:strVal val="0-#ppt_w/2"/>
                                          </p:val>
                                        </p:tav>
                                        <p:tav tm="100000">
                                          <p:val>
                                            <p:strVal val="#ppt_x"/>
                                          </p:val>
                                        </p:tav>
                                      </p:tavLst>
                                    </p:anim>
                                    <p:anim calcmode="lin" valueType="num">
                                      <p:cBhvr additive="base">
                                        <p:cTn id="171" dur="3000" fill="hold"/>
                                        <p:tgtEl>
                                          <p:spTgt spid="45"/>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3000" fill="hold"/>
                                        <p:tgtEl>
                                          <p:spTgt spid="46"/>
                                        </p:tgtEl>
                                        <p:attrNameLst>
                                          <p:attrName>ppt_x</p:attrName>
                                        </p:attrNameLst>
                                      </p:cBhvr>
                                      <p:tavLst>
                                        <p:tav tm="0">
                                          <p:val>
                                            <p:strVal val="1+#ppt_w/2"/>
                                          </p:val>
                                        </p:tav>
                                        <p:tav tm="100000">
                                          <p:val>
                                            <p:strVal val="#ppt_x"/>
                                          </p:val>
                                        </p:tav>
                                      </p:tavLst>
                                    </p:anim>
                                    <p:anim calcmode="lin" valueType="num">
                                      <p:cBhvr additive="base">
                                        <p:cTn id="175" dur="3000" fill="hold"/>
                                        <p:tgtEl>
                                          <p:spTgt spid="46"/>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3000" fill="hold"/>
                                        <p:tgtEl>
                                          <p:spTgt spid="47"/>
                                        </p:tgtEl>
                                        <p:attrNameLst>
                                          <p:attrName>ppt_x</p:attrName>
                                        </p:attrNameLst>
                                      </p:cBhvr>
                                      <p:tavLst>
                                        <p:tav tm="0">
                                          <p:val>
                                            <p:strVal val="0-#ppt_w/2"/>
                                          </p:val>
                                        </p:tav>
                                        <p:tav tm="100000">
                                          <p:val>
                                            <p:strVal val="#ppt_x"/>
                                          </p:val>
                                        </p:tav>
                                      </p:tavLst>
                                    </p:anim>
                                    <p:anim calcmode="lin" valueType="num">
                                      <p:cBhvr additive="base">
                                        <p:cTn id="179" dur="3000" fill="hold"/>
                                        <p:tgtEl>
                                          <p:spTgt spid="47"/>
                                        </p:tgtEl>
                                        <p:attrNameLst>
                                          <p:attrName>ppt_y</p:attrName>
                                        </p:attrNameLst>
                                      </p:cBhvr>
                                      <p:tavLst>
                                        <p:tav tm="0">
                                          <p:val>
                                            <p:strVal val="#ppt_y"/>
                                          </p:val>
                                        </p:tav>
                                        <p:tav tm="100000">
                                          <p:val>
                                            <p:strVal val="#ppt_y"/>
                                          </p:val>
                                        </p:tav>
                                      </p:tavLst>
                                    </p:anim>
                                  </p:childTnLst>
                                </p:cTn>
                              </p:par>
                              <p:par>
                                <p:cTn id="180" presetID="3" presetClass="entr" presetSubtype="10" fill="hold" grpId="1" nodeType="withEffect">
                                  <p:stCondLst>
                                    <p:cond delay="0"/>
                                  </p:stCondLst>
                                  <p:childTnLst>
                                    <p:set>
                                      <p:cBhvr>
                                        <p:cTn id="181" dur="1" fill="hold">
                                          <p:stCondLst>
                                            <p:cond delay="0"/>
                                          </p:stCondLst>
                                        </p:cTn>
                                        <p:tgtEl>
                                          <p:spTgt spid="5"/>
                                        </p:tgtEl>
                                        <p:attrNameLst>
                                          <p:attrName>style.visibility</p:attrName>
                                        </p:attrNameLst>
                                      </p:cBhvr>
                                      <p:to>
                                        <p:strVal val="visible"/>
                                      </p:to>
                                    </p:set>
                                    <p:animEffect transition="in" filter="blinds(horizontal)">
                                      <p:cBhvr>
                                        <p:cTn id="182" dur="3000"/>
                                        <p:tgtEl>
                                          <p:spTgt spid="5"/>
                                        </p:tgtEl>
                                      </p:cBhvr>
                                    </p:animEffect>
                                  </p:childTnLst>
                                </p:cTn>
                              </p:par>
                              <p:par>
                                <p:cTn id="183" presetID="3" presetClass="entr" presetSubtype="10" fill="hold" grpId="1" nodeType="withEffect">
                                  <p:stCondLst>
                                    <p:cond delay="0"/>
                                  </p:stCondLst>
                                  <p:childTnLst>
                                    <p:set>
                                      <p:cBhvr>
                                        <p:cTn id="184" dur="1" fill="hold">
                                          <p:stCondLst>
                                            <p:cond delay="0"/>
                                          </p:stCondLst>
                                        </p:cTn>
                                        <p:tgtEl>
                                          <p:spTgt spid="6"/>
                                        </p:tgtEl>
                                        <p:attrNameLst>
                                          <p:attrName>style.visibility</p:attrName>
                                        </p:attrNameLst>
                                      </p:cBhvr>
                                      <p:to>
                                        <p:strVal val="visible"/>
                                      </p:to>
                                    </p:set>
                                    <p:animEffect transition="in" filter="blinds(horizontal)">
                                      <p:cBhvr>
                                        <p:cTn id="185" dur="3000"/>
                                        <p:tgtEl>
                                          <p:spTgt spid="6"/>
                                        </p:tgtEl>
                                      </p:cBhvr>
                                    </p:animEffect>
                                  </p:childTnLst>
                                </p:cTn>
                              </p:par>
                              <p:par>
                                <p:cTn id="186" presetID="3" presetClass="entr" presetSubtype="10" fill="hold" grpId="1" nodeType="withEffect">
                                  <p:stCondLst>
                                    <p:cond delay="0"/>
                                  </p:stCondLst>
                                  <p:childTnLst>
                                    <p:set>
                                      <p:cBhvr>
                                        <p:cTn id="187" dur="1" fill="hold">
                                          <p:stCondLst>
                                            <p:cond delay="0"/>
                                          </p:stCondLst>
                                        </p:cTn>
                                        <p:tgtEl>
                                          <p:spTgt spid="7"/>
                                        </p:tgtEl>
                                        <p:attrNameLst>
                                          <p:attrName>style.visibility</p:attrName>
                                        </p:attrNameLst>
                                      </p:cBhvr>
                                      <p:to>
                                        <p:strVal val="visible"/>
                                      </p:to>
                                    </p:set>
                                    <p:animEffect transition="in" filter="blinds(horizontal)">
                                      <p:cBhvr>
                                        <p:cTn id="188" dur="3000"/>
                                        <p:tgtEl>
                                          <p:spTgt spid="7"/>
                                        </p:tgtEl>
                                      </p:cBhvr>
                                    </p:animEffect>
                                  </p:childTnLst>
                                </p:cTn>
                              </p:par>
                              <p:par>
                                <p:cTn id="189" presetID="3" presetClass="entr" presetSubtype="10" fill="hold" grpId="1" nodeType="withEffect">
                                  <p:stCondLst>
                                    <p:cond delay="0"/>
                                  </p:stCondLst>
                                  <p:childTnLst>
                                    <p:set>
                                      <p:cBhvr>
                                        <p:cTn id="190" dur="1" fill="hold">
                                          <p:stCondLst>
                                            <p:cond delay="0"/>
                                          </p:stCondLst>
                                        </p:cTn>
                                        <p:tgtEl>
                                          <p:spTgt spid="8"/>
                                        </p:tgtEl>
                                        <p:attrNameLst>
                                          <p:attrName>style.visibility</p:attrName>
                                        </p:attrNameLst>
                                      </p:cBhvr>
                                      <p:to>
                                        <p:strVal val="visible"/>
                                      </p:to>
                                    </p:set>
                                    <p:animEffect transition="in" filter="blinds(horizontal)">
                                      <p:cBhvr>
                                        <p:cTn id="191" dur="3000"/>
                                        <p:tgtEl>
                                          <p:spTgt spid="8"/>
                                        </p:tgtEl>
                                      </p:cBhvr>
                                    </p:animEffect>
                                  </p:childTnLst>
                                </p:cTn>
                              </p:par>
                              <p:par>
                                <p:cTn id="192" presetID="3" presetClass="entr" presetSubtype="10" fill="hold" grpId="1" nodeType="withEffect">
                                  <p:stCondLst>
                                    <p:cond delay="0"/>
                                  </p:stCondLst>
                                  <p:childTnLst>
                                    <p:set>
                                      <p:cBhvr>
                                        <p:cTn id="193" dur="1" fill="hold">
                                          <p:stCondLst>
                                            <p:cond delay="0"/>
                                          </p:stCondLst>
                                        </p:cTn>
                                        <p:tgtEl>
                                          <p:spTgt spid="9"/>
                                        </p:tgtEl>
                                        <p:attrNameLst>
                                          <p:attrName>style.visibility</p:attrName>
                                        </p:attrNameLst>
                                      </p:cBhvr>
                                      <p:to>
                                        <p:strVal val="visible"/>
                                      </p:to>
                                    </p:set>
                                    <p:animEffect transition="in" filter="blinds(horizontal)">
                                      <p:cBhvr>
                                        <p:cTn id="194" dur="3000"/>
                                        <p:tgtEl>
                                          <p:spTgt spid="9"/>
                                        </p:tgtEl>
                                      </p:cBhvr>
                                    </p:animEffect>
                                  </p:childTnLst>
                                </p:cTn>
                              </p:par>
                              <p:par>
                                <p:cTn id="195" presetID="3" presetClass="entr" presetSubtype="10" fill="hold" grpId="1" nodeType="withEffect">
                                  <p:stCondLst>
                                    <p:cond delay="0"/>
                                  </p:stCondLst>
                                  <p:childTnLst>
                                    <p:set>
                                      <p:cBhvr>
                                        <p:cTn id="196" dur="1" fill="hold">
                                          <p:stCondLst>
                                            <p:cond delay="0"/>
                                          </p:stCondLst>
                                        </p:cTn>
                                        <p:tgtEl>
                                          <p:spTgt spid="10"/>
                                        </p:tgtEl>
                                        <p:attrNameLst>
                                          <p:attrName>style.visibility</p:attrName>
                                        </p:attrNameLst>
                                      </p:cBhvr>
                                      <p:to>
                                        <p:strVal val="visible"/>
                                      </p:to>
                                    </p:set>
                                    <p:animEffect transition="in" filter="blinds(horizontal)">
                                      <p:cBhvr>
                                        <p:cTn id="197" dur="3000"/>
                                        <p:tgtEl>
                                          <p:spTgt spid="10"/>
                                        </p:tgtEl>
                                      </p:cBhvr>
                                    </p:animEffect>
                                  </p:childTnLst>
                                </p:cTn>
                              </p:par>
                              <p:par>
                                <p:cTn id="198" presetID="3" presetClass="entr" presetSubtype="10" fill="hold" grpId="1" nodeType="withEffect">
                                  <p:stCondLst>
                                    <p:cond delay="0"/>
                                  </p:stCondLst>
                                  <p:childTnLst>
                                    <p:set>
                                      <p:cBhvr>
                                        <p:cTn id="199" dur="1" fill="hold">
                                          <p:stCondLst>
                                            <p:cond delay="0"/>
                                          </p:stCondLst>
                                        </p:cTn>
                                        <p:tgtEl>
                                          <p:spTgt spid="11"/>
                                        </p:tgtEl>
                                        <p:attrNameLst>
                                          <p:attrName>style.visibility</p:attrName>
                                        </p:attrNameLst>
                                      </p:cBhvr>
                                      <p:to>
                                        <p:strVal val="visible"/>
                                      </p:to>
                                    </p:set>
                                    <p:animEffect transition="in" filter="blinds(horizontal)">
                                      <p:cBhvr>
                                        <p:cTn id="200" dur="3000"/>
                                        <p:tgtEl>
                                          <p:spTgt spid="11"/>
                                        </p:tgtEl>
                                      </p:cBhvr>
                                    </p:animEffect>
                                  </p:childTnLst>
                                </p:cTn>
                              </p:par>
                              <p:par>
                                <p:cTn id="201" presetID="3" presetClass="entr" presetSubtype="10" fill="hold" grpId="1" nodeType="withEffect">
                                  <p:stCondLst>
                                    <p:cond delay="0"/>
                                  </p:stCondLst>
                                  <p:childTnLst>
                                    <p:set>
                                      <p:cBhvr>
                                        <p:cTn id="202" dur="1" fill="hold">
                                          <p:stCondLst>
                                            <p:cond delay="0"/>
                                          </p:stCondLst>
                                        </p:cTn>
                                        <p:tgtEl>
                                          <p:spTgt spid="12"/>
                                        </p:tgtEl>
                                        <p:attrNameLst>
                                          <p:attrName>style.visibility</p:attrName>
                                        </p:attrNameLst>
                                      </p:cBhvr>
                                      <p:to>
                                        <p:strVal val="visible"/>
                                      </p:to>
                                    </p:set>
                                    <p:animEffect transition="in" filter="blinds(horizontal)">
                                      <p:cBhvr>
                                        <p:cTn id="203" dur="3000"/>
                                        <p:tgtEl>
                                          <p:spTgt spid="12"/>
                                        </p:tgtEl>
                                      </p:cBhvr>
                                    </p:animEffect>
                                  </p:childTnLst>
                                </p:cTn>
                              </p:par>
                              <p:par>
                                <p:cTn id="204" presetID="3" presetClass="entr" presetSubtype="10" fill="hold" grpId="1" nodeType="withEffect">
                                  <p:stCondLst>
                                    <p:cond delay="0"/>
                                  </p:stCondLst>
                                  <p:childTnLst>
                                    <p:set>
                                      <p:cBhvr>
                                        <p:cTn id="205" dur="1" fill="hold">
                                          <p:stCondLst>
                                            <p:cond delay="0"/>
                                          </p:stCondLst>
                                        </p:cTn>
                                        <p:tgtEl>
                                          <p:spTgt spid="13"/>
                                        </p:tgtEl>
                                        <p:attrNameLst>
                                          <p:attrName>style.visibility</p:attrName>
                                        </p:attrNameLst>
                                      </p:cBhvr>
                                      <p:to>
                                        <p:strVal val="visible"/>
                                      </p:to>
                                    </p:set>
                                    <p:animEffect transition="in" filter="blinds(horizontal)">
                                      <p:cBhvr>
                                        <p:cTn id="206" dur="3000"/>
                                        <p:tgtEl>
                                          <p:spTgt spid="13"/>
                                        </p:tgtEl>
                                      </p:cBhvr>
                                    </p:animEffect>
                                  </p:childTnLst>
                                </p:cTn>
                              </p:par>
                              <p:par>
                                <p:cTn id="207" presetID="3" presetClass="entr" presetSubtype="10" fill="hold" grpId="1" nodeType="withEffect">
                                  <p:stCondLst>
                                    <p:cond delay="0"/>
                                  </p:stCondLst>
                                  <p:childTnLst>
                                    <p:set>
                                      <p:cBhvr>
                                        <p:cTn id="208" dur="1" fill="hold">
                                          <p:stCondLst>
                                            <p:cond delay="0"/>
                                          </p:stCondLst>
                                        </p:cTn>
                                        <p:tgtEl>
                                          <p:spTgt spid="14"/>
                                        </p:tgtEl>
                                        <p:attrNameLst>
                                          <p:attrName>style.visibility</p:attrName>
                                        </p:attrNameLst>
                                      </p:cBhvr>
                                      <p:to>
                                        <p:strVal val="visible"/>
                                      </p:to>
                                    </p:set>
                                    <p:animEffect transition="in" filter="blinds(horizontal)">
                                      <p:cBhvr>
                                        <p:cTn id="209" dur="3000"/>
                                        <p:tgtEl>
                                          <p:spTgt spid="14"/>
                                        </p:tgtEl>
                                      </p:cBhvr>
                                    </p:animEffect>
                                  </p:childTnLst>
                                </p:cTn>
                              </p:par>
                              <p:par>
                                <p:cTn id="210" presetID="3" presetClass="entr" presetSubtype="10" fill="hold" grpId="1" nodeType="withEffect">
                                  <p:stCondLst>
                                    <p:cond delay="0"/>
                                  </p:stCondLst>
                                  <p:childTnLst>
                                    <p:set>
                                      <p:cBhvr>
                                        <p:cTn id="211" dur="1" fill="hold">
                                          <p:stCondLst>
                                            <p:cond delay="0"/>
                                          </p:stCondLst>
                                        </p:cTn>
                                        <p:tgtEl>
                                          <p:spTgt spid="15"/>
                                        </p:tgtEl>
                                        <p:attrNameLst>
                                          <p:attrName>style.visibility</p:attrName>
                                        </p:attrNameLst>
                                      </p:cBhvr>
                                      <p:to>
                                        <p:strVal val="visible"/>
                                      </p:to>
                                    </p:set>
                                    <p:animEffect transition="in" filter="blinds(horizontal)">
                                      <p:cBhvr>
                                        <p:cTn id="212" dur="3000"/>
                                        <p:tgtEl>
                                          <p:spTgt spid="15"/>
                                        </p:tgtEl>
                                      </p:cBhvr>
                                    </p:animEffect>
                                  </p:childTnLst>
                                </p:cTn>
                              </p:par>
                              <p:par>
                                <p:cTn id="213" presetID="3" presetClass="entr" presetSubtype="10" fill="hold" grpId="1" nodeType="withEffect">
                                  <p:stCondLst>
                                    <p:cond delay="0"/>
                                  </p:stCondLst>
                                  <p:childTnLst>
                                    <p:set>
                                      <p:cBhvr>
                                        <p:cTn id="214" dur="1" fill="hold">
                                          <p:stCondLst>
                                            <p:cond delay="0"/>
                                          </p:stCondLst>
                                        </p:cTn>
                                        <p:tgtEl>
                                          <p:spTgt spid="16"/>
                                        </p:tgtEl>
                                        <p:attrNameLst>
                                          <p:attrName>style.visibility</p:attrName>
                                        </p:attrNameLst>
                                      </p:cBhvr>
                                      <p:to>
                                        <p:strVal val="visible"/>
                                      </p:to>
                                    </p:set>
                                    <p:animEffect transition="in" filter="blinds(horizontal)">
                                      <p:cBhvr>
                                        <p:cTn id="215" dur="3000"/>
                                        <p:tgtEl>
                                          <p:spTgt spid="16"/>
                                        </p:tgtEl>
                                      </p:cBhvr>
                                    </p:animEffect>
                                  </p:childTnLst>
                                </p:cTn>
                              </p:par>
                              <p:par>
                                <p:cTn id="216" presetID="3" presetClass="entr" presetSubtype="10" fill="hold" grpId="1" nodeType="withEffect">
                                  <p:stCondLst>
                                    <p:cond delay="0"/>
                                  </p:stCondLst>
                                  <p:childTnLst>
                                    <p:set>
                                      <p:cBhvr>
                                        <p:cTn id="217" dur="1" fill="hold">
                                          <p:stCondLst>
                                            <p:cond delay="0"/>
                                          </p:stCondLst>
                                        </p:cTn>
                                        <p:tgtEl>
                                          <p:spTgt spid="17"/>
                                        </p:tgtEl>
                                        <p:attrNameLst>
                                          <p:attrName>style.visibility</p:attrName>
                                        </p:attrNameLst>
                                      </p:cBhvr>
                                      <p:to>
                                        <p:strVal val="visible"/>
                                      </p:to>
                                    </p:set>
                                    <p:animEffect transition="in" filter="blinds(horizontal)">
                                      <p:cBhvr>
                                        <p:cTn id="218" dur="3000"/>
                                        <p:tgtEl>
                                          <p:spTgt spid="17"/>
                                        </p:tgtEl>
                                      </p:cBhvr>
                                    </p:animEffect>
                                  </p:childTnLst>
                                </p:cTn>
                              </p:par>
                              <p:par>
                                <p:cTn id="219" presetID="3" presetClass="entr" presetSubtype="10" fill="hold" grpId="1" nodeType="withEffect">
                                  <p:stCondLst>
                                    <p:cond delay="0"/>
                                  </p:stCondLst>
                                  <p:childTnLst>
                                    <p:set>
                                      <p:cBhvr>
                                        <p:cTn id="220" dur="1" fill="hold">
                                          <p:stCondLst>
                                            <p:cond delay="0"/>
                                          </p:stCondLst>
                                        </p:cTn>
                                        <p:tgtEl>
                                          <p:spTgt spid="18"/>
                                        </p:tgtEl>
                                        <p:attrNameLst>
                                          <p:attrName>style.visibility</p:attrName>
                                        </p:attrNameLst>
                                      </p:cBhvr>
                                      <p:to>
                                        <p:strVal val="visible"/>
                                      </p:to>
                                    </p:set>
                                    <p:animEffect transition="in" filter="blinds(horizontal)">
                                      <p:cBhvr>
                                        <p:cTn id="221" dur="3000"/>
                                        <p:tgtEl>
                                          <p:spTgt spid="18"/>
                                        </p:tgtEl>
                                      </p:cBhvr>
                                    </p:animEffect>
                                  </p:childTnLst>
                                </p:cTn>
                              </p:par>
                              <p:par>
                                <p:cTn id="222" presetID="3" presetClass="entr" presetSubtype="10" fill="hold" grpId="1" nodeType="withEffect">
                                  <p:stCondLst>
                                    <p:cond delay="0"/>
                                  </p:stCondLst>
                                  <p:childTnLst>
                                    <p:set>
                                      <p:cBhvr>
                                        <p:cTn id="223" dur="1" fill="hold">
                                          <p:stCondLst>
                                            <p:cond delay="0"/>
                                          </p:stCondLst>
                                        </p:cTn>
                                        <p:tgtEl>
                                          <p:spTgt spid="19"/>
                                        </p:tgtEl>
                                        <p:attrNameLst>
                                          <p:attrName>style.visibility</p:attrName>
                                        </p:attrNameLst>
                                      </p:cBhvr>
                                      <p:to>
                                        <p:strVal val="visible"/>
                                      </p:to>
                                    </p:set>
                                    <p:animEffect transition="in" filter="blinds(horizontal)">
                                      <p:cBhvr>
                                        <p:cTn id="224" dur="3000"/>
                                        <p:tgtEl>
                                          <p:spTgt spid="19"/>
                                        </p:tgtEl>
                                      </p:cBhvr>
                                    </p:animEffect>
                                  </p:childTnLst>
                                </p:cTn>
                              </p:par>
                              <p:par>
                                <p:cTn id="225" presetID="3" presetClass="entr" presetSubtype="10" fill="hold" grpId="1" nodeType="withEffect">
                                  <p:stCondLst>
                                    <p:cond delay="0"/>
                                  </p:stCondLst>
                                  <p:childTnLst>
                                    <p:set>
                                      <p:cBhvr>
                                        <p:cTn id="226" dur="1" fill="hold">
                                          <p:stCondLst>
                                            <p:cond delay="0"/>
                                          </p:stCondLst>
                                        </p:cTn>
                                        <p:tgtEl>
                                          <p:spTgt spid="20"/>
                                        </p:tgtEl>
                                        <p:attrNameLst>
                                          <p:attrName>style.visibility</p:attrName>
                                        </p:attrNameLst>
                                      </p:cBhvr>
                                      <p:to>
                                        <p:strVal val="visible"/>
                                      </p:to>
                                    </p:set>
                                    <p:animEffect transition="in" filter="blinds(horizontal)">
                                      <p:cBhvr>
                                        <p:cTn id="227" dur="3000"/>
                                        <p:tgtEl>
                                          <p:spTgt spid="20"/>
                                        </p:tgtEl>
                                      </p:cBhvr>
                                    </p:animEffect>
                                  </p:childTnLst>
                                </p:cTn>
                              </p:par>
                              <p:par>
                                <p:cTn id="228" presetID="3" presetClass="entr" presetSubtype="10" fill="hold" grpId="1" nodeType="withEffect">
                                  <p:stCondLst>
                                    <p:cond delay="0"/>
                                  </p:stCondLst>
                                  <p:childTnLst>
                                    <p:set>
                                      <p:cBhvr>
                                        <p:cTn id="229" dur="1" fill="hold">
                                          <p:stCondLst>
                                            <p:cond delay="0"/>
                                          </p:stCondLst>
                                        </p:cTn>
                                        <p:tgtEl>
                                          <p:spTgt spid="21"/>
                                        </p:tgtEl>
                                        <p:attrNameLst>
                                          <p:attrName>style.visibility</p:attrName>
                                        </p:attrNameLst>
                                      </p:cBhvr>
                                      <p:to>
                                        <p:strVal val="visible"/>
                                      </p:to>
                                    </p:set>
                                    <p:animEffect transition="in" filter="blinds(horizontal)">
                                      <p:cBhvr>
                                        <p:cTn id="230" dur="3000"/>
                                        <p:tgtEl>
                                          <p:spTgt spid="21"/>
                                        </p:tgtEl>
                                      </p:cBhvr>
                                    </p:animEffect>
                                  </p:childTnLst>
                                </p:cTn>
                              </p:par>
                              <p:par>
                                <p:cTn id="231" presetID="3" presetClass="entr" presetSubtype="10" fill="hold" grpId="1" nodeType="withEffect">
                                  <p:stCondLst>
                                    <p:cond delay="0"/>
                                  </p:stCondLst>
                                  <p:childTnLst>
                                    <p:set>
                                      <p:cBhvr>
                                        <p:cTn id="232" dur="1" fill="hold">
                                          <p:stCondLst>
                                            <p:cond delay="0"/>
                                          </p:stCondLst>
                                        </p:cTn>
                                        <p:tgtEl>
                                          <p:spTgt spid="22"/>
                                        </p:tgtEl>
                                        <p:attrNameLst>
                                          <p:attrName>style.visibility</p:attrName>
                                        </p:attrNameLst>
                                      </p:cBhvr>
                                      <p:to>
                                        <p:strVal val="visible"/>
                                      </p:to>
                                    </p:set>
                                    <p:animEffect transition="in" filter="blinds(horizontal)">
                                      <p:cBhvr>
                                        <p:cTn id="233" dur="3000"/>
                                        <p:tgtEl>
                                          <p:spTgt spid="22"/>
                                        </p:tgtEl>
                                      </p:cBhvr>
                                    </p:animEffect>
                                  </p:childTnLst>
                                </p:cTn>
                              </p:par>
                              <p:par>
                                <p:cTn id="234" presetID="3" presetClass="entr" presetSubtype="10" fill="hold" grpId="1" nodeType="withEffect">
                                  <p:stCondLst>
                                    <p:cond delay="0"/>
                                  </p:stCondLst>
                                  <p:childTnLst>
                                    <p:set>
                                      <p:cBhvr>
                                        <p:cTn id="235" dur="1" fill="hold">
                                          <p:stCondLst>
                                            <p:cond delay="0"/>
                                          </p:stCondLst>
                                        </p:cTn>
                                        <p:tgtEl>
                                          <p:spTgt spid="23"/>
                                        </p:tgtEl>
                                        <p:attrNameLst>
                                          <p:attrName>style.visibility</p:attrName>
                                        </p:attrNameLst>
                                      </p:cBhvr>
                                      <p:to>
                                        <p:strVal val="visible"/>
                                      </p:to>
                                    </p:set>
                                    <p:animEffect transition="in" filter="blinds(horizontal)">
                                      <p:cBhvr>
                                        <p:cTn id="236" dur="3000"/>
                                        <p:tgtEl>
                                          <p:spTgt spid="23"/>
                                        </p:tgtEl>
                                      </p:cBhvr>
                                    </p:animEffect>
                                  </p:childTnLst>
                                </p:cTn>
                              </p:par>
                              <p:par>
                                <p:cTn id="237" presetID="3" presetClass="entr" presetSubtype="10" fill="hold" grpId="1" nodeType="withEffect">
                                  <p:stCondLst>
                                    <p:cond delay="0"/>
                                  </p:stCondLst>
                                  <p:childTnLst>
                                    <p:set>
                                      <p:cBhvr>
                                        <p:cTn id="238" dur="1" fill="hold">
                                          <p:stCondLst>
                                            <p:cond delay="0"/>
                                          </p:stCondLst>
                                        </p:cTn>
                                        <p:tgtEl>
                                          <p:spTgt spid="24"/>
                                        </p:tgtEl>
                                        <p:attrNameLst>
                                          <p:attrName>style.visibility</p:attrName>
                                        </p:attrNameLst>
                                      </p:cBhvr>
                                      <p:to>
                                        <p:strVal val="visible"/>
                                      </p:to>
                                    </p:set>
                                    <p:animEffect transition="in" filter="blinds(horizontal)">
                                      <p:cBhvr>
                                        <p:cTn id="239" dur="3000"/>
                                        <p:tgtEl>
                                          <p:spTgt spid="24"/>
                                        </p:tgtEl>
                                      </p:cBhvr>
                                    </p:animEffect>
                                  </p:childTnLst>
                                </p:cTn>
                              </p:par>
                              <p:par>
                                <p:cTn id="240" presetID="3" presetClass="entr" presetSubtype="10" fill="hold" grpId="1" nodeType="withEffect">
                                  <p:stCondLst>
                                    <p:cond delay="0"/>
                                  </p:stCondLst>
                                  <p:childTnLst>
                                    <p:set>
                                      <p:cBhvr>
                                        <p:cTn id="241" dur="1" fill="hold">
                                          <p:stCondLst>
                                            <p:cond delay="0"/>
                                          </p:stCondLst>
                                        </p:cTn>
                                        <p:tgtEl>
                                          <p:spTgt spid="25"/>
                                        </p:tgtEl>
                                        <p:attrNameLst>
                                          <p:attrName>style.visibility</p:attrName>
                                        </p:attrNameLst>
                                      </p:cBhvr>
                                      <p:to>
                                        <p:strVal val="visible"/>
                                      </p:to>
                                    </p:set>
                                    <p:animEffect transition="in" filter="blinds(horizontal)">
                                      <p:cBhvr>
                                        <p:cTn id="242" dur="3000"/>
                                        <p:tgtEl>
                                          <p:spTgt spid="25"/>
                                        </p:tgtEl>
                                      </p:cBhvr>
                                    </p:animEffect>
                                  </p:childTnLst>
                                </p:cTn>
                              </p:par>
                              <p:par>
                                <p:cTn id="243" presetID="3" presetClass="entr" presetSubtype="10" fill="hold" grpId="1" nodeType="withEffect">
                                  <p:stCondLst>
                                    <p:cond delay="0"/>
                                  </p:stCondLst>
                                  <p:childTnLst>
                                    <p:set>
                                      <p:cBhvr>
                                        <p:cTn id="244" dur="1" fill="hold">
                                          <p:stCondLst>
                                            <p:cond delay="0"/>
                                          </p:stCondLst>
                                        </p:cTn>
                                        <p:tgtEl>
                                          <p:spTgt spid="26"/>
                                        </p:tgtEl>
                                        <p:attrNameLst>
                                          <p:attrName>style.visibility</p:attrName>
                                        </p:attrNameLst>
                                      </p:cBhvr>
                                      <p:to>
                                        <p:strVal val="visible"/>
                                      </p:to>
                                    </p:set>
                                    <p:animEffect transition="in" filter="blinds(horizontal)">
                                      <p:cBhvr>
                                        <p:cTn id="245" dur="3000"/>
                                        <p:tgtEl>
                                          <p:spTgt spid="26"/>
                                        </p:tgtEl>
                                      </p:cBhvr>
                                    </p:animEffect>
                                  </p:childTnLst>
                                </p:cTn>
                              </p:par>
                              <p:par>
                                <p:cTn id="246" presetID="3" presetClass="entr" presetSubtype="10" fill="hold" grpId="1" nodeType="withEffect">
                                  <p:stCondLst>
                                    <p:cond delay="0"/>
                                  </p:stCondLst>
                                  <p:childTnLst>
                                    <p:set>
                                      <p:cBhvr>
                                        <p:cTn id="247" dur="1" fill="hold">
                                          <p:stCondLst>
                                            <p:cond delay="0"/>
                                          </p:stCondLst>
                                        </p:cTn>
                                        <p:tgtEl>
                                          <p:spTgt spid="27"/>
                                        </p:tgtEl>
                                        <p:attrNameLst>
                                          <p:attrName>style.visibility</p:attrName>
                                        </p:attrNameLst>
                                      </p:cBhvr>
                                      <p:to>
                                        <p:strVal val="visible"/>
                                      </p:to>
                                    </p:set>
                                    <p:animEffect transition="in" filter="blinds(horizontal)">
                                      <p:cBhvr>
                                        <p:cTn id="248" dur="3000"/>
                                        <p:tgtEl>
                                          <p:spTgt spid="27"/>
                                        </p:tgtEl>
                                      </p:cBhvr>
                                    </p:animEffect>
                                  </p:childTnLst>
                                </p:cTn>
                              </p:par>
                              <p:par>
                                <p:cTn id="249" presetID="3" presetClass="entr" presetSubtype="10" fill="hold" grpId="1" nodeType="withEffect">
                                  <p:stCondLst>
                                    <p:cond delay="0"/>
                                  </p:stCondLst>
                                  <p:childTnLst>
                                    <p:set>
                                      <p:cBhvr>
                                        <p:cTn id="250" dur="1" fill="hold">
                                          <p:stCondLst>
                                            <p:cond delay="0"/>
                                          </p:stCondLst>
                                        </p:cTn>
                                        <p:tgtEl>
                                          <p:spTgt spid="28"/>
                                        </p:tgtEl>
                                        <p:attrNameLst>
                                          <p:attrName>style.visibility</p:attrName>
                                        </p:attrNameLst>
                                      </p:cBhvr>
                                      <p:to>
                                        <p:strVal val="visible"/>
                                      </p:to>
                                    </p:set>
                                    <p:animEffect transition="in" filter="blinds(horizontal)">
                                      <p:cBhvr>
                                        <p:cTn id="251" dur="3000"/>
                                        <p:tgtEl>
                                          <p:spTgt spid="28"/>
                                        </p:tgtEl>
                                      </p:cBhvr>
                                    </p:animEffect>
                                  </p:childTnLst>
                                </p:cTn>
                              </p:par>
                              <p:par>
                                <p:cTn id="252" presetID="3" presetClass="entr" presetSubtype="10" fill="hold" grpId="1" nodeType="withEffect">
                                  <p:stCondLst>
                                    <p:cond delay="0"/>
                                  </p:stCondLst>
                                  <p:childTnLst>
                                    <p:set>
                                      <p:cBhvr>
                                        <p:cTn id="253" dur="1" fill="hold">
                                          <p:stCondLst>
                                            <p:cond delay="0"/>
                                          </p:stCondLst>
                                        </p:cTn>
                                        <p:tgtEl>
                                          <p:spTgt spid="29"/>
                                        </p:tgtEl>
                                        <p:attrNameLst>
                                          <p:attrName>style.visibility</p:attrName>
                                        </p:attrNameLst>
                                      </p:cBhvr>
                                      <p:to>
                                        <p:strVal val="visible"/>
                                      </p:to>
                                    </p:set>
                                    <p:animEffect transition="in" filter="blinds(horizontal)">
                                      <p:cBhvr>
                                        <p:cTn id="254" dur="3000"/>
                                        <p:tgtEl>
                                          <p:spTgt spid="29"/>
                                        </p:tgtEl>
                                      </p:cBhvr>
                                    </p:animEffect>
                                  </p:childTnLst>
                                </p:cTn>
                              </p:par>
                              <p:par>
                                <p:cTn id="255" presetID="3" presetClass="entr" presetSubtype="10" fill="hold" grpId="1" nodeType="withEffect">
                                  <p:stCondLst>
                                    <p:cond delay="0"/>
                                  </p:stCondLst>
                                  <p:childTnLst>
                                    <p:set>
                                      <p:cBhvr>
                                        <p:cTn id="256" dur="1" fill="hold">
                                          <p:stCondLst>
                                            <p:cond delay="0"/>
                                          </p:stCondLst>
                                        </p:cTn>
                                        <p:tgtEl>
                                          <p:spTgt spid="30"/>
                                        </p:tgtEl>
                                        <p:attrNameLst>
                                          <p:attrName>style.visibility</p:attrName>
                                        </p:attrNameLst>
                                      </p:cBhvr>
                                      <p:to>
                                        <p:strVal val="visible"/>
                                      </p:to>
                                    </p:set>
                                    <p:animEffect transition="in" filter="blinds(horizontal)">
                                      <p:cBhvr>
                                        <p:cTn id="257" dur="3000"/>
                                        <p:tgtEl>
                                          <p:spTgt spid="30"/>
                                        </p:tgtEl>
                                      </p:cBhvr>
                                    </p:animEffect>
                                  </p:childTnLst>
                                </p:cTn>
                              </p:par>
                              <p:par>
                                <p:cTn id="258" presetID="3" presetClass="entr" presetSubtype="10" fill="hold" grpId="1" nodeType="withEffect">
                                  <p:stCondLst>
                                    <p:cond delay="0"/>
                                  </p:stCondLst>
                                  <p:childTnLst>
                                    <p:set>
                                      <p:cBhvr>
                                        <p:cTn id="259" dur="1" fill="hold">
                                          <p:stCondLst>
                                            <p:cond delay="0"/>
                                          </p:stCondLst>
                                        </p:cTn>
                                        <p:tgtEl>
                                          <p:spTgt spid="31"/>
                                        </p:tgtEl>
                                        <p:attrNameLst>
                                          <p:attrName>style.visibility</p:attrName>
                                        </p:attrNameLst>
                                      </p:cBhvr>
                                      <p:to>
                                        <p:strVal val="visible"/>
                                      </p:to>
                                    </p:set>
                                    <p:animEffect transition="in" filter="blinds(horizontal)">
                                      <p:cBhvr>
                                        <p:cTn id="260" dur="3000"/>
                                        <p:tgtEl>
                                          <p:spTgt spid="31"/>
                                        </p:tgtEl>
                                      </p:cBhvr>
                                    </p:animEffect>
                                  </p:childTnLst>
                                </p:cTn>
                              </p:par>
                              <p:par>
                                <p:cTn id="261" presetID="3" presetClass="entr" presetSubtype="10" fill="hold" grpId="1" nodeType="withEffect">
                                  <p:stCondLst>
                                    <p:cond delay="0"/>
                                  </p:stCondLst>
                                  <p:childTnLst>
                                    <p:set>
                                      <p:cBhvr>
                                        <p:cTn id="262" dur="1" fill="hold">
                                          <p:stCondLst>
                                            <p:cond delay="0"/>
                                          </p:stCondLst>
                                        </p:cTn>
                                        <p:tgtEl>
                                          <p:spTgt spid="32"/>
                                        </p:tgtEl>
                                        <p:attrNameLst>
                                          <p:attrName>style.visibility</p:attrName>
                                        </p:attrNameLst>
                                      </p:cBhvr>
                                      <p:to>
                                        <p:strVal val="visible"/>
                                      </p:to>
                                    </p:set>
                                    <p:animEffect transition="in" filter="blinds(horizontal)">
                                      <p:cBhvr>
                                        <p:cTn id="263" dur="3000"/>
                                        <p:tgtEl>
                                          <p:spTgt spid="32"/>
                                        </p:tgtEl>
                                      </p:cBhvr>
                                    </p:animEffect>
                                  </p:childTnLst>
                                </p:cTn>
                              </p:par>
                              <p:par>
                                <p:cTn id="264" presetID="3" presetClass="entr" presetSubtype="10" fill="hold" grpId="1" nodeType="withEffect">
                                  <p:stCondLst>
                                    <p:cond delay="0"/>
                                  </p:stCondLst>
                                  <p:childTnLst>
                                    <p:set>
                                      <p:cBhvr>
                                        <p:cTn id="265" dur="1" fill="hold">
                                          <p:stCondLst>
                                            <p:cond delay="0"/>
                                          </p:stCondLst>
                                        </p:cTn>
                                        <p:tgtEl>
                                          <p:spTgt spid="33"/>
                                        </p:tgtEl>
                                        <p:attrNameLst>
                                          <p:attrName>style.visibility</p:attrName>
                                        </p:attrNameLst>
                                      </p:cBhvr>
                                      <p:to>
                                        <p:strVal val="visible"/>
                                      </p:to>
                                    </p:set>
                                    <p:animEffect transition="in" filter="blinds(horizontal)">
                                      <p:cBhvr>
                                        <p:cTn id="266" dur="3000"/>
                                        <p:tgtEl>
                                          <p:spTgt spid="33"/>
                                        </p:tgtEl>
                                      </p:cBhvr>
                                    </p:animEffect>
                                  </p:childTnLst>
                                </p:cTn>
                              </p:par>
                              <p:par>
                                <p:cTn id="267" presetID="3" presetClass="entr" presetSubtype="10" fill="hold" grpId="1" nodeType="withEffect">
                                  <p:stCondLst>
                                    <p:cond delay="0"/>
                                  </p:stCondLst>
                                  <p:childTnLst>
                                    <p:set>
                                      <p:cBhvr>
                                        <p:cTn id="268" dur="1" fill="hold">
                                          <p:stCondLst>
                                            <p:cond delay="0"/>
                                          </p:stCondLst>
                                        </p:cTn>
                                        <p:tgtEl>
                                          <p:spTgt spid="34"/>
                                        </p:tgtEl>
                                        <p:attrNameLst>
                                          <p:attrName>style.visibility</p:attrName>
                                        </p:attrNameLst>
                                      </p:cBhvr>
                                      <p:to>
                                        <p:strVal val="visible"/>
                                      </p:to>
                                    </p:set>
                                    <p:animEffect transition="in" filter="blinds(horizontal)">
                                      <p:cBhvr>
                                        <p:cTn id="269" dur="3000"/>
                                        <p:tgtEl>
                                          <p:spTgt spid="34"/>
                                        </p:tgtEl>
                                      </p:cBhvr>
                                    </p:animEffect>
                                  </p:childTnLst>
                                </p:cTn>
                              </p:par>
                              <p:par>
                                <p:cTn id="270" presetID="3" presetClass="entr" presetSubtype="10" fill="hold" grpId="1" nodeType="withEffect">
                                  <p:stCondLst>
                                    <p:cond delay="0"/>
                                  </p:stCondLst>
                                  <p:childTnLst>
                                    <p:set>
                                      <p:cBhvr>
                                        <p:cTn id="271" dur="1" fill="hold">
                                          <p:stCondLst>
                                            <p:cond delay="0"/>
                                          </p:stCondLst>
                                        </p:cTn>
                                        <p:tgtEl>
                                          <p:spTgt spid="35"/>
                                        </p:tgtEl>
                                        <p:attrNameLst>
                                          <p:attrName>style.visibility</p:attrName>
                                        </p:attrNameLst>
                                      </p:cBhvr>
                                      <p:to>
                                        <p:strVal val="visible"/>
                                      </p:to>
                                    </p:set>
                                    <p:animEffect transition="in" filter="blinds(horizontal)">
                                      <p:cBhvr>
                                        <p:cTn id="272" dur="3000"/>
                                        <p:tgtEl>
                                          <p:spTgt spid="35"/>
                                        </p:tgtEl>
                                      </p:cBhvr>
                                    </p:animEffect>
                                  </p:childTnLst>
                                </p:cTn>
                              </p:par>
                              <p:par>
                                <p:cTn id="273" presetID="3" presetClass="entr" presetSubtype="10" fill="hold" grpId="1" nodeType="withEffect">
                                  <p:stCondLst>
                                    <p:cond delay="0"/>
                                  </p:stCondLst>
                                  <p:childTnLst>
                                    <p:set>
                                      <p:cBhvr>
                                        <p:cTn id="274" dur="1" fill="hold">
                                          <p:stCondLst>
                                            <p:cond delay="0"/>
                                          </p:stCondLst>
                                        </p:cTn>
                                        <p:tgtEl>
                                          <p:spTgt spid="36"/>
                                        </p:tgtEl>
                                        <p:attrNameLst>
                                          <p:attrName>style.visibility</p:attrName>
                                        </p:attrNameLst>
                                      </p:cBhvr>
                                      <p:to>
                                        <p:strVal val="visible"/>
                                      </p:to>
                                    </p:set>
                                    <p:animEffect transition="in" filter="blinds(horizontal)">
                                      <p:cBhvr>
                                        <p:cTn id="275" dur="3000"/>
                                        <p:tgtEl>
                                          <p:spTgt spid="36"/>
                                        </p:tgtEl>
                                      </p:cBhvr>
                                    </p:animEffect>
                                  </p:childTnLst>
                                </p:cTn>
                              </p:par>
                              <p:par>
                                <p:cTn id="276" presetID="3" presetClass="entr" presetSubtype="10" fill="hold" grpId="1" nodeType="withEffect">
                                  <p:stCondLst>
                                    <p:cond delay="0"/>
                                  </p:stCondLst>
                                  <p:childTnLst>
                                    <p:set>
                                      <p:cBhvr>
                                        <p:cTn id="277" dur="1" fill="hold">
                                          <p:stCondLst>
                                            <p:cond delay="0"/>
                                          </p:stCondLst>
                                        </p:cTn>
                                        <p:tgtEl>
                                          <p:spTgt spid="37"/>
                                        </p:tgtEl>
                                        <p:attrNameLst>
                                          <p:attrName>style.visibility</p:attrName>
                                        </p:attrNameLst>
                                      </p:cBhvr>
                                      <p:to>
                                        <p:strVal val="visible"/>
                                      </p:to>
                                    </p:set>
                                    <p:animEffect transition="in" filter="blinds(horizontal)">
                                      <p:cBhvr>
                                        <p:cTn id="278" dur="3000"/>
                                        <p:tgtEl>
                                          <p:spTgt spid="37"/>
                                        </p:tgtEl>
                                      </p:cBhvr>
                                    </p:animEffect>
                                  </p:childTnLst>
                                </p:cTn>
                              </p:par>
                              <p:par>
                                <p:cTn id="279" presetID="3" presetClass="entr" presetSubtype="10" fill="hold" grpId="1" nodeType="withEffect">
                                  <p:stCondLst>
                                    <p:cond delay="0"/>
                                  </p:stCondLst>
                                  <p:childTnLst>
                                    <p:set>
                                      <p:cBhvr>
                                        <p:cTn id="280" dur="1" fill="hold">
                                          <p:stCondLst>
                                            <p:cond delay="0"/>
                                          </p:stCondLst>
                                        </p:cTn>
                                        <p:tgtEl>
                                          <p:spTgt spid="38"/>
                                        </p:tgtEl>
                                        <p:attrNameLst>
                                          <p:attrName>style.visibility</p:attrName>
                                        </p:attrNameLst>
                                      </p:cBhvr>
                                      <p:to>
                                        <p:strVal val="visible"/>
                                      </p:to>
                                    </p:set>
                                    <p:animEffect transition="in" filter="blinds(horizontal)">
                                      <p:cBhvr>
                                        <p:cTn id="281" dur="3000"/>
                                        <p:tgtEl>
                                          <p:spTgt spid="38"/>
                                        </p:tgtEl>
                                      </p:cBhvr>
                                    </p:animEffect>
                                  </p:childTnLst>
                                </p:cTn>
                              </p:par>
                              <p:par>
                                <p:cTn id="282" presetID="3" presetClass="entr" presetSubtype="10" fill="hold" grpId="1" nodeType="withEffect">
                                  <p:stCondLst>
                                    <p:cond delay="0"/>
                                  </p:stCondLst>
                                  <p:childTnLst>
                                    <p:set>
                                      <p:cBhvr>
                                        <p:cTn id="283" dur="1" fill="hold">
                                          <p:stCondLst>
                                            <p:cond delay="0"/>
                                          </p:stCondLst>
                                        </p:cTn>
                                        <p:tgtEl>
                                          <p:spTgt spid="39"/>
                                        </p:tgtEl>
                                        <p:attrNameLst>
                                          <p:attrName>style.visibility</p:attrName>
                                        </p:attrNameLst>
                                      </p:cBhvr>
                                      <p:to>
                                        <p:strVal val="visible"/>
                                      </p:to>
                                    </p:set>
                                    <p:animEffect transition="in" filter="blinds(horizontal)">
                                      <p:cBhvr>
                                        <p:cTn id="284" dur="3000"/>
                                        <p:tgtEl>
                                          <p:spTgt spid="39"/>
                                        </p:tgtEl>
                                      </p:cBhvr>
                                    </p:animEffect>
                                  </p:childTnLst>
                                </p:cTn>
                              </p:par>
                              <p:par>
                                <p:cTn id="285" presetID="3" presetClass="entr" presetSubtype="10" fill="hold" grpId="1" nodeType="withEffect">
                                  <p:stCondLst>
                                    <p:cond delay="0"/>
                                  </p:stCondLst>
                                  <p:childTnLst>
                                    <p:set>
                                      <p:cBhvr>
                                        <p:cTn id="286" dur="1" fill="hold">
                                          <p:stCondLst>
                                            <p:cond delay="0"/>
                                          </p:stCondLst>
                                        </p:cTn>
                                        <p:tgtEl>
                                          <p:spTgt spid="40"/>
                                        </p:tgtEl>
                                        <p:attrNameLst>
                                          <p:attrName>style.visibility</p:attrName>
                                        </p:attrNameLst>
                                      </p:cBhvr>
                                      <p:to>
                                        <p:strVal val="visible"/>
                                      </p:to>
                                    </p:set>
                                    <p:animEffect transition="in" filter="blinds(horizontal)">
                                      <p:cBhvr>
                                        <p:cTn id="287" dur="3000"/>
                                        <p:tgtEl>
                                          <p:spTgt spid="40"/>
                                        </p:tgtEl>
                                      </p:cBhvr>
                                    </p:animEffect>
                                  </p:childTnLst>
                                </p:cTn>
                              </p:par>
                              <p:par>
                                <p:cTn id="288" presetID="3" presetClass="entr" presetSubtype="10" fill="hold" grpId="1" nodeType="withEffect">
                                  <p:stCondLst>
                                    <p:cond delay="0"/>
                                  </p:stCondLst>
                                  <p:childTnLst>
                                    <p:set>
                                      <p:cBhvr>
                                        <p:cTn id="289" dur="1" fill="hold">
                                          <p:stCondLst>
                                            <p:cond delay="0"/>
                                          </p:stCondLst>
                                        </p:cTn>
                                        <p:tgtEl>
                                          <p:spTgt spid="41"/>
                                        </p:tgtEl>
                                        <p:attrNameLst>
                                          <p:attrName>style.visibility</p:attrName>
                                        </p:attrNameLst>
                                      </p:cBhvr>
                                      <p:to>
                                        <p:strVal val="visible"/>
                                      </p:to>
                                    </p:set>
                                    <p:animEffect transition="in" filter="blinds(horizontal)">
                                      <p:cBhvr>
                                        <p:cTn id="290" dur="3000"/>
                                        <p:tgtEl>
                                          <p:spTgt spid="41"/>
                                        </p:tgtEl>
                                      </p:cBhvr>
                                    </p:animEffect>
                                  </p:childTnLst>
                                </p:cTn>
                              </p:par>
                              <p:par>
                                <p:cTn id="291" presetID="3" presetClass="entr" presetSubtype="10" fill="hold" grpId="1" nodeType="withEffect">
                                  <p:stCondLst>
                                    <p:cond delay="0"/>
                                  </p:stCondLst>
                                  <p:childTnLst>
                                    <p:set>
                                      <p:cBhvr>
                                        <p:cTn id="292" dur="1" fill="hold">
                                          <p:stCondLst>
                                            <p:cond delay="0"/>
                                          </p:stCondLst>
                                        </p:cTn>
                                        <p:tgtEl>
                                          <p:spTgt spid="42"/>
                                        </p:tgtEl>
                                        <p:attrNameLst>
                                          <p:attrName>style.visibility</p:attrName>
                                        </p:attrNameLst>
                                      </p:cBhvr>
                                      <p:to>
                                        <p:strVal val="visible"/>
                                      </p:to>
                                    </p:set>
                                    <p:animEffect transition="in" filter="blinds(horizontal)">
                                      <p:cBhvr>
                                        <p:cTn id="293" dur="3000"/>
                                        <p:tgtEl>
                                          <p:spTgt spid="42"/>
                                        </p:tgtEl>
                                      </p:cBhvr>
                                    </p:animEffect>
                                  </p:childTnLst>
                                </p:cTn>
                              </p:par>
                              <p:par>
                                <p:cTn id="294" presetID="3" presetClass="entr" presetSubtype="10" fill="hold" grpId="1" nodeType="withEffect">
                                  <p:stCondLst>
                                    <p:cond delay="0"/>
                                  </p:stCondLst>
                                  <p:childTnLst>
                                    <p:set>
                                      <p:cBhvr>
                                        <p:cTn id="295" dur="1" fill="hold">
                                          <p:stCondLst>
                                            <p:cond delay="0"/>
                                          </p:stCondLst>
                                        </p:cTn>
                                        <p:tgtEl>
                                          <p:spTgt spid="43"/>
                                        </p:tgtEl>
                                        <p:attrNameLst>
                                          <p:attrName>style.visibility</p:attrName>
                                        </p:attrNameLst>
                                      </p:cBhvr>
                                      <p:to>
                                        <p:strVal val="visible"/>
                                      </p:to>
                                    </p:set>
                                    <p:animEffect transition="in" filter="blinds(horizontal)">
                                      <p:cBhvr>
                                        <p:cTn id="296" dur="3000"/>
                                        <p:tgtEl>
                                          <p:spTgt spid="43"/>
                                        </p:tgtEl>
                                      </p:cBhvr>
                                    </p:animEffect>
                                  </p:childTnLst>
                                </p:cTn>
                              </p:par>
                              <p:par>
                                <p:cTn id="297" presetID="3" presetClass="entr" presetSubtype="10" fill="hold" grpId="1" nodeType="withEffect">
                                  <p:stCondLst>
                                    <p:cond delay="0"/>
                                  </p:stCondLst>
                                  <p:childTnLst>
                                    <p:set>
                                      <p:cBhvr>
                                        <p:cTn id="298" dur="1" fill="hold">
                                          <p:stCondLst>
                                            <p:cond delay="0"/>
                                          </p:stCondLst>
                                        </p:cTn>
                                        <p:tgtEl>
                                          <p:spTgt spid="44"/>
                                        </p:tgtEl>
                                        <p:attrNameLst>
                                          <p:attrName>style.visibility</p:attrName>
                                        </p:attrNameLst>
                                      </p:cBhvr>
                                      <p:to>
                                        <p:strVal val="visible"/>
                                      </p:to>
                                    </p:set>
                                    <p:animEffect transition="in" filter="blinds(horizontal)">
                                      <p:cBhvr>
                                        <p:cTn id="299" dur="3000"/>
                                        <p:tgtEl>
                                          <p:spTgt spid="44"/>
                                        </p:tgtEl>
                                      </p:cBhvr>
                                    </p:animEffect>
                                  </p:childTnLst>
                                </p:cTn>
                              </p:par>
                              <p:par>
                                <p:cTn id="300" presetID="3" presetClass="entr" presetSubtype="10" fill="hold" grpId="1" nodeType="withEffect">
                                  <p:stCondLst>
                                    <p:cond delay="0"/>
                                  </p:stCondLst>
                                  <p:childTnLst>
                                    <p:set>
                                      <p:cBhvr>
                                        <p:cTn id="301" dur="1" fill="hold">
                                          <p:stCondLst>
                                            <p:cond delay="0"/>
                                          </p:stCondLst>
                                        </p:cTn>
                                        <p:tgtEl>
                                          <p:spTgt spid="45"/>
                                        </p:tgtEl>
                                        <p:attrNameLst>
                                          <p:attrName>style.visibility</p:attrName>
                                        </p:attrNameLst>
                                      </p:cBhvr>
                                      <p:to>
                                        <p:strVal val="visible"/>
                                      </p:to>
                                    </p:set>
                                    <p:animEffect transition="in" filter="blinds(horizontal)">
                                      <p:cBhvr>
                                        <p:cTn id="302" dur="3000"/>
                                        <p:tgtEl>
                                          <p:spTgt spid="45"/>
                                        </p:tgtEl>
                                      </p:cBhvr>
                                    </p:animEffect>
                                  </p:childTnLst>
                                </p:cTn>
                              </p:par>
                              <p:par>
                                <p:cTn id="303" presetID="3" presetClass="entr" presetSubtype="10" fill="hold" grpId="1" nodeType="withEffect">
                                  <p:stCondLst>
                                    <p:cond delay="0"/>
                                  </p:stCondLst>
                                  <p:childTnLst>
                                    <p:set>
                                      <p:cBhvr>
                                        <p:cTn id="304" dur="1" fill="hold">
                                          <p:stCondLst>
                                            <p:cond delay="0"/>
                                          </p:stCondLst>
                                        </p:cTn>
                                        <p:tgtEl>
                                          <p:spTgt spid="46"/>
                                        </p:tgtEl>
                                        <p:attrNameLst>
                                          <p:attrName>style.visibility</p:attrName>
                                        </p:attrNameLst>
                                      </p:cBhvr>
                                      <p:to>
                                        <p:strVal val="visible"/>
                                      </p:to>
                                    </p:set>
                                    <p:animEffect transition="in" filter="blinds(horizontal)">
                                      <p:cBhvr>
                                        <p:cTn id="305" dur="3000"/>
                                        <p:tgtEl>
                                          <p:spTgt spid="46"/>
                                        </p:tgtEl>
                                      </p:cBhvr>
                                    </p:animEffect>
                                  </p:childTnLst>
                                </p:cTn>
                              </p:par>
                              <p:par>
                                <p:cTn id="306" presetID="3" presetClass="entr" presetSubtype="10" fill="hold" grpId="1" nodeType="withEffect">
                                  <p:stCondLst>
                                    <p:cond delay="0"/>
                                  </p:stCondLst>
                                  <p:childTnLst>
                                    <p:set>
                                      <p:cBhvr>
                                        <p:cTn id="307" dur="1" fill="hold">
                                          <p:stCondLst>
                                            <p:cond delay="0"/>
                                          </p:stCondLst>
                                        </p:cTn>
                                        <p:tgtEl>
                                          <p:spTgt spid="47"/>
                                        </p:tgtEl>
                                        <p:attrNameLst>
                                          <p:attrName>style.visibility</p:attrName>
                                        </p:attrNameLst>
                                      </p:cBhvr>
                                      <p:to>
                                        <p:strVal val="visible"/>
                                      </p:to>
                                    </p:set>
                                    <p:animEffect transition="in" filter="blinds(horizontal)">
                                      <p:cBhvr>
                                        <p:cTn id="308" dur="3000"/>
                                        <p:tgtEl>
                                          <p:spTgt spid="47"/>
                                        </p:tgtEl>
                                      </p:cBhvr>
                                    </p:animEffect>
                                  </p:childTnLst>
                                </p:cTn>
                              </p:par>
                              <p:par>
                                <p:cTn id="309" presetID="23" presetClass="entr" presetSubtype="272" fill="hold" grpId="2" nodeType="withEffect">
                                  <p:stCondLst>
                                    <p:cond delay="0"/>
                                  </p:stCondLst>
                                  <p:childTnLst>
                                    <p:set>
                                      <p:cBhvr>
                                        <p:cTn id="310" dur="1" fill="hold">
                                          <p:stCondLst>
                                            <p:cond delay="0"/>
                                          </p:stCondLst>
                                        </p:cTn>
                                        <p:tgtEl>
                                          <p:spTgt spid="5"/>
                                        </p:tgtEl>
                                        <p:attrNameLst>
                                          <p:attrName>style.visibility</p:attrName>
                                        </p:attrNameLst>
                                      </p:cBhvr>
                                      <p:to>
                                        <p:strVal val="visible"/>
                                      </p:to>
                                    </p:set>
                                    <p:anim calcmode="lin" valueType="num">
                                      <p:cBhvr>
                                        <p:cTn id="311" dur="3000" fill="hold"/>
                                        <p:tgtEl>
                                          <p:spTgt spid="5"/>
                                        </p:tgtEl>
                                        <p:attrNameLst>
                                          <p:attrName>ppt_w</p:attrName>
                                        </p:attrNameLst>
                                      </p:cBhvr>
                                      <p:tavLst>
                                        <p:tav tm="0">
                                          <p:val>
                                            <p:strVal val="2/3*#ppt_w"/>
                                          </p:val>
                                        </p:tav>
                                        <p:tav tm="100000">
                                          <p:val>
                                            <p:strVal val="#ppt_w"/>
                                          </p:val>
                                        </p:tav>
                                      </p:tavLst>
                                    </p:anim>
                                    <p:anim calcmode="lin" valueType="num">
                                      <p:cBhvr>
                                        <p:cTn id="312" dur="3000" fill="hold"/>
                                        <p:tgtEl>
                                          <p:spTgt spid="5"/>
                                        </p:tgtEl>
                                        <p:attrNameLst>
                                          <p:attrName>ppt_h</p:attrName>
                                        </p:attrNameLst>
                                      </p:cBhvr>
                                      <p:tavLst>
                                        <p:tav tm="0">
                                          <p:val>
                                            <p:strVal val="2/3*#ppt_h"/>
                                          </p:val>
                                        </p:tav>
                                        <p:tav tm="100000">
                                          <p:val>
                                            <p:strVal val="#ppt_h"/>
                                          </p:val>
                                        </p:tav>
                                      </p:tavLst>
                                    </p:anim>
                                  </p:childTnLst>
                                </p:cTn>
                              </p:par>
                              <p:par>
                                <p:cTn id="313" presetID="23" presetClass="entr" presetSubtype="272" fill="hold" grpId="2" nodeType="withEffect">
                                  <p:stCondLst>
                                    <p:cond delay="0"/>
                                  </p:stCondLst>
                                  <p:childTnLst>
                                    <p:set>
                                      <p:cBhvr>
                                        <p:cTn id="314" dur="1" fill="hold">
                                          <p:stCondLst>
                                            <p:cond delay="0"/>
                                          </p:stCondLst>
                                        </p:cTn>
                                        <p:tgtEl>
                                          <p:spTgt spid="6"/>
                                        </p:tgtEl>
                                        <p:attrNameLst>
                                          <p:attrName>style.visibility</p:attrName>
                                        </p:attrNameLst>
                                      </p:cBhvr>
                                      <p:to>
                                        <p:strVal val="visible"/>
                                      </p:to>
                                    </p:set>
                                    <p:anim calcmode="lin" valueType="num">
                                      <p:cBhvr>
                                        <p:cTn id="315" dur="3000" fill="hold"/>
                                        <p:tgtEl>
                                          <p:spTgt spid="6"/>
                                        </p:tgtEl>
                                        <p:attrNameLst>
                                          <p:attrName>ppt_w</p:attrName>
                                        </p:attrNameLst>
                                      </p:cBhvr>
                                      <p:tavLst>
                                        <p:tav tm="0">
                                          <p:val>
                                            <p:strVal val="2/3*#ppt_w"/>
                                          </p:val>
                                        </p:tav>
                                        <p:tav tm="100000">
                                          <p:val>
                                            <p:strVal val="#ppt_w"/>
                                          </p:val>
                                        </p:tav>
                                      </p:tavLst>
                                    </p:anim>
                                    <p:anim calcmode="lin" valueType="num">
                                      <p:cBhvr>
                                        <p:cTn id="316" dur="3000" fill="hold"/>
                                        <p:tgtEl>
                                          <p:spTgt spid="6"/>
                                        </p:tgtEl>
                                        <p:attrNameLst>
                                          <p:attrName>ppt_h</p:attrName>
                                        </p:attrNameLst>
                                      </p:cBhvr>
                                      <p:tavLst>
                                        <p:tav tm="0">
                                          <p:val>
                                            <p:strVal val="2/3*#ppt_h"/>
                                          </p:val>
                                        </p:tav>
                                        <p:tav tm="100000">
                                          <p:val>
                                            <p:strVal val="#ppt_h"/>
                                          </p:val>
                                        </p:tav>
                                      </p:tavLst>
                                    </p:anim>
                                  </p:childTnLst>
                                </p:cTn>
                              </p:par>
                              <p:par>
                                <p:cTn id="317" presetID="23" presetClass="entr" presetSubtype="272" fill="hold" grpId="2" nodeType="withEffect">
                                  <p:stCondLst>
                                    <p:cond delay="0"/>
                                  </p:stCondLst>
                                  <p:childTnLst>
                                    <p:set>
                                      <p:cBhvr>
                                        <p:cTn id="318" dur="1" fill="hold">
                                          <p:stCondLst>
                                            <p:cond delay="0"/>
                                          </p:stCondLst>
                                        </p:cTn>
                                        <p:tgtEl>
                                          <p:spTgt spid="7"/>
                                        </p:tgtEl>
                                        <p:attrNameLst>
                                          <p:attrName>style.visibility</p:attrName>
                                        </p:attrNameLst>
                                      </p:cBhvr>
                                      <p:to>
                                        <p:strVal val="visible"/>
                                      </p:to>
                                    </p:set>
                                    <p:anim calcmode="lin" valueType="num">
                                      <p:cBhvr>
                                        <p:cTn id="319" dur="3000" fill="hold"/>
                                        <p:tgtEl>
                                          <p:spTgt spid="7"/>
                                        </p:tgtEl>
                                        <p:attrNameLst>
                                          <p:attrName>ppt_w</p:attrName>
                                        </p:attrNameLst>
                                      </p:cBhvr>
                                      <p:tavLst>
                                        <p:tav tm="0">
                                          <p:val>
                                            <p:strVal val="2/3*#ppt_w"/>
                                          </p:val>
                                        </p:tav>
                                        <p:tav tm="100000">
                                          <p:val>
                                            <p:strVal val="#ppt_w"/>
                                          </p:val>
                                        </p:tav>
                                      </p:tavLst>
                                    </p:anim>
                                    <p:anim calcmode="lin" valueType="num">
                                      <p:cBhvr>
                                        <p:cTn id="320" dur="3000" fill="hold"/>
                                        <p:tgtEl>
                                          <p:spTgt spid="7"/>
                                        </p:tgtEl>
                                        <p:attrNameLst>
                                          <p:attrName>ppt_h</p:attrName>
                                        </p:attrNameLst>
                                      </p:cBhvr>
                                      <p:tavLst>
                                        <p:tav tm="0">
                                          <p:val>
                                            <p:strVal val="2/3*#ppt_h"/>
                                          </p:val>
                                        </p:tav>
                                        <p:tav tm="100000">
                                          <p:val>
                                            <p:strVal val="#ppt_h"/>
                                          </p:val>
                                        </p:tav>
                                      </p:tavLst>
                                    </p:anim>
                                  </p:childTnLst>
                                </p:cTn>
                              </p:par>
                              <p:par>
                                <p:cTn id="321" presetID="23" presetClass="entr" presetSubtype="272" fill="hold" grpId="2" nodeType="withEffect">
                                  <p:stCondLst>
                                    <p:cond delay="0"/>
                                  </p:stCondLst>
                                  <p:childTnLst>
                                    <p:set>
                                      <p:cBhvr>
                                        <p:cTn id="322" dur="1" fill="hold">
                                          <p:stCondLst>
                                            <p:cond delay="0"/>
                                          </p:stCondLst>
                                        </p:cTn>
                                        <p:tgtEl>
                                          <p:spTgt spid="8"/>
                                        </p:tgtEl>
                                        <p:attrNameLst>
                                          <p:attrName>style.visibility</p:attrName>
                                        </p:attrNameLst>
                                      </p:cBhvr>
                                      <p:to>
                                        <p:strVal val="visible"/>
                                      </p:to>
                                    </p:set>
                                    <p:anim calcmode="lin" valueType="num">
                                      <p:cBhvr>
                                        <p:cTn id="323" dur="3000" fill="hold"/>
                                        <p:tgtEl>
                                          <p:spTgt spid="8"/>
                                        </p:tgtEl>
                                        <p:attrNameLst>
                                          <p:attrName>ppt_w</p:attrName>
                                        </p:attrNameLst>
                                      </p:cBhvr>
                                      <p:tavLst>
                                        <p:tav tm="0">
                                          <p:val>
                                            <p:strVal val="2/3*#ppt_w"/>
                                          </p:val>
                                        </p:tav>
                                        <p:tav tm="100000">
                                          <p:val>
                                            <p:strVal val="#ppt_w"/>
                                          </p:val>
                                        </p:tav>
                                      </p:tavLst>
                                    </p:anim>
                                    <p:anim calcmode="lin" valueType="num">
                                      <p:cBhvr>
                                        <p:cTn id="324" dur="3000" fill="hold"/>
                                        <p:tgtEl>
                                          <p:spTgt spid="8"/>
                                        </p:tgtEl>
                                        <p:attrNameLst>
                                          <p:attrName>ppt_h</p:attrName>
                                        </p:attrNameLst>
                                      </p:cBhvr>
                                      <p:tavLst>
                                        <p:tav tm="0">
                                          <p:val>
                                            <p:strVal val="2/3*#ppt_h"/>
                                          </p:val>
                                        </p:tav>
                                        <p:tav tm="100000">
                                          <p:val>
                                            <p:strVal val="#ppt_h"/>
                                          </p:val>
                                        </p:tav>
                                      </p:tavLst>
                                    </p:anim>
                                  </p:childTnLst>
                                </p:cTn>
                              </p:par>
                              <p:par>
                                <p:cTn id="325" presetID="23" presetClass="entr" presetSubtype="272" fill="hold" grpId="2" nodeType="withEffect">
                                  <p:stCondLst>
                                    <p:cond delay="0"/>
                                  </p:stCondLst>
                                  <p:childTnLst>
                                    <p:set>
                                      <p:cBhvr>
                                        <p:cTn id="326" dur="1" fill="hold">
                                          <p:stCondLst>
                                            <p:cond delay="0"/>
                                          </p:stCondLst>
                                        </p:cTn>
                                        <p:tgtEl>
                                          <p:spTgt spid="9"/>
                                        </p:tgtEl>
                                        <p:attrNameLst>
                                          <p:attrName>style.visibility</p:attrName>
                                        </p:attrNameLst>
                                      </p:cBhvr>
                                      <p:to>
                                        <p:strVal val="visible"/>
                                      </p:to>
                                    </p:set>
                                    <p:anim calcmode="lin" valueType="num">
                                      <p:cBhvr>
                                        <p:cTn id="327" dur="3000" fill="hold"/>
                                        <p:tgtEl>
                                          <p:spTgt spid="9"/>
                                        </p:tgtEl>
                                        <p:attrNameLst>
                                          <p:attrName>ppt_w</p:attrName>
                                        </p:attrNameLst>
                                      </p:cBhvr>
                                      <p:tavLst>
                                        <p:tav tm="0">
                                          <p:val>
                                            <p:strVal val="2/3*#ppt_w"/>
                                          </p:val>
                                        </p:tav>
                                        <p:tav tm="100000">
                                          <p:val>
                                            <p:strVal val="#ppt_w"/>
                                          </p:val>
                                        </p:tav>
                                      </p:tavLst>
                                    </p:anim>
                                    <p:anim calcmode="lin" valueType="num">
                                      <p:cBhvr>
                                        <p:cTn id="328" dur="3000" fill="hold"/>
                                        <p:tgtEl>
                                          <p:spTgt spid="9"/>
                                        </p:tgtEl>
                                        <p:attrNameLst>
                                          <p:attrName>ppt_h</p:attrName>
                                        </p:attrNameLst>
                                      </p:cBhvr>
                                      <p:tavLst>
                                        <p:tav tm="0">
                                          <p:val>
                                            <p:strVal val="2/3*#ppt_h"/>
                                          </p:val>
                                        </p:tav>
                                        <p:tav tm="100000">
                                          <p:val>
                                            <p:strVal val="#ppt_h"/>
                                          </p:val>
                                        </p:tav>
                                      </p:tavLst>
                                    </p:anim>
                                  </p:childTnLst>
                                </p:cTn>
                              </p:par>
                              <p:par>
                                <p:cTn id="329" presetID="23" presetClass="entr" presetSubtype="272" fill="hold" grpId="2" nodeType="withEffect">
                                  <p:stCondLst>
                                    <p:cond delay="0"/>
                                  </p:stCondLst>
                                  <p:childTnLst>
                                    <p:set>
                                      <p:cBhvr>
                                        <p:cTn id="330" dur="1" fill="hold">
                                          <p:stCondLst>
                                            <p:cond delay="0"/>
                                          </p:stCondLst>
                                        </p:cTn>
                                        <p:tgtEl>
                                          <p:spTgt spid="10"/>
                                        </p:tgtEl>
                                        <p:attrNameLst>
                                          <p:attrName>style.visibility</p:attrName>
                                        </p:attrNameLst>
                                      </p:cBhvr>
                                      <p:to>
                                        <p:strVal val="visible"/>
                                      </p:to>
                                    </p:set>
                                    <p:anim calcmode="lin" valueType="num">
                                      <p:cBhvr>
                                        <p:cTn id="331" dur="3000" fill="hold"/>
                                        <p:tgtEl>
                                          <p:spTgt spid="10"/>
                                        </p:tgtEl>
                                        <p:attrNameLst>
                                          <p:attrName>ppt_w</p:attrName>
                                        </p:attrNameLst>
                                      </p:cBhvr>
                                      <p:tavLst>
                                        <p:tav tm="0">
                                          <p:val>
                                            <p:strVal val="2/3*#ppt_w"/>
                                          </p:val>
                                        </p:tav>
                                        <p:tav tm="100000">
                                          <p:val>
                                            <p:strVal val="#ppt_w"/>
                                          </p:val>
                                        </p:tav>
                                      </p:tavLst>
                                    </p:anim>
                                    <p:anim calcmode="lin" valueType="num">
                                      <p:cBhvr>
                                        <p:cTn id="332" dur="3000" fill="hold"/>
                                        <p:tgtEl>
                                          <p:spTgt spid="10"/>
                                        </p:tgtEl>
                                        <p:attrNameLst>
                                          <p:attrName>ppt_h</p:attrName>
                                        </p:attrNameLst>
                                      </p:cBhvr>
                                      <p:tavLst>
                                        <p:tav tm="0">
                                          <p:val>
                                            <p:strVal val="2/3*#ppt_h"/>
                                          </p:val>
                                        </p:tav>
                                        <p:tav tm="100000">
                                          <p:val>
                                            <p:strVal val="#ppt_h"/>
                                          </p:val>
                                        </p:tav>
                                      </p:tavLst>
                                    </p:anim>
                                  </p:childTnLst>
                                </p:cTn>
                              </p:par>
                              <p:par>
                                <p:cTn id="333" presetID="23" presetClass="entr" presetSubtype="272" fill="hold" grpId="2" nodeType="withEffect">
                                  <p:stCondLst>
                                    <p:cond delay="0"/>
                                  </p:stCondLst>
                                  <p:childTnLst>
                                    <p:set>
                                      <p:cBhvr>
                                        <p:cTn id="334" dur="1" fill="hold">
                                          <p:stCondLst>
                                            <p:cond delay="0"/>
                                          </p:stCondLst>
                                        </p:cTn>
                                        <p:tgtEl>
                                          <p:spTgt spid="11"/>
                                        </p:tgtEl>
                                        <p:attrNameLst>
                                          <p:attrName>style.visibility</p:attrName>
                                        </p:attrNameLst>
                                      </p:cBhvr>
                                      <p:to>
                                        <p:strVal val="visible"/>
                                      </p:to>
                                    </p:set>
                                    <p:anim calcmode="lin" valueType="num">
                                      <p:cBhvr>
                                        <p:cTn id="335" dur="3000" fill="hold"/>
                                        <p:tgtEl>
                                          <p:spTgt spid="11"/>
                                        </p:tgtEl>
                                        <p:attrNameLst>
                                          <p:attrName>ppt_w</p:attrName>
                                        </p:attrNameLst>
                                      </p:cBhvr>
                                      <p:tavLst>
                                        <p:tav tm="0">
                                          <p:val>
                                            <p:strVal val="2/3*#ppt_w"/>
                                          </p:val>
                                        </p:tav>
                                        <p:tav tm="100000">
                                          <p:val>
                                            <p:strVal val="#ppt_w"/>
                                          </p:val>
                                        </p:tav>
                                      </p:tavLst>
                                    </p:anim>
                                    <p:anim calcmode="lin" valueType="num">
                                      <p:cBhvr>
                                        <p:cTn id="336" dur="3000" fill="hold"/>
                                        <p:tgtEl>
                                          <p:spTgt spid="11"/>
                                        </p:tgtEl>
                                        <p:attrNameLst>
                                          <p:attrName>ppt_h</p:attrName>
                                        </p:attrNameLst>
                                      </p:cBhvr>
                                      <p:tavLst>
                                        <p:tav tm="0">
                                          <p:val>
                                            <p:strVal val="2/3*#ppt_h"/>
                                          </p:val>
                                        </p:tav>
                                        <p:tav tm="100000">
                                          <p:val>
                                            <p:strVal val="#ppt_h"/>
                                          </p:val>
                                        </p:tav>
                                      </p:tavLst>
                                    </p:anim>
                                  </p:childTnLst>
                                </p:cTn>
                              </p:par>
                              <p:par>
                                <p:cTn id="337" presetID="23" presetClass="entr" presetSubtype="272" fill="hold" grpId="2" nodeType="withEffect">
                                  <p:stCondLst>
                                    <p:cond delay="0"/>
                                  </p:stCondLst>
                                  <p:childTnLst>
                                    <p:set>
                                      <p:cBhvr>
                                        <p:cTn id="338" dur="1" fill="hold">
                                          <p:stCondLst>
                                            <p:cond delay="0"/>
                                          </p:stCondLst>
                                        </p:cTn>
                                        <p:tgtEl>
                                          <p:spTgt spid="12"/>
                                        </p:tgtEl>
                                        <p:attrNameLst>
                                          <p:attrName>style.visibility</p:attrName>
                                        </p:attrNameLst>
                                      </p:cBhvr>
                                      <p:to>
                                        <p:strVal val="visible"/>
                                      </p:to>
                                    </p:set>
                                    <p:anim calcmode="lin" valueType="num">
                                      <p:cBhvr>
                                        <p:cTn id="339" dur="3000" fill="hold"/>
                                        <p:tgtEl>
                                          <p:spTgt spid="12"/>
                                        </p:tgtEl>
                                        <p:attrNameLst>
                                          <p:attrName>ppt_w</p:attrName>
                                        </p:attrNameLst>
                                      </p:cBhvr>
                                      <p:tavLst>
                                        <p:tav tm="0">
                                          <p:val>
                                            <p:strVal val="2/3*#ppt_w"/>
                                          </p:val>
                                        </p:tav>
                                        <p:tav tm="100000">
                                          <p:val>
                                            <p:strVal val="#ppt_w"/>
                                          </p:val>
                                        </p:tav>
                                      </p:tavLst>
                                    </p:anim>
                                    <p:anim calcmode="lin" valueType="num">
                                      <p:cBhvr>
                                        <p:cTn id="340" dur="3000" fill="hold"/>
                                        <p:tgtEl>
                                          <p:spTgt spid="12"/>
                                        </p:tgtEl>
                                        <p:attrNameLst>
                                          <p:attrName>ppt_h</p:attrName>
                                        </p:attrNameLst>
                                      </p:cBhvr>
                                      <p:tavLst>
                                        <p:tav tm="0">
                                          <p:val>
                                            <p:strVal val="2/3*#ppt_h"/>
                                          </p:val>
                                        </p:tav>
                                        <p:tav tm="100000">
                                          <p:val>
                                            <p:strVal val="#ppt_h"/>
                                          </p:val>
                                        </p:tav>
                                      </p:tavLst>
                                    </p:anim>
                                  </p:childTnLst>
                                </p:cTn>
                              </p:par>
                              <p:par>
                                <p:cTn id="341" presetID="23" presetClass="entr" presetSubtype="272" fill="hold" grpId="2" nodeType="withEffect">
                                  <p:stCondLst>
                                    <p:cond delay="0"/>
                                  </p:stCondLst>
                                  <p:childTnLst>
                                    <p:set>
                                      <p:cBhvr>
                                        <p:cTn id="342" dur="1" fill="hold">
                                          <p:stCondLst>
                                            <p:cond delay="0"/>
                                          </p:stCondLst>
                                        </p:cTn>
                                        <p:tgtEl>
                                          <p:spTgt spid="13"/>
                                        </p:tgtEl>
                                        <p:attrNameLst>
                                          <p:attrName>style.visibility</p:attrName>
                                        </p:attrNameLst>
                                      </p:cBhvr>
                                      <p:to>
                                        <p:strVal val="visible"/>
                                      </p:to>
                                    </p:set>
                                    <p:anim calcmode="lin" valueType="num">
                                      <p:cBhvr>
                                        <p:cTn id="343" dur="3000" fill="hold"/>
                                        <p:tgtEl>
                                          <p:spTgt spid="13"/>
                                        </p:tgtEl>
                                        <p:attrNameLst>
                                          <p:attrName>ppt_w</p:attrName>
                                        </p:attrNameLst>
                                      </p:cBhvr>
                                      <p:tavLst>
                                        <p:tav tm="0">
                                          <p:val>
                                            <p:strVal val="2/3*#ppt_w"/>
                                          </p:val>
                                        </p:tav>
                                        <p:tav tm="100000">
                                          <p:val>
                                            <p:strVal val="#ppt_w"/>
                                          </p:val>
                                        </p:tav>
                                      </p:tavLst>
                                    </p:anim>
                                    <p:anim calcmode="lin" valueType="num">
                                      <p:cBhvr>
                                        <p:cTn id="344" dur="3000" fill="hold"/>
                                        <p:tgtEl>
                                          <p:spTgt spid="13"/>
                                        </p:tgtEl>
                                        <p:attrNameLst>
                                          <p:attrName>ppt_h</p:attrName>
                                        </p:attrNameLst>
                                      </p:cBhvr>
                                      <p:tavLst>
                                        <p:tav tm="0">
                                          <p:val>
                                            <p:strVal val="2/3*#ppt_h"/>
                                          </p:val>
                                        </p:tav>
                                        <p:tav tm="100000">
                                          <p:val>
                                            <p:strVal val="#ppt_h"/>
                                          </p:val>
                                        </p:tav>
                                      </p:tavLst>
                                    </p:anim>
                                  </p:childTnLst>
                                </p:cTn>
                              </p:par>
                              <p:par>
                                <p:cTn id="345" presetID="23" presetClass="entr" presetSubtype="272" fill="hold" grpId="2" nodeType="withEffect">
                                  <p:stCondLst>
                                    <p:cond delay="0"/>
                                  </p:stCondLst>
                                  <p:childTnLst>
                                    <p:set>
                                      <p:cBhvr>
                                        <p:cTn id="346" dur="1" fill="hold">
                                          <p:stCondLst>
                                            <p:cond delay="0"/>
                                          </p:stCondLst>
                                        </p:cTn>
                                        <p:tgtEl>
                                          <p:spTgt spid="14"/>
                                        </p:tgtEl>
                                        <p:attrNameLst>
                                          <p:attrName>style.visibility</p:attrName>
                                        </p:attrNameLst>
                                      </p:cBhvr>
                                      <p:to>
                                        <p:strVal val="visible"/>
                                      </p:to>
                                    </p:set>
                                    <p:anim calcmode="lin" valueType="num">
                                      <p:cBhvr>
                                        <p:cTn id="347" dur="3000" fill="hold"/>
                                        <p:tgtEl>
                                          <p:spTgt spid="14"/>
                                        </p:tgtEl>
                                        <p:attrNameLst>
                                          <p:attrName>ppt_w</p:attrName>
                                        </p:attrNameLst>
                                      </p:cBhvr>
                                      <p:tavLst>
                                        <p:tav tm="0">
                                          <p:val>
                                            <p:strVal val="2/3*#ppt_w"/>
                                          </p:val>
                                        </p:tav>
                                        <p:tav tm="100000">
                                          <p:val>
                                            <p:strVal val="#ppt_w"/>
                                          </p:val>
                                        </p:tav>
                                      </p:tavLst>
                                    </p:anim>
                                    <p:anim calcmode="lin" valueType="num">
                                      <p:cBhvr>
                                        <p:cTn id="348" dur="3000" fill="hold"/>
                                        <p:tgtEl>
                                          <p:spTgt spid="14"/>
                                        </p:tgtEl>
                                        <p:attrNameLst>
                                          <p:attrName>ppt_h</p:attrName>
                                        </p:attrNameLst>
                                      </p:cBhvr>
                                      <p:tavLst>
                                        <p:tav tm="0">
                                          <p:val>
                                            <p:strVal val="2/3*#ppt_h"/>
                                          </p:val>
                                        </p:tav>
                                        <p:tav tm="100000">
                                          <p:val>
                                            <p:strVal val="#ppt_h"/>
                                          </p:val>
                                        </p:tav>
                                      </p:tavLst>
                                    </p:anim>
                                  </p:childTnLst>
                                </p:cTn>
                              </p:par>
                              <p:par>
                                <p:cTn id="349" presetID="23" presetClass="entr" presetSubtype="272" fill="hold" grpId="2" nodeType="withEffect">
                                  <p:stCondLst>
                                    <p:cond delay="0"/>
                                  </p:stCondLst>
                                  <p:childTnLst>
                                    <p:set>
                                      <p:cBhvr>
                                        <p:cTn id="350" dur="1" fill="hold">
                                          <p:stCondLst>
                                            <p:cond delay="0"/>
                                          </p:stCondLst>
                                        </p:cTn>
                                        <p:tgtEl>
                                          <p:spTgt spid="15"/>
                                        </p:tgtEl>
                                        <p:attrNameLst>
                                          <p:attrName>style.visibility</p:attrName>
                                        </p:attrNameLst>
                                      </p:cBhvr>
                                      <p:to>
                                        <p:strVal val="visible"/>
                                      </p:to>
                                    </p:set>
                                    <p:anim calcmode="lin" valueType="num">
                                      <p:cBhvr>
                                        <p:cTn id="351" dur="3000" fill="hold"/>
                                        <p:tgtEl>
                                          <p:spTgt spid="15"/>
                                        </p:tgtEl>
                                        <p:attrNameLst>
                                          <p:attrName>ppt_w</p:attrName>
                                        </p:attrNameLst>
                                      </p:cBhvr>
                                      <p:tavLst>
                                        <p:tav tm="0">
                                          <p:val>
                                            <p:strVal val="2/3*#ppt_w"/>
                                          </p:val>
                                        </p:tav>
                                        <p:tav tm="100000">
                                          <p:val>
                                            <p:strVal val="#ppt_w"/>
                                          </p:val>
                                        </p:tav>
                                      </p:tavLst>
                                    </p:anim>
                                    <p:anim calcmode="lin" valueType="num">
                                      <p:cBhvr>
                                        <p:cTn id="352" dur="3000" fill="hold"/>
                                        <p:tgtEl>
                                          <p:spTgt spid="15"/>
                                        </p:tgtEl>
                                        <p:attrNameLst>
                                          <p:attrName>ppt_h</p:attrName>
                                        </p:attrNameLst>
                                      </p:cBhvr>
                                      <p:tavLst>
                                        <p:tav tm="0">
                                          <p:val>
                                            <p:strVal val="2/3*#ppt_h"/>
                                          </p:val>
                                        </p:tav>
                                        <p:tav tm="100000">
                                          <p:val>
                                            <p:strVal val="#ppt_h"/>
                                          </p:val>
                                        </p:tav>
                                      </p:tavLst>
                                    </p:anim>
                                  </p:childTnLst>
                                </p:cTn>
                              </p:par>
                              <p:par>
                                <p:cTn id="353" presetID="23" presetClass="entr" presetSubtype="272"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 calcmode="lin" valueType="num">
                                      <p:cBhvr>
                                        <p:cTn id="355" dur="3000" fill="hold"/>
                                        <p:tgtEl>
                                          <p:spTgt spid="16"/>
                                        </p:tgtEl>
                                        <p:attrNameLst>
                                          <p:attrName>ppt_w</p:attrName>
                                        </p:attrNameLst>
                                      </p:cBhvr>
                                      <p:tavLst>
                                        <p:tav tm="0">
                                          <p:val>
                                            <p:strVal val="2/3*#ppt_w"/>
                                          </p:val>
                                        </p:tav>
                                        <p:tav tm="100000">
                                          <p:val>
                                            <p:strVal val="#ppt_w"/>
                                          </p:val>
                                        </p:tav>
                                      </p:tavLst>
                                    </p:anim>
                                    <p:anim calcmode="lin" valueType="num">
                                      <p:cBhvr>
                                        <p:cTn id="356" dur="3000" fill="hold"/>
                                        <p:tgtEl>
                                          <p:spTgt spid="16"/>
                                        </p:tgtEl>
                                        <p:attrNameLst>
                                          <p:attrName>ppt_h</p:attrName>
                                        </p:attrNameLst>
                                      </p:cBhvr>
                                      <p:tavLst>
                                        <p:tav tm="0">
                                          <p:val>
                                            <p:strVal val="2/3*#ppt_h"/>
                                          </p:val>
                                        </p:tav>
                                        <p:tav tm="100000">
                                          <p:val>
                                            <p:strVal val="#ppt_h"/>
                                          </p:val>
                                        </p:tav>
                                      </p:tavLst>
                                    </p:anim>
                                  </p:childTnLst>
                                </p:cTn>
                              </p:par>
                              <p:par>
                                <p:cTn id="357" presetID="23" presetClass="entr" presetSubtype="272" fill="hold" grpId="2" nodeType="withEffect">
                                  <p:stCondLst>
                                    <p:cond delay="0"/>
                                  </p:stCondLst>
                                  <p:childTnLst>
                                    <p:set>
                                      <p:cBhvr>
                                        <p:cTn id="358" dur="1" fill="hold">
                                          <p:stCondLst>
                                            <p:cond delay="0"/>
                                          </p:stCondLst>
                                        </p:cTn>
                                        <p:tgtEl>
                                          <p:spTgt spid="17"/>
                                        </p:tgtEl>
                                        <p:attrNameLst>
                                          <p:attrName>style.visibility</p:attrName>
                                        </p:attrNameLst>
                                      </p:cBhvr>
                                      <p:to>
                                        <p:strVal val="visible"/>
                                      </p:to>
                                    </p:set>
                                    <p:anim calcmode="lin" valueType="num">
                                      <p:cBhvr>
                                        <p:cTn id="359" dur="3000" fill="hold"/>
                                        <p:tgtEl>
                                          <p:spTgt spid="17"/>
                                        </p:tgtEl>
                                        <p:attrNameLst>
                                          <p:attrName>ppt_w</p:attrName>
                                        </p:attrNameLst>
                                      </p:cBhvr>
                                      <p:tavLst>
                                        <p:tav tm="0">
                                          <p:val>
                                            <p:strVal val="2/3*#ppt_w"/>
                                          </p:val>
                                        </p:tav>
                                        <p:tav tm="100000">
                                          <p:val>
                                            <p:strVal val="#ppt_w"/>
                                          </p:val>
                                        </p:tav>
                                      </p:tavLst>
                                    </p:anim>
                                    <p:anim calcmode="lin" valueType="num">
                                      <p:cBhvr>
                                        <p:cTn id="360" dur="3000" fill="hold"/>
                                        <p:tgtEl>
                                          <p:spTgt spid="17"/>
                                        </p:tgtEl>
                                        <p:attrNameLst>
                                          <p:attrName>ppt_h</p:attrName>
                                        </p:attrNameLst>
                                      </p:cBhvr>
                                      <p:tavLst>
                                        <p:tav tm="0">
                                          <p:val>
                                            <p:strVal val="2/3*#ppt_h"/>
                                          </p:val>
                                        </p:tav>
                                        <p:tav tm="100000">
                                          <p:val>
                                            <p:strVal val="#ppt_h"/>
                                          </p:val>
                                        </p:tav>
                                      </p:tavLst>
                                    </p:anim>
                                  </p:childTnLst>
                                </p:cTn>
                              </p:par>
                              <p:par>
                                <p:cTn id="361" presetID="23" presetClass="entr" presetSubtype="272" fill="hold" grpId="2" nodeType="withEffect">
                                  <p:stCondLst>
                                    <p:cond delay="0"/>
                                  </p:stCondLst>
                                  <p:childTnLst>
                                    <p:set>
                                      <p:cBhvr>
                                        <p:cTn id="362" dur="1" fill="hold">
                                          <p:stCondLst>
                                            <p:cond delay="0"/>
                                          </p:stCondLst>
                                        </p:cTn>
                                        <p:tgtEl>
                                          <p:spTgt spid="18"/>
                                        </p:tgtEl>
                                        <p:attrNameLst>
                                          <p:attrName>style.visibility</p:attrName>
                                        </p:attrNameLst>
                                      </p:cBhvr>
                                      <p:to>
                                        <p:strVal val="visible"/>
                                      </p:to>
                                    </p:set>
                                    <p:anim calcmode="lin" valueType="num">
                                      <p:cBhvr>
                                        <p:cTn id="363" dur="3000" fill="hold"/>
                                        <p:tgtEl>
                                          <p:spTgt spid="18"/>
                                        </p:tgtEl>
                                        <p:attrNameLst>
                                          <p:attrName>ppt_w</p:attrName>
                                        </p:attrNameLst>
                                      </p:cBhvr>
                                      <p:tavLst>
                                        <p:tav tm="0">
                                          <p:val>
                                            <p:strVal val="2/3*#ppt_w"/>
                                          </p:val>
                                        </p:tav>
                                        <p:tav tm="100000">
                                          <p:val>
                                            <p:strVal val="#ppt_w"/>
                                          </p:val>
                                        </p:tav>
                                      </p:tavLst>
                                    </p:anim>
                                    <p:anim calcmode="lin" valueType="num">
                                      <p:cBhvr>
                                        <p:cTn id="364" dur="3000" fill="hold"/>
                                        <p:tgtEl>
                                          <p:spTgt spid="18"/>
                                        </p:tgtEl>
                                        <p:attrNameLst>
                                          <p:attrName>ppt_h</p:attrName>
                                        </p:attrNameLst>
                                      </p:cBhvr>
                                      <p:tavLst>
                                        <p:tav tm="0">
                                          <p:val>
                                            <p:strVal val="2/3*#ppt_h"/>
                                          </p:val>
                                        </p:tav>
                                        <p:tav tm="100000">
                                          <p:val>
                                            <p:strVal val="#ppt_h"/>
                                          </p:val>
                                        </p:tav>
                                      </p:tavLst>
                                    </p:anim>
                                  </p:childTnLst>
                                </p:cTn>
                              </p:par>
                              <p:par>
                                <p:cTn id="365" presetID="23" presetClass="entr" presetSubtype="272" fill="hold" grpId="2"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p:cTn id="367" dur="3000" fill="hold"/>
                                        <p:tgtEl>
                                          <p:spTgt spid="19"/>
                                        </p:tgtEl>
                                        <p:attrNameLst>
                                          <p:attrName>ppt_w</p:attrName>
                                        </p:attrNameLst>
                                      </p:cBhvr>
                                      <p:tavLst>
                                        <p:tav tm="0">
                                          <p:val>
                                            <p:strVal val="2/3*#ppt_w"/>
                                          </p:val>
                                        </p:tav>
                                        <p:tav tm="100000">
                                          <p:val>
                                            <p:strVal val="#ppt_w"/>
                                          </p:val>
                                        </p:tav>
                                      </p:tavLst>
                                    </p:anim>
                                    <p:anim calcmode="lin" valueType="num">
                                      <p:cBhvr>
                                        <p:cTn id="368" dur="3000" fill="hold"/>
                                        <p:tgtEl>
                                          <p:spTgt spid="19"/>
                                        </p:tgtEl>
                                        <p:attrNameLst>
                                          <p:attrName>ppt_h</p:attrName>
                                        </p:attrNameLst>
                                      </p:cBhvr>
                                      <p:tavLst>
                                        <p:tav tm="0">
                                          <p:val>
                                            <p:strVal val="2/3*#ppt_h"/>
                                          </p:val>
                                        </p:tav>
                                        <p:tav tm="100000">
                                          <p:val>
                                            <p:strVal val="#ppt_h"/>
                                          </p:val>
                                        </p:tav>
                                      </p:tavLst>
                                    </p:anim>
                                  </p:childTnLst>
                                </p:cTn>
                              </p:par>
                              <p:par>
                                <p:cTn id="369" presetID="23" presetClass="entr" presetSubtype="272" fill="hold" grpId="2" nodeType="withEffect">
                                  <p:stCondLst>
                                    <p:cond delay="0"/>
                                  </p:stCondLst>
                                  <p:childTnLst>
                                    <p:set>
                                      <p:cBhvr>
                                        <p:cTn id="370" dur="1" fill="hold">
                                          <p:stCondLst>
                                            <p:cond delay="0"/>
                                          </p:stCondLst>
                                        </p:cTn>
                                        <p:tgtEl>
                                          <p:spTgt spid="20"/>
                                        </p:tgtEl>
                                        <p:attrNameLst>
                                          <p:attrName>style.visibility</p:attrName>
                                        </p:attrNameLst>
                                      </p:cBhvr>
                                      <p:to>
                                        <p:strVal val="visible"/>
                                      </p:to>
                                    </p:set>
                                    <p:anim calcmode="lin" valueType="num">
                                      <p:cBhvr>
                                        <p:cTn id="371" dur="3000" fill="hold"/>
                                        <p:tgtEl>
                                          <p:spTgt spid="20"/>
                                        </p:tgtEl>
                                        <p:attrNameLst>
                                          <p:attrName>ppt_w</p:attrName>
                                        </p:attrNameLst>
                                      </p:cBhvr>
                                      <p:tavLst>
                                        <p:tav tm="0">
                                          <p:val>
                                            <p:strVal val="2/3*#ppt_w"/>
                                          </p:val>
                                        </p:tav>
                                        <p:tav tm="100000">
                                          <p:val>
                                            <p:strVal val="#ppt_w"/>
                                          </p:val>
                                        </p:tav>
                                      </p:tavLst>
                                    </p:anim>
                                    <p:anim calcmode="lin" valueType="num">
                                      <p:cBhvr>
                                        <p:cTn id="372" dur="3000" fill="hold"/>
                                        <p:tgtEl>
                                          <p:spTgt spid="20"/>
                                        </p:tgtEl>
                                        <p:attrNameLst>
                                          <p:attrName>ppt_h</p:attrName>
                                        </p:attrNameLst>
                                      </p:cBhvr>
                                      <p:tavLst>
                                        <p:tav tm="0">
                                          <p:val>
                                            <p:strVal val="2/3*#ppt_h"/>
                                          </p:val>
                                        </p:tav>
                                        <p:tav tm="100000">
                                          <p:val>
                                            <p:strVal val="#ppt_h"/>
                                          </p:val>
                                        </p:tav>
                                      </p:tavLst>
                                    </p:anim>
                                  </p:childTnLst>
                                </p:cTn>
                              </p:par>
                              <p:par>
                                <p:cTn id="373" presetID="23" presetClass="entr" presetSubtype="272" fill="hold" grpId="2" nodeType="withEffect">
                                  <p:stCondLst>
                                    <p:cond delay="0"/>
                                  </p:stCondLst>
                                  <p:childTnLst>
                                    <p:set>
                                      <p:cBhvr>
                                        <p:cTn id="374" dur="1" fill="hold">
                                          <p:stCondLst>
                                            <p:cond delay="0"/>
                                          </p:stCondLst>
                                        </p:cTn>
                                        <p:tgtEl>
                                          <p:spTgt spid="21"/>
                                        </p:tgtEl>
                                        <p:attrNameLst>
                                          <p:attrName>style.visibility</p:attrName>
                                        </p:attrNameLst>
                                      </p:cBhvr>
                                      <p:to>
                                        <p:strVal val="visible"/>
                                      </p:to>
                                    </p:set>
                                    <p:anim calcmode="lin" valueType="num">
                                      <p:cBhvr>
                                        <p:cTn id="375" dur="3000" fill="hold"/>
                                        <p:tgtEl>
                                          <p:spTgt spid="21"/>
                                        </p:tgtEl>
                                        <p:attrNameLst>
                                          <p:attrName>ppt_w</p:attrName>
                                        </p:attrNameLst>
                                      </p:cBhvr>
                                      <p:tavLst>
                                        <p:tav tm="0">
                                          <p:val>
                                            <p:strVal val="2/3*#ppt_w"/>
                                          </p:val>
                                        </p:tav>
                                        <p:tav tm="100000">
                                          <p:val>
                                            <p:strVal val="#ppt_w"/>
                                          </p:val>
                                        </p:tav>
                                      </p:tavLst>
                                    </p:anim>
                                    <p:anim calcmode="lin" valueType="num">
                                      <p:cBhvr>
                                        <p:cTn id="376" dur="3000" fill="hold"/>
                                        <p:tgtEl>
                                          <p:spTgt spid="21"/>
                                        </p:tgtEl>
                                        <p:attrNameLst>
                                          <p:attrName>ppt_h</p:attrName>
                                        </p:attrNameLst>
                                      </p:cBhvr>
                                      <p:tavLst>
                                        <p:tav tm="0">
                                          <p:val>
                                            <p:strVal val="2/3*#ppt_h"/>
                                          </p:val>
                                        </p:tav>
                                        <p:tav tm="100000">
                                          <p:val>
                                            <p:strVal val="#ppt_h"/>
                                          </p:val>
                                        </p:tav>
                                      </p:tavLst>
                                    </p:anim>
                                  </p:childTnLst>
                                </p:cTn>
                              </p:par>
                              <p:par>
                                <p:cTn id="377" presetID="23" presetClass="entr" presetSubtype="272" fill="hold" grpId="2" nodeType="withEffect">
                                  <p:stCondLst>
                                    <p:cond delay="0"/>
                                  </p:stCondLst>
                                  <p:childTnLst>
                                    <p:set>
                                      <p:cBhvr>
                                        <p:cTn id="378" dur="1" fill="hold">
                                          <p:stCondLst>
                                            <p:cond delay="0"/>
                                          </p:stCondLst>
                                        </p:cTn>
                                        <p:tgtEl>
                                          <p:spTgt spid="22"/>
                                        </p:tgtEl>
                                        <p:attrNameLst>
                                          <p:attrName>style.visibility</p:attrName>
                                        </p:attrNameLst>
                                      </p:cBhvr>
                                      <p:to>
                                        <p:strVal val="visible"/>
                                      </p:to>
                                    </p:set>
                                    <p:anim calcmode="lin" valueType="num">
                                      <p:cBhvr>
                                        <p:cTn id="379" dur="3000" fill="hold"/>
                                        <p:tgtEl>
                                          <p:spTgt spid="22"/>
                                        </p:tgtEl>
                                        <p:attrNameLst>
                                          <p:attrName>ppt_w</p:attrName>
                                        </p:attrNameLst>
                                      </p:cBhvr>
                                      <p:tavLst>
                                        <p:tav tm="0">
                                          <p:val>
                                            <p:strVal val="2/3*#ppt_w"/>
                                          </p:val>
                                        </p:tav>
                                        <p:tav tm="100000">
                                          <p:val>
                                            <p:strVal val="#ppt_w"/>
                                          </p:val>
                                        </p:tav>
                                      </p:tavLst>
                                    </p:anim>
                                    <p:anim calcmode="lin" valueType="num">
                                      <p:cBhvr>
                                        <p:cTn id="380" dur="3000" fill="hold"/>
                                        <p:tgtEl>
                                          <p:spTgt spid="22"/>
                                        </p:tgtEl>
                                        <p:attrNameLst>
                                          <p:attrName>ppt_h</p:attrName>
                                        </p:attrNameLst>
                                      </p:cBhvr>
                                      <p:tavLst>
                                        <p:tav tm="0">
                                          <p:val>
                                            <p:strVal val="2/3*#ppt_h"/>
                                          </p:val>
                                        </p:tav>
                                        <p:tav tm="100000">
                                          <p:val>
                                            <p:strVal val="#ppt_h"/>
                                          </p:val>
                                        </p:tav>
                                      </p:tavLst>
                                    </p:anim>
                                  </p:childTnLst>
                                </p:cTn>
                              </p:par>
                              <p:par>
                                <p:cTn id="381" presetID="23" presetClass="entr" presetSubtype="272" fill="hold" grpId="2" nodeType="withEffect">
                                  <p:stCondLst>
                                    <p:cond delay="0"/>
                                  </p:stCondLst>
                                  <p:childTnLst>
                                    <p:set>
                                      <p:cBhvr>
                                        <p:cTn id="382" dur="1" fill="hold">
                                          <p:stCondLst>
                                            <p:cond delay="0"/>
                                          </p:stCondLst>
                                        </p:cTn>
                                        <p:tgtEl>
                                          <p:spTgt spid="23"/>
                                        </p:tgtEl>
                                        <p:attrNameLst>
                                          <p:attrName>style.visibility</p:attrName>
                                        </p:attrNameLst>
                                      </p:cBhvr>
                                      <p:to>
                                        <p:strVal val="visible"/>
                                      </p:to>
                                    </p:set>
                                    <p:anim calcmode="lin" valueType="num">
                                      <p:cBhvr>
                                        <p:cTn id="383" dur="3000" fill="hold"/>
                                        <p:tgtEl>
                                          <p:spTgt spid="23"/>
                                        </p:tgtEl>
                                        <p:attrNameLst>
                                          <p:attrName>ppt_w</p:attrName>
                                        </p:attrNameLst>
                                      </p:cBhvr>
                                      <p:tavLst>
                                        <p:tav tm="0">
                                          <p:val>
                                            <p:strVal val="2/3*#ppt_w"/>
                                          </p:val>
                                        </p:tav>
                                        <p:tav tm="100000">
                                          <p:val>
                                            <p:strVal val="#ppt_w"/>
                                          </p:val>
                                        </p:tav>
                                      </p:tavLst>
                                    </p:anim>
                                    <p:anim calcmode="lin" valueType="num">
                                      <p:cBhvr>
                                        <p:cTn id="384" dur="3000" fill="hold"/>
                                        <p:tgtEl>
                                          <p:spTgt spid="23"/>
                                        </p:tgtEl>
                                        <p:attrNameLst>
                                          <p:attrName>ppt_h</p:attrName>
                                        </p:attrNameLst>
                                      </p:cBhvr>
                                      <p:tavLst>
                                        <p:tav tm="0">
                                          <p:val>
                                            <p:strVal val="2/3*#ppt_h"/>
                                          </p:val>
                                        </p:tav>
                                        <p:tav tm="100000">
                                          <p:val>
                                            <p:strVal val="#ppt_h"/>
                                          </p:val>
                                        </p:tav>
                                      </p:tavLst>
                                    </p:anim>
                                  </p:childTnLst>
                                </p:cTn>
                              </p:par>
                              <p:par>
                                <p:cTn id="385" presetID="23" presetClass="entr" presetSubtype="272" fill="hold" grpId="2" nodeType="withEffect">
                                  <p:stCondLst>
                                    <p:cond delay="0"/>
                                  </p:stCondLst>
                                  <p:childTnLst>
                                    <p:set>
                                      <p:cBhvr>
                                        <p:cTn id="386" dur="1" fill="hold">
                                          <p:stCondLst>
                                            <p:cond delay="0"/>
                                          </p:stCondLst>
                                        </p:cTn>
                                        <p:tgtEl>
                                          <p:spTgt spid="24"/>
                                        </p:tgtEl>
                                        <p:attrNameLst>
                                          <p:attrName>style.visibility</p:attrName>
                                        </p:attrNameLst>
                                      </p:cBhvr>
                                      <p:to>
                                        <p:strVal val="visible"/>
                                      </p:to>
                                    </p:set>
                                    <p:anim calcmode="lin" valueType="num">
                                      <p:cBhvr>
                                        <p:cTn id="387" dur="3000" fill="hold"/>
                                        <p:tgtEl>
                                          <p:spTgt spid="24"/>
                                        </p:tgtEl>
                                        <p:attrNameLst>
                                          <p:attrName>ppt_w</p:attrName>
                                        </p:attrNameLst>
                                      </p:cBhvr>
                                      <p:tavLst>
                                        <p:tav tm="0">
                                          <p:val>
                                            <p:strVal val="2/3*#ppt_w"/>
                                          </p:val>
                                        </p:tav>
                                        <p:tav tm="100000">
                                          <p:val>
                                            <p:strVal val="#ppt_w"/>
                                          </p:val>
                                        </p:tav>
                                      </p:tavLst>
                                    </p:anim>
                                    <p:anim calcmode="lin" valueType="num">
                                      <p:cBhvr>
                                        <p:cTn id="388" dur="3000" fill="hold"/>
                                        <p:tgtEl>
                                          <p:spTgt spid="24"/>
                                        </p:tgtEl>
                                        <p:attrNameLst>
                                          <p:attrName>ppt_h</p:attrName>
                                        </p:attrNameLst>
                                      </p:cBhvr>
                                      <p:tavLst>
                                        <p:tav tm="0">
                                          <p:val>
                                            <p:strVal val="2/3*#ppt_h"/>
                                          </p:val>
                                        </p:tav>
                                        <p:tav tm="100000">
                                          <p:val>
                                            <p:strVal val="#ppt_h"/>
                                          </p:val>
                                        </p:tav>
                                      </p:tavLst>
                                    </p:anim>
                                  </p:childTnLst>
                                </p:cTn>
                              </p:par>
                              <p:par>
                                <p:cTn id="389" presetID="23" presetClass="entr" presetSubtype="272" fill="hold" grpId="2" nodeType="withEffect">
                                  <p:stCondLst>
                                    <p:cond delay="0"/>
                                  </p:stCondLst>
                                  <p:childTnLst>
                                    <p:set>
                                      <p:cBhvr>
                                        <p:cTn id="390" dur="1" fill="hold">
                                          <p:stCondLst>
                                            <p:cond delay="0"/>
                                          </p:stCondLst>
                                        </p:cTn>
                                        <p:tgtEl>
                                          <p:spTgt spid="25"/>
                                        </p:tgtEl>
                                        <p:attrNameLst>
                                          <p:attrName>style.visibility</p:attrName>
                                        </p:attrNameLst>
                                      </p:cBhvr>
                                      <p:to>
                                        <p:strVal val="visible"/>
                                      </p:to>
                                    </p:set>
                                    <p:anim calcmode="lin" valueType="num">
                                      <p:cBhvr>
                                        <p:cTn id="391" dur="3000" fill="hold"/>
                                        <p:tgtEl>
                                          <p:spTgt spid="25"/>
                                        </p:tgtEl>
                                        <p:attrNameLst>
                                          <p:attrName>ppt_w</p:attrName>
                                        </p:attrNameLst>
                                      </p:cBhvr>
                                      <p:tavLst>
                                        <p:tav tm="0">
                                          <p:val>
                                            <p:strVal val="2/3*#ppt_w"/>
                                          </p:val>
                                        </p:tav>
                                        <p:tav tm="100000">
                                          <p:val>
                                            <p:strVal val="#ppt_w"/>
                                          </p:val>
                                        </p:tav>
                                      </p:tavLst>
                                    </p:anim>
                                    <p:anim calcmode="lin" valueType="num">
                                      <p:cBhvr>
                                        <p:cTn id="392" dur="3000" fill="hold"/>
                                        <p:tgtEl>
                                          <p:spTgt spid="25"/>
                                        </p:tgtEl>
                                        <p:attrNameLst>
                                          <p:attrName>ppt_h</p:attrName>
                                        </p:attrNameLst>
                                      </p:cBhvr>
                                      <p:tavLst>
                                        <p:tav tm="0">
                                          <p:val>
                                            <p:strVal val="2/3*#ppt_h"/>
                                          </p:val>
                                        </p:tav>
                                        <p:tav tm="100000">
                                          <p:val>
                                            <p:strVal val="#ppt_h"/>
                                          </p:val>
                                        </p:tav>
                                      </p:tavLst>
                                    </p:anim>
                                  </p:childTnLst>
                                </p:cTn>
                              </p:par>
                              <p:par>
                                <p:cTn id="393" presetID="23" presetClass="entr" presetSubtype="272" fill="hold" grpId="2" nodeType="withEffect">
                                  <p:stCondLst>
                                    <p:cond delay="0"/>
                                  </p:stCondLst>
                                  <p:childTnLst>
                                    <p:set>
                                      <p:cBhvr>
                                        <p:cTn id="394" dur="1" fill="hold">
                                          <p:stCondLst>
                                            <p:cond delay="0"/>
                                          </p:stCondLst>
                                        </p:cTn>
                                        <p:tgtEl>
                                          <p:spTgt spid="26"/>
                                        </p:tgtEl>
                                        <p:attrNameLst>
                                          <p:attrName>style.visibility</p:attrName>
                                        </p:attrNameLst>
                                      </p:cBhvr>
                                      <p:to>
                                        <p:strVal val="visible"/>
                                      </p:to>
                                    </p:set>
                                    <p:anim calcmode="lin" valueType="num">
                                      <p:cBhvr>
                                        <p:cTn id="395" dur="3000" fill="hold"/>
                                        <p:tgtEl>
                                          <p:spTgt spid="26"/>
                                        </p:tgtEl>
                                        <p:attrNameLst>
                                          <p:attrName>ppt_w</p:attrName>
                                        </p:attrNameLst>
                                      </p:cBhvr>
                                      <p:tavLst>
                                        <p:tav tm="0">
                                          <p:val>
                                            <p:strVal val="2/3*#ppt_w"/>
                                          </p:val>
                                        </p:tav>
                                        <p:tav tm="100000">
                                          <p:val>
                                            <p:strVal val="#ppt_w"/>
                                          </p:val>
                                        </p:tav>
                                      </p:tavLst>
                                    </p:anim>
                                    <p:anim calcmode="lin" valueType="num">
                                      <p:cBhvr>
                                        <p:cTn id="396" dur="3000" fill="hold"/>
                                        <p:tgtEl>
                                          <p:spTgt spid="26"/>
                                        </p:tgtEl>
                                        <p:attrNameLst>
                                          <p:attrName>ppt_h</p:attrName>
                                        </p:attrNameLst>
                                      </p:cBhvr>
                                      <p:tavLst>
                                        <p:tav tm="0">
                                          <p:val>
                                            <p:strVal val="2/3*#ppt_h"/>
                                          </p:val>
                                        </p:tav>
                                        <p:tav tm="100000">
                                          <p:val>
                                            <p:strVal val="#ppt_h"/>
                                          </p:val>
                                        </p:tav>
                                      </p:tavLst>
                                    </p:anim>
                                  </p:childTnLst>
                                </p:cTn>
                              </p:par>
                              <p:par>
                                <p:cTn id="397" presetID="23" presetClass="entr" presetSubtype="272" fill="hold" grpId="2" nodeType="withEffect">
                                  <p:stCondLst>
                                    <p:cond delay="0"/>
                                  </p:stCondLst>
                                  <p:childTnLst>
                                    <p:set>
                                      <p:cBhvr>
                                        <p:cTn id="398" dur="1" fill="hold">
                                          <p:stCondLst>
                                            <p:cond delay="0"/>
                                          </p:stCondLst>
                                        </p:cTn>
                                        <p:tgtEl>
                                          <p:spTgt spid="27"/>
                                        </p:tgtEl>
                                        <p:attrNameLst>
                                          <p:attrName>style.visibility</p:attrName>
                                        </p:attrNameLst>
                                      </p:cBhvr>
                                      <p:to>
                                        <p:strVal val="visible"/>
                                      </p:to>
                                    </p:set>
                                    <p:anim calcmode="lin" valueType="num">
                                      <p:cBhvr>
                                        <p:cTn id="399" dur="3000" fill="hold"/>
                                        <p:tgtEl>
                                          <p:spTgt spid="27"/>
                                        </p:tgtEl>
                                        <p:attrNameLst>
                                          <p:attrName>ppt_w</p:attrName>
                                        </p:attrNameLst>
                                      </p:cBhvr>
                                      <p:tavLst>
                                        <p:tav tm="0">
                                          <p:val>
                                            <p:strVal val="2/3*#ppt_w"/>
                                          </p:val>
                                        </p:tav>
                                        <p:tav tm="100000">
                                          <p:val>
                                            <p:strVal val="#ppt_w"/>
                                          </p:val>
                                        </p:tav>
                                      </p:tavLst>
                                    </p:anim>
                                    <p:anim calcmode="lin" valueType="num">
                                      <p:cBhvr>
                                        <p:cTn id="400" dur="3000" fill="hold"/>
                                        <p:tgtEl>
                                          <p:spTgt spid="27"/>
                                        </p:tgtEl>
                                        <p:attrNameLst>
                                          <p:attrName>ppt_h</p:attrName>
                                        </p:attrNameLst>
                                      </p:cBhvr>
                                      <p:tavLst>
                                        <p:tav tm="0">
                                          <p:val>
                                            <p:strVal val="2/3*#ppt_h"/>
                                          </p:val>
                                        </p:tav>
                                        <p:tav tm="100000">
                                          <p:val>
                                            <p:strVal val="#ppt_h"/>
                                          </p:val>
                                        </p:tav>
                                      </p:tavLst>
                                    </p:anim>
                                  </p:childTnLst>
                                </p:cTn>
                              </p:par>
                              <p:par>
                                <p:cTn id="401" presetID="23" presetClass="entr" presetSubtype="272" fill="hold" grpId="2" nodeType="withEffect">
                                  <p:stCondLst>
                                    <p:cond delay="0"/>
                                  </p:stCondLst>
                                  <p:childTnLst>
                                    <p:set>
                                      <p:cBhvr>
                                        <p:cTn id="402" dur="1" fill="hold">
                                          <p:stCondLst>
                                            <p:cond delay="0"/>
                                          </p:stCondLst>
                                        </p:cTn>
                                        <p:tgtEl>
                                          <p:spTgt spid="28"/>
                                        </p:tgtEl>
                                        <p:attrNameLst>
                                          <p:attrName>style.visibility</p:attrName>
                                        </p:attrNameLst>
                                      </p:cBhvr>
                                      <p:to>
                                        <p:strVal val="visible"/>
                                      </p:to>
                                    </p:set>
                                    <p:anim calcmode="lin" valueType="num">
                                      <p:cBhvr>
                                        <p:cTn id="403" dur="3000" fill="hold"/>
                                        <p:tgtEl>
                                          <p:spTgt spid="28"/>
                                        </p:tgtEl>
                                        <p:attrNameLst>
                                          <p:attrName>ppt_w</p:attrName>
                                        </p:attrNameLst>
                                      </p:cBhvr>
                                      <p:tavLst>
                                        <p:tav tm="0">
                                          <p:val>
                                            <p:strVal val="2/3*#ppt_w"/>
                                          </p:val>
                                        </p:tav>
                                        <p:tav tm="100000">
                                          <p:val>
                                            <p:strVal val="#ppt_w"/>
                                          </p:val>
                                        </p:tav>
                                      </p:tavLst>
                                    </p:anim>
                                    <p:anim calcmode="lin" valueType="num">
                                      <p:cBhvr>
                                        <p:cTn id="404" dur="3000" fill="hold"/>
                                        <p:tgtEl>
                                          <p:spTgt spid="28"/>
                                        </p:tgtEl>
                                        <p:attrNameLst>
                                          <p:attrName>ppt_h</p:attrName>
                                        </p:attrNameLst>
                                      </p:cBhvr>
                                      <p:tavLst>
                                        <p:tav tm="0">
                                          <p:val>
                                            <p:strVal val="2/3*#ppt_h"/>
                                          </p:val>
                                        </p:tav>
                                        <p:tav tm="100000">
                                          <p:val>
                                            <p:strVal val="#ppt_h"/>
                                          </p:val>
                                        </p:tav>
                                      </p:tavLst>
                                    </p:anim>
                                  </p:childTnLst>
                                </p:cTn>
                              </p:par>
                              <p:par>
                                <p:cTn id="405" presetID="23" presetClass="entr" presetSubtype="272" fill="hold" grpId="2" nodeType="withEffect">
                                  <p:stCondLst>
                                    <p:cond delay="0"/>
                                  </p:stCondLst>
                                  <p:childTnLst>
                                    <p:set>
                                      <p:cBhvr>
                                        <p:cTn id="406" dur="1" fill="hold">
                                          <p:stCondLst>
                                            <p:cond delay="0"/>
                                          </p:stCondLst>
                                        </p:cTn>
                                        <p:tgtEl>
                                          <p:spTgt spid="29"/>
                                        </p:tgtEl>
                                        <p:attrNameLst>
                                          <p:attrName>style.visibility</p:attrName>
                                        </p:attrNameLst>
                                      </p:cBhvr>
                                      <p:to>
                                        <p:strVal val="visible"/>
                                      </p:to>
                                    </p:set>
                                    <p:anim calcmode="lin" valueType="num">
                                      <p:cBhvr>
                                        <p:cTn id="407" dur="3000" fill="hold"/>
                                        <p:tgtEl>
                                          <p:spTgt spid="29"/>
                                        </p:tgtEl>
                                        <p:attrNameLst>
                                          <p:attrName>ppt_w</p:attrName>
                                        </p:attrNameLst>
                                      </p:cBhvr>
                                      <p:tavLst>
                                        <p:tav tm="0">
                                          <p:val>
                                            <p:strVal val="2/3*#ppt_w"/>
                                          </p:val>
                                        </p:tav>
                                        <p:tav tm="100000">
                                          <p:val>
                                            <p:strVal val="#ppt_w"/>
                                          </p:val>
                                        </p:tav>
                                      </p:tavLst>
                                    </p:anim>
                                    <p:anim calcmode="lin" valueType="num">
                                      <p:cBhvr>
                                        <p:cTn id="408" dur="3000" fill="hold"/>
                                        <p:tgtEl>
                                          <p:spTgt spid="29"/>
                                        </p:tgtEl>
                                        <p:attrNameLst>
                                          <p:attrName>ppt_h</p:attrName>
                                        </p:attrNameLst>
                                      </p:cBhvr>
                                      <p:tavLst>
                                        <p:tav tm="0">
                                          <p:val>
                                            <p:strVal val="2/3*#ppt_h"/>
                                          </p:val>
                                        </p:tav>
                                        <p:tav tm="100000">
                                          <p:val>
                                            <p:strVal val="#ppt_h"/>
                                          </p:val>
                                        </p:tav>
                                      </p:tavLst>
                                    </p:anim>
                                  </p:childTnLst>
                                </p:cTn>
                              </p:par>
                              <p:par>
                                <p:cTn id="409" presetID="23" presetClass="entr" presetSubtype="272" fill="hold" grpId="2" nodeType="withEffect">
                                  <p:stCondLst>
                                    <p:cond delay="0"/>
                                  </p:stCondLst>
                                  <p:childTnLst>
                                    <p:set>
                                      <p:cBhvr>
                                        <p:cTn id="410" dur="1" fill="hold">
                                          <p:stCondLst>
                                            <p:cond delay="0"/>
                                          </p:stCondLst>
                                        </p:cTn>
                                        <p:tgtEl>
                                          <p:spTgt spid="30"/>
                                        </p:tgtEl>
                                        <p:attrNameLst>
                                          <p:attrName>style.visibility</p:attrName>
                                        </p:attrNameLst>
                                      </p:cBhvr>
                                      <p:to>
                                        <p:strVal val="visible"/>
                                      </p:to>
                                    </p:set>
                                    <p:anim calcmode="lin" valueType="num">
                                      <p:cBhvr>
                                        <p:cTn id="411" dur="3000" fill="hold"/>
                                        <p:tgtEl>
                                          <p:spTgt spid="30"/>
                                        </p:tgtEl>
                                        <p:attrNameLst>
                                          <p:attrName>ppt_w</p:attrName>
                                        </p:attrNameLst>
                                      </p:cBhvr>
                                      <p:tavLst>
                                        <p:tav tm="0">
                                          <p:val>
                                            <p:strVal val="2/3*#ppt_w"/>
                                          </p:val>
                                        </p:tav>
                                        <p:tav tm="100000">
                                          <p:val>
                                            <p:strVal val="#ppt_w"/>
                                          </p:val>
                                        </p:tav>
                                      </p:tavLst>
                                    </p:anim>
                                    <p:anim calcmode="lin" valueType="num">
                                      <p:cBhvr>
                                        <p:cTn id="412" dur="3000" fill="hold"/>
                                        <p:tgtEl>
                                          <p:spTgt spid="30"/>
                                        </p:tgtEl>
                                        <p:attrNameLst>
                                          <p:attrName>ppt_h</p:attrName>
                                        </p:attrNameLst>
                                      </p:cBhvr>
                                      <p:tavLst>
                                        <p:tav tm="0">
                                          <p:val>
                                            <p:strVal val="2/3*#ppt_h"/>
                                          </p:val>
                                        </p:tav>
                                        <p:tav tm="100000">
                                          <p:val>
                                            <p:strVal val="#ppt_h"/>
                                          </p:val>
                                        </p:tav>
                                      </p:tavLst>
                                    </p:anim>
                                  </p:childTnLst>
                                </p:cTn>
                              </p:par>
                              <p:par>
                                <p:cTn id="413" presetID="23" presetClass="entr" presetSubtype="272" fill="hold" grpId="2" nodeType="withEffect">
                                  <p:stCondLst>
                                    <p:cond delay="0"/>
                                  </p:stCondLst>
                                  <p:childTnLst>
                                    <p:set>
                                      <p:cBhvr>
                                        <p:cTn id="414" dur="1" fill="hold">
                                          <p:stCondLst>
                                            <p:cond delay="0"/>
                                          </p:stCondLst>
                                        </p:cTn>
                                        <p:tgtEl>
                                          <p:spTgt spid="31"/>
                                        </p:tgtEl>
                                        <p:attrNameLst>
                                          <p:attrName>style.visibility</p:attrName>
                                        </p:attrNameLst>
                                      </p:cBhvr>
                                      <p:to>
                                        <p:strVal val="visible"/>
                                      </p:to>
                                    </p:set>
                                    <p:anim calcmode="lin" valueType="num">
                                      <p:cBhvr>
                                        <p:cTn id="415" dur="3000" fill="hold"/>
                                        <p:tgtEl>
                                          <p:spTgt spid="31"/>
                                        </p:tgtEl>
                                        <p:attrNameLst>
                                          <p:attrName>ppt_w</p:attrName>
                                        </p:attrNameLst>
                                      </p:cBhvr>
                                      <p:tavLst>
                                        <p:tav tm="0">
                                          <p:val>
                                            <p:strVal val="2/3*#ppt_w"/>
                                          </p:val>
                                        </p:tav>
                                        <p:tav tm="100000">
                                          <p:val>
                                            <p:strVal val="#ppt_w"/>
                                          </p:val>
                                        </p:tav>
                                      </p:tavLst>
                                    </p:anim>
                                    <p:anim calcmode="lin" valueType="num">
                                      <p:cBhvr>
                                        <p:cTn id="416" dur="3000" fill="hold"/>
                                        <p:tgtEl>
                                          <p:spTgt spid="31"/>
                                        </p:tgtEl>
                                        <p:attrNameLst>
                                          <p:attrName>ppt_h</p:attrName>
                                        </p:attrNameLst>
                                      </p:cBhvr>
                                      <p:tavLst>
                                        <p:tav tm="0">
                                          <p:val>
                                            <p:strVal val="2/3*#ppt_h"/>
                                          </p:val>
                                        </p:tav>
                                        <p:tav tm="100000">
                                          <p:val>
                                            <p:strVal val="#ppt_h"/>
                                          </p:val>
                                        </p:tav>
                                      </p:tavLst>
                                    </p:anim>
                                  </p:childTnLst>
                                </p:cTn>
                              </p:par>
                              <p:par>
                                <p:cTn id="417" presetID="23" presetClass="entr" presetSubtype="272" fill="hold" grpId="2" nodeType="withEffect">
                                  <p:stCondLst>
                                    <p:cond delay="0"/>
                                  </p:stCondLst>
                                  <p:childTnLst>
                                    <p:set>
                                      <p:cBhvr>
                                        <p:cTn id="418" dur="1" fill="hold">
                                          <p:stCondLst>
                                            <p:cond delay="0"/>
                                          </p:stCondLst>
                                        </p:cTn>
                                        <p:tgtEl>
                                          <p:spTgt spid="32"/>
                                        </p:tgtEl>
                                        <p:attrNameLst>
                                          <p:attrName>style.visibility</p:attrName>
                                        </p:attrNameLst>
                                      </p:cBhvr>
                                      <p:to>
                                        <p:strVal val="visible"/>
                                      </p:to>
                                    </p:set>
                                    <p:anim calcmode="lin" valueType="num">
                                      <p:cBhvr>
                                        <p:cTn id="419" dur="3000" fill="hold"/>
                                        <p:tgtEl>
                                          <p:spTgt spid="32"/>
                                        </p:tgtEl>
                                        <p:attrNameLst>
                                          <p:attrName>ppt_w</p:attrName>
                                        </p:attrNameLst>
                                      </p:cBhvr>
                                      <p:tavLst>
                                        <p:tav tm="0">
                                          <p:val>
                                            <p:strVal val="2/3*#ppt_w"/>
                                          </p:val>
                                        </p:tav>
                                        <p:tav tm="100000">
                                          <p:val>
                                            <p:strVal val="#ppt_w"/>
                                          </p:val>
                                        </p:tav>
                                      </p:tavLst>
                                    </p:anim>
                                    <p:anim calcmode="lin" valueType="num">
                                      <p:cBhvr>
                                        <p:cTn id="420" dur="3000" fill="hold"/>
                                        <p:tgtEl>
                                          <p:spTgt spid="32"/>
                                        </p:tgtEl>
                                        <p:attrNameLst>
                                          <p:attrName>ppt_h</p:attrName>
                                        </p:attrNameLst>
                                      </p:cBhvr>
                                      <p:tavLst>
                                        <p:tav tm="0">
                                          <p:val>
                                            <p:strVal val="2/3*#ppt_h"/>
                                          </p:val>
                                        </p:tav>
                                        <p:tav tm="100000">
                                          <p:val>
                                            <p:strVal val="#ppt_h"/>
                                          </p:val>
                                        </p:tav>
                                      </p:tavLst>
                                    </p:anim>
                                  </p:childTnLst>
                                </p:cTn>
                              </p:par>
                              <p:par>
                                <p:cTn id="421" presetID="23" presetClass="entr" presetSubtype="272" fill="hold" grpId="2" nodeType="withEffect">
                                  <p:stCondLst>
                                    <p:cond delay="0"/>
                                  </p:stCondLst>
                                  <p:childTnLst>
                                    <p:set>
                                      <p:cBhvr>
                                        <p:cTn id="422" dur="1" fill="hold">
                                          <p:stCondLst>
                                            <p:cond delay="0"/>
                                          </p:stCondLst>
                                        </p:cTn>
                                        <p:tgtEl>
                                          <p:spTgt spid="33"/>
                                        </p:tgtEl>
                                        <p:attrNameLst>
                                          <p:attrName>style.visibility</p:attrName>
                                        </p:attrNameLst>
                                      </p:cBhvr>
                                      <p:to>
                                        <p:strVal val="visible"/>
                                      </p:to>
                                    </p:set>
                                    <p:anim calcmode="lin" valueType="num">
                                      <p:cBhvr>
                                        <p:cTn id="423" dur="3000" fill="hold"/>
                                        <p:tgtEl>
                                          <p:spTgt spid="33"/>
                                        </p:tgtEl>
                                        <p:attrNameLst>
                                          <p:attrName>ppt_w</p:attrName>
                                        </p:attrNameLst>
                                      </p:cBhvr>
                                      <p:tavLst>
                                        <p:tav tm="0">
                                          <p:val>
                                            <p:strVal val="2/3*#ppt_w"/>
                                          </p:val>
                                        </p:tav>
                                        <p:tav tm="100000">
                                          <p:val>
                                            <p:strVal val="#ppt_w"/>
                                          </p:val>
                                        </p:tav>
                                      </p:tavLst>
                                    </p:anim>
                                    <p:anim calcmode="lin" valueType="num">
                                      <p:cBhvr>
                                        <p:cTn id="424" dur="3000" fill="hold"/>
                                        <p:tgtEl>
                                          <p:spTgt spid="33"/>
                                        </p:tgtEl>
                                        <p:attrNameLst>
                                          <p:attrName>ppt_h</p:attrName>
                                        </p:attrNameLst>
                                      </p:cBhvr>
                                      <p:tavLst>
                                        <p:tav tm="0">
                                          <p:val>
                                            <p:strVal val="2/3*#ppt_h"/>
                                          </p:val>
                                        </p:tav>
                                        <p:tav tm="100000">
                                          <p:val>
                                            <p:strVal val="#ppt_h"/>
                                          </p:val>
                                        </p:tav>
                                      </p:tavLst>
                                    </p:anim>
                                  </p:childTnLst>
                                </p:cTn>
                              </p:par>
                              <p:par>
                                <p:cTn id="425" presetID="23" presetClass="entr" presetSubtype="272" fill="hold" grpId="2" nodeType="withEffect">
                                  <p:stCondLst>
                                    <p:cond delay="0"/>
                                  </p:stCondLst>
                                  <p:childTnLst>
                                    <p:set>
                                      <p:cBhvr>
                                        <p:cTn id="426" dur="1" fill="hold">
                                          <p:stCondLst>
                                            <p:cond delay="0"/>
                                          </p:stCondLst>
                                        </p:cTn>
                                        <p:tgtEl>
                                          <p:spTgt spid="34"/>
                                        </p:tgtEl>
                                        <p:attrNameLst>
                                          <p:attrName>style.visibility</p:attrName>
                                        </p:attrNameLst>
                                      </p:cBhvr>
                                      <p:to>
                                        <p:strVal val="visible"/>
                                      </p:to>
                                    </p:set>
                                    <p:anim calcmode="lin" valueType="num">
                                      <p:cBhvr>
                                        <p:cTn id="427" dur="3000" fill="hold"/>
                                        <p:tgtEl>
                                          <p:spTgt spid="34"/>
                                        </p:tgtEl>
                                        <p:attrNameLst>
                                          <p:attrName>ppt_w</p:attrName>
                                        </p:attrNameLst>
                                      </p:cBhvr>
                                      <p:tavLst>
                                        <p:tav tm="0">
                                          <p:val>
                                            <p:strVal val="2/3*#ppt_w"/>
                                          </p:val>
                                        </p:tav>
                                        <p:tav tm="100000">
                                          <p:val>
                                            <p:strVal val="#ppt_w"/>
                                          </p:val>
                                        </p:tav>
                                      </p:tavLst>
                                    </p:anim>
                                    <p:anim calcmode="lin" valueType="num">
                                      <p:cBhvr>
                                        <p:cTn id="428" dur="3000" fill="hold"/>
                                        <p:tgtEl>
                                          <p:spTgt spid="34"/>
                                        </p:tgtEl>
                                        <p:attrNameLst>
                                          <p:attrName>ppt_h</p:attrName>
                                        </p:attrNameLst>
                                      </p:cBhvr>
                                      <p:tavLst>
                                        <p:tav tm="0">
                                          <p:val>
                                            <p:strVal val="2/3*#ppt_h"/>
                                          </p:val>
                                        </p:tav>
                                        <p:tav tm="100000">
                                          <p:val>
                                            <p:strVal val="#ppt_h"/>
                                          </p:val>
                                        </p:tav>
                                      </p:tavLst>
                                    </p:anim>
                                  </p:childTnLst>
                                </p:cTn>
                              </p:par>
                              <p:par>
                                <p:cTn id="429" presetID="23" presetClass="entr" presetSubtype="272" fill="hold" grpId="2" nodeType="withEffect">
                                  <p:stCondLst>
                                    <p:cond delay="0"/>
                                  </p:stCondLst>
                                  <p:childTnLst>
                                    <p:set>
                                      <p:cBhvr>
                                        <p:cTn id="430" dur="1" fill="hold">
                                          <p:stCondLst>
                                            <p:cond delay="0"/>
                                          </p:stCondLst>
                                        </p:cTn>
                                        <p:tgtEl>
                                          <p:spTgt spid="35"/>
                                        </p:tgtEl>
                                        <p:attrNameLst>
                                          <p:attrName>style.visibility</p:attrName>
                                        </p:attrNameLst>
                                      </p:cBhvr>
                                      <p:to>
                                        <p:strVal val="visible"/>
                                      </p:to>
                                    </p:set>
                                    <p:anim calcmode="lin" valueType="num">
                                      <p:cBhvr>
                                        <p:cTn id="431" dur="3000" fill="hold"/>
                                        <p:tgtEl>
                                          <p:spTgt spid="35"/>
                                        </p:tgtEl>
                                        <p:attrNameLst>
                                          <p:attrName>ppt_w</p:attrName>
                                        </p:attrNameLst>
                                      </p:cBhvr>
                                      <p:tavLst>
                                        <p:tav tm="0">
                                          <p:val>
                                            <p:strVal val="2/3*#ppt_w"/>
                                          </p:val>
                                        </p:tav>
                                        <p:tav tm="100000">
                                          <p:val>
                                            <p:strVal val="#ppt_w"/>
                                          </p:val>
                                        </p:tav>
                                      </p:tavLst>
                                    </p:anim>
                                    <p:anim calcmode="lin" valueType="num">
                                      <p:cBhvr>
                                        <p:cTn id="432" dur="3000" fill="hold"/>
                                        <p:tgtEl>
                                          <p:spTgt spid="35"/>
                                        </p:tgtEl>
                                        <p:attrNameLst>
                                          <p:attrName>ppt_h</p:attrName>
                                        </p:attrNameLst>
                                      </p:cBhvr>
                                      <p:tavLst>
                                        <p:tav tm="0">
                                          <p:val>
                                            <p:strVal val="2/3*#ppt_h"/>
                                          </p:val>
                                        </p:tav>
                                        <p:tav tm="100000">
                                          <p:val>
                                            <p:strVal val="#ppt_h"/>
                                          </p:val>
                                        </p:tav>
                                      </p:tavLst>
                                    </p:anim>
                                  </p:childTnLst>
                                </p:cTn>
                              </p:par>
                              <p:par>
                                <p:cTn id="433" presetID="23" presetClass="entr" presetSubtype="272" fill="hold" grpId="2" nodeType="withEffect">
                                  <p:stCondLst>
                                    <p:cond delay="0"/>
                                  </p:stCondLst>
                                  <p:childTnLst>
                                    <p:set>
                                      <p:cBhvr>
                                        <p:cTn id="434" dur="1" fill="hold">
                                          <p:stCondLst>
                                            <p:cond delay="0"/>
                                          </p:stCondLst>
                                        </p:cTn>
                                        <p:tgtEl>
                                          <p:spTgt spid="36"/>
                                        </p:tgtEl>
                                        <p:attrNameLst>
                                          <p:attrName>style.visibility</p:attrName>
                                        </p:attrNameLst>
                                      </p:cBhvr>
                                      <p:to>
                                        <p:strVal val="visible"/>
                                      </p:to>
                                    </p:set>
                                    <p:anim calcmode="lin" valueType="num">
                                      <p:cBhvr>
                                        <p:cTn id="435" dur="3000" fill="hold"/>
                                        <p:tgtEl>
                                          <p:spTgt spid="36"/>
                                        </p:tgtEl>
                                        <p:attrNameLst>
                                          <p:attrName>ppt_w</p:attrName>
                                        </p:attrNameLst>
                                      </p:cBhvr>
                                      <p:tavLst>
                                        <p:tav tm="0">
                                          <p:val>
                                            <p:strVal val="2/3*#ppt_w"/>
                                          </p:val>
                                        </p:tav>
                                        <p:tav tm="100000">
                                          <p:val>
                                            <p:strVal val="#ppt_w"/>
                                          </p:val>
                                        </p:tav>
                                      </p:tavLst>
                                    </p:anim>
                                    <p:anim calcmode="lin" valueType="num">
                                      <p:cBhvr>
                                        <p:cTn id="436" dur="3000" fill="hold"/>
                                        <p:tgtEl>
                                          <p:spTgt spid="36"/>
                                        </p:tgtEl>
                                        <p:attrNameLst>
                                          <p:attrName>ppt_h</p:attrName>
                                        </p:attrNameLst>
                                      </p:cBhvr>
                                      <p:tavLst>
                                        <p:tav tm="0">
                                          <p:val>
                                            <p:strVal val="2/3*#ppt_h"/>
                                          </p:val>
                                        </p:tav>
                                        <p:tav tm="100000">
                                          <p:val>
                                            <p:strVal val="#ppt_h"/>
                                          </p:val>
                                        </p:tav>
                                      </p:tavLst>
                                    </p:anim>
                                  </p:childTnLst>
                                </p:cTn>
                              </p:par>
                              <p:par>
                                <p:cTn id="437" presetID="23" presetClass="entr" presetSubtype="272" fill="hold" grpId="2"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p:cTn id="439" dur="3000" fill="hold"/>
                                        <p:tgtEl>
                                          <p:spTgt spid="37"/>
                                        </p:tgtEl>
                                        <p:attrNameLst>
                                          <p:attrName>ppt_w</p:attrName>
                                        </p:attrNameLst>
                                      </p:cBhvr>
                                      <p:tavLst>
                                        <p:tav tm="0">
                                          <p:val>
                                            <p:strVal val="2/3*#ppt_w"/>
                                          </p:val>
                                        </p:tav>
                                        <p:tav tm="100000">
                                          <p:val>
                                            <p:strVal val="#ppt_w"/>
                                          </p:val>
                                        </p:tav>
                                      </p:tavLst>
                                    </p:anim>
                                    <p:anim calcmode="lin" valueType="num">
                                      <p:cBhvr>
                                        <p:cTn id="440" dur="3000" fill="hold"/>
                                        <p:tgtEl>
                                          <p:spTgt spid="37"/>
                                        </p:tgtEl>
                                        <p:attrNameLst>
                                          <p:attrName>ppt_h</p:attrName>
                                        </p:attrNameLst>
                                      </p:cBhvr>
                                      <p:tavLst>
                                        <p:tav tm="0">
                                          <p:val>
                                            <p:strVal val="2/3*#ppt_h"/>
                                          </p:val>
                                        </p:tav>
                                        <p:tav tm="100000">
                                          <p:val>
                                            <p:strVal val="#ppt_h"/>
                                          </p:val>
                                        </p:tav>
                                      </p:tavLst>
                                    </p:anim>
                                  </p:childTnLst>
                                </p:cTn>
                              </p:par>
                              <p:par>
                                <p:cTn id="441" presetID="23" presetClass="entr" presetSubtype="272" fill="hold" grpId="2" nodeType="withEffect">
                                  <p:stCondLst>
                                    <p:cond delay="0"/>
                                  </p:stCondLst>
                                  <p:childTnLst>
                                    <p:set>
                                      <p:cBhvr>
                                        <p:cTn id="442" dur="1" fill="hold">
                                          <p:stCondLst>
                                            <p:cond delay="0"/>
                                          </p:stCondLst>
                                        </p:cTn>
                                        <p:tgtEl>
                                          <p:spTgt spid="38"/>
                                        </p:tgtEl>
                                        <p:attrNameLst>
                                          <p:attrName>style.visibility</p:attrName>
                                        </p:attrNameLst>
                                      </p:cBhvr>
                                      <p:to>
                                        <p:strVal val="visible"/>
                                      </p:to>
                                    </p:set>
                                    <p:anim calcmode="lin" valueType="num">
                                      <p:cBhvr>
                                        <p:cTn id="443" dur="3000" fill="hold"/>
                                        <p:tgtEl>
                                          <p:spTgt spid="38"/>
                                        </p:tgtEl>
                                        <p:attrNameLst>
                                          <p:attrName>ppt_w</p:attrName>
                                        </p:attrNameLst>
                                      </p:cBhvr>
                                      <p:tavLst>
                                        <p:tav tm="0">
                                          <p:val>
                                            <p:strVal val="2/3*#ppt_w"/>
                                          </p:val>
                                        </p:tav>
                                        <p:tav tm="100000">
                                          <p:val>
                                            <p:strVal val="#ppt_w"/>
                                          </p:val>
                                        </p:tav>
                                      </p:tavLst>
                                    </p:anim>
                                    <p:anim calcmode="lin" valueType="num">
                                      <p:cBhvr>
                                        <p:cTn id="444" dur="3000" fill="hold"/>
                                        <p:tgtEl>
                                          <p:spTgt spid="38"/>
                                        </p:tgtEl>
                                        <p:attrNameLst>
                                          <p:attrName>ppt_h</p:attrName>
                                        </p:attrNameLst>
                                      </p:cBhvr>
                                      <p:tavLst>
                                        <p:tav tm="0">
                                          <p:val>
                                            <p:strVal val="2/3*#ppt_h"/>
                                          </p:val>
                                        </p:tav>
                                        <p:tav tm="100000">
                                          <p:val>
                                            <p:strVal val="#ppt_h"/>
                                          </p:val>
                                        </p:tav>
                                      </p:tavLst>
                                    </p:anim>
                                  </p:childTnLst>
                                </p:cTn>
                              </p:par>
                              <p:par>
                                <p:cTn id="445" presetID="23" presetClass="entr" presetSubtype="272" fill="hold" grpId="2" nodeType="withEffect">
                                  <p:stCondLst>
                                    <p:cond delay="0"/>
                                  </p:stCondLst>
                                  <p:childTnLst>
                                    <p:set>
                                      <p:cBhvr>
                                        <p:cTn id="446" dur="1" fill="hold">
                                          <p:stCondLst>
                                            <p:cond delay="0"/>
                                          </p:stCondLst>
                                        </p:cTn>
                                        <p:tgtEl>
                                          <p:spTgt spid="39"/>
                                        </p:tgtEl>
                                        <p:attrNameLst>
                                          <p:attrName>style.visibility</p:attrName>
                                        </p:attrNameLst>
                                      </p:cBhvr>
                                      <p:to>
                                        <p:strVal val="visible"/>
                                      </p:to>
                                    </p:set>
                                    <p:anim calcmode="lin" valueType="num">
                                      <p:cBhvr>
                                        <p:cTn id="447" dur="3000" fill="hold"/>
                                        <p:tgtEl>
                                          <p:spTgt spid="39"/>
                                        </p:tgtEl>
                                        <p:attrNameLst>
                                          <p:attrName>ppt_w</p:attrName>
                                        </p:attrNameLst>
                                      </p:cBhvr>
                                      <p:tavLst>
                                        <p:tav tm="0">
                                          <p:val>
                                            <p:strVal val="2/3*#ppt_w"/>
                                          </p:val>
                                        </p:tav>
                                        <p:tav tm="100000">
                                          <p:val>
                                            <p:strVal val="#ppt_w"/>
                                          </p:val>
                                        </p:tav>
                                      </p:tavLst>
                                    </p:anim>
                                    <p:anim calcmode="lin" valueType="num">
                                      <p:cBhvr>
                                        <p:cTn id="448" dur="3000" fill="hold"/>
                                        <p:tgtEl>
                                          <p:spTgt spid="39"/>
                                        </p:tgtEl>
                                        <p:attrNameLst>
                                          <p:attrName>ppt_h</p:attrName>
                                        </p:attrNameLst>
                                      </p:cBhvr>
                                      <p:tavLst>
                                        <p:tav tm="0">
                                          <p:val>
                                            <p:strVal val="2/3*#ppt_h"/>
                                          </p:val>
                                        </p:tav>
                                        <p:tav tm="100000">
                                          <p:val>
                                            <p:strVal val="#ppt_h"/>
                                          </p:val>
                                        </p:tav>
                                      </p:tavLst>
                                    </p:anim>
                                  </p:childTnLst>
                                </p:cTn>
                              </p:par>
                              <p:par>
                                <p:cTn id="449" presetID="23" presetClass="entr" presetSubtype="272" fill="hold" grpId="2" nodeType="withEffect">
                                  <p:stCondLst>
                                    <p:cond delay="0"/>
                                  </p:stCondLst>
                                  <p:childTnLst>
                                    <p:set>
                                      <p:cBhvr>
                                        <p:cTn id="450" dur="1" fill="hold">
                                          <p:stCondLst>
                                            <p:cond delay="0"/>
                                          </p:stCondLst>
                                        </p:cTn>
                                        <p:tgtEl>
                                          <p:spTgt spid="40"/>
                                        </p:tgtEl>
                                        <p:attrNameLst>
                                          <p:attrName>style.visibility</p:attrName>
                                        </p:attrNameLst>
                                      </p:cBhvr>
                                      <p:to>
                                        <p:strVal val="visible"/>
                                      </p:to>
                                    </p:set>
                                    <p:anim calcmode="lin" valueType="num">
                                      <p:cBhvr>
                                        <p:cTn id="451" dur="3000" fill="hold"/>
                                        <p:tgtEl>
                                          <p:spTgt spid="40"/>
                                        </p:tgtEl>
                                        <p:attrNameLst>
                                          <p:attrName>ppt_w</p:attrName>
                                        </p:attrNameLst>
                                      </p:cBhvr>
                                      <p:tavLst>
                                        <p:tav tm="0">
                                          <p:val>
                                            <p:strVal val="2/3*#ppt_w"/>
                                          </p:val>
                                        </p:tav>
                                        <p:tav tm="100000">
                                          <p:val>
                                            <p:strVal val="#ppt_w"/>
                                          </p:val>
                                        </p:tav>
                                      </p:tavLst>
                                    </p:anim>
                                    <p:anim calcmode="lin" valueType="num">
                                      <p:cBhvr>
                                        <p:cTn id="452" dur="3000" fill="hold"/>
                                        <p:tgtEl>
                                          <p:spTgt spid="40"/>
                                        </p:tgtEl>
                                        <p:attrNameLst>
                                          <p:attrName>ppt_h</p:attrName>
                                        </p:attrNameLst>
                                      </p:cBhvr>
                                      <p:tavLst>
                                        <p:tav tm="0">
                                          <p:val>
                                            <p:strVal val="2/3*#ppt_h"/>
                                          </p:val>
                                        </p:tav>
                                        <p:tav tm="100000">
                                          <p:val>
                                            <p:strVal val="#ppt_h"/>
                                          </p:val>
                                        </p:tav>
                                      </p:tavLst>
                                    </p:anim>
                                  </p:childTnLst>
                                </p:cTn>
                              </p:par>
                              <p:par>
                                <p:cTn id="453" presetID="23" presetClass="entr" presetSubtype="272" fill="hold" grpId="2" nodeType="withEffect">
                                  <p:stCondLst>
                                    <p:cond delay="0"/>
                                  </p:stCondLst>
                                  <p:childTnLst>
                                    <p:set>
                                      <p:cBhvr>
                                        <p:cTn id="454" dur="1" fill="hold">
                                          <p:stCondLst>
                                            <p:cond delay="0"/>
                                          </p:stCondLst>
                                        </p:cTn>
                                        <p:tgtEl>
                                          <p:spTgt spid="41"/>
                                        </p:tgtEl>
                                        <p:attrNameLst>
                                          <p:attrName>style.visibility</p:attrName>
                                        </p:attrNameLst>
                                      </p:cBhvr>
                                      <p:to>
                                        <p:strVal val="visible"/>
                                      </p:to>
                                    </p:set>
                                    <p:anim calcmode="lin" valueType="num">
                                      <p:cBhvr>
                                        <p:cTn id="455" dur="3000" fill="hold"/>
                                        <p:tgtEl>
                                          <p:spTgt spid="41"/>
                                        </p:tgtEl>
                                        <p:attrNameLst>
                                          <p:attrName>ppt_w</p:attrName>
                                        </p:attrNameLst>
                                      </p:cBhvr>
                                      <p:tavLst>
                                        <p:tav tm="0">
                                          <p:val>
                                            <p:strVal val="2/3*#ppt_w"/>
                                          </p:val>
                                        </p:tav>
                                        <p:tav tm="100000">
                                          <p:val>
                                            <p:strVal val="#ppt_w"/>
                                          </p:val>
                                        </p:tav>
                                      </p:tavLst>
                                    </p:anim>
                                    <p:anim calcmode="lin" valueType="num">
                                      <p:cBhvr>
                                        <p:cTn id="456" dur="3000" fill="hold"/>
                                        <p:tgtEl>
                                          <p:spTgt spid="41"/>
                                        </p:tgtEl>
                                        <p:attrNameLst>
                                          <p:attrName>ppt_h</p:attrName>
                                        </p:attrNameLst>
                                      </p:cBhvr>
                                      <p:tavLst>
                                        <p:tav tm="0">
                                          <p:val>
                                            <p:strVal val="2/3*#ppt_h"/>
                                          </p:val>
                                        </p:tav>
                                        <p:tav tm="100000">
                                          <p:val>
                                            <p:strVal val="#ppt_h"/>
                                          </p:val>
                                        </p:tav>
                                      </p:tavLst>
                                    </p:anim>
                                  </p:childTnLst>
                                </p:cTn>
                              </p:par>
                              <p:par>
                                <p:cTn id="457" presetID="23" presetClass="entr" presetSubtype="272" fill="hold" grpId="2" nodeType="withEffect">
                                  <p:stCondLst>
                                    <p:cond delay="0"/>
                                  </p:stCondLst>
                                  <p:childTnLst>
                                    <p:set>
                                      <p:cBhvr>
                                        <p:cTn id="458" dur="1" fill="hold">
                                          <p:stCondLst>
                                            <p:cond delay="0"/>
                                          </p:stCondLst>
                                        </p:cTn>
                                        <p:tgtEl>
                                          <p:spTgt spid="42"/>
                                        </p:tgtEl>
                                        <p:attrNameLst>
                                          <p:attrName>style.visibility</p:attrName>
                                        </p:attrNameLst>
                                      </p:cBhvr>
                                      <p:to>
                                        <p:strVal val="visible"/>
                                      </p:to>
                                    </p:set>
                                    <p:anim calcmode="lin" valueType="num">
                                      <p:cBhvr>
                                        <p:cTn id="459" dur="3000" fill="hold"/>
                                        <p:tgtEl>
                                          <p:spTgt spid="42"/>
                                        </p:tgtEl>
                                        <p:attrNameLst>
                                          <p:attrName>ppt_w</p:attrName>
                                        </p:attrNameLst>
                                      </p:cBhvr>
                                      <p:tavLst>
                                        <p:tav tm="0">
                                          <p:val>
                                            <p:strVal val="2/3*#ppt_w"/>
                                          </p:val>
                                        </p:tav>
                                        <p:tav tm="100000">
                                          <p:val>
                                            <p:strVal val="#ppt_w"/>
                                          </p:val>
                                        </p:tav>
                                      </p:tavLst>
                                    </p:anim>
                                    <p:anim calcmode="lin" valueType="num">
                                      <p:cBhvr>
                                        <p:cTn id="460" dur="3000" fill="hold"/>
                                        <p:tgtEl>
                                          <p:spTgt spid="42"/>
                                        </p:tgtEl>
                                        <p:attrNameLst>
                                          <p:attrName>ppt_h</p:attrName>
                                        </p:attrNameLst>
                                      </p:cBhvr>
                                      <p:tavLst>
                                        <p:tav tm="0">
                                          <p:val>
                                            <p:strVal val="2/3*#ppt_h"/>
                                          </p:val>
                                        </p:tav>
                                        <p:tav tm="100000">
                                          <p:val>
                                            <p:strVal val="#ppt_h"/>
                                          </p:val>
                                        </p:tav>
                                      </p:tavLst>
                                    </p:anim>
                                  </p:childTnLst>
                                </p:cTn>
                              </p:par>
                              <p:par>
                                <p:cTn id="461" presetID="23" presetClass="entr" presetSubtype="272" fill="hold" grpId="2" nodeType="withEffect">
                                  <p:stCondLst>
                                    <p:cond delay="0"/>
                                  </p:stCondLst>
                                  <p:childTnLst>
                                    <p:set>
                                      <p:cBhvr>
                                        <p:cTn id="462" dur="1" fill="hold">
                                          <p:stCondLst>
                                            <p:cond delay="0"/>
                                          </p:stCondLst>
                                        </p:cTn>
                                        <p:tgtEl>
                                          <p:spTgt spid="43"/>
                                        </p:tgtEl>
                                        <p:attrNameLst>
                                          <p:attrName>style.visibility</p:attrName>
                                        </p:attrNameLst>
                                      </p:cBhvr>
                                      <p:to>
                                        <p:strVal val="visible"/>
                                      </p:to>
                                    </p:set>
                                    <p:anim calcmode="lin" valueType="num">
                                      <p:cBhvr>
                                        <p:cTn id="463" dur="3000" fill="hold"/>
                                        <p:tgtEl>
                                          <p:spTgt spid="43"/>
                                        </p:tgtEl>
                                        <p:attrNameLst>
                                          <p:attrName>ppt_w</p:attrName>
                                        </p:attrNameLst>
                                      </p:cBhvr>
                                      <p:tavLst>
                                        <p:tav tm="0">
                                          <p:val>
                                            <p:strVal val="2/3*#ppt_w"/>
                                          </p:val>
                                        </p:tav>
                                        <p:tav tm="100000">
                                          <p:val>
                                            <p:strVal val="#ppt_w"/>
                                          </p:val>
                                        </p:tav>
                                      </p:tavLst>
                                    </p:anim>
                                    <p:anim calcmode="lin" valueType="num">
                                      <p:cBhvr>
                                        <p:cTn id="464" dur="3000" fill="hold"/>
                                        <p:tgtEl>
                                          <p:spTgt spid="43"/>
                                        </p:tgtEl>
                                        <p:attrNameLst>
                                          <p:attrName>ppt_h</p:attrName>
                                        </p:attrNameLst>
                                      </p:cBhvr>
                                      <p:tavLst>
                                        <p:tav tm="0">
                                          <p:val>
                                            <p:strVal val="2/3*#ppt_h"/>
                                          </p:val>
                                        </p:tav>
                                        <p:tav tm="100000">
                                          <p:val>
                                            <p:strVal val="#ppt_h"/>
                                          </p:val>
                                        </p:tav>
                                      </p:tavLst>
                                    </p:anim>
                                  </p:childTnLst>
                                </p:cTn>
                              </p:par>
                              <p:par>
                                <p:cTn id="465" presetID="23" presetClass="entr" presetSubtype="272" fill="hold" grpId="2" nodeType="withEffect">
                                  <p:stCondLst>
                                    <p:cond delay="0"/>
                                  </p:stCondLst>
                                  <p:childTnLst>
                                    <p:set>
                                      <p:cBhvr>
                                        <p:cTn id="466" dur="1" fill="hold">
                                          <p:stCondLst>
                                            <p:cond delay="0"/>
                                          </p:stCondLst>
                                        </p:cTn>
                                        <p:tgtEl>
                                          <p:spTgt spid="44"/>
                                        </p:tgtEl>
                                        <p:attrNameLst>
                                          <p:attrName>style.visibility</p:attrName>
                                        </p:attrNameLst>
                                      </p:cBhvr>
                                      <p:to>
                                        <p:strVal val="visible"/>
                                      </p:to>
                                    </p:set>
                                    <p:anim calcmode="lin" valueType="num">
                                      <p:cBhvr>
                                        <p:cTn id="467" dur="3000" fill="hold"/>
                                        <p:tgtEl>
                                          <p:spTgt spid="44"/>
                                        </p:tgtEl>
                                        <p:attrNameLst>
                                          <p:attrName>ppt_w</p:attrName>
                                        </p:attrNameLst>
                                      </p:cBhvr>
                                      <p:tavLst>
                                        <p:tav tm="0">
                                          <p:val>
                                            <p:strVal val="2/3*#ppt_w"/>
                                          </p:val>
                                        </p:tav>
                                        <p:tav tm="100000">
                                          <p:val>
                                            <p:strVal val="#ppt_w"/>
                                          </p:val>
                                        </p:tav>
                                      </p:tavLst>
                                    </p:anim>
                                    <p:anim calcmode="lin" valueType="num">
                                      <p:cBhvr>
                                        <p:cTn id="468" dur="3000" fill="hold"/>
                                        <p:tgtEl>
                                          <p:spTgt spid="44"/>
                                        </p:tgtEl>
                                        <p:attrNameLst>
                                          <p:attrName>ppt_h</p:attrName>
                                        </p:attrNameLst>
                                      </p:cBhvr>
                                      <p:tavLst>
                                        <p:tav tm="0">
                                          <p:val>
                                            <p:strVal val="2/3*#ppt_h"/>
                                          </p:val>
                                        </p:tav>
                                        <p:tav tm="100000">
                                          <p:val>
                                            <p:strVal val="#ppt_h"/>
                                          </p:val>
                                        </p:tav>
                                      </p:tavLst>
                                    </p:anim>
                                  </p:childTnLst>
                                </p:cTn>
                              </p:par>
                              <p:par>
                                <p:cTn id="469" presetID="23" presetClass="entr" presetSubtype="272" fill="hold" grpId="2" nodeType="withEffect">
                                  <p:stCondLst>
                                    <p:cond delay="0"/>
                                  </p:stCondLst>
                                  <p:childTnLst>
                                    <p:set>
                                      <p:cBhvr>
                                        <p:cTn id="470" dur="1" fill="hold">
                                          <p:stCondLst>
                                            <p:cond delay="0"/>
                                          </p:stCondLst>
                                        </p:cTn>
                                        <p:tgtEl>
                                          <p:spTgt spid="45"/>
                                        </p:tgtEl>
                                        <p:attrNameLst>
                                          <p:attrName>style.visibility</p:attrName>
                                        </p:attrNameLst>
                                      </p:cBhvr>
                                      <p:to>
                                        <p:strVal val="visible"/>
                                      </p:to>
                                    </p:set>
                                    <p:anim calcmode="lin" valueType="num">
                                      <p:cBhvr>
                                        <p:cTn id="471" dur="3000" fill="hold"/>
                                        <p:tgtEl>
                                          <p:spTgt spid="45"/>
                                        </p:tgtEl>
                                        <p:attrNameLst>
                                          <p:attrName>ppt_w</p:attrName>
                                        </p:attrNameLst>
                                      </p:cBhvr>
                                      <p:tavLst>
                                        <p:tav tm="0">
                                          <p:val>
                                            <p:strVal val="2/3*#ppt_w"/>
                                          </p:val>
                                        </p:tav>
                                        <p:tav tm="100000">
                                          <p:val>
                                            <p:strVal val="#ppt_w"/>
                                          </p:val>
                                        </p:tav>
                                      </p:tavLst>
                                    </p:anim>
                                    <p:anim calcmode="lin" valueType="num">
                                      <p:cBhvr>
                                        <p:cTn id="472" dur="3000" fill="hold"/>
                                        <p:tgtEl>
                                          <p:spTgt spid="45"/>
                                        </p:tgtEl>
                                        <p:attrNameLst>
                                          <p:attrName>ppt_h</p:attrName>
                                        </p:attrNameLst>
                                      </p:cBhvr>
                                      <p:tavLst>
                                        <p:tav tm="0">
                                          <p:val>
                                            <p:strVal val="2/3*#ppt_h"/>
                                          </p:val>
                                        </p:tav>
                                        <p:tav tm="100000">
                                          <p:val>
                                            <p:strVal val="#ppt_h"/>
                                          </p:val>
                                        </p:tav>
                                      </p:tavLst>
                                    </p:anim>
                                  </p:childTnLst>
                                </p:cTn>
                              </p:par>
                              <p:par>
                                <p:cTn id="473" presetID="23" presetClass="entr" presetSubtype="272" fill="hold" grpId="2" nodeType="withEffect">
                                  <p:stCondLst>
                                    <p:cond delay="0"/>
                                  </p:stCondLst>
                                  <p:childTnLst>
                                    <p:set>
                                      <p:cBhvr>
                                        <p:cTn id="474" dur="1" fill="hold">
                                          <p:stCondLst>
                                            <p:cond delay="0"/>
                                          </p:stCondLst>
                                        </p:cTn>
                                        <p:tgtEl>
                                          <p:spTgt spid="46"/>
                                        </p:tgtEl>
                                        <p:attrNameLst>
                                          <p:attrName>style.visibility</p:attrName>
                                        </p:attrNameLst>
                                      </p:cBhvr>
                                      <p:to>
                                        <p:strVal val="visible"/>
                                      </p:to>
                                    </p:set>
                                    <p:anim calcmode="lin" valueType="num">
                                      <p:cBhvr>
                                        <p:cTn id="475" dur="3000" fill="hold"/>
                                        <p:tgtEl>
                                          <p:spTgt spid="46"/>
                                        </p:tgtEl>
                                        <p:attrNameLst>
                                          <p:attrName>ppt_w</p:attrName>
                                        </p:attrNameLst>
                                      </p:cBhvr>
                                      <p:tavLst>
                                        <p:tav tm="0">
                                          <p:val>
                                            <p:strVal val="2/3*#ppt_w"/>
                                          </p:val>
                                        </p:tav>
                                        <p:tav tm="100000">
                                          <p:val>
                                            <p:strVal val="#ppt_w"/>
                                          </p:val>
                                        </p:tav>
                                      </p:tavLst>
                                    </p:anim>
                                    <p:anim calcmode="lin" valueType="num">
                                      <p:cBhvr>
                                        <p:cTn id="476" dur="3000" fill="hold"/>
                                        <p:tgtEl>
                                          <p:spTgt spid="46"/>
                                        </p:tgtEl>
                                        <p:attrNameLst>
                                          <p:attrName>ppt_h</p:attrName>
                                        </p:attrNameLst>
                                      </p:cBhvr>
                                      <p:tavLst>
                                        <p:tav tm="0">
                                          <p:val>
                                            <p:strVal val="2/3*#ppt_h"/>
                                          </p:val>
                                        </p:tav>
                                        <p:tav tm="100000">
                                          <p:val>
                                            <p:strVal val="#ppt_h"/>
                                          </p:val>
                                        </p:tav>
                                      </p:tavLst>
                                    </p:anim>
                                  </p:childTnLst>
                                </p:cTn>
                              </p:par>
                              <p:par>
                                <p:cTn id="477" presetID="23" presetClass="entr" presetSubtype="272" fill="hold" grpId="2" nodeType="withEffect">
                                  <p:stCondLst>
                                    <p:cond delay="0"/>
                                  </p:stCondLst>
                                  <p:childTnLst>
                                    <p:set>
                                      <p:cBhvr>
                                        <p:cTn id="478" dur="1" fill="hold">
                                          <p:stCondLst>
                                            <p:cond delay="0"/>
                                          </p:stCondLst>
                                        </p:cTn>
                                        <p:tgtEl>
                                          <p:spTgt spid="47"/>
                                        </p:tgtEl>
                                        <p:attrNameLst>
                                          <p:attrName>style.visibility</p:attrName>
                                        </p:attrNameLst>
                                      </p:cBhvr>
                                      <p:to>
                                        <p:strVal val="visible"/>
                                      </p:to>
                                    </p:set>
                                    <p:anim calcmode="lin" valueType="num">
                                      <p:cBhvr>
                                        <p:cTn id="479" dur="3000" fill="hold"/>
                                        <p:tgtEl>
                                          <p:spTgt spid="47"/>
                                        </p:tgtEl>
                                        <p:attrNameLst>
                                          <p:attrName>ppt_w</p:attrName>
                                        </p:attrNameLst>
                                      </p:cBhvr>
                                      <p:tavLst>
                                        <p:tav tm="0">
                                          <p:val>
                                            <p:strVal val="2/3*#ppt_w"/>
                                          </p:val>
                                        </p:tav>
                                        <p:tav tm="100000">
                                          <p:val>
                                            <p:strVal val="#ppt_w"/>
                                          </p:val>
                                        </p:tav>
                                      </p:tavLst>
                                    </p:anim>
                                    <p:anim calcmode="lin" valueType="num">
                                      <p:cBhvr>
                                        <p:cTn id="480" dur="3000" fill="hold"/>
                                        <p:tgtEl>
                                          <p:spTgt spid="47"/>
                                        </p:tgtEl>
                                        <p:attrNameLst>
                                          <p:attrName>ppt_h</p:attrName>
                                        </p:attrNameLst>
                                      </p:cBhvr>
                                      <p:tavLst>
                                        <p:tav tm="0">
                                          <p:val>
                                            <p:strVal val="2/3*#ppt_h"/>
                                          </p:val>
                                        </p:tav>
                                        <p:tav tm="100000">
                                          <p:val>
                                            <p:strVal val="#ppt_h"/>
                                          </p:val>
                                        </p:tav>
                                      </p:tavLst>
                                    </p:anim>
                                  </p:childTnLst>
                                </p:cTn>
                              </p:par>
                            </p:childTnLst>
                          </p:cTn>
                        </p:par>
                        <p:par>
                          <p:cTn id="481" fill="hold">
                            <p:stCondLst>
                              <p:cond delay="3000"/>
                            </p:stCondLst>
                            <p:childTnLst>
                              <p:par>
                                <p:cTn id="482" presetID="2" presetClass="exit" presetSubtype="2" fill="hold" grpId="3" nodeType="afterEffect">
                                  <p:stCondLst>
                                    <p:cond delay="0"/>
                                  </p:stCondLst>
                                  <p:childTnLst>
                                    <p:anim calcmode="lin" valueType="num">
                                      <p:cBhvr additive="base">
                                        <p:cTn id="483" dur="3000"/>
                                        <p:tgtEl>
                                          <p:spTgt spid="5"/>
                                        </p:tgtEl>
                                        <p:attrNameLst>
                                          <p:attrName>ppt_x</p:attrName>
                                        </p:attrNameLst>
                                      </p:cBhvr>
                                      <p:tavLst>
                                        <p:tav tm="0">
                                          <p:val>
                                            <p:strVal val="ppt_x"/>
                                          </p:val>
                                        </p:tav>
                                        <p:tav tm="100000">
                                          <p:val>
                                            <p:strVal val="1+ppt_w/2"/>
                                          </p:val>
                                        </p:tav>
                                      </p:tavLst>
                                    </p:anim>
                                    <p:anim calcmode="lin" valueType="num">
                                      <p:cBhvr additive="base">
                                        <p:cTn id="484" dur="3000"/>
                                        <p:tgtEl>
                                          <p:spTgt spid="5"/>
                                        </p:tgtEl>
                                        <p:attrNameLst>
                                          <p:attrName>ppt_y</p:attrName>
                                        </p:attrNameLst>
                                      </p:cBhvr>
                                      <p:tavLst>
                                        <p:tav tm="0">
                                          <p:val>
                                            <p:strVal val="ppt_y"/>
                                          </p:val>
                                        </p:tav>
                                        <p:tav tm="100000">
                                          <p:val>
                                            <p:strVal val="ppt_y"/>
                                          </p:val>
                                        </p:tav>
                                      </p:tavLst>
                                    </p:anim>
                                    <p:set>
                                      <p:cBhvr>
                                        <p:cTn id="485" dur="1" fill="hold">
                                          <p:stCondLst>
                                            <p:cond delay="2999"/>
                                          </p:stCondLst>
                                        </p:cTn>
                                        <p:tgtEl>
                                          <p:spTgt spid="5"/>
                                        </p:tgtEl>
                                        <p:attrNameLst>
                                          <p:attrName>style.visibility</p:attrName>
                                        </p:attrNameLst>
                                      </p:cBhvr>
                                      <p:to>
                                        <p:strVal val="hidden"/>
                                      </p:to>
                                    </p:set>
                                  </p:childTnLst>
                                </p:cTn>
                              </p:par>
                              <p:par>
                                <p:cTn id="486" presetID="2" presetClass="exit" presetSubtype="8" fill="hold" grpId="3" nodeType="withEffect">
                                  <p:stCondLst>
                                    <p:cond delay="0"/>
                                  </p:stCondLst>
                                  <p:childTnLst>
                                    <p:anim calcmode="lin" valueType="num">
                                      <p:cBhvr additive="base">
                                        <p:cTn id="487" dur="3000"/>
                                        <p:tgtEl>
                                          <p:spTgt spid="6"/>
                                        </p:tgtEl>
                                        <p:attrNameLst>
                                          <p:attrName>ppt_x</p:attrName>
                                        </p:attrNameLst>
                                      </p:cBhvr>
                                      <p:tavLst>
                                        <p:tav tm="0">
                                          <p:val>
                                            <p:strVal val="ppt_x"/>
                                          </p:val>
                                        </p:tav>
                                        <p:tav tm="100000">
                                          <p:val>
                                            <p:strVal val="0-ppt_w/2"/>
                                          </p:val>
                                        </p:tav>
                                      </p:tavLst>
                                    </p:anim>
                                    <p:anim calcmode="lin" valueType="num">
                                      <p:cBhvr additive="base">
                                        <p:cTn id="488" dur="3000"/>
                                        <p:tgtEl>
                                          <p:spTgt spid="6"/>
                                        </p:tgtEl>
                                        <p:attrNameLst>
                                          <p:attrName>ppt_y</p:attrName>
                                        </p:attrNameLst>
                                      </p:cBhvr>
                                      <p:tavLst>
                                        <p:tav tm="0">
                                          <p:val>
                                            <p:strVal val="ppt_y"/>
                                          </p:val>
                                        </p:tav>
                                        <p:tav tm="100000">
                                          <p:val>
                                            <p:strVal val="ppt_y"/>
                                          </p:val>
                                        </p:tav>
                                      </p:tavLst>
                                    </p:anim>
                                    <p:set>
                                      <p:cBhvr>
                                        <p:cTn id="489" dur="1" fill="hold">
                                          <p:stCondLst>
                                            <p:cond delay="2999"/>
                                          </p:stCondLst>
                                        </p:cTn>
                                        <p:tgtEl>
                                          <p:spTgt spid="6"/>
                                        </p:tgtEl>
                                        <p:attrNameLst>
                                          <p:attrName>style.visibility</p:attrName>
                                        </p:attrNameLst>
                                      </p:cBhvr>
                                      <p:to>
                                        <p:strVal val="hidden"/>
                                      </p:to>
                                    </p:set>
                                  </p:childTnLst>
                                </p:cTn>
                              </p:par>
                              <p:par>
                                <p:cTn id="490" presetID="2" presetClass="exit" presetSubtype="2" fill="hold" grpId="3" nodeType="withEffect">
                                  <p:stCondLst>
                                    <p:cond delay="0"/>
                                  </p:stCondLst>
                                  <p:childTnLst>
                                    <p:anim calcmode="lin" valueType="num">
                                      <p:cBhvr additive="base">
                                        <p:cTn id="491" dur="3000"/>
                                        <p:tgtEl>
                                          <p:spTgt spid="7"/>
                                        </p:tgtEl>
                                        <p:attrNameLst>
                                          <p:attrName>ppt_x</p:attrName>
                                        </p:attrNameLst>
                                      </p:cBhvr>
                                      <p:tavLst>
                                        <p:tav tm="0">
                                          <p:val>
                                            <p:strVal val="ppt_x"/>
                                          </p:val>
                                        </p:tav>
                                        <p:tav tm="100000">
                                          <p:val>
                                            <p:strVal val="1+ppt_w/2"/>
                                          </p:val>
                                        </p:tav>
                                      </p:tavLst>
                                    </p:anim>
                                    <p:anim calcmode="lin" valueType="num">
                                      <p:cBhvr additive="base">
                                        <p:cTn id="492" dur="3000"/>
                                        <p:tgtEl>
                                          <p:spTgt spid="7"/>
                                        </p:tgtEl>
                                        <p:attrNameLst>
                                          <p:attrName>ppt_y</p:attrName>
                                        </p:attrNameLst>
                                      </p:cBhvr>
                                      <p:tavLst>
                                        <p:tav tm="0">
                                          <p:val>
                                            <p:strVal val="ppt_y"/>
                                          </p:val>
                                        </p:tav>
                                        <p:tav tm="100000">
                                          <p:val>
                                            <p:strVal val="ppt_y"/>
                                          </p:val>
                                        </p:tav>
                                      </p:tavLst>
                                    </p:anim>
                                    <p:set>
                                      <p:cBhvr>
                                        <p:cTn id="493" dur="1" fill="hold">
                                          <p:stCondLst>
                                            <p:cond delay="2999"/>
                                          </p:stCondLst>
                                        </p:cTn>
                                        <p:tgtEl>
                                          <p:spTgt spid="7"/>
                                        </p:tgtEl>
                                        <p:attrNameLst>
                                          <p:attrName>style.visibility</p:attrName>
                                        </p:attrNameLst>
                                      </p:cBhvr>
                                      <p:to>
                                        <p:strVal val="hidden"/>
                                      </p:to>
                                    </p:set>
                                  </p:childTnLst>
                                </p:cTn>
                              </p:par>
                              <p:par>
                                <p:cTn id="494" presetID="2" presetClass="exit" presetSubtype="8" fill="hold" grpId="3" nodeType="withEffect">
                                  <p:stCondLst>
                                    <p:cond delay="0"/>
                                  </p:stCondLst>
                                  <p:childTnLst>
                                    <p:anim calcmode="lin" valueType="num">
                                      <p:cBhvr additive="base">
                                        <p:cTn id="495" dur="3000"/>
                                        <p:tgtEl>
                                          <p:spTgt spid="8"/>
                                        </p:tgtEl>
                                        <p:attrNameLst>
                                          <p:attrName>ppt_x</p:attrName>
                                        </p:attrNameLst>
                                      </p:cBhvr>
                                      <p:tavLst>
                                        <p:tav tm="0">
                                          <p:val>
                                            <p:strVal val="ppt_x"/>
                                          </p:val>
                                        </p:tav>
                                        <p:tav tm="100000">
                                          <p:val>
                                            <p:strVal val="0-ppt_w/2"/>
                                          </p:val>
                                        </p:tav>
                                      </p:tavLst>
                                    </p:anim>
                                    <p:anim calcmode="lin" valueType="num">
                                      <p:cBhvr additive="base">
                                        <p:cTn id="496" dur="3000"/>
                                        <p:tgtEl>
                                          <p:spTgt spid="8"/>
                                        </p:tgtEl>
                                        <p:attrNameLst>
                                          <p:attrName>ppt_y</p:attrName>
                                        </p:attrNameLst>
                                      </p:cBhvr>
                                      <p:tavLst>
                                        <p:tav tm="0">
                                          <p:val>
                                            <p:strVal val="ppt_y"/>
                                          </p:val>
                                        </p:tav>
                                        <p:tav tm="100000">
                                          <p:val>
                                            <p:strVal val="ppt_y"/>
                                          </p:val>
                                        </p:tav>
                                      </p:tavLst>
                                    </p:anim>
                                    <p:set>
                                      <p:cBhvr>
                                        <p:cTn id="497" dur="1" fill="hold">
                                          <p:stCondLst>
                                            <p:cond delay="2999"/>
                                          </p:stCondLst>
                                        </p:cTn>
                                        <p:tgtEl>
                                          <p:spTgt spid="8"/>
                                        </p:tgtEl>
                                        <p:attrNameLst>
                                          <p:attrName>style.visibility</p:attrName>
                                        </p:attrNameLst>
                                      </p:cBhvr>
                                      <p:to>
                                        <p:strVal val="hidden"/>
                                      </p:to>
                                    </p:set>
                                  </p:childTnLst>
                                </p:cTn>
                              </p:par>
                              <p:par>
                                <p:cTn id="498" presetID="2" presetClass="exit" presetSubtype="2" fill="hold" grpId="3" nodeType="withEffect">
                                  <p:stCondLst>
                                    <p:cond delay="0"/>
                                  </p:stCondLst>
                                  <p:childTnLst>
                                    <p:anim calcmode="lin" valueType="num">
                                      <p:cBhvr additive="base">
                                        <p:cTn id="499" dur="3000"/>
                                        <p:tgtEl>
                                          <p:spTgt spid="9"/>
                                        </p:tgtEl>
                                        <p:attrNameLst>
                                          <p:attrName>ppt_x</p:attrName>
                                        </p:attrNameLst>
                                      </p:cBhvr>
                                      <p:tavLst>
                                        <p:tav tm="0">
                                          <p:val>
                                            <p:strVal val="ppt_x"/>
                                          </p:val>
                                        </p:tav>
                                        <p:tav tm="100000">
                                          <p:val>
                                            <p:strVal val="1+ppt_w/2"/>
                                          </p:val>
                                        </p:tav>
                                      </p:tavLst>
                                    </p:anim>
                                    <p:anim calcmode="lin" valueType="num">
                                      <p:cBhvr additive="base">
                                        <p:cTn id="500" dur="3000"/>
                                        <p:tgtEl>
                                          <p:spTgt spid="9"/>
                                        </p:tgtEl>
                                        <p:attrNameLst>
                                          <p:attrName>ppt_y</p:attrName>
                                        </p:attrNameLst>
                                      </p:cBhvr>
                                      <p:tavLst>
                                        <p:tav tm="0">
                                          <p:val>
                                            <p:strVal val="ppt_y"/>
                                          </p:val>
                                        </p:tav>
                                        <p:tav tm="100000">
                                          <p:val>
                                            <p:strVal val="ppt_y"/>
                                          </p:val>
                                        </p:tav>
                                      </p:tavLst>
                                    </p:anim>
                                    <p:set>
                                      <p:cBhvr>
                                        <p:cTn id="501" dur="1" fill="hold">
                                          <p:stCondLst>
                                            <p:cond delay="2999"/>
                                          </p:stCondLst>
                                        </p:cTn>
                                        <p:tgtEl>
                                          <p:spTgt spid="9"/>
                                        </p:tgtEl>
                                        <p:attrNameLst>
                                          <p:attrName>style.visibility</p:attrName>
                                        </p:attrNameLst>
                                      </p:cBhvr>
                                      <p:to>
                                        <p:strVal val="hidden"/>
                                      </p:to>
                                    </p:set>
                                  </p:childTnLst>
                                </p:cTn>
                              </p:par>
                              <p:par>
                                <p:cTn id="502" presetID="2" presetClass="exit" presetSubtype="8" fill="hold" grpId="3" nodeType="withEffect">
                                  <p:stCondLst>
                                    <p:cond delay="0"/>
                                  </p:stCondLst>
                                  <p:childTnLst>
                                    <p:anim calcmode="lin" valueType="num">
                                      <p:cBhvr additive="base">
                                        <p:cTn id="503" dur="3000"/>
                                        <p:tgtEl>
                                          <p:spTgt spid="10"/>
                                        </p:tgtEl>
                                        <p:attrNameLst>
                                          <p:attrName>ppt_x</p:attrName>
                                        </p:attrNameLst>
                                      </p:cBhvr>
                                      <p:tavLst>
                                        <p:tav tm="0">
                                          <p:val>
                                            <p:strVal val="ppt_x"/>
                                          </p:val>
                                        </p:tav>
                                        <p:tav tm="100000">
                                          <p:val>
                                            <p:strVal val="0-ppt_w/2"/>
                                          </p:val>
                                        </p:tav>
                                      </p:tavLst>
                                    </p:anim>
                                    <p:anim calcmode="lin" valueType="num">
                                      <p:cBhvr additive="base">
                                        <p:cTn id="504" dur="3000"/>
                                        <p:tgtEl>
                                          <p:spTgt spid="10"/>
                                        </p:tgtEl>
                                        <p:attrNameLst>
                                          <p:attrName>ppt_y</p:attrName>
                                        </p:attrNameLst>
                                      </p:cBhvr>
                                      <p:tavLst>
                                        <p:tav tm="0">
                                          <p:val>
                                            <p:strVal val="ppt_y"/>
                                          </p:val>
                                        </p:tav>
                                        <p:tav tm="100000">
                                          <p:val>
                                            <p:strVal val="ppt_y"/>
                                          </p:val>
                                        </p:tav>
                                      </p:tavLst>
                                    </p:anim>
                                    <p:set>
                                      <p:cBhvr>
                                        <p:cTn id="505" dur="1" fill="hold">
                                          <p:stCondLst>
                                            <p:cond delay="2999"/>
                                          </p:stCondLst>
                                        </p:cTn>
                                        <p:tgtEl>
                                          <p:spTgt spid="10"/>
                                        </p:tgtEl>
                                        <p:attrNameLst>
                                          <p:attrName>style.visibility</p:attrName>
                                        </p:attrNameLst>
                                      </p:cBhvr>
                                      <p:to>
                                        <p:strVal val="hidden"/>
                                      </p:to>
                                    </p:set>
                                  </p:childTnLst>
                                </p:cTn>
                              </p:par>
                              <p:par>
                                <p:cTn id="506" presetID="2" presetClass="exit" presetSubtype="2" fill="hold" grpId="3" nodeType="withEffect">
                                  <p:stCondLst>
                                    <p:cond delay="0"/>
                                  </p:stCondLst>
                                  <p:childTnLst>
                                    <p:anim calcmode="lin" valueType="num">
                                      <p:cBhvr additive="base">
                                        <p:cTn id="507" dur="3000"/>
                                        <p:tgtEl>
                                          <p:spTgt spid="11"/>
                                        </p:tgtEl>
                                        <p:attrNameLst>
                                          <p:attrName>ppt_x</p:attrName>
                                        </p:attrNameLst>
                                      </p:cBhvr>
                                      <p:tavLst>
                                        <p:tav tm="0">
                                          <p:val>
                                            <p:strVal val="ppt_x"/>
                                          </p:val>
                                        </p:tav>
                                        <p:tav tm="100000">
                                          <p:val>
                                            <p:strVal val="1+ppt_w/2"/>
                                          </p:val>
                                        </p:tav>
                                      </p:tavLst>
                                    </p:anim>
                                    <p:anim calcmode="lin" valueType="num">
                                      <p:cBhvr additive="base">
                                        <p:cTn id="508" dur="3000"/>
                                        <p:tgtEl>
                                          <p:spTgt spid="11"/>
                                        </p:tgtEl>
                                        <p:attrNameLst>
                                          <p:attrName>ppt_y</p:attrName>
                                        </p:attrNameLst>
                                      </p:cBhvr>
                                      <p:tavLst>
                                        <p:tav tm="0">
                                          <p:val>
                                            <p:strVal val="ppt_y"/>
                                          </p:val>
                                        </p:tav>
                                        <p:tav tm="100000">
                                          <p:val>
                                            <p:strVal val="ppt_y"/>
                                          </p:val>
                                        </p:tav>
                                      </p:tavLst>
                                    </p:anim>
                                    <p:set>
                                      <p:cBhvr>
                                        <p:cTn id="509" dur="1" fill="hold">
                                          <p:stCondLst>
                                            <p:cond delay="2999"/>
                                          </p:stCondLst>
                                        </p:cTn>
                                        <p:tgtEl>
                                          <p:spTgt spid="11"/>
                                        </p:tgtEl>
                                        <p:attrNameLst>
                                          <p:attrName>style.visibility</p:attrName>
                                        </p:attrNameLst>
                                      </p:cBhvr>
                                      <p:to>
                                        <p:strVal val="hidden"/>
                                      </p:to>
                                    </p:set>
                                  </p:childTnLst>
                                </p:cTn>
                              </p:par>
                              <p:par>
                                <p:cTn id="510" presetID="2" presetClass="exit" presetSubtype="8" fill="hold" grpId="3" nodeType="withEffect">
                                  <p:stCondLst>
                                    <p:cond delay="0"/>
                                  </p:stCondLst>
                                  <p:childTnLst>
                                    <p:anim calcmode="lin" valueType="num">
                                      <p:cBhvr additive="base">
                                        <p:cTn id="511" dur="3000"/>
                                        <p:tgtEl>
                                          <p:spTgt spid="12"/>
                                        </p:tgtEl>
                                        <p:attrNameLst>
                                          <p:attrName>ppt_x</p:attrName>
                                        </p:attrNameLst>
                                      </p:cBhvr>
                                      <p:tavLst>
                                        <p:tav tm="0">
                                          <p:val>
                                            <p:strVal val="ppt_x"/>
                                          </p:val>
                                        </p:tav>
                                        <p:tav tm="100000">
                                          <p:val>
                                            <p:strVal val="0-ppt_w/2"/>
                                          </p:val>
                                        </p:tav>
                                      </p:tavLst>
                                    </p:anim>
                                    <p:anim calcmode="lin" valueType="num">
                                      <p:cBhvr additive="base">
                                        <p:cTn id="512" dur="3000"/>
                                        <p:tgtEl>
                                          <p:spTgt spid="12"/>
                                        </p:tgtEl>
                                        <p:attrNameLst>
                                          <p:attrName>ppt_y</p:attrName>
                                        </p:attrNameLst>
                                      </p:cBhvr>
                                      <p:tavLst>
                                        <p:tav tm="0">
                                          <p:val>
                                            <p:strVal val="ppt_y"/>
                                          </p:val>
                                        </p:tav>
                                        <p:tav tm="100000">
                                          <p:val>
                                            <p:strVal val="ppt_y"/>
                                          </p:val>
                                        </p:tav>
                                      </p:tavLst>
                                    </p:anim>
                                    <p:set>
                                      <p:cBhvr>
                                        <p:cTn id="513" dur="1" fill="hold">
                                          <p:stCondLst>
                                            <p:cond delay="2999"/>
                                          </p:stCondLst>
                                        </p:cTn>
                                        <p:tgtEl>
                                          <p:spTgt spid="12"/>
                                        </p:tgtEl>
                                        <p:attrNameLst>
                                          <p:attrName>style.visibility</p:attrName>
                                        </p:attrNameLst>
                                      </p:cBhvr>
                                      <p:to>
                                        <p:strVal val="hidden"/>
                                      </p:to>
                                    </p:set>
                                  </p:childTnLst>
                                </p:cTn>
                              </p:par>
                              <p:par>
                                <p:cTn id="514" presetID="2" presetClass="exit" presetSubtype="2" fill="hold" grpId="3" nodeType="withEffect">
                                  <p:stCondLst>
                                    <p:cond delay="0"/>
                                  </p:stCondLst>
                                  <p:childTnLst>
                                    <p:anim calcmode="lin" valueType="num">
                                      <p:cBhvr additive="base">
                                        <p:cTn id="515" dur="3000"/>
                                        <p:tgtEl>
                                          <p:spTgt spid="13"/>
                                        </p:tgtEl>
                                        <p:attrNameLst>
                                          <p:attrName>ppt_x</p:attrName>
                                        </p:attrNameLst>
                                      </p:cBhvr>
                                      <p:tavLst>
                                        <p:tav tm="0">
                                          <p:val>
                                            <p:strVal val="ppt_x"/>
                                          </p:val>
                                        </p:tav>
                                        <p:tav tm="100000">
                                          <p:val>
                                            <p:strVal val="1+ppt_w/2"/>
                                          </p:val>
                                        </p:tav>
                                      </p:tavLst>
                                    </p:anim>
                                    <p:anim calcmode="lin" valueType="num">
                                      <p:cBhvr additive="base">
                                        <p:cTn id="516" dur="3000"/>
                                        <p:tgtEl>
                                          <p:spTgt spid="13"/>
                                        </p:tgtEl>
                                        <p:attrNameLst>
                                          <p:attrName>ppt_y</p:attrName>
                                        </p:attrNameLst>
                                      </p:cBhvr>
                                      <p:tavLst>
                                        <p:tav tm="0">
                                          <p:val>
                                            <p:strVal val="ppt_y"/>
                                          </p:val>
                                        </p:tav>
                                        <p:tav tm="100000">
                                          <p:val>
                                            <p:strVal val="ppt_y"/>
                                          </p:val>
                                        </p:tav>
                                      </p:tavLst>
                                    </p:anim>
                                    <p:set>
                                      <p:cBhvr>
                                        <p:cTn id="517" dur="1" fill="hold">
                                          <p:stCondLst>
                                            <p:cond delay="2999"/>
                                          </p:stCondLst>
                                        </p:cTn>
                                        <p:tgtEl>
                                          <p:spTgt spid="13"/>
                                        </p:tgtEl>
                                        <p:attrNameLst>
                                          <p:attrName>style.visibility</p:attrName>
                                        </p:attrNameLst>
                                      </p:cBhvr>
                                      <p:to>
                                        <p:strVal val="hidden"/>
                                      </p:to>
                                    </p:set>
                                  </p:childTnLst>
                                </p:cTn>
                              </p:par>
                              <p:par>
                                <p:cTn id="518" presetID="2" presetClass="exit" presetSubtype="8" fill="hold" grpId="3" nodeType="withEffect">
                                  <p:stCondLst>
                                    <p:cond delay="0"/>
                                  </p:stCondLst>
                                  <p:childTnLst>
                                    <p:anim calcmode="lin" valueType="num">
                                      <p:cBhvr additive="base">
                                        <p:cTn id="519" dur="3000"/>
                                        <p:tgtEl>
                                          <p:spTgt spid="14"/>
                                        </p:tgtEl>
                                        <p:attrNameLst>
                                          <p:attrName>ppt_x</p:attrName>
                                        </p:attrNameLst>
                                      </p:cBhvr>
                                      <p:tavLst>
                                        <p:tav tm="0">
                                          <p:val>
                                            <p:strVal val="ppt_x"/>
                                          </p:val>
                                        </p:tav>
                                        <p:tav tm="100000">
                                          <p:val>
                                            <p:strVal val="0-ppt_w/2"/>
                                          </p:val>
                                        </p:tav>
                                      </p:tavLst>
                                    </p:anim>
                                    <p:anim calcmode="lin" valueType="num">
                                      <p:cBhvr additive="base">
                                        <p:cTn id="520" dur="3000"/>
                                        <p:tgtEl>
                                          <p:spTgt spid="14"/>
                                        </p:tgtEl>
                                        <p:attrNameLst>
                                          <p:attrName>ppt_y</p:attrName>
                                        </p:attrNameLst>
                                      </p:cBhvr>
                                      <p:tavLst>
                                        <p:tav tm="0">
                                          <p:val>
                                            <p:strVal val="ppt_y"/>
                                          </p:val>
                                        </p:tav>
                                        <p:tav tm="100000">
                                          <p:val>
                                            <p:strVal val="ppt_y"/>
                                          </p:val>
                                        </p:tav>
                                      </p:tavLst>
                                    </p:anim>
                                    <p:set>
                                      <p:cBhvr>
                                        <p:cTn id="521" dur="1" fill="hold">
                                          <p:stCondLst>
                                            <p:cond delay="2999"/>
                                          </p:stCondLst>
                                        </p:cTn>
                                        <p:tgtEl>
                                          <p:spTgt spid="14"/>
                                        </p:tgtEl>
                                        <p:attrNameLst>
                                          <p:attrName>style.visibility</p:attrName>
                                        </p:attrNameLst>
                                      </p:cBhvr>
                                      <p:to>
                                        <p:strVal val="hidden"/>
                                      </p:to>
                                    </p:set>
                                  </p:childTnLst>
                                </p:cTn>
                              </p:par>
                              <p:par>
                                <p:cTn id="522" presetID="2" presetClass="exit" presetSubtype="2" fill="hold" grpId="3" nodeType="withEffect">
                                  <p:stCondLst>
                                    <p:cond delay="0"/>
                                  </p:stCondLst>
                                  <p:childTnLst>
                                    <p:anim calcmode="lin" valueType="num">
                                      <p:cBhvr additive="base">
                                        <p:cTn id="523" dur="3000"/>
                                        <p:tgtEl>
                                          <p:spTgt spid="15"/>
                                        </p:tgtEl>
                                        <p:attrNameLst>
                                          <p:attrName>ppt_x</p:attrName>
                                        </p:attrNameLst>
                                      </p:cBhvr>
                                      <p:tavLst>
                                        <p:tav tm="0">
                                          <p:val>
                                            <p:strVal val="ppt_x"/>
                                          </p:val>
                                        </p:tav>
                                        <p:tav tm="100000">
                                          <p:val>
                                            <p:strVal val="1+ppt_w/2"/>
                                          </p:val>
                                        </p:tav>
                                      </p:tavLst>
                                    </p:anim>
                                    <p:anim calcmode="lin" valueType="num">
                                      <p:cBhvr additive="base">
                                        <p:cTn id="524" dur="3000"/>
                                        <p:tgtEl>
                                          <p:spTgt spid="15"/>
                                        </p:tgtEl>
                                        <p:attrNameLst>
                                          <p:attrName>ppt_y</p:attrName>
                                        </p:attrNameLst>
                                      </p:cBhvr>
                                      <p:tavLst>
                                        <p:tav tm="0">
                                          <p:val>
                                            <p:strVal val="ppt_y"/>
                                          </p:val>
                                        </p:tav>
                                        <p:tav tm="100000">
                                          <p:val>
                                            <p:strVal val="ppt_y"/>
                                          </p:val>
                                        </p:tav>
                                      </p:tavLst>
                                    </p:anim>
                                    <p:set>
                                      <p:cBhvr>
                                        <p:cTn id="525" dur="1" fill="hold">
                                          <p:stCondLst>
                                            <p:cond delay="2999"/>
                                          </p:stCondLst>
                                        </p:cTn>
                                        <p:tgtEl>
                                          <p:spTgt spid="15"/>
                                        </p:tgtEl>
                                        <p:attrNameLst>
                                          <p:attrName>style.visibility</p:attrName>
                                        </p:attrNameLst>
                                      </p:cBhvr>
                                      <p:to>
                                        <p:strVal val="hidden"/>
                                      </p:to>
                                    </p:set>
                                  </p:childTnLst>
                                </p:cTn>
                              </p:par>
                              <p:par>
                                <p:cTn id="526" presetID="2" presetClass="exit" presetSubtype="8" fill="hold" grpId="3" nodeType="withEffect">
                                  <p:stCondLst>
                                    <p:cond delay="0"/>
                                  </p:stCondLst>
                                  <p:childTnLst>
                                    <p:anim calcmode="lin" valueType="num">
                                      <p:cBhvr additive="base">
                                        <p:cTn id="527" dur="3000"/>
                                        <p:tgtEl>
                                          <p:spTgt spid="16"/>
                                        </p:tgtEl>
                                        <p:attrNameLst>
                                          <p:attrName>ppt_x</p:attrName>
                                        </p:attrNameLst>
                                      </p:cBhvr>
                                      <p:tavLst>
                                        <p:tav tm="0">
                                          <p:val>
                                            <p:strVal val="ppt_x"/>
                                          </p:val>
                                        </p:tav>
                                        <p:tav tm="100000">
                                          <p:val>
                                            <p:strVal val="0-ppt_w/2"/>
                                          </p:val>
                                        </p:tav>
                                      </p:tavLst>
                                    </p:anim>
                                    <p:anim calcmode="lin" valueType="num">
                                      <p:cBhvr additive="base">
                                        <p:cTn id="528" dur="3000"/>
                                        <p:tgtEl>
                                          <p:spTgt spid="16"/>
                                        </p:tgtEl>
                                        <p:attrNameLst>
                                          <p:attrName>ppt_y</p:attrName>
                                        </p:attrNameLst>
                                      </p:cBhvr>
                                      <p:tavLst>
                                        <p:tav tm="0">
                                          <p:val>
                                            <p:strVal val="ppt_y"/>
                                          </p:val>
                                        </p:tav>
                                        <p:tav tm="100000">
                                          <p:val>
                                            <p:strVal val="ppt_y"/>
                                          </p:val>
                                        </p:tav>
                                      </p:tavLst>
                                    </p:anim>
                                    <p:set>
                                      <p:cBhvr>
                                        <p:cTn id="529" dur="1" fill="hold">
                                          <p:stCondLst>
                                            <p:cond delay="2999"/>
                                          </p:stCondLst>
                                        </p:cTn>
                                        <p:tgtEl>
                                          <p:spTgt spid="16"/>
                                        </p:tgtEl>
                                        <p:attrNameLst>
                                          <p:attrName>style.visibility</p:attrName>
                                        </p:attrNameLst>
                                      </p:cBhvr>
                                      <p:to>
                                        <p:strVal val="hidden"/>
                                      </p:to>
                                    </p:set>
                                  </p:childTnLst>
                                </p:cTn>
                              </p:par>
                              <p:par>
                                <p:cTn id="530" presetID="2" presetClass="exit" presetSubtype="2" fill="hold" grpId="3" nodeType="withEffect">
                                  <p:stCondLst>
                                    <p:cond delay="0"/>
                                  </p:stCondLst>
                                  <p:childTnLst>
                                    <p:anim calcmode="lin" valueType="num">
                                      <p:cBhvr additive="base">
                                        <p:cTn id="531" dur="3000"/>
                                        <p:tgtEl>
                                          <p:spTgt spid="17"/>
                                        </p:tgtEl>
                                        <p:attrNameLst>
                                          <p:attrName>ppt_x</p:attrName>
                                        </p:attrNameLst>
                                      </p:cBhvr>
                                      <p:tavLst>
                                        <p:tav tm="0">
                                          <p:val>
                                            <p:strVal val="ppt_x"/>
                                          </p:val>
                                        </p:tav>
                                        <p:tav tm="100000">
                                          <p:val>
                                            <p:strVal val="1+ppt_w/2"/>
                                          </p:val>
                                        </p:tav>
                                      </p:tavLst>
                                    </p:anim>
                                    <p:anim calcmode="lin" valueType="num">
                                      <p:cBhvr additive="base">
                                        <p:cTn id="532" dur="3000"/>
                                        <p:tgtEl>
                                          <p:spTgt spid="17"/>
                                        </p:tgtEl>
                                        <p:attrNameLst>
                                          <p:attrName>ppt_y</p:attrName>
                                        </p:attrNameLst>
                                      </p:cBhvr>
                                      <p:tavLst>
                                        <p:tav tm="0">
                                          <p:val>
                                            <p:strVal val="ppt_y"/>
                                          </p:val>
                                        </p:tav>
                                        <p:tav tm="100000">
                                          <p:val>
                                            <p:strVal val="ppt_y"/>
                                          </p:val>
                                        </p:tav>
                                      </p:tavLst>
                                    </p:anim>
                                    <p:set>
                                      <p:cBhvr>
                                        <p:cTn id="533" dur="1" fill="hold">
                                          <p:stCondLst>
                                            <p:cond delay="2999"/>
                                          </p:stCondLst>
                                        </p:cTn>
                                        <p:tgtEl>
                                          <p:spTgt spid="17"/>
                                        </p:tgtEl>
                                        <p:attrNameLst>
                                          <p:attrName>style.visibility</p:attrName>
                                        </p:attrNameLst>
                                      </p:cBhvr>
                                      <p:to>
                                        <p:strVal val="hidden"/>
                                      </p:to>
                                    </p:set>
                                  </p:childTnLst>
                                </p:cTn>
                              </p:par>
                              <p:par>
                                <p:cTn id="534" presetID="2" presetClass="exit" presetSubtype="8" fill="hold" grpId="3" nodeType="withEffect">
                                  <p:stCondLst>
                                    <p:cond delay="0"/>
                                  </p:stCondLst>
                                  <p:childTnLst>
                                    <p:anim calcmode="lin" valueType="num">
                                      <p:cBhvr additive="base">
                                        <p:cTn id="535" dur="3000"/>
                                        <p:tgtEl>
                                          <p:spTgt spid="18"/>
                                        </p:tgtEl>
                                        <p:attrNameLst>
                                          <p:attrName>ppt_x</p:attrName>
                                        </p:attrNameLst>
                                      </p:cBhvr>
                                      <p:tavLst>
                                        <p:tav tm="0">
                                          <p:val>
                                            <p:strVal val="ppt_x"/>
                                          </p:val>
                                        </p:tav>
                                        <p:tav tm="100000">
                                          <p:val>
                                            <p:strVal val="0-ppt_w/2"/>
                                          </p:val>
                                        </p:tav>
                                      </p:tavLst>
                                    </p:anim>
                                    <p:anim calcmode="lin" valueType="num">
                                      <p:cBhvr additive="base">
                                        <p:cTn id="536" dur="3000"/>
                                        <p:tgtEl>
                                          <p:spTgt spid="18"/>
                                        </p:tgtEl>
                                        <p:attrNameLst>
                                          <p:attrName>ppt_y</p:attrName>
                                        </p:attrNameLst>
                                      </p:cBhvr>
                                      <p:tavLst>
                                        <p:tav tm="0">
                                          <p:val>
                                            <p:strVal val="ppt_y"/>
                                          </p:val>
                                        </p:tav>
                                        <p:tav tm="100000">
                                          <p:val>
                                            <p:strVal val="ppt_y"/>
                                          </p:val>
                                        </p:tav>
                                      </p:tavLst>
                                    </p:anim>
                                    <p:set>
                                      <p:cBhvr>
                                        <p:cTn id="537" dur="1" fill="hold">
                                          <p:stCondLst>
                                            <p:cond delay="2999"/>
                                          </p:stCondLst>
                                        </p:cTn>
                                        <p:tgtEl>
                                          <p:spTgt spid="18"/>
                                        </p:tgtEl>
                                        <p:attrNameLst>
                                          <p:attrName>style.visibility</p:attrName>
                                        </p:attrNameLst>
                                      </p:cBhvr>
                                      <p:to>
                                        <p:strVal val="hidden"/>
                                      </p:to>
                                    </p:set>
                                  </p:childTnLst>
                                </p:cTn>
                              </p:par>
                              <p:par>
                                <p:cTn id="538" presetID="2" presetClass="exit" presetSubtype="2" fill="hold" grpId="3" nodeType="withEffect">
                                  <p:stCondLst>
                                    <p:cond delay="0"/>
                                  </p:stCondLst>
                                  <p:childTnLst>
                                    <p:anim calcmode="lin" valueType="num">
                                      <p:cBhvr additive="base">
                                        <p:cTn id="539" dur="3000"/>
                                        <p:tgtEl>
                                          <p:spTgt spid="19"/>
                                        </p:tgtEl>
                                        <p:attrNameLst>
                                          <p:attrName>ppt_x</p:attrName>
                                        </p:attrNameLst>
                                      </p:cBhvr>
                                      <p:tavLst>
                                        <p:tav tm="0">
                                          <p:val>
                                            <p:strVal val="ppt_x"/>
                                          </p:val>
                                        </p:tav>
                                        <p:tav tm="100000">
                                          <p:val>
                                            <p:strVal val="1+ppt_w/2"/>
                                          </p:val>
                                        </p:tav>
                                      </p:tavLst>
                                    </p:anim>
                                    <p:anim calcmode="lin" valueType="num">
                                      <p:cBhvr additive="base">
                                        <p:cTn id="540" dur="3000"/>
                                        <p:tgtEl>
                                          <p:spTgt spid="19"/>
                                        </p:tgtEl>
                                        <p:attrNameLst>
                                          <p:attrName>ppt_y</p:attrName>
                                        </p:attrNameLst>
                                      </p:cBhvr>
                                      <p:tavLst>
                                        <p:tav tm="0">
                                          <p:val>
                                            <p:strVal val="ppt_y"/>
                                          </p:val>
                                        </p:tav>
                                        <p:tav tm="100000">
                                          <p:val>
                                            <p:strVal val="ppt_y"/>
                                          </p:val>
                                        </p:tav>
                                      </p:tavLst>
                                    </p:anim>
                                    <p:set>
                                      <p:cBhvr>
                                        <p:cTn id="541" dur="1" fill="hold">
                                          <p:stCondLst>
                                            <p:cond delay="2999"/>
                                          </p:stCondLst>
                                        </p:cTn>
                                        <p:tgtEl>
                                          <p:spTgt spid="19"/>
                                        </p:tgtEl>
                                        <p:attrNameLst>
                                          <p:attrName>style.visibility</p:attrName>
                                        </p:attrNameLst>
                                      </p:cBhvr>
                                      <p:to>
                                        <p:strVal val="hidden"/>
                                      </p:to>
                                    </p:set>
                                  </p:childTnLst>
                                </p:cTn>
                              </p:par>
                              <p:par>
                                <p:cTn id="542" presetID="2" presetClass="exit" presetSubtype="8" fill="hold" grpId="3" nodeType="withEffect">
                                  <p:stCondLst>
                                    <p:cond delay="0"/>
                                  </p:stCondLst>
                                  <p:childTnLst>
                                    <p:anim calcmode="lin" valueType="num">
                                      <p:cBhvr additive="base">
                                        <p:cTn id="543" dur="3000"/>
                                        <p:tgtEl>
                                          <p:spTgt spid="20"/>
                                        </p:tgtEl>
                                        <p:attrNameLst>
                                          <p:attrName>ppt_x</p:attrName>
                                        </p:attrNameLst>
                                      </p:cBhvr>
                                      <p:tavLst>
                                        <p:tav tm="0">
                                          <p:val>
                                            <p:strVal val="ppt_x"/>
                                          </p:val>
                                        </p:tav>
                                        <p:tav tm="100000">
                                          <p:val>
                                            <p:strVal val="0-ppt_w/2"/>
                                          </p:val>
                                        </p:tav>
                                      </p:tavLst>
                                    </p:anim>
                                    <p:anim calcmode="lin" valueType="num">
                                      <p:cBhvr additive="base">
                                        <p:cTn id="544" dur="3000"/>
                                        <p:tgtEl>
                                          <p:spTgt spid="20"/>
                                        </p:tgtEl>
                                        <p:attrNameLst>
                                          <p:attrName>ppt_y</p:attrName>
                                        </p:attrNameLst>
                                      </p:cBhvr>
                                      <p:tavLst>
                                        <p:tav tm="0">
                                          <p:val>
                                            <p:strVal val="ppt_y"/>
                                          </p:val>
                                        </p:tav>
                                        <p:tav tm="100000">
                                          <p:val>
                                            <p:strVal val="ppt_y"/>
                                          </p:val>
                                        </p:tav>
                                      </p:tavLst>
                                    </p:anim>
                                    <p:set>
                                      <p:cBhvr>
                                        <p:cTn id="545" dur="1" fill="hold">
                                          <p:stCondLst>
                                            <p:cond delay="2999"/>
                                          </p:stCondLst>
                                        </p:cTn>
                                        <p:tgtEl>
                                          <p:spTgt spid="20"/>
                                        </p:tgtEl>
                                        <p:attrNameLst>
                                          <p:attrName>style.visibility</p:attrName>
                                        </p:attrNameLst>
                                      </p:cBhvr>
                                      <p:to>
                                        <p:strVal val="hidden"/>
                                      </p:to>
                                    </p:set>
                                  </p:childTnLst>
                                </p:cTn>
                              </p:par>
                              <p:par>
                                <p:cTn id="546" presetID="2" presetClass="exit" presetSubtype="2" fill="hold" grpId="3" nodeType="withEffect">
                                  <p:stCondLst>
                                    <p:cond delay="0"/>
                                  </p:stCondLst>
                                  <p:childTnLst>
                                    <p:anim calcmode="lin" valueType="num">
                                      <p:cBhvr additive="base">
                                        <p:cTn id="547" dur="3000"/>
                                        <p:tgtEl>
                                          <p:spTgt spid="21"/>
                                        </p:tgtEl>
                                        <p:attrNameLst>
                                          <p:attrName>ppt_x</p:attrName>
                                        </p:attrNameLst>
                                      </p:cBhvr>
                                      <p:tavLst>
                                        <p:tav tm="0">
                                          <p:val>
                                            <p:strVal val="ppt_x"/>
                                          </p:val>
                                        </p:tav>
                                        <p:tav tm="100000">
                                          <p:val>
                                            <p:strVal val="1+ppt_w/2"/>
                                          </p:val>
                                        </p:tav>
                                      </p:tavLst>
                                    </p:anim>
                                    <p:anim calcmode="lin" valueType="num">
                                      <p:cBhvr additive="base">
                                        <p:cTn id="548" dur="3000"/>
                                        <p:tgtEl>
                                          <p:spTgt spid="21"/>
                                        </p:tgtEl>
                                        <p:attrNameLst>
                                          <p:attrName>ppt_y</p:attrName>
                                        </p:attrNameLst>
                                      </p:cBhvr>
                                      <p:tavLst>
                                        <p:tav tm="0">
                                          <p:val>
                                            <p:strVal val="ppt_y"/>
                                          </p:val>
                                        </p:tav>
                                        <p:tav tm="100000">
                                          <p:val>
                                            <p:strVal val="ppt_y"/>
                                          </p:val>
                                        </p:tav>
                                      </p:tavLst>
                                    </p:anim>
                                    <p:set>
                                      <p:cBhvr>
                                        <p:cTn id="549" dur="1" fill="hold">
                                          <p:stCondLst>
                                            <p:cond delay="2999"/>
                                          </p:stCondLst>
                                        </p:cTn>
                                        <p:tgtEl>
                                          <p:spTgt spid="21"/>
                                        </p:tgtEl>
                                        <p:attrNameLst>
                                          <p:attrName>style.visibility</p:attrName>
                                        </p:attrNameLst>
                                      </p:cBhvr>
                                      <p:to>
                                        <p:strVal val="hidden"/>
                                      </p:to>
                                    </p:set>
                                  </p:childTnLst>
                                </p:cTn>
                              </p:par>
                              <p:par>
                                <p:cTn id="550" presetID="2" presetClass="exit" presetSubtype="8" fill="hold" grpId="3" nodeType="withEffect">
                                  <p:stCondLst>
                                    <p:cond delay="0"/>
                                  </p:stCondLst>
                                  <p:childTnLst>
                                    <p:anim calcmode="lin" valueType="num">
                                      <p:cBhvr additive="base">
                                        <p:cTn id="551" dur="3000"/>
                                        <p:tgtEl>
                                          <p:spTgt spid="22"/>
                                        </p:tgtEl>
                                        <p:attrNameLst>
                                          <p:attrName>ppt_x</p:attrName>
                                        </p:attrNameLst>
                                      </p:cBhvr>
                                      <p:tavLst>
                                        <p:tav tm="0">
                                          <p:val>
                                            <p:strVal val="ppt_x"/>
                                          </p:val>
                                        </p:tav>
                                        <p:tav tm="100000">
                                          <p:val>
                                            <p:strVal val="0-ppt_w/2"/>
                                          </p:val>
                                        </p:tav>
                                      </p:tavLst>
                                    </p:anim>
                                    <p:anim calcmode="lin" valueType="num">
                                      <p:cBhvr additive="base">
                                        <p:cTn id="552" dur="3000"/>
                                        <p:tgtEl>
                                          <p:spTgt spid="22"/>
                                        </p:tgtEl>
                                        <p:attrNameLst>
                                          <p:attrName>ppt_y</p:attrName>
                                        </p:attrNameLst>
                                      </p:cBhvr>
                                      <p:tavLst>
                                        <p:tav tm="0">
                                          <p:val>
                                            <p:strVal val="ppt_y"/>
                                          </p:val>
                                        </p:tav>
                                        <p:tav tm="100000">
                                          <p:val>
                                            <p:strVal val="ppt_y"/>
                                          </p:val>
                                        </p:tav>
                                      </p:tavLst>
                                    </p:anim>
                                    <p:set>
                                      <p:cBhvr>
                                        <p:cTn id="553" dur="1" fill="hold">
                                          <p:stCondLst>
                                            <p:cond delay="2999"/>
                                          </p:stCondLst>
                                        </p:cTn>
                                        <p:tgtEl>
                                          <p:spTgt spid="22"/>
                                        </p:tgtEl>
                                        <p:attrNameLst>
                                          <p:attrName>style.visibility</p:attrName>
                                        </p:attrNameLst>
                                      </p:cBhvr>
                                      <p:to>
                                        <p:strVal val="hidden"/>
                                      </p:to>
                                    </p:set>
                                  </p:childTnLst>
                                </p:cTn>
                              </p:par>
                              <p:par>
                                <p:cTn id="554" presetID="2" presetClass="exit" presetSubtype="2" fill="hold" grpId="3" nodeType="withEffect">
                                  <p:stCondLst>
                                    <p:cond delay="0"/>
                                  </p:stCondLst>
                                  <p:childTnLst>
                                    <p:anim calcmode="lin" valueType="num">
                                      <p:cBhvr additive="base">
                                        <p:cTn id="555" dur="3000"/>
                                        <p:tgtEl>
                                          <p:spTgt spid="23"/>
                                        </p:tgtEl>
                                        <p:attrNameLst>
                                          <p:attrName>ppt_x</p:attrName>
                                        </p:attrNameLst>
                                      </p:cBhvr>
                                      <p:tavLst>
                                        <p:tav tm="0">
                                          <p:val>
                                            <p:strVal val="ppt_x"/>
                                          </p:val>
                                        </p:tav>
                                        <p:tav tm="100000">
                                          <p:val>
                                            <p:strVal val="1+ppt_w/2"/>
                                          </p:val>
                                        </p:tav>
                                      </p:tavLst>
                                    </p:anim>
                                    <p:anim calcmode="lin" valueType="num">
                                      <p:cBhvr additive="base">
                                        <p:cTn id="556" dur="3000"/>
                                        <p:tgtEl>
                                          <p:spTgt spid="23"/>
                                        </p:tgtEl>
                                        <p:attrNameLst>
                                          <p:attrName>ppt_y</p:attrName>
                                        </p:attrNameLst>
                                      </p:cBhvr>
                                      <p:tavLst>
                                        <p:tav tm="0">
                                          <p:val>
                                            <p:strVal val="ppt_y"/>
                                          </p:val>
                                        </p:tav>
                                        <p:tav tm="100000">
                                          <p:val>
                                            <p:strVal val="ppt_y"/>
                                          </p:val>
                                        </p:tav>
                                      </p:tavLst>
                                    </p:anim>
                                    <p:set>
                                      <p:cBhvr>
                                        <p:cTn id="557" dur="1" fill="hold">
                                          <p:stCondLst>
                                            <p:cond delay="2999"/>
                                          </p:stCondLst>
                                        </p:cTn>
                                        <p:tgtEl>
                                          <p:spTgt spid="23"/>
                                        </p:tgtEl>
                                        <p:attrNameLst>
                                          <p:attrName>style.visibility</p:attrName>
                                        </p:attrNameLst>
                                      </p:cBhvr>
                                      <p:to>
                                        <p:strVal val="hidden"/>
                                      </p:to>
                                    </p:set>
                                  </p:childTnLst>
                                </p:cTn>
                              </p:par>
                              <p:par>
                                <p:cTn id="558" presetID="2" presetClass="exit" presetSubtype="8" fill="hold" grpId="3" nodeType="withEffect">
                                  <p:stCondLst>
                                    <p:cond delay="0"/>
                                  </p:stCondLst>
                                  <p:childTnLst>
                                    <p:anim calcmode="lin" valueType="num">
                                      <p:cBhvr additive="base">
                                        <p:cTn id="559" dur="3000"/>
                                        <p:tgtEl>
                                          <p:spTgt spid="24"/>
                                        </p:tgtEl>
                                        <p:attrNameLst>
                                          <p:attrName>ppt_x</p:attrName>
                                        </p:attrNameLst>
                                      </p:cBhvr>
                                      <p:tavLst>
                                        <p:tav tm="0">
                                          <p:val>
                                            <p:strVal val="ppt_x"/>
                                          </p:val>
                                        </p:tav>
                                        <p:tav tm="100000">
                                          <p:val>
                                            <p:strVal val="0-ppt_w/2"/>
                                          </p:val>
                                        </p:tav>
                                      </p:tavLst>
                                    </p:anim>
                                    <p:anim calcmode="lin" valueType="num">
                                      <p:cBhvr additive="base">
                                        <p:cTn id="560" dur="3000"/>
                                        <p:tgtEl>
                                          <p:spTgt spid="24"/>
                                        </p:tgtEl>
                                        <p:attrNameLst>
                                          <p:attrName>ppt_y</p:attrName>
                                        </p:attrNameLst>
                                      </p:cBhvr>
                                      <p:tavLst>
                                        <p:tav tm="0">
                                          <p:val>
                                            <p:strVal val="ppt_y"/>
                                          </p:val>
                                        </p:tav>
                                        <p:tav tm="100000">
                                          <p:val>
                                            <p:strVal val="ppt_y"/>
                                          </p:val>
                                        </p:tav>
                                      </p:tavLst>
                                    </p:anim>
                                    <p:set>
                                      <p:cBhvr>
                                        <p:cTn id="561" dur="1" fill="hold">
                                          <p:stCondLst>
                                            <p:cond delay="2999"/>
                                          </p:stCondLst>
                                        </p:cTn>
                                        <p:tgtEl>
                                          <p:spTgt spid="24"/>
                                        </p:tgtEl>
                                        <p:attrNameLst>
                                          <p:attrName>style.visibility</p:attrName>
                                        </p:attrNameLst>
                                      </p:cBhvr>
                                      <p:to>
                                        <p:strVal val="hidden"/>
                                      </p:to>
                                    </p:set>
                                  </p:childTnLst>
                                </p:cTn>
                              </p:par>
                              <p:par>
                                <p:cTn id="562" presetID="2" presetClass="exit" presetSubtype="2" fill="hold" grpId="3" nodeType="withEffect">
                                  <p:stCondLst>
                                    <p:cond delay="0"/>
                                  </p:stCondLst>
                                  <p:childTnLst>
                                    <p:anim calcmode="lin" valueType="num">
                                      <p:cBhvr additive="base">
                                        <p:cTn id="563" dur="3000"/>
                                        <p:tgtEl>
                                          <p:spTgt spid="25"/>
                                        </p:tgtEl>
                                        <p:attrNameLst>
                                          <p:attrName>ppt_x</p:attrName>
                                        </p:attrNameLst>
                                      </p:cBhvr>
                                      <p:tavLst>
                                        <p:tav tm="0">
                                          <p:val>
                                            <p:strVal val="ppt_x"/>
                                          </p:val>
                                        </p:tav>
                                        <p:tav tm="100000">
                                          <p:val>
                                            <p:strVal val="1+ppt_w/2"/>
                                          </p:val>
                                        </p:tav>
                                      </p:tavLst>
                                    </p:anim>
                                    <p:anim calcmode="lin" valueType="num">
                                      <p:cBhvr additive="base">
                                        <p:cTn id="564" dur="3000"/>
                                        <p:tgtEl>
                                          <p:spTgt spid="25"/>
                                        </p:tgtEl>
                                        <p:attrNameLst>
                                          <p:attrName>ppt_y</p:attrName>
                                        </p:attrNameLst>
                                      </p:cBhvr>
                                      <p:tavLst>
                                        <p:tav tm="0">
                                          <p:val>
                                            <p:strVal val="ppt_y"/>
                                          </p:val>
                                        </p:tav>
                                        <p:tav tm="100000">
                                          <p:val>
                                            <p:strVal val="ppt_y"/>
                                          </p:val>
                                        </p:tav>
                                      </p:tavLst>
                                    </p:anim>
                                    <p:set>
                                      <p:cBhvr>
                                        <p:cTn id="565" dur="1" fill="hold">
                                          <p:stCondLst>
                                            <p:cond delay="2999"/>
                                          </p:stCondLst>
                                        </p:cTn>
                                        <p:tgtEl>
                                          <p:spTgt spid="25"/>
                                        </p:tgtEl>
                                        <p:attrNameLst>
                                          <p:attrName>style.visibility</p:attrName>
                                        </p:attrNameLst>
                                      </p:cBhvr>
                                      <p:to>
                                        <p:strVal val="hidden"/>
                                      </p:to>
                                    </p:set>
                                  </p:childTnLst>
                                </p:cTn>
                              </p:par>
                              <p:par>
                                <p:cTn id="566" presetID="2" presetClass="exit" presetSubtype="8" fill="hold" grpId="3" nodeType="withEffect">
                                  <p:stCondLst>
                                    <p:cond delay="0"/>
                                  </p:stCondLst>
                                  <p:childTnLst>
                                    <p:anim calcmode="lin" valueType="num">
                                      <p:cBhvr additive="base">
                                        <p:cTn id="567" dur="3000"/>
                                        <p:tgtEl>
                                          <p:spTgt spid="26"/>
                                        </p:tgtEl>
                                        <p:attrNameLst>
                                          <p:attrName>ppt_x</p:attrName>
                                        </p:attrNameLst>
                                      </p:cBhvr>
                                      <p:tavLst>
                                        <p:tav tm="0">
                                          <p:val>
                                            <p:strVal val="ppt_x"/>
                                          </p:val>
                                        </p:tav>
                                        <p:tav tm="100000">
                                          <p:val>
                                            <p:strVal val="0-ppt_w/2"/>
                                          </p:val>
                                        </p:tav>
                                      </p:tavLst>
                                    </p:anim>
                                    <p:anim calcmode="lin" valueType="num">
                                      <p:cBhvr additive="base">
                                        <p:cTn id="568" dur="3000"/>
                                        <p:tgtEl>
                                          <p:spTgt spid="26"/>
                                        </p:tgtEl>
                                        <p:attrNameLst>
                                          <p:attrName>ppt_y</p:attrName>
                                        </p:attrNameLst>
                                      </p:cBhvr>
                                      <p:tavLst>
                                        <p:tav tm="0">
                                          <p:val>
                                            <p:strVal val="ppt_y"/>
                                          </p:val>
                                        </p:tav>
                                        <p:tav tm="100000">
                                          <p:val>
                                            <p:strVal val="ppt_y"/>
                                          </p:val>
                                        </p:tav>
                                      </p:tavLst>
                                    </p:anim>
                                    <p:set>
                                      <p:cBhvr>
                                        <p:cTn id="569" dur="1" fill="hold">
                                          <p:stCondLst>
                                            <p:cond delay="2999"/>
                                          </p:stCondLst>
                                        </p:cTn>
                                        <p:tgtEl>
                                          <p:spTgt spid="26"/>
                                        </p:tgtEl>
                                        <p:attrNameLst>
                                          <p:attrName>style.visibility</p:attrName>
                                        </p:attrNameLst>
                                      </p:cBhvr>
                                      <p:to>
                                        <p:strVal val="hidden"/>
                                      </p:to>
                                    </p:set>
                                  </p:childTnLst>
                                </p:cTn>
                              </p:par>
                              <p:par>
                                <p:cTn id="570" presetID="2" presetClass="exit" presetSubtype="2" fill="hold" grpId="3" nodeType="withEffect">
                                  <p:stCondLst>
                                    <p:cond delay="0"/>
                                  </p:stCondLst>
                                  <p:childTnLst>
                                    <p:anim calcmode="lin" valueType="num">
                                      <p:cBhvr additive="base">
                                        <p:cTn id="571" dur="3000"/>
                                        <p:tgtEl>
                                          <p:spTgt spid="27"/>
                                        </p:tgtEl>
                                        <p:attrNameLst>
                                          <p:attrName>ppt_x</p:attrName>
                                        </p:attrNameLst>
                                      </p:cBhvr>
                                      <p:tavLst>
                                        <p:tav tm="0">
                                          <p:val>
                                            <p:strVal val="ppt_x"/>
                                          </p:val>
                                        </p:tav>
                                        <p:tav tm="100000">
                                          <p:val>
                                            <p:strVal val="1+ppt_w/2"/>
                                          </p:val>
                                        </p:tav>
                                      </p:tavLst>
                                    </p:anim>
                                    <p:anim calcmode="lin" valueType="num">
                                      <p:cBhvr additive="base">
                                        <p:cTn id="572" dur="3000"/>
                                        <p:tgtEl>
                                          <p:spTgt spid="27"/>
                                        </p:tgtEl>
                                        <p:attrNameLst>
                                          <p:attrName>ppt_y</p:attrName>
                                        </p:attrNameLst>
                                      </p:cBhvr>
                                      <p:tavLst>
                                        <p:tav tm="0">
                                          <p:val>
                                            <p:strVal val="ppt_y"/>
                                          </p:val>
                                        </p:tav>
                                        <p:tav tm="100000">
                                          <p:val>
                                            <p:strVal val="ppt_y"/>
                                          </p:val>
                                        </p:tav>
                                      </p:tavLst>
                                    </p:anim>
                                    <p:set>
                                      <p:cBhvr>
                                        <p:cTn id="573" dur="1" fill="hold">
                                          <p:stCondLst>
                                            <p:cond delay="2999"/>
                                          </p:stCondLst>
                                        </p:cTn>
                                        <p:tgtEl>
                                          <p:spTgt spid="27"/>
                                        </p:tgtEl>
                                        <p:attrNameLst>
                                          <p:attrName>style.visibility</p:attrName>
                                        </p:attrNameLst>
                                      </p:cBhvr>
                                      <p:to>
                                        <p:strVal val="hidden"/>
                                      </p:to>
                                    </p:set>
                                  </p:childTnLst>
                                </p:cTn>
                              </p:par>
                              <p:par>
                                <p:cTn id="574" presetID="2" presetClass="exit" presetSubtype="8" fill="hold" grpId="3" nodeType="withEffect">
                                  <p:stCondLst>
                                    <p:cond delay="0"/>
                                  </p:stCondLst>
                                  <p:childTnLst>
                                    <p:anim calcmode="lin" valueType="num">
                                      <p:cBhvr additive="base">
                                        <p:cTn id="575" dur="3000"/>
                                        <p:tgtEl>
                                          <p:spTgt spid="28"/>
                                        </p:tgtEl>
                                        <p:attrNameLst>
                                          <p:attrName>ppt_x</p:attrName>
                                        </p:attrNameLst>
                                      </p:cBhvr>
                                      <p:tavLst>
                                        <p:tav tm="0">
                                          <p:val>
                                            <p:strVal val="ppt_x"/>
                                          </p:val>
                                        </p:tav>
                                        <p:tav tm="100000">
                                          <p:val>
                                            <p:strVal val="0-ppt_w/2"/>
                                          </p:val>
                                        </p:tav>
                                      </p:tavLst>
                                    </p:anim>
                                    <p:anim calcmode="lin" valueType="num">
                                      <p:cBhvr additive="base">
                                        <p:cTn id="576" dur="3000"/>
                                        <p:tgtEl>
                                          <p:spTgt spid="28"/>
                                        </p:tgtEl>
                                        <p:attrNameLst>
                                          <p:attrName>ppt_y</p:attrName>
                                        </p:attrNameLst>
                                      </p:cBhvr>
                                      <p:tavLst>
                                        <p:tav tm="0">
                                          <p:val>
                                            <p:strVal val="ppt_y"/>
                                          </p:val>
                                        </p:tav>
                                        <p:tav tm="100000">
                                          <p:val>
                                            <p:strVal val="ppt_y"/>
                                          </p:val>
                                        </p:tav>
                                      </p:tavLst>
                                    </p:anim>
                                    <p:set>
                                      <p:cBhvr>
                                        <p:cTn id="577" dur="1" fill="hold">
                                          <p:stCondLst>
                                            <p:cond delay="2999"/>
                                          </p:stCondLst>
                                        </p:cTn>
                                        <p:tgtEl>
                                          <p:spTgt spid="28"/>
                                        </p:tgtEl>
                                        <p:attrNameLst>
                                          <p:attrName>style.visibility</p:attrName>
                                        </p:attrNameLst>
                                      </p:cBhvr>
                                      <p:to>
                                        <p:strVal val="hidden"/>
                                      </p:to>
                                    </p:set>
                                  </p:childTnLst>
                                </p:cTn>
                              </p:par>
                              <p:par>
                                <p:cTn id="578" presetID="2" presetClass="exit" presetSubtype="2" fill="hold" grpId="3" nodeType="withEffect">
                                  <p:stCondLst>
                                    <p:cond delay="0"/>
                                  </p:stCondLst>
                                  <p:childTnLst>
                                    <p:anim calcmode="lin" valueType="num">
                                      <p:cBhvr additive="base">
                                        <p:cTn id="579" dur="3000"/>
                                        <p:tgtEl>
                                          <p:spTgt spid="29"/>
                                        </p:tgtEl>
                                        <p:attrNameLst>
                                          <p:attrName>ppt_x</p:attrName>
                                        </p:attrNameLst>
                                      </p:cBhvr>
                                      <p:tavLst>
                                        <p:tav tm="0">
                                          <p:val>
                                            <p:strVal val="ppt_x"/>
                                          </p:val>
                                        </p:tav>
                                        <p:tav tm="100000">
                                          <p:val>
                                            <p:strVal val="1+ppt_w/2"/>
                                          </p:val>
                                        </p:tav>
                                      </p:tavLst>
                                    </p:anim>
                                    <p:anim calcmode="lin" valueType="num">
                                      <p:cBhvr additive="base">
                                        <p:cTn id="580" dur="3000"/>
                                        <p:tgtEl>
                                          <p:spTgt spid="29"/>
                                        </p:tgtEl>
                                        <p:attrNameLst>
                                          <p:attrName>ppt_y</p:attrName>
                                        </p:attrNameLst>
                                      </p:cBhvr>
                                      <p:tavLst>
                                        <p:tav tm="0">
                                          <p:val>
                                            <p:strVal val="ppt_y"/>
                                          </p:val>
                                        </p:tav>
                                        <p:tav tm="100000">
                                          <p:val>
                                            <p:strVal val="ppt_y"/>
                                          </p:val>
                                        </p:tav>
                                      </p:tavLst>
                                    </p:anim>
                                    <p:set>
                                      <p:cBhvr>
                                        <p:cTn id="581" dur="1" fill="hold">
                                          <p:stCondLst>
                                            <p:cond delay="2999"/>
                                          </p:stCondLst>
                                        </p:cTn>
                                        <p:tgtEl>
                                          <p:spTgt spid="29"/>
                                        </p:tgtEl>
                                        <p:attrNameLst>
                                          <p:attrName>style.visibility</p:attrName>
                                        </p:attrNameLst>
                                      </p:cBhvr>
                                      <p:to>
                                        <p:strVal val="hidden"/>
                                      </p:to>
                                    </p:set>
                                  </p:childTnLst>
                                </p:cTn>
                              </p:par>
                              <p:par>
                                <p:cTn id="582" presetID="2" presetClass="exit" presetSubtype="8" fill="hold" grpId="3" nodeType="withEffect">
                                  <p:stCondLst>
                                    <p:cond delay="0"/>
                                  </p:stCondLst>
                                  <p:childTnLst>
                                    <p:anim calcmode="lin" valueType="num">
                                      <p:cBhvr additive="base">
                                        <p:cTn id="583" dur="3000"/>
                                        <p:tgtEl>
                                          <p:spTgt spid="30"/>
                                        </p:tgtEl>
                                        <p:attrNameLst>
                                          <p:attrName>ppt_x</p:attrName>
                                        </p:attrNameLst>
                                      </p:cBhvr>
                                      <p:tavLst>
                                        <p:tav tm="0">
                                          <p:val>
                                            <p:strVal val="ppt_x"/>
                                          </p:val>
                                        </p:tav>
                                        <p:tav tm="100000">
                                          <p:val>
                                            <p:strVal val="0-ppt_w/2"/>
                                          </p:val>
                                        </p:tav>
                                      </p:tavLst>
                                    </p:anim>
                                    <p:anim calcmode="lin" valueType="num">
                                      <p:cBhvr additive="base">
                                        <p:cTn id="584" dur="3000"/>
                                        <p:tgtEl>
                                          <p:spTgt spid="30"/>
                                        </p:tgtEl>
                                        <p:attrNameLst>
                                          <p:attrName>ppt_y</p:attrName>
                                        </p:attrNameLst>
                                      </p:cBhvr>
                                      <p:tavLst>
                                        <p:tav tm="0">
                                          <p:val>
                                            <p:strVal val="ppt_y"/>
                                          </p:val>
                                        </p:tav>
                                        <p:tav tm="100000">
                                          <p:val>
                                            <p:strVal val="ppt_y"/>
                                          </p:val>
                                        </p:tav>
                                      </p:tavLst>
                                    </p:anim>
                                    <p:set>
                                      <p:cBhvr>
                                        <p:cTn id="585" dur="1" fill="hold">
                                          <p:stCondLst>
                                            <p:cond delay="2999"/>
                                          </p:stCondLst>
                                        </p:cTn>
                                        <p:tgtEl>
                                          <p:spTgt spid="30"/>
                                        </p:tgtEl>
                                        <p:attrNameLst>
                                          <p:attrName>style.visibility</p:attrName>
                                        </p:attrNameLst>
                                      </p:cBhvr>
                                      <p:to>
                                        <p:strVal val="hidden"/>
                                      </p:to>
                                    </p:set>
                                  </p:childTnLst>
                                </p:cTn>
                              </p:par>
                              <p:par>
                                <p:cTn id="586" presetID="2" presetClass="exit" presetSubtype="2" fill="hold" grpId="3" nodeType="withEffect">
                                  <p:stCondLst>
                                    <p:cond delay="0"/>
                                  </p:stCondLst>
                                  <p:childTnLst>
                                    <p:anim calcmode="lin" valueType="num">
                                      <p:cBhvr additive="base">
                                        <p:cTn id="587" dur="3000"/>
                                        <p:tgtEl>
                                          <p:spTgt spid="31"/>
                                        </p:tgtEl>
                                        <p:attrNameLst>
                                          <p:attrName>ppt_x</p:attrName>
                                        </p:attrNameLst>
                                      </p:cBhvr>
                                      <p:tavLst>
                                        <p:tav tm="0">
                                          <p:val>
                                            <p:strVal val="ppt_x"/>
                                          </p:val>
                                        </p:tav>
                                        <p:tav tm="100000">
                                          <p:val>
                                            <p:strVal val="1+ppt_w/2"/>
                                          </p:val>
                                        </p:tav>
                                      </p:tavLst>
                                    </p:anim>
                                    <p:anim calcmode="lin" valueType="num">
                                      <p:cBhvr additive="base">
                                        <p:cTn id="588" dur="3000"/>
                                        <p:tgtEl>
                                          <p:spTgt spid="31"/>
                                        </p:tgtEl>
                                        <p:attrNameLst>
                                          <p:attrName>ppt_y</p:attrName>
                                        </p:attrNameLst>
                                      </p:cBhvr>
                                      <p:tavLst>
                                        <p:tav tm="0">
                                          <p:val>
                                            <p:strVal val="ppt_y"/>
                                          </p:val>
                                        </p:tav>
                                        <p:tav tm="100000">
                                          <p:val>
                                            <p:strVal val="ppt_y"/>
                                          </p:val>
                                        </p:tav>
                                      </p:tavLst>
                                    </p:anim>
                                    <p:set>
                                      <p:cBhvr>
                                        <p:cTn id="589" dur="1" fill="hold">
                                          <p:stCondLst>
                                            <p:cond delay="2999"/>
                                          </p:stCondLst>
                                        </p:cTn>
                                        <p:tgtEl>
                                          <p:spTgt spid="31"/>
                                        </p:tgtEl>
                                        <p:attrNameLst>
                                          <p:attrName>style.visibility</p:attrName>
                                        </p:attrNameLst>
                                      </p:cBhvr>
                                      <p:to>
                                        <p:strVal val="hidden"/>
                                      </p:to>
                                    </p:set>
                                  </p:childTnLst>
                                </p:cTn>
                              </p:par>
                              <p:par>
                                <p:cTn id="590" presetID="2" presetClass="exit" presetSubtype="8" fill="hold" grpId="3" nodeType="withEffect">
                                  <p:stCondLst>
                                    <p:cond delay="0"/>
                                  </p:stCondLst>
                                  <p:childTnLst>
                                    <p:anim calcmode="lin" valueType="num">
                                      <p:cBhvr additive="base">
                                        <p:cTn id="591" dur="3000"/>
                                        <p:tgtEl>
                                          <p:spTgt spid="32"/>
                                        </p:tgtEl>
                                        <p:attrNameLst>
                                          <p:attrName>ppt_x</p:attrName>
                                        </p:attrNameLst>
                                      </p:cBhvr>
                                      <p:tavLst>
                                        <p:tav tm="0">
                                          <p:val>
                                            <p:strVal val="ppt_x"/>
                                          </p:val>
                                        </p:tav>
                                        <p:tav tm="100000">
                                          <p:val>
                                            <p:strVal val="0-ppt_w/2"/>
                                          </p:val>
                                        </p:tav>
                                      </p:tavLst>
                                    </p:anim>
                                    <p:anim calcmode="lin" valueType="num">
                                      <p:cBhvr additive="base">
                                        <p:cTn id="592" dur="3000"/>
                                        <p:tgtEl>
                                          <p:spTgt spid="32"/>
                                        </p:tgtEl>
                                        <p:attrNameLst>
                                          <p:attrName>ppt_y</p:attrName>
                                        </p:attrNameLst>
                                      </p:cBhvr>
                                      <p:tavLst>
                                        <p:tav tm="0">
                                          <p:val>
                                            <p:strVal val="ppt_y"/>
                                          </p:val>
                                        </p:tav>
                                        <p:tav tm="100000">
                                          <p:val>
                                            <p:strVal val="ppt_y"/>
                                          </p:val>
                                        </p:tav>
                                      </p:tavLst>
                                    </p:anim>
                                    <p:set>
                                      <p:cBhvr>
                                        <p:cTn id="593" dur="1" fill="hold">
                                          <p:stCondLst>
                                            <p:cond delay="2999"/>
                                          </p:stCondLst>
                                        </p:cTn>
                                        <p:tgtEl>
                                          <p:spTgt spid="32"/>
                                        </p:tgtEl>
                                        <p:attrNameLst>
                                          <p:attrName>style.visibility</p:attrName>
                                        </p:attrNameLst>
                                      </p:cBhvr>
                                      <p:to>
                                        <p:strVal val="hidden"/>
                                      </p:to>
                                    </p:set>
                                  </p:childTnLst>
                                </p:cTn>
                              </p:par>
                              <p:par>
                                <p:cTn id="594" presetID="2" presetClass="exit" presetSubtype="2" fill="hold" grpId="3" nodeType="withEffect">
                                  <p:stCondLst>
                                    <p:cond delay="0"/>
                                  </p:stCondLst>
                                  <p:childTnLst>
                                    <p:anim calcmode="lin" valueType="num">
                                      <p:cBhvr additive="base">
                                        <p:cTn id="595" dur="3000"/>
                                        <p:tgtEl>
                                          <p:spTgt spid="33"/>
                                        </p:tgtEl>
                                        <p:attrNameLst>
                                          <p:attrName>ppt_x</p:attrName>
                                        </p:attrNameLst>
                                      </p:cBhvr>
                                      <p:tavLst>
                                        <p:tav tm="0">
                                          <p:val>
                                            <p:strVal val="ppt_x"/>
                                          </p:val>
                                        </p:tav>
                                        <p:tav tm="100000">
                                          <p:val>
                                            <p:strVal val="1+ppt_w/2"/>
                                          </p:val>
                                        </p:tav>
                                      </p:tavLst>
                                    </p:anim>
                                    <p:anim calcmode="lin" valueType="num">
                                      <p:cBhvr additive="base">
                                        <p:cTn id="596" dur="3000"/>
                                        <p:tgtEl>
                                          <p:spTgt spid="33"/>
                                        </p:tgtEl>
                                        <p:attrNameLst>
                                          <p:attrName>ppt_y</p:attrName>
                                        </p:attrNameLst>
                                      </p:cBhvr>
                                      <p:tavLst>
                                        <p:tav tm="0">
                                          <p:val>
                                            <p:strVal val="ppt_y"/>
                                          </p:val>
                                        </p:tav>
                                        <p:tav tm="100000">
                                          <p:val>
                                            <p:strVal val="ppt_y"/>
                                          </p:val>
                                        </p:tav>
                                      </p:tavLst>
                                    </p:anim>
                                    <p:set>
                                      <p:cBhvr>
                                        <p:cTn id="597" dur="1" fill="hold">
                                          <p:stCondLst>
                                            <p:cond delay="2999"/>
                                          </p:stCondLst>
                                        </p:cTn>
                                        <p:tgtEl>
                                          <p:spTgt spid="33"/>
                                        </p:tgtEl>
                                        <p:attrNameLst>
                                          <p:attrName>style.visibility</p:attrName>
                                        </p:attrNameLst>
                                      </p:cBhvr>
                                      <p:to>
                                        <p:strVal val="hidden"/>
                                      </p:to>
                                    </p:set>
                                  </p:childTnLst>
                                </p:cTn>
                              </p:par>
                              <p:par>
                                <p:cTn id="598" presetID="2" presetClass="exit" presetSubtype="8" fill="hold" grpId="3" nodeType="withEffect">
                                  <p:stCondLst>
                                    <p:cond delay="0"/>
                                  </p:stCondLst>
                                  <p:childTnLst>
                                    <p:anim calcmode="lin" valueType="num">
                                      <p:cBhvr additive="base">
                                        <p:cTn id="599" dur="3000"/>
                                        <p:tgtEl>
                                          <p:spTgt spid="34"/>
                                        </p:tgtEl>
                                        <p:attrNameLst>
                                          <p:attrName>ppt_x</p:attrName>
                                        </p:attrNameLst>
                                      </p:cBhvr>
                                      <p:tavLst>
                                        <p:tav tm="0">
                                          <p:val>
                                            <p:strVal val="ppt_x"/>
                                          </p:val>
                                        </p:tav>
                                        <p:tav tm="100000">
                                          <p:val>
                                            <p:strVal val="0-ppt_w/2"/>
                                          </p:val>
                                        </p:tav>
                                      </p:tavLst>
                                    </p:anim>
                                    <p:anim calcmode="lin" valueType="num">
                                      <p:cBhvr additive="base">
                                        <p:cTn id="600" dur="3000"/>
                                        <p:tgtEl>
                                          <p:spTgt spid="34"/>
                                        </p:tgtEl>
                                        <p:attrNameLst>
                                          <p:attrName>ppt_y</p:attrName>
                                        </p:attrNameLst>
                                      </p:cBhvr>
                                      <p:tavLst>
                                        <p:tav tm="0">
                                          <p:val>
                                            <p:strVal val="ppt_y"/>
                                          </p:val>
                                        </p:tav>
                                        <p:tav tm="100000">
                                          <p:val>
                                            <p:strVal val="ppt_y"/>
                                          </p:val>
                                        </p:tav>
                                      </p:tavLst>
                                    </p:anim>
                                    <p:set>
                                      <p:cBhvr>
                                        <p:cTn id="601" dur="1" fill="hold">
                                          <p:stCondLst>
                                            <p:cond delay="2999"/>
                                          </p:stCondLst>
                                        </p:cTn>
                                        <p:tgtEl>
                                          <p:spTgt spid="34"/>
                                        </p:tgtEl>
                                        <p:attrNameLst>
                                          <p:attrName>style.visibility</p:attrName>
                                        </p:attrNameLst>
                                      </p:cBhvr>
                                      <p:to>
                                        <p:strVal val="hidden"/>
                                      </p:to>
                                    </p:set>
                                  </p:childTnLst>
                                </p:cTn>
                              </p:par>
                              <p:par>
                                <p:cTn id="602" presetID="2" presetClass="exit" presetSubtype="2" fill="hold" grpId="3" nodeType="withEffect">
                                  <p:stCondLst>
                                    <p:cond delay="0"/>
                                  </p:stCondLst>
                                  <p:childTnLst>
                                    <p:anim calcmode="lin" valueType="num">
                                      <p:cBhvr additive="base">
                                        <p:cTn id="603" dur="3000"/>
                                        <p:tgtEl>
                                          <p:spTgt spid="35"/>
                                        </p:tgtEl>
                                        <p:attrNameLst>
                                          <p:attrName>ppt_x</p:attrName>
                                        </p:attrNameLst>
                                      </p:cBhvr>
                                      <p:tavLst>
                                        <p:tav tm="0">
                                          <p:val>
                                            <p:strVal val="ppt_x"/>
                                          </p:val>
                                        </p:tav>
                                        <p:tav tm="100000">
                                          <p:val>
                                            <p:strVal val="1+ppt_w/2"/>
                                          </p:val>
                                        </p:tav>
                                      </p:tavLst>
                                    </p:anim>
                                    <p:anim calcmode="lin" valueType="num">
                                      <p:cBhvr additive="base">
                                        <p:cTn id="604" dur="3000"/>
                                        <p:tgtEl>
                                          <p:spTgt spid="35"/>
                                        </p:tgtEl>
                                        <p:attrNameLst>
                                          <p:attrName>ppt_y</p:attrName>
                                        </p:attrNameLst>
                                      </p:cBhvr>
                                      <p:tavLst>
                                        <p:tav tm="0">
                                          <p:val>
                                            <p:strVal val="ppt_y"/>
                                          </p:val>
                                        </p:tav>
                                        <p:tav tm="100000">
                                          <p:val>
                                            <p:strVal val="ppt_y"/>
                                          </p:val>
                                        </p:tav>
                                      </p:tavLst>
                                    </p:anim>
                                    <p:set>
                                      <p:cBhvr>
                                        <p:cTn id="605" dur="1" fill="hold">
                                          <p:stCondLst>
                                            <p:cond delay="2999"/>
                                          </p:stCondLst>
                                        </p:cTn>
                                        <p:tgtEl>
                                          <p:spTgt spid="35"/>
                                        </p:tgtEl>
                                        <p:attrNameLst>
                                          <p:attrName>style.visibility</p:attrName>
                                        </p:attrNameLst>
                                      </p:cBhvr>
                                      <p:to>
                                        <p:strVal val="hidden"/>
                                      </p:to>
                                    </p:set>
                                  </p:childTnLst>
                                </p:cTn>
                              </p:par>
                              <p:par>
                                <p:cTn id="606" presetID="2" presetClass="exit" presetSubtype="8" fill="hold" grpId="3" nodeType="withEffect">
                                  <p:stCondLst>
                                    <p:cond delay="0"/>
                                  </p:stCondLst>
                                  <p:childTnLst>
                                    <p:anim calcmode="lin" valueType="num">
                                      <p:cBhvr additive="base">
                                        <p:cTn id="607" dur="3000"/>
                                        <p:tgtEl>
                                          <p:spTgt spid="36"/>
                                        </p:tgtEl>
                                        <p:attrNameLst>
                                          <p:attrName>ppt_x</p:attrName>
                                        </p:attrNameLst>
                                      </p:cBhvr>
                                      <p:tavLst>
                                        <p:tav tm="0">
                                          <p:val>
                                            <p:strVal val="ppt_x"/>
                                          </p:val>
                                        </p:tav>
                                        <p:tav tm="100000">
                                          <p:val>
                                            <p:strVal val="0-ppt_w/2"/>
                                          </p:val>
                                        </p:tav>
                                      </p:tavLst>
                                    </p:anim>
                                    <p:anim calcmode="lin" valueType="num">
                                      <p:cBhvr additive="base">
                                        <p:cTn id="608" dur="3000"/>
                                        <p:tgtEl>
                                          <p:spTgt spid="36"/>
                                        </p:tgtEl>
                                        <p:attrNameLst>
                                          <p:attrName>ppt_y</p:attrName>
                                        </p:attrNameLst>
                                      </p:cBhvr>
                                      <p:tavLst>
                                        <p:tav tm="0">
                                          <p:val>
                                            <p:strVal val="ppt_y"/>
                                          </p:val>
                                        </p:tav>
                                        <p:tav tm="100000">
                                          <p:val>
                                            <p:strVal val="ppt_y"/>
                                          </p:val>
                                        </p:tav>
                                      </p:tavLst>
                                    </p:anim>
                                    <p:set>
                                      <p:cBhvr>
                                        <p:cTn id="609" dur="1" fill="hold">
                                          <p:stCondLst>
                                            <p:cond delay="2999"/>
                                          </p:stCondLst>
                                        </p:cTn>
                                        <p:tgtEl>
                                          <p:spTgt spid="36"/>
                                        </p:tgtEl>
                                        <p:attrNameLst>
                                          <p:attrName>style.visibility</p:attrName>
                                        </p:attrNameLst>
                                      </p:cBhvr>
                                      <p:to>
                                        <p:strVal val="hidden"/>
                                      </p:to>
                                    </p:set>
                                  </p:childTnLst>
                                </p:cTn>
                              </p:par>
                              <p:par>
                                <p:cTn id="610" presetID="2" presetClass="exit" presetSubtype="2" fill="hold" grpId="3" nodeType="withEffect">
                                  <p:stCondLst>
                                    <p:cond delay="0"/>
                                  </p:stCondLst>
                                  <p:childTnLst>
                                    <p:anim calcmode="lin" valueType="num">
                                      <p:cBhvr additive="base">
                                        <p:cTn id="611" dur="3000"/>
                                        <p:tgtEl>
                                          <p:spTgt spid="37"/>
                                        </p:tgtEl>
                                        <p:attrNameLst>
                                          <p:attrName>ppt_x</p:attrName>
                                        </p:attrNameLst>
                                      </p:cBhvr>
                                      <p:tavLst>
                                        <p:tav tm="0">
                                          <p:val>
                                            <p:strVal val="ppt_x"/>
                                          </p:val>
                                        </p:tav>
                                        <p:tav tm="100000">
                                          <p:val>
                                            <p:strVal val="1+ppt_w/2"/>
                                          </p:val>
                                        </p:tav>
                                      </p:tavLst>
                                    </p:anim>
                                    <p:anim calcmode="lin" valueType="num">
                                      <p:cBhvr additive="base">
                                        <p:cTn id="612" dur="3000"/>
                                        <p:tgtEl>
                                          <p:spTgt spid="37"/>
                                        </p:tgtEl>
                                        <p:attrNameLst>
                                          <p:attrName>ppt_y</p:attrName>
                                        </p:attrNameLst>
                                      </p:cBhvr>
                                      <p:tavLst>
                                        <p:tav tm="0">
                                          <p:val>
                                            <p:strVal val="ppt_y"/>
                                          </p:val>
                                        </p:tav>
                                        <p:tav tm="100000">
                                          <p:val>
                                            <p:strVal val="ppt_y"/>
                                          </p:val>
                                        </p:tav>
                                      </p:tavLst>
                                    </p:anim>
                                    <p:set>
                                      <p:cBhvr>
                                        <p:cTn id="613" dur="1" fill="hold">
                                          <p:stCondLst>
                                            <p:cond delay="2999"/>
                                          </p:stCondLst>
                                        </p:cTn>
                                        <p:tgtEl>
                                          <p:spTgt spid="37"/>
                                        </p:tgtEl>
                                        <p:attrNameLst>
                                          <p:attrName>style.visibility</p:attrName>
                                        </p:attrNameLst>
                                      </p:cBhvr>
                                      <p:to>
                                        <p:strVal val="hidden"/>
                                      </p:to>
                                    </p:set>
                                  </p:childTnLst>
                                </p:cTn>
                              </p:par>
                              <p:par>
                                <p:cTn id="614" presetID="2" presetClass="exit" presetSubtype="8" fill="hold" grpId="3" nodeType="withEffect">
                                  <p:stCondLst>
                                    <p:cond delay="0"/>
                                  </p:stCondLst>
                                  <p:childTnLst>
                                    <p:anim calcmode="lin" valueType="num">
                                      <p:cBhvr additive="base">
                                        <p:cTn id="615" dur="3000"/>
                                        <p:tgtEl>
                                          <p:spTgt spid="38"/>
                                        </p:tgtEl>
                                        <p:attrNameLst>
                                          <p:attrName>ppt_x</p:attrName>
                                        </p:attrNameLst>
                                      </p:cBhvr>
                                      <p:tavLst>
                                        <p:tav tm="0">
                                          <p:val>
                                            <p:strVal val="ppt_x"/>
                                          </p:val>
                                        </p:tav>
                                        <p:tav tm="100000">
                                          <p:val>
                                            <p:strVal val="0-ppt_w/2"/>
                                          </p:val>
                                        </p:tav>
                                      </p:tavLst>
                                    </p:anim>
                                    <p:anim calcmode="lin" valueType="num">
                                      <p:cBhvr additive="base">
                                        <p:cTn id="616" dur="3000"/>
                                        <p:tgtEl>
                                          <p:spTgt spid="38"/>
                                        </p:tgtEl>
                                        <p:attrNameLst>
                                          <p:attrName>ppt_y</p:attrName>
                                        </p:attrNameLst>
                                      </p:cBhvr>
                                      <p:tavLst>
                                        <p:tav tm="0">
                                          <p:val>
                                            <p:strVal val="ppt_y"/>
                                          </p:val>
                                        </p:tav>
                                        <p:tav tm="100000">
                                          <p:val>
                                            <p:strVal val="ppt_y"/>
                                          </p:val>
                                        </p:tav>
                                      </p:tavLst>
                                    </p:anim>
                                    <p:set>
                                      <p:cBhvr>
                                        <p:cTn id="617" dur="1" fill="hold">
                                          <p:stCondLst>
                                            <p:cond delay="2999"/>
                                          </p:stCondLst>
                                        </p:cTn>
                                        <p:tgtEl>
                                          <p:spTgt spid="38"/>
                                        </p:tgtEl>
                                        <p:attrNameLst>
                                          <p:attrName>style.visibility</p:attrName>
                                        </p:attrNameLst>
                                      </p:cBhvr>
                                      <p:to>
                                        <p:strVal val="hidden"/>
                                      </p:to>
                                    </p:set>
                                  </p:childTnLst>
                                </p:cTn>
                              </p:par>
                              <p:par>
                                <p:cTn id="618" presetID="2" presetClass="exit" presetSubtype="2" fill="hold" grpId="3" nodeType="withEffect">
                                  <p:stCondLst>
                                    <p:cond delay="0"/>
                                  </p:stCondLst>
                                  <p:childTnLst>
                                    <p:anim calcmode="lin" valueType="num">
                                      <p:cBhvr additive="base">
                                        <p:cTn id="619" dur="3000"/>
                                        <p:tgtEl>
                                          <p:spTgt spid="39"/>
                                        </p:tgtEl>
                                        <p:attrNameLst>
                                          <p:attrName>ppt_x</p:attrName>
                                        </p:attrNameLst>
                                      </p:cBhvr>
                                      <p:tavLst>
                                        <p:tav tm="0">
                                          <p:val>
                                            <p:strVal val="ppt_x"/>
                                          </p:val>
                                        </p:tav>
                                        <p:tav tm="100000">
                                          <p:val>
                                            <p:strVal val="1+ppt_w/2"/>
                                          </p:val>
                                        </p:tav>
                                      </p:tavLst>
                                    </p:anim>
                                    <p:anim calcmode="lin" valueType="num">
                                      <p:cBhvr additive="base">
                                        <p:cTn id="620" dur="3000"/>
                                        <p:tgtEl>
                                          <p:spTgt spid="39"/>
                                        </p:tgtEl>
                                        <p:attrNameLst>
                                          <p:attrName>ppt_y</p:attrName>
                                        </p:attrNameLst>
                                      </p:cBhvr>
                                      <p:tavLst>
                                        <p:tav tm="0">
                                          <p:val>
                                            <p:strVal val="ppt_y"/>
                                          </p:val>
                                        </p:tav>
                                        <p:tav tm="100000">
                                          <p:val>
                                            <p:strVal val="ppt_y"/>
                                          </p:val>
                                        </p:tav>
                                      </p:tavLst>
                                    </p:anim>
                                    <p:set>
                                      <p:cBhvr>
                                        <p:cTn id="621" dur="1" fill="hold">
                                          <p:stCondLst>
                                            <p:cond delay="2999"/>
                                          </p:stCondLst>
                                        </p:cTn>
                                        <p:tgtEl>
                                          <p:spTgt spid="39"/>
                                        </p:tgtEl>
                                        <p:attrNameLst>
                                          <p:attrName>style.visibility</p:attrName>
                                        </p:attrNameLst>
                                      </p:cBhvr>
                                      <p:to>
                                        <p:strVal val="hidden"/>
                                      </p:to>
                                    </p:set>
                                  </p:childTnLst>
                                </p:cTn>
                              </p:par>
                              <p:par>
                                <p:cTn id="622" presetID="2" presetClass="exit" presetSubtype="8" fill="hold" grpId="3" nodeType="withEffect">
                                  <p:stCondLst>
                                    <p:cond delay="0"/>
                                  </p:stCondLst>
                                  <p:childTnLst>
                                    <p:anim calcmode="lin" valueType="num">
                                      <p:cBhvr additive="base">
                                        <p:cTn id="623" dur="3000"/>
                                        <p:tgtEl>
                                          <p:spTgt spid="40"/>
                                        </p:tgtEl>
                                        <p:attrNameLst>
                                          <p:attrName>ppt_x</p:attrName>
                                        </p:attrNameLst>
                                      </p:cBhvr>
                                      <p:tavLst>
                                        <p:tav tm="0">
                                          <p:val>
                                            <p:strVal val="ppt_x"/>
                                          </p:val>
                                        </p:tav>
                                        <p:tav tm="100000">
                                          <p:val>
                                            <p:strVal val="0-ppt_w/2"/>
                                          </p:val>
                                        </p:tav>
                                      </p:tavLst>
                                    </p:anim>
                                    <p:anim calcmode="lin" valueType="num">
                                      <p:cBhvr additive="base">
                                        <p:cTn id="624" dur="3000"/>
                                        <p:tgtEl>
                                          <p:spTgt spid="40"/>
                                        </p:tgtEl>
                                        <p:attrNameLst>
                                          <p:attrName>ppt_y</p:attrName>
                                        </p:attrNameLst>
                                      </p:cBhvr>
                                      <p:tavLst>
                                        <p:tav tm="0">
                                          <p:val>
                                            <p:strVal val="ppt_y"/>
                                          </p:val>
                                        </p:tav>
                                        <p:tav tm="100000">
                                          <p:val>
                                            <p:strVal val="ppt_y"/>
                                          </p:val>
                                        </p:tav>
                                      </p:tavLst>
                                    </p:anim>
                                    <p:set>
                                      <p:cBhvr>
                                        <p:cTn id="625" dur="1" fill="hold">
                                          <p:stCondLst>
                                            <p:cond delay="2999"/>
                                          </p:stCondLst>
                                        </p:cTn>
                                        <p:tgtEl>
                                          <p:spTgt spid="40"/>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3000"/>
                                        <p:tgtEl>
                                          <p:spTgt spid="41"/>
                                        </p:tgtEl>
                                        <p:attrNameLst>
                                          <p:attrName>ppt_x</p:attrName>
                                        </p:attrNameLst>
                                      </p:cBhvr>
                                      <p:tavLst>
                                        <p:tav tm="0">
                                          <p:val>
                                            <p:strVal val="ppt_x"/>
                                          </p:val>
                                        </p:tav>
                                        <p:tav tm="100000">
                                          <p:val>
                                            <p:strVal val="1+ppt_w/2"/>
                                          </p:val>
                                        </p:tav>
                                      </p:tavLst>
                                    </p:anim>
                                    <p:anim calcmode="lin" valueType="num">
                                      <p:cBhvr additive="base">
                                        <p:cTn id="628" dur="3000"/>
                                        <p:tgtEl>
                                          <p:spTgt spid="41"/>
                                        </p:tgtEl>
                                        <p:attrNameLst>
                                          <p:attrName>ppt_y</p:attrName>
                                        </p:attrNameLst>
                                      </p:cBhvr>
                                      <p:tavLst>
                                        <p:tav tm="0">
                                          <p:val>
                                            <p:strVal val="ppt_y"/>
                                          </p:val>
                                        </p:tav>
                                        <p:tav tm="100000">
                                          <p:val>
                                            <p:strVal val="ppt_y"/>
                                          </p:val>
                                        </p:tav>
                                      </p:tavLst>
                                    </p:anim>
                                    <p:set>
                                      <p:cBhvr>
                                        <p:cTn id="629" dur="1" fill="hold">
                                          <p:stCondLst>
                                            <p:cond delay="2999"/>
                                          </p:stCondLst>
                                        </p:cTn>
                                        <p:tgtEl>
                                          <p:spTgt spid="41"/>
                                        </p:tgtEl>
                                        <p:attrNameLst>
                                          <p:attrName>style.visibility</p:attrName>
                                        </p:attrNameLst>
                                      </p:cBhvr>
                                      <p:to>
                                        <p:strVal val="hidden"/>
                                      </p:to>
                                    </p:set>
                                  </p:childTnLst>
                                </p:cTn>
                              </p:par>
                              <p:par>
                                <p:cTn id="630" presetID="2" presetClass="exit" presetSubtype="8" fill="hold" grpId="3" nodeType="withEffect">
                                  <p:stCondLst>
                                    <p:cond delay="0"/>
                                  </p:stCondLst>
                                  <p:childTnLst>
                                    <p:anim calcmode="lin" valueType="num">
                                      <p:cBhvr additive="base">
                                        <p:cTn id="631" dur="3000"/>
                                        <p:tgtEl>
                                          <p:spTgt spid="42"/>
                                        </p:tgtEl>
                                        <p:attrNameLst>
                                          <p:attrName>ppt_x</p:attrName>
                                        </p:attrNameLst>
                                      </p:cBhvr>
                                      <p:tavLst>
                                        <p:tav tm="0">
                                          <p:val>
                                            <p:strVal val="ppt_x"/>
                                          </p:val>
                                        </p:tav>
                                        <p:tav tm="100000">
                                          <p:val>
                                            <p:strVal val="0-ppt_w/2"/>
                                          </p:val>
                                        </p:tav>
                                      </p:tavLst>
                                    </p:anim>
                                    <p:anim calcmode="lin" valueType="num">
                                      <p:cBhvr additive="base">
                                        <p:cTn id="632" dur="3000"/>
                                        <p:tgtEl>
                                          <p:spTgt spid="42"/>
                                        </p:tgtEl>
                                        <p:attrNameLst>
                                          <p:attrName>ppt_y</p:attrName>
                                        </p:attrNameLst>
                                      </p:cBhvr>
                                      <p:tavLst>
                                        <p:tav tm="0">
                                          <p:val>
                                            <p:strVal val="ppt_y"/>
                                          </p:val>
                                        </p:tav>
                                        <p:tav tm="100000">
                                          <p:val>
                                            <p:strVal val="ppt_y"/>
                                          </p:val>
                                        </p:tav>
                                      </p:tavLst>
                                    </p:anim>
                                    <p:set>
                                      <p:cBhvr>
                                        <p:cTn id="633" dur="1" fill="hold">
                                          <p:stCondLst>
                                            <p:cond delay="2999"/>
                                          </p:stCondLst>
                                        </p:cTn>
                                        <p:tgtEl>
                                          <p:spTgt spid="42"/>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43"/>
                                        </p:tgtEl>
                                        <p:attrNameLst>
                                          <p:attrName>ppt_x</p:attrName>
                                        </p:attrNameLst>
                                      </p:cBhvr>
                                      <p:tavLst>
                                        <p:tav tm="0">
                                          <p:val>
                                            <p:strVal val="ppt_x"/>
                                          </p:val>
                                        </p:tav>
                                        <p:tav tm="100000">
                                          <p:val>
                                            <p:strVal val="1+ppt_w/2"/>
                                          </p:val>
                                        </p:tav>
                                      </p:tavLst>
                                    </p:anim>
                                    <p:anim calcmode="lin" valueType="num">
                                      <p:cBhvr additive="base">
                                        <p:cTn id="636" dur="3000"/>
                                        <p:tgtEl>
                                          <p:spTgt spid="43"/>
                                        </p:tgtEl>
                                        <p:attrNameLst>
                                          <p:attrName>ppt_y</p:attrName>
                                        </p:attrNameLst>
                                      </p:cBhvr>
                                      <p:tavLst>
                                        <p:tav tm="0">
                                          <p:val>
                                            <p:strVal val="ppt_y"/>
                                          </p:val>
                                        </p:tav>
                                        <p:tav tm="100000">
                                          <p:val>
                                            <p:strVal val="ppt_y"/>
                                          </p:val>
                                        </p:tav>
                                      </p:tavLst>
                                    </p:anim>
                                    <p:set>
                                      <p:cBhvr>
                                        <p:cTn id="637" dur="1" fill="hold">
                                          <p:stCondLst>
                                            <p:cond delay="2999"/>
                                          </p:stCondLst>
                                        </p:cTn>
                                        <p:tgtEl>
                                          <p:spTgt spid="43"/>
                                        </p:tgtEl>
                                        <p:attrNameLst>
                                          <p:attrName>style.visibility</p:attrName>
                                        </p:attrNameLst>
                                      </p:cBhvr>
                                      <p:to>
                                        <p:strVal val="hidden"/>
                                      </p:to>
                                    </p:set>
                                  </p:childTnLst>
                                </p:cTn>
                              </p:par>
                              <p:par>
                                <p:cTn id="638" presetID="2" presetClass="exit" presetSubtype="8" fill="hold" grpId="3" nodeType="withEffect">
                                  <p:stCondLst>
                                    <p:cond delay="0"/>
                                  </p:stCondLst>
                                  <p:childTnLst>
                                    <p:anim calcmode="lin" valueType="num">
                                      <p:cBhvr additive="base">
                                        <p:cTn id="639" dur="3000"/>
                                        <p:tgtEl>
                                          <p:spTgt spid="44"/>
                                        </p:tgtEl>
                                        <p:attrNameLst>
                                          <p:attrName>ppt_x</p:attrName>
                                        </p:attrNameLst>
                                      </p:cBhvr>
                                      <p:tavLst>
                                        <p:tav tm="0">
                                          <p:val>
                                            <p:strVal val="ppt_x"/>
                                          </p:val>
                                        </p:tav>
                                        <p:tav tm="100000">
                                          <p:val>
                                            <p:strVal val="0-ppt_w/2"/>
                                          </p:val>
                                        </p:tav>
                                      </p:tavLst>
                                    </p:anim>
                                    <p:anim calcmode="lin" valueType="num">
                                      <p:cBhvr additive="base">
                                        <p:cTn id="640" dur="3000"/>
                                        <p:tgtEl>
                                          <p:spTgt spid="44"/>
                                        </p:tgtEl>
                                        <p:attrNameLst>
                                          <p:attrName>ppt_y</p:attrName>
                                        </p:attrNameLst>
                                      </p:cBhvr>
                                      <p:tavLst>
                                        <p:tav tm="0">
                                          <p:val>
                                            <p:strVal val="ppt_y"/>
                                          </p:val>
                                        </p:tav>
                                        <p:tav tm="100000">
                                          <p:val>
                                            <p:strVal val="ppt_y"/>
                                          </p:val>
                                        </p:tav>
                                      </p:tavLst>
                                    </p:anim>
                                    <p:set>
                                      <p:cBhvr>
                                        <p:cTn id="641" dur="1" fill="hold">
                                          <p:stCondLst>
                                            <p:cond delay="2999"/>
                                          </p:stCondLst>
                                        </p:cTn>
                                        <p:tgtEl>
                                          <p:spTgt spid="44"/>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45"/>
                                        </p:tgtEl>
                                        <p:attrNameLst>
                                          <p:attrName>ppt_x</p:attrName>
                                        </p:attrNameLst>
                                      </p:cBhvr>
                                      <p:tavLst>
                                        <p:tav tm="0">
                                          <p:val>
                                            <p:strVal val="ppt_x"/>
                                          </p:val>
                                        </p:tav>
                                        <p:tav tm="100000">
                                          <p:val>
                                            <p:strVal val="1+ppt_w/2"/>
                                          </p:val>
                                        </p:tav>
                                      </p:tavLst>
                                    </p:anim>
                                    <p:anim calcmode="lin" valueType="num">
                                      <p:cBhvr additive="base">
                                        <p:cTn id="644" dur="3000"/>
                                        <p:tgtEl>
                                          <p:spTgt spid="45"/>
                                        </p:tgtEl>
                                        <p:attrNameLst>
                                          <p:attrName>ppt_y</p:attrName>
                                        </p:attrNameLst>
                                      </p:cBhvr>
                                      <p:tavLst>
                                        <p:tav tm="0">
                                          <p:val>
                                            <p:strVal val="ppt_y"/>
                                          </p:val>
                                        </p:tav>
                                        <p:tav tm="100000">
                                          <p:val>
                                            <p:strVal val="ppt_y"/>
                                          </p:val>
                                        </p:tav>
                                      </p:tavLst>
                                    </p:anim>
                                    <p:set>
                                      <p:cBhvr>
                                        <p:cTn id="645" dur="1" fill="hold">
                                          <p:stCondLst>
                                            <p:cond delay="2999"/>
                                          </p:stCondLst>
                                        </p:cTn>
                                        <p:tgtEl>
                                          <p:spTgt spid="45"/>
                                        </p:tgtEl>
                                        <p:attrNameLst>
                                          <p:attrName>style.visibility</p:attrName>
                                        </p:attrNameLst>
                                      </p:cBhvr>
                                      <p:to>
                                        <p:strVal val="hidden"/>
                                      </p:to>
                                    </p:set>
                                  </p:childTnLst>
                                </p:cTn>
                              </p:par>
                              <p:par>
                                <p:cTn id="646" presetID="2" presetClass="exit" presetSubtype="8" fill="hold" grpId="3" nodeType="withEffect">
                                  <p:stCondLst>
                                    <p:cond delay="0"/>
                                  </p:stCondLst>
                                  <p:childTnLst>
                                    <p:anim calcmode="lin" valueType="num">
                                      <p:cBhvr additive="base">
                                        <p:cTn id="647" dur="3000"/>
                                        <p:tgtEl>
                                          <p:spTgt spid="46"/>
                                        </p:tgtEl>
                                        <p:attrNameLst>
                                          <p:attrName>ppt_x</p:attrName>
                                        </p:attrNameLst>
                                      </p:cBhvr>
                                      <p:tavLst>
                                        <p:tav tm="0">
                                          <p:val>
                                            <p:strVal val="ppt_x"/>
                                          </p:val>
                                        </p:tav>
                                        <p:tav tm="100000">
                                          <p:val>
                                            <p:strVal val="0-ppt_w/2"/>
                                          </p:val>
                                        </p:tav>
                                      </p:tavLst>
                                    </p:anim>
                                    <p:anim calcmode="lin" valueType="num">
                                      <p:cBhvr additive="base">
                                        <p:cTn id="648" dur="3000"/>
                                        <p:tgtEl>
                                          <p:spTgt spid="46"/>
                                        </p:tgtEl>
                                        <p:attrNameLst>
                                          <p:attrName>ppt_y</p:attrName>
                                        </p:attrNameLst>
                                      </p:cBhvr>
                                      <p:tavLst>
                                        <p:tav tm="0">
                                          <p:val>
                                            <p:strVal val="ppt_y"/>
                                          </p:val>
                                        </p:tav>
                                        <p:tav tm="100000">
                                          <p:val>
                                            <p:strVal val="ppt_y"/>
                                          </p:val>
                                        </p:tav>
                                      </p:tavLst>
                                    </p:anim>
                                    <p:set>
                                      <p:cBhvr>
                                        <p:cTn id="649" dur="1" fill="hold">
                                          <p:stCondLst>
                                            <p:cond delay="2999"/>
                                          </p:stCondLst>
                                        </p:cTn>
                                        <p:tgtEl>
                                          <p:spTgt spid="46"/>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47"/>
                                        </p:tgtEl>
                                        <p:attrNameLst>
                                          <p:attrName>ppt_x</p:attrName>
                                        </p:attrNameLst>
                                      </p:cBhvr>
                                      <p:tavLst>
                                        <p:tav tm="0">
                                          <p:val>
                                            <p:strVal val="ppt_x"/>
                                          </p:val>
                                        </p:tav>
                                        <p:tav tm="100000">
                                          <p:val>
                                            <p:strVal val="1+ppt_w/2"/>
                                          </p:val>
                                        </p:tav>
                                      </p:tavLst>
                                    </p:anim>
                                    <p:anim calcmode="lin" valueType="num">
                                      <p:cBhvr additive="base">
                                        <p:cTn id="652" dur="3000"/>
                                        <p:tgtEl>
                                          <p:spTgt spid="47"/>
                                        </p:tgtEl>
                                        <p:attrNameLst>
                                          <p:attrName>ppt_y</p:attrName>
                                        </p:attrNameLst>
                                      </p:cBhvr>
                                      <p:tavLst>
                                        <p:tav tm="0">
                                          <p:val>
                                            <p:strVal val="ppt_y"/>
                                          </p:val>
                                        </p:tav>
                                        <p:tav tm="100000">
                                          <p:val>
                                            <p:strVal val="ppt_y"/>
                                          </p:val>
                                        </p:tav>
                                      </p:tavLst>
                                    </p:anim>
                                    <p:set>
                                      <p:cBhvr>
                                        <p:cTn id="653" dur="1" fill="hold">
                                          <p:stCondLst>
                                            <p:cond delay="2999"/>
                                          </p:stCondLst>
                                        </p:cTn>
                                        <p:tgtEl>
                                          <p:spTgt spid="47"/>
                                        </p:tgtEl>
                                        <p:attrNameLst>
                                          <p:attrName>style.visibility</p:attrName>
                                        </p:attrNameLst>
                                      </p:cBhvr>
                                      <p:to>
                                        <p:strVal val="hidden"/>
                                      </p:to>
                                    </p:set>
                                  </p:childTnLst>
                                </p:cTn>
                              </p:par>
                              <p:par>
                                <p:cTn id="654" presetID="23" presetClass="entr" presetSubtype="288" fill="hold" nodeType="withEffect">
                                  <p:stCondLst>
                                    <p:cond delay="0"/>
                                  </p:stCondLst>
                                  <p:childTnLst>
                                    <p:set>
                                      <p:cBhvr>
                                        <p:cTn id="655" dur="1" fill="hold">
                                          <p:stCondLst>
                                            <p:cond delay="0"/>
                                          </p:stCondLst>
                                        </p:cTn>
                                        <p:tgtEl>
                                          <p:spTgt spid="4"/>
                                        </p:tgtEl>
                                        <p:attrNameLst>
                                          <p:attrName>style.visibility</p:attrName>
                                        </p:attrNameLst>
                                      </p:cBhvr>
                                      <p:to>
                                        <p:strVal val="visible"/>
                                      </p:to>
                                    </p:set>
                                    <p:anim calcmode="lin" valueType="num">
                                      <p:cBhvr>
                                        <p:cTn id="656" dur="3000" fill="hold"/>
                                        <p:tgtEl>
                                          <p:spTgt spid="4"/>
                                        </p:tgtEl>
                                        <p:attrNameLst>
                                          <p:attrName>ppt_w</p:attrName>
                                        </p:attrNameLst>
                                      </p:cBhvr>
                                      <p:tavLst>
                                        <p:tav tm="0">
                                          <p:val>
                                            <p:strVal val="4/3*#ppt_w"/>
                                          </p:val>
                                        </p:tav>
                                        <p:tav tm="100000">
                                          <p:val>
                                            <p:strVal val="#ppt_w"/>
                                          </p:val>
                                        </p:tav>
                                      </p:tavLst>
                                    </p:anim>
                                    <p:anim calcmode="lin" valueType="num">
                                      <p:cBhvr>
                                        <p:cTn id="657" dur="3000" fill="hold"/>
                                        <p:tgtEl>
                                          <p:spTgt spid="4"/>
                                        </p:tgtEl>
                                        <p:attrNameLst>
                                          <p:attrName>ppt_h</p:attrName>
                                        </p:attrNameLst>
                                      </p:cBhvr>
                                      <p:tavLst>
                                        <p:tav tm="0">
                                          <p:val>
                                            <p:strVal val="4/3*#ppt_h"/>
                                          </p:val>
                                        </p:tav>
                                        <p:tav tm="100000">
                                          <p:val>
                                            <p:strVal val="#ppt_h"/>
                                          </p:val>
                                        </p:tav>
                                      </p:tavLst>
                                    </p:anim>
                                  </p:childTnLst>
                                </p:cTn>
                              </p:par>
                              <p:par>
                                <p:cTn id="658" presetID="16" presetClass="entr" presetSubtype="37" fill="hold" nodeType="withEffect">
                                  <p:stCondLst>
                                    <p:cond delay="0"/>
                                  </p:stCondLst>
                                  <p:childTnLst>
                                    <p:set>
                                      <p:cBhvr>
                                        <p:cTn id="659" dur="1" fill="hold">
                                          <p:stCondLst>
                                            <p:cond delay="0"/>
                                          </p:stCondLst>
                                        </p:cTn>
                                        <p:tgtEl>
                                          <p:spTgt spid="4"/>
                                        </p:tgtEl>
                                        <p:attrNameLst>
                                          <p:attrName>style.visibility</p:attrName>
                                        </p:attrNameLst>
                                      </p:cBhvr>
                                      <p:to>
                                        <p:strVal val="visible"/>
                                      </p:to>
                                    </p:set>
                                    <p:animEffect transition="in" filter="barn(outVertical)">
                                      <p:cBhvr>
                                        <p:cTn id="660"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3418098" y="2368330"/>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489932" y="3511338"/>
            <a:ext cx="1236234" cy="235745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pic>
        <p:nvPicPr>
          <p:cNvPr id="20" name="19 Imagen" descr="brown-paw-tracks-on-grey-b4b4b4-hi.png"/>
          <p:cNvPicPr>
            <a:picLocks noChangeAspect="1"/>
          </p:cNvPicPr>
          <p:nvPr/>
        </p:nvPicPr>
        <p:blipFill>
          <a:blip r:embed="rId5"/>
          <a:srcRect/>
          <a:stretch>
            <a:fillRect/>
          </a:stretch>
        </p:blipFill>
        <p:spPr>
          <a:xfrm rot="16200000">
            <a:off x="1167801" y="3475619"/>
            <a:ext cx="1236234" cy="2714644"/>
          </a:xfrm>
          <a:prstGeom prst="rect">
            <a:avLst/>
          </a:prstGeom>
        </p:spPr>
      </p:pic>
      <p:sp>
        <p:nvSpPr>
          <p:cNvPr id="16" name="15 CuadroTexto"/>
          <p:cNvSpPr txBox="1"/>
          <p:nvPr/>
        </p:nvSpPr>
        <p:spPr>
          <a:xfrm>
            <a:off x="428596" y="1000114"/>
            <a:ext cx="6572296" cy="2862322"/>
          </a:xfrm>
          <a:prstGeom prst="rect">
            <a:avLst/>
          </a:prstGeom>
          <a:noFill/>
        </p:spPr>
        <p:txBody>
          <a:bodyPr wrap="square" rtlCol="0">
            <a:spAutoFit/>
          </a:bodyPr>
          <a:lstStyle/>
          <a:p>
            <a:r>
              <a:rPr lang="es-ES" dirty="0" smtClean="0"/>
              <a:t> </a:t>
            </a:r>
          </a:p>
          <a:p>
            <a:r>
              <a:rPr lang="es-ES" b="1" dirty="0" smtClean="0">
                <a:effectLst>
                  <a:outerShdw blurRad="38100" dist="38100" dir="2700000" algn="tl">
                    <a:srgbClr val="000000">
                      <a:alpha val="43137"/>
                    </a:srgbClr>
                  </a:outerShdw>
                </a:effectLst>
                <a:latin typeface="Agency FB" pitchFamily="34" charset="0"/>
              </a:rPr>
              <a:t>EXTREMIDADES  DELANTERAS :</a:t>
            </a:r>
          </a:p>
          <a:p>
            <a:endParaRPr lang="es-ES" dirty="0" smtClean="0">
              <a:effectLst>
                <a:outerShdw blurRad="38100" dist="38100" dir="2700000" algn="tl">
                  <a:srgbClr val="000000">
                    <a:alpha val="43137"/>
                  </a:srgbClr>
                </a:outerShdw>
              </a:effectLst>
              <a:latin typeface="Agency FB" pitchFamily="34" charset="0"/>
            </a:endParaRPr>
          </a:p>
          <a:p>
            <a:r>
              <a:rPr lang="es-ES" dirty="0" smtClean="0">
                <a:effectLst>
                  <a:outerShdw blurRad="38100" dist="38100" dir="2700000" algn="tl">
                    <a:srgbClr val="000000">
                      <a:alpha val="43137"/>
                    </a:srgbClr>
                  </a:outerShdw>
                </a:effectLst>
                <a:latin typeface="Agency FB" pitchFamily="34" charset="0"/>
              </a:rPr>
              <a:t>El brazo superior es largo, en ángulo recto con el hombro. Los codos no pueden estar haciendo presión con el pecho, ni tampoco pueden estar separados. Los antebrazos son largos, rectos, de buena musculatura; vistos desde el frente deben de ser paralelos. Las cuartillas, o metacarpos, son fuertes, casi perpendicular con el suelo. Los pies son compactos, con orientación hacia adelante. Los dedos bien arqueados. Los espolones (pezuñas) pueden ser removidos de acuerdo a algunas federaciones.</a:t>
            </a:r>
          </a:p>
          <a:p>
            <a:endParaRPr lang="es-ES" dirty="0"/>
          </a:p>
        </p:txBody>
      </p:sp>
      <p:sp>
        <p:nvSpPr>
          <p:cNvPr id="17" name="16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30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25e0d201310299aa19b31cfeb7089e95.jpg"/>
          <p:cNvPicPr>
            <a:picLocks noChangeAspect="1"/>
          </p:cNvPicPr>
          <p:nvPr/>
        </p:nvPicPr>
        <p:blipFill>
          <a:blip r:embed="rId2"/>
          <a:stretch>
            <a:fillRect/>
          </a:stretch>
        </p:blipFill>
        <p:spPr>
          <a:xfrm>
            <a:off x="0" y="0"/>
            <a:ext cx="9124703" cy="5143500"/>
          </a:xfrm>
          <a:prstGeom prst="rect">
            <a:avLst/>
          </a:prstGeom>
        </p:spPr>
      </p:pic>
      <p:sp>
        <p:nvSpPr>
          <p:cNvPr id="6" name="5 Rectángulo"/>
          <p:cNvSpPr/>
          <p:nvPr/>
        </p:nvSpPr>
        <p:spPr>
          <a:xfrm rot="2096237">
            <a:off x="-118782"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845283">
            <a:off x="-74613"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96237">
            <a:off x="-118783"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845283">
            <a:off x="-7461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96237">
            <a:off x="-106286"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9845283">
            <a:off x="-62117"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96237">
            <a:off x="7713762" y="460130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9845283">
            <a:off x="7682090" y="3798257"/>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96237">
            <a:off x="7713761" y="1172303"/>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9845283">
            <a:off x="7682089" y="36925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96237">
            <a:off x="7713762" y="2886796"/>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9845283">
            <a:off x="7682090" y="2083745"/>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96237">
            <a:off x="952756"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9845283">
            <a:off x="996925"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96237">
            <a:off x="952755"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9845283">
            <a:off x="99692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96237">
            <a:off x="965252"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9845283">
            <a:off x="1009421"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96237">
            <a:off x="6537415"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9845283">
            <a:off x="6505743"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96237">
            <a:off x="6537414"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9845283">
            <a:off x="6505742"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96237">
            <a:off x="6537415"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9845283">
            <a:off x="6505743"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96237">
            <a:off x="5251531"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9845283">
            <a:off x="5219859"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96237">
            <a:off x="5251530"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9845283">
            <a:off x="5219858"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96237">
            <a:off x="5251531"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845283">
            <a:off x="5219859"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96237">
            <a:off x="2452953"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845283">
            <a:off x="2497122"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96237">
            <a:off x="2452952"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845283">
            <a:off x="2497121"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96237">
            <a:off x="2465449"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9845283">
            <a:off x="2509618"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2"/>
                                        </p:tgtEl>
                                        <p:attrNameLst>
                                          <p:attrName>style.opacity</p:attrName>
                                        </p:attrNameLst>
                                      </p:cBhvr>
                                      <p:to>
                                        <p:strVal val="0"/>
                                      </p:to>
                                    </p:set>
                                    <p:animEffect filter="image" prLst="opacity: 0">
                                      <p:cBhvr rctx="IE">
                                        <p:cTn id="7" dur="indefinite"/>
                                        <p:tgtEl>
                                          <p:spTgt spid="42"/>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additive="base">
                                        <p:cTn id="14" dur="5000" fill="hold"/>
                                        <p:tgtEl>
                                          <p:spTgt spid="18"/>
                                        </p:tgtEl>
                                        <p:attrNameLst>
                                          <p:attrName>ppt_x</p:attrName>
                                        </p:attrNameLst>
                                      </p:cBhvr>
                                      <p:tavLst>
                                        <p:tav tm="0">
                                          <p:val>
                                            <p:strVal val="1+#ppt_w/2"/>
                                          </p:val>
                                        </p:tav>
                                        <p:tav tm="100000">
                                          <p:val>
                                            <p:strVal val="#ppt_x"/>
                                          </p:val>
                                        </p:tav>
                                      </p:tavLst>
                                    </p:anim>
                                    <p:anim calcmode="lin" valueType="num">
                                      <p:cBhvr additive="base">
                                        <p:cTn id="15" dur="5000" fill="hold"/>
                                        <p:tgtEl>
                                          <p:spTgt spid="1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0" fill="hold"/>
                                        <p:tgtEl>
                                          <p:spTgt spid="36"/>
                                        </p:tgtEl>
                                        <p:attrNameLst>
                                          <p:attrName>ppt_x</p:attrName>
                                        </p:attrNameLst>
                                      </p:cBhvr>
                                      <p:tavLst>
                                        <p:tav tm="0">
                                          <p:val>
                                            <p:strVal val="1+#ppt_w/2"/>
                                          </p:val>
                                        </p:tav>
                                        <p:tav tm="100000">
                                          <p:val>
                                            <p:strVal val="#ppt_x"/>
                                          </p:val>
                                        </p:tav>
                                      </p:tavLst>
                                    </p:anim>
                                    <p:anim calcmode="lin" valueType="num">
                                      <p:cBhvr additive="base">
                                        <p:cTn id="19" dur="5000" fill="hold"/>
                                        <p:tgtEl>
                                          <p:spTgt spid="3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1+#ppt_w/2"/>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5000" fill="hold"/>
                                        <p:tgtEl>
                                          <p:spTgt spid="20"/>
                                        </p:tgtEl>
                                        <p:attrNameLst>
                                          <p:attrName>ppt_x</p:attrName>
                                        </p:attrNameLst>
                                      </p:cBhvr>
                                      <p:tavLst>
                                        <p:tav tm="0">
                                          <p:val>
                                            <p:strVal val="1+#ppt_w/2"/>
                                          </p:val>
                                        </p:tav>
                                        <p:tav tm="100000">
                                          <p:val>
                                            <p:strVal val="#ppt_x"/>
                                          </p:val>
                                        </p:tav>
                                      </p:tavLst>
                                    </p:anim>
                                    <p:anim calcmode="lin" valueType="num">
                                      <p:cBhvr additive="base">
                                        <p:cTn id="27" dur="50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 calcmode="lin" valueType="num">
                                      <p:cBhvr additive="base">
                                        <p:cTn id="30" dur="5000" fill="hold"/>
                                        <p:tgtEl>
                                          <p:spTgt spid="38"/>
                                        </p:tgtEl>
                                        <p:attrNameLst>
                                          <p:attrName>ppt_x</p:attrName>
                                        </p:attrNameLst>
                                      </p:cBhvr>
                                      <p:tavLst>
                                        <p:tav tm="0">
                                          <p:val>
                                            <p:strVal val="1+#ppt_w/2"/>
                                          </p:val>
                                        </p:tav>
                                        <p:tav tm="100000">
                                          <p:val>
                                            <p:strVal val="#ppt_x"/>
                                          </p:val>
                                        </p:tav>
                                      </p:tavLst>
                                    </p:anim>
                                    <p:anim calcmode="lin" valueType="num">
                                      <p:cBhvr additive="base">
                                        <p:cTn id="31" dur="5000" fill="hold"/>
                                        <p:tgtEl>
                                          <p:spTgt spid="38"/>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0" fill="hold"/>
                                        <p:tgtEl>
                                          <p:spTgt spid="10"/>
                                        </p:tgtEl>
                                        <p:attrNameLst>
                                          <p:attrName>ppt_x</p:attrName>
                                        </p:attrNameLst>
                                      </p:cBhvr>
                                      <p:tavLst>
                                        <p:tav tm="0">
                                          <p:val>
                                            <p:strVal val="1+#ppt_w/2"/>
                                          </p:val>
                                        </p:tav>
                                        <p:tav tm="100000">
                                          <p:val>
                                            <p:strVal val="#ppt_x"/>
                                          </p:val>
                                        </p:tav>
                                      </p:tavLst>
                                    </p:anim>
                                    <p:anim calcmode="lin" valueType="num">
                                      <p:cBhvr additive="base">
                                        <p:cTn id="35" dur="5000" fill="hold"/>
                                        <p:tgtEl>
                                          <p:spTgt spid="1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5000" fill="hold"/>
                                        <p:tgtEl>
                                          <p:spTgt spid="22"/>
                                        </p:tgtEl>
                                        <p:attrNameLst>
                                          <p:attrName>ppt_x</p:attrName>
                                        </p:attrNameLst>
                                      </p:cBhvr>
                                      <p:tavLst>
                                        <p:tav tm="0">
                                          <p:val>
                                            <p:strVal val="1+#ppt_w/2"/>
                                          </p:val>
                                        </p:tav>
                                        <p:tav tm="100000">
                                          <p:val>
                                            <p:strVal val="#ppt_x"/>
                                          </p:val>
                                        </p:tav>
                                      </p:tavLst>
                                    </p:anim>
                                    <p:anim calcmode="lin" valueType="num">
                                      <p:cBhvr additive="base">
                                        <p:cTn id="39" dur="50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additive="base">
                                        <p:cTn id="42" dur="5000" fill="hold"/>
                                        <p:tgtEl>
                                          <p:spTgt spid="40"/>
                                        </p:tgtEl>
                                        <p:attrNameLst>
                                          <p:attrName>ppt_x</p:attrName>
                                        </p:attrNameLst>
                                      </p:cBhvr>
                                      <p:tavLst>
                                        <p:tav tm="0">
                                          <p:val>
                                            <p:strVal val="1+#ppt_w/2"/>
                                          </p:val>
                                        </p:tav>
                                        <p:tav tm="100000">
                                          <p:val>
                                            <p:strVal val="#ppt_x"/>
                                          </p:val>
                                        </p:tav>
                                      </p:tavLst>
                                    </p:anim>
                                    <p:anim calcmode="lin" valueType="num">
                                      <p:cBhvr additive="base">
                                        <p:cTn id="43" dur="5000" fill="hold"/>
                                        <p:tgtEl>
                                          <p:spTgt spid="4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0-#ppt_w/2"/>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additive="base">
                                        <p:cTn id="50" dur="5000" fill="hold"/>
                                        <p:tgtEl>
                                          <p:spTgt spid="27"/>
                                        </p:tgtEl>
                                        <p:attrNameLst>
                                          <p:attrName>ppt_x</p:attrName>
                                        </p:attrNameLst>
                                      </p:cBhvr>
                                      <p:tavLst>
                                        <p:tav tm="0">
                                          <p:val>
                                            <p:strVal val="0-#ppt_w/2"/>
                                          </p:val>
                                        </p:tav>
                                        <p:tav tm="100000">
                                          <p:val>
                                            <p:strVal val="#ppt_x"/>
                                          </p:val>
                                        </p:tav>
                                      </p:tavLst>
                                    </p:anim>
                                    <p:anim calcmode="lin" valueType="num">
                                      <p:cBhvr additive="base">
                                        <p:cTn id="51" dur="5000" fill="hold"/>
                                        <p:tgtEl>
                                          <p:spTgt spid="27"/>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3"/>
                                        </p:tgtEl>
                                        <p:attrNameLst>
                                          <p:attrName>style.visibility</p:attrName>
                                        </p:attrNameLst>
                                      </p:cBhvr>
                                      <p:to>
                                        <p:strVal val="visible"/>
                                      </p:to>
                                    </p:set>
                                    <p:anim calcmode="lin" valueType="num">
                                      <p:cBhvr additive="base">
                                        <p:cTn id="54" dur="5000" fill="hold"/>
                                        <p:tgtEl>
                                          <p:spTgt spid="33"/>
                                        </p:tgtEl>
                                        <p:attrNameLst>
                                          <p:attrName>ppt_x</p:attrName>
                                        </p:attrNameLst>
                                      </p:cBhvr>
                                      <p:tavLst>
                                        <p:tav tm="0">
                                          <p:val>
                                            <p:strVal val="0-#ppt_w/2"/>
                                          </p:val>
                                        </p:tav>
                                        <p:tav tm="100000">
                                          <p:val>
                                            <p:strVal val="#ppt_x"/>
                                          </p:val>
                                        </p:tav>
                                      </p:tavLst>
                                    </p:anim>
                                    <p:anim calcmode="lin" valueType="num">
                                      <p:cBhvr additive="base">
                                        <p:cTn id="55" dur="5000" fill="hold"/>
                                        <p:tgtEl>
                                          <p:spTgt spid="3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0-#ppt_w/2"/>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9"/>
                                        </p:tgtEl>
                                        <p:attrNameLst>
                                          <p:attrName>style.visibility</p:attrName>
                                        </p:attrNameLst>
                                      </p:cBhvr>
                                      <p:to>
                                        <p:strVal val="visible"/>
                                      </p:to>
                                    </p:set>
                                    <p:anim calcmode="lin" valueType="num">
                                      <p:cBhvr additive="base">
                                        <p:cTn id="62" dur="5000" fill="hold"/>
                                        <p:tgtEl>
                                          <p:spTgt spid="29"/>
                                        </p:tgtEl>
                                        <p:attrNameLst>
                                          <p:attrName>ppt_x</p:attrName>
                                        </p:attrNameLst>
                                      </p:cBhvr>
                                      <p:tavLst>
                                        <p:tav tm="0">
                                          <p:val>
                                            <p:strVal val="0-#ppt_w/2"/>
                                          </p:val>
                                        </p:tav>
                                        <p:tav tm="100000">
                                          <p:val>
                                            <p:strVal val="#ppt_x"/>
                                          </p:val>
                                        </p:tav>
                                      </p:tavLst>
                                    </p:anim>
                                    <p:anim calcmode="lin" valueType="num">
                                      <p:cBhvr additive="base">
                                        <p:cTn id="63" dur="5000" fill="hold"/>
                                        <p:tgtEl>
                                          <p:spTgt spid="2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5"/>
                                        </p:tgtEl>
                                        <p:attrNameLst>
                                          <p:attrName>style.visibility</p:attrName>
                                        </p:attrNameLst>
                                      </p:cBhvr>
                                      <p:to>
                                        <p:strVal val="visible"/>
                                      </p:to>
                                    </p:set>
                                    <p:anim calcmode="lin" valueType="num">
                                      <p:cBhvr additive="base">
                                        <p:cTn id="66" dur="5000" fill="hold"/>
                                        <p:tgtEl>
                                          <p:spTgt spid="35"/>
                                        </p:tgtEl>
                                        <p:attrNameLst>
                                          <p:attrName>ppt_x</p:attrName>
                                        </p:attrNameLst>
                                      </p:cBhvr>
                                      <p:tavLst>
                                        <p:tav tm="0">
                                          <p:val>
                                            <p:strVal val="0-#ppt_w/2"/>
                                          </p:val>
                                        </p:tav>
                                        <p:tav tm="100000">
                                          <p:val>
                                            <p:strVal val="#ppt_x"/>
                                          </p:val>
                                        </p:tav>
                                      </p:tavLst>
                                    </p:anim>
                                    <p:anim calcmode="lin" valueType="num">
                                      <p:cBhvr additive="base">
                                        <p:cTn id="67" dur="5000" fill="hold"/>
                                        <p:tgtEl>
                                          <p:spTgt spid="35"/>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5000" fill="hold"/>
                                        <p:tgtEl>
                                          <p:spTgt spid="13"/>
                                        </p:tgtEl>
                                        <p:attrNameLst>
                                          <p:attrName>ppt_x</p:attrName>
                                        </p:attrNameLst>
                                      </p:cBhvr>
                                      <p:tavLst>
                                        <p:tav tm="0">
                                          <p:val>
                                            <p:strVal val="0-#ppt_w/2"/>
                                          </p:val>
                                        </p:tav>
                                        <p:tav tm="100000">
                                          <p:val>
                                            <p:strVal val="#ppt_x"/>
                                          </p:val>
                                        </p:tav>
                                      </p:tavLst>
                                    </p:anim>
                                    <p:anim calcmode="lin" valueType="num">
                                      <p:cBhvr additive="base">
                                        <p:cTn id="71" dur="5000" fill="hold"/>
                                        <p:tgtEl>
                                          <p:spTgt spid="13"/>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additive="base">
                                        <p:cTn id="74" dur="5000" fill="hold"/>
                                        <p:tgtEl>
                                          <p:spTgt spid="25"/>
                                        </p:tgtEl>
                                        <p:attrNameLst>
                                          <p:attrName>ppt_x</p:attrName>
                                        </p:attrNameLst>
                                      </p:cBhvr>
                                      <p:tavLst>
                                        <p:tav tm="0">
                                          <p:val>
                                            <p:strVal val="0-#ppt_w/2"/>
                                          </p:val>
                                        </p:tav>
                                        <p:tav tm="100000">
                                          <p:val>
                                            <p:strVal val="#ppt_x"/>
                                          </p:val>
                                        </p:tav>
                                      </p:tavLst>
                                    </p:anim>
                                    <p:anim calcmode="lin" valueType="num">
                                      <p:cBhvr additive="base">
                                        <p:cTn id="75" dur="5000" fill="hold"/>
                                        <p:tgtEl>
                                          <p:spTgt spid="2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31"/>
                                        </p:tgtEl>
                                        <p:attrNameLst>
                                          <p:attrName>style.visibility</p:attrName>
                                        </p:attrNameLst>
                                      </p:cBhvr>
                                      <p:to>
                                        <p:strVal val="visible"/>
                                      </p:to>
                                    </p:set>
                                    <p:anim calcmode="lin" valueType="num">
                                      <p:cBhvr additive="base">
                                        <p:cTn id="78" dur="5000" fill="hold"/>
                                        <p:tgtEl>
                                          <p:spTgt spid="31"/>
                                        </p:tgtEl>
                                        <p:attrNameLst>
                                          <p:attrName>ppt_x</p:attrName>
                                        </p:attrNameLst>
                                      </p:cBhvr>
                                      <p:tavLst>
                                        <p:tav tm="0">
                                          <p:val>
                                            <p:strVal val="0-#ppt_w/2"/>
                                          </p:val>
                                        </p:tav>
                                        <p:tav tm="100000">
                                          <p:val>
                                            <p:strVal val="#ppt_x"/>
                                          </p:val>
                                        </p:tav>
                                      </p:tavLst>
                                    </p:anim>
                                    <p:anim calcmode="lin" valueType="num">
                                      <p:cBhvr additive="base">
                                        <p:cTn id="79" dur="5000" fill="hold"/>
                                        <p:tgtEl>
                                          <p:spTgt spid="31"/>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5000" fill="hold"/>
                                        <p:tgtEl>
                                          <p:spTgt spid="7"/>
                                        </p:tgtEl>
                                        <p:attrNameLst>
                                          <p:attrName>ppt_x</p:attrName>
                                        </p:attrNameLst>
                                      </p:cBhvr>
                                      <p:tavLst>
                                        <p:tav tm="0">
                                          <p:val>
                                            <p:strVal val="0-#ppt_w/2"/>
                                          </p:val>
                                        </p:tav>
                                        <p:tav tm="100000">
                                          <p:val>
                                            <p:strVal val="#ppt_x"/>
                                          </p:val>
                                        </p:tav>
                                      </p:tavLst>
                                    </p:anim>
                                    <p:anim calcmode="lin" valueType="num">
                                      <p:cBhvr additive="base">
                                        <p:cTn id="83" dur="5000" fill="hold"/>
                                        <p:tgtEl>
                                          <p:spTgt spid="7"/>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0" fill="hold"/>
                                        <p:tgtEl>
                                          <p:spTgt spid="19"/>
                                        </p:tgtEl>
                                        <p:attrNameLst>
                                          <p:attrName>ppt_x</p:attrName>
                                        </p:attrNameLst>
                                      </p:cBhvr>
                                      <p:tavLst>
                                        <p:tav tm="0">
                                          <p:val>
                                            <p:strVal val="0-#ppt_w/2"/>
                                          </p:val>
                                        </p:tav>
                                        <p:tav tm="100000">
                                          <p:val>
                                            <p:strVal val="#ppt_x"/>
                                          </p:val>
                                        </p:tav>
                                      </p:tavLst>
                                    </p:anim>
                                    <p:anim calcmode="lin" valueType="num">
                                      <p:cBhvr additive="base">
                                        <p:cTn id="87" dur="5000" fill="hold"/>
                                        <p:tgtEl>
                                          <p:spTgt spid="19"/>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7"/>
                                        </p:tgtEl>
                                        <p:attrNameLst>
                                          <p:attrName>style.visibility</p:attrName>
                                        </p:attrNameLst>
                                      </p:cBhvr>
                                      <p:to>
                                        <p:strVal val="visible"/>
                                      </p:to>
                                    </p:set>
                                    <p:anim calcmode="lin" valueType="num">
                                      <p:cBhvr additive="base">
                                        <p:cTn id="90" dur="5000" fill="hold"/>
                                        <p:tgtEl>
                                          <p:spTgt spid="37"/>
                                        </p:tgtEl>
                                        <p:attrNameLst>
                                          <p:attrName>ppt_x</p:attrName>
                                        </p:attrNameLst>
                                      </p:cBhvr>
                                      <p:tavLst>
                                        <p:tav tm="0">
                                          <p:val>
                                            <p:strVal val="0-#ppt_w/2"/>
                                          </p:val>
                                        </p:tav>
                                        <p:tav tm="100000">
                                          <p:val>
                                            <p:strVal val="#ppt_x"/>
                                          </p:val>
                                        </p:tav>
                                      </p:tavLst>
                                    </p:anim>
                                    <p:anim calcmode="lin" valueType="num">
                                      <p:cBhvr additive="base">
                                        <p:cTn id="91" dur="5000" fill="hold"/>
                                        <p:tgtEl>
                                          <p:spTgt spid="3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additive="base">
                                        <p:cTn id="94" dur="5000" fill="hold"/>
                                        <p:tgtEl>
                                          <p:spTgt spid="9"/>
                                        </p:tgtEl>
                                        <p:attrNameLst>
                                          <p:attrName>ppt_x</p:attrName>
                                        </p:attrNameLst>
                                      </p:cBhvr>
                                      <p:tavLst>
                                        <p:tav tm="0">
                                          <p:val>
                                            <p:strVal val="0-#ppt_w/2"/>
                                          </p:val>
                                        </p:tav>
                                        <p:tav tm="100000">
                                          <p:val>
                                            <p:strVal val="#ppt_x"/>
                                          </p:val>
                                        </p:tav>
                                      </p:tavLst>
                                    </p:anim>
                                    <p:anim calcmode="lin" valueType="num">
                                      <p:cBhvr additive="base">
                                        <p:cTn id="95" dur="5000" fill="hold"/>
                                        <p:tgtEl>
                                          <p:spTgt spid="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5000" fill="hold"/>
                                        <p:tgtEl>
                                          <p:spTgt spid="21"/>
                                        </p:tgtEl>
                                        <p:attrNameLst>
                                          <p:attrName>ppt_x</p:attrName>
                                        </p:attrNameLst>
                                      </p:cBhvr>
                                      <p:tavLst>
                                        <p:tav tm="0">
                                          <p:val>
                                            <p:strVal val="0-#ppt_w/2"/>
                                          </p:val>
                                        </p:tav>
                                        <p:tav tm="100000">
                                          <p:val>
                                            <p:strVal val="#ppt_x"/>
                                          </p:val>
                                        </p:tav>
                                      </p:tavLst>
                                    </p:anim>
                                    <p:anim calcmode="lin" valueType="num">
                                      <p:cBhvr additive="base">
                                        <p:cTn id="99" dur="5000" fill="hold"/>
                                        <p:tgtEl>
                                          <p:spTgt spid="2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9"/>
                                        </p:tgtEl>
                                        <p:attrNameLst>
                                          <p:attrName>style.visibility</p:attrName>
                                        </p:attrNameLst>
                                      </p:cBhvr>
                                      <p:to>
                                        <p:strVal val="visible"/>
                                      </p:to>
                                    </p:set>
                                    <p:anim calcmode="lin" valueType="num">
                                      <p:cBhvr additive="base">
                                        <p:cTn id="102" dur="5000" fill="hold"/>
                                        <p:tgtEl>
                                          <p:spTgt spid="39"/>
                                        </p:tgtEl>
                                        <p:attrNameLst>
                                          <p:attrName>ppt_x</p:attrName>
                                        </p:attrNameLst>
                                      </p:cBhvr>
                                      <p:tavLst>
                                        <p:tav tm="0">
                                          <p:val>
                                            <p:strVal val="0-#ppt_w/2"/>
                                          </p:val>
                                        </p:tav>
                                        <p:tav tm="100000">
                                          <p:val>
                                            <p:strVal val="#ppt_x"/>
                                          </p:val>
                                        </p:tav>
                                      </p:tavLst>
                                    </p:anim>
                                    <p:anim calcmode="lin" valueType="num">
                                      <p:cBhvr additive="base">
                                        <p:cTn id="103" dur="5000" fill="hold"/>
                                        <p:tgtEl>
                                          <p:spTgt spid="39"/>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5000" fill="hold"/>
                                        <p:tgtEl>
                                          <p:spTgt spid="11"/>
                                        </p:tgtEl>
                                        <p:attrNameLst>
                                          <p:attrName>ppt_x</p:attrName>
                                        </p:attrNameLst>
                                      </p:cBhvr>
                                      <p:tavLst>
                                        <p:tav tm="0">
                                          <p:val>
                                            <p:strVal val="0-#ppt_w/2"/>
                                          </p:val>
                                        </p:tav>
                                        <p:tav tm="100000">
                                          <p:val>
                                            <p:strVal val="#ppt_x"/>
                                          </p:val>
                                        </p:tav>
                                      </p:tavLst>
                                    </p:anim>
                                    <p:anim calcmode="lin" valueType="num">
                                      <p:cBhvr additive="base">
                                        <p:cTn id="107" dur="5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41"/>
                                        </p:tgtEl>
                                        <p:attrNameLst>
                                          <p:attrName>style.visibility</p:attrName>
                                        </p:attrNameLst>
                                      </p:cBhvr>
                                      <p:to>
                                        <p:strVal val="visible"/>
                                      </p:to>
                                    </p:set>
                                    <p:anim calcmode="lin" valueType="num">
                                      <p:cBhvr additive="base">
                                        <p:cTn id="114" dur="5000" fill="hold"/>
                                        <p:tgtEl>
                                          <p:spTgt spid="41"/>
                                        </p:tgtEl>
                                        <p:attrNameLst>
                                          <p:attrName>ppt_x</p:attrName>
                                        </p:attrNameLst>
                                      </p:cBhvr>
                                      <p:tavLst>
                                        <p:tav tm="0">
                                          <p:val>
                                            <p:strVal val="0-#ppt_w/2"/>
                                          </p:val>
                                        </p:tav>
                                        <p:tav tm="100000">
                                          <p:val>
                                            <p:strVal val="#ppt_x"/>
                                          </p:val>
                                        </p:tav>
                                      </p:tavLst>
                                    </p:anim>
                                    <p:anim calcmode="lin" valueType="num">
                                      <p:cBhvr additive="base">
                                        <p:cTn id="115" dur="5000" fill="hold"/>
                                        <p:tgtEl>
                                          <p:spTgt spid="41"/>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4"/>
                                        </p:tgtEl>
                                        <p:attrNameLst>
                                          <p:attrName>style.visibility</p:attrName>
                                        </p:attrNameLst>
                                      </p:cBhvr>
                                      <p:to>
                                        <p:strVal val="visible"/>
                                      </p:to>
                                    </p:set>
                                    <p:anim calcmode="lin" valueType="num">
                                      <p:cBhvr additive="base">
                                        <p:cTn id="118" dur="5000" fill="hold"/>
                                        <p:tgtEl>
                                          <p:spTgt spid="14"/>
                                        </p:tgtEl>
                                        <p:attrNameLst>
                                          <p:attrName>ppt_x</p:attrName>
                                        </p:attrNameLst>
                                      </p:cBhvr>
                                      <p:tavLst>
                                        <p:tav tm="0">
                                          <p:val>
                                            <p:strVal val="1+#ppt_w/2"/>
                                          </p:val>
                                        </p:tav>
                                        <p:tav tm="100000">
                                          <p:val>
                                            <p:strVal val="#ppt_x"/>
                                          </p:val>
                                        </p:tav>
                                      </p:tavLst>
                                    </p:anim>
                                    <p:anim calcmode="lin" valueType="num">
                                      <p:cBhvr additive="base">
                                        <p:cTn id="119" dur="5000" fill="hold"/>
                                        <p:tgtEl>
                                          <p:spTgt spid="1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5000" fill="hold"/>
                                        <p:tgtEl>
                                          <p:spTgt spid="32"/>
                                        </p:tgtEl>
                                        <p:attrNameLst>
                                          <p:attrName>ppt_x</p:attrName>
                                        </p:attrNameLst>
                                      </p:cBhvr>
                                      <p:tavLst>
                                        <p:tav tm="0">
                                          <p:val>
                                            <p:strVal val="1+#ppt_w/2"/>
                                          </p:val>
                                        </p:tav>
                                        <p:tav tm="100000">
                                          <p:val>
                                            <p:strVal val="#ppt_x"/>
                                          </p:val>
                                        </p:tav>
                                      </p:tavLst>
                                    </p:anim>
                                    <p:anim calcmode="lin" valueType="num">
                                      <p:cBhvr additive="base">
                                        <p:cTn id="127" dur="5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6"/>
                                        </p:tgtEl>
                                        <p:attrNameLst>
                                          <p:attrName>style.visibility</p:attrName>
                                        </p:attrNameLst>
                                      </p:cBhvr>
                                      <p:to>
                                        <p:strVal val="visible"/>
                                      </p:to>
                                    </p:set>
                                    <p:anim calcmode="lin" valueType="num">
                                      <p:cBhvr additive="base">
                                        <p:cTn id="130" dur="5000" fill="hold"/>
                                        <p:tgtEl>
                                          <p:spTgt spid="16"/>
                                        </p:tgtEl>
                                        <p:attrNameLst>
                                          <p:attrName>ppt_x</p:attrName>
                                        </p:attrNameLst>
                                      </p:cBhvr>
                                      <p:tavLst>
                                        <p:tav tm="0">
                                          <p:val>
                                            <p:strVal val="1+#ppt_w/2"/>
                                          </p:val>
                                        </p:tav>
                                        <p:tav tm="100000">
                                          <p:val>
                                            <p:strVal val="#ppt_x"/>
                                          </p:val>
                                        </p:tav>
                                      </p:tavLst>
                                    </p:anim>
                                    <p:anim calcmode="lin" valueType="num">
                                      <p:cBhvr additive="base">
                                        <p:cTn id="131" dur="5000" fill="hold"/>
                                        <p:tgtEl>
                                          <p:spTgt spid="16"/>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8"/>
                                        </p:tgtEl>
                                        <p:attrNameLst>
                                          <p:attrName>style.visibility</p:attrName>
                                        </p:attrNameLst>
                                      </p:cBhvr>
                                      <p:to>
                                        <p:strVal val="visible"/>
                                      </p:to>
                                    </p:set>
                                    <p:anim calcmode="lin" valueType="num">
                                      <p:cBhvr additive="base">
                                        <p:cTn id="134" dur="5000" fill="hold"/>
                                        <p:tgtEl>
                                          <p:spTgt spid="28"/>
                                        </p:tgtEl>
                                        <p:attrNameLst>
                                          <p:attrName>ppt_x</p:attrName>
                                        </p:attrNameLst>
                                      </p:cBhvr>
                                      <p:tavLst>
                                        <p:tav tm="0">
                                          <p:val>
                                            <p:strVal val="1+#ppt_w/2"/>
                                          </p:val>
                                        </p:tav>
                                        <p:tav tm="100000">
                                          <p:val>
                                            <p:strVal val="#ppt_x"/>
                                          </p:val>
                                        </p:tav>
                                      </p:tavLst>
                                    </p:anim>
                                    <p:anim calcmode="lin" valueType="num">
                                      <p:cBhvr additive="base">
                                        <p:cTn id="135" dur="5000" fill="hold"/>
                                        <p:tgtEl>
                                          <p:spTgt spid="28"/>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2"/>
                                        </p:tgtEl>
                                        <p:attrNameLst>
                                          <p:attrName>style.visibility</p:attrName>
                                        </p:attrNameLst>
                                      </p:cBhvr>
                                      <p:to>
                                        <p:strVal val="visible"/>
                                      </p:to>
                                    </p:set>
                                    <p:anim calcmode="lin" valueType="num">
                                      <p:cBhvr additive="base">
                                        <p:cTn id="142" dur="5000" fill="hold"/>
                                        <p:tgtEl>
                                          <p:spTgt spid="12"/>
                                        </p:tgtEl>
                                        <p:attrNameLst>
                                          <p:attrName>ppt_x</p:attrName>
                                        </p:attrNameLst>
                                      </p:cBhvr>
                                      <p:tavLst>
                                        <p:tav tm="0">
                                          <p:val>
                                            <p:strVal val="1+#ppt_w/2"/>
                                          </p:val>
                                        </p:tav>
                                        <p:tav tm="100000">
                                          <p:val>
                                            <p:strVal val="#ppt_x"/>
                                          </p:val>
                                        </p:tav>
                                      </p:tavLst>
                                    </p:anim>
                                    <p:anim calcmode="lin" valueType="num">
                                      <p:cBhvr additive="base">
                                        <p:cTn id="143" dur="5000" fill="hold"/>
                                        <p:tgtEl>
                                          <p:spTgt spid="12"/>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4"/>
                                        </p:tgtEl>
                                        <p:attrNameLst>
                                          <p:attrName>style.visibility</p:attrName>
                                        </p:attrNameLst>
                                      </p:cBhvr>
                                      <p:to>
                                        <p:strVal val="visible"/>
                                      </p:to>
                                    </p:set>
                                    <p:anim calcmode="lin" valueType="num">
                                      <p:cBhvr additive="base">
                                        <p:cTn id="146" dur="5000" fill="hold"/>
                                        <p:tgtEl>
                                          <p:spTgt spid="24"/>
                                        </p:tgtEl>
                                        <p:attrNameLst>
                                          <p:attrName>ppt_x</p:attrName>
                                        </p:attrNameLst>
                                      </p:cBhvr>
                                      <p:tavLst>
                                        <p:tav tm="0">
                                          <p:val>
                                            <p:strVal val="1+#ppt_w/2"/>
                                          </p:val>
                                        </p:tav>
                                        <p:tav tm="100000">
                                          <p:val>
                                            <p:strVal val="#ppt_x"/>
                                          </p:val>
                                        </p:tav>
                                      </p:tavLst>
                                    </p:anim>
                                    <p:anim calcmode="lin" valueType="num">
                                      <p:cBhvr additive="base">
                                        <p:cTn id="147" dur="5000" fill="hold"/>
                                        <p:tgtEl>
                                          <p:spTgt spid="24"/>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30"/>
                                        </p:tgtEl>
                                        <p:attrNameLst>
                                          <p:attrName>style.visibility</p:attrName>
                                        </p:attrNameLst>
                                      </p:cBhvr>
                                      <p:to>
                                        <p:strVal val="visible"/>
                                      </p:to>
                                    </p:set>
                                    <p:anim calcmode="lin" valueType="num">
                                      <p:cBhvr additive="base">
                                        <p:cTn id="150" dur="5000" fill="hold"/>
                                        <p:tgtEl>
                                          <p:spTgt spid="30"/>
                                        </p:tgtEl>
                                        <p:attrNameLst>
                                          <p:attrName>ppt_x</p:attrName>
                                        </p:attrNameLst>
                                      </p:cBhvr>
                                      <p:tavLst>
                                        <p:tav tm="0">
                                          <p:val>
                                            <p:strVal val="1+#ppt_w/2"/>
                                          </p:val>
                                        </p:tav>
                                        <p:tav tm="100000">
                                          <p:val>
                                            <p:strVal val="#ppt_x"/>
                                          </p:val>
                                        </p:tav>
                                      </p:tavLst>
                                    </p:anim>
                                    <p:anim calcmode="lin" valueType="num">
                                      <p:cBhvr additive="base">
                                        <p:cTn id="151" dur="5000" fill="hold"/>
                                        <p:tgtEl>
                                          <p:spTgt spid="30"/>
                                        </p:tgtEl>
                                        <p:attrNameLst>
                                          <p:attrName>ppt_y</p:attrName>
                                        </p:attrNameLst>
                                      </p:cBhvr>
                                      <p:tavLst>
                                        <p:tav tm="0">
                                          <p:val>
                                            <p:strVal val="1+#ppt_h/2"/>
                                          </p:val>
                                        </p:tav>
                                        <p:tav tm="100000">
                                          <p:val>
                                            <p:strVal val="#ppt_y"/>
                                          </p:val>
                                        </p:tav>
                                      </p:tavLst>
                                    </p:anim>
                                  </p:childTnLst>
                                </p:cTn>
                              </p:par>
                            </p:childTnLst>
                          </p:cTn>
                        </p:par>
                        <p:par>
                          <p:cTn id="152" fill="hold">
                            <p:stCondLst>
                              <p:cond delay="5000"/>
                            </p:stCondLst>
                            <p:childTnLst>
                              <p:par>
                                <p:cTn id="153" presetID="2" presetClass="exit" presetSubtype="2" fill="hold" grpId="1" nodeType="afterEffect">
                                  <p:stCondLst>
                                    <p:cond delay="0"/>
                                  </p:stCondLst>
                                  <p:childTnLst>
                                    <p:anim calcmode="lin" valueType="num">
                                      <p:cBhvr additive="base">
                                        <p:cTn id="154" dur="5000"/>
                                        <p:tgtEl>
                                          <p:spTgt spid="6"/>
                                        </p:tgtEl>
                                        <p:attrNameLst>
                                          <p:attrName>ppt_x</p:attrName>
                                        </p:attrNameLst>
                                      </p:cBhvr>
                                      <p:tavLst>
                                        <p:tav tm="0">
                                          <p:val>
                                            <p:strVal val="ppt_x"/>
                                          </p:val>
                                        </p:tav>
                                        <p:tav tm="100000">
                                          <p:val>
                                            <p:strVal val="1+ppt_w/2"/>
                                          </p:val>
                                        </p:tav>
                                      </p:tavLst>
                                    </p:anim>
                                    <p:anim calcmode="lin" valueType="num">
                                      <p:cBhvr additive="base">
                                        <p:cTn id="155" dur="5000"/>
                                        <p:tgtEl>
                                          <p:spTgt spid="6"/>
                                        </p:tgtEl>
                                        <p:attrNameLst>
                                          <p:attrName>ppt_y</p:attrName>
                                        </p:attrNameLst>
                                      </p:cBhvr>
                                      <p:tavLst>
                                        <p:tav tm="0">
                                          <p:val>
                                            <p:strVal val="ppt_y"/>
                                          </p:val>
                                        </p:tav>
                                        <p:tav tm="100000">
                                          <p:val>
                                            <p:strVal val="ppt_y"/>
                                          </p:val>
                                        </p:tav>
                                      </p:tavLst>
                                    </p:anim>
                                    <p:set>
                                      <p:cBhvr>
                                        <p:cTn id="156" dur="1" fill="hold">
                                          <p:stCondLst>
                                            <p:cond delay="4999"/>
                                          </p:stCondLst>
                                        </p:cTn>
                                        <p:tgtEl>
                                          <p:spTgt spid="6"/>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5000"/>
                                        <p:tgtEl>
                                          <p:spTgt spid="7"/>
                                        </p:tgtEl>
                                        <p:attrNameLst>
                                          <p:attrName>ppt_x</p:attrName>
                                        </p:attrNameLst>
                                      </p:cBhvr>
                                      <p:tavLst>
                                        <p:tav tm="0">
                                          <p:val>
                                            <p:strVal val="ppt_x"/>
                                          </p:val>
                                        </p:tav>
                                        <p:tav tm="100000">
                                          <p:val>
                                            <p:strVal val="1+ppt_w/2"/>
                                          </p:val>
                                        </p:tav>
                                      </p:tavLst>
                                    </p:anim>
                                    <p:anim calcmode="lin" valueType="num">
                                      <p:cBhvr additive="base">
                                        <p:cTn id="159" dur="5000"/>
                                        <p:tgtEl>
                                          <p:spTgt spid="7"/>
                                        </p:tgtEl>
                                        <p:attrNameLst>
                                          <p:attrName>ppt_y</p:attrName>
                                        </p:attrNameLst>
                                      </p:cBhvr>
                                      <p:tavLst>
                                        <p:tav tm="0">
                                          <p:val>
                                            <p:strVal val="ppt_y"/>
                                          </p:val>
                                        </p:tav>
                                        <p:tav tm="100000">
                                          <p:val>
                                            <p:strVal val="ppt_y"/>
                                          </p:val>
                                        </p:tav>
                                      </p:tavLst>
                                    </p:anim>
                                    <p:set>
                                      <p:cBhvr>
                                        <p:cTn id="160" dur="1" fill="hold">
                                          <p:stCondLst>
                                            <p:cond delay="4999"/>
                                          </p:stCondLst>
                                        </p:cTn>
                                        <p:tgtEl>
                                          <p:spTgt spid="7"/>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5000"/>
                                        <p:tgtEl>
                                          <p:spTgt spid="8"/>
                                        </p:tgtEl>
                                        <p:attrNameLst>
                                          <p:attrName>ppt_x</p:attrName>
                                        </p:attrNameLst>
                                      </p:cBhvr>
                                      <p:tavLst>
                                        <p:tav tm="0">
                                          <p:val>
                                            <p:strVal val="ppt_x"/>
                                          </p:val>
                                        </p:tav>
                                        <p:tav tm="100000">
                                          <p:val>
                                            <p:strVal val="1+ppt_w/2"/>
                                          </p:val>
                                        </p:tav>
                                      </p:tavLst>
                                    </p:anim>
                                    <p:anim calcmode="lin" valueType="num">
                                      <p:cBhvr additive="base">
                                        <p:cTn id="163" dur="5000"/>
                                        <p:tgtEl>
                                          <p:spTgt spid="8"/>
                                        </p:tgtEl>
                                        <p:attrNameLst>
                                          <p:attrName>ppt_y</p:attrName>
                                        </p:attrNameLst>
                                      </p:cBhvr>
                                      <p:tavLst>
                                        <p:tav tm="0">
                                          <p:val>
                                            <p:strVal val="ppt_y"/>
                                          </p:val>
                                        </p:tav>
                                        <p:tav tm="100000">
                                          <p:val>
                                            <p:strVal val="ppt_y"/>
                                          </p:val>
                                        </p:tav>
                                      </p:tavLst>
                                    </p:anim>
                                    <p:set>
                                      <p:cBhvr>
                                        <p:cTn id="164" dur="1" fill="hold">
                                          <p:stCondLst>
                                            <p:cond delay="4999"/>
                                          </p:stCondLst>
                                        </p:cTn>
                                        <p:tgtEl>
                                          <p:spTgt spid="8"/>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5000"/>
                                        <p:tgtEl>
                                          <p:spTgt spid="9"/>
                                        </p:tgtEl>
                                        <p:attrNameLst>
                                          <p:attrName>ppt_x</p:attrName>
                                        </p:attrNameLst>
                                      </p:cBhvr>
                                      <p:tavLst>
                                        <p:tav tm="0">
                                          <p:val>
                                            <p:strVal val="ppt_x"/>
                                          </p:val>
                                        </p:tav>
                                        <p:tav tm="100000">
                                          <p:val>
                                            <p:strVal val="1+ppt_w/2"/>
                                          </p:val>
                                        </p:tav>
                                      </p:tavLst>
                                    </p:anim>
                                    <p:anim calcmode="lin" valueType="num">
                                      <p:cBhvr additive="base">
                                        <p:cTn id="167" dur="5000"/>
                                        <p:tgtEl>
                                          <p:spTgt spid="9"/>
                                        </p:tgtEl>
                                        <p:attrNameLst>
                                          <p:attrName>ppt_y</p:attrName>
                                        </p:attrNameLst>
                                      </p:cBhvr>
                                      <p:tavLst>
                                        <p:tav tm="0">
                                          <p:val>
                                            <p:strVal val="ppt_y"/>
                                          </p:val>
                                        </p:tav>
                                        <p:tav tm="100000">
                                          <p:val>
                                            <p:strVal val="ppt_y"/>
                                          </p:val>
                                        </p:tav>
                                      </p:tavLst>
                                    </p:anim>
                                    <p:set>
                                      <p:cBhvr>
                                        <p:cTn id="168" dur="1" fill="hold">
                                          <p:stCondLst>
                                            <p:cond delay="4999"/>
                                          </p:stCondLst>
                                        </p:cTn>
                                        <p:tgtEl>
                                          <p:spTgt spid="9"/>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5000"/>
                                        <p:tgtEl>
                                          <p:spTgt spid="10"/>
                                        </p:tgtEl>
                                        <p:attrNameLst>
                                          <p:attrName>ppt_x</p:attrName>
                                        </p:attrNameLst>
                                      </p:cBhvr>
                                      <p:tavLst>
                                        <p:tav tm="0">
                                          <p:val>
                                            <p:strVal val="ppt_x"/>
                                          </p:val>
                                        </p:tav>
                                        <p:tav tm="100000">
                                          <p:val>
                                            <p:strVal val="1+ppt_w/2"/>
                                          </p:val>
                                        </p:tav>
                                      </p:tavLst>
                                    </p:anim>
                                    <p:anim calcmode="lin" valueType="num">
                                      <p:cBhvr additive="base">
                                        <p:cTn id="171" dur="5000"/>
                                        <p:tgtEl>
                                          <p:spTgt spid="10"/>
                                        </p:tgtEl>
                                        <p:attrNameLst>
                                          <p:attrName>ppt_y</p:attrName>
                                        </p:attrNameLst>
                                      </p:cBhvr>
                                      <p:tavLst>
                                        <p:tav tm="0">
                                          <p:val>
                                            <p:strVal val="ppt_y"/>
                                          </p:val>
                                        </p:tav>
                                        <p:tav tm="100000">
                                          <p:val>
                                            <p:strVal val="ppt_y"/>
                                          </p:val>
                                        </p:tav>
                                      </p:tavLst>
                                    </p:anim>
                                    <p:set>
                                      <p:cBhvr>
                                        <p:cTn id="172" dur="1" fill="hold">
                                          <p:stCondLst>
                                            <p:cond delay="4999"/>
                                          </p:stCondLst>
                                        </p:cTn>
                                        <p:tgtEl>
                                          <p:spTgt spid="10"/>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5000"/>
                                        <p:tgtEl>
                                          <p:spTgt spid="11"/>
                                        </p:tgtEl>
                                        <p:attrNameLst>
                                          <p:attrName>ppt_x</p:attrName>
                                        </p:attrNameLst>
                                      </p:cBhvr>
                                      <p:tavLst>
                                        <p:tav tm="0">
                                          <p:val>
                                            <p:strVal val="ppt_x"/>
                                          </p:val>
                                        </p:tav>
                                        <p:tav tm="100000">
                                          <p:val>
                                            <p:strVal val="1+ppt_w/2"/>
                                          </p:val>
                                        </p:tav>
                                      </p:tavLst>
                                    </p:anim>
                                    <p:anim calcmode="lin" valueType="num">
                                      <p:cBhvr additive="base">
                                        <p:cTn id="175" dur="5000"/>
                                        <p:tgtEl>
                                          <p:spTgt spid="11"/>
                                        </p:tgtEl>
                                        <p:attrNameLst>
                                          <p:attrName>ppt_y</p:attrName>
                                        </p:attrNameLst>
                                      </p:cBhvr>
                                      <p:tavLst>
                                        <p:tav tm="0">
                                          <p:val>
                                            <p:strVal val="ppt_y"/>
                                          </p:val>
                                        </p:tav>
                                        <p:tav tm="100000">
                                          <p:val>
                                            <p:strVal val="ppt_y"/>
                                          </p:val>
                                        </p:tav>
                                      </p:tavLst>
                                    </p:anim>
                                    <p:set>
                                      <p:cBhvr>
                                        <p:cTn id="176" dur="1" fill="hold">
                                          <p:stCondLst>
                                            <p:cond delay="4999"/>
                                          </p:stCondLst>
                                        </p:cTn>
                                        <p:tgtEl>
                                          <p:spTgt spid="11"/>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5000"/>
                                        <p:tgtEl>
                                          <p:spTgt spid="18"/>
                                        </p:tgtEl>
                                        <p:attrNameLst>
                                          <p:attrName>ppt_x</p:attrName>
                                        </p:attrNameLst>
                                      </p:cBhvr>
                                      <p:tavLst>
                                        <p:tav tm="0">
                                          <p:val>
                                            <p:strVal val="ppt_x"/>
                                          </p:val>
                                        </p:tav>
                                        <p:tav tm="100000">
                                          <p:val>
                                            <p:strVal val="1+ppt_w/2"/>
                                          </p:val>
                                        </p:tav>
                                      </p:tavLst>
                                    </p:anim>
                                    <p:anim calcmode="lin" valueType="num">
                                      <p:cBhvr additive="base">
                                        <p:cTn id="179" dur="5000"/>
                                        <p:tgtEl>
                                          <p:spTgt spid="18"/>
                                        </p:tgtEl>
                                        <p:attrNameLst>
                                          <p:attrName>ppt_y</p:attrName>
                                        </p:attrNameLst>
                                      </p:cBhvr>
                                      <p:tavLst>
                                        <p:tav tm="0">
                                          <p:val>
                                            <p:strVal val="ppt_y"/>
                                          </p:val>
                                        </p:tav>
                                        <p:tav tm="100000">
                                          <p:val>
                                            <p:strVal val="ppt_y"/>
                                          </p:val>
                                        </p:tav>
                                      </p:tavLst>
                                    </p:anim>
                                    <p:set>
                                      <p:cBhvr>
                                        <p:cTn id="180" dur="1" fill="hold">
                                          <p:stCondLst>
                                            <p:cond delay="4999"/>
                                          </p:stCondLst>
                                        </p:cTn>
                                        <p:tgtEl>
                                          <p:spTgt spid="18"/>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5000"/>
                                        <p:tgtEl>
                                          <p:spTgt spid="19"/>
                                        </p:tgtEl>
                                        <p:attrNameLst>
                                          <p:attrName>ppt_x</p:attrName>
                                        </p:attrNameLst>
                                      </p:cBhvr>
                                      <p:tavLst>
                                        <p:tav tm="0">
                                          <p:val>
                                            <p:strVal val="ppt_x"/>
                                          </p:val>
                                        </p:tav>
                                        <p:tav tm="100000">
                                          <p:val>
                                            <p:strVal val="1+ppt_w/2"/>
                                          </p:val>
                                        </p:tav>
                                      </p:tavLst>
                                    </p:anim>
                                    <p:anim calcmode="lin" valueType="num">
                                      <p:cBhvr additive="base">
                                        <p:cTn id="183" dur="5000"/>
                                        <p:tgtEl>
                                          <p:spTgt spid="19"/>
                                        </p:tgtEl>
                                        <p:attrNameLst>
                                          <p:attrName>ppt_y</p:attrName>
                                        </p:attrNameLst>
                                      </p:cBhvr>
                                      <p:tavLst>
                                        <p:tav tm="0">
                                          <p:val>
                                            <p:strVal val="ppt_y"/>
                                          </p:val>
                                        </p:tav>
                                        <p:tav tm="100000">
                                          <p:val>
                                            <p:strVal val="ppt_y"/>
                                          </p:val>
                                        </p:tav>
                                      </p:tavLst>
                                    </p:anim>
                                    <p:set>
                                      <p:cBhvr>
                                        <p:cTn id="184" dur="1" fill="hold">
                                          <p:stCondLst>
                                            <p:cond delay="4999"/>
                                          </p:stCondLst>
                                        </p:cTn>
                                        <p:tgtEl>
                                          <p:spTgt spid="19"/>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5000"/>
                                        <p:tgtEl>
                                          <p:spTgt spid="20"/>
                                        </p:tgtEl>
                                        <p:attrNameLst>
                                          <p:attrName>ppt_x</p:attrName>
                                        </p:attrNameLst>
                                      </p:cBhvr>
                                      <p:tavLst>
                                        <p:tav tm="0">
                                          <p:val>
                                            <p:strVal val="ppt_x"/>
                                          </p:val>
                                        </p:tav>
                                        <p:tav tm="100000">
                                          <p:val>
                                            <p:strVal val="1+ppt_w/2"/>
                                          </p:val>
                                        </p:tav>
                                      </p:tavLst>
                                    </p:anim>
                                    <p:anim calcmode="lin" valueType="num">
                                      <p:cBhvr additive="base">
                                        <p:cTn id="187" dur="5000"/>
                                        <p:tgtEl>
                                          <p:spTgt spid="20"/>
                                        </p:tgtEl>
                                        <p:attrNameLst>
                                          <p:attrName>ppt_y</p:attrName>
                                        </p:attrNameLst>
                                      </p:cBhvr>
                                      <p:tavLst>
                                        <p:tav tm="0">
                                          <p:val>
                                            <p:strVal val="ppt_y"/>
                                          </p:val>
                                        </p:tav>
                                        <p:tav tm="100000">
                                          <p:val>
                                            <p:strVal val="ppt_y"/>
                                          </p:val>
                                        </p:tav>
                                      </p:tavLst>
                                    </p:anim>
                                    <p:set>
                                      <p:cBhvr>
                                        <p:cTn id="188" dur="1" fill="hold">
                                          <p:stCondLst>
                                            <p:cond delay="4999"/>
                                          </p:stCondLst>
                                        </p:cTn>
                                        <p:tgtEl>
                                          <p:spTgt spid="20"/>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5000"/>
                                        <p:tgtEl>
                                          <p:spTgt spid="21"/>
                                        </p:tgtEl>
                                        <p:attrNameLst>
                                          <p:attrName>ppt_x</p:attrName>
                                        </p:attrNameLst>
                                      </p:cBhvr>
                                      <p:tavLst>
                                        <p:tav tm="0">
                                          <p:val>
                                            <p:strVal val="ppt_x"/>
                                          </p:val>
                                        </p:tav>
                                        <p:tav tm="100000">
                                          <p:val>
                                            <p:strVal val="1+ppt_w/2"/>
                                          </p:val>
                                        </p:tav>
                                      </p:tavLst>
                                    </p:anim>
                                    <p:anim calcmode="lin" valueType="num">
                                      <p:cBhvr additive="base">
                                        <p:cTn id="191" dur="5000"/>
                                        <p:tgtEl>
                                          <p:spTgt spid="21"/>
                                        </p:tgtEl>
                                        <p:attrNameLst>
                                          <p:attrName>ppt_y</p:attrName>
                                        </p:attrNameLst>
                                      </p:cBhvr>
                                      <p:tavLst>
                                        <p:tav tm="0">
                                          <p:val>
                                            <p:strVal val="ppt_y"/>
                                          </p:val>
                                        </p:tav>
                                        <p:tav tm="100000">
                                          <p:val>
                                            <p:strVal val="ppt_y"/>
                                          </p:val>
                                        </p:tav>
                                      </p:tavLst>
                                    </p:anim>
                                    <p:set>
                                      <p:cBhvr>
                                        <p:cTn id="192" dur="1" fill="hold">
                                          <p:stCondLst>
                                            <p:cond delay="4999"/>
                                          </p:stCondLst>
                                        </p:cTn>
                                        <p:tgtEl>
                                          <p:spTgt spid="21"/>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5000"/>
                                        <p:tgtEl>
                                          <p:spTgt spid="22"/>
                                        </p:tgtEl>
                                        <p:attrNameLst>
                                          <p:attrName>ppt_x</p:attrName>
                                        </p:attrNameLst>
                                      </p:cBhvr>
                                      <p:tavLst>
                                        <p:tav tm="0">
                                          <p:val>
                                            <p:strVal val="ppt_x"/>
                                          </p:val>
                                        </p:tav>
                                        <p:tav tm="100000">
                                          <p:val>
                                            <p:strVal val="1+ppt_w/2"/>
                                          </p:val>
                                        </p:tav>
                                      </p:tavLst>
                                    </p:anim>
                                    <p:anim calcmode="lin" valueType="num">
                                      <p:cBhvr additive="base">
                                        <p:cTn id="195" dur="5000"/>
                                        <p:tgtEl>
                                          <p:spTgt spid="22"/>
                                        </p:tgtEl>
                                        <p:attrNameLst>
                                          <p:attrName>ppt_y</p:attrName>
                                        </p:attrNameLst>
                                      </p:cBhvr>
                                      <p:tavLst>
                                        <p:tav tm="0">
                                          <p:val>
                                            <p:strVal val="ppt_y"/>
                                          </p:val>
                                        </p:tav>
                                        <p:tav tm="100000">
                                          <p:val>
                                            <p:strVal val="ppt_y"/>
                                          </p:val>
                                        </p:tav>
                                      </p:tavLst>
                                    </p:anim>
                                    <p:set>
                                      <p:cBhvr>
                                        <p:cTn id="196" dur="1" fill="hold">
                                          <p:stCondLst>
                                            <p:cond delay="4999"/>
                                          </p:stCondLst>
                                        </p:cTn>
                                        <p:tgtEl>
                                          <p:spTgt spid="22"/>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5000"/>
                                        <p:tgtEl>
                                          <p:spTgt spid="23"/>
                                        </p:tgtEl>
                                        <p:attrNameLst>
                                          <p:attrName>ppt_x</p:attrName>
                                        </p:attrNameLst>
                                      </p:cBhvr>
                                      <p:tavLst>
                                        <p:tav tm="0">
                                          <p:val>
                                            <p:strVal val="ppt_x"/>
                                          </p:val>
                                        </p:tav>
                                        <p:tav tm="100000">
                                          <p:val>
                                            <p:strVal val="1+ppt_w/2"/>
                                          </p:val>
                                        </p:tav>
                                      </p:tavLst>
                                    </p:anim>
                                    <p:anim calcmode="lin" valueType="num">
                                      <p:cBhvr additive="base">
                                        <p:cTn id="199" dur="5000"/>
                                        <p:tgtEl>
                                          <p:spTgt spid="23"/>
                                        </p:tgtEl>
                                        <p:attrNameLst>
                                          <p:attrName>ppt_y</p:attrName>
                                        </p:attrNameLst>
                                      </p:cBhvr>
                                      <p:tavLst>
                                        <p:tav tm="0">
                                          <p:val>
                                            <p:strVal val="ppt_y"/>
                                          </p:val>
                                        </p:tav>
                                        <p:tav tm="100000">
                                          <p:val>
                                            <p:strVal val="ppt_y"/>
                                          </p:val>
                                        </p:tav>
                                      </p:tavLst>
                                    </p:anim>
                                    <p:set>
                                      <p:cBhvr>
                                        <p:cTn id="200" dur="1" fill="hold">
                                          <p:stCondLst>
                                            <p:cond delay="4999"/>
                                          </p:stCondLst>
                                        </p:cTn>
                                        <p:tgtEl>
                                          <p:spTgt spid="23"/>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5000"/>
                                        <p:tgtEl>
                                          <p:spTgt spid="36"/>
                                        </p:tgtEl>
                                        <p:attrNameLst>
                                          <p:attrName>ppt_x</p:attrName>
                                        </p:attrNameLst>
                                      </p:cBhvr>
                                      <p:tavLst>
                                        <p:tav tm="0">
                                          <p:val>
                                            <p:strVal val="ppt_x"/>
                                          </p:val>
                                        </p:tav>
                                        <p:tav tm="100000">
                                          <p:val>
                                            <p:strVal val="1+ppt_w/2"/>
                                          </p:val>
                                        </p:tav>
                                      </p:tavLst>
                                    </p:anim>
                                    <p:anim calcmode="lin" valueType="num">
                                      <p:cBhvr additive="base">
                                        <p:cTn id="203" dur="5000"/>
                                        <p:tgtEl>
                                          <p:spTgt spid="36"/>
                                        </p:tgtEl>
                                        <p:attrNameLst>
                                          <p:attrName>ppt_y</p:attrName>
                                        </p:attrNameLst>
                                      </p:cBhvr>
                                      <p:tavLst>
                                        <p:tav tm="0">
                                          <p:val>
                                            <p:strVal val="ppt_y"/>
                                          </p:val>
                                        </p:tav>
                                        <p:tav tm="100000">
                                          <p:val>
                                            <p:strVal val="ppt_y"/>
                                          </p:val>
                                        </p:tav>
                                      </p:tavLst>
                                    </p:anim>
                                    <p:set>
                                      <p:cBhvr>
                                        <p:cTn id="204" dur="1" fill="hold">
                                          <p:stCondLst>
                                            <p:cond delay="4999"/>
                                          </p:stCondLst>
                                        </p:cTn>
                                        <p:tgtEl>
                                          <p:spTgt spid="36"/>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5000"/>
                                        <p:tgtEl>
                                          <p:spTgt spid="37"/>
                                        </p:tgtEl>
                                        <p:attrNameLst>
                                          <p:attrName>ppt_x</p:attrName>
                                        </p:attrNameLst>
                                      </p:cBhvr>
                                      <p:tavLst>
                                        <p:tav tm="0">
                                          <p:val>
                                            <p:strVal val="ppt_x"/>
                                          </p:val>
                                        </p:tav>
                                        <p:tav tm="100000">
                                          <p:val>
                                            <p:strVal val="1+ppt_w/2"/>
                                          </p:val>
                                        </p:tav>
                                      </p:tavLst>
                                    </p:anim>
                                    <p:anim calcmode="lin" valueType="num">
                                      <p:cBhvr additive="base">
                                        <p:cTn id="207" dur="5000"/>
                                        <p:tgtEl>
                                          <p:spTgt spid="37"/>
                                        </p:tgtEl>
                                        <p:attrNameLst>
                                          <p:attrName>ppt_y</p:attrName>
                                        </p:attrNameLst>
                                      </p:cBhvr>
                                      <p:tavLst>
                                        <p:tav tm="0">
                                          <p:val>
                                            <p:strVal val="ppt_y"/>
                                          </p:val>
                                        </p:tav>
                                        <p:tav tm="100000">
                                          <p:val>
                                            <p:strVal val="ppt_y"/>
                                          </p:val>
                                        </p:tav>
                                      </p:tavLst>
                                    </p:anim>
                                    <p:set>
                                      <p:cBhvr>
                                        <p:cTn id="208" dur="1" fill="hold">
                                          <p:stCondLst>
                                            <p:cond delay="4999"/>
                                          </p:stCondLst>
                                        </p:cTn>
                                        <p:tgtEl>
                                          <p:spTgt spid="3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5000"/>
                                        <p:tgtEl>
                                          <p:spTgt spid="38"/>
                                        </p:tgtEl>
                                        <p:attrNameLst>
                                          <p:attrName>ppt_x</p:attrName>
                                        </p:attrNameLst>
                                      </p:cBhvr>
                                      <p:tavLst>
                                        <p:tav tm="0">
                                          <p:val>
                                            <p:strVal val="ppt_x"/>
                                          </p:val>
                                        </p:tav>
                                        <p:tav tm="100000">
                                          <p:val>
                                            <p:strVal val="1+ppt_w/2"/>
                                          </p:val>
                                        </p:tav>
                                      </p:tavLst>
                                    </p:anim>
                                    <p:anim calcmode="lin" valueType="num">
                                      <p:cBhvr additive="base">
                                        <p:cTn id="211" dur="5000"/>
                                        <p:tgtEl>
                                          <p:spTgt spid="38"/>
                                        </p:tgtEl>
                                        <p:attrNameLst>
                                          <p:attrName>ppt_y</p:attrName>
                                        </p:attrNameLst>
                                      </p:cBhvr>
                                      <p:tavLst>
                                        <p:tav tm="0">
                                          <p:val>
                                            <p:strVal val="ppt_y"/>
                                          </p:val>
                                        </p:tav>
                                        <p:tav tm="100000">
                                          <p:val>
                                            <p:strVal val="ppt_y"/>
                                          </p:val>
                                        </p:tav>
                                      </p:tavLst>
                                    </p:anim>
                                    <p:set>
                                      <p:cBhvr>
                                        <p:cTn id="212" dur="1" fill="hold">
                                          <p:stCondLst>
                                            <p:cond delay="4999"/>
                                          </p:stCondLst>
                                        </p:cTn>
                                        <p:tgtEl>
                                          <p:spTgt spid="38"/>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5000"/>
                                        <p:tgtEl>
                                          <p:spTgt spid="39"/>
                                        </p:tgtEl>
                                        <p:attrNameLst>
                                          <p:attrName>ppt_x</p:attrName>
                                        </p:attrNameLst>
                                      </p:cBhvr>
                                      <p:tavLst>
                                        <p:tav tm="0">
                                          <p:val>
                                            <p:strVal val="ppt_x"/>
                                          </p:val>
                                        </p:tav>
                                        <p:tav tm="100000">
                                          <p:val>
                                            <p:strVal val="1+ppt_w/2"/>
                                          </p:val>
                                        </p:tav>
                                      </p:tavLst>
                                    </p:anim>
                                    <p:anim calcmode="lin" valueType="num">
                                      <p:cBhvr additive="base">
                                        <p:cTn id="215" dur="5000"/>
                                        <p:tgtEl>
                                          <p:spTgt spid="39"/>
                                        </p:tgtEl>
                                        <p:attrNameLst>
                                          <p:attrName>ppt_y</p:attrName>
                                        </p:attrNameLst>
                                      </p:cBhvr>
                                      <p:tavLst>
                                        <p:tav tm="0">
                                          <p:val>
                                            <p:strVal val="ppt_y"/>
                                          </p:val>
                                        </p:tav>
                                        <p:tav tm="100000">
                                          <p:val>
                                            <p:strVal val="ppt_y"/>
                                          </p:val>
                                        </p:tav>
                                      </p:tavLst>
                                    </p:anim>
                                    <p:set>
                                      <p:cBhvr>
                                        <p:cTn id="216" dur="1" fill="hold">
                                          <p:stCondLst>
                                            <p:cond delay="4999"/>
                                          </p:stCondLst>
                                        </p:cTn>
                                        <p:tgtEl>
                                          <p:spTgt spid="3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5000"/>
                                        <p:tgtEl>
                                          <p:spTgt spid="40"/>
                                        </p:tgtEl>
                                        <p:attrNameLst>
                                          <p:attrName>ppt_x</p:attrName>
                                        </p:attrNameLst>
                                      </p:cBhvr>
                                      <p:tavLst>
                                        <p:tav tm="0">
                                          <p:val>
                                            <p:strVal val="ppt_x"/>
                                          </p:val>
                                        </p:tav>
                                        <p:tav tm="100000">
                                          <p:val>
                                            <p:strVal val="1+ppt_w/2"/>
                                          </p:val>
                                        </p:tav>
                                      </p:tavLst>
                                    </p:anim>
                                    <p:anim calcmode="lin" valueType="num">
                                      <p:cBhvr additive="base">
                                        <p:cTn id="219" dur="5000"/>
                                        <p:tgtEl>
                                          <p:spTgt spid="40"/>
                                        </p:tgtEl>
                                        <p:attrNameLst>
                                          <p:attrName>ppt_y</p:attrName>
                                        </p:attrNameLst>
                                      </p:cBhvr>
                                      <p:tavLst>
                                        <p:tav tm="0">
                                          <p:val>
                                            <p:strVal val="ppt_y"/>
                                          </p:val>
                                        </p:tav>
                                        <p:tav tm="100000">
                                          <p:val>
                                            <p:strVal val="ppt_y"/>
                                          </p:val>
                                        </p:tav>
                                      </p:tavLst>
                                    </p:anim>
                                    <p:set>
                                      <p:cBhvr>
                                        <p:cTn id="220" dur="1" fill="hold">
                                          <p:stCondLst>
                                            <p:cond delay="4999"/>
                                          </p:stCondLst>
                                        </p:cTn>
                                        <p:tgtEl>
                                          <p:spTgt spid="40"/>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5000"/>
                                        <p:tgtEl>
                                          <p:spTgt spid="41"/>
                                        </p:tgtEl>
                                        <p:attrNameLst>
                                          <p:attrName>ppt_x</p:attrName>
                                        </p:attrNameLst>
                                      </p:cBhvr>
                                      <p:tavLst>
                                        <p:tav tm="0">
                                          <p:val>
                                            <p:strVal val="ppt_x"/>
                                          </p:val>
                                        </p:tav>
                                        <p:tav tm="100000">
                                          <p:val>
                                            <p:strVal val="1+ppt_w/2"/>
                                          </p:val>
                                        </p:tav>
                                      </p:tavLst>
                                    </p:anim>
                                    <p:anim calcmode="lin" valueType="num">
                                      <p:cBhvr additive="base">
                                        <p:cTn id="223" dur="5000"/>
                                        <p:tgtEl>
                                          <p:spTgt spid="41"/>
                                        </p:tgtEl>
                                        <p:attrNameLst>
                                          <p:attrName>ppt_y</p:attrName>
                                        </p:attrNameLst>
                                      </p:cBhvr>
                                      <p:tavLst>
                                        <p:tav tm="0">
                                          <p:val>
                                            <p:strVal val="ppt_y"/>
                                          </p:val>
                                        </p:tav>
                                        <p:tav tm="100000">
                                          <p:val>
                                            <p:strVal val="ppt_y"/>
                                          </p:val>
                                        </p:tav>
                                      </p:tavLst>
                                    </p:anim>
                                    <p:set>
                                      <p:cBhvr>
                                        <p:cTn id="224" dur="1" fill="hold">
                                          <p:stCondLst>
                                            <p:cond delay="4999"/>
                                          </p:stCondLst>
                                        </p:cTn>
                                        <p:tgtEl>
                                          <p:spTgt spid="41"/>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5000"/>
                                        <p:tgtEl>
                                          <p:spTgt spid="12"/>
                                        </p:tgtEl>
                                        <p:attrNameLst>
                                          <p:attrName>ppt_x</p:attrName>
                                        </p:attrNameLst>
                                      </p:cBhvr>
                                      <p:tavLst>
                                        <p:tav tm="0">
                                          <p:val>
                                            <p:strVal val="ppt_x"/>
                                          </p:val>
                                        </p:tav>
                                        <p:tav tm="100000">
                                          <p:val>
                                            <p:strVal val="0-ppt_w/2"/>
                                          </p:val>
                                        </p:tav>
                                      </p:tavLst>
                                    </p:anim>
                                    <p:anim calcmode="lin" valueType="num">
                                      <p:cBhvr additive="base">
                                        <p:cTn id="227" dur="5000"/>
                                        <p:tgtEl>
                                          <p:spTgt spid="12"/>
                                        </p:tgtEl>
                                        <p:attrNameLst>
                                          <p:attrName>ppt_y</p:attrName>
                                        </p:attrNameLst>
                                      </p:cBhvr>
                                      <p:tavLst>
                                        <p:tav tm="0">
                                          <p:val>
                                            <p:strVal val="ppt_y"/>
                                          </p:val>
                                        </p:tav>
                                        <p:tav tm="100000">
                                          <p:val>
                                            <p:strVal val="ppt_y"/>
                                          </p:val>
                                        </p:tav>
                                      </p:tavLst>
                                    </p:anim>
                                    <p:set>
                                      <p:cBhvr>
                                        <p:cTn id="228" dur="1" fill="hold">
                                          <p:stCondLst>
                                            <p:cond delay="4999"/>
                                          </p:stCondLst>
                                        </p:cTn>
                                        <p:tgtEl>
                                          <p:spTgt spid="12"/>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5000"/>
                                        <p:tgtEl>
                                          <p:spTgt spid="13"/>
                                        </p:tgtEl>
                                        <p:attrNameLst>
                                          <p:attrName>ppt_x</p:attrName>
                                        </p:attrNameLst>
                                      </p:cBhvr>
                                      <p:tavLst>
                                        <p:tav tm="0">
                                          <p:val>
                                            <p:strVal val="ppt_x"/>
                                          </p:val>
                                        </p:tav>
                                        <p:tav tm="100000">
                                          <p:val>
                                            <p:strVal val="0-ppt_w/2"/>
                                          </p:val>
                                        </p:tav>
                                      </p:tavLst>
                                    </p:anim>
                                    <p:anim calcmode="lin" valueType="num">
                                      <p:cBhvr additive="base">
                                        <p:cTn id="231" dur="5000"/>
                                        <p:tgtEl>
                                          <p:spTgt spid="13"/>
                                        </p:tgtEl>
                                        <p:attrNameLst>
                                          <p:attrName>ppt_y</p:attrName>
                                        </p:attrNameLst>
                                      </p:cBhvr>
                                      <p:tavLst>
                                        <p:tav tm="0">
                                          <p:val>
                                            <p:strVal val="ppt_y"/>
                                          </p:val>
                                        </p:tav>
                                        <p:tav tm="100000">
                                          <p:val>
                                            <p:strVal val="ppt_y"/>
                                          </p:val>
                                        </p:tav>
                                      </p:tavLst>
                                    </p:anim>
                                    <p:set>
                                      <p:cBhvr>
                                        <p:cTn id="232" dur="1" fill="hold">
                                          <p:stCondLst>
                                            <p:cond delay="4999"/>
                                          </p:stCondLst>
                                        </p:cTn>
                                        <p:tgtEl>
                                          <p:spTgt spid="13"/>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5000"/>
                                        <p:tgtEl>
                                          <p:spTgt spid="14"/>
                                        </p:tgtEl>
                                        <p:attrNameLst>
                                          <p:attrName>ppt_x</p:attrName>
                                        </p:attrNameLst>
                                      </p:cBhvr>
                                      <p:tavLst>
                                        <p:tav tm="0">
                                          <p:val>
                                            <p:strVal val="ppt_x"/>
                                          </p:val>
                                        </p:tav>
                                        <p:tav tm="100000">
                                          <p:val>
                                            <p:strVal val="0-ppt_w/2"/>
                                          </p:val>
                                        </p:tav>
                                      </p:tavLst>
                                    </p:anim>
                                    <p:anim calcmode="lin" valueType="num">
                                      <p:cBhvr additive="base">
                                        <p:cTn id="235" dur="5000"/>
                                        <p:tgtEl>
                                          <p:spTgt spid="14"/>
                                        </p:tgtEl>
                                        <p:attrNameLst>
                                          <p:attrName>ppt_y</p:attrName>
                                        </p:attrNameLst>
                                      </p:cBhvr>
                                      <p:tavLst>
                                        <p:tav tm="0">
                                          <p:val>
                                            <p:strVal val="ppt_y"/>
                                          </p:val>
                                        </p:tav>
                                        <p:tav tm="100000">
                                          <p:val>
                                            <p:strVal val="ppt_y"/>
                                          </p:val>
                                        </p:tav>
                                      </p:tavLst>
                                    </p:anim>
                                    <p:set>
                                      <p:cBhvr>
                                        <p:cTn id="236" dur="1" fill="hold">
                                          <p:stCondLst>
                                            <p:cond delay="4999"/>
                                          </p:stCondLst>
                                        </p:cTn>
                                        <p:tgtEl>
                                          <p:spTgt spid="14"/>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5000"/>
                                        <p:tgtEl>
                                          <p:spTgt spid="15"/>
                                        </p:tgtEl>
                                        <p:attrNameLst>
                                          <p:attrName>ppt_x</p:attrName>
                                        </p:attrNameLst>
                                      </p:cBhvr>
                                      <p:tavLst>
                                        <p:tav tm="0">
                                          <p:val>
                                            <p:strVal val="ppt_x"/>
                                          </p:val>
                                        </p:tav>
                                        <p:tav tm="100000">
                                          <p:val>
                                            <p:strVal val="0-ppt_w/2"/>
                                          </p:val>
                                        </p:tav>
                                      </p:tavLst>
                                    </p:anim>
                                    <p:anim calcmode="lin" valueType="num">
                                      <p:cBhvr additive="base">
                                        <p:cTn id="239" dur="5000"/>
                                        <p:tgtEl>
                                          <p:spTgt spid="15"/>
                                        </p:tgtEl>
                                        <p:attrNameLst>
                                          <p:attrName>ppt_y</p:attrName>
                                        </p:attrNameLst>
                                      </p:cBhvr>
                                      <p:tavLst>
                                        <p:tav tm="0">
                                          <p:val>
                                            <p:strVal val="ppt_y"/>
                                          </p:val>
                                        </p:tav>
                                        <p:tav tm="100000">
                                          <p:val>
                                            <p:strVal val="ppt_y"/>
                                          </p:val>
                                        </p:tav>
                                      </p:tavLst>
                                    </p:anim>
                                    <p:set>
                                      <p:cBhvr>
                                        <p:cTn id="240" dur="1" fill="hold">
                                          <p:stCondLst>
                                            <p:cond delay="4999"/>
                                          </p:stCondLst>
                                        </p:cTn>
                                        <p:tgtEl>
                                          <p:spTgt spid="15"/>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5000"/>
                                        <p:tgtEl>
                                          <p:spTgt spid="16"/>
                                        </p:tgtEl>
                                        <p:attrNameLst>
                                          <p:attrName>ppt_x</p:attrName>
                                        </p:attrNameLst>
                                      </p:cBhvr>
                                      <p:tavLst>
                                        <p:tav tm="0">
                                          <p:val>
                                            <p:strVal val="ppt_x"/>
                                          </p:val>
                                        </p:tav>
                                        <p:tav tm="100000">
                                          <p:val>
                                            <p:strVal val="0-ppt_w/2"/>
                                          </p:val>
                                        </p:tav>
                                      </p:tavLst>
                                    </p:anim>
                                    <p:anim calcmode="lin" valueType="num">
                                      <p:cBhvr additive="base">
                                        <p:cTn id="243" dur="5000"/>
                                        <p:tgtEl>
                                          <p:spTgt spid="16"/>
                                        </p:tgtEl>
                                        <p:attrNameLst>
                                          <p:attrName>ppt_y</p:attrName>
                                        </p:attrNameLst>
                                      </p:cBhvr>
                                      <p:tavLst>
                                        <p:tav tm="0">
                                          <p:val>
                                            <p:strVal val="ppt_y"/>
                                          </p:val>
                                        </p:tav>
                                        <p:tav tm="100000">
                                          <p:val>
                                            <p:strVal val="ppt_y"/>
                                          </p:val>
                                        </p:tav>
                                      </p:tavLst>
                                    </p:anim>
                                    <p:set>
                                      <p:cBhvr>
                                        <p:cTn id="244" dur="1" fill="hold">
                                          <p:stCondLst>
                                            <p:cond delay="4999"/>
                                          </p:stCondLst>
                                        </p:cTn>
                                        <p:tgtEl>
                                          <p:spTgt spid="16"/>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5000"/>
                                        <p:tgtEl>
                                          <p:spTgt spid="17"/>
                                        </p:tgtEl>
                                        <p:attrNameLst>
                                          <p:attrName>ppt_x</p:attrName>
                                        </p:attrNameLst>
                                      </p:cBhvr>
                                      <p:tavLst>
                                        <p:tav tm="0">
                                          <p:val>
                                            <p:strVal val="ppt_x"/>
                                          </p:val>
                                        </p:tav>
                                        <p:tav tm="100000">
                                          <p:val>
                                            <p:strVal val="0-ppt_w/2"/>
                                          </p:val>
                                        </p:tav>
                                      </p:tavLst>
                                    </p:anim>
                                    <p:anim calcmode="lin" valueType="num">
                                      <p:cBhvr additive="base">
                                        <p:cTn id="247" dur="5000"/>
                                        <p:tgtEl>
                                          <p:spTgt spid="17"/>
                                        </p:tgtEl>
                                        <p:attrNameLst>
                                          <p:attrName>ppt_y</p:attrName>
                                        </p:attrNameLst>
                                      </p:cBhvr>
                                      <p:tavLst>
                                        <p:tav tm="0">
                                          <p:val>
                                            <p:strVal val="ppt_y"/>
                                          </p:val>
                                        </p:tav>
                                        <p:tav tm="100000">
                                          <p:val>
                                            <p:strVal val="ppt_y"/>
                                          </p:val>
                                        </p:tav>
                                      </p:tavLst>
                                    </p:anim>
                                    <p:set>
                                      <p:cBhvr>
                                        <p:cTn id="248" dur="1" fill="hold">
                                          <p:stCondLst>
                                            <p:cond delay="4999"/>
                                          </p:stCondLst>
                                        </p:cTn>
                                        <p:tgtEl>
                                          <p:spTgt spid="17"/>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5000"/>
                                        <p:tgtEl>
                                          <p:spTgt spid="24"/>
                                        </p:tgtEl>
                                        <p:attrNameLst>
                                          <p:attrName>ppt_x</p:attrName>
                                        </p:attrNameLst>
                                      </p:cBhvr>
                                      <p:tavLst>
                                        <p:tav tm="0">
                                          <p:val>
                                            <p:strVal val="ppt_x"/>
                                          </p:val>
                                        </p:tav>
                                        <p:tav tm="100000">
                                          <p:val>
                                            <p:strVal val="0-ppt_w/2"/>
                                          </p:val>
                                        </p:tav>
                                      </p:tavLst>
                                    </p:anim>
                                    <p:anim calcmode="lin" valueType="num">
                                      <p:cBhvr additive="base">
                                        <p:cTn id="251" dur="5000"/>
                                        <p:tgtEl>
                                          <p:spTgt spid="24"/>
                                        </p:tgtEl>
                                        <p:attrNameLst>
                                          <p:attrName>ppt_y</p:attrName>
                                        </p:attrNameLst>
                                      </p:cBhvr>
                                      <p:tavLst>
                                        <p:tav tm="0">
                                          <p:val>
                                            <p:strVal val="ppt_y"/>
                                          </p:val>
                                        </p:tav>
                                        <p:tav tm="100000">
                                          <p:val>
                                            <p:strVal val="ppt_y"/>
                                          </p:val>
                                        </p:tav>
                                      </p:tavLst>
                                    </p:anim>
                                    <p:set>
                                      <p:cBhvr>
                                        <p:cTn id="252" dur="1" fill="hold">
                                          <p:stCondLst>
                                            <p:cond delay="4999"/>
                                          </p:stCondLst>
                                        </p:cTn>
                                        <p:tgtEl>
                                          <p:spTgt spid="24"/>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5000"/>
                                        <p:tgtEl>
                                          <p:spTgt spid="25"/>
                                        </p:tgtEl>
                                        <p:attrNameLst>
                                          <p:attrName>ppt_x</p:attrName>
                                        </p:attrNameLst>
                                      </p:cBhvr>
                                      <p:tavLst>
                                        <p:tav tm="0">
                                          <p:val>
                                            <p:strVal val="ppt_x"/>
                                          </p:val>
                                        </p:tav>
                                        <p:tav tm="100000">
                                          <p:val>
                                            <p:strVal val="0-ppt_w/2"/>
                                          </p:val>
                                        </p:tav>
                                      </p:tavLst>
                                    </p:anim>
                                    <p:anim calcmode="lin" valueType="num">
                                      <p:cBhvr additive="base">
                                        <p:cTn id="255" dur="5000"/>
                                        <p:tgtEl>
                                          <p:spTgt spid="25"/>
                                        </p:tgtEl>
                                        <p:attrNameLst>
                                          <p:attrName>ppt_y</p:attrName>
                                        </p:attrNameLst>
                                      </p:cBhvr>
                                      <p:tavLst>
                                        <p:tav tm="0">
                                          <p:val>
                                            <p:strVal val="ppt_y"/>
                                          </p:val>
                                        </p:tav>
                                        <p:tav tm="100000">
                                          <p:val>
                                            <p:strVal val="ppt_y"/>
                                          </p:val>
                                        </p:tav>
                                      </p:tavLst>
                                    </p:anim>
                                    <p:set>
                                      <p:cBhvr>
                                        <p:cTn id="256" dur="1" fill="hold">
                                          <p:stCondLst>
                                            <p:cond delay="4999"/>
                                          </p:stCondLst>
                                        </p:cTn>
                                        <p:tgtEl>
                                          <p:spTgt spid="25"/>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5000"/>
                                        <p:tgtEl>
                                          <p:spTgt spid="26"/>
                                        </p:tgtEl>
                                        <p:attrNameLst>
                                          <p:attrName>ppt_x</p:attrName>
                                        </p:attrNameLst>
                                      </p:cBhvr>
                                      <p:tavLst>
                                        <p:tav tm="0">
                                          <p:val>
                                            <p:strVal val="ppt_x"/>
                                          </p:val>
                                        </p:tav>
                                        <p:tav tm="100000">
                                          <p:val>
                                            <p:strVal val="0-ppt_w/2"/>
                                          </p:val>
                                        </p:tav>
                                      </p:tavLst>
                                    </p:anim>
                                    <p:anim calcmode="lin" valueType="num">
                                      <p:cBhvr additive="base">
                                        <p:cTn id="259" dur="5000"/>
                                        <p:tgtEl>
                                          <p:spTgt spid="26"/>
                                        </p:tgtEl>
                                        <p:attrNameLst>
                                          <p:attrName>ppt_y</p:attrName>
                                        </p:attrNameLst>
                                      </p:cBhvr>
                                      <p:tavLst>
                                        <p:tav tm="0">
                                          <p:val>
                                            <p:strVal val="ppt_y"/>
                                          </p:val>
                                        </p:tav>
                                        <p:tav tm="100000">
                                          <p:val>
                                            <p:strVal val="ppt_y"/>
                                          </p:val>
                                        </p:tav>
                                      </p:tavLst>
                                    </p:anim>
                                    <p:set>
                                      <p:cBhvr>
                                        <p:cTn id="260" dur="1" fill="hold">
                                          <p:stCondLst>
                                            <p:cond delay="4999"/>
                                          </p:stCondLst>
                                        </p:cTn>
                                        <p:tgtEl>
                                          <p:spTgt spid="26"/>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5000"/>
                                        <p:tgtEl>
                                          <p:spTgt spid="27"/>
                                        </p:tgtEl>
                                        <p:attrNameLst>
                                          <p:attrName>ppt_x</p:attrName>
                                        </p:attrNameLst>
                                      </p:cBhvr>
                                      <p:tavLst>
                                        <p:tav tm="0">
                                          <p:val>
                                            <p:strVal val="ppt_x"/>
                                          </p:val>
                                        </p:tav>
                                        <p:tav tm="100000">
                                          <p:val>
                                            <p:strVal val="0-ppt_w/2"/>
                                          </p:val>
                                        </p:tav>
                                      </p:tavLst>
                                    </p:anim>
                                    <p:anim calcmode="lin" valueType="num">
                                      <p:cBhvr additive="base">
                                        <p:cTn id="263" dur="5000"/>
                                        <p:tgtEl>
                                          <p:spTgt spid="27"/>
                                        </p:tgtEl>
                                        <p:attrNameLst>
                                          <p:attrName>ppt_y</p:attrName>
                                        </p:attrNameLst>
                                      </p:cBhvr>
                                      <p:tavLst>
                                        <p:tav tm="0">
                                          <p:val>
                                            <p:strVal val="ppt_y"/>
                                          </p:val>
                                        </p:tav>
                                        <p:tav tm="100000">
                                          <p:val>
                                            <p:strVal val="ppt_y"/>
                                          </p:val>
                                        </p:tav>
                                      </p:tavLst>
                                    </p:anim>
                                    <p:set>
                                      <p:cBhvr>
                                        <p:cTn id="264" dur="1" fill="hold">
                                          <p:stCondLst>
                                            <p:cond delay="4999"/>
                                          </p:stCondLst>
                                        </p:cTn>
                                        <p:tgtEl>
                                          <p:spTgt spid="27"/>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5000"/>
                                        <p:tgtEl>
                                          <p:spTgt spid="28"/>
                                        </p:tgtEl>
                                        <p:attrNameLst>
                                          <p:attrName>ppt_x</p:attrName>
                                        </p:attrNameLst>
                                      </p:cBhvr>
                                      <p:tavLst>
                                        <p:tav tm="0">
                                          <p:val>
                                            <p:strVal val="ppt_x"/>
                                          </p:val>
                                        </p:tav>
                                        <p:tav tm="100000">
                                          <p:val>
                                            <p:strVal val="0-ppt_w/2"/>
                                          </p:val>
                                        </p:tav>
                                      </p:tavLst>
                                    </p:anim>
                                    <p:anim calcmode="lin" valueType="num">
                                      <p:cBhvr additive="base">
                                        <p:cTn id="267" dur="5000"/>
                                        <p:tgtEl>
                                          <p:spTgt spid="28"/>
                                        </p:tgtEl>
                                        <p:attrNameLst>
                                          <p:attrName>ppt_y</p:attrName>
                                        </p:attrNameLst>
                                      </p:cBhvr>
                                      <p:tavLst>
                                        <p:tav tm="0">
                                          <p:val>
                                            <p:strVal val="ppt_y"/>
                                          </p:val>
                                        </p:tav>
                                        <p:tav tm="100000">
                                          <p:val>
                                            <p:strVal val="ppt_y"/>
                                          </p:val>
                                        </p:tav>
                                      </p:tavLst>
                                    </p:anim>
                                    <p:set>
                                      <p:cBhvr>
                                        <p:cTn id="268" dur="1" fill="hold">
                                          <p:stCondLst>
                                            <p:cond delay="4999"/>
                                          </p:stCondLst>
                                        </p:cTn>
                                        <p:tgtEl>
                                          <p:spTgt spid="28"/>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5000"/>
                                        <p:tgtEl>
                                          <p:spTgt spid="29"/>
                                        </p:tgtEl>
                                        <p:attrNameLst>
                                          <p:attrName>ppt_x</p:attrName>
                                        </p:attrNameLst>
                                      </p:cBhvr>
                                      <p:tavLst>
                                        <p:tav tm="0">
                                          <p:val>
                                            <p:strVal val="ppt_x"/>
                                          </p:val>
                                        </p:tav>
                                        <p:tav tm="100000">
                                          <p:val>
                                            <p:strVal val="0-ppt_w/2"/>
                                          </p:val>
                                        </p:tav>
                                      </p:tavLst>
                                    </p:anim>
                                    <p:anim calcmode="lin" valueType="num">
                                      <p:cBhvr additive="base">
                                        <p:cTn id="271" dur="5000"/>
                                        <p:tgtEl>
                                          <p:spTgt spid="29"/>
                                        </p:tgtEl>
                                        <p:attrNameLst>
                                          <p:attrName>ppt_y</p:attrName>
                                        </p:attrNameLst>
                                      </p:cBhvr>
                                      <p:tavLst>
                                        <p:tav tm="0">
                                          <p:val>
                                            <p:strVal val="ppt_y"/>
                                          </p:val>
                                        </p:tav>
                                        <p:tav tm="100000">
                                          <p:val>
                                            <p:strVal val="ppt_y"/>
                                          </p:val>
                                        </p:tav>
                                      </p:tavLst>
                                    </p:anim>
                                    <p:set>
                                      <p:cBhvr>
                                        <p:cTn id="272" dur="1" fill="hold">
                                          <p:stCondLst>
                                            <p:cond delay="4999"/>
                                          </p:stCondLst>
                                        </p:cTn>
                                        <p:tgtEl>
                                          <p:spTgt spid="29"/>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5000"/>
                                        <p:tgtEl>
                                          <p:spTgt spid="30"/>
                                        </p:tgtEl>
                                        <p:attrNameLst>
                                          <p:attrName>ppt_x</p:attrName>
                                        </p:attrNameLst>
                                      </p:cBhvr>
                                      <p:tavLst>
                                        <p:tav tm="0">
                                          <p:val>
                                            <p:strVal val="ppt_x"/>
                                          </p:val>
                                        </p:tav>
                                        <p:tav tm="100000">
                                          <p:val>
                                            <p:strVal val="0-ppt_w/2"/>
                                          </p:val>
                                        </p:tav>
                                      </p:tavLst>
                                    </p:anim>
                                    <p:anim calcmode="lin" valueType="num">
                                      <p:cBhvr additive="base">
                                        <p:cTn id="275" dur="5000"/>
                                        <p:tgtEl>
                                          <p:spTgt spid="30"/>
                                        </p:tgtEl>
                                        <p:attrNameLst>
                                          <p:attrName>ppt_y</p:attrName>
                                        </p:attrNameLst>
                                      </p:cBhvr>
                                      <p:tavLst>
                                        <p:tav tm="0">
                                          <p:val>
                                            <p:strVal val="ppt_y"/>
                                          </p:val>
                                        </p:tav>
                                        <p:tav tm="100000">
                                          <p:val>
                                            <p:strVal val="ppt_y"/>
                                          </p:val>
                                        </p:tav>
                                      </p:tavLst>
                                    </p:anim>
                                    <p:set>
                                      <p:cBhvr>
                                        <p:cTn id="276" dur="1" fill="hold">
                                          <p:stCondLst>
                                            <p:cond delay="4999"/>
                                          </p:stCondLst>
                                        </p:cTn>
                                        <p:tgtEl>
                                          <p:spTgt spid="30"/>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5000"/>
                                        <p:tgtEl>
                                          <p:spTgt spid="31"/>
                                        </p:tgtEl>
                                        <p:attrNameLst>
                                          <p:attrName>ppt_x</p:attrName>
                                        </p:attrNameLst>
                                      </p:cBhvr>
                                      <p:tavLst>
                                        <p:tav tm="0">
                                          <p:val>
                                            <p:strVal val="ppt_x"/>
                                          </p:val>
                                        </p:tav>
                                        <p:tav tm="100000">
                                          <p:val>
                                            <p:strVal val="0-ppt_w/2"/>
                                          </p:val>
                                        </p:tav>
                                      </p:tavLst>
                                    </p:anim>
                                    <p:anim calcmode="lin" valueType="num">
                                      <p:cBhvr additive="base">
                                        <p:cTn id="279" dur="5000"/>
                                        <p:tgtEl>
                                          <p:spTgt spid="31"/>
                                        </p:tgtEl>
                                        <p:attrNameLst>
                                          <p:attrName>ppt_y</p:attrName>
                                        </p:attrNameLst>
                                      </p:cBhvr>
                                      <p:tavLst>
                                        <p:tav tm="0">
                                          <p:val>
                                            <p:strVal val="ppt_y"/>
                                          </p:val>
                                        </p:tav>
                                        <p:tav tm="100000">
                                          <p:val>
                                            <p:strVal val="ppt_y"/>
                                          </p:val>
                                        </p:tav>
                                      </p:tavLst>
                                    </p:anim>
                                    <p:set>
                                      <p:cBhvr>
                                        <p:cTn id="280" dur="1" fill="hold">
                                          <p:stCondLst>
                                            <p:cond delay="4999"/>
                                          </p:stCondLst>
                                        </p:cTn>
                                        <p:tgtEl>
                                          <p:spTgt spid="31"/>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5000"/>
                                        <p:tgtEl>
                                          <p:spTgt spid="32"/>
                                        </p:tgtEl>
                                        <p:attrNameLst>
                                          <p:attrName>ppt_x</p:attrName>
                                        </p:attrNameLst>
                                      </p:cBhvr>
                                      <p:tavLst>
                                        <p:tav tm="0">
                                          <p:val>
                                            <p:strVal val="ppt_x"/>
                                          </p:val>
                                        </p:tav>
                                        <p:tav tm="100000">
                                          <p:val>
                                            <p:strVal val="0-ppt_w/2"/>
                                          </p:val>
                                        </p:tav>
                                      </p:tavLst>
                                    </p:anim>
                                    <p:anim calcmode="lin" valueType="num">
                                      <p:cBhvr additive="base">
                                        <p:cTn id="283" dur="5000"/>
                                        <p:tgtEl>
                                          <p:spTgt spid="32"/>
                                        </p:tgtEl>
                                        <p:attrNameLst>
                                          <p:attrName>ppt_y</p:attrName>
                                        </p:attrNameLst>
                                      </p:cBhvr>
                                      <p:tavLst>
                                        <p:tav tm="0">
                                          <p:val>
                                            <p:strVal val="ppt_y"/>
                                          </p:val>
                                        </p:tav>
                                        <p:tav tm="100000">
                                          <p:val>
                                            <p:strVal val="ppt_y"/>
                                          </p:val>
                                        </p:tav>
                                      </p:tavLst>
                                    </p:anim>
                                    <p:set>
                                      <p:cBhvr>
                                        <p:cTn id="284" dur="1" fill="hold">
                                          <p:stCondLst>
                                            <p:cond delay="4999"/>
                                          </p:stCondLst>
                                        </p:cTn>
                                        <p:tgtEl>
                                          <p:spTgt spid="32"/>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5000"/>
                                        <p:tgtEl>
                                          <p:spTgt spid="33"/>
                                        </p:tgtEl>
                                        <p:attrNameLst>
                                          <p:attrName>ppt_x</p:attrName>
                                        </p:attrNameLst>
                                      </p:cBhvr>
                                      <p:tavLst>
                                        <p:tav tm="0">
                                          <p:val>
                                            <p:strVal val="ppt_x"/>
                                          </p:val>
                                        </p:tav>
                                        <p:tav tm="100000">
                                          <p:val>
                                            <p:strVal val="0-ppt_w/2"/>
                                          </p:val>
                                        </p:tav>
                                      </p:tavLst>
                                    </p:anim>
                                    <p:anim calcmode="lin" valueType="num">
                                      <p:cBhvr additive="base">
                                        <p:cTn id="287" dur="5000"/>
                                        <p:tgtEl>
                                          <p:spTgt spid="33"/>
                                        </p:tgtEl>
                                        <p:attrNameLst>
                                          <p:attrName>ppt_y</p:attrName>
                                        </p:attrNameLst>
                                      </p:cBhvr>
                                      <p:tavLst>
                                        <p:tav tm="0">
                                          <p:val>
                                            <p:strVal val="ppt_y"/>
                                          </p:val>
                                        </p:tav>
                                        <p:tav tm="100000">
                                          <p:val>
                                            <p:strVal val="ppt_y"/>
                                          </p:val>
                                        </p:tav>
                                      </p:tavLst>
                                    </p:anim>
                                    <p:set>
                                      <p:cBhvr>
                                        <p:cTn id="288" dur="1" fill="hold">
                                          <p:stCondLst>
                                            <p:cond delay="4999"/>
                                          </p:stCondLst>
                                        </p:cTn>
                                        <p:tgtEl>
                                          <p:spTgt spid="33"/>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5000"/>
                                        <p:tgtEl>
                                          <p:spTgt spid="34"/>
                                        </p:tgtEl>
                                        <p:attrNameLst>
                                          <p:attrName>ppt_x</p:attrName>
                                        </p:attrNameLst>
                                      </p:cBhvr>
                                      <p:tavLst>
                                        <p:tav tm="0">
                                          <p:val>
                                            <p:strVal val="ppt_x"/>
                                          </p:val>
                                        </p:tav>
                                        <p:tav tm="100000">
                                          <p:val>
                                            <p:strVal val="0-ppt_w/2"/>
                                          </p:val>
                                        </p:tav>
                                      </p:tavLst>
                                    </p:anim>
                                    <p:anim calcmode="lin" valueType="num">
                                      <p:cBhvr additive="base">
                                        <p:cTn id="291" dur="5000"/>
                                        <p:tgtEl>
                                          <p:spTgt spid="34"/>
                                        </p:tgtEl>
                                        <p:attrNameLst>
                                          <p:attrName>ppt_y</p:attrName>
                                        </p:attrNameLst>
                                      </p:cBhvr>
                                      <p:tavLst>
                                        <p:tav tm="0">
                                          <p:val>
                                            <p:strVal val="ppt_y"/>
                                          </p:val>
                                        </p:tav>
                                        <p:tav tm="100000">
                                          <p:val>
                                            <p:strVal val="ppt_y"/>
                                          </p:val>
                                        </p:tav>
                                      </p:tavLst>
                                    </p:anim>
                                    <p:set>
                                      <p:cBhvr>
                                        <p:cTn id="292" dur="1" fill="hold">
                                          <p:stCondLst>
                                            <p:cond delay="4999"/>
                                          </p:stCondLst>
                                        </p:cTn>
                                        <p:tgtEl>
                                          <p:spTgt spid="34"/>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5000"/>
                                        <p:tgtEl>
                                          <p:spTgt spid="35"/>
                                        </p:tgtEl>
                                        <p:attrNameLst>
                                          <p:attrName>ppt_x</p:attrName>
                                        </p:attrNameLst>
                                      </p:cBhvr>
                                      <p:tavLst>
                                        <p:tav tm="0">
                                          <p:val>
                                            <p:strVal val="ppt_x"/>
                                          </p:val>
                                        </p:tav>
                                        <p:tav tm="100000">
                                          <p:val>
                                            <p:strVal val="0-ppt_w/2"/>
                                          </p:val>
                                        </p:tav>
                                      </p:tavLst>
                                    </p:anim>
                                    <p:anim calcmode="lin" valueType="num">
                                      <p:cBhvr additive="base">
                                        <p:cTn id="295" dur="5000"/>
                                        <p:tgtEl>
                                          <p:spTgt spid="35"/>
                                        </p:tgtEl>
                                        <p:attrNameLst>
                                          <p:attrName>ppt_y</p:attrName>
                                        </p:attrNameLst>
                                      </p:cBhvr>
                                      <p:tavLst>
                                        <p:tav tm="0">
                                          <p:val>
                                            <p:strVal val="ppt_y"/>
                                          </p:val>
                                        </p:tav>
                                        <p:tav tm="100000">
                                          <p:val>
                                            <p:strVal val="ppt_y"/>
                                          </p:val>
                                        </p:tav>
                                      </p:tavLst>
                                    </p:anim>
                                    <p:set>
                                      <p:cBhvr>
                                        <p:cTn id="296" dur="1" fill="hold">
                                          <p:stCondLst>
                                            <p:cond delay="4999"/>
                                          </p:stCondLst>
                                        </p:cTn>
                                        <p:tgtEl>
                                          <p:spTgt spid="35"/>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5000"/>
                                        <p:tgtEl>
                                          <p:spTgt spid="12"/>
                                        </p:tgtEl>
                                        <p:attrNameLst>
                                          <p:attrName>ppt_w</p:attrName>
                                        </p:attrNameLst>
                                      </p:cBhvr>
                                      <p:tavLst>
                                        <p:tav tm="0">
                                          <p:val>
                                            <p:strVal val="ppt_w"/>
                                          </p:val>
                                        </p:tav>
                                        <p:tav tm="100000">
                                          <p:val>
                                            <p:strVal val="ppt_w"/>
                                          </p:val>
                                        </p:tav>
                                      </p:tavLst>
                                    </p:anim>
                                    <p:anim calcmode="lin" valueType="num">
                                      <p:cBhvr>
                                        <p:cTn id="299"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4999"/>
                                          </p:stCondLst>
                                        </p:cTn>
                                        <p:tgtEl>
                                          <p:spTgt spid="12"/>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5000"/>
                                        <p:tgtEl>
                                          <p:spTgt spid="13"/>
                                        </p:tgtEl>
                                        <p:attrNameLst>
                                          <p:attrName>ppt_w</p:attrName>
                                        </p:attrNameLst>
                                      </p:cBhvr>
                                      <p:tavLst>
                                        <p:tav tm="0">
                                          <p:val>
                                            <p:strVal val="ppt_w"/>
                                          </p:val>
                                        </p:tav>
                                        <p:tav tm="100000">
                                          <p:val>
                                            <p:strVal val="ppt_w"/>
                                          </p:val>
                                        </p:tav>
                                      </p:tavLst>
                                    </p:anim>
                                    <p:anim calcmode="lin" valueType="num">
                                      <p:cBhvr>
                                        <p:cTn id="303"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4999"/>
                                          </p:stCondLst>
                                        </p:cTn>
                                        <p:tgtEl>
                                          <p:spTgt spid="13"/>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5000"/>
                                        <p:tgtEl>
                                          <p:spTgt spid="14"/>
                                        </p:tgtEl>
                                        <p:attrNameLst>
                                          <p:attrName>ppt_w</p:attrName>
                                        </p:attrNameLst>
                                      </p:cBhvr>
                                      <p:tavLst>
                                        <p:tav tm="0">
                                          <p:val>
                                            <p:strVal val="ppt_w"/>
                                          </p:val>
                                        </p:tav>
                                        <p:tav tm="100000">
                                          <p:val>
                                            <p:strVal val="ppt_w"/>
                                          </p:val>
                                        </p:tav>
                                      </p:tavLst>
                                    </p:anim>
                                    <p:anim calcmode="lin" valueType="num">
                                      <p:cBhvr>
                                        <p:cTn id="30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4999"/>
                                          </p:stCondLst>
                                        </p:cTn>
                                        <p:tgtEl>
                                          <p:spTgt spid="14"/>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5000"/>
                                        <p:tgtEl>
                                          <p:spTgt spid="15"/>
                                        </p:tgtEl>
                                        <p:attrNameLst>
                                          <p:attrName>ppt_w</p:attrName>
                                        </p:attrNameLst>
                                      </p:cBhvr>
                                      <p:tavLst>
                                        <p:tav tm="0">
                                          <p:val>
                                            <p:strVal val="ppt_w"/>
                                          </p:val>
                                        </p:tav>
                                        <p:tav tm="100000">
                                          <p:val>
                                            <p:strVal val="ppt_w"/>
                                          </p:val>
                                        </p:tav>
                                      </p:tavLst>
                                    </p:anim>
                                    <p:anim calcmode="lin" valueType="num">
                                      <p:cBhvr>
                                        <p:cTn id="31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4999"/>
                                          </p:stCondLst>
                                        </p:cTn>
                                        <p:tgtEl>
                                          <p:spTgt spid="15"/>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5000"/>
                                        <p:tgtEl>
                                          <p:spTgt spid="16"/>
                                        </p:tgtEl>
                                        <p:attrNameLst>
                                          <p:attrName>ppt_w</p:attrName>
                                        </p:attrNameLst>
                                      </p:cBhvr>
                                      <p:tavLst>
                                        <p:tav tm="0">
                                          <p:val>
                                            <p:strVal val="ppt_w"/>
                                          </p:val>
                                        </p:tav>
                                        <p:tav tm="100000">
                                          <p:val>
                                            <p:strVal val="ppt_w"/>
                                          </p:val>
                                        </p:tav>
                                      </p:tavLst>
                                    </p:anim>
                                    <p:anim calcmode="lin" valueType="num">
                                      <p:cBhvr>
                                        <p:cTn id="31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4999"/>
                                          </p:stCondLst>
                                        </p:cTn>
                                        <p:tgtEl>
                                          <p:spTgt spid="16"/>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5000"/>
                                        <p:tgtEl>
                                          <p:spTgt spid="17"/>
                                        </p:tgtEl>
                                        <p:attrNameLst>
                                          <p:attrName>ppt_w</p:attrName>
                                        </p:attrNameLst>
                                      </p:cBhvr>
                                      <p:tavLst>
                                        <p:tav tm="0">
                                          <p:val>
                                            <p:strVal val="ppt_w"/>
                                          </p:val>
                                        </p:tav>
                                        <p:tav tm="100000">
                                          <p:val>
                                            <p:strVal val="ppt_w"/>
                                          </p:val>
                                        </p:tav>
                                      </p:tavLst>
                                    </p:anim>
                                    <p:anim calcmode="lin" valueType="num">
                                      <p:cBhvr>
                                        <p:cTn id="31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4999"/>
                                          </p:stCondLst>
                                        </p:cTn>
                                        <p:tgtEl>
                                          <p:spTgt spid="17"/>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5000"/>
                                        <p:tgtEl>
                                          <p:spTgt spid="24"/>
                                        </p:tgtEl>
                                        <p:attrNameLst>
                                          <p:attrName>ppt_w</p:attrName>
                                        </p:attrNameLst>
                                      </p:cBhvr>
                                      <p:tavLst>
                                        <p:tav tm="0">
                                          <p:val>
                                            <p:strVal val="ppt_w"/>
                                          </p:val>
                                        </p:tav>
                                        <p:tav tm="100000">
                                          <p:val>
                                            <p:strVal val="ppt_w"/>
                                          </p:val>
                                        </p:tav>
                                      </p:tavLst>
                                    </p:anim>
                                    <p:anim calcmode="lin" valueType="num">
                                      <p:cBhvr>
                                        <p:cTn id="323"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4999"/>
                                          </p:stCondLst>
                                        </p:cTn>
                                        <p:tgtEl>
                                          <p:spTgt spid="24"/>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5000"/>
                                        <p:tgtEl>
                                          <p:spTgt spid="25"/>
                                        </p:tgtEl>
                                        <p:attrNameLst>
                                          <p:attrName>ppt_w</p:attrName>
                                        </p:attrNameLst>
                                      </p:cBhvr>
                                      <p:tavLst>
                                        <p:tav tm="0">
                                          <p:val>
                                            <p:strVal val="ppt_w"/>
                                          </p:val>
                                        </p:tav>
                                        <p:tav tm="100000">
                                          <p:val>
                                            <p:strVal val="ppt_w"/>
                                          </p:val>
                                        </p:tav>
                                      </p:tavLst>
                                    </p:anim>
                                    <p:anim calcmode="lin" valueType="num">
                                      <p:cBhvr>
                                        <p:cTn id="327"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4999"/>
                                          </p:stCondLst>
                                        </p:cTn>
                                        <p:tgtEl>
                                          <p:spTgt spid="25"/>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5000"/>
                                        <p:tgtEl>
                                          <p:spTgt spid="26"/>
                                        </p:tgtEl>
                                        <p:attrNameLst>
                                          <p:attrName>ppt_w</p:attrName>
                                        </p:attrNameLst>
                                      </p:cBhvr>
                                      <p:tavLst>
                                        <p:tav tm="0">
                                          <p:val>
                                            <p:strVal val="ppt_w"/>
                                          </p:val>
                                        </p:tav>
                                        <p:tav tm="100000">
                                          <p:val>
                                            <p:strVal val="ppt_w"/>
                                          </p:val>
                                        </p:tav>
                                      </p:tavLst>
                                    </p:anim>
                                    <p:anim calcmode="lin" valueType="num">
                                      <p:cBhvr>
                                        <p:cTn id="331"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4999"/>
                                          </p:stCondLst>
                                        </p:cTn>
                                        <p:tgtEl>
                                          <p:spTgt spid="26"/>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5000"/>
                                        <p:tgtEl>
                                          <p:spTgt spid="27"/>
                                        </p:tgtEl>
                                        <p:attrNameLst>
                                          <p:attrName>ppt_w</p:attrName>
                                        </p:attrNameLst>
                                      </p:cBhvr>
                                      <p:tavLst>
                                        <p:tav tm="0">
                                          <p:val>
                                            <p:strVal val="ppt_w"/>
                                          </p:val>
                                        </p:tav>
                                        <p:tav tm="100000">
                                          <p:val>
                                            <p:strVal val="ppt_w"/>
                                          </p:val>
                                        </p:tav>
                                      </p:tavLst>
                                    </p:anim>
                                    <p:anim calcmode="lin" valueType="num">
                                      <p:cBhvr>
                                        <p:cTn id="335"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4999"/>
                                          </p:stCondLst>
                                        </p:cTn>
                                        <p:tgtEl>
                                          <p:spTgt spid="27"/>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5000"/>
                                        <p:tgtEl>
                                          <p:spTgt spid="28"/>
                                        </p:tgtEl>
                                        <p:attrNameLst>
                                          <p:attrName>ppt_w</p:attrName>
                                        </p:attrNameLst>
                                      </p:cBhvr>
                                      <p:tavLst>
                                        <p:tav tm="0">
                                          <p:val>
                                            <p:strVal val="ppt_w"/>
                                          </p:val>
                                        </p:tav>
                                        <p:tav tm="100000">
                                          <p:val>
                                            <p:strVal val="ppt_w"/>
                                          </p:val>
                                        </p:tav>
                                      </p:tavLst>
                                    </p:anim>
                                    <p:anim calcmode="lin" valueType="num">
                                      <p:cBhvr>
                                        <p:cTn id="339"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4999"/>
                                          </p:stCondLst>
                                        </p:cTn>
                                        <p:tgtEl>
                                          <p:spTgt spid="28"/>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5000"/>
                                        <p:tgtEl>
                                          <p:spTgt spid="29"/>
                                        </p:tgtEl>
                                        <p:attrNameLst>
                                          <p:attrName>ppt_w</p:attrName>
                                        </p:attrNameLst>
                                      </p:cBhvr>
                                      <p:tavLst>
                                        <p:tav tm="0">
                                          <p:val>
                                            <p:strVal val="ppt_w"/>
                                          </p:val>
                                        </p:tav>
                                        <p:tav tm="100000">
                                          <p:val>
                                            <p:strVal val="ppt_w"/>
                                          </p:val>
                                        </p:tav>
                                      </p:tavLst>
                                    </p:anim>
                                    <p:anim calcmode="lin" valueType="num">
                                      <p:cBhvr>
                                        <p:cTn id="343"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4999"/>
                                          </p:stCondLst>
                                        </p:cTn>
                                        <p:tgtEl>
                                          <p:spTgt spid="29"/>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5000"/>
                                        <p:tgtEl>
                                          <p:spTgt spid="30"/>
                                        </p:tgtEl>
                                        <p:attrNameLst>
                                          <p:attrName>ppt_w</p:attrName>
                                        </p:attrNameLst>
                                      </p:cBhvr>
                                      <p:tavLst>
                                        <p:tav tm="0">
                                          <p:val>
                                            <p:strVal val="ppt_w"/>
                                          </p:val>
                                        </p:tav>
                                        <p:tav tm="100000">
                                          <p:val>
                                            <p:strVal val="ppt_w"/>
                                          </p:val>
                                        </p:tav>
                                      </p:tavLst>
                                    </p:anim>
                                    <p:anim calcmode="lin" valueType="num">
                                      <p:cBhvr>
                                        <p:cTn id="347"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4999"/>
                                          </p:stCondLst>
                                        </p:cTn>
                                        <p:tgtEl>
                                          <p:spTgt spid="30"/>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5000"/>
                                        <p:tgtEl>
                                          <p:spTgt spid="31"/>
                                        </p:tgtEl>
                                        <p:attrNameLst>
                                          <p:attrName>ppt_w</p:attrName>
                                        </p:attrNameLst>
                                      </p:cBhvr>
                                      <p:tavLst>
                                        <p:tav tm="0">
                                          <p:val>
                                            <p:strVal val="ppt_w"/>
                                          </p:val>
                                        </p:tav>
                                        <p:tav tm="100000">
                                          <p:val>
                                            <p:strVal val="ppt_w"/>
                                          </p:val>
                                        </p:tav>
                                      </p:tavLst>
                                    </p:anim>
                                    <p:anim calcmode="lin" valueType="num">
                                      <p:cBhvr>
                                        <p:cTn id="351"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4999"/>
                                          </p:stCondLst>
                                        </p:cTn>
                                        <p:tgtEl>
                                          <p:spTgt spid="31"/>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5000"/>
                                        <p:tgtEl>
                                          <p:spTgt spid="32"/>
                                        </p:tgtEl>
                                        <p:attrNameLst>
                                          <p:attrName>ppt_w</p:attrName>
                                        </p:attrNameLst>
                                      </p:cBhvr>
                                      <p:tavLst>
                                        <p:tav tm="0">
                                          <p:val>
                                            <p:strVal val="ppt_w"/>
                                          </p:val>
                                        </p:tav>
                                        <p:tav tm="100000">
                                          <p:val>
                                            <p:strVal val="ppt_w"/>
                                          </p:val>
                                        </p:tav>
                                      </p:tavLst>
                                    </p:anim>
                                    <p:anim calcmode="lin" valueType="num">
                                      <p:cBhvr>
                                        <p:cTn id="355"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4999"/>
                                          </p:stCondLst>
                                        </p:cTn>
                                        <p:tgtEl>
                                          <p:spTgt spid="32"/>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5000"/>
                                        <p:tgtEl>
                                          <p:spTgt spid="33"/>
                                        </p:tgtEl>
                                        <p:attrNameLst>
                                          <p:attrName>ppt_w</p:attrName>
                                        </p:attrNameLst>
                                      </p:cBhvr>
                                      <p:tavLst>
                                        <p:tav tm="0">
                                          <p:val>
                                            <p:strVal val="ppt_w"/>
                                          </p:val>
                                        </p:tav>
                                        <p:tav tm="100000">
                                          <p:val>
                                            <p:strVal val="ppt_w"/>
                                          </p:val>
                                        </p:tav>
                                      </p:tavLst>
                                    </p:anim>
                                    <p:anim calcmode="lin" valueType="num">
                                      <p:cBhvr>
                                        <p:cTn id="359"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4999"/>
                                          </p:stCondLst>
                                        </p:cTn>
                                        <p:tgtEl>
                                          <p:spTgt spid="33"/>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5000"/>
                                        <p:tgtEl>
                                          <p:spTgt spid="34"/>
                                        </p:tgtEl>
                                        <p:attrNameLst>
                                          <p:attrName>ppt_w</p:attrName>
                                        </p:attrNameLst>
                                      </p:cBhvr>
                                      <p:tavLst>
                                        <p:tav tm="0">
                                          <p:val>
                                            <p:strVal val="ppt_w"/>
                                          </p:val>
                                        </p:tav>
                                        <p:tav tm="100000">
                                          <p:val>
                                            <p:strVal val="ppt_w"/>
                                          </p:val>
                                        </p:tav>
                                      </p:tavLst>
                                    </p:anim>
                                    <p:anim calcmode="lin" valueType="num">
                                      <p:cBhvr>
                                        <p:cTn id="363"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4999"/>
                                          </p:stCondLst>
                                        </p:cTn>
                                        <p:tgtEl>
                                          <p:spTgt spid="34"/>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5000"/>
                                        <p:tgtEl>
                                          <p:spTgt spid="35"/>
                                        </p:tgtEl>
                                        <p:attrNameLst>
                                          <p:attrName>ppt_w</p:attrName>
                                        </p:attrNameLst>
                                      </p:cBhvr>
                                      <p:tavLst>
                                        <p:tav tm="0">
                                          <p:val>
                                            <p:strVal val="ppt_w"/>
                                          </p:val>
                                        </p:tav>
                                        <p:tav tm="100000">
                                          <p:val>
                                            <p:strVal val="ppt_w"/>
                                          </p:val>
                                        </p:tav>
                                      </p:tavLst>
                                    </p:anim>
                                    <p:anim calcmode="lin" valueType="num">
                                      <p:cBhvr>
                                        <p:cTn id="367"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4999"/>
                                          </p:stCondLst>
                                        </p:cTn>
                                        <p:tgtEl>
                                          <p:spTgt spid="35"/>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5000"/>
                                        <p:tgtEl>
                                          <p:spTgt spid="6"/>
                                        </p:tgtEl>
                                        <p:attrNameLst>
                                          <p:attrName>ppt_w</p:attrName>
                                        </p:attrNameLst>
                                      </p:cBhvr>
                                      <p:tavLst>
                                        <p:tav tm="0">
                                          <p:val>
                                            <p:strVal val="ppt_w"/>
                                          </p:val>
                                        </p:tav>
                                        <p:tav tm="100000">
                                          <p:val>
                                            <p:strVal val="ppt_w"/>
                                          </p:val>
                                        </p:tav>
                                      </p:tavLst>
                                    </p:anim>
                                    <p:anim calcmode="lin" valueType="num">
                                      <p:cBhvr>
                                        <p:cTn id="37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4999"/>
                                          </p:stCondLst>
                                        </p:cTn>
                                        <p:tgtEl>
                                          <p:spTgt spid="6"/>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5000"/>
                                        <p:tgtEl>
                                          <p:spTgt spid="7"/>
                                        </p:tgtEl>
                                        <p:attrNameLst>
                                          <p:attrName>ppt_w</p:attrName>
                                        </p:attrNameLst>
                                      </p:cBhvr>
                                      <p:tavLst>
                                        <p:tav tm="0">
                                          <p:val>
                                            <p:strVal val="ppt_w"/>
                                          </p:val>
                                        </p:tav>
                                        <p:tav tm="100000">
                                          <p:val>
                                            <p:strVal val="ppt_w"/>
                                          </p:val>
                                        </p:tav>
                                      </p:tavLst>
                                    </p:anim>
                                    <p:anim calcmode="lin" valueType="num">
                                      <p:cBhvr>
                                        <p:cTn id="375"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4999"/>
                                          </p:stCondLst>
                                        </p:cTn>
                                        <p:tgtEl>
                                          <p:spTgt spid="7"/>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5000"/>
                                        <p:tgtEl>
                                          <p:spTgt spid="8"/>
                                        </p:tgtEl>
                                        <p:attrNameLst>
                                          <p:attrName>ppt_w</p:attrName>
                                        </p:attrNameLst>
                                      </p:cBhvr>
                                      <p:tavLst>
                                        <p:tav tm="0">
                                          <p:val>
                                            <p:strVal val="ppt_w"/>
                                          </p:val>
                                        </p:tav>
                                        <p:tav tm="100000">
                                          <p:val>
                                            <p:strVal val="ppt_w"/>
                                          </p:val>
                                        </p:tav>
                                      </p:tavLst>
                                    </p:anim>
                                    <p:anim calcmode="lin" valueType="num">
                                      <p:cBhvr>
                                        <p:cTn id="379"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4999"/>
                                          </p:stCondLst>
                                        </p:cTn>
                                        <p:tgtEl>
                                          <p:spTgt spid="8"/>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5000"/>
                                        <p:tgtEl>
                                          <p:spTgt spid="9"/>
                                        </p:tgtEl>
                                        <p:attrNameLst>
                                          <p:attrName>ppt_w</p:attrName>
                                        </p:attrNameLst>
                                      </p:cBhvr>
                                      <p:tavLst>
                                        <p:tav tm="0">
                                          <p:val>
                                            <p:strVal val="ppt_w"/>
                                          </p:val>
                                        </p:tav>
                                        <p:tav tm="100000">
                                          <p:val>
                                            <p:strVal val="ppt_w"/>
                                          </p:val>
                                        </p:tav>
                                      </p:tavLst>
                                    </p:anim>
                                    <p:anim calcmode="lin" valueType="num">
                                      <p:cBhvr>
                                        <p:cTn id="38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4999"/>
                                          </p:stCondLst>
                                        </p:cTn>
                                        <p:tgtEl>
                                          <p:spTgt spid="9"/>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5000"/>
                                        <p:tgtEl>
                                          <p:spTgt spid="10"/>
                                        </p:tgtEl>
                                        <p:attrNameLst>
                                          <p:attrName>ppt_w</p:attrName>
                                        </p:attrNameLst>
                                      </p:cBhvr>
                                      <p:tavLst>
                                        <p:tav tm="0">
                                          <p:val>
                                            <p:strVal val="ppt_w"/>
                                          </p:val>
                                        </p:tav>
                                        <p:tav tm="100000">
                                          <p:val>
                                            <p:strVal val="ppt_w"/>
                                          </p:val>
                                        </p:tav>
                                      </p:tavLst>
                                    </p:anim>
                                    <p:anim calcmode="lin" valueType="num">
                                      <p:cBhvr>
                                        <p:cTn id="387"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4999"/>
                                          </p:stCondLst>
                                        </p:cTn>
                                        <p:tgtEl>
                                          <p:spTgt spid="10"/>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5000"/>
                                        <p:tgtEl>
                                          <p:spTgt spid="11"/>
                                        </p:tgtEl>
                                        <p:attrNameLst>
                                          <p:attrName>ppt_w</p:attrName>
                                        </p:attrNameLst>
                                      </p:cBhvr>
                                      <p:tavLst>
                                        <p:tav tm="0">
                                          <p:val>
                                            <p:strVal val="ppt_w"/>
                                          </p:val>
                                        </p:tav>
                                        <p:tav tm="100000">
                                          <p:val>
                                            <p:strVal val="ppt_w"/>
                                          </p:val>
                                        </p:tav>
                                      </p:tavLst>
                                    </p:anim>
                                    <p:anim calcmode="lin" valueType="num">
                                      <p:cBhvr>
                                        <p:cTn id="391"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4999"/>
                                          </p:stCondLst>
                                        </p:cTn>
                                        <p:tgtEl>
                                          <p:spTgt spid="11"/>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5000"/>
                                        <p:tgtEl>
                                          <p:spTgt spid="18"/>
                                        </p:tgtEl>
                                        <p:attrNameLst>
                                          <p:attrName>ppt_w</p:attrName>
                                        </p:attrNameLst>
                                      </p:cBhvr>
                                      <p:tavLst>
                                        <p:tav tm="0">
                                          <p:val>
                                            <p:strVal val="ppt_w"/>
                                          </p:val>
                                        </p:tav>
                                        <p:tav tm="100000">
                                          <p:val>
                                            <p:strVal val="ppt_w"/>
                                          </p:val>
                                        </p:tav>
                                      </p:tavLst>
                                    </p:anim>
                                    <p:anim calcmode="lin" valueType="num">
                                      <p:cBhvr>
                                        <p:cTn id="39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4999"/>
                                          </p:stCondLst>
                                        </p:cTn>
                                        <p:tgtEl>
                                          <p:spTgt spid="18"/>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5000"/>
                                        <p:tgtEl>
                                          <p:spTgt spid="19"/>
                                        </p:tgtEl>
                                        <p:attrNameLst>
                                          <p:attrName>ppt_w</p:attrName>
                                        </p:attrNameLst>
                                      </p:cBhvr>
                                      <p:tavLst>
                                        <p:tav tm="0">
                                          <p:val>
                                            <p:strVal val="ppt_w"/>
                                          </p:val>
                                        </p:tav>
                                        <p:tav tm="100000">
                                          <p:val>
                                            <p:strVal val="ppt_w"/>
                                          </p:val>
                                        </p:tav>
                                      </p:tavLst>
                                    </p:anim>
                                    <p:anim calcmode="lin" valueType="num">
                                      <p:cBhvr>
                                        <p:cTn id="39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4999"/>
                                          </p:stCondLst>
                                        </p:cTn>
                                        <p:tgtEl>
                                          <p:spTgt spid="19"/>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5000"/>
                                        <p:tgtEl>
                                          <p:spTgt spid="20"/>
                                        </p:tgtEl>
                                        <p:attrNameLst>
                                          <p:attrName>ppt_w</p:attrName>
                                        </p:attrNameLst>
                                      </p:cBhvr>
                                      <p:tavLst>
                                        <p:tav tm="0">
                                          <p:val>
                                            <p:strVal val="ppt_w"/>
                                          </p:val>
                                        </p:tav>
                                        <p:tav tm="100000">
                                          <p:val>
                                            <p:strVal val="ppt_w"/>
                                          </p:val>
                                        </p:tav>
                                      </p:tavLst>
                                    </p:anim>
                                    <p:anim calcmode="lin" valueType="num">
                                      <p:cBhvr>
                                        <p:cTn id="40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4999"/>
                                          </p:stCondLst>
                                        </p:cTn>
                                        <p:tgtEl>
                                          <p:spTgt spid="20"/>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5000"/>
                                        <p:tgtEl>
                                          <p:spTgt spid="21"/>
                                        </p:tgtEl>
                                        <p:attrNameLst>
                                          <p:attrName>ppt_w</p:attrName>
                                        </p:attrNameLst>
                                      </p:cBhvr>
                                      <p:tavLst>
                                        <p:tav tm="0">
                                          <p:val>
                                            <p:strVal val="ppt_w"/>
                                          </p:val>
                                        </p:tav>
                                        <p:tav tm="100000">
                                          <p:val>
                                            <p:strVal val="ppt_w"/>
                                          </p:val>
                                        </p:tav>
                                      </p:tavLst>
                                    </p:anim>
                                    <p:anim calcmode="lin" valueType="num">
                                      <p:cBhvr>
                                        <p:cTn id="40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4999"/>
                                          </p:stCondLst>
                                        </p:cTn>
                                        <p:tgtEl>
                                          <p:spTgt spid="21"/>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5000"/>
                                        <p:tgtEl>
                                          <p:spTgt spid="22"/>
                                        </p:tgtEl>
                                        <p:attrNameLst>
                                          <p:attrName>ppt_w</p:attrName>
                                        </p:attrNameLst>
                                      </p:cBhvr>
                                      <p:tavLst>
                                        <p:tav tm="0">
                                          <p:val>
                                            <p:strVal val="ppt_w"/>
                                          </p:val>
                                        </p:tav>
                                        <p:tav tm="100000">
                                          <p:val>
                                            <p:strVal val="ppt_w"/>
                                          </p:val>
                                        </p:tav>
                                      </p:tavLst>
                                    </p:anim>
                                    <p:anim calcmode="lin" valueType="num">
                                      <p:cBhvr>
                                        <p:cTn id="41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4999"/>
                                          </p:stCondLst>
                                        </p:cTn>
                                        <p:tgtEl>
                                          <p:spTgt spid="22"/>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5000"/>
                                        <p:tgtEl>
                                          <p:spTgt spid="23"/>
                                        </p:tgtEl>
                                        <p:attrNameLst>
                                          <p:attrName>ppt_w</p:attrName>
                                        </p:attrNameLst>
                                      </p:cBhvr>
                                      <p:tavLst>
                                        <p:tav tm="0">
                                          <p:val>
                                            <p:strVal val="ppt_w"/>
                                          </p:val>
                                        </p:tav>
                                        <p:tav tm="100000">
                                          <p:val>
                                            <p:strVal val="ppt_w"/>
                                          </p:val>
                                        </p:tav>
                                      </p:tavLst>
                                    </p:anim>
                                    <p:anim calcmode="lin" valueType="num">
                                      <p:cBhvr>
                                        <p:cTn id="41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4999"/>
                                          </p:stCondLst>
                                        </p:cTn>
                                        <p:tgtEl>
                                          <p:spTgt spid="23"/>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5000"/>
                                        <p:tgtEl>
                                          <p:spTgt spid="36"/>
                                        </p:tgtEl>
                                        <p:attrNameLst>
                                          <p:attrName>ppt_w</p:attrName>
                                        </p:attrNameLst>
                                      </p:cBhvr>
                                      <p:tavLst>
                                        <p:tav tm="0">
                                          <p:val>
                                            <p:strVal val="ppt_w"/>
                                          </p:val>
                                        </p:tav>
                                        <p:tav tm="100000">
                                          <p:val>
                                            <p:strVal val="ppt_w"/>
                                          </p:val>
                                        </p:tav>
                                      </p:tavLst>
                                    </p:anim>
                                    <p:anim calcmode="lin" valueType="num">
                                      <p:cBhvr>
                                        <p:cTn id="419"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4999"/>
                                          </p:stCondLst>
                                        </p:cTn>
                                        <p:tgtEl>
                                          <p:spTgt spid="36"/>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5000"/>
                                        <p:tgtEl>
                                          <p:spTgt spid="37"/>
                                        </p:tgtEl>
                                        <p:attrNameLst>
                                          <p:attrName>ppt_w</p:attrName>
                                        </p:attrNameLst>
                                      </p:cBhvr>
                                      <p:tavLst>
                                        <p:tav tm="0">
                                          <p:val>
                                            <p:strVal val="ppt_w"/>
                                          </p:val>
                                        </p:tav>
                                        <p:tav tm="100000">
                                          <p:val>
                                            <p:strVal val="ppt_w"/>
                                          </p:val>
                                        </p:tav>
                                      </p:tavLst>
                                    </p:anim>
                                    <p:anim calcmode="lin" valueType="num">
                                      <p:cBhvr>
                                        <p:cTn id="423"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4999"/>
                                          </p:stCondLst>
                                        </p:cTn>
                                        <p:tgtEl>
                                          <p:spTgt spid="37"/>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5000"/>
                                        <p:tgtEl>
                                          <p:spTgt spid="38"/>
                                        </p:tgtEl>
                                        <p:attrNameLst>
                                          <p:attrName>ppt_w</p:attrName>
                                        </p:attrNameLst>
                                      </p:cBhvr>
                                      <p:tavLst>
                                        <p:tav tm="0">
                                          <p:val>
                                            <p:strVal val="ppt_w"/>
                                          </p:val>
                                        </p:tav>
                                        <p:tav tm="100000">
                                          <p:val>
                                            <p:strVal val="ppt_w"/>
                                          </p:val>
                                        </p:tav>
                                      </p:tavLst>
                                    </p:anim>
                                    <p:anim calcmode="lin" valueType="num">
                                      <p:cBhvr>
                                        <p:cTn id="427"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4999"/>
                                          </p:stCondLst>
                                        </p:cTn>
                                        <p:tgtEl>
                                          <p:spTgt spid="38"/>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5000"/>
                                        <p:tgtEl>
                                          <p:spTgt spid="39"/>
                                        </p:tgtEl>
                                        <p:attrNameLst>
                                          <p:attrName>ppt_w</p:attrName>
                                        </p:attrNameLst>
                                      </p:cBhvr>
                                      <p:tavLst>
                                        <p:tav tm="0">
                                          <p:val>
                                            <p:strVal val="ppt_w"/>
                                          </p:val>
                                        </p:tav>
                                        <p:tav tm="100000">
                                          <p:val>
                                            <p:strVal val="ppt_w"/>
                                          </p:val>
                                        </p:tav>
                                      </p:tavLst>
                                    </p:anim>
                                    <p:anim calcmode="lin" valueType="num">
                                      <p:cBhvr>
                                        <p:cTn id="431"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4999"/>
                                          </p:stCondLst>
                                        </p:cTn>
                                        <p:tgtEl>
                                          <p:spTgt spid="39"/>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5000"/>
                                        <p:tgtEl>
                                          <p:spTgt spid="40"/>
                                        </p:tgtEl>
                                        <p:attrNameLst>
                                          <p:attrName>ppt_w</p:attrName>
                                        </p:attrNameLst>
                                      </p:cBhvr>
                                      <p:tavLst>
                                        <p:tav tm="0">
                                          <p:val>
                                            <p:strVal val="ppt_w"/>
                                          </p:val>
                                        </p:tav>
                                        <p:tav tm="100000">
                                          <p:val>
                                            <p:strVal val="ppt_w"/>
                                          </p:val>
                                        </p:tav>
                                      </p:tavLst>
                                    </p:anim>
                                    <p:anim calcmode="lin" valueType="num">
                                      <p:cBhvr>
                                        <p:cTn id="435"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4999"/>
                                          </p:stCondLst>
                                        </p:cTn>
                                        <p:tgtEl>
                                          <p:spTgt spid="40"/>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5000"/>
                                        <p:tgtEl>
                                          <p:spTgt spid="41"/>
                                        </p:tgtEl>
                                        <p:attrNameLst>
                                          <p:attrName>ppt_w</p:attrName>
                                        </p:attrNameLst>
                                      </p:cBhvr>
                                      <p:tavLst>
                                        <p:tav tm="0">
                                          <p:val>
                                            <p:strVal val="ppt_w"/>
                                          </p:val>
                                        </p:tav>
                                        <p:tav tm="100000">
                                          <p:val>
                                            <p:strVal val="ppt_w"/>
                                          </p:val>
                                        </p:tav>
                                      </p:tavLst>
                                    </p:anim>
                                    <p:anim calcmode="lin" valueType="num">
                                      <p:cBhvr>
                                        <p:cTn id="439"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4999"/>
                                          </p:stCondLst>
                                        </p:cTn>
                                        <p:tgtEl>
                                          <p:spTgt spid="41"/>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5000" fill="hold"/>
                                        <p:tgtEl>
                                          <p:spTgt spid="6"/>
                                        </p:tgtEl>
                                        <p:attrNameLst>
                                          <p:attrName>r</p:attrName>
                                        </p:attrNameLst>
                                      </p:cBhvr>
                                    </p:animRot>
                                  </p:childTnLst>
                                </p:cTn>
                              </p:par>
                              <p:par>
                                <p:cTn id="443" presetID="8" presetClass="emph" presetSubtype="0" fill="hold" grpId="3" nodeType="withEffect">
                                  <p:stCondLst>
                                    <p:cond delay="0"/>
                                  </p:stCondLst>
                                  <p:childTnLst>
                                    <p:animRot by="21600000">
                                      <p:cBhvr>
                                        <p:cTn id="444" dur="5000" fill="hold"/>
                                        <p:tgtEl>
                                          <p:spTgt spid="18"/>
                                        </p:tgtEl>
                                        <p:attrNameLst>
                                          <p:attrName>r</p:attrName>
                                        </p:attrNameLst>
                                      </p:cBhvr>
                                    </p:animRot>
                                  </p:childTnLst>
                                </p:cTn>
                              </p:par>
                              <p:par>
                                <p:cTn id="445" presetID="8" presetClass="emph" presetSubtype="0" fill="hold" grpId="3" nodeType="withEffect">
                                  <p:stCondLst>
                                    <p:cond delay="0"/>
                                  </p:stCondLst>
                                  <p:childTnLst>
                                    <p:animRot by="21600000">
                                      <p:cBhvr>
                                        <p:cTn id="446" dur="5000" fill="hold"/>
                                        <p:tgtEl>
                                          <p:spTgt spid="36"/>
                                        </p:tgtEl>
                                        <p:attrNameLst>
                                          <p:attrName>r</p:attrName>
                                        </p:attrNameLst>
                                      </p:cBhvr>
                                    </p:animRot>
                                  </p:childTnLst>
                                </p:cTn>
                              </p:par>
                              <p:par>
                                <p:cTn id="447" presetID="8" presetClass="emph" presetSubtype="0" fill="hold" grpId="3" nodeType="withEffect">
                                  <p:stCondLst>
                                    <p:cond delay="0"/>
                                  </p:stCondLst>
                                  <p:childTnLst>
                                    <p:animRot by="21600000">
                                      <p:cBhvr>
                                        <p:cTn id="448" dur="5000" fill="hold"/>
                                        <p:tgtEl>
                                          <p:spTgt spid="8"/>
                                        </p:tgtEl>
                                        <p:attrNameLst>
                                          <p:attrName>r</p:attrName>
                                        </p:attrNameLst>
                                      </p:cBhvr>
                                    </p:animRot>
                                  </p:childTnLst>
                                </p:cTn>
                              </p:par>
                              <p:par>
                                <p:cTn id="449" presetID="8" presetClass="emph" presetSubtype="0" fill="hold" grpId="3" nodeType="withEffect">
                                  <p:stCondLst>
                                    <p:cond delay="0"/>
                                  </p:stCondLst>
                                  <p:childTnLst>
                                    <p:animRot by="21600000">
                                      <p:cBhvr>
                                        <p:cTn id="450" dur="5000" fill="hold"/>
                                        <p:tgtEl>
                                          <p:spTgt spid="20"/>
                                        </p:tgtEl>
                                        <p:attrNameLst>
                                          <p:attrName>r</p:attrName>
                                        </p:attrNameLst>
                                      </p:cBhvr>
                                    </p:animRot>
                                  </p:childTnLst>
                                </p:cTn>
                              </p:par>
                              <p:par>
                                <p:cTn id="451" presetID="8" presetClass="emph" presetSubtype="0" fill="hold" grpId="3" nodeType="withEffect">
                                  <p:stCondLst>
                                    <p:cond delay="0"/>
                                  </p:stCondLst>
                                  <p:childTnLst>
                                    <p:animRot by="21600000">
                                      <p:cBhvr>
                                        <p:cTn id="452" dur="5000" fill="hold"/>
                                        <p:tgtEl>
                                          <p:spTgt spid="38"/>
                                        </p:tgtEl>
                                        <p:attrNameLst>
                                          <p:attrName>r</p:attrName>
                                        </p:attrNameLst>
                                      </p:cBhvr>
                                    </p:animRot>
                                  </p:childTnLst>
                                </p:cTn>
                              </p:par>
                              <p:par>
                                <p:cTn id="453" presetID="8" presetClass="emph" presetSubtype="0" fill="hold" grpId="3" nodeType="withEffect">
                                  <p:stCondLst>
                                    <p:cond delay="0"/>
                                  </p:stCondLst>
                                  <p:childTnLst>
                                    <p:animRot by="21600000">
                                      <p:cBhvr>
                                        <p:cTn id="454" dur="5000" fill="hold"/>
                                        <p:tgtEl>
                                          <p:spTgt spid="10"/>
                                        </p:tgtEl>
                                        <p:attrNameLst>
                                          <p:attrName>r</p:attrName>
                                        </p:attrNameLst>
                                      </p:cBhvr>
                                    </p:animRot>
                                  </p:childTnLst>
                                </p:cTn>
                              </p:par>
                              <p:par>
                                <p:cTn id="455" presetID="8" presetClass="emph" presetSubtype="0" fill="hold" grpId="3" nodeType="withEffect">
                                  <p:stCondLst>
                                    <p:cond delay="0"/>
                                  </p:stCondLst>
                                  <p:childTnLst>
                                    <p:animRot by="21600000">
                                      <p:cBhvr>
                                        <p:cTn id="456" dur="5000" fill="hold"/>
                                        <p:tgtEl>
                                          <p:spTgt spid="22"/>
                                        </p:tgtEl>
                                        <p:attrNameLst>
                                          <p:attrName>r</p:attrName>
                                        </p:attrNameLst>
                                      </p:cBhvr>
                                    </p:animRot>
                                  </p:childTnLst>
                                </p:cTn>
                              </p:par>
                              <p:par>
                                <p:cTn id="457" presetID="8" presetClass="emph" presetSubtype="0" fill="hold" grpId="3" nodeType="withEffect">
                                  <p:stCondLst>
                                    <p:cond delay="0"/>
                                  </p:stCondLst>
                                  <p:childTnLst>
                                    <p:animRot by="21600000">
                                      <p:cBhvr>
                                        <p:cTn id="458" dur="5000" fill="hold"/>
                                        <p:tgtEl>
                                          <p:spTgt spid="40"/>
                                        </p:tgtEl>
                                        <p:attrNameLst>
                                          <p:attrName>r</p:attrName>
                                        </p:attrNameLst>
                                      </p:cBhvr>
                                    </p:animRot>
                                  </p:childTnLst>
                                </p:cTn>
                              </p:par>
                              <p:par>
                                <p:cTn id="459" presetID="8" presetClass="emph" presetSubtype="0" fill="hold" grpId="3" nodeType="withEffect">
                                  <p:stCondLst>
                                    <p:cond delay="0"/>
                                  </p:stCondLst>
                                  <p:childTnLst>
                                    <p:animRot by="-21600000">
                                      <p:cBhvr>
                                        <p:cTn id="460" dur="5000" fill="hold"/>
                                        <p:tgtEl>
                                          <p:spTgt spid="7"/>
                                        </p:tgtEl>
                                        <p:attrNameLst>
                                          <p:attrName>r</p:attrName>
                                        </p:attrNameLst>
                                      </p:cBhvr>
                                    </p:animRot>
                                  </p:childTnLst>
                                </p:cTn>
                              </p:par>
                              <p:par>
                                <p:cTn id="461" presetID="8" presetClass="emph" presetSubtype="0" fill="hold" grpId="3" nodeType="withEffect">
                                  <p:stCondLst>
                                    <p:cond delay="0"/>
                                  </p:stCondLst>
                                  <p:childTnLst>
                                    <p:animRot by="-21600000">
                                      <p:cBhvr>
                                        <p:cTn id="462" dur="5000" fill="hold"/>
                                        <p:tgtEl>
                                          <p:spTgt spid="19"/>
                                        </p:tgtEl>
                                        <p:attrNameLst>
                                          <p:attrName>r</p:attrName>
                                        </p:attrNameLst>
                                      </p:cBhvr>
                                    </p:animRot>
                                  </p:childTnLst>
                                </p:cTn>
                              </p:par>
                              <p:par>
                                <p:cTn id="463" presetID="8" presetClass="emph" presetSubtype="0" fill="hold" grpId="3" nodeType="withEffect">
                                  <p:stCondLst>
                                    <p:cond delay="0"/>
                                  </p:stCondLst>
                                  <p:childTnLst>
                                    <p:animRot by="-21600000">
                                      <p:cBhvr>
                                        <p:cTn id="464" dur="5000" fill="hold"/>
                                        <p:tgtEl>
                                          <p:spTgt spid="37"/>
                                        </p:tgtEl>
                                        <p:attrNameLst>
                                          <p:attrName>r</p:attrName>
                                        </p:attrNameLst>
                                      </p:cBhvr>
                                    </p:animRot>
                                  </p:childTnLst>
                                </p:cTn>
                              </p:par>
                              <p:par>
                                <p:cTn id="465" presetID="8" presetClass="emph" presetSubtype="0" fill="hold" grpId="3" nodeType="withEffect">
                                  <p:stCondLst>
                                    <p:cond delay="0"/>
                                  </p:stCondLst>
                                  <p:childTnLst>
                                    <p:animRot by="-21600000">
                                      <p:cBhvr>
                                        <p:cTn id="466" dur="5000" fill="hold"/>
                                        <p:tgtEl>
                                          <p:spTgt spid="9"/>
                                        </p:tgtEl>
                                        <p:attrNameLst>
                                          <p:attrName>r</p:attrName>
                                        </p:attrNameLst>
                                      </p:cBhvr>
                                    </p:animRot>
                                  </p:childTnLst>
                                </p:cTn>
                              </p:par>
                              <p:par>
                                <p:cTn id="467" presetID="8" presetClass="emph" presetSubtype="0" fill="hold" grpId="3" nodeType="withEffect">
                                  <p:stCondLst>
                                    <p:cond delay="0"/>
                                  </p:stCondLst>
                                  <p:childTnLst>
                                    <p:animRot by="-21600000">
                                      <p:cBhvr>
                                        <p:cTn id="468" dur="5000" fill="hold"/>
                                        <p:tgtEl>
                                          <p:spTgt spid="21"/>
                                        </p:tgtEl>
                                        <p:attrNameLst>
                                          <p:attrName>r</p:attrName>
                                        </p:attrNameLst>
                                      </p:cBhvr>
                                    </p:animRot>
                                  </p:childTnLst>
                                </p:cTn>
                              </p:par>
                              <p:par>
                                <p:cTn id="469" presetID="8" presetClass="emph" presetSubtype="0" fill="hold" grpId="3" nodeType="withEffect">
                                  <p:stCondLst>
                                    <p:cond delay="0"/>
                                  </p:stCondLst>
                                  <p:childTnLst>
                                    <p:animRot by="-21600000">
                                      <p:cBhvr>
                                        <p:cTn id="470" dur="5000" fill="hold"/>
                                        <p:tgtEl>
                                          <p:spTgt spid="39"/>
                                        </p:tgtEl>
                                        <p:attrNameLst>
                                          <p:attrName>r</p:attrName>
                                        </p:attrNameLst>
                                      </p:cBhvr>
                                    </p:animRot>
                                  </p:childTnLst>
                                </p:cTn>
                              </p:par>
                              <p:par>
                                <p:cTn id="471" presetID="8" presetClass="emph" presetSubtype="0" fill="hold" grpId="3" nodeType="withEffect">
                                  <p:stCondLst>
                                    <p:cond delay="0"/>
                                  </p:stCondLst>
                                  <p:childTnLst>
                                    <p:animRot by="-21600000">
                                      <p:cBhvr>
                                        <p:cTn id="472" dur="5000" fill="hold"/>
                                        <p:tgtEl>
                                          <p:spTgt spid="11"/>
                                        </p:tgtEl>
                                        <p:attrNameLst>
                                          <p:attrName>r</p:attrName>
                                        </p:attrNameLst>
                                      </p:cBhvr>
                                    </p:animRot>
                                  </p:childTnLst>
                                </p:cTn>
                              </p:par>
                              <p:par>
                                <p:cTn id="473" presetID="8" presetClass="emph" presetSubtype="0" fill="hold" grpId="3" nodeType="withEffect">
                                  <p:stCondLst>
                                    <p:cond delay="0"/>
                                  </p:stCondLst>
                                  <p:childTnLst>
                                    <p:animRot by="-21600000">
                                      <p:cBhvr>
                                        <p:cTn id="474" dur="5000" fill="hold"/>
                                        <p:tgtEl>
                                          <p:spTgt spid="23"/>
                                        </p:tgtEl>
                                        <p:attrNameLst>
                                          <p:attrName>r</p:attrName>
                                        </p:attrNameLst>
                                      </p:cBhvr>
                                    </p:animRot>
                                  </p:childTnLst>
                                </p:cTn>
                              </p:par>
                              <p:par>
                                <p:cTn id="475" presetID="8" presetClass="emph" presetSubtype="0" fill="hold" grpId="3" nodeType="withEffect">
                                  <p:stCondLst>
                                    <p:cond delay="0"/>
                                  </p:stCondLst>
                                  <p:childTnLst>
                                    <p:animRot by="-21600000">
                                      <p:cBhvr>
                                        <p:cTn id="476" dur="5000" fill="hold"/>
                                        <p:tgtEl>
                                          <p:spTgt spid="41"/>
                                        </p:tgtEl>
                                        <p:attrNameLst>
                                          <p:attrName>r</p:attrName>
                                        </p:attrNameLst>
                                      </p:cBhvr>
                                    </p:animRot>
                                  </p:childTnLst>
                                </p:cTn>
                              </p:par>
                              <p:par>
                                <p:cTn id="477" presetID="8" presetClass="emph" presetSubtype="0" fill="hold" grpId="3" nodeType="withEffect">
                                  <p:stCondLst>
                                    <p:cond delay="0"/>
                                  </p:stCondLst>
                                  <p:childTnLst>
                                    <p:animRot by="-21600000">
                                      <p:cBhvr>
                                        <p:cTn id="478" dur="5000" fill="hold"/>
                                        <p:tgtEl>
                                          <p:spTgt spid="15"/>
                                        </p:tgtEl>
                                        <p:attrNameLst>
                                          <p:attrName>r</p:attrName>
                                        </p:attrNameLst>
                                      </p:cBhvr>
                                    </p:animRot>
                                  </p:childTnLst>
                                </p:cTn>
                              </p:par>
                              <p:par>
                                <p:cTn id="479" presetID="8" presetClass="emph" presetSubtype="0" fill="hold" grpId="3" nodeType="withEffect">
                                  <p:stCondLst>
                                    <p:cond delay="0"/>
                                  </p:stCondLst>
                                  <p:childTnLst>
                                    <p:animRot by="-21600000">
                                      <p:cBhvr>
                                        <p:cTn id="480" dur="5000" fill="hold"/>
                                        <p:tgtEl>
                                          <p:spTgt spid="27"/>
                                        </p:tgtEl>
                                        <p:attrNameLst>
                                          <p:attrName>r</p:attrName>
                                        </p:attrNameLst>
                                      </p:cBhvr>
                                    </p:animRot>
                                  </p:childTnLst>
                                </p:cTn>
                              </p:par>
                              <p:par>
                                <p:cTn id="481" presetID="8" presetClass="emph" presetSubtype="0" fill="hold" grpId="3" nodeType="withEffect">
                                  <p:stCondLst>
                                    <p:cond delay="0"/>
                                  </p:stCondLst>
                                  <p:childTnLst>
                                    <p:animRot by="-21600000">
                                      <p:cBhvr>
                                        <p:cTn id="482" dur="5000" fill="hold"/>
                                        <p:tgtEl>
                                          <p:spTgt spid="33"/>
                                        </p:tgtEl>
                                        <p:attrNameLst>
                                          <p:attrName>r</p:attrName>
                                        </p:attrNameLst>
                                      </p:cBhvr>
                                    </p:animRot>
                                  </p:childTnLst>
                                </p:cTn>
                              </p:par>
                              <p:par>
                                <p:cTn id="483" presetID="8" presetClass="emph" presetSubtype="0" fill="hold" grpId="3" nodeType="withEffect">
                                  <p:stCondLst>
                                    <p:cond delay="0"/>
                                  </p:stCondLst>
                                  <p:childTnLst>
                                    <p:animRot by="-21600000">
                                      <p:cBhvr>
                                        <p:cTn id="484" dur="5000" fill="hold"/>
                                        <p:tgtEl>
                                          <p:spTgt spid="17"/>
                                        </p:tgtEl>
                                        <p:attrNameLst>
                                          <p:attrName>r</p:attrName>
                                        </p:attrNameLst>
                                      </p:cBhvr>
                                    </p:animRot>
                                  </p:childTnLst>
                                </p:cTn>
                              </p:par>
                              <p:par>
                                <p:cTn id="485" presetID="8" presetClass="emph" presetSubtype="0" fill="hold" grpId="3" nodeType="withEffect">
                                  <p:stCondLst>
                                    <p:cond delay="0"/>
                                  </p:stCondLst>
                                  <p:childTnLst>
                                    <p:animRot by="-21600000">
                                      <p:cBhvr>
                                        <p:cTn id="486" dur="5000" fill="hold"/>
                                        <p:tgtEl>
                                          <p:spTgt spid="29"/>
                                        </p:tgtEl>
                                        <p:attrNameLst>
                                          <p:attrName>r</p:attrName>
                                        </p:attrNameLst>
                                      </p:cBhvr>
                                    </p:animRot>
                                  </p:childTnLst>
                                </p:cTn>
                              </p:par>
                              <p:par>
                                <p:cTn id="487" presetID="8" presetClass="emph" presetSubtype="0" fill="hold" grpId="3" nodeType="withEffect">
                                  <p:stCondLst>
                                    <p:cond delay="0"/>
                                  </p:stCondLst>
                                  <p:childTnLst>
                                    <p:animRot by="-21600000">
                                      <p:cBhvr>
                                        <p:cTn id="488" dur="5000" fill="hold"/>
                                        <p:tgtEl>
                                          <p:spTgt spid="35"/>
                                        </p:tgtEl>
                                        <p:attrNameLst>
                                          <p:attrName>r</p:attrName>
                                        </p:attrNameLst>
                                      </p:cBhvr>
                                    </p:animRot>
                                  </p:childTnLst>
                                </p:cTn>
                              </p:par>
                              <p:par>
                                <p:cTn id="489" presetID="8" presetClass="emph" presetSubtype="0" fill="hold" grpId="3" nodeType="withEffect">
                                  <p:stCondLst>
                                    <p:cond delay="0"/>
                                  </p:stCondLst>
                                  <p:childTnLst>
                                    <p:animRot by="-21600000">
                                      <p:cBhvr>
                                        <p:cTn id="490" dur="5000" fill="hold"/>
                                        <p:tgtEl>
                                          <p:spTgt spid="13"/>
                                        </p:tgtEl>
                                        <p:attrNameLst>
                                          <p:attrName>r</p:attrName>
                                        </p:attrNameLst>
                                      </p:cBhvr>
                                    </p:animRot>
                                  </p:childTnLst>
                                </p:cTn>
                              </p:par>
                              <p:par>
                                <p:cTn id="491" presetID="8" presetClass="emph" presetSubtype="0" fill="hold" grpId="3" nodeType="withEffect">
                                  <p:stCondLst>
                                    <p:cond delay="0"/>
                                  </p:stCondLst>
                                  <p:childTnLst>
                                    <p:animRot by="-21600000">
                                      <p:cBhvr>
                                        <p:cTn id="492" dur="5000" fill="hold"/>
                                        <p:tgtEl>
                                          <p:spTgt spid="25"/>
                                        </p:tgtEl>
                                        <p:attrNameLst>
                                          <p:attrName>r</p:attrName>
                                        </p:attrNameLst>
                                      </p:cBhvr>
                                    </p:animRot>
                                  </p:childTnLst>
                                </p:cTn>
                              </p:par>
                              <p:par>
                                <p:cTn id="493" presetID="8" presetClass="emph" presetSubtype="0" fill="hold" grpId="3" nodeType="withEffect">
                                  <p:stCondLst>
                                    <p:cond delay="0"/>
                                  </p:stCondLst>
                                  <p:childTnLst>
                                    <p:animRot by="-21600000">
                                      <p:cBhvr>
                                        <p:cTn id="494" dur="5000" fill="hold"/>
                                        <p:tgtEl>
                                          <p:spTgt spid="31"/>
                                        </p:tgtEl>
                                        <p:attrNameLst>
                                          <p:attrName>r</p:attrName>
                                        </p:attrNameLst>
                                      </p:cBhvr>
                                    </p:animRot>
                                  </p:childTnLst>
                                </p:cTn>
                              </p:par>
                              <p:par>
                                <p:cTn id="495" presetID="8" presetClass="emph" presetSubtype="0" fill="hold" grpId="3" nodeType="withEffect">
                                  <p:stCondLst>
                                    <p:cond delay="0"/>
                                  </p:stCondLst>
                                  <p:childTnLst>
                                    <p:animRot by="21600000">
                                      <p:cBhvr>
                                        <p:cTn id="496" dur="5000" fill="hold"/>
                                        <p:tgtEl>
                                          <p:spTgt spid="14"/>
                                        </p:tgtEl>
                                        <p:attrNameLst>
                                          <p:attrName>r</p:attrName>
                                        </p:attrNameLst>
                                      </p:cBhvr>
                                    </p:animRot>
                                  </p:childTnLst>
                                </p:cTn>
                              </p:par>
                              <p:par>
                                <p:cTn id="497" presetID="8" presetClass="emph" presetSubtype="0" fill="hold" grpId="3" nodeType="withEffect">
                                  <p:stCondLst>
                                    <p:cond delay="0"/>
                                  </p:stCondLst>
                                  <p:childTnLst>
                                    <p:animRot by="21600000">
                                      <p:cBhvr>
                                        <p:cTn id="498" dur="5000" fill="hold"/>
                                        <p:tgtEl>
                                          <p:spTgt spid="26"/>
                                        </p:tgtEl>
                                        <p:attrNameLst>
                                          <p:attrName>r</p:attrName>
                                        </p:attrNameLst>
                                      </p:cBhvr>
                                    </p:animRot>
                                  </p:childTnLst>
                                </p:cTn>
                              </p:par>
                              <p:par>
                                <p:cTn id="499" presetID="8" presetClass="emph" presetSubtype="0" fill="hold" grpId="3" nodeType="withEffect">
                                  <p:stCondLst>
                                    <p:cond delay="0"/>
                                  </p:stCondLst>
                                  <p:childTnLst>
                                    <p:animRot by="21600000">
                                      <p:cBhvr>
                                        <p:cTn id="500" dur="5000" fill="hold"/>
                                        <p:tgtEl>
                                          <p:spTgt spid="32"/>
                                        </p:tgtEl>
                                        <p:attrNameLst>
                                          <p:attrName>r</p:attrName>
                                        </p:attrNameLst>
                                      </p:cBhvr>
                                    </p:animRot>
                                  </p:childTnLst>
                                </p:cTn>
                              </p:par>
                              <p:par>
                                <p:cTn id="501" presetID="8" presetClass="emph" presetSubtype="0" fill="hold" grpId="3" nodeType="withEffect">
                                  <p:stCondLst>
                                    <p:cond delay="0"/>
                                  </p:stCondLst>
                                  <p:childTnLst>
                                    <p:animRot by="21600000">
                                      <p:cBhvr>
                                        <p:cTn id="502" dur="5000" fill="hold"/>
                                        <p:tgtEl>
                                          <p:spTgt spid="16"/>
                                        </p:tgtEl>
                                        <p:attrNameLst>
                                          <p:attrName>r</p:attrName>
                                        </p:attrNameLst>
                                      </p:cBhvr>
                                    </p:animRot>
                                  </p:childTnLst>
                                </p:cTn>
                              </p:par>
                              <p:par>
                                <p:cTn id="503" presetID="8" presetClass="emph" presetSubtype="0" fill="hold" grpId="3" nodeType="withEffect">
                                  <p:stCondLst>
                                    <p:cond delay="0"/>
                                  </p:stCondLst>
                                  <p:childTnLst>
                                    <p:animRot by="21600000">
                                      <p:cBhvr>
                                        <p:cTn id="504" dur="5000" fill="hold"/>
                                        <p:tgtEl>
                                          <p:spTgt spid="28"/>
                                        </p:tgtEl>
                                        <p:attrNameLst>
                                          <p:attrName>r</p:attrName>
                                        </p:attrNameLst>
                                      </p:cBhvr>
                                    </p:animRot>
                                  </p:childTnLst>
                                </p:cTn>
                              </p:par>
                              <p:par>
                                <p:cTn id="505" presetID="8" presetClass="emph" presetSubtype="0" fill="hold" grpId="3" nodeType="withEffect">
                                  <p:stCondLst>
                                    <p:cond delay="0"/>
                                  </p:stCondLst>
                                  <p:childTnLst>
                                    <p:animRot by="21600000">
                                      <p:cBhvr>
                                        <p:cTn id="506" dur="5000" fill="hold"/>
                                        <p:tgtEl>
                                          <p:spTgt spid="34"/>
                                        </p:tgtEl>
                                        <p:attrNameLst>
                                          <p:attrName>r</p:attrName>
                                        </p:attrNameLst>
                                      </p:cBhvr>
                                    </p:animRot>
                                  </p:childTnLst>
                                </p:cTn>
                              </p:par>
                              <p:par>
                                <p:cTn id="507" presetID="8" presetClass="emph" presetSubtype="0" fill="hold" grpId="3" nodeType="withEffect">
                                  <p:stCondLst>
                                    <p:cond delay="0"/>
                                  </p:stCondLst>
                                  <p:childTnLst>
                                    <p:animRot by="21600000">
                                      <p:cBhvr>
                                        <p:cTn id="508" dur="5000" fill="hold"/>
                                        <p:tgtEl>
                                          <p:spTgt spid="12"/>
                                        </p:tgtEl>
                                        <p:attrNameLst>
                                          <p:attrName>r</p:attrName>
                                        </p:attrNameLst>
                                      </p:cBhvr>
                                    </p:animRot>
                                  </p:childTnLst>
                                </p:cTn>
                              </p:par>
                              <p:par>
                                <p:cTn id="509" presetID="8" presetClass="emph" presetSubtype="0" fill="hold" grpId="3" nodeType="withEffect">
                                  <p:stCondLst>
                                    <p:cond delay="0"/>
                                  </p:stCondLst>
                                  <p:childTnLst>
                                    <p:animRot by="21600000">
                                      <p:cBhvr>
                                        <p:cTn id="510" dur="5000" fill="hold"/>
                                        <p:tgtEl>
                                          <p:spTgt spid="24"/>
                                        </p:tgtEl>
                                        <p:attrNameLst>
                                          <p:attrName>r</p:attrName>
                                        </p:attrNameLst>
                                      </p:cBhvr>
                                    </p:animRot>
                                  </p:childTnLst>
                                </p:cTn>
                              </p:par>
                              <p:par>
                                <p:cTn id="511" presetID="8" presetClass="emph" presetSubtype="0" fill="hold" grpId="3" nodeType="withEffect">
                                  <p:stCondLst>
                                    <p:cond delay="0"/>
                                  </p:stCondLst>
                                  <p:childTnLst>
                                    <p:animRot by="21600000">
                                      <p:cBhvr>
                                        <p:cTn id="512" dur="5000" fill="hold"/>
                                        <p:tgtEl>
                                          <p:spTgt spid="30"/>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4"/>
                                        </p:tgtEl>
                                        <p:attrNameLst>
                                          <p:attrName>style.visibility</p:attrName>
                                        </p:attrNameLst>
                                      </p:cBhvr>
                                      <p:to>
                                        <p:strVal val="visible"/>
                                      </p:to>
                                    </p:set>
                                    <p:anim calcmode="lin" valueType="num">
                                      <p:cBhvr>
                                        <p:cTn id="515" dur="5000" fill="hold"/>
                                        <p:tgtEl>
                                          <p:spTgt spid="4"/>
                                        </p:tgtEl>
                                        <p:attrNameLst>
                                          <p:attrName>ppt_w</p:attrName>
                                        </p:attrNameLst>
                                      </p:cBhvr>
                                      <p:tavLst>
                                        <p:tav tm="0">
                                          <p:val>
                                            <p:strVal val="4/3*#ppt_w"/>
                                          </p:val>
                                        </p:tav>
                                        <p:tav tm="100000">
                                          <p:val>
                                            <p:strVal val="#ppt_w"/>
                                          </p:val>
                                        </p:tav>
                                      </p:tavLst>
                                    </p:anim>
                                    <p:anim calcmode="lin" valueType="num">
                                      <p:cBhvr>
                                        <p:cTn id="516" dur="5000" fill="hold"/>
                                        <p:tgtEl>
                                          <p:spTgt spid="4"/>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4"/>
                                        </p:tgtEl>
                                        <p:attrNameLst>
                                          <p:attrName>style.visibility</p:attrName>
                                        </p:attrNameLst>
                                      </p:cBhvr>
                                      <p:to>
                                        <p:strVal val="visible"/>
                                      </p:to>
                                    </p:set>
                                    <p:animEffect transition="in" filter="barn(outVertical)">
                                      <p:cBhvr>
                                        <p:cTn id="519"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54321">
                  <a:shade val="30000"/>
                  <a:satMod val="115000"/>
                </a:srgbClr>
              </a:gs>
              <a:gs pos="50000">
                <a:srgbClr val="654321">
                  <a:shade val="67500"/>
                  <a:satMod val="115000"/>
                </a:srgbClr>
              </a:gs>
              <a:gs pos="100000">
                <a:srgbClr val="654321">
                  <a:shade val="100000"/>
                  <a:satMod val="115000"/>
                </a:srgbClr>
              </a:gs>
            </a:gsLst>
            <a:lin ang="5400000" scaled="1"/>
            <a:tileRect/>
          </a:gradFill>
        </p:spPr>
        <p:txBody>
          <a:bodyPr/>
          <a:lstStyle/>
          <a:p>
            <a:endParaRPr lang="es-ES" dirty="0"/>
          </a:p>
        </p:txBody>
      </p:sp>
      <p:pic>
        <p:nvPicPr>
          <p:cNvPr id="4" name="3 Imagen" descr="85d1a13005e2c8c469526229998b7af4.jpg"/>
          <p:cNvPicPr>
            <a:picLocks noChangeAspect="1"/>
          </p:cNvPicPr>
          <p:nvPr/>
        </p:nvPicPr>
        <p:blipFill>
          <a:blip r:embed="rId2"/>
          <a:stretch>
            <a:fillRect/>
          </a:stretch>
        </p:blipFill>
        <p:spPr>
          <a:xfrm>
            <a:off x="19297" y="0"/>
            <a:ext cx="9124703" cy="5143500"/>
          </a:xfrm>
          <a:prstGeom prst="rect">
            <a:avLst/>
          </a:prstGeom>
        </p:spPr>
      </p:pic>
      <p:sp>
        <p:nvSpPr>
          <p:cNvPr id="5" name="4 Anillo"/>
          <p:cNvSpPr/>
          <p:nvPr/>
        </p:nvSpPr>
        <p:spPr>
          <a:xfrm rot="16200000">
            <a:off x="-50006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21434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14287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42859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78581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07153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142876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171448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07170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235742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271464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00036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335758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364330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00052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28624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464347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492919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28641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557213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592935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21507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657229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685801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14376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6200000">
            <a:off x="750099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6200000">
            <a:off x="778671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2"/>
                                        </p:tgtEl>
                                        <p:attrNameLst>
                                          <p:attrName>style.opacity</p:attrName>
                                        </p:attrNameLst>
                                      </p:cBhvr>
                                      <p:to>
                                        <p:strVal val="0"/>
                                      </p:to>
                                    </p:set>
                                    <p:animEffect filter="image" prLst="opacity: 0">
                                      <p:cBhvr rctx="IE">
                                        <p:cTn id="7" dur="indefinite"/>
                                        <p:tgtEl>
                                          <p:spTgt spid="3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1+#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1+#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1+#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1+#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1+#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1+#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1+#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1+#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1+#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1+#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1+#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1+#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1+#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childTnLst>
                          </p:cTn>
                        </p:par>
                        <p:par>
                          <p:cTn id="116" fill="hold">
                            <p:stCondLst>
                              <p:cond delay="3000"/>
                            </p:stCondLst>
                            <p:childTnLst>
                              <p:par>
                                <p:cTn id="117" presetID="2" presetClass="exit" presetSubtype="8" fill="hold" grpId="1" nodeType="afterEffect">
                                  <p:stCondLst>
                                    <p:cond delay="0"/>
                                  </p:stCondLst>
                                  <p:childTnLst>
                                    <p:anim calcmode="lin" valueType="num">
                                      <p:cBhvr additive="base">
                                        <p:cTn id="118" dur="3000"/>
                                        <p:tgtEl>
                                          <p:spTgt spid="5"/>
                                        </p:tgtEl>
                                        <p:attrNameLst>
                                          <p:attrName>ppt_x</p:attrName>
                                        </p:attrNameLst>
                                      </p:cBhvr>
                                      <p:tavLst>
                                        <p:tav tm="0">
                                          <p:val>
                                            <p:strVal val="ppt_x"/>
                                          </p:val>
                                        </p:tav>
                                        <p:tav tm="100000">
                                          <p:val>
                                            <p:strVal val="0-ppt_w/2"/>
                                          </p:val>
                                        </p:tav>
                                      </p:tavLst>
                                    </p:anim>
                                    <p:anim calcmode="lin" valueType="num">
                                      <p:cBhvr additive="base">
                                        <p:cTn id="119" dur="3000"/>
                                        <p:tgtEl>
                                          <p:spTgt spid="5"/>
                                        </p:tgtEl>
                                        <p:attrNameLst>
                                          <p:attrName>ppt_y</p:attrName>
                                        </p:attrNameLst>
                                      </p:cBhvr>
                                      <p:tavLst>
                                        <p:tav tm="0">
                                          <p:val>
                                            <p:strVal val="ppt_y"/>
                                          </p:val>
                                        </p:tav>
                                        <p:tav tm="100000">
                                          <p:val>
                                            <p:strVal val="ppt_y"/>
                                          </p:val>
                                        </p:tav>
                                      </p:tavLst>
                                    </p:anim>
                                    <p:set>
                                      <p:cBhvr>
                                        <p:cTn id="120" dur="1" fill="hold">
                                          <p:stCondLst>
                                            <p:cond delay="2999"/>
                                          </p:stCondLst>
                                        </p:cTn>
                                        <p:tgtEl>
                                          <p:spTgt spid="5"/>
                                        </p:tgtEl>
                                        <p:attrNameLst>
                                          <p:attrName>style.visibility</p:attrName>
                                        </p:attrNameLst>
                                      </p:cBhvr>
                                      <p:to>
                                        <p:strVal val="hidden"/>
                                      </p:to>
                                    </p:set>
                                  </p:childTnLst>
                                </p:cTn>
                              </p:par>
                              <p:par>
                                <p:cTn id="121" presetID="2" presetClass="exit" presetSubtype="2" fill="hold" grpId="1" nodeType="withEffect">
                                  <p:stCondLst>
                                    <p:cond delay="0"/>
                                  </p:stCondLst>
                                  <p:childTnLst>
                                    <p:anim calcmode="lin" valueType="num">
                                      <p:cBhvr additive="base">
                                        <p:cTn id="122" dur="3000"/>
                                        <p:tgtEl>
                                          <p:spTgt spid="6"/>
                                        </p:tgtEl>
                                        <p:attrNameLst>
                                          <p:attrName>ppt_x</p:attrName>
                                        </p:attrNameLst>
                                      </p:cBhvr>
                                      <p:tavLst>
                                        <p:tav tm="0">
                                          <p:val>
                                            <p:strVal val="ppt_x"/>
                                          </p:val>
                                        </p:tav>
                                        <p:tav tm="100000">
                                          <p:val>
                                            <p:strVal val="1+ppt_w/2"/>
                                          </p:val>
                                        </p:tav>
                                      </p:tavLst>
                                    </p:anim>
                                    <p:anim calcmode="lin" valueType="num">
                                      <p:cBhvr additive="base">
                                        <p:cTn id="123" dur="3000"/>
                                        <p:tgtEl>
                                          <p:spTgt spid="6"/>
                                        </p:tgtEl>
                                        <p:attrNameLst>
                                          <p:attrName>ppt_y</p:attrName>
                                        </p:attrNameLst>
                                      </p:cBhvr>
                                      <p:tavLst>
                                        <p:tav tm="0">
                                          <p:val>
                                            <p:strVal val="ppt_y"/>
                                          </p:val>
                                        </p:tav>
                                        <p:tav tm="100000">
                                          <p:val>
                                            <p:strVal val="ppt_y"/>
                                          </p:val>
                                        </p:tav>
                                      </p:tavLst>
                                    </p:anim>
                                    <p:set>
                                      <p:cBhvr>
                                        <p:cTn id="124" dur="1" fill="hold">
                                          <p:stCondLst>
                                            <p:cond delay="2999"/>
                                          </p:stCondLst>
                                        </p:cTn>
                                        <p:tgtEl>
                                          <p:spTgt spid="6"/>
                                        </p:tgtEl>
                                        <p:attrNameLst>
                                          <p:attrName>style.visibility</p:attrName>
                                        </p:attrNameLst>
                                      </p:cBhvr>
                                      <p:to>
                                        <p:strVal val="hidden"/>
                                      </p:to>
                                    </p:set>
                                  </p:childTnLst>
                                </p:cTn>
                              </p:par>
                              <p:par>
                                <p:cTn id="125" presetID="2" presetClass="exit" presetSubtype="8" fill="hold" grpId="1" nodeType="withEffect">
                                  <p:stCondLst>
                                    <p:cond delay="0"/>
                                  </p:stCondLst>
                                  <p:childTnLst>
                                    <p:anim calcmode="lin" valueType="num">
                                      <p:cBhvr additive="base">
                                        <p:cTn id="126" dur="3000"/>
                                        <p:tgtEl>
                                          <p:spTgt spid="7"/>
                                        </p:tgtEl>
                                        <p:attrNameLst>
                                          <p:attrName>ppt_x</p:attrName>
                                        </p:attrNameLst>
                                      </p:cBhvr>
                                      <p:tavLst>
                                        <p:tav tm="0">
                                          <p:val>
                                            <p:strVal val="ppt_x"/>
                                          </p:val>
                                        </p:tav>
                                        <p:tav tm="100000">
                                          <p:val>
                                            <p:strVal val="0-ppt_w/2"/>
                                          </p:val>
                                        </p:tav>
                                      </p:tavLst>
                                    </p:anim>
                                    <p:anim calcmode="lin" valueType="num">
                                      <p:cBhvr additive="base">
                                        <p:cTn id="127" dur="3000"/>
                                        <p:tgtEl>
                                          <p:spTgt spid="7"/>
                                        </p:tgtEl>
                                        <p:attrNameLst>
                                          <p:attrName>ppt_y</p:attrName>
                                        </p:attrNameLst>
                                      </p:cBhvr>
                                      <p:tavLst>
                                        <p:tav tm="0">
                                          <p:val>
                                            <p:strVal val="ppt_y"/>
                                          </p:val>
                                        </p:tav>
                                        <p:tav tm="100000">
                                          <p:val>
                                            <p:strVal val="ppt_y"/>
                                          </p:val>
                                        </p:tav>
                                      </p:tavLst>
                                    </p:anim>
                                    <p:set>
                                      <p:cBhvr>
                                        <p:cTn id="128" dur="1" fill="hold">
                                          <p:stCondLst>
                                            <p:cond delay="2999"/>
                                          </p:stCondLst>
                                        </p:cTn>
                                        <p:tgtEl>
                                          <p:spTgt spid="7"/>
                                        </p:tgtEl>
                                        <p:attrNameLst>
                                          <p:attrName>style.visibility</p:attrName>
                                        </p:attrNameLst>
                                      </p:cBhvr>
                                      <p:to>
                                        <p:strVal val="hidden"/>
                                      </p:to>
                                    </p:set>
                                  </p:childTnLst>
                                </p:cTn>
                              </p:par>
                              <p:par>
                                <p:cTn id="129" presetID="2" presetClass="exit" presetSubtype="2" fill="hold" grpId="1" nodeType="withEffect">
                                  <p:stCondLst>
                                    <p:cond delay="0"/>
                                  </p:stCondLst>
                                  <p:childTnLst>
                                    <p:anim calcmode="lin" valueType="num">
                                      <p:cBhvr additive="base">
                                        <p:cTn id="130" dur="3000"/>
                                        <p:tgtEl>
                                          <p:spTgt spid="8"/>
                                        </p:tgtEl>
                                        <p:attrNameLst>
                                          <p:attrName>ppt_x</p:attrName>
                                        </p:attrNameLst>
                                      </p:cBhvr>
                                      <p:tavLst>
                                        <p:tav tm="0">
                                          <p:val>
                                            <p:strVal val="ppt_x"/>
                                          </p:val>
                                        </p:tav>
                                        <p:tav tm="100000">
                                          <p:val>
                                            <p:strVal val="1+ppt_w/2"/>
                                          </p:val>
                                        </p:tav>
                                      </p:tavLst>
                                    </p:anim>
                                    <p:anim calcmode="lin" valueType="num">
                                      <p:cBhvr additive="base">
                                        <p:cTn id="131" dur="3000"/>
                                        <p:tgtEl>
                                          <p:spTgt spid="8"/>
                                        </p:tgtEl>
                                        <p:attrNameLst>
                                          <p:attrName>ppt_y</p:attrName>
                                        </p:attrNameLst>
                                      </p:cBhvr>
                                      <p:tavLst>
                                        <p:tav tm="0">
                                          <p:val>
                                            <p:strVal val="ppt_y"/>
                                          </p:val>
                                        </p:tav>
                                        <p:tav tm="100000">
                                          <p:val>
                                            <p:strVal val="ppt_y"/>
                                          </p:val>
                                        </p:tav>
                                      </p:tavLst>
                                    </p:anim>
                                    <p:set>
                                      <p:cBhvr>
                                        <p:cTn id="132" dur="1" fill="hold">
                                          <p:stCondLst>
                                            <p:cond delay="2999"/>
                                          </p:stCondLst>
                                        </p:cTn>
                                        <p:tgtEl>
                                          <p:spTgt spid="8"/>
                                        </p:tgtEl>
                                        <p:attrNameLst>
                                          <p:attrName>style.visibility</p:attrName>
                                        </p:attrNameLst>
                                      </p:cBhvr>
                                      <p:to>
                                        <p:strVal val="hidden"/>
                                      </p:to>
                                    </p:set>
                                  </p:childTnLst>
                                </p:cTn>
                              </p:par>
                              <p:par>
                                <p:cTn id="133" presetID="2" presetClass="exit" presetSubtype="8" fill="hold" grpId="1" nodeType="withEffect">
                                  <p:stCondLst>
                                    <p:cond delay="0"/>
                                  </p:stCondLst>
                                  <p:childTnLst>
                                    <p:anim calcmode="lin" valueType="num">
                                      <p:cBhvr additive="base">
                                        <p:cTn id="134" dur="3000"/>
                                        <p:tgtEl>
                                          <p:spTgt spid="9"/>
                                        </p:tgtEl>
                                        <p:attrNameLst>
                                          <p:attrName>ppt_x</p:attrName>
                                        </p:attrNameLst>
                                      </p:cBhvr>
                                      <p:tavLst>
                                        <p:tav tm="0">
                                          <p:val>
                                            <p:strVal val="ppt_x"/>
                                          </p:val>
                                        </p:tav>
                                        <p:tav tm="100000">
                                          <p:val>
                                            <p:strVal val="0-ppt_w/2"/>
                                          </p:val>
                                        </p:tav>
                                      </p:tavLst>
                                    </p:anim>
                                    <p:anim calcmode="lin" valueType="num">
                                      <p:cBhvr additive="base">
                                        <p:cTn id="135" dur="3000"/>
                                        <p:tgtEl>
                                          <p:spTgt spid="9"/>
                                        </p:tgtEl>
                                        <p:attrNameLst>
                                          <p:attrName>ppt_y</p:attrName>
                                        </p:attrNameLst>
                                      </p:cBhvr>
                                      <p:tavLst>
                                        <p:tav tm="0">
                                          <p:val>
                                            <p:strVal val="ppt_y"/>
                                          </p:val>
                                        </p:tav>
                                        <p:tav tm="100000">
                                          <p:val>
                                            <p:strVal val="ppt_y"/>
                                          </p:val>
                                        </p:tav>
                                      </p:tavLst>
                                    </p:anim>
                                    <p:set>
                                      <p:cBhvr>
                                        <p:cTn id="136" dur="1" fill="hold">
                                          <p:stCondLst>
                                            <p:cond delay="2999"/>
                                          </p:stCondLst>
                                        </p:cTn>
                                        <p:tgtEl>
                                          <p:spTgt spid="9"/>
                                        </p:tgtEl>
                                        <p:attrNameLst>
                                          <p:attrName>style.visibility</p:attrName>
                                        </p:attrNameLst>
                                      </p:cBhvr>
                                      <p:to>
                                        <p:strVal val="hidden"/>
                                      </p:to>
                                    </p:set>
                                  </p:childTnLst>
                                </p:cTn>
                              </p:par>
                              <p:par>
                                <p:cTn id="137" presetID="2" presetClass="exit" presetSubtype="2" fill="hold" grpId="1" nodeType="withEffect">
                                  <p:stCondLst>
                                    <p:cond delay="0"/>
                                  </p:stCondLst>
                                  <p:childTnLst>
                                    <p:anim calcmode="lin" valueType="num">
                                      <p:cBhvr additive="base">
                                        <p:cTn id="138" dur="3000"/>
                                        <p:tgtEl>
                                          <p:spTgt spid="10"/>
                                        </p:tgtEl>
                                        <p:attrNameLst>
                                          <p:attrName>ppt_x</p:attrName>
                                        </p:attrNameLst>
                                      </p:cBhvr>
                                      <p:tavLst>
                                        <p:tav tm="0">
                                          <p:val>
                                            <p:strVal val="ppt_x"/>
                                          </p:val>
                                        </p:tav>
                                        <p:tav tm="100000">
                                          <p:val>
                                            <p:strVal val="1+ppt_w/2"/>
                                          </p:val>
                                        </p:tav>
                                      </p:tavLst>
                                    </p:anim>
                                    <p:anim calcmode="lin" valueType="num">
                                      <p:cBhvr additive="base">
                                        <p:cTn id="139" dur="3000"/>
                                        <p:tgtEl>
                                          <p:spTgt spid="10"/>
                                        </p:tgtEl>
                                        <p:attrNameLst>
                                          <p:attrName>ppt_y</p:attrName>
                                        </p:attrNameLst>
                                      </p:cBhvr>
                                      <p:tavLst>
                                        <p:tav tm="0">
                                          <p:val>
                                            <p:strVal val="ppt_y"/>
                                          </p:val>
                                        </p:tav>
                                        <p:tav tm="100000">
                                          <p:val>
                                            <p:strVal val="ppt_y"/>
                                          </p:val>
                                        </p:tav>
                                      </p:tavLst>
                                    </p:anim>
                                    <p:set>
                                      <p:cBhvr>
                                        <p:cTn id="140" dur="1" fill="hold">
                                          <p:stCondLst>
                                            <p:cond delay="2999"/>
                                          </p:stCondLst>
                                        </p:cTn>
                                        <p:tgtEl>
                                          <p:spTgt spid="10"/>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3000"/>
                                        <p:tgtEl>
                                          <p:spTgt spid="11"/>
                                        </p:tgtEl>
                                        <p:attrNameLst>
                                          <p:attrName>ppt_x</p:attrName>
                                        </p:attrNameLst>
                                      </p:cBhvr>
                                      <p:tavLst>
                                        <p:tav tm="0">
                                          <p:val>
                                            <p:strVal val="ppt_x"/>
                                          </p:val>
                                        </p:tav>
                                        <p:tav tm="100000">
                                          <p:val>
                                            <p:strVal val="0-ppt_w/2"/>
                                          </p:val>
                                        </p:tav>
                                      </p:tavLst>
                                    </p:anim>
                                    <p:anim calcmode="lin" valueType="num">
                                      <p:cBhvr additive="base">
                                        <p:cTn id="143" dur="3000"/>
                                        <p:tgtEl>
                                          <p:spTgt spid="11"/>
                                        </p:tgtEl>
                                        <p:attrNameLst>
                                          <p:attrName>ppt_y</p:attrName>
                                        </p:attrNameLst>
                                      </p:cBhvr>
                                      <p:tavLst>
                                        <p:tav tm="0">
                                          <p:val>
                                            <p:strVal val="ppt_y"/>
                                          </p:val>
                                        </p:tav>
                                        <p:tav tm="100000">
                                          <p:val>
                                            <p:strVal val="ppt_y"/>
                                          </p:val>
                                        </p:tav>
                                      </p:tavLst>
                                    </p:anim>
                                    <p:set>
                                      <p:cBhvr>
                                        <p:cTn id="144" dur="1" fill="hold">
                                          <p:stCondLst>
                                            <p:cond delay="2999"/>
                                          </p:stCondLst>
                                        </p:cTn>
                                        <p:tgtEl>
                                          <p:spTgt spid="11"/>
                                        </p:tgtEl>
                                        <p:attrNameLst>
                                          <p:attrName>style.visibility</p:attrName>
                                        </p:attrNameLst>
                                      </p:cBhvr>
                                      <p:to>
                                        <p:strVal val="hidden"/>
                                      </p:to>
                                    </p:set>
                                  </p:childTnLst>
                                </p:cTn>
                              </p:par>
                              <p:par>
                                <p:cTn id="145" presetID="2" presetClass="exit" presetSubtype="2" fill="hold" grpId="1" nodeType="withEffect">
                                  <p:stCondLst>
                                    <p:cond delay="0"/>
                                  </p:stCondLst>
                                  <p:childTnLst>
                                    <p:anim calcmode="lin" valueType="num">
                                      <p:cBhvr additive="base">
                                        <p:cTn id="146" dur="3000"/>
                                        <p:tgtEl>
                                          <p:spTgt spid="12"/>
                                        </p:tgtEl>
                                        <p:attrNameLst>
                                          <p:attrName>ppt_x</p:attrName>
                                        </p:attrNameLst>
                                      </p:cBhvr>
                                      <p:tavLst>
                                        <p:tav tm="0">
                                          <p:val>
                                            <p:strVal val="ppt_x"/>
                                          </p:val>
                                        </p:tav>
                                        <p:tav tm="100000">
                                          <p:val>
                                            <p:strVal val="1+ppt_w/2"/>
                                          </p:val>
                                        </p:tav>
                                      </p:tavLst>
                                    </p:anim>
                                    <p:anim calcmode="lin" valueType="num">
                                      <p:cBhvr additive="base">
                                        <p:cTn id="147" dur="3000"/>
                                        <p:tgtEl>
                                          <p:spTgt spid="12"/>
                                        </p:tgtEl>
                                        <p:attrNameLst>
                                          <p:attrName>ppt_y</p:attrName>
                                        </p:attrNameLst>
                                      </p:cBhvr>
                                      <p:tavLst>
                                        <p:tav tm="0">
                                          <p:val>
                                            <p:strVal val="ppt_y"/>
                                          </p:val>
                                        </p:tav>
                                        <p:tav tm="100000">
                                          <p:val>
                                            <p:strVal val="ppt_y"/>
                                          </p:val>
                                        </p:tav>
                                      </p:tavLst>
                                    </p:anim>
                                    <p:set>
                                      <p:cBhvr>
                                        <p:cTn id="148" dur="1" fill="hold">
                                          <p:stCondLst>
                                            <p:cond delay="2999"/>
                                          </p:stCondLst>
                                        </p:cTn>
                                        <p:tgtEl>
                                          <p:spTgt spid="12"/>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0-ppt_w/2"/>
                                          </p:val>
                                        </p:tav>
                                      </p:tavLst>
                                    </p:anim>
                                    <p:anim calcmode="lin" valueType="num">
                                      <p:cBhvr additive="base">
                                        <p:cTn id="151" dur="3000"/>
                                        <p:tgtEl>
                                          <p:spTgt spid="13"/>
                                        </p:tgtEl>
                                        <p:attrNameLst>
                                          <p:attrName>ppt_y</p:attrName>
                                        </p:attrNameLst>
                                      </p:cBhvr>
                                      <p:tavLst>
                                        <p:tav tm="0">
                                          <p:val>
                                            <p:strVal val="ppt_y"/>
                                          </p:val>
                                        </p:tav>
                                        <p:tav tm="100000">
                                          <p:val>
                                            <p:strVal val="ppt_y"/>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2" fill="hold" grpId="1" nodeType="withEffect">
                                  <p:stCondLst>
                                    <p:cond delay="0"/>
                                  </p:stCondLst>
                                  <p:childTnLst>
                                    <p:anim calcmode="lin" valueType="num">
                                      <p:cBhvr additive="base">
                                        <p:cTn id="154" dur="3000"/>
                                        <p:tgtEl>
                                          <p:spTgt spid="14"/>
                                        </p:tgtEl>
                                        <p:attrNameLst>
                                          <p:attrName>ppt_x</p:attrName>
                                        </p:attrNameLst>
                                      </p:cBhvr>
                                      <p:tavLst>
                                        <p:tav tm="0">
                                          <p:val>
                                            <p:strVal val="ppt_x"/>
                                          </p:val>
                                        </p:tav>
                                        <p:tav tm="100000">
                                          <p:val>
                                            <p:strVal val="1+ppt_w/2"/>
                                          </p:val>
                                        </p:tav>
                                      </p:tavLst>
                                    </p:anim>
                                    <p:anim calcmode="lin" valueType="num">
                                      <p:cBhvr additive="base">
                                        <p:cTn id="155" dur="3000"/>
                                        <p:tgtEl>
                                          <p:spTgt spid="14"/>
                                        </p:tgtEl>
                                        <p:attrNameLst>
                                          <p:attrName>ppt_y</p:attrName>
                                        </p:attrNameLst>
                                      </p:cBhvr>
                                      <p:tavLst>
                                        <p:tav tm="0">
                                          <p:val>
                                            <p:strVal val="ppt_y"/>
                                          </p:val>
                                        </p:tav>
                                        <p:tav tm="100000">
                                          <p:val>
                                            <p:strVal val="ppt_y"/>
                                          </p:val>
                                        </p:tav>
                                      </p:tavLst>
                                    </p:anim>
                                    <p:set>
                                      <p:cBhvr>
                                        <p:cTn id="156" dur="1" fill="hold">
                                          <p:stCondLst>
                                            <p:cond delay="2999"/>
                                          </p:stCondLst>
                                        </p:cTn>
                                        <p:tgtEl>
                                          <p:spTgt spid="14"/>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3000"/>
                                        <p:tgtEl>
                                          <p:spTgt spid="15"/>
                                        </p:tgtEl>
                                        <p:attrNameLst>
                                          <p:attrName>ppt_x</p:attrName>
                                        </p:attrNameLst>
                                      </p:cBhvr>
                                      <p:tavLst>
                                        <p:tav tm="0">
                                          <p:val>
                                            <p:strVal val="ppt_x"/>
                                          </p:val>
                                        </p:tav>
                                        <p:tav tm="100000">
                                          <p:val>
                                            <p:strVal val="0-ppt_w/2"/>
                                          </p:val>
                                        </p:tav>
                                      </p:tavLst>
                                    </p:anim>
                                    <p:anim calcmode="lin" valueType="num">
                                      <p:cBhvr additive="base">
                                        <p:cTn id="159" dur="3000"/>
                                        <p:tgtEl>
                                          <p:spTgt spid="15"/>
                                        </p:tgtEl>
                                        <p:attrNameLst>
                                          <p:attrName>ppt_y</p:attrName>
                                        </p:attrNameLst>
                                      </p:cBhvr>
                                      <p:tavLst>
                                        <p:tav tm="0">
                                          <p:val>
                                            <p:strVal val="ppt_y"/>
                                          </p:val>
                                        </p:tav>
                                        <p:tav tm="100000">
                                          <p:val>
                                            <p:strVal val="ppt_y"/>
                                          </p:val>
                                        </p:tav>
                                      </p:tavLst>
                                    </p:anim>
                                    <p:set>
                                      <p:cBhvr>
                                        <p:cTn id="160" dur="1" fill="hold">
                                          <p:stCondLst>
                                            <p:cond delay="2999"/>
                                          </p:stCondLst>
                                        </p:cTn>
                                        <p:tgtEl>
                                          <p:spTgt spid="15"/>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3000"/>
                                        <p:tgtEl>
                                          <p:spTgt spid="16"/>
                                        </p:tgtEl>
                                        <p:attrNameLst>
                                          <p:attrName>ppt_x</p:attrName>
                                        </p:attrNameLst>
                                      </p:cBhvr>
                                      <p:tavLst>
                                        <p:tav tm="0">
                                          <p:val>
                                            <p:strVal val="ppt_x"/>
                                          </p:val>
                                        </p:tav>
                                        <p:tav tm="100000">
                                          <p:val>
                                            <p:strVal val="1+ppt_w/2"/>
                                          </p:val>
                                        </p:tav>
                                      </p:tavLst>
                                    </p:anim>
                                    <p:anim calcmode="lin" valueType="num">
                                      <p:cBhvr additive="base">
                                        <p:cTn id="163" dur="3000"/>
                                        <p:tgtEl>
                                          <p:spTgt spid="16"/>
                                        </p:tgtEl>
                                        <p:attrNameLst>
                                          <p:attrName>ppt_y</p:attrName>
                                        </p:attrNameLst>
                                      </p:cBhvr>
                                      <p:tavLst>
                                        <p:tav tm="0">
                                          <p:val>
                                            <p:strVal val="ppt_y"/>
                                          </p:val>
                                        </p:tav>
                                        <p:tav tm="100000">
                                          <p:val>
                                            <p:strVal val="ppt_y"/>
                                          </p:val>
                                        </p:tav>
                                      </p:tavLst>
                                    </p:anim>
                                    <p:set>
                                      <p:cBhvr>
                                        <p:cTn id="164" dur="1" fill="hold">
                                          <p:stCondLst>
                                            <p:cond delay="2999"/>
                                          </p:stCondLst>
                                        </p:cTn>
                                        <p:tgtEl>
                                          <p:spTgt spid="16"/>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3000"/>
                                        <p:tgtEl>
                                          <p:spTgt spid="17"/>
                                        </p:tgtEl>
                                        <p:attrNameLst>
                                          <p:attrName>ppt_x</p:attrName>
                                        </p:attrNameLst>
                                      </p:cBhvr>
                                      <p:tavLst>
                                        <p:tav tm="0">
                                          <p:val>
                                            <p:strVal val="ppt_x"/>
                                          </p:val>
                                        </p:tav>
                                        <p:tav tm="100000">
                                          <p:val>
                                            <p:strVal val="0-ppt_w/2"/>
                                          </p:val>
                                        </p:tav>
                                      </p:tavLst>
                                    </p:anim>
                                    <p:anim calcmode="lin" valueType="num">
                                      <p:cBhvr additive="base">
                                        <p:cTn id="167" dur="3000"/>
                                        <p:tgtEl>
                                          <p:spTgt spid="17"/>
                                        </p:tgtEl>
                                        <p:attrNameLst>
                                          <p:attrName>ppt_y</p:attrName>
                                        </p:attrNameLst>
                                      </p:cBhvr>
                                      <p:tavLst>
                                        <p:tav tm="0">
                                          <p:val>
                                            <p:strVal val="ppt_y"/>
                                          </p:val>
                                        </p:tav>
                                        <p:tav tm="100000">
                                          <p:val>
                                            <p:strVal val="ppt_y"/>
                                          </p:val>
                                        </p:tav>
                                      </p:tavLst>
                                    </p:anim>
                                    <p:set>
                                      <p:cBhvr>
                                        <p:cTn id="168" dur="1" fill="hold">
                                          <p:stCondLst>
                                            <p:cond delay="2999"/>
                                          </p:stCondLst>
                                        </p:cTn>
                                        <p:tgtEl>
                                          <p:spTgt spid="17"/>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3000"/>
                                        <p:tgtEl>
                                          <p:spTgt spid="18"/>
                                        </p:tgtEl>
                                        <p:attrNameLst>
                                          <p:attrName>ppt_x</p:attrName>
                                        </p:attrNameLst>
                                      </p:cBhvr>
                                      <p:tavLst>
                                        <p:tav tm="0">
                                          <p:val>
                                            <p:strVal val="ppt_x"/>
                                          </p:val>
                                        </p:tav>
                                        <p:tav tm="100000">
                                          <p:val>
                                            <p:strVal val="1+ppt_w/2"/>
                                          </p:val>
                                        </p:tav>
                                      </p:tavLst>
                                    </p:anim>
                                    <p:anim calcmode="lin" valueType="num">
                                      <p:cBhvr additive="base">
                                        <p:cTn id="171" dur="3000"/>
                                        <p:tgtEl>
                                          <p:spTgt spid="18"/>
                                        </p:tgtEl>
                                        <p:attrNameLst>
                                          <p:attrName>ppt_y</p:attrName>
                                        </p:attrNameLst>
                                      </p:cBhvr>
                                      <p:tavLst>
                                        <p:tav tm="0">
                                          <p:val>
                                            <p:strVal val="ppt_y"/>
                                          </p:val>
                                        </p:tav>
                                        <p:tav tm="100000">
                                          <p:val>
                                            <p:strVal val="ppt_y"/>
                                          </p:val>
                                        </p:tav>
                                      </p:tavLst>
                                    </p:anim>
                                    <p:set>
                                      <p:cBhvr>
                                        <p:cTn id="172" dur="1" fill="hold">
                                          <p:stCondLst>
                                            <p:cond delay="2999"/>
                                          </p:stCondLst>
                                        </p:cTn>
                                        <p:tgtEl>
                                          <p:spTgt spid="18"/>
                                        </p:tgtEl>
                                        <p:attrNameLst>
                                          <p:attrName>style.visibility</p:attrName>
                                        </p:attrNameLst>
                                      </p:cBhvr>
                                      <p:to>
                                        <p:strVal val="hidden"/>
                                      </p:to>
                                    </p:set>
                                  </p:childTnLst>
                                </p:cTn>
                              </p:par>
                              <p:par>
                                <p:cTn id="173" presetID="2" presetClass="exit" presetSubtype="8" fill="hold" grpId="1" nodeType="withEffect">
                                  <p:stCondLst>
                                    <p:cond delay="0"/>
                                  </p:stCondLst>
                                  <p:childTnLst>
                                    <p:anim calcmode="lin" valueType="num">
                                      <p:cBhvr additive="base">
                                        <p:cTn id="174" dur="3000"/>
                                        <p:tgtEl>
                                          <p:spTgt spid="19"/>
                                        </p:tgtEl>
                                        <p:attrNameLst>
                                          <p:attrName>ppt_x</p:attrName>
                                        </p:attrNameLst>
                                      </p:cBhvr>
                                      <p:tavLst>
                                        <p:tav tm="0">
                                          <p:val>
                                            <p:strVal val="ppt_x"/>
                                          </p:val>
                                        </p:tav>
                                        <p:tav tm="100000">
                                          <p:val>
                                            <p:strVal val="0-ppt_w/2"/>
                                          </p:val>
                                        </p:tav>
                                      </p:tavLst>
                                    </p:anim>
                                    <p:anim calcmode="lin" valueType="num">
                                      <p:cBhvr additive="base">
                                        <p:cTn id="175" dur="3000"/>
                                        <p:tgtEl>
                                          <p:spTgt spid="19"/>
                                        </p:tgtEl>
                                        <p:attrNameLst>
                                          <p:attrName>ppt_y</p:attrName>
                                        </p:attrNameLst>
                                      </p:cBhvr>
                                      <p:tavLst>
                                        <p:tav tm="0">
                                          <p:val>
                                            <p:strVal val="ppt_y"/>
                                          </p:val>
                                        </p:tav>
                                        <p:tav tm="100000">
                                          <p:val>
                                            <p:strVal val="ppt_y"/>
                                          </p:val>
                                        </p:tav>
                                      </p:tavLst>
                                    </p:anim>
                                    <p:set>
                                      <p:cBhvr>
                                        <p:cTn id="176" dur="1" fill="hold">
                                          <p:stCondLst>
                                            <p:cond delay="2999"/>
                                          </p:stCondLst>
                                        </p:cTn>
                                        <p:tgtEl>
                                          <p:spTgt spid="19"/>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3000"/>
                                        <p:tgtEl>
                                          <p:spTgt spid="20"/>
                                        </p:tgtEl>
                                        <p:attrNameLst>
                                          <p:attrName>ppt_x</p:attrName>
                                        </p:attrNameLst>
                                      </p:cBhvr>
                                      <p:tavLst>
                                        <p:tav tm="0">
                                          <p:val>
                                            <p:strVal val="ppt_x"/>
                                          </p:val>
                                        </p:tav>
                                        <p:tav tm="100000">
                                          <p:val>
                                            <p:strVal val="1+ppt_w/2"/>
                                          </p:val>
                                        </p:tav>
                                      </p:tavLst>
                                    </p:anim>
                                    <p:anim calcmode="lin" valueType="num">
                                      <p:cBhvr additive="base">
                                        <p:cTn id="179" dur="3000"/>
                                        <p:tgtEl>
                                          <p:spTgt spid="20"/>
                                        </p:tgtEl>
                                        <p:attrNameLst>
                                          <p:attrName>ppt_y</p:attrName>
                                        </p:attrNameLst>
                                      </p:cBhvr>
                                      <p:tavLst>
                                        <p:tav tm="0">
                                          <p:val>
                                            <p:strVal val="ppt_y"/>
                                          </p:val>
                                        </p:tav>
                                        <p:tav tm="100000">
                                          <p:val>
                                            <p:strVal val="ppt_y"/>
                                          </p:val>
                                        </p:tav>
                                      </p:tavLst>
                                    </p:anim>
                                    <p:set>
                                      <p:cBhvr>
                                        <p:cTn id="180" dur="1" fill="hold">
                                          <p:stCondLst>
                                            <p:cond delay="2999"/>
                                          </p:stCondLst>
                                        </p:cTn>
                                        <p:tgtEl>
                                          <p:spTgt spid="20"/>
                                        </p:tgtEl>
                                        <p:attrNameLst>
                                          <p:attrName>style.visibility</p:attrName>
                                        </p:attrNameLst>
                                      </p:cBhvr>
                                      <p:to>
                                        <p:strVal val="hidden"/>
                                      </p:to>
                                    </p:set>
                                  </p:childTnLst>
                                </p:cTn>
                              </p:par>
                              <p:par>
                                <p:cTn id="181" presetID="2" presetClass="exit" presetSubtype="8" fill="hold" grpId="1" nodeType="withEffect">
                                  <p:stCondLst>
                                    <p:cond delay="0"/>
                                  </p:stCondLst>
                                  <p:childTnLst>
                                    <p:anim calcmode="lin" valueType="num">
                                      <p:cBhvr additive="base">
                                        <p:cTn id="182" dur="3000"/>
                                        <p:tgtEl>
                                          <p:spTgt spid="21"/>
                                        </p:tgtEl>
                                        <p:attrNameLst>
                                          <p:attrName>ppt_x</p:attrName>
                                        </p:attrNameLst>
                                      </p:cBhvr>
                                      <p:tavLst>
                                        <p:tav tm="0">
                                          <p:val>
                                            <p:strVal val="ppt_x"/>
                                          </p:val>
                                        </p:tav>
                                        <p:tav tm="100000">
                                          <p:val>
                                            <p:strVal val="0-ppt_w/2"/>
                                          </p:val>
                                        </p:tav>
                                      </p:tavLst>
                                    </p:anim>
                                    <p:anim calcmode="lin" valueType="num">
                                      <p:cBhvr additive="base">
                                        <p:cTn id="183" dur="3000"/>
                                        <p:tgtEl>
                                          <p:spTgt spid="21"/>
                                        </p:tgtEl>
                                        <p:attrNameLst>
                                          <p:attrName>ppt_y</p:attrName>
                                        </p:attrNameLst>
                                      </p:cBhvr>
                                      <p:tavLst>
                                        <p:tav tm="0">
                                          <p:val>
                                            <p:strVal val="ppt_y"/>
                                          </p:val>
                                        </p:tav>
                                        <p:tav tm="100000">
                                          <p:val>
                                            <p:strVal val="ppt_y"/>
                                          </p:val>
                                        </p:tav>
                                      </p:tavLst>
                                    </p:anim>
                                    <p:set>
                                      <p:cBhvr>
                                        <p:cTn id="184" dur="1" fill="hold">
                                          <p:stCondLst>
                                            <p:cond delay="2999"/>
                                          </p:stCondLst>
                                        </p:cTn>
                                        <p:tgtEl>
                                          <p:spTgt spid="21"/>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3000"/>
                                        <p:tgtEl>
                                          <p:spTgt spid="22"/>
                                        </p:tgtEl>
                                        <p:attrNameLst>
                                          <p:attrName>ppt_x</p:attrName>
                                        </p:attrNameLst>
                                      </p:cBhvr>
                                      <p:tavLst>
                                        <p:tav tm="0">
                                          <p:val>
                                            <p:strVal val="ppt_x"/>
                                          </p:val>
                                        </p:tav>
                                        <p:tav tm="100000">
                                          <p:val>
                                            <p:strVal val="1+ppt_w/2"/>
                                          </p:val>
                                        </p:tav>
                                      </p:tavLst>
                                    </p:anim>
                                    <p:anim calcmode="lin" valueType="num">
                                      <p:cBhvr additive="base">
                                        <p:cTn id="187" dur="3000"/>
                                        <p:tgtEl>
                                          <p:spTgt spid="22"/>
                                        </p:tgtEl>
                                        <p:attrNameLst>
                                          <p:attrName>ppt_y</p:attrName>
                                        </p:attrNameLst>
                                      </p:cBhvr>
                                      <p:tavLst>
                                        <p:tav tm="0">
                                          <p:val>
                                            <p:strVal val="ppt_y"/>
                                          </p:val>
                                        </p:tav>
                                        <p:tav tm="100000">
                                          <p:val>
                                            <p:strVal val="ppt_y"/>
                                          </p:val>
                                        </p:tav>
                                      </p:tavLst>
                                    </p:anim>
                                    <p:set>
                                      <p:cBhvr>
                                        <p:cTn id="188" dur="1" fill="hold">
                                          <p:stCondLst>
                                            <p:cond delay="2999"/>
                                          </p:stCondLst>
                                        </p:cTn>
                                        <p:tgtEl>
                                          <p:spTgt spid="22"/>
                                        </p:tgtEl>
                                        <p:attrNameLst>
                                          <p:attrName>style.visibility</p:attrName>
                                        </p:attrNameLst>
                                      </p:cBhvr>
                                      <p:to>
                                        <p:strVal val="hidden"/>
                                      </p:to>
                                    </p:set>
                                  </p:childTnLst>
                                </p:cTn>
                              </p:par>
                              <p:par>
                                <p:cTn id="189" presetID="2" presetClass="exit" presetSubtype="8" fill="hold" grpId="1" nodeType="withEffect">
                                  <p:stCondLst>
                                    <p:cond delay="0"/>
                                  </p:stCondLst>
                                  <p:childTnLst>
                                    <p:anim calcmode="lin" valueType="num">
                                      <p:cBhvr additive="base">
                                        <p:cTn id="190" dur="3000"/>
                                        <p:tgtEl>
                                          <p:spTgt spid="23"/>
                                        </p:tgtEl>
                                        <p:attrNameLst>
                                          <p:attrName>ppt_x</p:attrName>
                                        </p:attrNameLst>
                                      </p:cBhvr>
                                      <p:tavLst>
                                        <p:tav tm="0">
                                          <p:val>
                                            <p:strVal val="ppt_x"/>
                                          </p:val>
                                        </p:tav>
                                        <p:tav tm="100000">
                                          <p:val>
                                            <p:strVal val="0-ppt_w/2"/>
                                          </p:val>
                                        </p:tav>
                                      </p:tavLst>
                                    </p:anim>
                                    <p:anim calcmode="lin" valueType="num">
                                      <p:cBhvr additive="base">
                                        <p:cTn id="191" dur="3000"/>
                                        <p:tgtEl>
                                          <p:spTgt spid="23"/>
                                        </p:tgtEl>
                                        <p:attrNameLst>
                                          <p:attrName>ppt_y</p:attrName>
                                        </p:attrNameLst>
                                      </p:cBhvr>
                                      <p:tavLst>
                                        <p:tav tm="0">
                                          <p:val>
                                            <p:strVal val="ppt_y"/>
                                          </p:val>
                                        </p:tav>
                                        <p:tav tm="100000">
                                          <p:val>
                                            <p:strVal val="ppt_y"/>
                                          </p:val>
                                        </p:tav>
                                      </p:tavLst>
                                    </p:anim>
                                    <p:set>
                                      <p:cBhvr>
                                        <p:cTn id="192" dur="1" fill="hold">
                                          <p:stCondLst>
                                            <p:cond delay="2999"/>
                                          </p:stCondLst>
                                        </p:cTn>
                                        <p:tgtEl>
                                          <p:spTgt spid="23"/>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1+ppt_w/2"/>
                                          </p:val>
                                        </p:tav>
                                      </p:tavLst>
                                    </p:anim>
                                    <p:anim calcmode="lin" valueType="num">
                                      <p:cBhvr additive="base">
                                        <p:cTn id="195" dur="3000"/>
                                        <p:tgtEl>
                                          <p:spTgt spid="24"/>
                                        </p:tgtEl>
                                        <p:attrNameLst>
                                          <p:attrName>ppt_y</p:attrName>
                                        </p:attrNameLst>
                                      </p:cBhvr>
                                      <p:tavLst>
                                        <p:tav tm="0">
                                          <p:val>
                                            <p:strVal val="ppt_y"/>
                                          </p:val>
                                        </p:tav>
                                        <p:tav tm="100000">
                                          <p:val>
                                            <p:strVal val="ppt_y"/>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8" fill="hold" grpId="1" nodeType="withEffect">
                                  <p:stCondLst>
                                    <p:cond delay="0"/>
                                  </p:stCondLst>
                                  <p:childTnLst>
                                    <p:anim calcmode="lin" valueType="num">
                                      <p:cBhvr additive="base">
                                        <p:cTn id="198" dur="3000"/>
                                        <p:tgtEl>
                                          <p:spTgt spid="25"/>
                                        </p:tgtEl>
                                        <p:attrNameLst>
                                          <p:attrName>ppt_x</p:attrName>
                                        </p:attrNameLst>
                                      </p:cBhvr>
                                      <p:tavLst>
                                        <p:tav tm="0">
                                          <p:val>
                                            <p:strVal val="ppt_x"/>
                                          </p:val>
                                        </p:tav>
                                        <p:tav tm="100000">
                                          <p:val>
                                            <p:strVal val="0-ppt_w/2"/>
                                          </p:val>
                                        </p:tav>
                                      </p:tavLst>
                                    </p:anim>
                                    <p:anim calcmode="lin" valueType="num">
                                      <p:cBhvr additive="base">
                                        <p:cTn id="199" dur="3000"/>
                                        <p:tgtEl>
                                          <p:spTgt spid="25"/>
                                        </p:tgtEl>
                                        <p:attrNameLst>
                                          <p:attrName>ppt_y</p:attrName>
                                        </p:attrNameLst>
                                      </p:cBhvr>
                                      <p:tavLst>
                                        <p:tav tm="0">
                                          <p:val>
                                            <p:strVal val="ppt_y"/>
                                          </p:val>
                                        </p:tav>
                                        <p:tav tm="100000">
                                          <p:val>
                                            <p:strVal val="ppt_y"/>
                                          </p:val>
                                        </p:tav>
                                      </p:tavLst>
                                    </p:anim>
                                    <p:set>
                                      <p:cBhvr>
                                        <p:cTn id="200" dur="1" fill="hold">
                                          <p:stCondLst>
                                            <p:cond delay="2999"/>
                                          </p:stCondLst>
                                        </p:cTn>
                                        <p:tgtEl>
                                          <p:spTgt spid="25"/>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3000"/>
                                        <p:tgtEl>
                                          <p:spTgt spid="26"/>
                                        </p:tgtEl>
                                        <p:attrNameLst>
                                          <p:attrName>ppt_x</p:attrName>
                                        </p:attrNameLst>
                                      </p:cBhvr>
                                      <p:tavLst>
                                        <p:tav tm="0">
                                          <p:val>
                                            <p:strVal val="ppt_x"/>
                                          </p:val>
                                        </p:tav>
                                        <p:tav tm="100000">
                                          <p:val>
                                            <p:strVal val="1+ppt_w/2"/>
                                          </p:val>
                                        </p:tav>
                                      </p:tavLst>
                                    </p:anim>
                                    <p:anim calcmode="lin" valueType="num">
                                      <p:cBhvr additive="base">
                                        <p:cTn id="203" dur="3000"/>
                                        <p:tgtEl>
                                          <p:spTgt spid="26"/>
                                        </p:tgtEl>
                                        <p:attrNameLst>
                                          <p:attrName>ppt_y</p:attrName>
                                        </p:attrNameLst>
                                      </p:cBhvr>
                                      <p:tavLst>
                                        <p:tav tm="0">
                                          <p:val>
                                            <p:strVal val="ppt_y"/>
                                          </p:val>
                                        </p:tav>
                                        <p:tav tm="100000">
                                          <p:val>
                                            <p:strVal val="ppt_y"/>
                                          </p:val>
                                        </p:tav>
                                      </p:tavLst>
                                    </p:anim>
                                    <p:set>
                                      <p:cBhvr>
                                        <p:cTn id="204" dur="1" fill="hold">
                                          <p:stCondLst>
                                            <p:cond delay="2999"/>
                                          </p:stCondLst>
                                        </p:cTn>
                                        <p:tgtEl>
                                          <p:spTgt spid="26"/>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3000"/>
                                        <p:tgtEl>
                                          <p:spTgt spid="27"/>
                                        </p:tgtEl>
                                        <p:attrNameLst>
                                          <p:attrName>ppt_x</p:attrName>
                                        </p:attrNameLst>
                                      </p:cBhvr>
                                      <p:tavLst>
                                        <p:tav tm="0">
                                          <p:val>
                                            <p:strVal val="ppt_x"/>
                                          </p:val>
                                        </p:tav>
                                        <p:tav tm="100000">
                                          <p:val>
                                            <p:strVal val="0-ppt_w/2"/>
                                          </p:val>
                                        </p:tav>
                                      </p:tavLst>
                                    </p:anim>
                                    <p:anim calcmode="lin" valueType="num">
                                      <p:cBhvr additive="base">
                                        <p:cTn id="207" dur="3000"/>
                                        <p:tgtEl>
                                          <p:spTgt spid="27"/>
                                        </p:tgtEl>
                                        <p:attrNameLst>
                                          <p:attrName>ppt_y</p:attrName>
                                        </p:attrNameLst>
                                      </p:cBhvr>
                                      <p:tavLst>
                                        <p:tav tm="0">
                                          <p:val>
                                            <p:strVal val="ppt_y"/>
                                          </p:val>
                                        </p:tav>
                                        <p:tav tm="100000">
                                          <p:val>
                                            <p:strVal val="ppt_y"/>
                                          </p:val>
                                        </p:tav>
                                      </p:tavLst>
                                    </p:anim>
                                    <p:set>
                                      <p:cBhvr>
                                        <p:cTn id="208" dur="1" fill="hold">
                                          <p:stCondLst>
                                            <p:cond delay="2999"/>
                                          </p:stCondLst>
                                        </p:cTn>
                                        <p:tgtEl>
                                          <p:spTgt spid="2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3000"/>
                                        <p:tgtEl>
                                          <p:spTgt spid="28"/>
                                        </p:tgtEl>
                                        <p:attrNameLst>
                                          <p:attrName>ppt_x</p:attrName>
                                        </p:attrNameLst>
                                      </p:cBhvr>
                                      <p:tavLst>
                                        <p:tav tm="0">
                                          <p:val>
                                            <p:strVal val="ppt_x"/>
                                          </p:val>
                                        </p:tav>
                                        <p:tav tm="100000">
                                          <p:val>
                                            <p:strVal val="1+ppt_w/2"/>
                                          </p:val>
                                        </p:tav>
                                      </p:tavLst>
                                    </p:anim>
                                    <p:anim calcmode="lin" valueType="num">
                                      <p:cBhvr additive="base">
                                        <p:cTn id="211" dur="3000"/>
                                        <p:tgtEl>
                                          <p:spTgt spid="28"/>
                                        </p:tgtEl>
                                        <p:attrNameLst>
                                          <p:attrName>ppt_y</p:attrName>
                                        </p:attrNameLst>
                                      </p:cBhvr>
                                      <p:tavLst>
                                        <p:tav tm="0">
                                          <p:val>
                                            <p:strVal val="ppt_y"/>
                                          </p:val>
                                        </p:tav>
                                        <p:tav tm="100000">
                                          <p:val>
                                            <p:strVal val="ppt_y"/>
                                          </p:val>
                                        </p:tav>
                                      </p:tavLst>
                                    </p:anim>
                                    <p:set>
                                      <p:cBhvr>
                                        <p:cTn id="212" dur="1" fill="hold">
                                          <p:stCondLst>
                                            <p:cond delay="2999"/>
                                          </p:stCondLst>
                                        </p:cTn>
                                        <p:tgtEl>
                                          <p:spTgt spid="28"/>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3000"/>
                                        <p:tgtEl>
                                          <p:spTgt spid="29"/>
                                        </p:tgtEl>
                                        <p:attrNameLst>
                                          <p:attrName>ppt_x</p:attrName>
                                        </p:attrNameLst>
                                      </p:cBhvr>
                                      <p:tavLst>
                                        <p:tav tm="0">
                                          <p:val>
                                            <p:strVal val="ppt_x"/>
                                          </p:val>
                                        </p:tav>
                                        <p:tav tm="100000">
                                          <p:val>
                                            <p:strVal val="0-ppt_w/2"/>
                                          </p:val>
                                        </p:tav>
                                      </p:tavLst>
                                    </p:anim>
                                    <p:anim calcmode="lin" valueType="num">
                                      <p:cBhvr additive="base">
                                        <p:cTn id="215" dur="3000"/>
                                        <p:tgtEl>
                                          <p:spTgt spid="29"/>
                                        </p:tgtEl>
                                        <p:attrNameLst>
                                          <p:attrName>ppt_y</p:attrName>
                                        </p:attrNameLst>
                                      </p:cBhvr>
                                      <p:tavLst>
                                        <p:tav tm="0">
                                          <p:val>
                                            <p:strVal val="ppt_y"/>
                                          </p:val>
                                        </p:tav>
                                        <p:tav tm="100000">
                                          <p:val>
                                            <p:strVal val="ppt_y"/>
                                          </p:val>
                                        </p:tav>
                                      </p:tavLst>
                                    </p:anim>
                                    <p:set>
                                      <p:cBhvr>
                                        <p:cTn id="216" dur="1" fill="hold">
                                          <p:stCondLst>
                                            <p:cond delay="2999"/>
                                          </p:stCondLst>
                                        </p:cTn>
                                        <p:tgtEl>
                                          <p:spTgt spid="2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3000"/>
                                        <p:tgtEl>
                                          <p:spTgt spid="30"/>
                                        </p:tgtEl>
                                        <p:attrNameLst>
                                          <p:attrName>ppt_x</p:attrName>
                                        </p:attrNameLst>
                                      </p:cBhvr>
                                      <p:tavLst>
                                        <p:tav tm="0">
                                          <p:val>
                                            <p:strVal val="ppt_x"/>
                                          </p:val>
                                        </p:tav>
                                        <p:tav tm="100000">
                                          <p:val>
                                            <p:strVal val="1+ppt_w/2"/>
                                          </p:val>
                                        </p:tav>
                                      </p:tavLst>
                                    </p:anim>
                                    <p:anim calcmode="lin" valueType="num">
                                      <p:cBhvr additive="base">
                                        <p:cTn id="219" dur="3000"/>
                                        <p:tgtEl>
                                          <p:spTgt spid="30"/>
                                        </p:tgtEl>
                                        <p:attrNameLst>
                                          <p:attrName>ppt_y</p:attrName>
                                        </p:attrNameLst>
                                      </p:cBhvr>
                                      <p:tavLst>
                                        <p:tav tm="0">
                                          <p:val>
                                            <p:strVal val="ppt_y"/>
                                          </p:val>
                                        </p:tav>
                                        <p:tav tm="100000">
                                          <p:val>
                                            <p:strVal val="ppt_y"/>
                                          </p:val>
                                        </p:tav>
                                      </p:tavLst>
                                    </p:anim>
                                    <p:set>
                                      <p:cBhvr>
                                        <p:cTn id="220" dur="1" fill="hold">
                                          <p:stCondLst>
                                            <p:cond delay="2999"/>
                                          </p:stCondLst>
                                        </p:cTn>
                                        <p:tgtEl>
                                          <p:spTgt spid="30"/>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3000"/>
                                        <p:tgtEl>
                                          <p:spTgt spid="31"/>
                                        </p:tgtEl>
                                        <p:attrNameLst>
                                          <p:attrName>ppt_x</p:attrName>
                                        </p:attrNameLst>
                                      </p:cBhvr>
                                      <p:tavLst>
                                        <p:tav tm="0">
                                          <p:val>
                                            <p:strVal val="ppt_x"/>
                                          </p:val>
                                        </p:tav>
                                        <p:tav tm="100000">
                                          <p:val>
                                            <p:strVal val="0-ppt_w/2"/>
                                          </p:val>
                                        </p:tav>
                                      </p:tavLst>
                                    </p:anim>
                                    <p:anim calcmode="lin" valueType="num">
                                      <p:cBhvr additive="base">
                                        <p:cTn id="223" dur="3000"/>
                                        <p:tgtEl>
                                          <p:spTgt spid="31"/>
                                        </p:tgtEl>
                                        <p:attrNameLst>
                                          <p:attrName>ppt_y</p:attrName>
                                        </p:attrNameLst>
                                      </p:cBhvr>
                                      <p:tavLst>
                                        <p:tav tm="0">
                                          <p:val>
                                            <p:strVal val="ppt_y"/>
                                          </p:val>
                                        </p:tav>
                                        <p:tav tm="100000">
                                          <p:val>
                                            <p:strVal val="ppt_y"/>
                                          </p:val>
                                        </p:tav>
                                      </p:tavLst>
                                    </p:anim>
                                    <p:set>
                                      <p:cBhvr>
                                        <p:cTn id="224" dur="1" fill="hold">
                                          <p:stCondLst>
                                            <p:cond delay="2999"/>
                                          </p:stCondLst>
                                        </p:cTn>
                                        <p:tgtEl>
                                          <p:spTgt spid="31"/>
                                        </p:tgtEl>
                                        <p:attrNameLst>
                                          <p:attrName>style.visibility</p:attrName>
                                        </p:attrNameLst>
                                      </p:cBhvr>
                                      <p:to>
                                        <p:strVal val="hidden"/>
                                      </p:to>
                                    </p:set>
                                  </p:childTnLst>
                                </p:cTn>
                              </p:par>
                              <p:par>
                                <p:cTn id="225" presetID="23" presetClass="entr" presetSubtype="288" fill="hold" nodeType="withEffect">
                                  <p:stCondLst>
                                    <p:cond delay="0"/>
                                  </p:stCondLst>
                                  <p:childTnLst>
                                    <p:set>
                                      <p:cBhvr>
                                        <p:cTn id="226" dur="1" fill="hold">
                                          <p:stCondLst>
                                            <p:cond delay="0"/>
                                          </p:stCondLst>
                                        </p:cTn>
                                        <p:tgtEl>
                                          <p:spTgt spid="4"/>
                                        </p:tgtEl>
                                        <p:attrNameLst>
                                          <p:attrName>style.visibility</p:attrName>
                                        </p:attrNameLst>
                                      </p:cBhvr>
                                      <p:to>
                                        <p:strVal val="visible"/>
                                      </p:to>
                                    </p:set>
                                    <p:anim calcmode="lin" valueType="num">
                                      <p:cBhvr>
                                        <p:cTn id="227" dur="3000" fill="hold"/>
                                        <p:tgtEl>
                                          <p:spTgt spid="4"/>
                                        </p:tgtEl>
                                        <p:attrNameLst>
                                          <p:attrName>ppt_w</p:attrName>
                                        </p:attrNameLst>
                                      </p:cBhvr>
                                      <p:tavLst>
                                        <p:tav tm="0">
                                          <p:val>
                                            <p:strVal val="4/3*#ppt_w"/>
                                          </p:val>
                                        </p:tav>
                                        <p:tav tm="100000">
                                          <p:val>
                                            <p:strVal val="#ppt_w"/>
                                          </p:val>
                                        </p:tav>
                                      </p:tavLst>
                                    </p:anim>
                                    <p:anim calcmode="lin" valueType="num">
                                      <p:cBhvr>
                                        <p:cTn id="228" dur="3000" fill="hold"/>
                                        <p:tgtEl>
                                          <p:spTgt spid="4"/>
                                        </p:tgtEl>
                                        <p:attrNameLst>
                                          <p:attrName>ppt_h</p:attrName>
                                        </p:attrNameLst>
                                      </p:cBhvr>
                                      <p:tavLst>
                                        <p:tav tm="0">
                                          <p:val>
                                            <p:strVal val="4/3*#ppt_h"/>
                                          </p:val>
                                        </p:tav>
                                        <p:tav tm="100000">
                                          <p:val>
                                            <p:strVal val="#ppt_h"/>
                                          </p:val>
                                        </p:tav>
                                      </p:tavLst>
                                    </p:anim>
                                  </p:childTnLst>
                                </p:cTn>
                              </p:par>
                              <p:par>
                                <p:cTn id="229" presetID="16" presetClass="entr" presetSubtype="37" fill="hold" nodeType="withEffect">
                                  <p:stCondLst>
                                    <p:cond delay="0"/>
                                  </p:stCondLst>
                                  <p:childTnLst>
                                    <p:set>
                                      <p:cBhvr>
                                        <p:cTn id="230" dur="1" fill="hold">
                                          <p:stCondLst>
                                            <p:cond delay="0"/>
                                          </p:stCondLst>
                                        </p:cTn>
                                        <p:tgtEl>
                                          <p:spTgt spid="4"/>
                                        </p:tgtEl>
                                        <p:attrNameLst>
                                          <p:attrName>style.visibility</p:attrName>
                                        </p:attrNameLst>
                                      </p:cBhvr>
                                      <p:to>
                                        <p:strVal val="visible"/>
                                      </p:to>
                                    </p:set>
                                    <p:animEffect transition="in" filter="barn(outVertical)">
                                      <p:cBhvr>
                                        <p:cTn id="23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3418098" y="2368330"/>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489932" y="3511338"/>
            <a:ext cx="1236234" cy="235745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pic>
        <p:nvPicPr>
          <p:cNvPr id="20" name="19 Imagen" descr="brown-paw-tracks-on-grey-b4b4b4-hi.png"/>
          <p:cNvPicPr>
            <a:picLocks noChangeAspect="1"/>
          </p:cNvPicPr>
          <p:nvPr/>
        </p:nvPicPr>
        <p:blipFill>
          <a:blip r:embed="rId5"/>
          <a:srcRect/>
          <a:stretch>
            <a:fillRect/>
          </a:stretch>
        </p:blipFill>
        <p:spPr>
          <a:xfrm rot="16200000">
            <a:off x="1167801" y="3475619"/>
            <a:ext cx="1236234" cy="2714644"/>
          </a:xfrm>
          <a:prstGeom prst="rect">
            <a:avLst/>
          </a:prstGeom>
        </p:spPr>
      </p:pic>
      <p:sp>
        <p:nvSpPr>
          <p:cNvPr id="16" name="15 CuadroTexto"/>
          <p:cNvSpPr txBox="1"/>
          <p:nvPr/>
        </p:nvSpPr>
        <p:spPr>
          <a:xfrm>
            <a:off x="357158" y="785800"/>
            <a:ext cx="7000924" cy="3693319"/>
          </a:xfrm>
          <a:prstGeom prst="rect">
            <a:avLst/>
          </a:prstGeom>
          <a:noFill/>
        </p:spPr>
        <p:txBody>
          <a:bodyPr wrap="square" rtlCol="0">
            <a:spAutoFit/>
          </a:bodyPr>
          <a:lstStyle/>
          <a:p>
            <a:r>
              <a:rPr lang="es-ES" b="1" dirty="0" smtClean="0">
                <a:effectLst>
                  <a:outerShdw blurRad="38100" dist="38100" dir="2700000" algn="tl">
                    <a:srgbClr val="000000">
                      <a:alpha val="43137"/>
                    </a:srgbClr>
                  </a:outerShdw>
                </a:effectLst>
              </a:rPr>
              <a:t> </a:t>
            </a:r>
          </a:p>
          <a:p>
            <a:r>
              <a:rPr lang="es-ES" b="1" dirty="0" smtClean="0">
                <a:effectLst>
                  <a:outerShdw blurRad="38100" dist="38100" dir="2700000" algn="tl">
                    <a:srgbClr val="000000">
                      <a:alpha val="43137"/>
                    </a:srgbClr>
                  </a:outerShdw>
                </a:effectLst>
                <a:latin typeface="Agency FB" pitchFamily="34" charset="0"/>
              </a:rPr>
              <a:t>EXTREMIDADES TRASERAS:</a:t>
            </a:r>
          </a:p>
          <a:p>
            <a:endParaRPr lang="es-ES" dirty="0" smtClean="0">
              <a:latin typeface="Agency FB" pitchFamily="34" charset="0"/>
            </a:endParaRPr>
          </a:p>
          <a:p>
            <a:r>
              <a:rPr lang="es-ES" dirty="0" smtClean="0">
                <a:effectLst>
                  <a:outerShdw blurRad="38100" dist="38100" dir="2700000" algn="tl">
                    <a:srgbClr val="000000">
                      <a:alpha val="43137"/>
                    </a:srgbClr>
                  </a:outerShdw>
                </a:effectLst>
                <a:latin typeface="Agency FB" pitchFamily="34" charset="0"/>
              </a:rPr>
              <a:t>Las extremidades traseras tienen que ser fuertes y en </a:t>
            </a:r>
            <a:r>
              <a:rPr lang="es-ES" dirty="0" err="1" smtClean="0">
                <a:effectLst>
                  <a:outerShdw blurRad="38100" dist="38100" dir="2700000" algn="tl">
                    <a:srgbClr val="000000">
                      <a:alpha val="43137"/>
                    </a:srgbClr>
                  </a:outerShdw>
                </a:effectLst>
                <a:latin typeface="Agency FB" pitchFamily="34" charset="0"/>
              </a:rPr>
              <a:t>angulación</a:t>
            </a:r>
            <a:r>
              <a:rPr lang="es-ES" dirty="0" smtClean="0">
                <a:effectLst>
                  <a:outerShdw blurRad="38100" dist="38100" dir="2700000" algn="tl">
                    <a:srgbClr val="000000">
                      <a:alpha val="43137"/>
                    </a:srgbClr>
                  </a:outerShdw>
                </a:effectLst>
                <a:latin typeface="Agency FB" pitchFamily="34" charset="0"/>
              </a:rPr>
              <a:t> con las extremidades delanteras. Vistas desde atrás deben ser rectas sin desviación hacia adentro o afuera en las coyunturas. Los muslos son anchos con buena musculatura y arqueados: no pueden tener ni demasiada musculatura ni tampoco estar carentes: la </a:t>
            </a:r>
            <a:r>
              <a:rPr lang="es-ES" dirty="0" err="1" smtClean="0">
                <a:effectLst>
                  <a:outerShdw blurRad="38100" dist="38100" dir="2700000" algn="tl">
                    <a:srgbClr val="000000">
                      <a:alpha val="43137"/>
                    </a:srgbClr>
                  </a:outerShdw>
                </a:effectLst>
                <a:latin typeface="Agency FB" pitchFamily="34" charset="0"/>
              </a:rPr>
              <a:t>angulación</a:t>
            </a:r>
            <a:r>
              <a:rPr lang="es-ES" dirty="0" smtClean="0">
                <a:effectLst>
                  <a:outerShdw blurRad="38100" dist="38100" dir="2700000" algn="tl">
                    <a:srgbClr val="000000">
                      <a:alpha val="43137"/>
                    </a:srgbClr>
                  </a:outerShdw>
                </a:effectLst>
                <a:latin typeface="Agency FB" pitchFamily="34" charset="0"/>
              </a:rPr>
              <a:t> también tiene que ser apropiada cosa que los pies no descansen debajo de los muslos ni tampoco muy atrás. Los metatarsos deben ser perpendiculares con el suelo; se permite una ligera inclinación hacia atrás pero si es demasiada se considera una falta. Los metatarsos no pueden ser muy largos, le quitan fuerza a los movimientos. Esta raza no tiene espolones (pezuñas) en las patas traseras.</a:t>
            </a:r>
          </a:p>
          <a:p>
            <a:endParaRPr lang="es-ES" dirty="0"/>
          </a:p>
        </p:txBody>
      </p:sp>
      <p:sp>
        <p:nvSpPr>
          <p:cNvPr id="17" name="16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35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94c87eb90213e53bd6f6621133c6f54d.jpg"/>
          <p:cNvPicPr>
            <a:picLocks noChangeAspect="1"/>
          </p:cNvPicPr>
          <p:nvPr/>
        </p:nvPicPr>
        <p:blipFill>
          <a:blip r:embed="rId2"/>
          <a:stretch>
            <a:fillRect/>
          </a:stretch>
        </p:blipFill>
        <p:spPr>
          <a:xfrm>
            <a:off x="7432" y="0"/>
            <a:ext cx="9136568" cy="5143500"/>
          </a:xfrm>
          <a:prstGeom prst="rect">
            <a:avLst/>
          </a:prstGeom>
        </p:spPr>
      </p:pic>
      <p:sp>
        <p:nvSpPr>
          <p:cNvPr id="5" name="4 Extracto"/>
          <p:cNvSpPr/>
          <p:nvPr/>
        </p:nvSpPr>
        <p:spPr>
          <a:xfrm>
            <a:off x="0"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xtracto"/>
          <p:cNvSpPr/>
          <p:nvPr/>
        </p:nvSpPr>
        <p:spPr>
          <a:xfrm rot="10800000">
            <a:off x="0"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xtracto"/>
          <p:cNvSpPr/>
          <p:nvPr/>
        </p:nvSpPr>
        <p:spPr>
          <a:xfrm>
            <a:off x="857224"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xtracto"/>
          <p:cNvSpPr/>
          <p:nvPr/>
        </p:nvSpPr>
        <p:spPr>
          <a:xfrm rot="10800000">
            <a:off x="857224"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xtracto"/>
          <p:cNvSpPr/>
          <p:nvPr/>
        </p:nvSpPr>
        <p:spPr>
          <a:xfrm>
            <a:off x="1714512"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xtracto"/>
          <p:cNvSpPr/>
          <p:nvPr/>
        </p:nvSpPr>
        <p:spPr>
          <a:xfrm rot="10800000">
            <a:off x="1714512"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xtracto"/>
          <p:cNvSpPr/>
          <p:nvPr/>
        </p:nvSpPr>
        <p:spPr>
          <a:xfrm>
            <a:off x="2571736"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xtracto"/>
          <p:cNvSpPr/>
          <p:nvPr/>
        </p:nvSpPr>
        <p:spPr>
          <a:xfrm rot="10800000">
            <a:off x="2571736"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xtracto"/>
          <p:cNvSpPr/>
          <p:nvPr/>
        </p:nvSpPr>
        <p:spPr>
          <a:xfrm>
            <a:off x="3429024"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xtracto"/>
          <p:cNvSpPr/>
          <p:nvPr/>
        </p:nvSpPr>
        <p:spPr>
          <a:xfrm rot="10800000">
            <a:off x="3429024"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xtracto"/>
          <p:cNvSpPr/>
          <p:nvPr/>
        </p:nvSpPr>
        <p:spPr>
          <a:xfrm>
            <a:off x="4286248"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xtracto"/>
          <p:cNvSpPr/>
          <p:nvPr/>
        </p:nvSpPr>
        <p:spPr>
          <a:xfrm rot="10800000">
            <a:off x="4286248"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xtracto"/>
          <p:cNvSpPr/>
          <p:nvPr/>
        </p:nvSpPr>
        <p:spPr>
          <a:xfrm>
            <a:off x="5143536"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xtracto"/>
          <p:cNvSpPr/>
          <p:nvPr/>
        </p:nvSpPr>
        <p:spPr>
          <a:xfrm rot="10800000">
            <a:off x="5143536"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xtracto"/>
          <p:cNvSpPr/>
          <p:nvPr/>
        </p:nvSpPr>
        <p:spPr>
          <a:xfrm>
            <a:off x="6000760"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xtracto"/>
          <p:cNvSpPr/>
          <p:nvPr/>
        </p:nvSpPr>
        <p:spPr>
          <a:xfrm rot="10800000">
            <a:off x="6000760"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xtracto"/>
          <p:cNvSpPr/>
          <p:nvPr/>
        </p:nvSpPr>
        <p:spPr>
          <a:xfrm>
            <a:off x="6786578"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xtracto"/>
          <p:cNvSpPr/>
          <p:nvPr/>
        </p:nvSpPr>
        <p:spPr>
          <a:xfrm rot="10800000">
            <a:off x="6786578"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xtracto"/>
          <p:cNvSpPr/>
          <p:nvPr/>
        </p:nvSpPr>
        <p:spPr>
          <a:xfrm>
            <a:off x="7643866"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xtracto"/>
          <p:cNvSpPr/>
          <p:nvPr/>
        </p:nvSpPr>
        <p:spPr>
          <a:xfrm rot="10800000">
            <a:off x="7643866"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xtracto"/>
          <p:cNvSpPr/>
          <p:nvPr/>
        </p:nvSpPr>
        <p:spPr>
          <a:xfrm>
            <a:off x="8501090" y="150018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xtracto"/>
          <p:cNvSpPr/>
          <p:nvPr/>
        </p:nvSpPr>
        <p:spPr>
          <a:xfrm rot="10800000">
            <a:off x="8501090" y="2571750"/>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ppt_x"/>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ppt_x"/>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ppt_x"/>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ppt_x"/>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ppt_x"/>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ppt_x"/>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ppt_x"/>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ppt_x"/>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ppt_x"/>
                                          </p:val>
                                        </p:tav>
                                        <p:tav tm="100000">
                                          <p:val>
                                            <p:strVal val="#ppt_x"/>
                                          </p:val>
                                        </p:tav>
                                      </p:tavLst>
                                    </p:anim>
                                    <p:anim calcmode="lin" valueType="num">
                                      <p:cBhvr additive="base">
                                        <p:cTn id="47" dur="5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ppt_x"/>
                                          </p:val>
                                        </p:tav>
                                        <p:tav tm="100000">
                                          <p:val>
                                            <p:strVal val="#ppt_x"/>
                                          </p:val>
                                        </p:tav>
                                      </p:tavLst>
                                    </p:anim>
                                    <p:anim calcmode="lin" valueType="num">
                                      <p:cBhvr additive="base">
                                        <p:cTn id="51" dur="5000" fill="hold"/>
                                        <p:tgtEl>
                                          <p:spTgt spid="25"/>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p:cTn id="54" dur="5000" fill="hold"/>
                                        <p:tgtEl>
                                          <p:spTgt spid="5"/>
                                        </p:tgtEl>
                                        <p:attrNameLst>
                                          <p:attrName>ppt_w</p:attrName>
                                        </p:attrNameLst>
                                      </p:cBhvr>
                                      <p:tavLst>
                                        <p:tav tm="0" fmla="#ppt_w*sin(2.5*pi*$)">
                                          <p:val>
                                            <p:fltVal val="0"/>
                                          </p:val>
                                        </p:tav>
                                        <p:tav tm="100000">
                                          <p:val>
                                            <p:fltVal val="1"/>
                                          </p:val>
                                        </p:tav>
                                      </p:tavLst>
                                    </p:anim>
                                    <p:anim calcmode="lin" valueType="num">
                                      <p:cBhvr>
                                        <p:cTn id="55" dur="5000" fill="hold"/>
                                        <p:tgtEl>
                                          <p:spTgt spid="5"/>
                                        </p:tgtEl>
                                        <p:attrNameLst>
                                          <p:attrName>ppt_h</p:attrName>
                                        </p:attrNameLst>
                                      </p:cBhvr>
                                      <p:tavLst>
                                        <p:tav tm="0">
                                          <p:val>
                                            <p:strVal val="#ppt_h"/>
                                          </p:val>
                                        </p:tav>
                                        <p:tav tm="100000">
                                          <p:val>
                                            <p:strVal val="#ppt_h"/>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p:cTn id="58" dur="5000" fill="hold"/>
                                        <p:tgtEl>
                                          <p:spTgt spid="7"/>
                                        </p:tgtEl>
                                        <p:attrNameLst>
                                          <p:attrName>ppt_w</p:attrName>
                                        </p:attrNameLst>
                                      </p:cBhvr>
                                      <p:tavLst>
                                        <p:tav tm="0" fmla="#ppt_w*sin(2.5*pi*$)">
                                          <p:val>
                                            <p:fltVal val="0"/>
                                          </p:val>
                                        </p:tav>
                                        <p:tav tm="100000">
                                          <p:val>
                                            <p:fltVal val="1"/>
                                          </p:val>
                                        </p:tav>
                                      </p:tavLst>
                                    </p:anim>
                                    <p:anim calcmode="lin" valueType="num">
                                      <p:cBhvr>
                                        <p:cTn id="59" dur="5000" fill="hold"/>
                                        <p:tgtEl>
                                          <p:spTgt spid="7"/>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p:cTn id="62" dur="5000" fill="hold"/>
                                        <p:tgtEl>
                                          <p:spTgt spid="9"/>
                                        </p:tgtEl>
                                        <p:attrNameLst>
                                          <p:attrName>ppt_w</p:attrName>
                                        </p:attrNameLst>
                                      </p:cBhvr>
                                      <p:tavLst>
                                        <p:tav tm="0" fmla="#ppt_w*sin(2.5*pi*$)">
                                          <p:val>
                                            <p:fltVal val="0"/>
                                          </p:val>
                                        </p:tav>
                                        <p:tav tm="100000">
                                          <p:val>
                                            <p:fltVal val="1"/>
                                          </p:val>
                                        </p:tav>
                                      </p:tavLst>
                                    </p:anim>
                                    <p:anim calcmode="lin" valueType="num">
                                      <p:cBhvr>
                                        <p:cTn id="63" dur="5000" fill="hold"/>
                                        <p:tgtEl>
                                          <p:spTgt spid="9"/>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p:cTn id="66" dur="5000" fill="hold"/>
                                        <p:tgtEl>
                                          <p:spTgt spid="11"/>
                                        </p:tgtEl>
                                        <p:attrNameLst>
                                          <p:attrName>ppt_w</p:attrName>
                                        </p:attrNameLst>
                                      </p:cBhvr>
                                      <p:tavLst>
                                        <p:tav tm="0" fmla="#ppt_w*sin(2.5*pi*$)">
                                          <p:val>
                                            <p:fltVal val="0"/>
                                          </p:val>
                                        </p:tav>
                                        <p:tav tm="100000">
                                          <p:val>
                                            <p:fltVal val="1"/>
                                          </p:val>
                                        </p:tav>
                                      </p:tavLst>
                                    </p:anim>
                                    <p:anim calcmode="lin" valueType="num">
                                      <p:cBhvr>
                                        <p:cTn id="67" dur="5000" fill="hold"/>
                                        <p:tgtEl>
                                          <p:spTgt spid="11"/>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5000" fill="hold"/>
                                        <p:tgtEl>
                                          <p:spTgt spid="13"/>
                                        </p:tgtEl>
                                        <p:attrNameLst>
                                          <p:attrName>ppt_w</p:attrName>
                                        </p:attrNameLst>
                                      </p:cBhvr>
                                      <p:tavLst>
                                        <p:tav tm="0" fmla="#ppt_w*sin(2.5*pi*$)">
                                          <p:val>
                                            <p:fltVal val="0"/>
                                          </p:val>
                                        </p:tav>
                                        <p:tav tm="100000">
                                          <p:val>
                                            <p:fltVal val="1"/>
                                          </p:val>
                                        </p:tav>
                                      </p:tavLst>
                                    </p:anim>
                                    <p:anim calcmode="lin" valueType="num">
                                      <p:cBhvr>
                                        <p:cTn id="71" dur="5000" fill="hold"/>
                                        <p:tgtEl>
                                          <p:spTgt spid="13"/>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15"/>
                                        </p:tgtEl>
                                        <p:attrNameLst>
                                          <p:attrName>style.visibility</p:attrName>
                                        </p:attrNameLst>
                                      </p:cBhvr>
                                      <p:to>
                                        <p:strVal val="visible"/>
                                      </p:to>
                                    </p:set>
                                    <p:anim calcmode="lin" valueType="num">
                                      <p:cBhvr>
                                        <p:cTn id="74" dur="5000" fill="hold"/>
                                        <p:tgtEl>
                                          <p:spTgt spid="15"/>
                                        </p:tgtEl>
                                        <p:attrNameLst>
                                          <p:attrName>ppt_w</p:attrName>
                                        </p:attrNameLst>
                                      </p:cBhvr>
                                      <p:tavLst>
                                        <p:tav tm="0" fmla="#ppt_w*sin(2.5*pi*$)">
                                          <p:val>
                                            <p:fltVal val="0"/>
                                          </p:val>
                                        </p:tav>
                                        <p:tav tm="100000">
                                          <p:val>
                                            <p:fltVal val="1"/>
                                          </p:val>
                                        </p:tav>
                                      </p:tavLst>
                                    </p:anim>
                                    <p:anim calcmode="lin" valueType="num">
                                      <p:cBhvr>
                                        <p:cTn id="75" dur="5000" fill="hold"/>
                                        <p:tgtEl>
                                          <p:spTgt spid="15"/>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7"/>
                                        </p:tgtEl>
                                        <p:attrNameLst>
                                          <p:attrName>style.visibility</p:attrName>
                                        </p:attrNameLst>
                                      </p:cBhvr>
                                      <p:to>
                                        <p:strVal val="visible"/>
                                      </p:to>
                                    </p:set>
                                    <p:anim calcmode="lin" valueType="num">
                                      <p:cBhvr>
                                        <p:cTn id="78" dur="5000" fill="hold"/>
                                        <p:tgtEl>
                                          <p:spTgt spid="17"/>
                                        </p:tgtEl>
                                        <p:attrNameLst>
                                          <p:attrName>ppt_w</p:attrName>
                                        </p:attrNameLst>
                                      </p:cBhvr>
                                      <p:tavLst>
                                        <p:tav tm="0" fmla="#ppt_w*sin(2.5*pi*$)">
                                          <p:val>
                                            <p:fltVal val="0"/>
                                          </p:val>
                                        </p:tav>
                                        <p:tav tm="100000">
                                          <p:val>
                                            <p:fltVal val="1"/>
                                          </p:val>
                                        </p:tav>
                                      </p:tavLst>
                                    </p:anim>
                                    <p:anim calcmode="lin" valueType="num">
                                      <p:cBhvr>
                                        <p:cTn id="79" dur="5000" fill="hold"/>
                                        <p:tgtEl>
                                          <p:spTgt spid="17"/>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p:cTn id="82" dur="5000" fill="hold"/>
                                        <p:tgtEl>
                                          <p:spTgt spid="19"/>
                                        </p:tgtEl>
                                        <p:attrNameLst>
                                          <p:attrName>ppt_w</p:attrName>
                                        </p:attrNameLst>
                                      </p:cBhvr>
                                      <p:tavLst>
                                        <p:tav tm="0" fmla="#ppt_w*sin(2.5*pi*$)">
                                          <p:val>
                                            <p:fltVal val="0"/>
                                          </p:val>
                                        </p:tav>
                                        <p:tav tm="100000">
                                          <p:val>
                                            <p:fltVal val="1"/>
                                          </p:val>
                                        </p:tav>
                                      </p:tavLst>
                                    </p:anim>
                                    <p:anim calcmode="lin" valueType="num">
                                      <p:cBhvr>
                                        <p:cTn id="83" dur="5000" fill="hold"/>
                                        <p:tgtEl>
                                          <p:spTgt spid="19"/>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21"/>
                                        </p:tgtEl>
                                        <p:attrNameLst>
                                          <p:attrName>style.visibility</p:attrName>
                                        </p:attrNameLst>
                                      </p:cBhvr>
                                      <p:to>
                                        <p:strVal val="visible"/>
                                      </p:to>
                                    </p:set>
                                    <p:anim calcmode="lin" valueType="num">
                                      <p:cBhvr>
                                        <p:cTn id="86" dur="5000" fill="hold"/>
                                        <p:tgtEl>
                                          <p:spTgt spid="21"/>
                                        </p:tgtEl>
                                        <p:attrNameLst>
                                          <p:attrName>ppt_w</p:attrName>
                                        </p:attrNameLst>
                                      </p:cBhvr>
                                      <p:tavLst>
                                        <p:tav tm="0" fmla="#ppt_w*sin(2.5*pi*$)">
                                          <p:val>
                                            <p:fltVal val="0"/>
                                          </p:val>
                                        </p:tav>
                                        <p:tav tm="100000">
                                          <p:val>
                                            <p:fltVal val="1"/>
                                          </p:val>
                                        </p:tav>
                                      </p:tavLst>
                                    </p:anim>
                                    <p:anim calcmode="lin" valueType="num">
                                      <p:cBhvr>
                                        <p:cTn id="87" dur="5000" fill="hold"/>
                                        <p:tgtEl>
                                          <p:spTgt spid="21"/>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p:cTn id="90" dur="5000" fill="hold"/>
                                        <p:tgtEl>
                                          <p:spTgt spid="23"/>
                                        </p:tgtEl>
                                        <p:attrNameLst>
                                          <p:attrName>ppt_w</p:attrName>
                                        </p:attrNameLst>
                                      </p:cBhvr>
                                      <p:tavLst>
                                        <p:tav tm="0" fmla="#ppt_w*sin(2.5*pi*$)">
                                          <p:val>
                                            <p:fltVal val="0"/>
                                          </p:val>
                                        </p:tav>
                                        <p:tav tm="100000">
                                          <p:val>
                                            <p:fltVal val="1"/>
                                          </p:val>
                                        </p:tav>
                                      </p:tavLst>
                                    </p:anim>
                                    <p:anim calcmode="lin" valueType="num">
                                      <p:cBhvr>
                                        <p:cTn id="91" dur="5000" fill="hold"/>
                                        <p:tgtEl>
                                          <p:spTgt spid="2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p:cTn id="94" dur="5000" fill="hold"/>
                                        <p:tgtEl>
                                          <p:spTgt spid="25"/>
                                        </p:tgtEl>
                                        <p:attrNameLst>
                                          <p:attrName>ppt_w</p:attrName>
                                        </p:attrNameLst>
                                      </p:cBhvr>
                                      <p:tavLst>
                                        <p:tav tm="0" fmla="#ppt_w*sin(2.5*pi*$)">
                                          <p:val>
                                            <p:fltVal val="0"/>
                                          </p:val>
                                        </p:tav>
                                        <p:tav tm="100000">
                                          <p:val>
                                            <p:fltVal val="1"/>
                                          </p:val>
                                        </p:tav>
                                      </p:tavLst>
                                    </p:anim>
                                    <p:anim calcmode="lin" valueType="num">
                                      <p:cBhvr>
                                        <p:cTn id="95" dur="5000" fill="hold"/>
                                        <p:tgtEl>
                                          <p:spTgt spid="25"/>
                                        </p:tgtEl>
                                        <p:attrNameLst>
                                          <p:attrName>ppt_h</p:attrName>
                                        </p:attrNameLst>
                                      </p:cBhvr>
                                      <p:tavLst>
                                        <p:tav tm="0">
                                          <p:val>
                                            <p:strVal val="#ppt_h"/>
                                          </p:val>
                                        </p:tav>
                                        <p:tav tm="100000">
                                          <p:val>
                                            <p:strVal val="#ppt_h"/>
                                          </p:val>
                                        </p:tav>
                                      </p:tavLst>
                                    </p:anim>
                                  </p:childTnLst>
                                </p:cTn>
                              </p:par>
                              <p:par>
                                <p:cTn id="96" presetID="2" presetClass="entr" presetSubtype="1" fill="hold" grpId="0" nodeType="withEffect">
                                  <p:stCondLst>
                                    <p:cond delay="0"/>
                                  </p:stCondLst>
                                  <p:childTnLst>
                                    <p:set>
                                      <p:cBhvr>
                                        <p:cTn id="97" dur="1" fill="hold">
                                          <p:stCondLst>
                                            <p:cond delay="0"/>
                                          </p:stCondLst>
                                        </p:cTn>
                                        <p:tgtEl>
                                          <p:spTgt spid="6"/>
                                        </p:tgtEl>
                                        <p:attrNameLst>
                                          <p:attrName>style.visibility</p:attrName>
                                        </p:attrNameLst>
                                      </p:cBhvr>
                                      <p:to>
                                        <p:strVal val="visible"/>
                                      </p:to>
                                    </p:set>
                                    <p:anim calcmode="lin" valueType="num">
                                      <p:cBhvr additive="base">
                                        <p:cTn id="98" dur="5000" fill="hold"/>
                                        <p:tgtEl>
                                          <p:spTgt spid="6"/>
                                        </p:tgtEl>
                                        <p:attrNameLst>
                                          <p:attrName>ppt_x</p:attrName>
                                        </p:attrNameLst>
                                      </p:cBhvr>
                                      <p:tavLst>
                                        <p:tav tm="0">
                                          <p:val>
                                            <p:strVal val="#ppt_x"/>
                                          </p:val>
                                        </p:tav>
                                        <p:tav tm="100000">
                                          <p:val>
                                            <p:strVal val="#ppt_x"/>
                                          </p:val>
                                        </p:tav>
                                      </p:tavLst>
                                    </p:anim>
                                    <p:anim calcmode="lin" valueType="num">
                                      <p:cBhvr additive="base">
                                        <p:cTn id="99" dur="5000" fill="hold"/>
                                        <p:tgtEl>
                                          <p:spTgt spid="6"/>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8"/>
                                        </p:tgtEl>
                                        <p:attrNameLst>
                                          <p:attrName>style.visibility</p:attrName>
                                        </p:attrNameLst>
                                      </p:cBhvr>
                                      <p:to>
                                        <p:strVal val="visible"/>
                                      </p:to>
                                    </p:set>
                                    <p:anim calcmode="lin" valueType="num">
                                      <p:cBhvr additive="base">
                                        <p:cTn id="102" dur="5000" fill="hold"/>
                                        <p:tgtEl>
                                          <p:spTgt spid="8"/>
                                        </p:tgtEl>
                                        <p:attrNameLst>
                                          <p:attrName>ppt_x</p:attrName>
                                        </p:attrNameLst>
                                      </p:cBhvr>
                                      <p:tavLst>
                                        <p:tav tm="0">
                                          <p:val>
                                            <p:strVal val="#ppt_x"/>
                                          </p:val>
                                        </p:tav>
                                        <p:tav tm="100000">
                                          <p:val>
                                            <p:strVal val="#ppt_x"/>
                                          </p:val>
                                        </p:tav>
                                      </p:tavLst>
                                    </p:anim>
                                    <p:anim calcmode="lin" valueType="num">
                                      <p:cBhvr additive="base">
                                        <p:cTn id="103" dur="5000" fill="hold"/>
                                        <p:tgtEl>
                                          <p:spTgt spid="8"/>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0"/>
                                        </p:tgtEl>
                                        <p:attrNameLst>
                                          <p:attrName>style.visibility</p:attrName>
                                        </p:attrNameLst>
                                      </p:cBhvr>
                                      <p:to>
                                        <p:strVal val="visible"/>
                                      </p:to>
                                    </p:set>
                                    <p:anim calcmode="lin" valueType="num">
                                      <p:cBhvr additive="base">
                                        <p:cTn id="106" dur="5000" fill="hold"/>
                                        <p:tgtEl>
                                          <p:spTgt spid="10"/>
                                        </p:tgtEl>
                                        <p:attrNameLst>
                                          <p:attrName>ppt_x</p:attrName>
                                        </p:attrNameLst>
                                      </p:cBhvr>
                                      <p:tavLst>
                                        <p:tav tm="0">
                                          <p:val>
                                            <p:strVal val="#ppt_x"/>
                                          </p:val>
                                        </p:tav>
                                        <p:tav tm="100000">
                                          <p:val>
                                            <p:strVal val="#ppt_x"/>
                                          </p:val>
                                        </p:tav>
                                      </p:tavLst>
                                    </p:anim>
                                    <p:anim calcmode="lin" valueType="num">
                                      <p:cBhvr additive="base">
                                        <p:cTn id="107" dur="5000" fill="hold"/>
                                        <p:tgtEl>
                                          <p:spTgt spid="10"/>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5000" fill="hold"/>
                                        <p:tgtEl>
                                          <p:spTgt spid="12"/>
                                        </p:tgtEl>
                                        <p:attrNameLst>
                                          <p:attrName>ppt_x</p:attrName>
                                        </p:attrNameLst>
                                      </p:cBhvr>
                                      <p:tavLst>
                                        <p:tav tm="0">
                                          <p:val>
                                            <p:strVal val="#ppt_x"/>
                                          </p:val>
                                        </p:tav>
                                        <p:tav tm="100000">
                                          <p:val>
                                            <p:strVal val="#ppt_x"/>
                                          </p:val>
                                        </p:tav>
                                      </p:tavLst>
                                    </p:anim>
                                    <p:anim calcmode="lin" valueType="num">
                                      <p:cBhvr additive="base">
                                        <p:cTn id="111" dur="50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14"/>
                                        </p:tgtEl>
                                        <p:attrNameLst>
                                          <p:attrName>style.visibility</p:attrName>
                                        </p:attrNameLst>
                                      </p:cBhvr>
                                      <p:to>
                                        <p:strVal val="visible"/>
                                      </p:to>
                                    </p:set>
                                    <p:anim calcmode="lin" valueType="num">
                                      <p:cBhvr additive="base">
                                        <p:cTn id="114" dur="5000" fill="hold"/>
                                        <p:tgtEl>
                                          <p:spTgt spid="14"/>
                                        </p:tgtEl>
                                        <p:attrNameLst>
                                          <p:attrName>ppt_x</p:attrName>
                                        </p:attrNameLst>
                                      </p:cBhvr>
                                      <p:tavLst>
                                        <p:tav tm="0">
                                          <p:val>
                                            <p:strVal val="#ppt_x"/>
                                          </p:val>
                                        </p:tav>
                                        <p:tav tm="100000">
                                          <p:val>
                                            <p:strVal val="#ppt_x"/>
                                          </p:val>
                                        </p:tav>
                                      </p:tavLst>
                                    </p:anim>
                                    <p:anim calcmode="lin" valueType="num">
                                      <p:cBhvr additive="base">
                                        <p:cTn id="115" dur="5000" fill="hold"/>
                                        <p:tgtEl>
                                          <p:spTgt spid="14"/>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16"/>
                                        </p:tgtEl>
                                        <p:attrNameLst>
                                          <p:attrName>style.visibility</p:attrName>
                                        </p:attrNameLst>
                                      </p:cBhvr>
                                      <p:to>
                                        <p:strVal val="visible"/>
                                      </p:to>
                                    </p:set>
                                    <p:anim calcmode="lin" valueType="num">
                                      <p:cBhvr additive="base">
                                        <p:cTn id="118" dur="5000" fill="hold"/>
                                        <p:tgtEl>
                                          <p:spTgt spid="16"/>
                                        </p:tgtEl>
                                        <p:attrNameLst>
                                          <p:attrName>ppt_x</p:attrName>
                                        </p:attrNameLst>
                                      </p:cBhvr>
                                      <p:tavLst>
                                        <p:tav tm="0">
                                          <p:val>
                                            <p:strVal val="#ppt_x"/>
                                          </p:val>
                                        </p:tav>
                                        <p:tav tm="100000">
                                          <p:val>
                                            <p:strVal val="#ppt_x"/>
                                          </p:val>
                                        </p:tav>
                                      </p:tavLst>
                                    </p:anim>
                                    <p:anim calcmode="lin" valueType="num">
                                      <p:cBhvr additive="base">
                                        <p:cTn id="119" dur="5000" fill="hold"/>
                                        <p:tgtEl>
                                          <p:spTgt spid="16"/>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5000" fill="hold"/>
                                        <p:tgtEl>
                                          <p:spTgt spid="18"/>
                                        </p:tgtEl>
                                        <p:attrNameLst>
                                          <p:attrName>ppt_x</p:attrName>
                                        </p:attrNameLst>
                                      </p:cBhvr>
                                      <p:tavLst>
                                        <p:tav tm="0">
                                          <p:val>
                                            <p:strVal val="#ppt_x"/>
                                          </p:val>
                                        </p:tav>
                                        <p:tav tm="100000">
                                          <p:val>
                                            <p:strVal val="#ppt_x"/>
                                          </p:val>
                                        </p:tav>
                                      </p:tavLst>
                                    </p:anim>
                                    <p:anim calcmode="lin" valueType="num">
                                      <p:cBhvr additive="base">
                                        <p:cTn id="123" dur="5000" fill="hold"/>
                                        <p:tgtEl>
                                          <p:spTgt spid="18"/>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5000" fill="hold"/>
                                        <p:tgtEl>
                                          <p:spTgt spid="20"/>
                                        </p:tgtEl>
                                        <p:attrNameLst>
                                          <p:attrName>ppt_x</p:attrName>
                                        </p:attrNameLst>
                                      </p:cBhvr>
                                      <p:tavLst>
                                        <p:tav tm="0">
                                          <p:val>
                                            <p:strVal val="#ppt_x"/>
                                          </p:val>
                                        </p:tav>
                                        <p:tav tm="100000">
                                          <p:val>
                                            <p:strVal val="#ppt_x"/>
                                          </p:val>
                                        </p:tav>
                                      </p:tavLst>
                                    </p:anim>
                                    <p:anim calcmode="lin" valueType="num">
                                      <p:cBhvr additive="base">
                                        <p:cTn id="127" dur="5000" fill="hold"/>
                                        <p:tgtEl>
                                          <p:spTgt spid="20"/>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5000" fill="hold"/>
                                        <p:tgtEl>
                                          <p:spTgt spid="22"/>
                                        </p:tgtEl>
                                        <p:attrNameLst>
                                          <p:attrName>ppt_x</p:attrName>
                                        </p:attrNameLst>
                                      </p:cBhvr>
                                      <p:tavLst>
                                        <p:tav tm="0">
                                          <p:val>
                                            <p:strVal val="#ppt_x"/>
                                          </p:val>
                                        </p:tav>
                                        <p:tav tm="100000">
                                          <p:val>
                                            <p:strVal val="#ppt_x"/>
                                          </p:val>
                                        </p:tav>
                                      </p:tavLst>
                                    </p:anim>
                                    <p:anim calcmode="lin" valueType="num">
                                      <p:cBhvr additive="base">
                                        <p:cTn id="131" dur="5000" fill="hold"/>
                                        <p:tgtEl>
                                          <p:spTgt spid="22"/>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additive="base">
                                        <p:cTn id="134" dur="5000" fill="hold"/>
                                        <p:tgtEl>
                                          <p:spTgt spid="24"/>
                                        </p:tgtEl>
                                        <p:attrNameLst>
                                          <p:attrName>ppt_x</p:attrName>
                                        </p:attrNameLst>
                                      </p:cBhvr>
                                      <p:tavLst>
                                        <p:tav tm="0">
                                          <p:val>
                                            <p:strVal val="#ppt_x"/>
                                          </p:val>
                                        </p:tav>
                                        <p:tav tm="100000">
                                          <p:val>
                                            <p:strVal val="#ppt_x"/>
                                          </p:val>
                                        </p:tav>
                                      </p:tavLst>
                                    </p:anim>
                                    <p:anim calcmode="lin" valueType="num">
                                      <p:cBhvr additive="base">
                                        <p:cTn id="135" dur="5000" fill="hold"/>
                                        <p:tgtEl>
                                          <p:spTgt spid="2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26"/>
                                        </p:tgtEl>
                                        <p:attrNameLst>
                                          <p:attrName>style.visibility</p:attrName>
                                        </p:attrNameLst>
                                      </p:cBhvr>
                                      <p:to>
                                        <p:strVal val="visible"/>
                                      </p:to>
                                    </p:set>
                                    <p:anim calcmode="lin" valueType="num">
                                      <p:cBhvr additive="base">
                                        <p:cTn id="138" dur="5000" fill="hold"/>
                                        <p:tgtEl>
                                          <p:spTgt spid="26"/>
                                        </p:tgtEl>
                                        <p:attrNameLst>
                                          <p:attrName>ppt_x</p:attrName>
                                        </p:attrNameLst>
                                      </p:cBhvr>
                                      <p:tavLst>
                                        <p:tav tm="0">
                                          <p:val>
                                            <p:strVal val="#ppt_x"/>
                                          </p:val>
                                        </p:tav>
                                        <p:tav tm="100000">
                                          <p:val>
                                            <p:strVal val="#ppt_x"/>
                                          </p:val>
                                        </p:tav>
                                      </p:tavLst>
                                    </p:anim>
                                    <p:anim calcmode="lin" valueType="num">
                                      <p:cBhvr additive="base">
                                        <p:cTn id="139" dur="5000" fill="hold"/>
                                        <p:tgtEl>
                                          <p:spTgt spid="26"/>
                                        </p:tgtEl>
                                        <p:attrNameLst>
                                          <p:attrName>ppt_y</p:attrName>
                                        </p:attrNameLst>
                                      </p:cBhvr>
                                      <p:tavLst>
                                        <p:tav tm="0">
                                          <p:val>
                                            <p:strVal val="0-#ppt_h/2"/>
                                          </p:val>
                                        </p:tav>
                                        <p:tav tm="100000">
                                          <p:val>
                                            <p:strVal val="#ppt_y"/>
                                          </p:val>
                                        </p:tav>
                                      </p:tavLst>
                                    </p:anim>
                                  </p:childTnLst>
                                </p:cTn>
                              </p:par>
                              <p:par>
                                <p:cTn id="140" presetID="19" presetClass="entr" presetSubtype="10" fill="hold" grpId="1" nodeType="withEffect">
                                  <p:stCondLst>
                                    <p:cond delay="0"/>
                                  </p:stCondLst>
                                  <p:childTnLst>
                                    <p:set>
                                      <p:cBhvr>
                                        <p:cTn id="141" dur="1" fill="hold">
                                          <p:stCondLst>
                                            <p:cond delay="0"/>
                                          </p:stCondLst>
                                        </p:cTn>
                                        <p:tgtEl>
                                          <p:spTgt spid="6"/>
                                        </p:tgtEl>
                                        <p:attrNameLst>
                                          <p:attrName>style.visibility</p:attrName>
                                        </p:attrNameLst>
                                      </p:cBhvr>
                                      <p:to>
                                        <p:strVal val="visible"/>
                                      </p:to>
                                    </p:set>
                                    <p:anim calcmode="lin" valueType="num">
                                      <p:cBhvr>
                                        <p:cTn id="142" dur="5000" fill="hold"/>
                                        <p:tgtEl>
                                          <p:spTgt spid="6"/>
                                        </p:tgtEl>
                                        <p:attrNameLst>
                                          <p:attrName>ppt_w</p:attrName>
                                        </p:attrNameLst>
                                      </p:cBhvr>
                                      <p:tavLst>
                                        <p:tav tm="0" fmla="#ppt_w*sin(2.5*pi*$)">
                                          <p:val>
                                            <p:fltVal val="0"/>
                                          </p:val>
                                        </p:tav>
                                        <p:tav tm="100000">
                                          <p:val>
                                            <p:fltVal val="1"/>
                                          </p:val>
                                        </p:tav>
                                      </p:tavLst>
                                    </p:anim>
                                    <p:anim calcmode="lin" valueType="num">
                                      <p:cBhvr>
                                        <p:cTn id="143" dur="5000" fill="hold"/>
                                        <p:tgtEl>
                                          <p:spTgt spid="6"/>
                                        </p:tgtEl>
                                        <p:attrNameLst>
                                          <p:attrName>ppt_h</p:attrName>
                                        </p:attrNameLst>
                                      </p:cBhvr>
                                      <p:tavLst>
                                        <p:tav tm="0">
                                          <p:val>
                                            <p:strVal val="#ppt_h"/>
                                          </p:val>
                                        </p:tav>
                                        <p:tav tm="100000">
                                          <p:val>
                                            <p:strVal val="#ppt_h"/>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8"/>
                                        </p:tgtEl>
                                        <p:attrNameLst>
                                          <p:attrName>style.visibility</p:attrName>
                                        </p:attrNameLst>
                                      </p:cBhvr>
                                      <p:to>
                                        <p:strVal val="visible"/>
                                      </p:to>
                                    </p:set>
                                    <p:anim calcmode="lin" valueType="num">
                                      <p:cBhvr>
                                        <p:cTn id="146" dur="5000" fill="hold"/>
                                        <p:tgtEl>
                                          <p:spTgt spid="8"/>
                                        </p:tgtEl>
                                        <p:attrNameLst>
                                          <p:attrName>ppt_w</p:attrName>
                                        </p:attrNameLst>
                                      </p:cBhvr>
                                      <p:tavLst>
                                        <p:tav tm="0" fmla="#ppt_w*sin(2.5*pi*$)">
                                          <p:val>
                                            <p:fltVal val="0"/>
                                          </p:val>
                                        </p:tav>
                                        <p:tav tm="100000">
                                          <p:val>
                                            <p:fltVal val="1"/>
                                          </p:val>
                                        </p:tav>
                                      </p:tavLst>
                                    </p:anim>
                                    <p:anim calcmode="lin" valueType="num">
                                      <p:cBhvr>
                                        <p:cTn id="147" dur="5000" fill="hold"/>
                                        <p:tgtEl>
                                          <p:spTgt spid="8"/>
                                        </p:tgtEl>
                                        <p:attrNameLst>
                                          <p:attrName>ppt_h</p:attrName>
                                        </p:attrNameLst>
                                      </p:cBhvr>
                                      <p:tavLst>
                                        <p:tav tm="0">
                                          <p:val>
                                            <p:strVal val="#ppt_h"/>
                                          </p:val>
                                        </p:tav>
                                        <p:tav tm="100000">
                                          <p:val>
                                            <p:strVal val="#ppt_h"/>
                                          </p:val>
                                        </p:tav>
                                      </p:tavLst>
                                    </p:anim>
                                  </p:childTnLst>
                                </p:cTn>
                              </p:par>
                              <p:par>
                                <p:cTn id="148" presetID="19" presetClass="entr" presetSubtype="10" fill="hold" grpId="1"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p:cTn id="150" dur="5000" fill="hold"/>
                                        <p:tgtEl>
                                          <p:spTgt spid="10"/>
                                        </p:tgtEl>
                                        <p:attrNameLst>
                                          <p:attrName>ppt_w</p:attrName>
                                        </p:attrNameLst>
                                      </p:cBhvr>
                                      <p:tavLst>
                                        <p:tav tm="0" fmla="#ppt_w*sin(2.5*pi*$)">
                                          <p:val>
                                            <p:fltVal val="0"/>
                                          </p:val>
                                        </p:tav>
                                        <p:tav tm="100000">
                                          <p:val>
                                            <p:fltVal val="1"/>
                                          </p:val>
                                        </p:tav>
                                      </p:tavLst>
                                    </p:anim>
                                    <p:anim calcmode="lin" valueType="num">
                                      <p:cBhvr>
                                        <p:cTn id="151" dur="5000" fill="hold"/>
                                        <p:tgtEl>
                                          <p:spTgt spid="10"/>
                                        </p:tgtEl>
                                        <p:attrNameLst>
                                          <p:attrName>ppt_h</p:attrName>
                                        </p:attrNameLst>
                                      </p:cBhvr>
                                      <p:tavLst>
                                        <p:tav tm="0">
                                          <p:val>
                                            <p:strVal val="#ppt_h"/>
                                          </p:val>
                                        </p:tav>
                                        <p:tav tm="100000">
                                          <p:val>
                                            <p:strVal val="#ppt_h"/>
                                          </p:val>
                                        </p:tav>
                                      </p:tavLst>
                                    </p:anim>
                                  </p:childTnLst>
                                </p:cTn>
                              </p:par>
                              <p:par>
                                <p:cTn id="152" presetID="19" presetClass="entr" presetSubtype="10" fill="hold" grpId="1" nodeType="withEffect">
                                  <p:stCondLst>
                                    <p:cond delay="0"/>
                                  </p:stCondLst>
                                  <p:childTnLst>
                                    <p:set>
                                      <p:cBhvr>
                                        <p:cTn id="153" dur="1" fill="hold">
                                          <p:stCondLst>
                                            <p:cond delay="0"/>
                                          </p:stCondLst>
                                        </p:cTn>
                                        <p:tgtEl>
                                          <p:spTgt spid="12"/>
                                        </p:tgtEl>
                                        <p:attrNameLst>
                                          <p:attrName>style.visibility</p:attrName>
                                        </p:attrNameLst>
                                      </p:cBhvr>
                                      <p:to>
                                        <p:strVal val="visible"/>
                                      </p:to>
                                    </p:set>
                                    <p:anim calcmode="lin" valueType="num">
                                      <p:cBhvr>
                                        <p:cTn id="154" dur="5000" fill="hold"/>
                                        <p:tgtEl>
                                          <p:spTgt spid="12"/>
                                        </p:tgtEl>
                                        <p:attrNameLst>
                                          <p:attrName>ppt_w</p:attrName>
                                        </p:attrNameLst>
                                      </p:cBhvr>
                                      <p:tavLst>
                                        <p:tav tm="0" fmla="#ppt_w*sin(2.5*pi*$)">
                                          <p:val>
                                            <p:fltVal val="0"/>
                                          </p:val>
                                        </p:tav>
                                        <p:tav tm="100000">
                                          <p:val>
                                            <p:fltVal val="1"/>
                                          </p:val>
                                        </p:tav>
                                      </p:tavLst>
                                    </p:anim>
                                    <p:anim calcmode="lin" valueType="num">
                                      <p:cBhvr>
                                        <p:cTn id="155" dur="5000" fill="hold"/>
                                        <p:tgtEl>
                                          <p:spTgt spid="12"/>
                                        </p:tgtEl>
                                        <p:attrNameLst>
                                          <p:attrName>ppt_h</p:attrName>
                                        </p:attrNameLst>
                                      </p:cBhvr>
                                      <p:tavLst>
                                        <p:tav tm="0">
                                          <p:val>
                                            <p:strVal val="#ppt_h"/>
                                          </p:val>
                                        </p:tav>
                                        <p:tav tm="100000">
                                          <p:val>
                                            <p:strVal val="#ppt_h"/>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14"/>
                                        </p:tgtEl>
                                        <p:attrNameLst>
                                          <p:attrName>style.visibility</p:attrName>
                                        </p:attrNameLst>
                                      </p:cBhvr>
                                      <p:to>
                                        <p:strVal val="visible"/>
                                      </p:to>
                                    </p:set>
                                    <p:anim calcmode="lin" valueType="num">
                                      <p:cBhvr>
                                        <p:cTn id="158" dur="5000" fill="hold"/>
                                        <p:tgtEl>
                                          <p:spTgt spid="14"/>
                                        </p:tgtEl>
                                        <p:attrNameLst>
                                          <p:attrName>ppt_w</p:attrName>
                                        </p:attrNameLst>
                                      </p:cBhvr>
                                      <p:tavLst>
                                        <p:tav tm="0" fmla="#ppt_w*sin(2.5*pi*$)">
                                          <p:val>
                                            <p:fltVal val="0"/>
                                          </p:val>
                                        </p:tav>
                                        <p:tav tm="100000">
                                          <p:val>
                                            <p:fltVal val="1"/>
                                          </p:val>
                                        </p:tav>
                                      </p:tavLst>
                                    </p:anim>
                                    <p:anim calcmode="lin" valueType="num">
                                      <p:cBhvr>
                                        <p:cTn id="159" dur="5000" fill="hold"/>
                                        <p:tgtEl>
                                          <p:spTgt spid="14"/>
                                        </p:tgtEl>
                                        <p:attrNameLst>
                                          <p:attrName>ppt_h</p:attrName>
                                        </p:attrNameLst>
                                      </p:cBhvr>
                                      <p:tavLst>
                                        <p:tav tm="0">
                                          <p:val>
                                            <p:strVal val="#ppt_h"/>
                                          </p:val>
                                        </p:tav>
                                        <p:tav tm="100000">
                                          <p:val>
                                            <p:strVal val="#ppt_h"/>
                                          </p:val>
                                        </p:tav>
                                      </p:tavLst>
                                    </p:anim>
                                  </p:childTnLst>
                                </p:cTn>
                              </p:par>
                              <p:par>
                                <p:cTn id="160" presetID="19" presetClass="entr" presetSubtype="10" fill="hold" grpId="1" nodeType="withEffect">
                                  <p:stCondLst>
                                    <p:cond delay="0"/>
                                  </p:stCondLst>
                                  <p:childTnLst>
                                    <p:set>
                                      <p:cBhvr>
                                        <p:cTn id="161" dur="1" fill="hold">
                                          <p:stCondLst>
                                            <p:cond delay="0"/>
                                          </p:stCondLst>
                                        </p:cTn>
                                        <p:tgtEl>
                                          <p:spTgt spid="16"/>
                                        </p:tgtEl>
                                        <p:attrNameLst>
                                          <p:attrName>style.visibility</p:attrName>
                                        </p:attrNameLst>
                                      </p:cBhvr>
                                      <p:to>
                                        <p:strVal val="visible"/>
                                      </p:to>
                                    </p:set>
                                    <p:anim calcmode="lin" valueType="num">
                                      <p:cBhvr>
                                        <p:cTn id="162" dur="5000" fill="hold"/>
                                        <p:tgtEl>
                                          <p:spTgt spid="16"/>
                                        </p:tgtEl>
                                        <p:attrNameLst>
                                          <p:attrName>ppt_w</p:attrName>
                                        </p:attrNameLst>
                                      </p:cBhvr>
                                      <p:tavLst>
                                        <p:tav tm="0" fmla="#ppt_w*sin(2.5*pi*$)">
                                          <p:val>
                                            <p:fltVal val="0"/>
                                          </p:val>
                                        </p:tav>
                                        <p:tav tm="100000">
                                          <p:val>
                                            <p:fltVal val="1"/>
                                          </p:val>
                                        </p:tav>
                                      </p:tavLst>
                                    </p:anim>
                                    <p:anim calcmode="lin" valueType="num">
                                      <p:cBhvr>
                                        <p:cTn id="163" dur="5000" fill="hold"/>
                                        <p:tgtEl>
                                          <p:spTgt spid="16"/>
                                        </p:tgtEl>
                                        <p:attrNameLst>
                                          <p:attrName>ppt_h</p:attrName>
                                        </p:attrNameLst>
                                      </p:cBhvr>
                                      <p:tavLst>
                                        <p:tav tm="0">
                                          <p:val>
                                            <p:strVal val="#ppt_h"/>
                                          </p:val>
                                        </p:tav>
                                        <p:tav tm="100000">
                                          <p:val>
                                            <p:strVal val="#ppt_h"/>
                                          </p:val>
                                        </p:tav>
                                      </p:tavLst>
                                    </p:anim>
                                  </p:childTnLst>
                                </p:cTn>
                              </p:par>
                              <p:par>
                                <p:cTn id="164" presetID="19" presetClass="entr" presetSubtype="10" fill="hold" grpId="1" nodeType="withEffect">
                                  <p:stCondLst>
                                    <p:cond delay="0"/>
                                  </p:stCondLst>
                                  <p:childTnLst>
                                    <p:set>
                                      <p:cBhvr>
                                        <p:cTn id="165" dur="1" fill="hold">
                                          <p:stCondLst>
                                            <p:cond delay="0"/>
                                          </p:stCondLst>
                                        </p:cTn>
                                        <p:tgtEl>
                                          <p:spTgt spid="18"/>
                                        </p:tgtEl>
                                        <p:attrNameLst>
                                          <p:attrName>style.visibility</p:attrName>
                                        </p:attrNameLst>
                                      </p:cBhvr>
                                      <p:to>
                                        <p:strVal val="visible"/>
                                      </p:to>
                                    </p:set>
                                    <p:anim calcmode="lin" valueType="num">
                                      <p:cBhvr>
                                        <p:cTn id="166" dur="5000" fill="hold"/>
                                        <p:tgtEl>
                                          <p:spTgt spid="18"/>
                                        </p:tgtEl>
                                        <p:attrNameLst>
                                          <p:attrName>ppt_w</p:attrName>
                                        </p:attrNameLst>
                                      </p:cBhvr>
                                      <p:tavLst>
                                        <p:tav tm="0" fmla="#ppt_w*sin(2.5*pi*$)">
                                          <p:val>
                                            <p:fltVal val="0"/>
                                          </p:val>
                                        </p:tav>
                                        <p:tav tm="100000">
                                          <p:val>
                                            <p:fltVal val="1"/>
                                          </p:val>
                                        </p:tav>
                                      </p:tavLst>
                                    </p:anim>
                                    <p:anim calcmode="lin" valueType="num">
                                      <p:cBhvr>
                                        <p:cTn id="167" dur="5000" fill="hold"/>
                                        <p:tgtEl>
                                          <p:spTgt spid="18"/>
                                        </p:tgtEl>
                                        <p:attrNameLst>
                                          <p:attrName>ppt_h</p:attrName>
                                        </p:attrNameLst>
                                      </p:cBhvr>
                                      <p:tavLst>
                                        <p:tav tm="0">
                                          <p:val>
                                            <p:strVal val="#ppt_h"/>
                                          </p:val>
                                        </p:tav>
                                        <p:tav tm="100000">
                                          <p:val>
                                            <p:strVal val="#ppt_h"/>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20"/>
                                        </p:tgtEl>
                                        <p:attrNameLst>
                                          <p:attrName>style.visibility</p:attrName>
                                        </p:attrNameLst>
                                      </p:cBhvr>
                                      <p:to>
                                        <p:strVal val="visible"/>
                                      </p:to>
                                    </p:set>
                                    <p:anim calcmode="lin" valueType="num">
                                      <p:cBhvr>
                                        <p:cTn id="170" dur="5000" fill="hold"/>
                                        <p:tgtEl>
                                          <p:spTgt spid="20"/>
                                        </p:tgtEl>
                                        <p:attrNameLst>
                                          <p:attrName>ppt_w</p:attrName>
                                        </p:attrNameLst>
                                      </p:cBhvr>
                                      <p:tavLst>
                                        <p:tav tm="0" fmla="#ppt_w*sin(2.5*pi*$)">
                                          <p:val>
                                            <p:fltVal val="0"/>
                                          </p:val>
                                        </p:tav>
                                        <p:tav tm="100000">
                                          <p:val>
                                            <p:fltVal val="1"/>
                                          </p:val>
                                        </p:tav>
                                      </p:tavLst>
                                    </p:anim>
                                    <p:anim calcmode="lin" valueType="num">
                                      <p:cBhvr>
                                        <p:cTn id="171" dur="5000" fill="hold"/>
                                        <p:tgtEl>
                                          <p:spTgt spid="20"/>
                                        </p:tgtEl>
                                        <p:attrNameLst>
                                          <p:attrName>ppt_h</p:attrName>
                                        </p:attrNameLst>
                                      </p:cBhvr>
                                      <p:tavLst>
                                        <p:tav tm="0">
                                          <p:val>
                                            <p:strVal val="#ppt_h"/>
                                          </p:val>
                                        </p:tav>
                                        <p:tav tm="100000">
                                          <p:val>
                                            <p:strVal val="#ppt_h"/>
                                          </p:val>
                                        </p:tav>
                                      </p:tavLst>
                                    </p:anim>
                                  </p:childTnLst>
                                </p:cTn>
                              </p:par>
                              <p:par>
                                <p:cTn id="172" presetID="19" presetClass="entr" presetSubtype="10" fill="hold" grpId="1" nodeType="withEffect">
                                  <p:stCondLst>
                                    <p:cond delay="0"/>
                                  </p:stCondLst>
                                  <p:childTnLst>
                                    <p:set>
                                      <p:cBhvr>
                                        <p:cTn id="173" dur="1" fill="hold">
                                          <p:stCondLst>
                                            <p:cond delay="0"/>
                                          </p:stCondLst>
                                        </p:cTn>
                                        <p:tgtEl>
                                          <p:spTgt spid="22"/>
                                        </p:tgtEl>
                                        <p:attrNameLst>
                                          <p:attrName>style.visibility</p:attrName>
                                        </p:attrNameLst>
                                      </p:cBhvr>
                                      <p:to>
                                        <p:strVal val="visible"/>
                                      </p:to>
                                    </p:set>
                                    <p:anim calcmode="lin" valueType="num">
                                      <p:cBhvr>
                                        <p:cTn id="174" dur="5000" fill="hold"/>
                                        <p:tgtEl>
                                          <p:spTgt spid="22"/>
                                        </p:tgtEl>
                                        <p:attrNameLst>
                                          <p:attrName>ppt_w</p:attrName>
                                        </p:attrNameLst>
                                      </p:cBhvr>
                                      <p:tavLst>
                                        <p:tav tm="0" fmla="#ppt_w*sin(2.5*pi*$)">
                                          <p:val>
                                            <p:fltVal val="0"/>
                                          </p:val>
                                        </p:tav>
                                        <p:tav tm="100000">
                                          <p:val>
                                            <p:fltVal val="1"/>
                                          </p:val>
                                        </p:tav>
                                      </p:tavLst>
                                    </p:anim>
                                    <p:anim calcmode="lin" valueType="num">
                                      <p:cBhvr>
                                        <p:cTn id="175" dur="5000" fill="hold"/>
                                        <p:tgtEl>
                                          <p:spTgt spid="22"/>
                                        </p:tgtEl>
                                        <p:attrNameLst>
                                          <p:attrName>ppt_h</p:attrName>
                                        </p:attrNameLst>
                                      </p:cBhvr>
                                      <p:tavLst>
                                        <p:tav tm="0">
                                          <p:val>
                                            <p:strVal val="#ppt_h"/>
                                          </p:val>
                                        </p:tav>
                                        <p:tav tm="100000">
                                          <p:val>
                                            <p:strVal val="#ppt_h"/>
                                          </p:val>
                                        </p:tav>
                                      </p:tavLst>
                                    </p:anim>
                                  </p:childTnLst>
                                </p:cTn>
                              </p:par>
                              <p:par>
                                <p:cTn id="176" presetID="19" presetClass="entr" presetSubtype="10" fill="hold" grpId="1" nodeType="withEffect">
                                  <p:stCondLst>
                                    <p:cond delay="0"/>
                                  </p:stCondLst>
                                  <p:childTnLst>
                                    <p:set>
                                      <p:cBhvr>
                                        <p:cTn id="177" dur="1" fill="hold">
                                          <p:stCondLst>
                                            <p:cond delay="0"/>
                                          </p:stCondLst>
                                        </p:cTn>
                                        <p:tgtEl>
                                          <p:spTgt spid="24"/>
                                        </p:tgtEl>
                                        <p:attrNameLst>
                                          <p:attrName>style.visibility</p:attrName>
                                        </p:attrNameLst>
                                      </p:cBhvr>
                                      <p:to>
                                        <p:strVal val="visible"/>
                                      </p:to>
                                    </p:set>
                                    <p:anim calcmode="lin" valueType="num">
                                      <p:cBhvr>
                                        <p:cTn id="178" dur="5000" fill="hold"/>
                                        <p:tgtEl>
                                          <p:spTgt spid="24"/>
                                        </p:tgtEl>
                                        <p:attrNameLst>
                                          <p:attrName>ppt_w</p:attrName>
                                        </p:attrNameLst>
                                      </p:cBhvr>
                                      <p:tavLst>
                                        <p:tav tm="0" fmla="#ppt_w*sin(2.5*pi*$)">
                                          <p:val>
                                            <p:fltVal val="0"/>
                                          </p:val>
                                        </p:tav>
                                        <p:tav tm="100000">
                                          <p:val>
                                            <p:fltVal val="1"/>
                                          </p:val>
                                        </p:tav>
                                      </p:tavLst>
                                    </p:anim>
                                    <p:anim calcmode="lin" valueType="num">
                                      <p:cBhvr>
                                        <p:cTn id="179" dur="5000" fill="hold"/>
                                        <p:tgtEl>
                                          <p:spTgt spid="24"/>
                                        </p:tgtEl>
                                        <p:attrNameLst>
                                          <p:attrName>ppt_h</p:attrName>
                                        </p:attrNameLst>
                                      </p:cBhvr>
                                      <p:tavLst>
                                        <p:tav tm="0">
                                          <p:val>
                                            <p:strVal val="#ppt_h"/>
                                          </p:val>
                                        </p:tav>
                                        <p:tav tm="100000">
                                          <p:val>
                                            <p:strVal val="#ppt_h"/>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6"/>
                                        </p:tgtEl>
                                        <p:attrNameLst>
                                          <p:attrName>style.visibility</p:attrName>
                                        </p:attrNameLst>
                                      </p:cBhvr>
                                      <p:to>
                                        <p:strVal val="visible"/>
                                      </p:to>
                                    </p:set>
                                    <p:anim calcmode="lin" valueType="num">
                                      <p:cBhvr>
                                        <p:cTn id="182" dur="5000" fill="hold"/>
                                        <p:tgtEl>
                                          <p:spTgt spid="26"/>
                                        </p:tgtEl>
                                        <p:attrNameLst>
                                          <p:attrName>ppt_w</p:attrName>
                                        </p:attrNameLst>
                                      </p:cBhvr>
                                      <p:tavLst>
                                        <p:tav tm="0" fmla="#ppt_w*sin(2.5*pi*$)">
                                          <p:val>
                                            <p:fltVal val="0"/>
                                          </p:val>
                                        </p:tav>
                                        <p:tav tm="100000">
                                          <p:val>
                                            <p:fltVal val="1"/>
                                          </p:val>
                                        </p:tav>
                                      </p:tavLst>
                                    </p:anim>
                                    <p:anim calcmode="lin" valueType="num">
                                      <p:cBhvr>
                                        <p:cTn id="183" dur="5000" fill="hold"/>
                                        <p:tgtEl>
                                          <p:spTgt spid="26"/>
                                        </p:tgtEl>
                                        <p:attrNameLst>
                                          <p:attrName>ppt_h</p:attrName>
                                        </p:attrNameLst>
                                      </p:cBhvr>
                                      <p:tavLst>
                                        <p:tav tm="0">
                                          <p:val>
                                            <p:strVal val="#ppt_h"/>
                                          </p:val>
                                        </p:tav>
                                        <p:tav tm="100000">
                                          <p:val>
                                            <p:strVal val="#ppt_h"/>
                                          </p:val>
                                        </p:tav>
                                      </p:tavLst>
                                    </p:anim>
                                  </p:childTnLst>
                                </p:cTn>
                              </p:par>
                              <p:par>
                                <p:cTn id="184" presetID="19" presetClass="exit" presetSubtype="10" fill="hold" grpId="2" nodeType="withEffect">
                                  <p:stCondLst>
                                    <p:cond delay="0"/>
                                  </p:stCondLst>
                                  <p:childTnLst>
                                    <p:anim calcmode="lin" valueType="num">
                                      <p:cBhvr>
                                        <p:cTn id="185" dur="5000"/>
                                        <p:tgtEl>
                                          <p:spTgt spid="5"/>
                                        </p:tgtEl>
                                        <p:attrNameLst>
                                          <p:attrName>ppt_h</p:attrName>
                                        </p:attrNameLst>
                                      </p:cBhvr>
                                      <p:tavLst>
                                        <p:tav tm="0">
                                          <p:val>
                                            <p:strVal val="ppt_h"/>
                                          </p:val>
                                        </p:tav>
                                        <p:tav tm="100000">
                                          <p:val>
                                            <p:strVal val="ppt_h"/>
                                          </p:val>
                                        </p:tav>
                                      </p:tavLst>
                                    </p:anim>
                                    <p:anim calcmode="lin" valueType="num">
                                      <p:cBhvr>
                                        <p:cTn id="186"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7" dur="1" fill="hold">
                                          <p:stCondLst>
                                            <p:cond delay="4999"/>
                                          </p:stCondLst>
                                        </p:cTn>
                                        <p:tgtEl>
                                          <p:spTgt spid="5"/>
                                        </p:tgtEl>
                                        <p:attrNameLst>
                                          <p:attrName>style.visibility</p:attrName>
                                        </p:attrNameLst>
                                      </p:cBhvr>
                                      <p:to>
                                        <p:strVal val="hidden"/>
                                      </p:to>
                                    </p:set>
                                  </p:childTnLst>
                                </p:cTn>
                              </p:par>
                              <p:par>
                                <p:cTn id="188" presetID="19" presetClass="exit" presetSubtype="10" fill="hold" grpId="2" nodeType="withEffect">
                                  <p:stCondLst>
                                    <p:cond delay="0"/>
                                  </p:stCondLst>
                                  <p:childTnLst>
                                    <p:anim calcmode="lin" valueType="num">
                                      <p:cBhvr>
                                        <p:cTn id="189" dur="5000"/>
                                        <p:tgtEl>
                                          <p:spTgt spid="6"/>
                                        </p:tgtEl>
                                        <p:attrNameLst>
                                          <p:attrName>ppt_h</p:attrName>
                                        </p:attrNameLst>
                                      </p:cBhvr>
                                      <p:tavLst>
                                        <p:tav tm="0">
                                          <p:val>
                                            <p:strVal val="ppt_h"/>
                                          </p:val>
                                        </p:tav>
                                        <p:tav tm="100000">
                                          <p:val>
                                            <p:strVal val="ppt_h"/>
                                          </p:val>
                                        </p:tav>
                                      </p:tavLst>
                                    </p:anim>
                                    <p:anim calcmode="lin" valueType="num">
                                      <p:cBhvr>
                                        <p:cTn id="190"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1" dur="1" fill="hold">
                                          <p:stCondLst>
                                            <p:cond delay="4999"/>
                                          </p:stCondLst>
                                        </p:cTn>
                                        <p:tgtEl>
                                          <p:spTgt spid="6"/>
                                        </p:tgtEl>
                                        <p:attrNameLst>
                                          <p:attrName>style.visibility</p:attrName>
                                        </p:attrNameLst>
                                      </p:cBhvr>
                                      <p:to>
                                        <p:strVal val="hidden"/>
                                      </p:to>
                                    </p:set>
                                  </p:childTnLst>
                                </p:cTn>
                              </p:par>
                              <p:par>
                                <p:cTn id="192" presetID="19" presetClass="exit" presetSubtype="10" fill="hold" grpId="2" nodeType="withEffect">
                                  <p:stCondLst>
                                    <p:cond delay="0"/>
                                  </p:stCondLst>
                                  <p:childTnLst>
                                    <p:anim calcmode="lin" valueType="num">
                                      <p:cBhvr>
                                        <p:cTn id="193" dur="5000"/>
                                        <p:tgtEl>
                                          <p:spTgt spid="7"/>
                                        </p:tgtEl>
                                        <p:attrNameLst>
                                          <p:attrName>ppt_h</p:attrName>
                                        </p:attrNameLst>
                                      </p:cBhvr>
                                      <p:tavLst>
                                        <p:tav tm="0">
                                          <p:val>
                                            <p:strVal val="ppt_h"/>
                                          </p:val>
                                        </p:tav>
                                        <p:tav tm="100000">
                                          <p:val>
                                            <p:strVal val="ppt_h"/>
                                          </p:val>
                                        </p:tav>
                                      </p:tavLst>
                                    </p:anim>
                                    <p:anim calcmode="lin" valueType="num">
                                      <p:cBhvr>
                                        <p:cTn id="194"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5" dur="1" fill="hold">
                                          <p:stCondLst>
                                            <p:cond delay="4999"/>
                                          </p:stCondLst>
                                        </p:cTn>
                                        <p:tgtEl>
                                          <p:spTgt spid="7"/>
                                        </p:tgtEl>
                                        <p:attrNameLst>
                                          <p:attrName>style.visibility</p:attrName>
                                        </p:attrNameLst>
                                      </p:cBhvr>
                                      <p:to>
                                        <p:strVal val="hidden"/>
                                      </p:to>
                                    </p:set>
                                  </p:childTnLst>
                                </p:cTn>
                              </p:par>
                              <p:par>
                                <p:cTn id="196" presetID="19" presetClass="exit" presetSubtype="10" fill="hold" grpId="2" nodeType="withEffect">
                                  <p:stCondLst>
                                    <p:cond delay="0"/>
                                  </p:stCondLst>
                                  <p:childTnLst>
                                    <p:anim calcmode="lin" valueType="num">
                                      <p:cBhvr>
                                        <p:cTn id="197" dur="5000"/>
                                        <p:tgtEl>
                                          <p:spTgt spid="8"/>
                                        </p:tgtEl>
                                        <p:attrNameLst>
                                          <p:attrName>ppt_h</p:attrName>
                                        </p:attrNameLst>
                                      </p:cBhvr>
                                      <p:tavLst>
                                        <p:tav tm="0">
                                          <p:val>
                                            <p:strVal val="ppt_h"/>
                                          </p:val>
                                        </p:tav>
                                        <p:tav tm="100000">
                                          <p:val>
                                            <p:strVal val="ppt_h"/>
                                          </p:val>
                                        </p:tav>
                                      </p:tavLst>
                                    </p:anim>
                                    <p:anim calcmode="lin" valueType="num">
                                      <p:cBhvr>
                                        <p:cTn id="198"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9" dur="1" fill="hold">
                                          <p:stCondLst>
                                            <p:cond delay="4999"/>
                                          </p:stCondLst>
                                        </p:cTn>
                                        <p:tgtEl>
                                          <p:spTgt spid="8"/>
                                        </p:tgtEl>
                                        <p:attrNameLst>
                                          <p:attrName>style.visibility</p:attrName>
                                        </p:attrNameLst>
                                      </p:cBhvr>
                                      <p:to>
                                        <p:strVal val="hidden"/>
                                      </p:to>
                                    </p:set>
                                  </p:childTnLst>
                                </p:cTn>
                              </p:par>
                              <p:par>
                                <p:cTn id="200" presetID="19" presetClass="exit" presetSubtype="10" fill="hold" grpId="2" nodeType="withEffect">
                                  <p:stCondLst>
                                    <p:cond delay="0"/>
                                  </p:stCondLst>
                                  <p:childTnLst>
                                    <p:anim calcmode="lin" valueType="num">
                                      <p:cBhvr>
                                        <p:cTn id="201" dur="5000"/>
                                        <p:tgtEl>
                                          <p:spTgt spid="9"/>
                                        </p:tgtEl>
                                        <p:attrNameLst>
                                          <p:attrName>ppt_h</p:attrName>
                                        </p:attrNameLst>
                                      </p:cBhvr>
                                      <p:tavLst>
                                        <p:tav tm="0">
                                          <p:val>
                                            <p:strVal val="ppt_h"/>
                                          </p:val>
                                        </p:tav>
                                        <p:tav tm="100000">
                                          <p:val>
                                            <p:strVal val="ppt_h"/>
                                          </p:val>
                                        </p:tav>
                                      </p:tavLst>
                                    </p:anim>
                                    <p:anim calcmode="lin" valueType="num">
                                      <p:cBhvr>
                                        <p:cTn id="202"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3" dur="1" fill="hold">
                                          <p:stCondLst>
                                            <p:cond delay="4999"/>
                                          </p:stCondLst>
                                        </p:cTn>
                                        <p:tgtEl>
                                          <p:spTgt spid="9"/>
                                        </p:tgtEl>
                                        <p:attrNameLst>
                                          <p:attrName>style.visibility</p:attrName>
                                        </p:attrNameLst>
                                      </p:cBhvr>
                                      <p:to>
                                        <p:strVal val="hidden"/>
                                      </p:to>
                                    </p:set>
                                  </p:childTnLst>
                                </p:cTn>
                              </p:par>
                              <p:par>
                                <p:cTn id="204" presetID="19" presetClass="exit" presetSubtype="10" fill="hold" grpId="2" nodeType="withEffect">
                                  <p:stCondLst>
                                    <p:cond delay="0"/>
                                  </p:stCondLst>
                                  <p:childTnLst>
                                    <p:anim calcmode="lin" valueType="num">
                                      <p:cBhvr>
                                        <p:cTn id="205" dur="5000"/>
                                        <p:tgtEl>
                                          <p:spTgt spid="10"/>
                                        </p:tgtEl>
                                        <p:attrNameLst>
                                          <p:attrName>ppt_h</p:attrName>
                                        </p:attrNameLst>
                                      </p:cBhvr>
                                      <p:tavLst>
                                        <p:tav tm="0">
                                          <p:val>
                                            <p:strVal val="ppt_h"/>
                                          </p:val>
                                        </p:tav>
                                        <p:tav tm="100000">
                                          <p:val>
                                            <p:strVal val="ppt_h"/>
                                          </p:val>
                                        </p:tav>
                                      </p:tavLst>
                                    </p:anim>
                                    <p:anim calcmode="lin" valueType="num">
                                      <p:cBhvr>
                                        <p:cTn id="206"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7" dur="1" fill="hold">
                                          <p:stCondLst>
                                            <p:cond delay="4999"/>
                                          </p:stCondLst>
                                        </p:cTn>
                                        <p:tgtEl>
                                          <p:spTgt spid="10"/>
                                        </p:tgtEl>
                                        <p:attrNameLst>
                                          <p:attrName>style.visibility</p:attrName>
                                        </p:attrNameLst>
                                      </p:cBhvr>
                                      <p:to>
                                        <p:strVal val="hidden"/>
                                      </p:to>
                                    </p:set>
                                  </p:childTnLst>
                                </p:cTn>
                              </p:par>
                              <p:par>
                                <p:cTn id="208" presetID="19" presetClass="exit" presetSubtype="10" fill="hold" grpId="2" nodeType="withEffect">
                                  <p:stCondLst>
                                    <p:cond delay="0"/>
                                  </p:stCondLst>
                                  <p:childTnLst>
                                    <p:anim calcmode="lin" valueType="num">
                                      <p:cBhvr>
                                        <p:cTn id="209" dur="5000"/>
                                        <p:tgtEl>
                                          <p:spTgt spid="11"/>
                                        </p:tgtEl>
                                        <p:attrNameLst>
                                          <p:attrName>ppt_h</p:attrName>
                                        </p:attrNameLst>
                                      </p:cBhvr>
                                      <p:tavLst>
                                        <p:tav tm="0">
                                          <p:val>
                                            <p:strVal val="ppt_h"/>
                                          </p:val>
                                        </p:tav>
                                        <p:tav tm="100000">
                                          <p:val>
                                            <p:strVal val="ppt_h"/>
                                          </p:val>
                                        </p:tav>
                                      </p:tavLst>
                                    </p:anim>
                                    <p:anim calcmode="lin" valueType="num">
                                      <p:cBhvr>
                                        <p:cTn id="210"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1" dur="1" fill="hold">
                                          <p:stCondLst>
                                            <p:cond delay="4999"/>
                                          </p:stCondLst>
                                        </p:cTn>
                                        <p:tgtEl>
                                          <p:spTgt spid="11"/>
                                        </p:tgtEl>
                                        <p:attrNameLst>
                                          <p:attrName>style.visibility</p:attrName>
                                        </p:attrNameLst>
                                      </p:cBhvr>
                                      <p:to>
                                        <p:strVal val="hidden"/>
                                      </p:to>
                                    </p:set>
                                  </p:childTnLst>
                                </p:cTn>
                              </p:par>
                              <p:par>
                                <p:cTn id="212" presetID="19" presetClass="exit" presetSubtype="10" fill="hold" grpId="2" nodeType="withEffect">
                                  <p:stCondLst>
                                    <p:cond delay="0"/>
                                  </p:stCondLst>
                                  <p:childTnLst>
                                    <p:anim calcmode="lin" valueType="num">
                                      <p:cBhvr>
                                        <p:cTn id="213" dur="5000"/>
                                        <p:tgtEl>
                                          <p:spTgt spid="12"/>
                                        </p:tgtEl>
                                        <p:attrNameLst>
                                          <p:attrName>ppt_h</p:attrName>
                                        </p:attrNameLst>
                                      </p:cBhvr>
                                      <p:tavLst>
                                        <p:tav tm="0">
                                          <p:val>
                                            <p:strVal val="ppt_h"/>
                                          </p:val>
                                        </p:tav>
                                        <p:tav tm="100000">
                                          <p:val>
                                            <p:strVal val="ppt_h"/>
                                          </p:val>
                                        </p:tav>
                                      </p:tavLst>
                                    </p:anim>
                                    <p:anim calcmode="lin" valueType="num">
                                      <p:cBhvr>
                                        <p:cTn id="214"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5" dur="1" fill="hold">
                                          <p:stCondLst>
                                            <p:cond delay="4999"/>
                                          </p:stCondLst>
                                        </p:cTn>
                                        <p:tgtEl>
                                          <p:spTgt spid="12"/>
                                        </p:tgtEl>
                                        <p:attrNameLst>
                                          <p:attrName>style.visibility</p:attrName>
                                        </p:attrNameLst>
                                      </p:cBhvr>
                                      <p:to>
                                        <p:strVal val="hidden"/>
                                      </p:to>
                                    </p:set>
                                  </p:childTnLst>
                                </p:cTn>
                              </p:par>
                              <p:par>
                                <p:cTn id="216" presetID="19" presetClass="exit" presetSubtype="10" fill="hold" grpId="2" nodeType="withEffect">
                                  <p:stCondLst>
                                    <p:cond delay="0"/>
                                  </p:stCondLst>
                                  <p:childTnLst>
                                    <p:anim calcmode="lin" valueType="num">
                                      <p:cBhvr>
                                        <p:cTn id="217" dur="5000"/>
                                        <p:tgtEl>
                                          <p:spTgt spid="13"/>
                                        </p:tgtEl>
                                        <p:attrNameLst>
                                          <p:attrName>ppt_h</p:attrName>
                                        </p:attrNameLst>
                                      </p:cBhvr>
                                      <p:tavLst>
                                        <p:tav tm="0">
                                          <p:val>
                                            <p:strVal val="ppt_h"/>
                                          </p:val>
                                        </p:tav>
                                        <p:tav tm="100000">
                                          <p:val>
                                            <p:strVal val="ppt_h"/>
                                          </p:val>
                                        </p:tav>
                                      </p:tavLst>
                                    </p:anim>
                                    <p:anim calcmode="lin" valueType="num">
                                      <p:cBhvr>
                                        <p:cTn id="218"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4999"/>
                                          </p:stCondLst>
                                        </p:cTn>
                                        <p:tgtEl>
                                          <p:spTgt spid="13"/>
                                        </p:tgtEl>
                                        <p:attrNameLst>
                                          <p:attrName>style.visibility</p:attrName>
                                        </p:attrNameLst>
                                      </p:cBhvr>
                                      <p:to>
                                        <p:strVal val="hidden"/>
                                      </p:to>
                                    </p:set>
                                  </p:childTnLst>
                                </p:cTn>
                              </p:par>
                              <p:par>
                                <p:cTn id="220" presetID="19" presetClass="exit" presetSubtype="10" fill="hold" grpId="2" nodeType="withEffect">
                                  <p:stCondLst>
                                    <p:cond delay="0"/>
                                  </p:stCondLst>
                                  <p:childTnLst>
                                    <p:anim calcmode="lin" valueType="num">
                                      <p:cBhvr>
                                        <p:cTn id="221" dur="5000"/>
                                        <p:tgtEl>
                                          <p:spTgt spid="14"/>
                                        </p:tgtEl>
                                        <p:attrNameLst>
                                          <p:attrName>ppt_h</p:attrName>
                                        </p:attrNameLst>
                                      </p:cBhvr>
                                      <p:tavLst>
                                        <p:tav tm="0">
                                          <p:val>
                                            <p:strVal val="ppt_h"/>
                                          </p:val>
                                        </p:tav>
                                        <p:tav tm="100000">
                                          <p:val>
                                            <p:strVal val="ppt_h"/>
                                          </p:val>
                                        </p:tav>
                                      </p:tavLst>
                                    </p:anim>
                                    <p:anim calcmode="lin" valueType="num">
                                      <p:cBhvr>
                                        <p:cTn id="222"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3" dur="1" fill="hold">
                                          <p:stCondLst>
                                            <p:cond delay="4999"/>
                                          </p:stCondLst>
                                        </p:cTn>
                                        <p:tgtEl>
                                          <p:spTgt spid="14"/>
                                        </p:tgtEl>
                                        <p:attrNameLst>
                                          <p:attrName>style.visibility</p:attrName>
                                        </p:attrNameLst>
                                      </p:cBhvr>
                                      <p:to>
                                        <p:strVal val="hidden"/>
                                      </p:to>
                                    </p:set>
                                  </p:childTnLst>
                                </p:cTn>
                              </p:par>
                              <p:par>
                                <p:cTn id="224" presetID="19" presetClass="exit" presetSubtype="10" fill="hold" grpId="2" nodeType="withEffect">
                                  <p:stCondLst>
                                    <p:cond delay="0"/>
                                  </p:stCondLst>
                                  <p:childTnLst>
                                    <p:anim calcmode="lin" valueType="num">
                                      <p:cBhvr>
                                        <p:cTn id="225" dur="5000"/>
                                        <p:tgtEl>
                                          <p:spTgt spid="15"/>
                                        </p:tgtEl>
                                        <p:attrNameLst>
                                          <p:attrName>ppt_h</p:attrName>
                                        </p:attrNameLst>
                                      </p:cBhvr>
                                      <p:tavLst>
                                        <p:tav tm="0">
                                          <p:val>
                                            <p:strVal val="ppt_h"/>
                                          </p:val>
                                        </p:tav>
                                        <p:tav tm="100000">
                                          <p:val>
                                            <p:strVal val="ppt_h"/>
                                          </p:val>
                                        </p:tav>
                                      </p:tavLst>
                                    </p:anim>
                                    <p:anim calcmode="lin" valueType="num">
                                      <p:cBhvr>
                                        <p:cTn id="226"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7" dur="1" fill="hold">
                                          <p:stCondLst>
                                            <p:cond delay="4999"/>
                                          </p:stCondLst>
                                        </p:cTn>
                                        <p:tgtEl>
                                          <p:spTgt spid="15"/>
                                        </p:tgtEl>
                                        <p:attrNameLst>
                                          <p:attrName>style.visibility</p:attrName>
                                        </p:attrNameLst>
                                      </p:cBhvr>
                                      <p:to>
                                        <p:strVal val="hidden"/>
                                      </p:to>
                                    </p:set>
                                  </p:childTnLst>
                                </p:cTn>
                              </p:par>
                              <p:par>
                                <p:cTn id="228" presetID="19" presetClass="exit" presetSubtype="10" fill="hold" grpId="2" nodeType="withEffect">
                                  <p:stCondLst>
                                    <p:cond delay="0"/>
                                  </p:stCondLst>
                                  <p:childTnLst>
                                    <p:anim calcmode="lin" valueType="num">
                                      <p:cBhvr>
                                        <p:cTn id="229" dur="5000"/>
                                        <p:tgtEl>
                                          <p:spTgt spid="16"/>
                                        </p:tgtEl>
                                        <p:attrNameLst>
                                          <p:attrName>ppt_h</p:attrName>
                                        </p:attrNameLst>
                                      </p:cBhvr>
                                      <p:tavLst>
                                        <p:tav tm="0">
                                          <p:val>
                                            <p:strVal val="ppt_h"/>
                                          </p:val>
                                        </p:tav>
                                        <p:tav tm="100000">
                                          <p:val>
                                            <p:strVal val="ppt_h"/>
                                          </p:val>
                                        </p:tav>
                                      </p:tavLst>
                                    </p:anim>
                                    <p:anim calcmode="lin" valueType="num">
                                      <p:cBhvr>
                                        <p:cTn id="230"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1" dur="1" fill="hold">
                                          <p:stCondLst>
                                            <p:cond delay="4999"/>
                                          </p:stCondLst>
                                        </p:cTn>
                                        <p:tgtEl>
                                          <p:spTgt spid="16"/>
                                        </p:tgtEl>
                                        <p:attrNameLst>
                                          <p:attrName>style.visibility</p:attrName>
                                        </p:attrNameLst>
                                      </p:cBhvr>
                                      <p:to>
                                        <p:strVal val="hidden"/>
                                      </p:to>
                                    </p:set>
                                  </p:childTnLst>
                                </p:cTn>
                              </p:par>
                              <p:par>
                                <p:cTn id="232" presetID="19" presetClass="exit" presetSubtype="10" fill="hold" grpId="2" nodeType="withEffect">
                                  <p:stCondLst>
                                    <p:cond delay="0"/>
                                  </p:stCondLst>
                                  <p:childTnLst>
                                    <p:anim calcmode="lin" valueType="num">
                                      <p:cBhvr>
                                        <p:cTn id="233" dur="5000"/>
                                        <p:tgtEl>
                                          <p:spTgt spid="17"/>
                                        </p:tgtEl>
                                        <p:attrNameLst>
                                          <p:attrName>ppt_h</p:attrName>
                                        </p:attrNameLst>
                                      </p:cBhvr>
                                      <p:tavLst>
                                        <p:tav tm="0">
                                          <p:val>
                                            <p:strVal val="ppt_h"/>
                                          </p:val>
                                        </p:tav>
                                        <p:tav tm="100000">
                                          <p:val>
                                            <p:strVal val="ppt_h"/>
                                          </p:val>
                                        </p:tav>
                                      </p:tavLst>
                                    </p:anim>
                                    <p:anim calcmode="lin" valueType="num">
                                      <p:cBhvr>
                                        <p:cTn id="23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5" dur="1" fill="hold">
                                          <p:stCondLst>
                                            <p:cond delay="4999"/>
                                          </p:stCondLst>
                                        </p:cTn>
                                        <p:tgtEl>
                                          <p:spTgt spid="17"/>
                                        </p:tgtEl>
                                        <p:attrNameLst>
                                          <p:attrName>style.visibility</p:attrName>
                                        </p:attrNameLst>
                                      </p:cBhvr>
                                      <p:to>
                                        <p:strVal val="hidden"/>
                                      </p:to>
                                    </p:set>
                                  </p:childTnLst>
                                </p:cTn>
                              </p:par>
                              <p:par>
                                <p:cTn id="236" presetID="19" presetClass="exit" presetSubtype="10" fill="hold" grpId="2" nodeType="withEffect">
                                  <p:stCondLst>
                                    <p:cond delay="0"/>
                                  </p:stCondLst>
                                  <p:childTnLst>
                                    <p:anim calcmode="lin" valueType="num">
                                      <p:cBhvr>
                                        <p:cTn id="237" dur="5000"/>
                                        <p:tgtEl>
                                          <p:spTgt spid="18"/>
                                        </p:tgtEl>
                                        <p:attrNameLst>
                                          <p:attrName>ppt_h</p:attrName>
                                        </p:attrNameLst>
                                      </p:cBhvr>
                                      <p:tavLst>
                                        <p:tav tm="0">
                                          <p:val>
                                            <p:strVal val="ppt_h"/>
                                          </p:val>
                                        </p:tav>
                                        <p:tav tm="100000">
                                          <p:val>
                                            <p:strVal val="ppt_h"/>
                                          </p:val>
                                        </p:tav>
                                      </p:tavLst>
                                    </p:anim>
                                    <p:anim calcmode="lin" valueType="num">
                                      <p:cBhvr>
                                        <p:cTn id="238"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9" dur="1" fill="hold">
                                          <p:stCondLst>
                                            <p:cond delay="4999"/>
                                          </p:stCondLst>
                                        </p:cTn>
                                        <p:tgtEl>
                                          <p:spTgt spid="18"/>
                                        </p:tgtEl>
                                        <p:attrNameLst>
                                          <p:attrName>style.visibility</p:attrName>
                                        </p:attrNameLst>
                                      </p:cBhvr>
                                      <p:to>
                                        <p:strVal val="hidden"/>
                                      </p:to>
                                    </p:set>
                                  </p:childTnLst>
                                </p:cTn>
                              </p:par>
                              <p:par>
                                <p:cTn id="240" presetID="19" presetClass="exit" presetSubtype="10" fill="hold" grpId="2" nodeType="withEffect">
                                  <p:stCondLst>
                                    <p:cond delay="0"/>
                                  </p:stCondLst>
                                  <p:childTnLst>
                                    <p:anim calcmode="lin" valueType="num">
                                      <p:cBhvr>
                                        <p:cTn id="241" dur="5000"/>
                                        <p:tgtEl>
                                          <p:spTgt spid="19"/>
                                        </p:tgtEl>
                                        <p:attrNameLst>
                                          <p:attrName>ppt_h</p:attrName>
                                        </p:attrNameLst>
                                      </p:cBhvr>
                                      <p:tavLst>
                                        <p:tav tm="0">
                                          <p:val>
                                            <p:strVal val="ppt_h"/>
                                          </p:val>
                                        </p:tav>
                                        <p:tav tm="100000">
                                          <p:val>
                                            <p:strVal val="ppt_h"/>
                                          </p:val>
                                        </p:tav>
                                      </p:tavLst>
                                    </p:anim>
                                    <p:anim calcmode="lin" valueType="num">
                                      <p:cBhvr>
                                        <p:cTn id="242"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3" dur="1" fill="hold">
                                          <p:stCondLst>
                                            <p:cond delay="4999"/>
                                          </p:stCondLst>
                                        </p:cTn>
                                        <p:tgtEl>
                                          <p:spTgt spid="19"/>
                                        </p:tgtEl>
                                        <p:attrNameLst>
                                          <p:attrName>style.visibility</p:attrName>
                                        </p:attrNameLst>
                                      </p:cBhvr>
                                      <p:to>
                                        <p:strVal val="hidden"/>
                                      </p:to>
                                    </p:set>
                                  </p:childTnLst>
                                </p:cTn>
                              </p:par>
                              <p:par>
                                <p:cTn id="244" presetID="19" presetClass="exit" presetSubtype="10" fill="hold" grpId="2" nodeType="withEffect">
                                  <p:stCondLst>
                                    <p:cond delay="0"/>
                                  </p:stCondLst>
                                  <p:childTnLst>
                                    <p:anim calcmode="lin" valueType="num">
                                      <p:cBhvr>
                                        <p:cTn id="245" dur="5000"/>
                                        <p:tgtEl>
                                          <p:spTgt spid="20"/>
                                        </p:tgtEl>
                                        <p:attrNameLst>
                                          <p:attrName>ppt_h</p:attrName>
                                        </p:attrNameLst>
                                      </p:cBhvr>
                                      <p:tavLst>
                                        <p:tav tm="0">
                                          <p:val>
                                            <p:strVal val="ppt_h"/>
                                          </p:val>
                                        </p:tav>
                                        <p:tav tm="100000">
                                          <p:val>
                                            <p:strVal val="ppt_h"/>
                                          </p:val>
                                        </p:tav>
                                      </p:tavLst>
                                    </p:anim>
                                    <p:anim calcmode="lin" valueType="num">
                                      <p:cBhvr>
                                        <p:cTn id="246"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7" dur="1" fill="hold">
                                          <p:stCondLst>
                                            <p:cond delay="4999"/>
                                          </p:stCondLst>
                                        </p:cTn>
                                        <p:tgtEl>
                                          <p:spTgt spid="20"/>
                                        </p:tgtEl>
                                        <p:attrNameLst>
                                          <p:attrName>style.visibility</p:attrName>
                                        </p:attrNameLst>
                                      </p:cBhvr>
                                      <p:to>
                                        <p:strVal val="hidden"/>
                                      </p:to>
                                    </p:set>
                                  </p:childTnLst>
                                </p:cTn>
                              </p:par>
                              <p:par>
                                <p:cTn id="248" presetID="19" presetClass="exit" presetSubtype="10" fill="hold" grpId="2" nodeType="withEffect">
                                  <p:stCondLst>
                                    <p:cond delay="0"/>
                                  </p:stCondLst>
                                  <p:childTnLst>
                                    <p:anim calcmode="lin" valueType="num">
                                      <p:cBhvr>
                                        <p:cTn id="249" dur="5000"/>
                                        <p:tgtEl>
                                          <p:spTgt spid="21"/>
                                        </p:tgtEl>
                                        <p:attrNameLst>
                                          <p:attrName>ppt_h</p:attrName>
                                        </p:attrNameLst>
                                      </p:cBhvr>
                                      <p:tavLst>
                                        <p:tav tm="0">
                                          <p:val>
                                            <p:strVal val="ppt_h"/>
                                          </p:val>
                                        </p:tav>
                                        <p:tav tm="100000">
                                          <p:val>
                                            <p:strVal val="ppt_h"/>
                                          </p:val>
                                        </p:tav>
                                      </p:tavLst>
                                    </p:anim>
                                    <p:anim calcmode="lin" valueType="num">
                                      <p:cBhvr>
                                        <p:cTn id="250"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1" dur="1" fill="hold">
                                          <p:stCondLst>
                                            <p:cond delay="4999"/>
                                          </p:stCondLst>
                                        </p:cTn>
                                        <p:tgtEl>
                                          <p:spTgt spid="21"/>
                                        </p:tgtEl>
                                        <p:attrNameLst>
                                          <p:attrName>style.visibility</p:attrName>
                                        </p:attrNameLst>
                                      </p:cBhvr>
                                      <p:to>
                                        <p:strVal val="hidden"/>
                                      </p:to>
                                    </p:set>
                                  </p:childTnLst>
                                </p:cTn>
                              </p:par>
                              <p:par>
                                <p:cTn id="252" presetID="19" presetClass="exit" presetSubtype="10" fill="hold" grpId="2" nodeType="withEffect">
                                  <p:stCondLst>
                                    <p:cond delay="0"/>
                                  </p:stCondLst>
                                  <p:childTnLst>
                                    <p:anim calcmode="lin" valueType="num">
                                      <p:cBhvr>
                                        <p:cTn id="253" dur="5000"/>
                                        <p:tgtEl>
                                          <p:spTgt spid="22"/>
                                        </p:tgtEl>
                                        <p:attrNameLst>
                                          <p:attrName>ppt_h</p:attrName>
                                        </p:attrNameLst>
                                      </p:cBhvr>
                                      <p:tavLst>
                                        <p:tav tm="0">
                                          <p:val>
                                            <p:strVal val="ppt_h"/>
                                          </p:val>
                                        </p:tav>
                                        <p:tav tm="100000">
                                          <p:val>
                                            <p:strVal val="ppt_h"/>
                                          </p:val>
                                        </p:tav>
                                      </p:tavLst>
                                    </p:anim>
                                    <p:anim calcmode="lin" valueType="num">
                                      <p:cBhvr>
                                        <p:cTn id="254"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5" dur="1" fill="hold">
                                          <p:stCondLst>
                                            <p:cond delay="4999"/>
                                          </p:stCondLst>
                                        </p:cTn>
                                        <p:tgtEl>
                                          <p:spTgt spid="22"/>
                                        </p:tgtEl>
                                        <p:attrNameLst>
                                          <p:attrName>style.visibility</p:attrName>
                                        </p:attrNameLst>
                                      </p:cBhvr>
                                      <p:to>
                                        <p:strVal val="hidden"/>
                                      </p:to>
                                    </p:set>
                                  </p:childTnLst>
                                </p:cTn>
                              </p:par>
                              <p:par>
                                <p:cTn id="256" presetID="19" presetClass="exit" presetSubtype="10" fill="hold" grpId="2" nodeType="withEffect">
                                  <p:stCondLst>
                                    <p:cond delay="0"/>
                                  </p:stCondLst>
                                  <p:childTnLst>
                                    <p:anim calcmode="lin" valueType="num">
                                      <p:cBhvr>
                                        <p:cTn id="257" dur="5000"/>
                                        <p:tgtEl>
                                          <p:spTgt spid="23"/>
                                        </p:tgtEl>
                                        <p:attrNameLst>
                                          <p:attrName>ppt_h</p:attrName>
                                        </p:attrNameLst>
                                      </p:cBhvr>
                                      <p:tavLst>
                                        <p:tav tm="0">
                                          <p:val>
                                            <p:strVal val="ppt_h"/>
                                          </p:val>
                                        </p:tav>
                                        <p:tav tm="100000">
                                          <p:val>
                                            <p:strVal val="ppt_h"/>
                                          </p:val>
                                        </p:tav>
                                      </p:tavLst>
                                    </p:anim>
                                    <p:anim calcmode="lin" valueType="num">
                                      <p:cBhvr>
                                        <p:cTn id="258"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9" dur="1" fill="hold">
                                          <p:stCondLst>
                                            <p:cond delay="4999"/>
                                          </p:stCondLst>
                                        </p:cTn>
                                        <p:tgtEl>
                                          <p:spTgt spid="23"/>
                                        </p:tgtEl>
                                        <p:attrNameLst>
                                          <p:attrName>style.visibility</p:attrName>
                                        </p:attrNameLst>
                                      </p:cBhvr>
                                      <p:to>
                                        <p:strVal val="hidden"/>
                                      </p:to>
                                    </p:set>
                                  </p:childTnLst>
                                </p:cTn>
                              </p:par>
                              <p:par>
                                <p:cTn id="260" presetID="19" presetClass="exit" presetSubtype="10" fill="hold" grpId="2" nodeType="withEffect">
                                  <p:stCondLst>
                                    <p:cond delay="0"/>
                                  </p:stCondLst>
                                  <p:childTnLst>
                                    <p:anim calcmode="lin" valueType="num">
                                      <p:cBhvr>
                                        <p:cTn id="261" dur="5000"/>
                                        <p:tgtEl>
                                          <p:spTgt spid="24"/>
                                        </p:tgtEl>
                                        <p:attrNameLst>
                                          <p:attrName>ppt_h</p:attrName>
                                        </p:attrNameLst>
                                      </p:cBhvr>
                                      <p:tavLst>
                                        <p:tav tm="0">
                                          <p:val>
                                            <p:strVal val="ppt_h"/>
                                          </p:val>
                                        </p:tav>
                                        <p:tav tm="100000">
                                          <p:val>
                                            <p:strVal val="ppt_h"/>
                                          </p:val>
                                        </p:tav>
                                      </p:tavLst>
                                    </p:anim>
                                    <p:anim calcmode="lin" valueType="num">
                                      <p:cBhvr>
                                        <p:cTn id="262"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4999"/>
                                          </p:stCondLst>
                                        </p:cTn>
                                        <p:tgtEl>
                                          <p:spTgt spid="24"/>
                                        </p:tgtEl>
                                        <p:attrNameLst>
                                          <p:attrName>style.visibility</p:attrName>
                                        </p:attrNameLst>
                                      </p:cBhvr>
                                      <p:to>
                                        <p:strVal val="hidden"/>
                                      </p:to>
                                    </p:set>
                                  </p:childTnLst>
                                </p:cTn>
                              </p:par>
                              <p:par>
                                <p:cTn id="264" presetID="19" presetClass="exit" presetSubtype="10" fill="hold" grpId="2" nodeType="withEffect">
                                  <p:stCondLst>
                                    <p:cond delay="0"/>
                                  </p:stCondLst>
                                  <p:childTnLst>
                                    <p:anim calcmode="lin" valueType="num">
                                      <p:cBhvr>
                                        <p:cTn id="265" dur="5000"/>
                                        <p:tgtEl>
                                          <p:spTgt spid="25"/>
                                        </p:tgtEl>
                                        <p:attrNameLst>
                                          <p:attrName>ppt_h</p:attrName>
                                        </p:attrNameLst>
                                      </p:cBhvr>
                                      <p:tavLst>
                                        <p:tav tm="0">
                                          <p:val>
                                            <p:strVal val="ppt_h"/>
                                          </p:val>
                                        </p:tav>
                                        <p:tav tm="100000">
                                          <p:val>
                                            <p:strVal val="ppt_h"/>
                                          </p:val>
                                        </p:tav>
                                      </p:tavLst>
                                    </p:anim>
                                    <p:anim calcmode="lin" valueType="num">
                                      <p:cBhvr>
                                        <p:cTn id="26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7" dur="1" fill="hold">
                                          <p:stCondLst>
                                            <p:cond delay="4999"/>
                                          </p:stCondLst>
                                        </p:cTn>
                                        <p:tgtEl>
                                          <p:spTgt spid="25"/>
                                        </p:tgtEl>
                                        <p:attrNameLst>
                                          <p:attrName>style.visibility</p:attrName>
                                        </p:attrNameLst>
                                      </p:cBhvr>
                                      <p:to>
                                        <p:strVal val="hidden"/>
                                      </p:to>
                                    </p:set>
                                  </p:childTnLst>
                                </p:cTn>
                              </p:par>
                              <p:par>
                                <p:cTn id="268" presetID="19" presetClass="exit" presetSubtype="10" fill="hold" grpId="2" nodeType="withEffect">
                                  <p:stCondLst>
                                    <p:cond delay="0"/>
                                  </p:stCondLst>
                                  <p:childTnLst>
                                    <p:anim calcmode="lin" valueType="num">
                                      <p:cBhvr>
                                        <p:cTn id="269" dur="5000"/>
                                        <p:tgtEl>
                                          <p:spTgt spid="26"/>
                                        </p:tgtEl>
                                        <p:attrNameLst>
                                          <p:attrName>ppt_h</p:attrName>
                                        </p:attrNameLst>
                                      </p:cBhvr>
                                      <p:tavLst>
                                        <p:tav tm="0">
                                          <p:val>
                                            <p:strVal val="ppt_h"/>
                                          </p:val>
                                        </p:tav>
                                        <p:tav tm="100000">
                                          <p:val>
                                            <p:strVal val="ppt_h"/>
                                          </p:val>
                                        </p:tav>
                                      </p:tavLst>
                                    </p:anim>
                                    <p:anim calcmode="lin" valueType="num">
                                      <p:cBhvr>
                                        <p:cTn id="270"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1" dur="1" fill="hold">
                                          <p:stCondLst>
                                            <p:cond delay="4999"/>
                                          </p:stCondLst>
                                        </p:cTn>
                                        <p:tgtEl>
                                          <p:spTgt spid="26"/>
                                        </p:tgtEl>
                                        <p:attrNameLst>
                                          <p:attrName>style.visibility</p:attrName>
                                        </p:attrNameLst>
                                      </p:cBhvr>
                                      <p:to>
                                        <p:strVal val="hidden"/>
                                      </p:to>
                                    </p:set>
                                  </p:childTnLst>
                                </p:cTn>
                              </p:par>
                              <p:par>
                                <p:cTn id="272" presetID="2" presetClass="exit" presetSubtype="4" fill="hold" grpId="3" nodeType="withEffect">
                                  <p:stCondLst>
                                    <p:cond delay="0"/>
                                  </p:stCondLst>
                                  <p:childTnLst>
                                    <p:anim calcmode="lin" valueType="num">
                                      <p:cBhvr additive="base">
                                        <p:cTn id="273" dur="5000"/>
                                        <p:tgtEl>
                                          <p:spTgt spid="5"/>
                                        </p:tgtEl>
                                        <p:attrNameLst>
                                          <p:attrName>ppt_x</p:attrName>
                                        </p:attrNameLst>
                                      </p:cBhvr>
                                      <p:tavLst>
                                        <p:tav tm="0">
                                          <p:val>
                                            <p:strVal val="ppt_x"/>
                                          </p:val>
                                        </p:tav>
                                        <p:tav tm="100000">
                                          <p:val>
                                            <p:strVal val="ppt_x"/>
                                          </p:val>
                                        </p:tav>
                                      </p:tavLst>
                                    </p:anim>
                                    <p:anim calcmode="lin" valueType="num">
                                      <p:cBhvr additive="base">
                                        <p:cTn id="274" dur="5000"/>
                                        <p:tgtEl>
                                          <p:spTgt spid="5"/>
                                        </p:tgtEl>
                                        <p:attrNameLst>
                                          <p:attrName>ppt_y</p:attrName>
                                        </p:attrNameLst>
                                      </p:cBhvr>
                                      <p:tavLst>
                                        <p:tav tm="0">
                                          <p:val>
                                            <p:strVal val="ppt_y"/>
                                          </p:val>
                                        </p:tav>
                                        <p:tav tm="100000">
                                          <p:val>
                                            <p:strVal val="1+ppt_h/2"/>
                                          </p:val>
                                        </p:tav>
                                      </p:tavLst>
                                    </p:anim>
                                    <p:set>
                                      <p:cBhvr>
                                        <p:cTn id="275" dur="1" fill="hold">
                                          <p:stCondLst>
                                            <p:cond delay="4999"/>
                                          </p:stCondLst>
                                        </p:cTn>
                                        <p:tgtEl>
                                          <p:spTgt spid="5"/>
                                        </p:tgtEl>
                                        <p:attrNameLst>
                                          <p:attrName>style.visibility</p:attrName>
                                        </p:attrNameLst>
                                      </p:cBhvr>
                                      <p:to>
                                        <p:strVal val="hidden"/>
                                      </p:to>
                                    </p:set>
                                  </p:childTnLst>
                                </p:cTn>
                              </p:par>
                              <p:par>
                                <p:cTn id="276" presetID="2" presetClass="exit" presetSubtype="4" fill="hold" grpId="3" nodeType="withEffect">
                                  <p:stCondLst>
                                    <p:cond delay="0"/>
                                  </p:stCondLst>
                                  <p:childTnLst>
                                    <p:anim calcmode="lin" valueType="num">
                                      <p:cBhvr additive="base">
                                        <p:cTn id="277" dur="5000"/>
                                        <p:tgtEl>
                                          <p:spTgt spid="7"/>
                                        </p:tgtEl>
                                        <p:attrNameLst>
                                          <p:attrName>ppt_x</p:attrName>
                                        </p:attrNameLst>
                                      </p:cBhvr>
                                      <p:tavLst>
                                        <p:tav tm="0">
                                          <p:val>
                                            <p:strVal val="ppt_x"/>
                                          </p:val>
                                        </p:tav>
                                        <p:tav tm="100000">
                                          <p:val>
                                            <p:strVal val="ppt_x"/>
                                          </p:val>
                                        </p:tav>
                                      </p:tavLst>
                                    </p:anim>
                                    <p:anim calcmode="lin" valueType="num">
                                      <p:cBhvr additive="base">
                                        <p:cTn id="278" dur="5000"/>
                                        <p:tgtEl>
                                          <p:spTgt spid="7"/>
                                        </p:tgtEl>
                                        <p:attrNameLst>
                                          <p:attrName>ppt_y</p:attrName>
                                        </p:attrNameLst>
                                      </p:cBhvr>
                                      <p:tavLst>
                                        <p:tav tm="0">
                                          <p:val>
                                            <p:strVal val="ppt_y"/>
                                          </p:val>
                                        </p:tav>
                                        <p:tav tm="100000">
                                          <p:val>
                                            <p:strVal val="1+ppt_h/2"/>
                                          </p:val>
                                        </p:tav>
                                      </p:tavLst>
                                    </p:anim>
                                    <p:set>
                                      <p:cBhvr>
                                        <p:cTn id="279" dur="1" fill="hold">
                                          <p:stCondLst>
                                            <p:cond delay="4999"/>
                                          </p:stCondLst>
                                        </p:cTn>
                                        <p:tgtEl>
                                          <p:spTgt spid="7"/>
                                        </p:tgtEl>
                                        <p:attrNameLst>
                                          <p:attrName>style.visibility</p:attrName>
                                        </p:attrNameLst>
                                      </p:cBhvr>
                                      <p:to>
                                        <p:strVal val="hidden"/>
                                      </p:to>
                                    </p:set>
                                  </p:childTnLst>
                                </p:cTn>
                              </p:par>
                              <p:par>
                                <p:cTn id="280" presetID="2" presetClass="exit" presetSubtype="4" fill="hold" grpId="3" nodeType="withEffect">
                                  <p:stCondLst>
                                    <p:cond delay="0"/>
                                  </p:stCondLst>
                                  <p:childTnLst>
                                    <p:anim calcmode="lin" valueType="num">
                                      <p:cBhvr additive="base">
                                        <p:cTn id="281" dur="5000"/>
                                        <p:tgtEl>
                                          <p:spTgt spid="9"/>
                                        </p:tgtEl>
                                        <p:attrNameLst>
                                          <p:attrName>ppt_x</p:attrName>
                                        </p:attrNameLst>
                                      </p:cBhvr>
                                      <p:tavLst>
                                        <p:tav tm="0">
                                          <p:val>
                                            <p:strVal val="ppt_x"/>
                                          </p:val>
                                        </p:tav>
                                        <p:tav tm="100000">
                                          <p:val>
                                            <p:strVal val="ppt_x"/>
                                          </p:val>
                                        </p:tav>
                                      </p:tavLst>
                                    </p:anim>
                                    <p:anim calcmode="lin" valueType="num">
                                      <p:cBhvr additive="base">
                                        <p:cTn id="282" dur="5000"/>
                                        <p:tgtEl>
                                          <p:spTgt spid="9"/>
                                        </p:tgtEl>
                                        <p:attrNameLst>
                                          <p:attrName>ppt_y</p:attrName>
                                        </p:attrNameLst>
                                      </p:cBhvr>
                                      <p:tavLst>
                                        <p:tav tm="0">
                                          <p:val>
                                            <p:strVal val="ppt_y"/>
                                          </p:val>
                                        </p:tav>
                                        <p:tav tm="100000">
                                          <p:val>
                                            <p:strVal val="1+ppt_h/2"/>
                                          </p:val>
                                        </p:tav>
                                      </p:tavLst>
                                    </p:anim>
                                    <p:set>
                                      <p:cBhvr>
                                        <p:cTn id="283" dur="1" fill="hold">
                                          <p:stCondLst>
                                            <p:cond delay="4999"/>
                                          </p:stCondLst>
                                        </p:cTn>
                                        <p:tgtEl>
                                          <p:spTgt spid="9"/>
                                        </p:tgtEl>
                                        <p:attrNameLst>
                                          <p:attrName>style.visibility</p:attrName>
                                        </p:attrNameLst>
                                      </p:cBhvr>
                                      <p:to>
                                        <p:strVal val="hidden"/>
                                      </p:to>
                                    </p:set>
                                  </p:childTnLst>
                                </p:cTn>
                              </p:par>
                              <p:par>
                                <p:cTn id="284" presetID="2" presetClass="exit" presetSubtype="4" fill="hold" grpId="3" nodeType="withEffect">
                                  <p:stCondLst>
                                    <p:cond delay="0"/>
                                  </p:stCondLst>
                                  <p:childTnLst>
                                    <p:anim calcmode="lin" valueType="num">
                                      <p:cBhvr additive="base">
                                        <p:cTn id="285" dur="5000"/>
                                        <p:tgtEl>
                                          <p:spTgt spid="11"/>
                                        </p:tgtEl>
                                        <p:attrNameLst>
                                          <p:attrName>ppt_x</p:attrName>
                                        </p:attrNameLst>
                                      </p:cBhvr>
                                      <p:tavLst>
                                        <p:tav tm="0">
                                          <p:val>
                                            <p:strVal val="ppt_x"/>
                                          </p:val>
                                        </p:tav>
                                        <p:tav tm="100000">
                                          <p:val>
                                            <p:strVal val="ppt_x"/>
                                          </p:val>
                                        </p:tav>
                                      </p:tavLst>
                                    </p:anim>
                                    <p:anim calcmode="lin" valueType="num">
                                      <p:cBhvr additive="base">
                                        <p:cTn id="286" dur="5000"/>
                                        <p:tgtEl>
                                          <p:spTgt spid="11"/>
                                        </p:tgtEl>
                                        <p:attrNameLst>
                                          <p:attrName>ppt_y</p:attrName>
                                        </p:attrNameLst>
                                      </p:cBhvr>
                                      <p:tavLst>
                                        <p:tav tm="0">
                                          <p:val>
                                            <p:strVal val="ppt_y"/>
                                          </p:val>
                                        </p:tav>
                                        <p:tav tm="100000">
                                          <p:val>
                                            <p:strVal val="1+ppt_h/2"/>
                                          </p:val>
                                        </p:tav>
                                      </p:tavLst>
                                    </p:anim>
                                    <p:set>
                                      <p:cBhvr>
                                        <p:cTn id="287" dur="1" fill="hold">
                                          <p:stCondLst>
                                            <p:cond delay="4999"/>
                                          </p:stCondLst>
                                        </p:cTn>
                                        <p:tgtEl>
                                          <p:spTgt spid="11"/>
                                        </p:tgtEl>
                                        <p:attrNameLst>
                                          <p:attrName>style.visibility</p:attrName>
                                        </p:attrNameLst>
                                      </p:cBhvr>
                                      <p:to>
                                        <p:strVal val="hidden"/>
                                      </p:to>
                                    </p:set>
                                  </p:childTnLst>
                                </p:cTn>
                              </p:par>
                              <p:par>
                                <p:cTn id="288" presetID="2" presetClass="exit" presetSubtype="4" fill="hold" grpId="3" nodeType="withEffect">
                                  <p:stCondLst>
                                    <p:cond delay="0"/>
                                  </p:stCondLst>
                                  <p:childTnLst>
                                    <p:anim calcmode="lin" valueType="num">
                                      <p:cBhvr additive="base">
                                        <p:cTn id="289" dur="5000"/>
                                        <p:tgtEl>
                                          <p:spTgt spid="13"/>
                                        </p:tgtEl>
                                        <p:attrNameLst>
                                          <p:attrName>ppt_x</p:attrName>
                                        </p:attrNameLst>
                                      </p:cBhvr>
                                      <p:tavLst>
                                        <p:tav tm="0">
                                          <p:val>
                                            <p:strVal val="ppt_x"/>
                                          </p:val>
                                        </p:tav>
                                        <p:tav tm="100000">
                                          <p:val>
                                            <p:strVal val="ppt_x"/>
                                          </p:val>
                                        </p:tav>
                                      </p:tavLst>
                                    </p:anim>
                                    <p:anim calcmode="lin" valueType="num">
                                      <p:cBhvr additive="base">
                                        <p:cTn id="290" dur="5000"/>
                                        <p:tgtEl>
                                          <p:spTgt spid="13"/>
                                        </p:tgtEl>
                                        <p:attrNameLst>
                                          <p:attrName>ppt_y</p:attrName>
                                        </p:attrNameLst>
                                      </p:cBhvr>
                                      <p:tavLst>
                                        <p:tav tm="0">
                                          <p:val>
                                            <p:strVal val="ppt_y"/>
                                          </p:val>
                                        </p:tav>
                                        <p:tav tm="100000">
                                          <p:val>
                                            <p:strVal val="1+ppt_h/2"/>
                                          </p:val>
                                        </p:tav>
                                      </p:tavLst>
                                    </p:anim>
                                    <p:set>
                                      <p:cBhvr>
                                        <p:cTn id="291" dur="1" fill="hold">
                                          <p:stCondLst>
                                            <p:cond delay="4999"/>
                                          </p:stCondLst>
                                        </p:cTn>
                                        <p:tgtEl>
                                          <p:spTgt spid="13"/>
                                        </p:tgtEl>
                                        <p:attrNameLst>
                                          <p:attrName>style.visibility</p:attrName>
                                        </p:attrNameLst>
                                      </p:cBhvr>
                                      <p:to>
                                        <p:strVal val="hidden"/>
                                      </p:to>
                                    </p:set>
                                  </p:childTnLst>
                                </p:cTn>
                              </p:par>
                              <p:par>
                                <p:cTn id="292" presetID="2" presetClass="exit" presetSubtype="4" fill="hold" grpId="3" nodeType="withEffect">
                                  <p:stCondLst>
                                    <p:cond delay="0"/>
                                  </p:stCondLst>
                                  <p:childTnLst>
                                    <p:anim calcmode="lin" valueType="num">
                                      <p:cBhvr additive="base">
                                        <p:cTn id="293" dur="5000"/>
                                        <p:tgtEl>
                                          <p:spTgt spid="15"/>
                                        </p:tgtEl>
                                        <p:attrNameLst>
                                          <p:attrName>ppt_x</p:attrName>
                                        </p:attrNameLst>
                                      </p:cBhvr>
                                      <p:tavLst>
                                        <p:tav tm="0">
                                          <p:val>
                                            <p:strVal val="ppt_x"/>
                                          </p:val>
                                        </p:tav>
                                        <p:tav tm="100000">
                                          <p:val>
                                            <p:strVal val="ppt_x"/>
                                          </p:val>
                                        </p:tav>
                                      </p:tavLst>
                                    </p:anim>
                                    <p:anim calcmode="lin" valueType="num">
                                      <p:cBhvr additive="base">
                                        <p:cTn id="294" dur="5000"/>
                                        <p:tgtEl>
                                          <p:spTgt spid="15"/>
                                        </p:tgtEl>
                                        <p:attrNameLst>
                                          <p:attrName>ppt_y</p:attrName>
                                        </p:attrNameLst>
                                      </p:cBhvr>
                                      <p:tavLst>
                                        <p:tav tm="0">
                                          <p:val>
                                            <p:strVal val="ppt_y"/>
                                          </p:val>
                                        </p:tav>
                                        <p:tav tm="100000">
                                          <p:val>
                                            <p:strVal val="1+ppt_h/2"/>
                                          </p:val>
                                        </p:tav>
                                      </p:tavLst>
                                    </p:anim>
                                    <p:set>
                                      <p:cBhvr>
                                        <p:cTn id="295" dur="1" fill="hold">
                                          <p:stCondLst>
                                            <p:cond delay="4999"/>
                                          </p:stCondLst>
                                        </p:cTn>
                                        <p:tgtEl>
                                          <p:spTgt spid="15"/>
                                        </p:tgtEl>
                                        <p:attrNameLst>
                                          <p:attrName>style.visibility</p:attrName>
                                        </p:attrNameLst>
                                      </p:cBhvr>
                                      <p:to>
                                        <p:strVal val="hidden"/>
                                      </p:to>
                                    </p:set>
                                  </p:childTnLst>
                                </p:cTn>
                              </p:par>
                              <p:par>
                                <p:cTn id="296" presetID="2" presetClass="exit" presetSubtype="4" fill="hold" grpId="3" nodeType="withEffect">
                                  <p:stCondLst>
                                    <p:cond delay="0"/>
                                  </p:stCondLst>
                                  <p:childTnLst>
                                    <p:anim calcmode="lin" valueType="num">
                                      <p:cBhvr additive="base">
                                        <p:cTn id="297" dur="5000"/>
                                        <p:tgtEl>
                                          <p:spTgt spid="17"/>
                                        </p:tgtEl>
                                        <p:attrNameLst>
                                          <p:attrName>ppt_x</p:attrName>
                                        </p:attrNameLst>
                                      </p:cBhvr>
                                      <p:tavLst>
                                        <p:tav tm="0">
                                          <p:val>
                                            <p:strVal val="ppt_x"/>
                                          </p:val>
                                        </p:tav>
                                        <p:tav tm="100000">
                                          <p:val>
                                            <p:strVal val="ppt_x"/>
                                          </p:val>
                                        </p:tav>
                                      </p:tavLst>
                                    </p:anim>
                                    <p:anim calcmode="lin" valueType="num">
                                      <p:cBhvr additive="base">
                                        <p:cTn id="298" dur="5000"/>
                                        <p:tgtEl>
                                          <p:spTgt spid="17"/>
                                        </p:tgtEl>
                                        <p:attrNameLst>
                                          <p:attrName>ppt_y</p:attrName>
                                        </p:attrNameLst>
                                      </p:cBhvr>
                                      <p:tavLst>
                                        <p:tav tm="0">
                                          <p:val>
                                            <p:strVal val="ppt_y"/>
                                          </p:val>
                                        </p:tav>
                                        <p:tav tm="100000">
                                          <p:val>
                                            <p:strVal val="1+ppt_h/2"/>
                                          </p:val>
                                        </p:tav>
                                      </p:tavLst>
                                    </p:anim>
                                    <p:set>
                                      <p:cBhvr>
                                        <p:cTn id="299" dur="1" fill="hold">
                                          <p:stCondLst>
                                            <p:cond delay="4999"/>
                                          </p:stCondLst>
                                        </p:cTn>
                                        <p:tgtEl>
                                          <p:spTgt spid="17"/>
                                        </p:tgtEl>
                                        <p:attrNameLst>
                                          <p:attrName>style.visibility</p:attrName>
                                        </p:attrNameLst>
                                      </p:cBhvr>
                                      <p:to>
                                        <p:strVal val="hidden"/>
                                      </p:to>
                                    </p:set>
                                  </p:childTnLst>
                                </p:cTn>
                              </p:par>
                              <p:par>
                                <p:cTn id="300" presetID="2" presetClass="exit" presetSubtype="4" fill="hold" grpId="3" nodeType="withEffect">
                                  <p:stCondLst>
                                    <p:cond delay="0"/>
                                  </p:stCondLst>
                                  <p:childTnLst>
                                    <p:anim calcmode="lin" valueType="num">
                                      <p:cBhvr additive="base">
                                        <p:cTn id="301" dur="5000"/>
                                        <p:tgtEl>
                                          <p:spTgt spid="19"/>
                                        </p:tgtEl>
                                        <p:attrNameLst>
                                          <p:attrName>ppt_x</p:attrName>
                                        </p:attrNameLst>
                                      </p:cBhvr>
                                      <p:tavLst>
                                        <p:tav tm="0">
                                          <p:val>
                                            <p:strVal val="ppt_x"/>
                                          </p:val>
                                        </p:tav>
                                        <p:tav tm="100000">
                                          <p:val>
                                            <p:strVal val="ppt_x"/>
                                          </p:val>
                                        </p:tav>
                                      </p:tavLst>
                                    </p:anim>
                                    <p:anim calcmode="lin" valueType="num">
                                      <p:cBhvr additive="base">
                                        <p:cTn id="302" dur="5000"/>
                                        <p:tgtEl>
                                          <p:spTgt spid="19"/>
                                        </p:tgtEl>
                                        <p:attrNameLst>
                                          <p:attrName>ppt_y</p:attrName>
                                        </p:attrNameLst>
                                      </p:cBhvr>
                                      <p:tavLst>
                                        <p:tav tm="0">
                                          <p:val>
                                            <p:strVal val="ppt_y"/>
                                          </p:val>
                                        </p:tav>
                                        <p:tav tm="100000">
                                          <p:val>
                                            <p:strVal val="1+ppt_h/2"/>
                                          </p:val>
                                        </p:tav>
                                      </p:tavLst>
                                    </p:anim>
                                    <p:set>
                                      <p:cBhvr>
                                        <p:cTn id="303" dur="1" fill="hold">
                                          <p:stCondLst>
                                            <p:cond delay="4999"/>
                                          </p:stCondLst>
                                        </p:cTn>
                                        <p:tgtEl>
                                          <p:spTgt spid="19"/>
                                        </p:tgtEl>
                                        <p:attrNameLst>
                                          <p:attrName>style.visibility</p:attrName>
                                        </p:attrNameLst>
                                      </p:cBhvr>
                                      <p:to>
                                        <p:strVal val="hidden"/>
                                      </p:to>
                                    </p:set>
                                  </p:childTnLst>
                                </p:cTn>
                              </p:par>
                              <p:par>
                                <p:cTn id="304" presetID="2" presetClass="exit" presetSubtype="4" fill="hold" grpId="3" nodeType="withEffect">
                                  <p:stCondLst>
                                    <p:cond delay="0"/>
                                  </p:stCondLst>
                                  <p:childTnLst>
                                    <p:anim calcmode="lin" valueType="num">
                                      <p:cBhvr additive="base">
                                        <p:cTn id="305" dur="5000"/>
                                        <p:tgtEl>
                                          <p:spTgt spid="21"/>
                                        </p:tgtEl>
                                        <p:attrNameLst>
                                          <p:attrName>ppt_x</p:attrName>
                                        </p:attrNameLst>
                                      </p:cBhvr>
                                      <p:tavLst>
                                        <p:tav tm="0">
                                          <p:val>
                                            <p:strVal val="ppt_x"/>
                                          </p:val>
                                        </p:tav>
                                        <p:tav tm="100000">
                                          <p:val>
                                            <p:strVal val="ppt_x"/>
                                          </p:val>
                                        </p:tav>
                                      </p:tavLst>
                                    </p:anim>
                                    <p:anim calcmode="lin" valueType="num">
                                      <p:cBhvr additive="base">
                                        <p:cTn id="306" dur="5000"/>
                                        <p:tgtEl>
                                          <p:spTgt spid="21"/>
                                        </p:tgtEl>
                                        <p:attrNameLst>
                                          <p:attrName>ppt_y</p:attrName>
                                        </p:attrNameLst>
                                      </p:cBhvr>
                                      <p:tavLst>
                                        <p:tav tm="0">
                                          <p:val>
                                            <p:strVal val="ppt_y"/>
                                          </p:val>
                                        </p:tav>
                                        <p:tav tm="100000">
                                          <p:val>
                                            <p:strVal val="1+ppt_h/2"/>
                                          </p:val>
                                        </p:tav>
                                      </p:tavLst>
                                    </p:anim>
                                    <p:set>
                                      <p:cBhvr>
                                        <p:cTn id="307" dur="1" fill="hold">
                                          <p:stCondLst>
                                            <p:cond delay="4999"/>
                                          </p:stCondLst>
                                        </p:cTn>
                                        <p:tgtEl>
                                          <p:spTgt spid="21"/>
                                        </p:tgtEl>
                                        <p:attrNameLst>
                                          <p:attrName>style.visibility</p:attrName>
                                        </p:attrNameLst>
                                      </p:cBhvr>
                                      <p:to>
                                        <p:strVal val="hidden"/>
                                      </p:to>
                                    </p:set>
                                  </p:childTnLst>
                                </p:cTn>
                              </p:par>
                              <p:par>
                                <p:cTn id="308" presetID="2" presetClass="exit" presetSubtype="4" fill="hold" grpId="3" nodeType="withEffect">
                                  <p:stCondLst>
                                    <p:cond delay="0"/>
                                  </p:stCondLst>
                                  <p:childTnLst>
                                    <p:anim calcmode="lin" valueType="num">
                                      <p:cBhvr additive="base">
                                        <p:cTn id="309" dur="5000"/>
                                        <p:tgtEl>
                                          <p:spTgt spid="23"/>
                                        </p:tgtEl>
                                        <p:attrNameLst>
                                          <p:attrName>ppt_x</p:attrName>
                                        </p:attrNameLst>
                                      </p:cBhvr>
                                      <p:tavLst>
                                        <p:tav tm="0">
                                          <p:val>
                                            <p:strVal val="ppt_x"/>
                                          </p:val>
                                        </p:tav>
                                        <p:tav tm="100000">
                                          <p:val>
                                            <p:strVal val="ppt_x"/>
                                          </p:val>
                                        </p:tav>
                                      </p:tavLst>
                                    </p:anim>
                                    <p:anim calcmode="lin" valueType="num">
                                      <p:cBhvr additive="base">
                                        <p:cTn id="310" dur="5000"/>
                                        <p:tgtEl>
                                          <p:spTgt spid="23"/>
                                        </p:tgtEl>
                                        <p:attrNameLst>
                                          <p:attrName>ppt_y</p:attrName>
                                        </p:attrNameLst>
                                      </p:cBhvr>
                                      <p:tavLst>
                                        <p:tav tm="0">
                                          <p:val>
                                            <p:strVal val="ppt_y"/>
                                          </p:val>
                                        </p:tav>
                                        <p:tav tm="100000">
                                          <p:val>
                                            <p:strVal val="1+ppt_h/2"/>
                                          </p:val>
                                        </p:tav>
                                      </p:tavLst>
                                    </p:anim>
                                    <p:set>
                                      <p:cBhvr>
                                        <p:cTn id="311" dur="1" fill="hold">
                                          <p:stCondLst>
                                            <p:cond delay="4999"/>
                                          </p:stCondLst>
                                        </p:cTn>
                                        <p:tgtEl>
                                          <p:spTgt spid="23"/>
                                        </p:tgtEl>
                                        <p:attrNameLst>
                                          <p:attrName>style.visibility</p:attrName>
                                        </p:attrNameLst>
                                      </p:cBhvr>
                                      <p:to>
                                        <p:strVal val="hidden"/>
                                      </p:to>
                                    </p:set>
                                  </p:childTnLst>
                                </p:cTn>
                              </p:par>
                              <p:par>
                                <p:cTn id="312" presetID="2" presetClass="exit" presetSubtype="4" fill="hold" grpId="3" nodeType="withEffect">
                                  <p:stCondLst>
                                    <p:cond delay="0"/>
                                  </p:stCondLst>
                                  <p:childTnLst>
                                    <p:anim calcmode="lin" valueType="num">
                                      <p:cBhvr additive="base">
                                        <p:cTn id="313" dur="5000"/>
                                        <p:tgtEl>
                                          <p:spTgt spid="25"/>
                                        </p:tgtEl>
                                        <p:attrNameLst>
                                          <p:attrName>ppt_x</p:attrName>
                                        </p:attrNameLst>
                                      </p:cBhvr>
                                      <p:tavLst>
                                        <p:tav tm="0">
                                          <p:val>
                                            <p:strVal val="ppt_x"/>
                                          </p:val>
                                        </p:tav>
                                        <p:tav tm="100000">
                                          <p:val>
                                            <p:strVal val="ppt_x"/>
                                          </p:val>
                                        </p:tav>
                                      </p:tavLst>
                                    </p:anim>
                                    <p:anim calcmode="lin" valueType="num">
                                      <p:cBhvr additive="base">
                                        <p:cTn id="314" dur="5000"/>
                                        <p:tgtEl>
                                          <p:spTgt spid="25"/>
                                        </p:tgtEl>
                                        <p:attrNameLst>
                                          <p:attrName>ppt_y</p:attrName>
                                        </p:attrNameLst>
                                      </p:cBhvr>
                                      <p:tavLst>
                                        <p:tav tm="0">
                                          <p:val>
                                            <p:strVal val="ppt_y"/>
                                          </p:val>
                                        </p:tav>
                                        <p:tav tm="100000">
                                          <p:val>
                                            <p:strVal val="1+ppt_h/2"/>
                                          </p:val>
                                        </p:tav>
                                      </p:tavLst>
                                    </p:anim>
                                    <p:set>
                                      <p:cBhvr>
                                        <p:cTn id="315" dur="1" fill="hold">
                                          <p:stCondLst>
                                            <p:cond delay="4999"/>
                                          </p:stCondLst>
                                        </p:cTn>
                                        <p:tgtEl>
                                          <p:spTgt spid="25"/>
                                        </p:tgtEl>
                                        <p:attrNameLst>
                                          <p:attrName>style.visibility</p:attrName>
                                        </p:attrNameLst>
                                      </p:cBhvr>
                                      <p:to>
                                        <p:strVal val="hidden"/>
                                      </p:to>
                                    </p:set>
                                  </p:childTnLst>
                                </p:cTn>
                              </p:par>
                              <p:par>
                                <p:cTn id="316" presetID="2" presetClass="exit" presetSubtype="1" fill="hold" grpId="3" nodeType="withEffect">
                                  <p:stCondLst>
                                    <p:cond delay="0"/>
                                  </p:stCondLst>
                                  <p:childTnLst>
                                    <p:anim calcmode="lin" valueType="num">
                                      <p:cBhvr additive="base">
                                        <p:cTn id="317" dur="5000"/>
                                        <p:tgtEl>
                                          <p:spTgt spid="6"/>
                                        </p:tgtEl>
                                        <p:attrNameLst>
                                          <p:attrName>ppt_x</p:attrName>
                                        </p:attrNameLst>
                                      </p:cBhvr>
                                      <p:tavLst>
                                        <p:tav tm="0">
                                          <p:val>
                                            <p:strVal val="ppt_x"/>
                                          </p:val>
                                        </p:tav>
                                        <p:tav tm="100000">
                                          <p:val>
                                            <p:strVal val="ppt_x"/>
                                          </p:val>
                                        </p:tav>
                                      </p:tavLst>
                                    </p:anim>
                                    <p:anim calcmode="lin" valueType="num">
                                      <p:cBhvr additive="base">
                                        <p:cTn id="318" dur="5000"/>
                                        <p:tgtEl>
                                          <p:spTgt spid="6"/>
                                        </p:tgtEl>
                                        <p:attrNameLst>
                                          <p:attrName>ppt_y</p:attrName>
                                        </p:attrNameLst>
                                      </p:cBhvr>
                                      <p:tavLst>
                                        <p:tav tm="0">
                                          <p:val>
                                            <p:strVal val="ppt_y"/>
                                          </p:val>
                                        </p:tav>
                                        <p:tav tm="100000">
                                          <p:val>
                                            <p:strVal val="0-ppt_h/2"/>
                                          </p:val>
                                        </p:tav>
                                      </p:tavLst>
                                    </p:anim>
                                    <p:set>
                                      <p:cBhvr>
                                        <p:cTn id="319" dur="1" fill="hold">
                                          <p:stCondLst>
                                            <p:cond delay="4999"/>
                                          </p:stCondLst>
                                        </p:cTn>
                                        <p:tgtEl>
                                          <p:spTgt spid="6"/>
                                        </p:tgtEl>
                                        <p:attrNameLst>
                                          <p:attrName>style.visibility</p:attrName>
                                        </p:attrNameLst>
                                      </p:cBhvr>
                                      <p:to>
                                        <p:strVal val="hidden"/>
                                      </p:to>
                                    </p:set>
                                  </p:childTnLst>
                                </p:cTn>
                              </p:par>
                              <p:par>
                                <p:cTn id="320" presetID="2" presetClass="exit" presetSubtype="1" fill="hold" grpId="3" nodeType="withEffect">
                                  <p:stCondLst>
                                    <p:cond delay="0"/>
                                  </p:stCondLst>
                                  <p:childTnLst>
                                    <p:anim calcmode="lin" valueType="num">
                                      <p:cBhvr additive="base">
                                        <p:cTn id="321" dur="5000"/>
                                        <p:tgtEl>
                                          <p:spTgt spid="8"/>
                                        </p:tgtEl>
                                        <p:attrNameLst>
                                          <p:attrName>ppt_x</p:attrName>
                                        </p:attrNameLst>
                                      </p:cBhvr>
                                      <p:tavLst>
                                        <p:tav tm="0">
                                          <p:val>
                                            <p:strVal val="ppt_x"/>
                                          </p:val>
                                        </p:tav>
                                        <p:tav tm="100000">
                                          <p:val>
                                            <p:strVal val="ppt_x"/>
                                          </p:val>
                                        </p:tav>
                                      </p:tavLst>
                                    </p:anim>
                                    <p:anim calcmode="lin" valueType="num">
                                      <p:cBhvr additive="base">
                                        <p:cTn id="322" dur="5000"/>
                                        <p:tgtEl>
                                          <p:spTgt spid="8"/>
                                        </p:tgtEl>
                                        <p:attrNameLst>
                                          <p:attrName>ppt_y</p:attrName>
                                        </p:attrNameLst>
                                      </p:cBhvr>
                                      <p:tavLst>
                                        <p:tav tm="0">
                                          <p:val>
                                            <p:strVal val="ppt_y"/>
                                          </p:val>
                                        </p:tav>
                                        <p:tav tm="100000">
                                          <p:val>
                                            <p:strVal val="0-ppt_h/2"/>
                                          </p:val>
                                        </p:tav>
                                      </p:tavLst>
                                    </p:anim>
                                    <p:set>
                                      <p:cBhvr>
                                        <p:cTn id="323" dur="1" fill="hold">
                                          <p:stCondLst>
                                            <p:cond delay="4999"/>
                                          </p:stCondLst>
                                        </p:cTn>
                                        <p:tgtEl>
                                          <p:spTgt spid="8"/>
                                        </p:tgtEl>
                                        <p:attrNameLst>
                                          <p:attrName>style.visibility</p:attrName>
                                        </p:attrNameLst>
                                      </p:cBhvr>
                                      <p:to>
                                        <p:strVal val="hidden"/>
                                      </p:to>
                                    </p:set>
                                  </p:childTnLst>
                                </p:cTn>
                              </p:par>
                              <p:par>
                                <p:cTn id="324" presetID="2" presetClass="exit" presetSubtype="1" fill="hold" grpId="3" nodeType="withEffect">
                                  <p:stCondLst>
                                    <p:cond delay="0"/>
                                  </p:stCondLst>
                                  <p:childTnLst>
                                    <p:anim calcmode="lin" valueType="num">
                                      <p:cBhvr additive="base">
                                        <p:cTn id="325" dur="5000"/>
                                        <p:tgtEl>
                                          <p:spTgt spid="10"/>
                                        </p:tgtEl>
                                        <p:attrNameLst>
                                          <p:attrName>ppt_x</p:attrName>
                                        </p:attrNameLst>
                                      </p:cBhvr>
                                      <p:tavLst>
                                        <p:tav tm="0">
                                          <p:val>
                                            <p:strVal val="ppt_x"/>
                                          </p:val>
                                        </p:tav>
                                        <p:tav tm="100000">
                                          <p:val>
                                            <p:strVal val="ppt_x"/>
                                          </p:val>
                                        </p:tav>
                                      </p:tavLst>
                                    </p:anim>
                                    <p:anim calcmode="lin" valueType="num">
                                      <p:cBhvr additive="base">
                                        <p:cTn id="326" dur="5000"/>
                                        <p:tgtEl>
                                          <p:spTgt spid="10"/>
                                        </p:tgtEl>
                                        <p:attrNameLst>
                                          <p:attrName>ppt_y</p:attrName>
                                        </p:attrNameLst>
                                      </p:cBhvr>
                                      <p:tavLst>
                                        <p:tav tm="0">
                                          <p:val>
                                            <p:strVal val="ppt_y"/>
                                          </p:val>
                                        </p:tav>
                                        <p:tav tm="100000">
                                          <p:val>
                                            <p:strVal val="0-ppt_h/2"/>
                                          </p:val>
                                        </p:tav>
                                      </p:tavLst>
                                    </p:anim>
                                    <p:set>
                                      <p:cBhvr>
                                        <p:cTn id="327" dur="1" fill="hold">
                                          <p:stCondLst>
                                            <p:cond delay="4999"/>
                                          </p:stCondLst>
                                        </p:cTn>
                                        <p:tgtEl>
                                          <p:spTgt spid="10"/>
                                        </p:tgtEl>
                                        <p:attrNameLst>
                                          <p:attrName>style.visibility</p:attrName>
                                        </p:attrNameLst>
                                      </p:cBhvr>
                                      <p:to>
                                        <p:strVal val="hidden"/>
                                      </p:to>
                                    </p:set>
                                  </p:childTnLst>
                                </p:cTn>
                              </p:par>
                              <p:par>
                                <p:cTn id="328" presetID="2" presetClass="exit" presetSubtype="1" fill="hold" grpId="3" nodeType="withEffect">
                                  <p:stCondLst>
                                    <p:cond delay="0"/>
                                  </p:stCondLst>
                                  <p:childTnLst>
                                    <p:anim calcmode="lin" valueType="num">
                                      <p:cBhvr additive="base">
                                        <p:cTn id="329" dur="5000"/>
                                        <p:tgtEl>
                                          <p:spTgt spid="12"/>
                                        </p:tgtEl>
                                        <p:attrNameLst>
                                          <p:attrName>ppt_x</p:attrName>
                                        </p:attrNameLst>
                                      </p:cBhvr>
                                      <p:tavLst>
                                        <p:tav tm="0">
                                          <p:val>
                                            <p:strVal val="ppt_x"/>
                                          </p:val>
                                        </p:tav>
                                        <p:tav tm="100000">
                                          <p:val>
                                            <p:strVal val="ppt_x"/>
                                          </p:val>
                                        </p:tav>
                                      </p:tavLst>
                                    </p:anim>
                                    <p:anim calcmode="lin" valueType="num">
                                      <p:cBhvr additive="base">
                                        <p:cTn id="330" dur="5000"/>
                                        <p:tgtEl>
                                          <p:spTgt spid="12"/>
                                        </p:tgtEl>
                                        <p:attrNameLst>
                                          <p:attrName>ppt_y</p:attrName>
                                        </p:attrNameLst>
                                      </p:cBhvr>
                                      <p:tavLst>
                                        <p:tav tm="0">
                                          <p:val>
                                            <p:strVal val="ppt_y"/>
                                          </p:val>
                                        </p:tav>
                                        <p:tav tm="100000">
                                          <p:val>
                                            <p:strVal val="0-ppt_h/2"/>
                                          </p:val>
                                        </p:tav>
                                      </p:tavLst>
                                    </p:anim>
                                    <p:set>
                                      <p:cBhvr>
                                        <p:cTn id="331" dur="1" fill="hold">
                                          <p:stCondLst>
                                            <p:cond delay="4999"/>
                                          </p:stCondLst>
                                        </p:cTn>
                                        <p:tgtEl>
                                          <p:spTgt spid="12"/>
                                        </p:tgtEl>
                                        <p:attrNameLst>
                                          <p:attrName>style.visibility</p:attrName>
                                        </p:attrNameLst>
                                      </p:cBhvr>
                                      <p:to>
                                        <p:strVal val="hidden"/>
                                      </p:to>
                                    </p:set>
                                  </p:childTnLst>
                                </p:cTn>
                              </p:par>
                              <p:par>
                                <p:cTn id="332" presetID="2" presetClass="exit" presetSubtype="1" fill="hold" grpId="3" nodeType="withEffect">
                                  <p:stCondLst>
                                    <p:cond delay="0"/>
                                  </p:stCondLst>
                                  <p:childTnLst>
                                    <p:anim calcmode="lin" valueType="num">
                                      <p:cBhvr additive="base">
                                        <p:cTn id="333" dur="5000"/>
                                        <p:tgtEl>
                                          <p:spTgt spid="14"/>
                                        </p:tgtEl>
                                        <p:attrNameLst>
                                          <p:attrName>ppt_x</p:attrName>
                                        </p:attrNameLst>
                                      </p:cBhvr>
                                      <p:tavLst>
                                        <p:tav tm="0">
                                          <p:val>
                                            <p:strVal val="ppt_x"/>
                                          </p:val>
                                        </p:tav>
                                        <p:tav tm="100000">
                                          <p:val>
                                            <p:strVal val="ppt_x"/>
                                          </p:val>
                                        </p:tav>
                                      </p:tavLst>
                                    </p:anim>
                                    <p:anim calcmode="lin" valueType="num">
                                      <p:cBhvr additive="base">
                                        <p:cTn id="334" dur="5000"/>
                                        <p:tgtEl>
                                          <p:spTgt spid="14"/>
                                        </p:tgtEl>
                                        <p:attrNameLst>
                                          <p:attrName>ppt_y</p:attrName>
                                        </p:attrNameLst>
                                      </p:cBhvr>
                                      <p:tavLst>
                                        <p:tav tm="0">
                                          <p:val>
                                            <p:strVal val="ppt_y"/>
                                          </p:val>
                                        </p:tav>
                                        <p:tav tm="100000">
                                          <p:val>
                                            <p:strVal val="0-ppt_h/2"/>
                                          </p:val>
                                        </p:tav>
                                      </p:tavLst>
                                    </p:anim>
                                    <p:set>
                                      <p:cBhvr>
                                        <p:cTn id="335" dur="1" fill="hold">
                                          <p:stCondLst>
                                            <p:cond delay="4999"/>
                                          </p:stCondLst>
                                        </p:cTn>
                                        <p:tgtEl>
                                          <p:spTgt spid="14"/>
                                        </p:tgtEl>
                                        <p:attrNameLst>
                                          <p:attrName>style.visibility</p:attrName>
                                        </p:attrNameLst>
                                      </p:cBhvr>
                                      <p:to>
                                        <p:strVal val="hidden"/>
                                      </p:to>
                                    </p:set>
                                  </p:childTnLst>
                                </p:cTn>
                              </p:par>
                              <p:par>
                                <p:cTn id="336" presetID="2" presetClass="exit" presetSubtype="1" fill="hold" grpId="3" nodeType="withEffect">
                                  <p:stCondLst>
                                    <p:cond delay="0"/>
                                  </p:stCondLst>
                                  <p:childTnLst>
                                    <p:anim calcmode="lin" valueType="num">
                                      <p:cBhvr additive="base">
                                        <p:cTn id="337" dur="5000"/>
                                        <p:tgtEl>
                                          <p:spTgt spid="16"/>
                                        </p:tgtEl>
                                        <p:attrNameLst>
                                          <p:attrName>ppt_x</p:attrName>
                                        </p:attrNameLst>
                                      </p:cBhvr>
                                      <p:tavLst>
                                        <p:tav tm="0">
                                          <p:val>
                                            <p:strVal val="ppt_x"/>
                                          </p:val>
                                        </p:tav>
                                        <p:tav tm="100000">
                                          <p:val>
                                            <p:strVal val="ppt_x"/>
                                          </p:val>
                                        </p:tav>
                                      </p:tavLst>
                                    </p:anim>
                                    <p:anim calcmode="lin" valueType="num">
                                      <p:cBhvr additive="base">
                                        <p:cTn id="338" dur="5000"/>
                                        <p:tgtEl>
                                          <p:spTgt spid="16"/>
                                        </p:tgtEl>
                                        <p:attrNameLst>
                                          <p:attrName>ppt_y</p:attrName>
                                        </p:attrNameLst>
                                      </p:cBhvr>
                                      <p:tavLst>
                                        <p:tav tm="0">
                                          <p:val>
                                            <p:strVal val="ppt_y"/>
                                          </p:val>
                                        </p:tav>
                                        <p:tav tm="100000">
                                          <p:val>
                                            <p:strVal val="0-ppt_h/2"/>
                                          </p:val>
                                        </p:tav>
                                      </p:tavLst>
                                    </p:anim>
                                    <p:set>
                                      <p:cBhvr>
                                        <p:cTn id="339" dur="1" fill="hold">
                                          <p:stCondLst>
                                            <p:cond delay="4999"/>
                                          </p:stCondLst>
                                        </p:cTn>
                                        <p:tgtEl>
                                          <p:spTgt spid="16"/>
                                        </p:tgtEl>
                                        <p:attrNameLst>
                                          <p:attrName>style.visibility</p:attrName>
                                        </p:attrNameLst>
                                      </p:cBhvr>
                                      <p:to>
                                        <p:strVal val="hidden"/>
                                      </p:to>
                                    </p:set>
                                  </p:childTnLst>
                                </p:cTn>
                              </p:par>
                              <p:par>
                                <p:cTn id="340" presetID="2" presetClass="exit" presetSubtype="1" fill="hold" grpId="3" nodeType="withEffect">
                                  <p:stCondLst>
                                    <p:cond delay="0"/>
                                  </p:stCondLst>
                                  <p:childTnLst>
                                    <p:anim calcmode="lin" valueType="num">
                                      <p:cBhvr additive="base">
                                        <p:cTn id="341" dur="5000"/>
                                        <p:tgtEl>
                                          <p:spTgt spid="18"/>
                                        </p:tgtEl>
                                        <p:attrNameLst>
                                          <p:attrName>ppt_x</p:attrName>
                                        </p:attrNameLst>
                                      </p:cBhvr>
                                      <p:tavLst>
                                        <p:tav tm="0">
                                          <p:val>
                                            <p:strVal val="ppt_x"/>
                                          </p:val>
                                        </p:tav>
                                        <p:tav tm="100000">
                                          <p:val>
                                            <p:strVal val="ppt_x"/>
                                          </p:val>
                                        </p:tav>
                                      </p:tavLst>
                                    </p:anim>
                                    <p:anim calcmode="lin" valueType="num">
                                      <p:cBhvr additive="base">
                                        <p:cTn id="342" dur="5000"/>
                                        <p:tgtEl>
                                          <p:spTgt spid="18"/>
                                        </p:tgtEl>
                                        <p:attrNameLst>
                                          <p:attrName>ppt_y</p:attrName>
                                        </p:attrNameLst>
                                      </p:cBhvr>
                                      <p:tavLst>
                                        <p:tav tm="0">
                                          <p:val>
                                            <p:strVal val="ppt_y"/>
                                          </p:val>
                                        </p:tav>
                                        <p:tav tm="100000">
                                          <p:val>
                                            <p:strVal val="0-ppt_h/2"/>
                                          </p:val>
                                        </p:tav>
                                      </p:tavLst>
                                    </p:anim>
                                    <p:set>
                                      <p:cBhvr>
                                        <p:cTn id="343" dur="1" fill="hold">
                                          <p:stCondLst>
                                            <p:cond delay="4999"/>
                                          </p:stCondLst>
                                        </p:cTn>
                                        <p:tgtEl>
                                          <p:spTgt spid="18"/>
                                        </p:tgtEl>
                                        <p:attrNameLst>
                                          <p:attrName>style.visibility</p:attrName>
                                        </p:attrNameLst>
                                      </p:cBhvr>
                                      <p:to>
                                        <p:strVal val="hidden"/>
                                      </p:to>
                                    </p:set>
                                  </p:childTnLst>
                                </p:cTn>
                              </p:par>
                              <p:par>
                                <p:cTn id="344" presetID="2" presetClass="exit" presetSubtype="1" fill="hold" grpId="3" nodeType="withEffect">
                                  <p:stCondLst>
                                    <p:cond delay="0"/>
                                  </p:stCondLst>
                                  <p:childTnLst>
                                    <p:anim calcmode="lin" valueType="num">
                                      <p:cBhvr additive="base">
                                        <p:cTn id="345" dur="5000"/>
                                        <p:tgtEl>
                                          <p:spTgt spid="20"/>
                                        </p:tgtEl>
                                        <p:attrNameLst>
                                          <p:attrName>ppt_x</p:attrName>
                                        </p:attrNameLst>
                                      </p:cBhvr>
                                      <p:tavLst>
                                        <p:tav tm="0">
                                          <p:val>
                                            <p:strVal val="ppt_x"/>
                                          </p:val>
                                        </p:tav>
                                        <p:tav tm="100000">
                                          <p:val>
                                            <p:strVal val="ppt_x"/>
                                          </p:val>
                                        </p:tav>
                                      </p:tavLst>
                                    </p:anim>
                                    <p:anim calcmode="lin" valueType="num">
                                      <p:cBhvr additive="base">
                                        <p:cTn id="346" dur="5000"/>
                                        <p:tgtEl>
                                          <p:spTgt spid="20"/>
                                        </p:tgtEl>
                                        <p:attrNameLst>
                                          <p:attrName>ppt_y</p:attrName>
                                        </p:attrNameLst>
                                      </p:cBhvr>
                                      <p:tavLst>
                                        <p:tav tm="0">
                                          <p:val>
                                            <p:strVal val="ppt_y"/>
                                          </p:val>
                                        </p:tav>
                                        <p:tav tm="100000">
                                          <p:val>
                                            <p:strVal val="0-ppt_h/2"/>
                                          </p:val>
                                        </p:tav>
                                      </p:tavLst>
                                    </p:anim>
                                    <p:set>
                                      <p:cBhvr>
                                        <p:cTn id="347" dur="1" fill="hold">
                                          <p:stCondLst>
                                            <p:cond delay="4999"/>
                                          </p:stCondLst>
                                        </p:cTn>
                                        <p:tgtEl>
                                          <p:spTgt spid="20"/>
                                        </p:tgtEl>
                                        <p:attrNameLst>
                                          <p:attrName>style.visibility</p:attrName>
                                        </p:attrNameLst>
                                      </p:cBhvr>
                                      <p:to>
                                        <p:strVal val="hidden"/>
                                      </p:to>
                                    </p:set>
                                  </p:childTnLst>
                                </p:cTn>
                              </p:par>
                              <p:par>
                                <p:cTn id="348" presetID="2" presetClass="exit" presetSubtype="1" fill="hold" grpId="3" nodeType="withEffect">
                                  <p:stCondLst>
                                    <p:cond delay="0"/>
                                  </p:stCondLst>
                                  <p:childTnLst>
                                    <p:anim calcmode="lin" valueType="num">
                                      <p:cBhvr additive="base">
                                        <p:cTn id="349" dur="5000"/>
                                        <p:tgtEl>
                                          <p:spTgt spid="22"/>
                                        </p:tgtEl>
                                        <p:attrNameLst>
                                          <p:attrName>ppt_x</p:attrName>
                                        </p:attrNameLst>
                                      </p:cBhvr>
                                      <p:tavLst>
                                        <p:tav tm="0">
                                          <p:val>
                                            <p:strVal val="ppt_x"/>
                                          </p:val>
                                        </p:tav>
                                        <p:tav tm="100000">
                                          <p:val>
                                            <p:strVal val="ppt_x"/>
                                          </p:val>
                                        </p:tav>
                                      </p:tavLst>
                                    </p:anim>
                                    <p:anim calcmode="lin" valueType="num">
                                      <p:cBhvr additive="base">
                                        <p:cTn id="350" dur="5000"/>
                                        <p:tgtEl>
                                          <p:spTgt spid="22"/>
                                        </p:tgtEl>
                                        <p:attrNameLst>
                                          <p:attrName>ppt_y</p:attrName>
                                        </p:attrNameLst>
                                      </p:cBhvr>
                                      <p:tavLst>
                                        <p:tav tm="0">
                                          <p:val>
                                            <p:strVal val="ppt_y"/>
                                          </p:val>
                                        </p:tav>
                                        <p:tav tm="100000">
                                          <p:val>
                                            <p:strVal val="0-ppt_h/2"/>
                                          </p:val>
                                        </p:tav>
                                      </p:tavLst>
                                    </p:anim>
                                    <p:set>
                                      <p:cBhvr>
                                        <p:cTn id="351" dur="1" fill="hold">
                                          <p:stCondLst>
                                            <p:cond delay="4999"/>
                                          </p:stCondLst>
                                        </p:cTn>
                                        <p:tgtEl>
                                          <p:spTgt spid="22"/>
                                        </p:tgtEl>
                                        <p:attrNameLst>
                                          <p:attrName>style.visibility</p:attrName>
                                        </p:attrNameLst>
                                      </p:cBhvr>
                                      <p:to>
                                        <p:strVal val="hidden"/>
                                      </p:to>
                                    </p:set>
                                  </p:childTnLst>
                                </p:cTn>
                              </p:par>
                              <p:par>
                                <p:cTn id="352" presetID="2" presetClass="exit" presetSubtype="1" fill="hold" grpId="3" nodeType="withEffect">
                                  <p:stCondLst>
                                    <p:cond delay="0"/>
                                  </p:stCondLst>
                                  <p:childTnLst>
                                    <p:anim calcmode="lin" valueType="num">
                                      <p:cBhvr additive="base">
                                        <p:cTn id="353" dur="5000"/>
                                        <p:tgtEl>
                                          <p:spTgt spid="24"/>
                                        </p:tgtEl>
                                        <p:attrNameLst>
                                          <p:attrName>ppt_x</p:attrName>
                                        </p:attrNameLst>
                                      </p:cBhvr>
                                      <p:tavLst>
                                        <p:tav tm="0">
                                          <p:val>
                                            <p:strVal val="ppt_x"/>
                                          </p:val>
                                        </p:tav>
                                        <p:tav tm="100000">
                                          <p:val>
                                            <p:strVal val="ppt_x"/>
                                          </p:val>
                                        </p:tav>
                                      </p:tavLst>
                                    </p:anim>
                                    <p:anim calcmode="lin" valueType="num">
                                      <p:cBhvr additive="base">
                                        <p:cTn id="354" dur="5000"/>
                                        <p:tgtEl>
                                          <p:spTgt spid="24"/>
                                        </p:tgtEl>
                                        <p:attrNameLst>
                                          <p:attrName>ppt_y</p:attrName>
                                        </p:attrNameLst>
                                      </p:cBhvr>
                                      <p:tavLst>
                                        <p:tav tm="0">
                                          <p:val>
                                            <p:strVal val="ppt_y"/>
                                          </p:val>
                                        </p:tav>
                                        <p:tav tm="100000">
                                          <p:val>
                                            <p:strVal val="0-ppt_h/2"/>
                                          </p:val>
                                        </p:tav>
                                      </p:tavLst>
                                    </p:anim>
                                    <p:set>
                                      <p:cBhvr>
                                        <p:cTn id="355" dur="1" fill="hold">
                                          <p:stCondLst>
                                            <p:cond delay="4999"/>
                                          </p:stCondLst>
                                        </p:cTn>
                                        <p:tgtEl>
                                          <p:spTgt spid="24"/>
                                        </p:tgtEl>
                                        <p:attrNameLst>
                                          <p:attrName>style.visibility</p:attrName>
                                        </p:attrNameLst>
                                      </p:cBhvr>
                                      <p:to>
                                        <p:strVal val="hidden"/>
                                      </p:to>
                                    </p:set>
                                  </p:childTnLst>
                                </p:cTn>
                              </p:par>
                              <p:par>
                                <p:cTn id="356" presetID="2" presetClass="exit" presetSubtype="1" fill="hold" grpId="3" nodeType="withEffect">
                                  <p:stCondLst>
                                    <p:cond delay="0"/>
                                  </p:stCondLst>
                                  <p:childTnLst>
                                    <p:anim calcmode="lin" valueType="num">
                                      <p:cBhvr additive="base">
                                        <p:cTn id="357" dur="5000"/>
                                        <p:tgtEl>
                                          <p:spTgt spid="26"/>
                                        </p:tgtEl>
                                        <p:attrNameLst>
                                          <p:attrName>ppt_x</p:attrName>
                                        </p:attrNameLst>
                                      </p:cBhvr>
                                      <p:tavLst>
                                        <p:tav tm="0">
                                          <p:val>
                                            <p:strVal val="ppt_x"/>
                                          </p:val>
                                        </p:tav>
                                        <p:tav tm="100000">
                                          <p:val>
                                            <p:strVal val="ppt_x"/>
                                          </p:val>
                                        </p:tav>
                                      </p:tavLst>
                                    </p:anim>
                                    <p:anim calcmode="lin" valueType="num">
                                      <p:cBhvr additive="base">
                                        <p:cTn id="358" dur="5000"/>
                                        <p:tgtEl>
                                          <p:spTgt spid="26"/>
                                        </p:tgtEl>
                                        <p:attrNameLst>
                                          <p:attrName>ppt_y</p:attrName>
                                        </p:attrNameLst>
                                      </p:cBhvr>
                                      <p:tavLst>
                                        <p:tav tm="0">
                                          <p:val>
                                            <p:strVal val="ppt_y"/>
                                          </p:val>
                                        </p:tav>
                                        <p:tav tm="100000">
                                          <p:val>
                                            <p:strVal val="0-ppt_h/2"/>
                                          </p:val>
                                        </p:tav>
                                      </p:tavLst>
                                    </p:anim>
                                    <p:set>
                                      <p:cBhvr>
                                        <p:cTn id="359" dur="1" fill="hold">
                                          <p:stCondLst>
                                            <p:cond delay="4999"/>
                                          </p:stCondLst>
                                        </p:cTn>
                                        <p:tgtEl>
                                          <p:spTgt spid="26"/>
                                        </p:tgtEl>
                                        <p:attrNameLst>
                                          <p:attrName>style.visibility</p:attrName>
                                        </p:attrNameLst>
                                      </p:cBhvr>
                                      <p:to>
                                        <p:strVal val="hidden"/>
                                      </p:to>
                                    </p:set>
                                  </p:childTnLst>
                                </p:cTn>
                              </p:par>
                              <p:par>
                                <p:cTn id="360" presetID="23" presetClass="entr" presetSubtype="288" fill="hold" nodeType="withEffect">
                                  <p:stCondLst>
                                    <p:cond delay="0"/>
                                  </p:stCondLst>
                                  <p:childTnLst>
                                    <p:set>
                                      <p:cBhvr>
                                        <p:cTn id="361" dur="1" fill="hold">
                                          <p:stCondLst>
                                            <p:cond delay="0"/>
                                          </p:stCondLst>
                                        </p:cTn>
                                        <p:tgtEl>
                                          <p:spTgt spid="4"/>
                                        </p:tgtEl>
                                        <p:attrNameLst>
                                          <p:attrName>style.visibility</p:attrName>
                                        </p:attrNameLst>
                                      </p:cBhvr>
                                      <p:to>
                                        <p:strVal val="visible"/>
                                      </p:to>
                                    </p:set>
                                    <p:anim calcmode="lin" valueType="num">
                                      <p:cBhvr>
                                        <p:cTn id="362" dur="5000" fill="hold"/>
                                        <p:tgtEl>
                                          <p:spTgt spid="4"/>
                                        </p:tgtEl>
                                        <p:attrNameLst>
                                          <p:attrName>ppt_w</p:attrName>
                                        </p:attrNameLst>
                                      </p:cBhvr>
                                      <p:tavLst>
                                        <p:tav tm="0">
                                          <p:val>
                                            <p:strVal val="4/3*#ppt_w"/>
                                          </p:val>
                                        </p:tav>
                                        <p:tav tm="100000">
                                          <p:val>
                                            <p:strVal val="#ppt_w"/>
                                          </p:val>
                                        </p:tav>
                                      </p:tavLst>
                                    </p:anim>
                                    <p:anim calcmode="lin" valueType="num">
                                      <p:cBhvr>
                                        <p:cTn id="363" dur="5000" fill="hold"/>
                                        <p:tgtEl>
                                          <p:spTgt spid="4"/>
                                        </p:tgtEl>
                                        <p:attrNameLst>
                                          <p:attrName>ppt_h</p:attrName>
                                        </p:attrNameLst>
                                      </p:cBhvr>
                                      <p:tavLst>
                                        <p:tav tm="0">
                                          <p:val>
                                            <p:strVal val="4/3*#ppt_h"/>
                                          </p:val>
                                        </p:tav>
                                        <p:tav tm="100000">
                                          <p:val>
                                            <p:strVal val="#ppt_h"/>
                                          </p:val>
                                        </p:tav>
                                      </p:tavLst>
                                    </p:anim>
                                  </p:childTnLst>
                                </p:cTn>
                              </p:par>
                              <p:par>
                                <p:cTn id="364" presetID="16" presetClass="entr" presetSubtype="42" fill="hold" nodeType="withEffect">
                                  <p:stCondLst>
                                    <p:cond delay="0"/>
                                  </p:stCondLst>
                                  <p:childTnLst>
                                    <p:set>
                                      <p:cBhvr>
                                        <p:cTn id="365" dur="1" fill="hold">
                                          <p:stCondLst>
                                            <p:cond delay="0"/>
                                          </p:stCondLst>
                                        </p:cTn>
                                        <p:tgtEl>
                                          <p:spTgt spid="4"/>
                                        </p:tgtEl>
                                        <p:attrNameLst>
                                          <p:attrName>style.visibility</p:attrName>
                                        </p:attrNameLst>
                                      </p:cBhvr>
                                      <p:to>
                                        <p:strVal val="visible"/>
                                      </p:to>
                                    </p:set>
                                    <p:animEffect transition="in" filter="barn(outHorizontal)">
                                      <p:cBhvr>
                                        <p:cTn id="366"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97a55c95109407ddeeaccd3cc59c625f.jpg"/>
          <p:cNvPicPr>
            <a:picLocks noChangeAspect="1"/>
          </p:cNvPicPr>
          <p:nvPr/>
        </p:nvPicPr>
        <p:blipFill>
          <a:blip r:embed="rId2"/>
          <a:stretch>
            <a:fillRect/>
          </a:stretch>
        </p:blipFill>
        <p:spPr>
          <a:xfrm>
            <a:off x="7432" y="0"/>
            <a:ext cx="9136568" cy="5143500"/>
          </a:xfrm>
          <a:prstGeom prst="rect">
            <a:avLst/>
          </a:prstGeom>
        </p:spPr>
      </p:pic>
      <p:sp>
        <p:nvSpPr>
          <p:cNvPr id="5" name="4 Luna"/>
          <p:cNvSpPr/>
          <p:nvPr/>
        </p:nvSpPr>
        <p:spPr>
          <a:xfrm>
            <a:off x="0" y="1142990"/>
            <a:ext cx="1857356"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flipH="1">
            <a:off x="7286580" y="1071552"/>
            <a:ext cx="1857420"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a:off x="571472" y="1285866"/>
            <a:ext cx="1857356"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flipH="1">
            <a:off x="6786578" y="1214428"/>
            <a:ext cx="1857420"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flipH="1">
            <a:off x="6215074" y="1357304"/>
            <a:ext cx="1857420" cy="221457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a:off x="1142976" y="1428742"/>
            <a:ext cx="1857356" cy="214314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a:off x="1785918" y="1571618"/>
            <a:ext cx="1857356" cy="185738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flipH="1">
            <a:off x="5643570" y="1500180"/>
            <a:ext cx="1857420" cy="192882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flipH="1">
            <a:off x="5143504" y="1714494"/>
            <a:ext cx="1857420" cy="157163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a:off x="2428860" y="1714494"/>
            <a:ext cx="1857356" cy="1571636"/>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a:off x="3214678" y="1928808"/>
            <a:ext cx="1285884" cy="114300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flipH="1">
            <a:off x="4786314" y="1928808"/>
            <a:ext cx="1428760" cy="1143008"/>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3000" fill="hold"/>
                                        <p:tgtEl>
                                          <p:spTgt spid="10"/>
                                        </p:tgtEl>
                                        <p:attrNameLst>
                                          <p:attrName>ppt_x</p:attrName>
                                        </p:attrNameLst>
                                      </p:cBhvr>
                                      <p:tavLst>
                                        <p:tav tm="0">
                                          <p:val>
                                            <p:strVal val="1+#ppt_w/2"/>
                                          </p:val>
                                        </p:tav>
                                        <p:tav tm="100000">
                                          <p:val>
                                            <p:strVal val="#ppt_x"/>
                                          </p:val>
                                        </p:tav>
                                      </p:tavLst>
                                    </p:anim>
                                    <p:anim calcmode="lin" valueType="num">
                                      <p:cBhvr additive="base">
                                        <p:cTn id="19" dur="30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1+#ppt_w/2"/>
                                          </p:val>
                                        </p:tav>
                                        <p:tav tm="100000">
                                          <p:val>
                                            <p:strVal val="#ppt_x"/>
                                          </p:val>
                                        </p:tav>
                                      </p:tavLst>
                                    </p:anim>
                                    <p:anim calcmode="lin" valueType="num">
                                      <p:cBhvr additive="base">
                                        <p:cTn id="23" dur="3000" fill="hold"/>
                                        <p:tgtEl>
                                          <p:spTgt spid="11"/>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3000" fill="hold"/>
                                        <p:tgtEl>
                                          <p:spTgt spid="14"/>
                                        </p:tgtEl>
                                        <p:attrNameLst>
                                          <p:attrName>ppt_x</p:attrName>
                                        </p:attrNameLst>
                                      </p:cBhvr>
                                      <p:tavLst>
                                        <p:tav tm="0">
                                          <p:val>
                                            <p:strVal val="1+#ppt_w/2"/>
                                          </p:val>
                                        </p:tav>
                                        <p:tav tm="100000">
                                          <p:val>
                                            <p:strVal val="#ppt_x"/>
                                          </p:val>
                                        </p:tav>
                                      </p:tavLst>
                                    </p:anim>
                                    <p:anim calcmode="lin" valueType="num">
                                      <p:cBhvr additive="base">
                                        <p:cTn id="27" dur="3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1+#ppt_w/2"/>
                                          </p:val>
                                        </p:tav>
                                        <p:tav tm="100000">
                                          <p:val>
                                            <p:strVal val="#ppt_x"/>
                                          </p:val>
                                        </p:tav>
                                      </p:tavLst>
                                    </p:anim>
                                    <p:anim calcmode="lin" valueType="num">
                                      <p:cBhvr additive="base">
                                        <p:cTn id="31" dur="3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3000" fill="hold"/>
                                        <p:tgtEl>
                                          <p:spTgt spid="9"/>
                                        </p:tgtEl>
                                        <p:attrNameLst>
                                          <p:attrName>ppt_x</p:attrName>
                                        </p:attrNameLst>
                                      </p:cBhvr>
                                      <p:tavLst>
                                        <p:tav tm="0">
                                          <p:val>
                                            <p:strVal val="0-#ppt_w/2"/>
                                          </p:val>
                                        </p:tav>
                                        <p:tav tm="100000">
                                          <p:val>
                                            <p:strVal val="#ppt_x"/>
                                          </p:val>
                                        </p:tav>
                                      </p:tavLst>
                                    </p:anim>
                                    <p:anim calcmode="lin" valueType="num">
                                      <p:cBhvr additive="base">
                                        <p:cTn id="43" dur="3000" fill="hold"/>
                                        <p:tgtEl>
                                          <p:spTgt spid="9"/>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 calcmode="lin" valueType="num">
                                      <p:cBhvr>
                                        <p:cTn id="58" dur="3000" fill="hold"/>
                                        <p:tgtEl>
                                          <p:spTgt spid="5"/>
                                        </p:tgtEl>
                                        <p:attrNameLst>
                                          <p:attrName>ppt_w</p:attrName>
                                        </p:attrNameLst>
                                      </p:cBhvr>
                                      <p:tavLst>
                                        <p:tav tm="0" fmla="#ppt_w*sin(2.5*pi*$)">
                                          <p:val>
                                            <p:fltVal val="0"/>
                                          </p:val>
                                        </p:tav>
                                        <p:tav tm="100000">
                                          <p:val>
                                            <p:fltVal val="1"/>
                                          </p:val>
                                        </p:tav>
                                      </p:tavLst>
                                    </p:anim>
                                    <p:anim calcmode="lin" valueType="num">
                                      <p:cBhvr>
                                        <p:cTn id="59" dur="3000" fill="hold"/>
                                        <p:tgtEl>
                                          <p:spTgt spid="5"/>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p:cTn id="62" dur="3000" fill="hold"/>
                                        <p:tgtEl>
                                          <p:spTgt spid="6"/>
                                        </p:tgtEl>
                                        <p:attrNameLst>
                                          <p:attrName>ppt_w</p:attrName>
                                        </p:attrNameLst>
                                      </p:cBhvr>
                                      <p:tavLst>
                                        <p:tav tm="0" fmla="#ppt_w*sin(2.5*pi*$)">
                                          <p:val>
                                            <p:fltVal val="0"/>
                                          </p:val>
                                        </p:tav>
                                        <p:tav tm="100000">
                                          <p:val>
                                            <p:fltVal val="1"/>
                                          </p:val>
                                        </p:tav>
                                      </p:tavLst>
                                    </p:anim>
                                    <p:anim calcmode="lin" valueType="num">
                                      <p:cBhvr>
                                        <p:cTn id="63" dur="3000" fill="hold"/>
                                        <p:tgtEl>
                                          <p:spTgt spid="6"/>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p:cTn id="66" dur="3000" fill="hold"/>
                                        <p:tgtEl>
                                          <p:spTgt spid="7"/>
                                        </p:tgtEl>
                                        <p:attrNameLst>
                                          <p:attrName>ppt_w</p:attrName>
                                        </p:attrNameLst>
                                      </p:cBhvr>
                                      <p:tavLst>
                                        <p:tav tm="0" fmla="#ppt_w*sin(2.5*pi*$)">
                                          <p:val>
                                            <p:fltVal val="0"/>
                                          </p:val>
                                        </p:tav>
                                        <p:tav tm="100000">
                                          <p:val>
                                            <p:fltVal val="1"/>
                                          </p:val>
                                        </p:tav>
                                      </p:tavLst>
                                    </p:anim>
                                    <p:anim calcmode="lin" valueType="num">
                                      <p:cBhvr>
                                        <p:cTn id="67" dur="3000" fill="hold"/>
                                        <p:tgtEl>
                                          <p:spTgt spid="7"/>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8"/>
                                        </p:tgtEl>
                                        <p:attrNameLst>
                                          <p:attrName>style.visibility</p:attrName>
                                        </p:attrNameLst>
                                      </p:cBhvr>
                                      <p:to>
                                        <p:strVal val="visible"/>
                                      </p:to>
                                    </p:set>
                                    <p:anim calcmode="lin" valueType="num">
                                      <p:cBhvr>
                                        <p:cTn id="70" dur="3000" fill="hold"/>
                                        <p:tgtEl>
                                          <p:spTgt spid="8"/>
                                        </p:tgtEl>
                                        <p:attrNameLst>
                                          <p:attrName>ppt_w</p:attrName>
                                        </p:attrNameLst>
                                      </p:cBhvr>
                                      <p:tavLst>
                                        <p:tav tm="0" fmla="#ppt_w*sin(2.5*pi*$)">
                                          <p:val>
                                            <p:fltVal val="0"/>
                                          </p:val>
                                        </p:tav>
                                        <p:tav tm="100000">
                                          <p:val>
                                            <p:fltVal val="1"/>
                                          </p:val>
                                        </p:tav>
                                      </p:tavLst>
                                    </p:anim>
                                    <p:anim calcmode="lin" valueType="num">
                                      <p:cBhvr>
                                        <p:cTn id="71" dur="3000" fill="hold"/>
                                        <p:tgtEl>
                                          <p:spTgt spid="8"/>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9"/>
                                        </p:tgtEl>
                                        <p:attrNameLst>
                                          <p:attrName>style.visibility</p:attrName>
                                        </p:attrNameLst>
                                      </p:cBhvr>
                                      <p:to>
                                        <p:strVal val="visible"/>
                                      </p:to>
                                    </p:set>
                                    <p:anim calcmode="lin" valueType="num">
                                      <p:cBhvr>
                                        <p:cTn id="74" dur="3000" fill="hold"/>
                                        <p:tgtEl>
                                          <p:spTgt spid="9"/>
                                        </p:tgtEl>
                                        <p:attrNameLst>
                                          <p:attrName>ppt_w</p:attrName>
                                        </p:attrNameLst>
                                      </p:cBhvr>
                                      <p:tavLst>
                                        <p:tav tm="0" fmla="#ppt_w*sin(2.5*pi*$)">
                                          <p:val>
                                            <p:fltVal val="0"/>
                                          </p:val>
                                        </p:tav>
                                        <p:tav tm="100000">
                                          <p:val>
                                            <p:fltVal val="1"/>
                                          </p:val>
                                        </p:tav>
                                      </p:tavLst>
                                    </p:anim>
                                    <p:anim calcmode="lin" valueType="num">
                                      <p:cBhvr>
                                        <p:cTn id="75" dur="3000" fill="hold"/>
                                        <p:tgtEl>
                                          <p:spTgt spid="9"/>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0"/>
                                        </p:tgtEl>
                                        <p:attrNameLst>
                                          <p:attrName>style.visibility</p:attrName>
                                        </p:attrNameLst>
                                      </p:cBhvr>
                                      <p:to>
                                        <p:strVal val="visible"/>
                                      </p:to>
                                    </p:set>
                                    <p:anim calcmode="lin" valueType="num">
                                      <p:cBhvr>
                                        <p:cTn id="78" dur="3000" fill="hold"/>
                                        <p:tgtEl>
                                          <p:spTgt spid="10"/>
                                        </p:tgtEl>
                                        <p:attrNameLst>
                                          <p:attrName>ppt_w</p:attrName>
                                        </p:attrNameLst>
                                      </p:cBhvr>
                                      <p:tavLst>
                                        <p:tav tm="0" fmla="#ppt_w*sin(2.5*pi*$)">
                                          <p:val>
                                            <p:fltVal val="0"/>
                                          </p:val>
                                        </p:tav>
                                        <p:tav tm="100000">
                                          <p:val>
                                            <p:fltVal val="1"/>
                                          </p:val>
                                        </p:tav>
                                      </p:tavLst>
                                    </p:anim>
                                    <p:anim calcmode="lin" valueType="num">
                                      <p:cBhvr>
                                        <p:cTn id="79" dur="3000" fill="hold"/>
                                        <p:tgtEl>
                                          <p:spTgt spid="10"/>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p:cTn id="82" dur="3000" fill="hold"/>
                                        <p:tgtEl>
                                          <p:spTgt spid="11"/>
                                        </p:tgtEl>
                                        <p:attrNameLst>
                                          <p:attrName>ppt_w</p:attrName>
                                        </p:attrNameLst>
                                      </p:cBhvr>
                                      <p:tavLst>
                                        <p:tav tm="0" fmla="#ppt_w*sin(2.5*pi*$)">
                                          <p:val>
                                            <p:fltVal val="0"/>
                                          </p:val>
                                        </p:tav>
                                        <p:tav tm="100000">
                                          <p:val>
                                            <p:fltVal val="1"/>
                                          </p:val>
                                        </p:tav>
                                      </p:tavLst>
                                    </p:anim>
                                    <p:anim calcmode="lin" valueType="num">
                                      <p:cBhvr>
                                        <p:cTn id="83" dur="3000" fill="hold"/>
                                        <p:tgtEl>
                                          <p:spTgt spid="11"/>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3000" fill="hold"/>
                                        <p:tgtEl>
                                          <p:spTgt spid="12"/>
                                        </p:tgtEl>
                                        <p:attrNameLst>
                                          <p:attrName>ppt_w</p:attrName>
                                        </p:attrNameLst>
                                      </p:cBhvr>
                                      <p:tavLst>
                                        <p:tav tm="0" fmla="#ppt_w*sin(2.5*pi*$)">
                                          <p:val>
                                            <p:fltVal val="0"/>
                                          </p:val>
                                        </p:tav>
                                        <p:tav tm="100000">
                                          <p:val>
                                            <p:fltVal val="1"/>
                                          </p:val>
                                        </p:tav>
                                      </p:tavLst>
                                    </p:anim>
                                    <p:anim calcmode="lin" valueType="num">
                                      <p:cBhvr>
                                        <p:cTn id="87" dur="3000" fill="hold"/>
                                        <p:tgtEl>
                                          <p:spTgt spid="12"/>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p:cTn id="90" dur="3000" fill="hold"/>
                                        <p:tgtEl>
                                          <p:spTgt spid="13"/>
                                        </p:tgtEl>
                                        <p:attrNameLst>
                                          <p:attrName>ppt_w</p:attrName>
                                        </p:attrNameLst>
                                      </p:cBhvr>
                                      <p:tavLst>
                                        <p:tav tm="0" fmla="#ppt_w*sin(2.5*pi*$)">
                                          <p:val>
                                            <p:fltVal val="0"/>
                                          </p:val>
                                        </p:tav>
                                        <p:tav tm="100000">
                                          <p:val>
                                            <p:fltVal val="1"/>
                                          </p:val>
                                        </p:tav>
                                      </p:tavLst>
                                    </p:anim>
                                    <p:anim calcmode="lin" valueType="num">
                                      <p:cBhvr>
                                        <p:cTn id="91" dur="3000" fill="hold"/>
                                        <p:tgtEl>
                                          <p:spTgt spid="1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14"/>
                                        </p:tgtEl>
                                        <p:attrNameLst>
                                          <p:attrName>style.visibility</p:attrName>
                                        </p:attrNameLst>
                                      </p:cBhvr>
                                      <p:to>
                                        <p:strVal val="visible"/>
                                      </p:to>
                                    </p:set>
                                    <p:anim calcmode="lin" valueType="num">
                                      <p:cBhvr>
                                        <p:cTn id="94" dur="3000" fill="hold"/>
                                        <p:tgtEl>
                                          <p:spTgt spid="14"/>
                                        </p:tgtEl>
                                        <p:attrNameLst>
                                          <p:attrName>ppt_w</p:attrName>
                                        </p:attrNameLst>
                                      </p:cBhvr>
                                      <p:tavLst>
                                        <p:tav tm="0" fmla="#ppt_w*sin(2.5*pi*$)">
                                          <p:val>
                                            <p:fltVal val="0"/>
                                          </p:val>
                                        </p:tav>
                                        <p:tav tm="100000">
                                          <p:val>
                                            <p:fltVal val="1"/>
                                          </p:val>
                                        </p:tav>
                                      </p:tavLst>
                                    </p:anim>
                                    <p:anim calcmode="lin" valueType="num">
                                      <p:cBhvr>
                                        <p:cTn id="95" dur="3000" fill="hold"/>
                                        <p:tgtEl>
                                          <p:spTgt spid="14"/>
                                        </p:tgtEl>
                                        <p:attrNameLst>
                                          <p:attrName>ppt_h</p:attrName>
                                        </p:attrNameLst>
                                      </p:cBhvr>
                                      <p:tavLst>
                                        <p:tav tm="0">
                                          <p:val>
                                            <p:strVal val="#ppt_h"/>
                                          </p:val>
                                        </p:tav>
                                        <p:tav tm="100000">
                                          <p:val>
                                            <p:strVal val="#ppt_h"/>
                                          </p:val>
                                        </p:tav>
                                      </p:tavLst>
                                    </p:anim>
                                  </p:childTnLst>
                                </p:cTn>
                              </p:par>
                              <p:par>
                                <p:cTn id="96" presetID="19" presetClass="entr" presetSubtype="10" fill="hold" grpId="1" nodeType="withEffect">
                                  <p:stCondLst>
                                    <p:cond delay="0"/>
                                  </p:stCondLst>
                                  <p:childTnLst>
                                    <p:set>
                                      <p:cBhvr>
                                        <p:cTn id="97" dur="1" fill="hold">
                                          <p:stCondLst>
                                            <p:cond delay="0"/>
                                          </p:stCondLst>
                                        </p:cTn>
                                        <p:tgtEl>
                                          <p:spTgt spid="15"/>
                                        </p:tgtEl>
                                        <p:attrNameLst>
                                          <p:attrName>style.visibility</p:attrName>
                                        </p:attrNameLst>
                                      </p:cBhvr>
                                      <p:to>
                                        <p:strVal val="visible"/>
                                      </p:to>
                                    </p:set>
                                    <p:anim calcmode="lin" valueType="num">
                                      <p:cBhvr>
                                        <p:cTn id="98" dur="3000" fill="hold"/>
                                        <p:tgtEl>
                                          <p:spTgt spid="15"/>
                                        </p:tgtEl>
                                        <p:attrNameLst>
                                          <p:attrName>ppt_w</p:attrName>
                                        </p:attrNameLst>
                                      </p:cBhvr>
                                      <p:tavLst>
                                        <p:tav tm="0" fmla="#ppt_w*sin(2.5*pi*$)">
                                          <p:val>
                                            <p:fltVal val="0"/>
                                          </p:val>
                                        </p:tav>
                                        <p:tav tm="100000">
                                          <p:val>
                                            <p:fltVal val="1"/>
                                          </p:val>
                                        </p:tav>
                                      </p:tavLst>
                                    </p:anim>
                                    <p:anim calcmode="lin" valueType="num">
                                      <p:cBhvr>
                                        <p:cTn id="99" dur="3000" fill="hold"/>
                                        <p:tgtEl>
                                          <p:spTgt spid="15"/>
                                        </p:tgtEl>
                                        <p:attrNameLst>
                                          <p:attrName>ppt_h</p:attrName>
                                        </p:attrNameLst>
                                      </p:cBhvr>
                                      <p:tavLst>
                                        <p:tav tm="0">
                                          <p:val>
                                            <p:strVal val="#ppt_h"/>
                                          </p:val>
                                        </p:tav>
                                        <p:tav tm="100000">
                                          <p:val>
                                            <p:strVal val="#ppt_h"/>
                                          </p:val>
                                        </p:tav>
                                      </p:tavLst>
                                    </p:anim>
                                  </p:childTnLst>
                                </p:cTn>
                              </p:par>
                              <p:par>
                                <p:cTn id="100" presetID="19" presetClass="entr" presetSubtype="10" fill="hold" grpId="1" nodeType="withEffect">
                                  <p:stCondLst>
                                    <p:cond delay="0"/>
                                  </p:stCondLst>
                                  <p:childTnLst>
                                    <p:set>
                                      <p:cBhvr>
                                        <p:cTn id="101" dur="1" fill="hold">
                                          <p:stCondLst>
                                            <p:cond delay="0"/>
                                          </p:stCondLst>
                                        </p:cTn>
                                        <p:tgtEl>
                                          <p:spTgt spid="16"/>
                                        </p:tgtEl>
                                        <p:attrNameLst>
                                          <p:attrName>style.visibility</p:attrName>
                                        </p:attrNameLst>
                                      </p:cBhvr>
                                      <p:to>
                                        <p:strVal val="visible"/>
                                      </p:to>
                                    </p:set>
                                    <p:anim calcmode="lin" valueType="num">
                                      <p:cBhvr>
                                        <p:cTn id="102" dur="3000" fill="hold"/>
                                        <p:tgtEl>
                                          <p:spTgt spid="16"/>
                                        </p:tgtEl>
                                        <p:attrNameLst>
                                          <p:attrName>ppt_w</p:attrName>
                                        </p:attrNameLst>
                                      </p:cBhvr>
                                      <p:tavLst>
                                        <p:tav tm="0" fmla="#ppt_w*sin(2.5*pi*$)">
                                          <p:val>
                                            <p:fltVal val="0"/>
                                          </p:val>
                                        </p:tav>
                                        <p:tav tm="100000">
                                          <p:val>
                                            <p:fltVal val="1"/>
                                          </p:val>
                                        </p:tav>
                                      </p:tavLst>
                                    </p:anim>
                                    <p:anim calcmode="lin" valueType="num">
                                      <p:cBhvr>
                                        <p:cTn id="103" dur="3000" fill="hold"/>
                                        <p:tgtEl>
                                          <p:spTgt spid="16"/>
                                        </p:tgtEl>
                                        <p:attrNameLst>
                                          <p:attrName>ppt_h</p:attrName>
                                        </p:attrNameLst>
                                      </p:cBhvr>
                                      <p:tavLst>
                                        <p:tav tm="0">
                                          <p:val>
                                            <p:strVal val="#ppt_h"/>
                                          </p:val>
                                        </p:tav>
                                        <p:tav tm="100000">
                                          <p:val>
                                            <p:strVal val="#ppt_h"/>
                                          </p:val>
                                        </p:tav>
                                      </p:tavLst>
                                    </p:anim>
                                  </p:childTnLst>
                                </p:cTn>
                              </p:par>
                            </p:childTnLst>
                          </p:cTn>
                        </p:par>
                        <p:par>
                          <p:cTn id="104" fill="hold">
                            <p:stCondLst>
                              <p:cond delay="3000"/>
                            </p:stCondLst>
                            <p:childTnLst>
                              <p:par>
                                <p:cTn id="105" presetID="2" presetClass="exit" presetSubtype="2" fill="hold" grpId="3" nodeType="afterEffect">
                                  <p:stCondLst>
                                    <p:cond delay="0"/>
                                  </p:stCondLst>
                                  <p:childTnLst>
                                    <p:anim calcmode="lin" valueType="num">
                                      <p:cBhvr additive="base">
                                        <p:cTn id="106" dur="3000"/>
                                        <p:tgtEl>
                                          <p:spTgt spid="5"/>
                                        </p:tgtEl>
                                        <p:attrNameLst>
                                          <p:attrName>ppt_x</p:attrName>
                                        </p:attrNameLst>
                                      </p:cBhvr>
                                      <p:tavLst>
                                        <p:tav tm="0">
                                          <p:val>
                                            <p:strVal val="ppt_x"/>
                                          </p:val>
                                        </p:tav>
                                        <p:tav tm="100000">
                                          <p:val>
                                            <p:strVal val="1+ppt_w/2"/>
                                          </p:val>
                                        </p:tav>
                                      </p:tavLst>
                                    </p:anim>
                                    <p:anim calcmode="lin" valueType="num">
                                      <p:cBhvr additive="base">
                                        <p:cTn id="107" dur="3000"/>
                                        <p:tgtEl>
                                          <p:spTgt spid="5"/>
                                        </p:tgtEl>
                                        <p:attrNameLst>
                                          <p:attrName>ppt_y</p:attrName>
                                        </p:attrNameLst>
                                      </p:cBhvr>
                                      <p:tavLst>
                                        <p:tav tm="0">
                                          <p:val>
                                            <p:strVal val="ppt_y"/>
                                          </p:val>
                                        </p:tav>
                                        <p:tav tm="100000">
                                          <p:val>
                                            <p:strVal val="ppt_y"/>
                                          </p:val>
                                        </p:tav>
                                      </p:tavLst>
                                    </p:anim>
                                    <p:set>
                                      <p:cBhvr>
                                        <p:cTn id="108" dur="1" fill="hold">
                                          <p:stCondLst>
                                            <p:cond delay="2999"/>
                                          </p:stCondLst>
                                        </p:cTn>
                                        <p:tgtEl>
                                          <p:spTgt spid="5"/>
                                        </p:tgtEl>
                                        <p:attrNameLst>
                                          <p:attrName>style.visibility</p:attrName>
                                        </p:attrNameLst>
                                      </p:cBhvr>
                                      <p:to>
                                        <p:strVal val="hidden"/>
                                      </p:to>
                                    </p:set>
                                  </p:childTnLst>
                                </p:cTn>
                              </p:par>
                              <p:par>
                                <p:cTn id="109" presetID="2" presetClass="exit" presetSubtype="2" fill="hold" grpId="3" nodeType="withEffect">
                                  <p:stCondLst>
                                    <p:cond delay="0"/>
                                  </p:stCondLst>
                                  <p:childTnLst>
                                    <p:anim calcmode="lin" valueType="num">
                                      <p:cBhvr additive="base">
                                        <p:cTn id="110" dur="3000"/>
                                        <p:tgtEl>
                                          <p:spTgt spid="7"/>
                                        </p:tgtEl>
                                        <p:attrNameLst>
                                          <p:attrName>ppt_x</p:attrName>
                                        </p:attrNameLst>
                                      </p:cBhvr>
                                      <p:tavLst>
                                        <p:tav tm="0">
                                          <p:val>
                                            <p:strVal val="ppt_x"/>
                                          </p:val>
                                        </p:tav>
                                        <p:tav tm="100000">
                                          <p:val>
                                            <p:strVal val="1+ppt_w/2"/>
                                          </p:val>
                                        </p:tav>
                                      </p:tavLst>
                                    </p:anim>
                                    <p:anim calcmode="lin" valueType="num">
                                      <p:cBhvr additive="base">
                                        <p:cTn id="111" dur="3000"/>
                                        <p:tgtEl>
                                          <p:spTgt spid="7"/>
                                        </p:tgtEl>
                                        <p:attrNameLst>
                                          <p:attrName>ppt_y</p:attrName>
                                        </p:attrNameLst>
                                      </p:cBhvr>
                                      <p:tavLst>
                                        <p:tav tm="0">
                                          <p:val>
                                            <p:strVal val="ppt_y"/>
                                          </p:val>
                                        </p:tav>
                                        <p:tav tm="100000">
                                          <p:val>
                                            <p:strVal val="ppt_y"/>
                                          </p:val>
                                        </p:tav>
                                      </p:tavLst>
                                    </p:anim>
                                    <p:set>
                                      <p:cBhvr>
                                        <p:cTn id="112" dur="1" fill="hold">
                                          <p:stCondLst>
                                            <p:cond delay="2999"/>
                                          </p:stCondLst>
                                        </p:cTn>
                                        <p:tgtEl>
                                          <p:spTgt spid="7"/>
                                        </p:tgtEl>
                                        <p:attrNameLst>
                                          <p:attrName>style.visibility</p:attrName>
                                        </p:attrNameLst>
                                      </p:cBhvr>
                                      <p:to>
                                        <p:strVal val="hidden"/>
                                      </p:to>
                                    </p:set>
                                  </p:childTnLst>
                                </p:cTn>
                              </p:par>
                              <p:par>
                                <p:cTn id="113" presetID="2" presetClass="exit" presetSubtype="2" fill="hold" grpId="3" nodeType="withEffect">
                                  <p:stCondLst>
                                    <p:cond delay="0"/>
                                  </p:stCondLst>
                                  <p:childTnLst>
                                    <p:anim calcmode="lin" valueType="num">
                                      <p:cBhvr additive="base">
                                        <p:cTn id="114" dur="3000"/>
                                        <p:tgtEl>
                                          <p:spTgt spid="10"/>
                                        </p:tgtEl>
                                        <p:attrNameLst>
                                          <p:attrName>ppt_x</p:attrName>
                                        </p:attrNameLst>
                                      </p:cBhvr>
                                      <p:tavLst>
                                        <p:tav tm="0">
                                          <p:val>
                                            <p:strVal val="ppt_x"/>
                                          </p:val>
                                        </p:tav>
                                        <p:tav tm="100000">
                                          <p:val>
                                            <p:strVal val="1+ppt_w/2"/>
                                          </p:val>
                                        </p:tav>
                                      </p:tavLst>
                                    </p:anim>
                                    <p:anim calcmode="lin" valueType="num">
                                      <p:cBhvr additive="base">
                                        <p:cTn id="115" dur="3000"/>
                                        <p:tgtEl>
                                          <p:spTgt spid="10"/>
                                        </p:tgtEl>
                                        <p:attrNameLst>
                                          <p:attrName>ppt_y</p:attrName>
                                        </p:attrNameLst>
                                      </p:cBhvr>
                                      <p:tavLst>
                                        <p:tav tm="0">
                                          <p:val>
                                            <p:strVal val="ppt_y"/>
                                          </p:val>
                                        </p:tav>
                                        <p:tav tm="100000">
                                          <p:val>
                                            <p:strVal val="ppt_y"/>
                                          </p:val>
                                        </p:tav>
                                      </p:tavLst>
                                    </p:anim>
                                    <p:set>
                                      <p:cBhvr>
                                        <p:cTn id="116" dur="1" fill="hold">
                                          <p:stCondLst>
                                            <p:cond delay="2999"/>
                                          </p:stCondLst>
                                        </p:cTn>
                                        <p:tgtEl>
                                          <p:spTgt spid="10"/>
                                        </p:tgtEl>
                                        <p:attrNameLst>
                                          <p:attrName>style.visibility</p:attrName>
                                        </p:attrNameLst>
                                      </p:cBhvr>
                                      <p:to>
                                        <p:strVal val="hidden"/>
                                      </p:to>
                                    </p:set>
                                  </p:childTnLst>
                                </p:cTn>
                              </p:par>
                              <p:par>
                                <p:cTn id="117" presetID="2" presetClass="exit" presetSubtype="2" fill="hold" grpId="3" nodeType="withEffect">
                                  <p:stCondLst>
                                    <p:cond delay="0"/>
                                  </p:stCondLst>
                                  <p:childTnLst>
                                    <p:anim calcmode="lin" valueType="num">
                                      <p:cBhvr additive="base">
                                        <p:cTn id="118" dur="3000"/>
                                        <p:tgtEl>
                                          <p:spTgt spid="11"/>
                                        </p:tgtEl>
                                        <p:attrNameLst>
                                          <p:attrName>ppt_x</p:attrName>
                                        </p:attrNameLst>
                                      </p:cBhvr>
                                      <p:tavLst>
                                        <p:tav tm="0">
                                          <p:val>
                                            <p:strVal val="ppt_x"/>
                                          </p:val>
                                        </p:tav>
                                        <p:tav tm="100000">
                                          <p:val>
                                            <p:strVal val="1+ppt_w/2"/>
                                          </p:val>
                                        </p:tav>
                                      </p:tavLst>
                                    </p:anim>
                                    <p:anim calcmode="lin" valueType="num">
                                      <p:cBhvr additive="base">
                                        <p:cTn id="119" dur="3000"/>
                                        <p:tgtEl>
                                          <p:spTgt spid="11"/>
                                        </p:tgtEl>
                                        <p:attrNameLst>
                                          <p:attrName>ppt_y</p:attrName>
                                        </p:attrNameLst>
                                      </p:cBhvr>
                                      <p:tavLst>
                                        <p:tav tm="0">
                                          <p:val>
                                            <p:strVal val="ppt_y"/>
                                          </p:val>
                                        </p:tav>
                                        <p:tav tm="100000">
                                          <p:val>
                                            <p:strVal val="ppt_y"/>
                                          </p:val>
                                        </p:tav>
                                      </p:tavLst>
                                    </p:anim>
                                    <p:set>
                                      <p:cBhvr>
                                        <p:cTn id="120" dur="1" fill="hold">
                                          <p:stCondLst>
                                            <p:cond delay="2999"/>
                                          </p:stCondLst>
                                        </p:cTn>
                                        <p:tgtEl>
                                          <p:spTgt spid="11"/>
                                        </p:tgtEl>
                                        <p:attrNameLst>
                                          <p:attrName>style.visibility</p:attrName>
                                        </p:attrNameLst>
                                      </p:cBhvr>
                                      <p:to>
                                        <p:strVal val="hidden"/>
                                      </p:to>
                                    </p:set>
                                  </p:childTnLst>
                                </p:cTn>
                              </p:par>
                              <p:par>
                                <p:cTn id="121" presetID="2" presetClass="exit" presetSubtype="2" fill="hold" grpId="3" nodeType="withEffect">
                                  <p:stCondLst>
                                    <p:cond delay="0"/>
                                  </p:stCondLst>
                                  <p:childTnLst>
                                    <p:anim calcmode="lin" valueType="num">
                                      <p:cBhvr additive="base">
                                        <p:cTn id="122" dur="3000"/>
                                        <p:tgtEl>
                                          <p:spTgt spid="14"/>
                                        </p:tgtEl>
                                        <p:attrNameLst>
                                          <p:attrName>ppt_x</p:attrName>
                                        </p:attrNameLst>
                                      </p:cBhvr>
                                      <p:tavLst>
                                        <p:tav tm="0">
                                          <p:val>
                                            <p:strVal val="ppt_x"/>
                                          </p:val>
                                        </p:tav>
                                        <p:tav tm="100000">
                                          <p:val>
                                            <p:strVal val="1+ppt_w/2"/>
                                          </p:val>
                                        </p:tav>
                                      </p:tavLst>
                                    </p:anim>
                                    <p:anim calcmode="lin" valueType="num">
                                      <p:cBhvr additive="base">
                                        <p:cTn id="123" dur="3000"/>
                                        <p:tgtEl>
                                          <p:spTgt spid="14"/>
                                        </p:tgtEl>
                                        <p:attrNameLst>
                                          <p:attrName>ppt_y</p:attrName>
                                        </p:attrNameLst>
                                      </p:cBhvr>
                                      <p:tavLst>
                                        <p:tav tm="0">
                                          <p:val>
                                            <p:strVal val="ppt_y"/>
                                          </p:val>
                                        </p:tav>
                                        <p:tav tm="100000">
                                          <p:val>
                                            <p:strVal val="ppt_y"/>
                                          </p:val>
                                        </p:tav>
                                      </p:tavLst>
                                    </p:anim>
                                    <p:set>
                                      <p:cBhvr>
                                        <p:cTn id="124" dur="1" fill="hold">
                                          <p:stCondLst>
                                            <p:cond delay="2999"/>
                                          </p:stCondLst>
                                        </p:cTn>
                                        <p:tgtEl>
                                          <p:spTgt spid="14"/>
                                        </p:tgtEl>
                                        <p:attrNameLst>
                                          <p:attrName>style.visibility</p:attrName>
                                        </p:attrNameLst>
                                      </p:cBhvr>
                                      <p:to>
                                        <p:strVal val="hidden"/>
                                      </p:to>
                                    </p:set>
                                  </p:childTnLst>
                                </p:cTn>
                              </p:par>
                              <p:par>
                                <p:cTn id="125" presetID="2" presetClass="exit" presetSubtype="2" fill="hold" grpId="3" nodeType="withEffect">
                                  <p:stCondLst>
                                    <p:cond delay="0"/>
                                  </p:stCondLst>
                                  <p:childTnLst>
                                    <p:anim calcmode="lin" valueType="num">
                                      <p:cBhvr additive="base">
                                        <p:cTn id="126" dur="3000"/>
                                        <p:tgtEl>
                                          <p:spTgt spid="15"/>
                                        </p:tgtEl>
                                        <p:attrNameLst>
                                          <p:attrName>ppt_x</p:attrName>
                                        </p:attrNameLst>
                                      </p:cBhvr>
                                      <p:tavLst>
                                        <p:tav tm="0">
                                          <p:val>
                                            <p:strVal val="ppt_x"/>
                                          </p:val>
                                        </p:tav>
                                        <p:tav tm="100000">
                                          <p:val>
                                            <p:strVal val="1+ppt_w/2"/>
                                          </p:val>
                                        </p:tav>
                                      </p:tavLst>
                                    </p:anim>
                                    <p:anim calcmode="lin" valueType="num">
                                      <p:cBhvr additive="base">
                                        <p:cTn id="127" dur="3000"/>
                                        <p:tgtEl>
                                          <p:spTgt spid="15"/>
                                        </p:tgtEl>
                                        <p:attrNameLst>
                                          <p:attrName>ppt_y</p:attrName>
                                        </p:attrNameLst>
                                      </p:cBhvr>
                                      <p:tavLst>
                                        <p:tav tm="0">
                                          <p:val>
                                            <p:strVal val="ppt_y"/>
                                          </p:val>
                                        </p:tav>
                                        <p:tav tm="100000">
                                          <p:val>
                                            <p:strVal val="ppt_y"/>
                                          </p:val>
                                        </p:tav>
                                      </p:tavLst>
                                    </p:anim>
                                    <p:set>
                                      <p:cBhvr>
                                        <p:cTn id="128" dur="1" fill="hold">
                                          <p:stCondLst>
                                            <p:cond delay="2999"/>
                                          </p:stCondLst>
                                        </p:cTn>
                                        <p:tgtEl>
                                          <p:spTgt spid="15"/>
                                        </p:tgtEl>
                                        <p:attrNameLst>
                                          <p:attrName>style.visibility</p:attrName>
                                        </p:attrNameLst>
                                      </p:cBhvr>
                                      <p:to>
                                        <p:strVal val="hidden"/>
                                      </p:to>
                                    </p:set>
                                  </p:childTnLst>
                                </p:cTn>
                              </p:par>
                              <p:par>
                                <p:cTn id="129" presetID="2" presetClass="exit" presetSubtype="8" fill="hold" grpId="3" nodeType="withEffect">
                                  <p:stCondLst>
                                    <p:cond delay="0"/>
                                  </p:stCondLst>
                                  <p:childTnLst>
                                    <p:anim calcmode="lin" valueType="num">
                                      <p:cBhvr additive="base">
                                        <p:cTn id="130" dur="3000"/>
                                        <p:tgtEl>
                                          <p:spTgt spid="6"/>
                                        </p:tgtEl>
                                        <p:attrNameLst>
                                          <p:attrName>ppt_x</p:attrName>
                                        </p:attrNameLst>
                                      </p:cBhvr>
                                      <p:tavLst>
                                        <p:tav tm="0">
                                          <p:val>
                                            <p:strVal val="ppt_x"/>
                                          </p:val>
                                        </p:tav>
                                        <p:tav tm="100000">
                                          <p:val>
                                            <p:strVal val="0-ppt_w/2"/>
                                          </p:val>
                                        </p:tav>
                                      </p:tavLst>
                                    </p:anim>
                                    <p:anim calcmode="lin" valueType="num">
                                      <p:cBhvr additive="base">
                                        <p:cTn id="131" dur="3000"/>
                                        <p:tgtEl>
                                          <p:spTgt spid="6"/>
                                        </p:tgtEl>
                                        <p:attrNameLst>
                                          <p:attrName>ppt_y</p:attrName>
                                        </p:attrNameLst>
                                      </p:cBhvr>
                                      <p:tavLst>
                                        <p:tav tm="0">
                                          <p:val>
                                            <p:strVal val="ppt_y"/>
                                          </p:val>
                                        </p:tav>
                                        <p:tav tm="100000">
                                          <p:val>
                                            <p:strVal val="ppt_y"/>
                                          </p:val>
                                        </p:tav>
                                      </p:tavLst>
                                    </p:anim>
                                    <p:set>
                                      <p:cBhvr>
                                        <p:cTn id="132" dur="1" fill="hold">
                                          <p:stCondLst>
                                            <p:cond delay="2999"/>
                                          </p:stCondLst>
                                        </p:cTn>
                                        <p:tgtEl>
                                          <p:spTgt spid="6"/>
                                        </p:tgtEl>
                                        <p:attrNameLst>
                                          <p:attrName>style.visibility</p:attrName>
                                        </p:attrNameLst>
                                      </p:cBhvr>
                                      <p:to>
                                        <p:strVal val="hidden"/>
                                      </p:to>
                                    </p:set>
                                  </p:childTnLst>
                                </p:cTn>
                              </p:par>
                              <p:par>
                                <p:cTn id="133" presetID="2" presetClass="exit" presetSubtype="8" fill="hold" grpId="3" nodeType="withEffect">
                                  <p:stCondLst>
                                    <p:cond delay="0"/>
                                  </p:stCondLst>
                                  <p:childTnLst>
                                    <p:anim calcmode="lin" valueType="num">
                                      <p:cBhvr additive="base">
                                        <p:cTn id="134" dur="3000"/>
                                        <p:tgtEl>
                                          <p:spTgt spid="8"/>
                                        </p:tgtEl>
                                        <p:attrNameLst>
                                          <p:attrName>ppt_x</p:attrName>
                                        </p:attrNameLst>
                                      </p:cBhvr>
                                      <p:tavLst>
                                        <p:tav tm="0">
                                          <p:val>
                                            <p:strVal val="ppt_x"/>
                                          </p:val>
                                        </p:tav>
                                        <p:tav tm="100000">
                                          <p:val>
                                            <p:strVal val="0-ppt_w/2"/>
                                          </p:val>
                                        </p:tav>
                                      </p:tavLst>
                                    </p:anim>
                                    <p:anim calcmode="lin" valueType="num">
                                      <p:cBhvr additive="base">
                                        <p:cTn id="135" dur="3000"/>
                                        <p:tgtEl>
                                          <p:spTgt spid="8"/>
                                        </p:tgtEl>
                                        <p:attrNameLst>
                                          <p:attrName>ppt_y</p:attrName>
                                        </p:attrNameLst>
                                      </p:cBhvr>
                                      <p:tavLst>
                                        <p:tav tm="0">
                                          <p:val>
                                            <p:strVal val="ppt_y"/>
                                          </p:val>
                                        </p:tav>
                                        <p:tav tm="100000">
                                          <p:val>
                                            <p:strVal val="ppt_y"/>
                                          </p:val>
                                        </p:tav>
                                      </p:tavLst>
                                    </p:anim>
                                    <p:set>
                                      <p:cBhvr>
                                        <p:cTn id="136" dur="1" fill="hold">
                                          <p:stCondLst>
                                            <p:cond delay="2999"/>
                                          </p:stCondLst>
                                        </p:cTn>
                                        <p:tgtEl>
                                          <p:spTgt spid="8"/>
                                        </p:tgtEl>
                                        <p:attrNameLst>
                                          <p:attrName>style.visibility</p:attrName>
                                        </p:attrNameLst>
                                      </p:cBhvr>
                                      <p:to>
                                        <p:strVal val="hidden"/>
                                      </p:to>
                                    </p:set>
                                  </p:childTnLst>
                                </p:cTn>
                              </p:par>
                              <p:par>
                                <p:cTn id="137" presetID="2" presetClass="exit" presetSubtype="8" fill="hold" grpId="3" nodeType="withEffect">
                                  <p:stCondLst>
                                    <p:cond delay="0"/>
                                  </p:stCondLst>
                                  <p:childTnLst>
                                    <p:anim calcmode="lin" valueType="num">
                                      <p:cBhvr additive="base">
                                        <p:cTn id="138" dur="3000"/>
                                        <p:tgtEl>
                                          <p:spTgt spid="9"/>
                                        </p:tgtEl>
                                        <p:attrNameLst>
                                          <p:attrName>ppt_x</p:attrName>
                                        </p:attrNameLst>
                                      </p:cBhvr>
                                      <p:tavLst>
                                        <p:tav tm="0">
                                          <p:val>
                                            <p:strVal val="ppt_x"/>
                                          </p:val>
                                        </p:tav>
                                        <p:tav tm="100000">
                                          <p:val>
                                            <p:strVal val="0-ppt_w/2"/>
                                          </p:val>
                                        </p:tav>
                                      </p:tavLst>
                                    </p:anim>
                                    <p:anim calcmode="lin" valueType="num">
                                      <p:cBhvr additive="base">
                                        <p:cTn id="139" dur="3000"/>
                                        <p:tgtEl>
                                          <p:spTgt spid="9"/>
                                        </p:tgtEl>
                                        <p:attrNameLst>
                                          <p:attrName>ppt_y</p:attrName>
                                        </p:attrNameLst>
                                      </p:cBhvr>
                                      <p:tavLst>
                                        <p:tav tm="0">
                                          <p:val>
                                            <p:strVal val="ppt_y"/>
                                          </p:val>
                                        </p:tav>
                                        <p:tav tm="100000">
                                          <p:val>
                                            <p:strVal val="ppt_y"/>
                                          </p:val>
                                        </p:tav>
                                      </p:tavLst>
                                    </p:anim>
                                    <p:set>
                                      <p:cBhvr>
                                        <p:cTn id="140" dur="1" fill="hold">
                                          <p:stCondLst>
                                            <p:cond delay="2999"/>
                                          </p:stCondLst>
                                        </p:cTn>
                                        <p:tgtEl>
                                          <p:spTgt spid="9"/>
                                        </p:tgtEl>
                                        <p:attrNameLst>
                                          <p:attrName>style.visibility</p:attrName>
                                        </p:attrNameLst>
                                      </p:cBhvr>
                                      <p:to>
                                        <p:strVal val="hidden"/>
                                      </p:to>
                                    </p:set>
                                  </p:childTnLst>
                                </p:cTn>
                              </p:par>
                              <p:par>
                                <p:cTn id="141" presetID="2" presetClass="exit" presetSubtype="8" fill="hold" grpId="3" nodeType="withEffect">
                                  <p:stCondLst>
                                    <p:cond delay="0"/>
                                  </p:stCondLst>
                                  <p:childTnLst>
                                    <p:anim calcmode="lin" valueType="num">
                                      <p:cBhvr additive="base">
                                        <p:cTn id="142" dur="3000"/>
                                        <p:tgtEl>
                                          <p:spTgt spid="12"/>
                                        </p:tgtEl>
                                        <p:attrNameLst>
                                          <p:attrName>ppt_x</p:attrName>
                                        </p:attrNameLst>
                                      </p:cBhvr>
                                      <p:tavLst>
                                        <p:tav tm="0">
                                          <p:val>
                                            <p:strVal val="ppt_x"/>
                                          </p:val>
                                        </p:tav>
                                        <p:tav tm="100000">
                                          <p:val>
                                            <p:strVal val="0-ppt_w/2"/>
                                          </p:val>
                                        </p:tav>
                                      </p:tavLst>
                                    </p:anim>
                                    <p:anim calcmode="lin" valueType="num">
                                      <p:cBhvr additive="base">
                                        <p:cTn id="143" dur="3000"/>
                                        <p:tgtEl>
                                          <p:spTgt spid="12"/>
                                        </p:tgtEl>
                                        <p:attrNameLst>
                                          <p:attrName>ppt_y</p:attrName>
                                        </p:attrNameLst>
                                      </p:cBhvr>
                                      <p:tavLst>
                                        <p:tav tm="0">
                                          <p:val>
                                            <p:strVal val="ppt_y"/>
                                          </p:val>
                                        </p:tav>
                                        <p:tav tm="100000">
                                          <p:val>
                                            <p:strVal val="ppt_y"/>
                                          </p:val>
                                        </p:tav>
                                      </p:tavLst>
                                    </p:anim>
                                    <p:set>
                                      <p:cBhvr>
                                        <p:cTn id="144" dur="1" fill="hold">
                                          <p:stCondLst>
                                            <p:cond delay="2999"/>
                                          </p:stCondLst>
                                        </p:cTn>
                                        <p:tgtEl>
                                          <p:spTgt spid="12"/>
                                        </p:tgtEl>
                                        <p:attrNameLst>
                                          <p:attrName>style.visibility</p:attrName>
                                        </p:attrNameLst>
                                      </p:cBhvr>
                                      <p:to>
                                        <p:strVal val="hidden"/>
                                      </p:to>
                                    </p:set>
                                  </p:childTnLst>
                                </p:cTn>
                              </p:par>
                              <p:par>
                                <p:cTn id="145" presetID="2" presetClass="exit" presetSubtype="8" fill="hold" grpId="3" nodeType="withEffect">
                                  <p:stCondLst>
                                    <p:cond delay="0"/>
                                  </p:stCondLst>
                                  <p:childTnLst>
                                    <p:anim calcmode="lin" valueType="num">
                                      <p:cBhvr additive="base">
                                        <p:cTn id="146" dur="3000"/>
                                        <p:tgtEl>
                                          <p:spTgt spid="13"/>
                                        </p:tgtEl>
                                        <p:attrNameLst>
                                          <p:attrName>ppt_x</p:attrName>
                                        </p:attrNameLst>
                                      </p:cBhvr>
                                      <p:tavLst>
                                        <p:tav tm="0">
                                          <p:val>
                                            <p:strVal val="ppt_x"/>
                                          </p:val>
                                        </p:tav>
                                        <p:tav tm="100000">
                                          <p:val>
                                            <p:strVal val="0-ppt_w/2"/>
                                          </p:val>
                                        </p:tav>
                                      </p:tavLst>
                                    </p:anim>
                                    <p:anim calcmode="lin" valueType="num">
                                      <p:cBhvr additive="base">
                                        <p:cTn id="147" dur="3000"/>
                                        <p:tgtEl>
                                          <p:spTgt spid="13"/>
                                        </p:tgtEl>
                                        <p:attrNameLst>
                                          <p:attrName>ppt_y</p:attrName>
                                        </p:attrNameLst>
                                      </p:cBhvr>
                                      <p:tavLst>
                                        <p:tav tm="0">
                                          <p:val>
                                            <p:strVal val="ppt_y"/>
                                          </p:val>
                                        </p:tav>
                                        <p:tav tm="100000">
                                          <p:val>
                                            <p:strVal val="ppt_y"/>
                                          </p:val>
                                        </p:tav>
                                      </p:tavLst>
                                    </p:anim>
                                    <p:set>
                                      <p:cBhvr>
                                        <p:cTn id="148" dur="1" fill="hold">
                                          <p:stCondLst>
                                            <p:cond delay="2999"/>
                                          </p:stCondLst>
                                        </p:cTn>
                                        <p:tgtEl>
                                          <p:spTgt spid="13"/>
                                        </p:tgtEl>
                                        <p:attrNameLst>
                                          <p:attrName>style.visibility</p:attrName>
                                        </p:attrNameLst>
                                      </p:cBhvr>
                                      <p:to>
                                        <p:strVal val="hidden"/>
                                      </p:to>
                                    </p:set>
                                  </p:childTnLst>
                                </p:cTn>
                              </p:par>
                              <p:par>
                                <p:cTn id="149" presetID="2" presetClass="exit" presetSubtype="8" fill="hold" grpId="3" nodeType="withEffect">
                                  <p:stCondLst>
                                    <p:cond delay="0"/>
                                  </p:stCondLst>
                                  <p:childTnLst>
                                    <p:anim calcmode="lin" valueType="num">
                                      <p:cBhvr additive="base">
                                        <p:cTn id="150" dur="3000"/>
                                        <p:tgtEl>
                                          <p:spTgt spid="16"/>
                                        </p:tgtEl>
                                        <p:attrNameLst>
                                          <p:attrName>ppt_x</p:attrName>
                                        </p:attrNameLst>
                                      </p:cBhvr>
                                      <p:tavLst>
                                        <p:tav tm="0">
                                          <p:val>
                                            <p:strVal val="ppt_x"/>
                                          </p:val>
                                        </p:tav>
                                        <p:tav tm="100000">
                                          <p:val>
                                            <p:strVal val="0-ppt_w/2"/>
                                          </p:val>
                                        </p:tav>
                                      </p:tavLst>
                                    </p:anim>
                                    <p:anim calcmode="lin" valueType="num">
                                      <p:cBhvr additive="base">
                                        <p:cTn id="151" dur="3000"/>
                                        <p:tgtEl>
                                          <p:spTgt spid="16"/>
                                        </p:tgtEl>
                                        <p:attrNameLst>
                                          <p:attrName>ppt_y</p:attrName>
                                        </p:attrNameLst>
                                      </p:cBhvr>
                                      <p:tavLst>
                                        <p:tav tm="0">
                                          <p:val>
                                            <p:strVal val="ppt_y"/>
                                          </p:val>
                                        </p:tav>
                                        <p:tav tm="100000">
                                          <p:val>
                                            <p:strVal val="ppt_y"/>
                                          </p:val>
                                        </p:tav>
                                      </p:tavLst>
                                    </p:anim>
                                    <p:set>
                                      <p:cBhvr>
                                        <p:cTn id="152" dur="1" fill="hold">
                                          <p:stCondLst>
                                            <p:cond delay="2999"/>
                                          </p:stCondLst>
                                        </p:cTn>
                                        <p:tgtEl>
                                          <p:spTgt spid="16"/>
                                        </p:tgtEl>
                                        <p:attrNameLst>
                                          <p:attrName>style.visibility</p:attrName>
                                        </p:attrNameLst>
                                      </p:cBhvr>
                                      <p:to>
                                        <p:strVal val="hidden"/>
                                      </p:to>
                                    </p:set>
                                  </p:childTnLst>
                                </p:cTn>
                              </p:par>
                              <p:par>
                                <p:cTn id="153" presetID="23" presetClass="entr" presetSubtype="288" fill="hold" nodeType="withEffect">
                                  <p:stCondLst>
                                    <p:cond delay="0"/>
                                  </p:stCondLst>
                                  <p:childTnLst>
                                    <p:set>
                                      <p:cBhvr>
                                        <p:cTn id="154" dur="1" fill="hold">
                                          <p:stCondLst>
                                            <p:cond delay="0"/>
                                          </p:stCondLst>
                                        </p:cTn>
                                        <p:tgtEl>
                                          <p:spTgt spid="4"/>
                                        </p:tgtEl>
                                        <p:attrNameLst>
                                          <p:attrName>style.visibility</p:attrName>
                                        </p:attrNameLst>
                                      </p:cBhvr>
                                      <p:to>
                                        <p:strVal val="visible"/>
                                      </p:to>
                                    </p:set>
                                    <p:anim calcmode="lin" valueType="num">
                                      <p:cBhvr>
                                        <p:cTn id="155" dur="3000" fill="hold"/>
                                        <p:tgtEl>
                                          <p:spTgt spid="4"/>
                                        </p:tgtEl>
                                        <p:attrNameLst>
                                          <p:attrName>ppt_w</p:attrName>
                                        </p:attrNameLst>
                                      </p:cBhvr>
                                      <p:tavLst>
                                        <p:tav tm="0">
                                          <p:val>
                                            <p:strVal val="4/3*#ppt_w"/>
                                          </p:val>
                                        </p:tav>
                                        <p:tav tm="100000">
                                          <p:val>
                                            <p:strVal val="#ppt_w"/>
                                          </p:val>
                                        </p:tav>
                                      </p:tavLst>
                                    </p:anim>
                                    <p:anim calcmode="lin" valueType="num">
                                      <p:cBhvr>
                                        <p:cTn id="156" dur="3000" fill="hold"/>
                                        <p:tgtEl>
                                          <p:spTgt spid="4"/>
                                        </p:tgtEl>
                                        <p:attrNameLst>
                                          <p:attrName>ppt_h</p:attrName>
                                        </p:attrNameLst>
                                      </p:cBhvr>
                                      <p:tavLst>
                                        <p:tav tm="0">
                                          <p:val>
                                            <p:strVal val="4/3*#ppt_h"/>
                                          </p:val>
                                        </p:tav>
                                        <p:tav tm="100000">
                                          <p:val>
                                            <p:strVal val="#ppt_h"/>
                                          </p:val>
                                        </p:tav>
                                      </p:tavLst>
                                    </p:anim>
                                  </p:childTnLst>
                                </p:cTn>
                              </p:par>
                              <p:par>
                                <p:cTn id="157" presetID="16" presetClass="entr" presetSubtype="37" fill="hold" nodeType="withEffect">
                                  <p:stCondLst>
                                    <p:cond delay="0"/>
                                  </p:stCondLst>
                                  <p:childTnLst>
                                    <p:set>
                                      <p:cBhvr>
                                        <p:cTn id="158" dur="1" fill="hold">
                                          <p:stCondLst>
                                            <p:cond delay="0"/>
                                          </p:stCondLst>
                                        </p:cTn>
                                        <p:tgtEl>
                                          <p:spTgt spid="4"/>
                                        </p:tgtEl>
                                        <p:attrNameLst>
                                          <p:attrName>style.visibility</p:attrName>
                                        </p:attrNameLst>
                                      </p:cBhvr>
                                      <p:to>
                                        <p:strVal val="visible"/>
                                      </p:to>
                                    </p:set>
                                    <p:animEffect transition="in" filter="barn(outVertical)">
                                      <p:cBhvr>
                                        <p:cTn id="15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3" animBg="1"/>
      <p:bldP spid="6" grpId="0" animBg="1"/>
      <p:bldP spid="6" grpId="1" animBg="1"/>
      <p:bldP spid="6" grpId="3" animBg="1"/>
      <p:bldP spid="7" grpId="0" animBg="1"/>
      <p:bldP spid="7" grpId="1" animBg="1"/>
      <p:bldP spid="7" grpId="3" animBg="1"/>
      <p:bldP spid="8" grpId="0" animBg="1"/>
      <p:bldP spid="8" grpId="1" animBg="1"/>
      <p:bldP spid="8" grpId="3" animBg="1"/>
      <p:bldP spid="9" grpId="0" animBg="1"/>
      <p:bldP spid="9" grpId="1" animBg="1"/>
      <p:bldP spid="9" grpId="3" animBg="1"/>
      <p:bldP spid="10" grpId="0" animBg="1"/>
      <p:bldP spid="10" grpId="1" animBg="1"/>
      <p:bldP spid="10" grpId="3" animBg="1"/>
      <p:bldP spid="11" grpId="0" animBg="1"/>
      <p:bldP spid="11" grpId="1" animBg="1"/>
      <p:bldP spid="11" grpId="3" animBg="1"/>
      <p:bldP spid="12" grpId="0" animBg="1"/>
      <p:bldP spid="12" grpId="1" animBg="1"/>
      <p:bldP spid="12" grpId="3" animBg="1"/>
      <p:bldP spid="13" grpId="0" animBg="1"/>
      <p:bldP spid="13" grpId="1" animBg="1"/>
      <p:bldP spid="13" grpId="3" animBg="1"/>
      <p:bldP spid="14" grpId="0" animBg="1"/>
      <p:bldP spid="14" grpId="1" animBg="1"/>
      <p:bldP spid="14" grpId="3" animBg="1"/>
      <p:bldP spid="15" grpId="0" animBg="1"/>
      <p:bldP spid="15" grpId="1" animBg="1"/>
      <p:bldP spid="15" grpId="3" animBg="1"/>
      <p:bldP spid="16" grpId="0" animBg="1"/>
      <p:bldP spid="16" grpId="1" animBg="1"/>
      <p:bldP spid="16" grpId="3" animBg="1"/>
      <p:bldP spid="17"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3418098" y="2368330"/>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489932" y="3511338"/>
            <a:ext cx="1236234" cy="235745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pic>
        <p:nvPicPr>
          <p:cNvPr id="20" name="19 Imagen" descr="brown-paw-tracks-on-grey-b4b4b4-hi.png"/>
          <p:cNvPicPr>
            <a:picLocks noChangeAspect="1"/>
          </p:cNvPicPr>
          <p:nvPr/>
        </p:nvPicPr>
        <p:blipFill>
          <a:blip r:embed="rId5"/>
          <a:srcRect/>
          <a:stretch>
            <a:fillRect/>
          </a:stretch>
        </p:blipFill>
        <p:spPr>
          <a:xfrm rot="16200000">
            <a:off x="1167801" y="3475619"/>
            <a:ext cx="1236234" cy="2714644"/>
          </a:xfrm>
          <a:prstGeom prst="rect">
            <a:avLst/>
          </a:prstGeom>
        </p:spPr>
      </p:pic>
      <p:sp>
        <p:nvSpPr>
          <p:cNvPr id="16" name="15 CuadroTexto"/>
          <p:cNvSpPr txBox="1"/>
          <p:nvPr/>
        </p:nvSpPr>
        <p:spPr>
          <a:xfrm>
            <a:off x="500034" y="857238"/>
            <a:ext cx="6929486" cy="3416320"/>
          </a:xfrm>
          <a:prstGeom prst="rect">
            <a:avLst/>
          </a:prstGeom>
          <a:noFill/>
        </p:spPr>
        <p:txBody>
          <a:bodyPr wrap="square" rtlCol="0">
            <a:spAutoFit/>
          </a:bodyPr>
          <a:lstStyle/>
          <a:p>
            <a:r>
              <a:rPr lang="es-ES" dirty="0" smtClean="0"/>
              <a:t> </a:t>
            </a:r>
          </a:p>
          <a:p>
            <a:r>
              <a:rPr lang="es-ES" b="1" dirty="0" smtClean="0">
                <a:effectLst>
                  <a:outerShdw blurRad="38100" dist="38100" dir="2700000" algn="tl">
                    <a:srgbClr val="000000">
                      <a:alpha val="43137"/>
                    </a:srgbClr>
                  </a:outerShdw>
                </a:effectLst>
                <a:latin typeface="Agency FB" pitchFamily="34" charset="0"/>
              </a:rPr>
              <a:t>PELO:</a:t>
            </a:r>
          </a:p>
          <a:p>
            <a:r>
              <a:rPr lang="es-ES" dirty="0" smtClean="0">
                <a:effectLst>
                  <a:outerShdw blurRad="38100" dist="38100" dir="2700000" algn="tl">
                    <a:srgbClr val="000000">
                      <a:alpha val="43137"/>
                    </a:srgbClr>
                  </a:outerShdw>
                </a:effectLst>
                <a:latin typeface="Agency FB" pitchFamily="34" charset="0"/>
              </a:rPr>
              <a:t>El pelo del Bóxer es corto, pegado al cuerpo y lustroso.</a:t>
            </a:r>
          </a:p>
          <a:p>
            <a:r>
              <a:rPr lang="es-ES" dirty="0" smtClean="0">
                <a:effectLst>
                  <a:outerShdw blurRad="38100" dist="38100" dir="2700000" algn="tl">
                    <a:srgbClr val="000000">
                      <a:alpha val="43137"/>
                    </a:srgbClr>
                  </a:outerShdw>
                </a:effectLst>
                <a:latin typeface="Agency FB" pitchFamily="34" charset="0"/>
              </a:rPr>
              <a:t> </a:t>
            </a:r>
          </a:p>
          <a:p>
            <a:r>
              <a:rPr lang="es-ES" b="1" dirty="0" smtClean="0">
                <a:effectLst>
                  <a:outerShdw blurRad="38100" dist="38100" dir="2700000" algn="tl">
                    <a:srgbClr val="000000">
                      <a:alpha val="43137"/>
                    </a:srgbClr>
                  </a:outerShdw>
                </a:effectLst>
                <a:latin typeface="Agency FB" pitchFamily="34" charset="0"/>
              </a:rPr>
              <a:t>COLOR DEL PELO: </a:t>
            </a:r>
          </a:p>
          <a:p>
            <a:r>
              <a:rPr lang="es-ES" dirty="0" smtClean="0">
                <a:effectLst>
                  <a:outerShdw blurRad="38100" dist="38100" dir="2700000" algn="tl">
                    <a:srgbClr val="000000">
                      <a:alpha val="43137"/>
                    </a:srgbClr>
                  </a:outerShdw>
                </a:effectLst>
                <a:latin typeface="Agency FB" pitchFamily="34" charset="0"/>
              </a:rPr>
              <a:t>El color básico (el menos dos terceras partes del pelaje) puede ser castaño amarillento (leonado-“</a:t>
            </a:r>
            <a:r>
              <a:rPr lang="es-ES" dirty="0" err="1" smtClean="0">
                <a:effectLst>
                  <a:outerShdw blurRad="38100" dist="38100" dir="2700000" algn="tl">
                    <a:srgbClr val="000000">
                      <a:alpha val="43137"/>
                    </a:srgbClr>
                  </a:outerShdw>
                </a:effectLst>
                <a:latin typeface="Agency FB" pitchFamily="34" charset="0"/>
              </a:rPr>
              <a:t>fawn</a:t>
            </a:r>
            <a:r>
              <a:rPr lang="es-ES" dirty="0" smtClean="0">
                <a:effectLst>
                  <a:outerShdw blurRad="38100" dist="38100" dir="2700000" algn="tl">
                    <a:srgbClr val="000000">
                      <a:alpha val="43137"/>
                    </a:srgbClr>
                  </a:outerShdw>
                </a:effectLst>
                <a:latin typeface="Agency FB" pitchFamily="34" charset="0"/>
              </a:rPr>
              <a:t>”) o gris castaño con bandas (atigrado o </a:t>
            </a:r>
            <a:r>
              <a:rPr lang="es-ES" dirty="0" err="1" smtClean="0">
                <a:effectLst>
                  <a:outerShdw blurRad="38100" dist="38100" dir="2700000" algn="tl">
                    <a:srgbClr val="000000">
                      <a:alpha val="43137"/>
                    </a:srgbClr>
                  </a:outerShdw>
                </a:effectLst>
                <a:latin typeface="Agency FB" pitchFamily="34" charset="0"/>
              </a:rPr>
              <a:t>berendo</a:t>
            </a:r>
            <a:r>
              <a:rPr lang="es-ES" dirty="0" smtClean="0">
                <a:effectLst>
                  <a:outerShdw blurRad="38100" dist="38100" dir="2700000" algn="tl">
                    <a:srgbClr val="000000">
                      <a:alpha val="43137"/>
                    </a:srgbClr>
                  </a:outerShdw>
                </a:effectLst>
                <a:latin typeface="Agency FB" pitchFamily="34" charset="0"/>
              </a:rPr>
              <a:t>-“</a:t>
            </a:r>
            <a:r>
              <a:rPr lang="es-ES" dirty="0" err="1" smtClean="0">
                <a:effectLst>
                  <a:outerShdw blurRad="38100" dist="38100" dir="2700000" algn="tl">
                    <a:srgbClr val="000000">
                      <a:alpha val="43137"/>
                    </a:srgbClr>
                  </a:outerShdw>
                </a:effectLst>
                <a:latin typeface="Agency FB" pitchFamily="34" charset="0"/>
              </a:rPr>
              <a:t>brindle</a:t>
            </a:r>
            <a:r>
              <a:rPr lang="es-ES" dirty="0" smtClean="0">
                <a:effectLst>
                  <a:outerShdw blurRad="38100" dist="38100" dir="2700000" algn="tl">
                    <a:srgbClr val="000000">
                      <a:alpha val="43137"/>
                    </a:srgbClr>
                  </a:outerShdw>
                </a:effectLst>
                <a:latin typeface="Agency FB" pitchFamily="34" charset="0"/>
              </a:rPr>
              <a:t>”). El color leonado puede ser de diferentes tonalidades, desde bien claro hasta un castaño rojizo bien oscuro; usualmente los más oscuros son más deseados, pero todos son bien atractivos y depende del gusto personal. Los atigrados deben de tener bien definidas las líneas o bandas oscuras sobre el color base que es castaño grisáceo más claro.</a:t>
            </a:r>
          </a:p>
          <a:p>
            <a:r>
              <a:rPr lang="es-ES" dirty="0" smtClean="0">
                <a:effectLst>
                  <a:outerShdw blurRad="38100" dist="38100" dir="2700000" algn="tl">
                    <a:srgbClr val="000000">
                      <a:alpha val="43137"/>
                    </a:srgbClr>
                  </a:outerShdw>
                </a:effectLst>
                <a:latin typeface="Agency FB" pitchFamily="34" charset="0"/>
              </a:rPr>
              <a:t> </a:t>
            </a:r>
          </a:p>
        </p:txBody>
      </p:sp>
      <p:sp>
        <p:nvSpPr>
          <p:cNvPr id="17" name="16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35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99c15b5875b13f9892710c611f61114b.jpg"/>
          <p:cNvPicPr>
            <a:picLocks noChangeAspect="1"/>
          </p:cNvPicPr>
          <p:nvPr/>
        </p:nvPicPr>
        <p:blipFill>
          <a:blip r:embed="rId2"/>
          <a:stretch>
            <a:fillRect/>
          </a:stretch>
        </p:blipFill>
        <p:spPr>
          <a:xfrm>
            <a:off x="0" y="0"/>
            <a:ext cx="9124703" cy="5143500"/>
          </a:xfrm>
          <a:prstGeom prst="rect">
            <a:avLst/>
          </a:prstGeom>
        </p:spPr>
      </p:pic>
      <p:sp>
        <p:nvSpPr>
          <p:cNvPr id="5" name="4 Paralelogramo"/>
          <p:cNvSpPr/>
          <p:nvPr/>
        </p:nvSpPr>
        <p:spPr>
          <a:xfrm>
            <a:off x="357186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457200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357186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57200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a:off x="357186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57200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7186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357186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457200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357186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57200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357186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457200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7186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a:off x="350043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450056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07153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207167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a:off x="107153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a:off x="207167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107153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207167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a:off x="107153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07167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07153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207167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a:off x="107153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207167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107153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207167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107153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207167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100010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200023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a:off x="607219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H="1">
            <a:off x="707233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07219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707233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607219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707233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607219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707233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607219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707233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607219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707233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a:off x="607219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707233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607219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707233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a:off x="600076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flipH="1">
            <a:off x="700089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14346" y="-428646"/>
            <a:ext cx="9644130" cy="6215106"/>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9"/>
                                        </p:tgtEl>
                                        <p:attrNameLst>
                                          <p:attrName>style.opacity</p:attrName>
                                        </p:attrNameLst>
                                      </p:cBhvr>
                                      <p:to>
                                        <p:strVal val="0"/>
                                      </p:to>
                                    </p:set>
                                    <p:animEffect filter="image" prLst="opacity: 0">
                                      <p:cBhvr rctx="IE">
                                        <p:cTn id="7" dur="indefinite"/>
                                        <p:tgtEl>
                                          <p:spTgt spid="59"/>
                                        </p:tgtEl>
                                      </p:cBhvr>
                                    </p:animEffect>
                                  </p:childTnLst>
                                </p:cTn>
                              </p:par>
                              <p:par>
                                <p:cTn id="8" presetID="2" presetClass="entr" presetSubtype="12" fill="hold" grpId="0" nodeType="withEffect">
                                  <p:stCondLst>
                                    <p:cond delay="0"/>
                                  </p:stCondLst>
                                  <p:iterate type="lt">
                                    <p:tmPct val="0"/>
                                  </p:iterate>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iterate type="lt">
                                    <p:tmPct val="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iterate type="lt">
                                    <p:tmPct val="0"/>
                                  </p:iterate>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iterate type="lt">
                                    <p:tmPct val="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iterate type="lt">
                                    <p:tmPct val="0"/>
                                  </p:iterate>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iterate type="lt">
                                    <p:tmPct val="0"/>
                                  </p:iterate>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iterate type="lt">
                                    <p:tmPct val="0"/>
                                  </p:iterate>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iterate type="lt">
                                    <p:tmPct val="0"/>
                                  </p:iterate>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iterate type="lt">
                                    <p:tmPct val="0"/>
                                  </p:iterate>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iterate type="lt">
                                    <p:tmPct val="0"/>
                                  </p:iterate>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0" fill="hold"/>
                                        <p:tgtEl>
                                          <p:spTgt spid="6"/>
                                        </p:tgtEl>
                                        <p:attrNameLst>
                                          <p:attrName>ppt_x</p:attrName>
                                        </p:attrNameLst>
                                      </p:cBhvr>
                                      <p:tavLst>
                                        <p:tav tm="0">
                                          <p:val>
                                            <p:strVal val="1+#ppt_w/2"/>
                                          </p:val>
                                        </p:tav>
                                        <p:tav tm="100000">
                                          <p:val>
                                            <p:strVal val="#ppt_x"/>
                                          </p:val>
                                        </p:tav>
                                      </p:tavLst>
                                    </p:anim>
                                    <p:anim calcmode="lin" valueType="num">
                                      <p:cBhvr additive="base">
                                        <p:cTn id="47" dur="5000" fill="hold"/>
                                        <p:tgtEl>
                                          <p:spTgt spid="6"/>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iterate type="lt">
                                    <p:tmPct val="0"/>
                                  </p:iterate>
                                  <p:childTnLst>
                                    <p:set>
                                      <p:cBhvr>
                                        <p:cTn id="49" dur="1" fill="hold">
                                          <p:stCondLst>
                                            <p:cond delay="0"/>
                                          </p:stCondLst>
                                        </p:cTn>
                                        <p:tgtEl>
                                          <p:spTgt spid="8"/>
                                        </p:tgtEl>
                                        <p:attrNameLst>
                                          <p:attrName>style.visibility</p:attrName>
                                        </p:attrNameLst>
                                      </p:cBhvr>
                                      <p:to>
                                        <p:strVal val="visible"/>
                                      </p:to>
                                    </p:set>
                                    <p:anim calcmode="lin" valueType="num">
                                      <p:cBhvr additive="base">
                                        <p:cTn id="50" dur="5000" fill="hold"/>
                                        <p:tgtEl>
                                          <p:spTgt spid="8"/>
                                        </p:tgtEl>
                                        <p:attrNameLst>
                                          <p:attrName>ppt_x</p:attrName>
                                        </p:attrNameLst>
                                      </p:cBhvr>
                                      <p:tavLst>
                                        <p:tav tm="0">
                                          <p:val>
                                            <p:strVal val="1+#ppt_w/2"/>
                                          </p:val>
                                        </p:tav>
                                        <p:tav tm="100000">
                                          <p:val>
                                            <p:strVal val="#ppt_x"/>
                                          </p:val>
                                        </p:tav>
                                      </p:tavLst>
                                    </p:anim>
                                    <p:anim calcmode="lin" valueType="num">
                                      <p:cBhvr additive="base">
                                        <p:cTn id="51" dur="5000" fill="hold"/>
                                        <p:tgtEl>
                                          <p:spTgt spid="8"/>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iterate type="lt">
                                    <p:tmPct val="0"/>
                                  </p:iterate>
                                  <p:childTnLst>
                                    <p:set>
                                      <p:cBhvr>
                                        <p:cTn id="53" dur="1" fill="hold">
                                          <p:stCondLst>
                                            <p:cond delay="0"/>
                                          </p:stCondLst>
                                        </p:cTn>
                                        <p:tgtEl>
                                          <p:spTgt spid="10"/>
                                        </p:tgtEl>
                                        <p:attrNameLst>
                                          <p:attrName>style.visibility</p:attrName>
                                        </p:attrNameLst>
                                      </p:cBhvr>
                                      <p:to>
                                        <p:strVal val="visible"/>
                                      </p:to>
                                    </p:set>
                                    <p:anim calcmode="lin" valueType="num">
                                      <p:cBhvr additive="base">
                                        <p:cTn id="54" dur="5000" fill="hold"/>
                                        <p:tgtEl>
                                          <p:spTgt spid="10"/>
                                        </p:tgtEl>
                                        <p:attrNameLst>
                                          <p:attrName>ppt_x</p:attrName>
                                        </p:attrNameLst>
                                      </p:cBhvr>
                                      <p:tavLst>
                                        <p:tav tm="0">
                                          <p:val>
                                            <p:strVal val="1+#ppt_w/2"/>
                                          </p:val>
                                        </p:tav>
                                        <p:tav tm="100000">
                                          <p:val>
                                            <p:strVal val="#ppt_x"/>
                                          </p:val>
                                        </p:tav>
                                      </p:tavLst>
                                    </p:anim>
                                    <p:anim calcmode="lin" valueType="num">
                                      <p:cBhvr additive="base">
                                        <p:cTn id="55" dur="5000" fill="hold"/>
                                        <p:tgtEl>
                                          <p:spTgt spid="10"/>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iterate type="lt">
                                    <p:tmPct val="0"/>
                                  </p:iterate>
                                  <p:childTnLst>
                                    <p:set>
                                      <p:cBhvr>
                                        <p:cTn id="57" dur="1" fill="hold">
                                          <p:stCondLst>
                                            <p:cond delay="0"/>
                                          </p:stCondLst>
                                        </p:cTn>
                                        <p:tgtEl>
                                          <p:spTgt spid="12"/>
                                        </p:tgtEl>
                                        <p:attrNameLst>
                                          <p:attrName>style.visibility</p:attrName>
                                        </p:attrNameLst>
                                      </p:cBhvr>
                                      <p:to>
                                        <p:strVal val="visible"/>
                                      </p:to>
                                    </p:set>
                                    <p:anim calcmode="lin" valueType="num">
                                      <p:cBhvr additive="base">
                                        <p:cTn id="58" dur="5000" fill="hold"/>
                                        <p:tgtEl>
                                          <p:spTgt spid="12"/>
                                        </p:tgtEl>
                                        <p:attrNameLst>
                                          <p:attrName>ppt_x</p:attrName>
                                        </p:attrNameLst>
                                      </p:cBhvr>
                                      <p:tavLst>
                                        <p:tav tm="0">
                                          <p:val>
                                            <p:strVal val="1+#ppt_w/2"/>
                                          </p:val>
                                        </p:tav>
                                        <p:tav tm="100000">
                                          <p:val>
                                            <p:strVal val="#ppt_x"/>
                                          </p:val>
                                        </p:tav>
                                      </p:tavLst>
                                    </p:anim>
                                    <p:anim calcmode="lin" valueType="num">
                                      <p:cBhvr additive="base">
                                        <p:cTn id="59" dur="5000" fill="hold"/>
                                        <p:tgtEl>
                                          <p:spTgt spid="12"/>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iterate type="lt">
                                    <p:tmPct val="0"/>
                                  </p:iterate>
                                  <p:childTnLst>
                                    <p:set>
                                      <p:cBhvr>
                                        <p:cTn id="61" dur="1" fill="hold">
                                          <p:stCondLst>
                                            <p:cond delay="0"/>
                                          </p:stCondLst>
                                        </p:cTn>
                                        <p:tgtEl>
                                          <p:spTgt spid="14"/>
                                        </p:tgtEl>
                                        <p:attrNameLst>
                                          <p:attrName>style.visibility</p:attrName>
                                        </p:attrNameLst>
                                      </p:cBhvr>
                                      <p:to>
                                        <p:strVal val="visible"/>
                                      </p:to>
                                    </p:set>
                                    <p:anim calcmode="lin" valueType="num">
                                      <p:cBhvr additive="base">
                                        <p:cTn id="62" dur="5000" fill="hold"/>
                                        <p:tgtEl>
                                          <p:spTgt spid="14"/>
                                        </p:tgtEl>
                                        <p:attrNameLst>
                                          <p:attrName>ppt_x</p:attrName>
                                        </p:attrNameLst>
                                      </p:cBhvr>
                                      <p:tavLst>
                                        <p:tav tm="0">
                                          <p:val>
                                            <p:strVal val="1+#ppt_w/2"/>
                                          </p:val>
                                        </p:tav>
                                        <p:tav tm="100000">
                                          <p:val>
                                            <p:strVal val="#ppt_x"/>
                                          </p:val>
                                        </p:tav>
                                      </p:tavLst>
                                    </p:anim>
                                    <p:anim calcmode="lin" valueType="num">
                                      <p:cBhvr additive="base">
                                        <p:cTn id="63" dur="5000" fill="hold"/>
                                        <p:tgtEl>
                                          <p:spTgt spid="1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iterate type="lt">
                                    <p:tmPct val="0"/>
                                  </p:iterate>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5000" fill="hold"/>
                                        <p:tgtEl>
                                          <p:spTgt spid="16"/>
                                        </p:tgtEl>
                                        <p:attrNameLst>
                                          <p:attrName>ppt_x</p:attrName>
                                        </p:attrNameLst>
                                      </p:cBhvr>
                                      <p:tavLst>
                                        <p:tav tm="0">
                                          <p:val>
                                            <p:strVal val="1+#ppt_w/2"/>
                                          </p:val>
                                        </p:tav>
                                        <p:tav tm="100000">
                                          <p:val>
                                            <p:strVal val="#ppt_x"/>
                                          </p:val>
                                        </p:tav>
                                      </p:tavLst>
                                    </p:anim>
                                    <p:anim calcmode="lin" valueType="num">
                                      <p:cBhvr additive="base">
                                        <p:cTn id="67" dur="5000" fill="hold"/>
                                        <p:tgtEl>
                                          <p:spTgt spid="16"/>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iterate type="lt">
                                    <p:tmPct val="0"/>
                                  </p:iterate>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1+#ppt_w/2"/>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iterate type="lt">
                                    <p:tmPct val="0"/>
                                  </p:iterate>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5000" fill="hold"/>
                                        <p:tgtEl>
                                          <p:spTgt spid="20"/>
                                        </p:tgtEl>
                                        <p:attrNameLst>
                                          <p:attrName>ppt_x</p:attrName>
                                        </p:attrNameLst>
                                      </p:cBhvr>
                                      <p:tavLst>
                                        <p:tav tm="0">
                                          <p:val>
                                            <p:strVal val="1+#ppt_w/2"/>
                                          </p:val>
                                        </p:tav>
                                        <p:tav tm="100000">
                                          <p:val>
                                            <p:strVal val="#ppt_x"/>
                                          </p:val>
                                        </p:tav>
                                      </p:tavLst>
                                    </p:anim>
                                    <p:anim calcmode="lin" valueType="num">
                                      <p:cBhvr additive="base">
                                        <p:cTn id="75" dur="5000" fill="hold"/>
                                        <p:tgtEl>
                                          <p:spTgt spid="20"/>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iterate type="lt">
                                    <p:tmPct val="0"/>
                                  </p:iterate>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1+#ppt_w/2"/>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iterate type="lt">
                                    <p:tmPct val="0"/>
                                  </p:iterate>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0-#ppt_w/2"/>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iterate type="lt">
                                    <p:tmPct val="0"/>
                                  </p:iterate>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0" fill="hold"/>
                                        <p:tgtEl>
                                          <p:spTgt spid="25"/>
                                        </p:tgtEl>
                                        <p:attrNameLst>
                                          <p:attrName>ppt_x</p:attrName>
                                        </p:attrNameLst>
                                      </p:cBhvr>
                                      <p:tavLst>
                                        <p:tav tm="0">
                                          <p:val>
                                            <p:strVal val="0-#ppt_w/2"/>
                                          </p:val>
                                        </p:tav>
                                        <p:tav tm="100000">
                                          <p:val>
                                            <p:strVal val="#ppt_x"/>
                                          </p:val>
                                        </p:tav>
                                      </p:tavLst>
                                    </p:anim>
                                    <p:anim calcmode="lin" valueType="num">
                                      <p:cBhvr additive="base">
                                        <p:cTn id="87" dur="5000" fill="hold"/>
                                        <p:tgtEl>
                                          <p:spTgt spid="2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iterate type="lt">
                                    <p:tmPct val="0"/>
                                  </p:iterate>
                                  <p:childTnLst>
                                    <p:set>
                                      <p:cBhvr>
                                        <p:cTn id="89" dur="1" fill="hold">
                                          <p:stCondLst>
                                            <p:cond delay="0"/>
                                          </p:stCondLst>
                                        </p:cTn>
                                        <p:tgtEl>
                                          <p:spTgt spid="27"/>
                                        </p:tgtEl>
                                        <p:attrNameLst>
                                          <p:attrName>style.visibility</p:attrName>
                                        </p:attrNameLst>
                                      </p:cBhvr>
                                      <p:to>
                                        <p:strVal val="visible"/>
                                      </p:to>
                                    </p:set>
                                    <p:anim calcmode="lin" valueType="num">
                                      <p:cBhvr additive="base">
                                        <p:cTn id="90" dur="5000" fill="hold"/>
                                        <p:tgtEl>
                                          <p:spTgt spid="27"/>
                                        </p:tgtEl>
                                        <p:attrNameLst>
                                          <p:attrName>ppt_x</p:attrName>
                                        </p:attrNameLst>
                                      </p:cBhvr>
                                      <p:tavLst>
                                        <p:tav tm="0">
                                          <p:val>
                                            <p:strVal val="0-#ppt_w/2"/>
                                          </p:val>
                                        </p:tav>
                                        <p:tav tm="100000">
                                          <p:val>
                                            <p:strVal val="#ppt_x"/>
                                          </p:val>
                                        </p:tav>
                                      </p:tavLst>
                                    </p:anim>
                                    <p:anim calcmode="lin" valueType="num">
                                      <p:cBhvr additive="base">
                                        <p:cTn id="91" dur="5000" fill="hold"/>
                                        <p:tgtEl>
                                          <p:spTgt spid="2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iterate type="lt">
                                    <p:tmPct val="0"/>
                                  </p:iterate>
                                  <p:childTnLst>
                                    <p:set>
                                      <p:cBhvr>
                                        <p:cTn id="93" dur="1" fill="hold">
                                          <p:stCondLst>
                                            <p:cond delay="0"/>
                                          </p:stCondLst>
                                        </p:cTn>
                                        <p:tgtEl>
                                          <p:spTgt spid="29"/>
                                        </p:tgtEl>
                                        <p:attrNameLst>
                                          <p:attrName>style.visibility</p:attrName>
                                        </p:attrNameLst>
                                      </p:cBhvr>
                                      <p:to>
                                        <p:strVal val="visible"/>
                                      </p:to>
                                    </p:set>
                                    <p:anim calcmode="lin" valueType="num">
                                      <p:cBhvr additive="base">
                                        <p:cTn id="94" dur="5000" fill="hold"/>
                                        <p:tgtEl>
                                          <p:spTgt spid="29"/>
                                        </p:tgtEl>
                                        <p:attrNameLst>
                                          <p:attrName>ppt_x</p:attrName>
                                        </p:attrNameLst>
                                      </p:cBhvr>
                                      <p:tavLst>
                                        <p:tav tm="0">
                                          <p:val>
                                            <p:strVal val="0-#ppt_w/2"/>
                                          </p:val>
                                        </p:tav>
                                        <p:tav tm="100000">
                                          <p:val>
                                            <p:strVal val="#ppt_x"/>
                                          </p:val>
                                        </p:tav>
                                      </p:tavLst>
                                    </p:anim>
                                    <p:anim calcmode="lin" valueType="num">
                                      <p:cBhvr additive="base">
                                        <p:cTn id="95" dur="5000" fill="hold"/>
                                        <p:tgtEl>
                                          <p:spTgt spid="2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iterate type="lt">
                                    <p:tmPct val="0"/>
                                  </p:iterate>
                                  <p:childTnLst>
                                    <p:set>
                                      <p:cBhvr>
                                        <p:cTn id="97" dur="1" fill="hold">
                                          <p:stCondLst>
                                            <p:cond delay="0"/>
                                          </p:stCondLst>
                                        </p:cTn>
                                        <p:tgtEl>
                                          <p:spTgt spid="31"/>
                                        </p:tgtEl>
                                        <p:attrNameLst>
                                          <p:attrName>style.visibility</p:attrName>
                                        </p:attrNameLst>
                                      </p:cBhvr>
                                      <p:to>
                                        <p:strVal val="visible"/>
                                      </p:to>
                                    </p:set>
                                    <p:anim calcmode="lin" valueType="num">
                                      <p:cBhvr additive="base">
                                        <p:cTn id="98" dur="5000" fill="hold"/>
                                        <p:tgtEl>
                                          <p:spTgt spid="31"/>
                                        </p:tgtEl>
                                        <p:attrNameLst>
                                          <p:attrName>ppt_x</p:attrName>
                                        </p:attrNameLst>
                                      </p:cBhvr>
                                      <p:tavLst>
                                        <p:tav tm="0">
                                          <p:val>
                                            <p:strVal val="0-#ppt_w/2"/>
                                          </p:val>
                                        </p:tav>
                                        <p:tav tm="100000">
                                          <p:val>
                                            <p:strVal val="#ppt_x"/>
                                          </p:val>
                                        </p:tav>
                                      </p:tavLst>
                                    </p:anim>
                                    <p:anim calcmode="lin" valueType="num">
                                      <p:cBhvr additive="base">
                                        <p:cTn id="99" dur="5000" fill="hold"/>
                                        <p:tgtEl>
                                          <p:spTgt spid="3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iterate type="lt">
                                    <p:tmPct val="0"/>
                                  </p:iterate>
                                  <p:childTnLst>
                                    <p:set>
                                      <p:cBhvr>
                                        <p:cTn id="101" dur="1" fill="hold">
                                          <p:stCondLst>
                                            <p:cond delay="0"/>
                                          </p:stCondLst>
                                        </p:cTn>
                                        <p:tgtEl>
                                          <p:spTgt spid="33"/>
                                        </p:tgtEl>
                                        <p:attrNameLst>
                                          <p:attrName>style.visibility</p:attrName>
                                        </p:attrNameLst>
                                      </p:cBhvr>
                                      <p:to>
                                        <p:strVal val="visible"/>
                                      </p:to>
                                    </p:set>
                                    <p:anim calcmode="lin" valueType="num">
                                      <p:cBhvr additive="base">
                                        <p:cTn id="102" dur="5000" fill="hold"/>
                                        <p:tgtEl>
                                          <p:spTgt spid="33"/>
                                        </p:tgtEl>
                                        <p:attrNameLst>
                                          <p:attrName>ppt_x</p:attrName>
                                        </p:attrNameLst>
                                      </p:cBhvr>
                                      <p:tavLst>
                                        <p:tav tm="0">
                                          <p:val>
                                            <p:strVal val="0-#ppt_w/2"/>
                                          </p:val>
                                        </p:tav>
                                        <p:tav tm="100000">
                                          <p:val>
                                            <p:strVal val="#ppt_x"/>
                                          </p:val>
                                        </p:tav>
                                      </p:tavLst>
                                    </p:anim>
                                    <p:anim calcmode="lin" valueType="num">
                                      <p:cBhvr additive="base">
                                        <p:cTn id="103" dur="5000" fill="hold"/>
                                        <p:tgtEl>
                                          <p:spTgt spid="3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iterate type="lt">
                                    <p:tmPct val="0"/>
                                  </p:iterate>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iterate type="lt">
                                    <p:tmPct val="0"/>
                                  </p:iterate>
                                  <p:childTnLst>
                                    <p:set>
                                      <p:cBhvr>
                                        <p:cTn id="109" dur="1" fill="hold">
                                          <p:stCondLst>
                                            <p:cond delay="0"/>
                                          </p:stCondLst>
                                        </p:cTn>
                                        <p:tgtEl>
                                          <p:spTgt spid="37"/>
                                        </p:tgtEl>
                                        <p:attrNameLst>
                                          <p:attrName>style.visibility</p:attrName>
                                        </p:attrNameLst>
                                      </p:cBhvr>
                                      <p:to>
                                        <p:strVal val="visible"/>
                                      </p:to>
                                    </p:set>
                                    <p:anim calcmode="lin" valueType="num">
                                      <p:cBhvr additive="base">
                                        <p:cTn id="110" dur="5000" fill="hold"/>
                                        <p:tgtEl>
                                          <p:spTgt spid="37"/>
                                        </p:tgtEl>
                                        <p:attrNameLst>
                                          <p:attrName>ppt_x</p:attrName>
                                        </p:attrNameLst>
                                      </p:cBhvr>
                                      <p:tavLst>
                                        <p:tav tm="0">
                                          <p:val>
                                            <p:strVal val="0-#ppt_w/2"/>
                                          </p:val>
                                        </p:tav>
                                        <p:tav tm="100000">
                                          <p:val>
                                            <p:strVal val="#ppt_x"/>
                                          </p:val>
                                        </p:tav>
                                      </p:tavLst>
                                    </p:anim>
                                    <p:anim calcmode="lin" valueType="num">
                                      <p:cBhvr additive="base">
                                        <p:cTn id="111" dur="5000" fill="hold"/>
                                        <p:tgtEl>
                                          <p:spTgt spid="37"/>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iterate type="lt">
                                    <p:tmPct val="0"/>
                                  </p:iterate>
                                  <p:childTnLst>
                                    <p:set>
                                      <p:cBhvr>
                                        <p:cTn id="113" dur="1" fill="hold">
                                          <p:stCondLst>
                                            <p:cond delay="0"/>
                                          </p:stCondLst>
                                        </p:cTn>
                                        <p:tgtEl>
                                          <p:spTgt spid="39"/>
                                        </p:tgtEl>
                                        <p:attrNameLst>
                                          <p:attrName>style.visibility</p:attrName>
                                        </p:attrNameLst>
                                      </p:cBhvr>
                                      <p:to>
                                        <p:strVal val="visible"/>
                                      </p:to>
                                    </p:set>
                                    <p:anim calcmode="lin" valueType="num">
                                      <p:cBhvr additive="base">
                                        <p:cTn id="114" dur="5000" fill="hold"/>
                                        <p:tgtEl>
                                          <p:spTgt spid="39"/>
                                        </p:tgtEl>
                                        <p:attrNameLst>
                                          <p:attrName>ppt_x</p:attrName>
                                        </p:attrNameLst>
                                      </p:cBhvr>
                                      <p:tavLst>
                                        <p:tav tm="0">
                                          <p:val>
                                            <p:strVal val="0-#ppt_w/2"/>
                                          </p:val>
                                        </p:tav>
                                        <p:tav tm="100000">
                                          <p:val>
                                            <p:strVal val="#ppt_x"/>
                                          </p:val>
                                        </p:tav>
                                      </p:tavLst>
                                    </p:anim>
                                    <p:anim calcmode="lin" valueType="num">
                                      <p:cBhvr additive="base">
                                        <p:cTn id="115" dur="5000" fill="hold"/>
                                        <p:tgtEl>
                                          <p:spTgt spid="3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iterate type="lt">
                                    <p:tmPct val="0"/>
                                  </p:iterate>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5000" fill="hold"/>
                                        <p:tgtEl>
                                          <p:spTgt spid="24"/>
                                        </p:tgtEl>
                                        <p:attrNameLst>
                                          <p:attrName>ppt_x</p:attrName>
                                        </p:attrNameLst>
                                      </p:cBhvr>
                                      <p:tavLst>
                                        <p:tav tm="0">
                                          <p:val>
                                            <p:strVal val="1+#ppt_w/2"/>
                                          </p:val>
                                        </p:tav>
                                        <p:tav tm="100000">
                                          <p:val>
                                            <p:strVal val="#ppt_x"/>
                                          </p:val>
                                        </p:tav>
                                      </p:tavLst>
                                    </p:anim>
                                    <p:anim calcmode="lin" valueType="num">
                                      <p:cBhvr additive="base">
                                        <p:cTn id="119" dur="5000" fill="hold"/>
                                        <p:tgtEl>
                                          <p:spTgt spid="2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iterate type="lt">
                                    <p:tmPct val="0"/>
                                  </p:iterate>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iterate type="lt">
                                    <p:tmPct val="0"/>
                                  </p:iterate>
                                  <p:childTnLst>
                                    <p:set>
                                      <p:cBhvr>
                                        <p:cTn id="125" dur="1" fill="hold">
                                          <p:stCondLst>
                                            <p:cond delay="0"/>
                                          </p:stCondLst>
                                        </p:cTn>
                                        <p:tgtEl>
                                          <p:spTgt spid="28"/>
                                        </p:tgtEl>
                                        <p:attrNameLst>
                                          <p:attrName>style.visibility</p:attrName>
                                        </p:attrNameLst>
                                      </p:cBhvr>
                                      <p:to>
                                        <p:strVal val="visible"/>
                                      </p:to>
                                    </p:set>
                                    <p:anim calcmode="lin" valueType="num">
                                      <p:cBhvr additive="base">
                                        <p:cTn id="126" dur="5000" fill="hold"/>
                                        <p:tgtEl>
                                          <p:spTgt spid="28"/>
                                        </p:tgtEl>
                                        <p:attrNameLst>
                                          <p:attrName>ppt_x</p:attrName>
                                        </p:attrNameLst>
                                      </p:cBhvr>
                                      <p:tavLst>
                                        <p:tav tm="0">
                                          <p:val>
                                            <p:strVal val="1+#ppt_w/2"/>
                                          </p:val>
                                        </p:tav>
                                        <p:tav tm="100000">
                                          <p:val>
                                            <p:strVal val="#ppt_x"/>
                                          </p:val>
                                        </p:tav>
                                      </p:tavLst>
                                    </p:anim>
                                    <p:anim calcmode="lin" valueType="num">
                                      <p:cBhvr additive="base">
                                        <p:cTn id="127" dur="5000" fill="hold"/>
                                        <p:tgtEl>
                                          <p:spTgt spid="28"/>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iterate type="lt">
                                    <p:tmPct val="0"/>
                                  </p:iterate>
                                  <p:childTnLst>
                                    <p:set>
                                      <p:cBhvr>
                                        <p:cTn id="129" dur="1" fill="hold">
                                          <p:stCondLst>
                                            <p:cond delay="0"/>
                                          </p:stCondLst>
                                        </p:cTn>
                                        <p:tgtEl>
                                          <p:spTgt spid="30"/>
                                        </p:tgtEl>
                                        <p:attrNameLst>
                                          <p:attrName>style.visibility</p:attrName>
                                        </p:attrNameLst>
                                      </p:cBhvr>
                                      <p:to>
                                        <p:strVal val="visible"/>
                                      </p:to>
                                    </p:set>
                                    <p:anim calcmode="lin" valueType="num">
                                      <p:cBhvr additive="base">
                                        <p:cTn id="130" dur="5000" fill="hold"/>
                                        <p:tgtEl>
                                          <p:spTgt spid="30"/>
                                        </p:tgtEl>
                                        <p:attrNameLst>
                                          <p:attrName>ppt_x</p:attrName>
                                        </p:attrNameLst>
                                      </p:cBhvr>
                                      <p:tavLst>
                                        <p:tav tm="0">
                                          <p:val>
                                            <p:strVal val="1+#ppt_w/2"/>
                                          </p:val>
                                        </p:tav>
                                        <p:tav tm="100000">
                                          <p:val>
                                            <p:strVal val="#ppt_x"/>
                                          </p:val>
                                        </p:tav>
                                      </p:tavLst>
                                    </p:anim>
                                    <p:anim calcmode="lin" valueType="num">
                                      <p:cBhvr additive="base">
                                        <p:cTn id="131" dur="5000" fill="hold"/>
                                        <p:tgtEl>
                                          <p:spTgt spid="30"/>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iterate type="lt">
                                    <p:tmPct val="0"/>
                                  </p:iterate>
                                  <p:childTnLst>
                                    <p:set>
                                      <p:cBhvr>
                                        <p:cTn id="133" dur="1" fill="hold">
                                          <p:stCondLst>
                                            <p:cond delay="0"/>
                                          </p:stCondLst>
                                        </p:cTn>
                                        <p:tgtEl>
                                          <p:spTgt spid="32"/>
                                        </p:tgtEl>
                                        <p:attrNameLst>
                                          <p:attrName>style.visibility</p:attrName>
                                        </p:attrNameLst>
                                      </p:cBhvr>
                                      <p:to>
                                        <p:strVal val="visible"/>
                                      </p:to>
                                    </p:set>
                                    <p:anim calcmode="lin" valueType="num">
                                      <p:cBhvr additive="base">
                                        <p:cTn id="134" dur="5000" fill="hold"/>
                                        <p:tgtEl>
                                          <p:spTgt spid="32"/>
                                        </p:tgtEl>
                                        <p:attrNameLst>
                                          <p:attrName>ppt_x</p:attrName>
                                        </p:attrNameLst>
                                      </p:cBhvr>
                                      <p:tavLst>
                                        <p:tav tm="0">
                                          <p:val>
                                            <p:strVal val="1+#ppt_w/2"/>
                                          </p:val>
                                        </p:tav>
                                        <p:tav tm="100000">
                                          <p:val>
                                            <p:strVal val="#ppt_x"/>
                                          </p:val>
                                        </p:tav>
                                      </p:tavLst>
                                    </p:anim>
                                    <p:anim calcmode="lin" valueType="num">
                                      <p:cBhvr additive="base">
                                        <p:cTn id="135" dur="5000" fill="hold"/>
                                        <p:tgtEl>
                                          <p:spTgt spid="32"/>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iterate type="lt">
                                    <p:tmPct val="0"/>
                                  </p:iterate>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iterate type="lt">
                                    <p:tmPct val="0"/>
                                  </p:iterate>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5000" fill="hold"/>
                                        <p:tgtEl>
                                          <p:spTgt spid="36"/>
                                        </p:tgtEl>
                                        <p:attrNameLst>
                                          <p:attrName>ppt_x</p:attrName>
                                        </p:attrNameLst>
                                      </p:cBhvr>
                                      <p:tavLst>
                                        <p:tav tm="0">
                                          <p:val>
                                            <p:strVal val="1+#ppt_w/2"/>
                                          </p:val>
                                        </p:tav>
                                        <p:tav tm="100000">
                                          <p:val>
                                            <p:strVal val="#ppt_x"/>
                                          </p:val>
                                        </p:tav>
                                      </p:tavLst>
                                    </p:anim>
                                    <p:anim calcmode="lin" valueType="num">
                                      <p:cBhvr additive="base">
                                        <p:cTn id="143" dur="5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iterate type="lt">
                                    <p:tmPct val="0"/>
                                  </p:iterate>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5000" fill="hold"/>
                                        <p:tgtEl>
                                          <p:spTgt spid="38"/>
                                        </p:tgtEl>
                                        <p:attrNameLst>
                                          <p:attrName>ppt_x</p:attrName>
                                        </p:attrNameLst>
                                      </p:cBhvr>
                                      <p:tavLst>
                                        <p:tav tm="0">
                                          <p:val>
                                            <p:strVal val="1+#ppt_w/2"/>
                                          </p:val>
                                        </p:tav>
                                        <p:tav tm="100000">
                                          <p:val>
                                            <p:strVal val="#ppt_x"/>
                                          </p:val>
                                        </p:tav>
                                      </p:tavLst>
                                    </p:anim>
                                    <p:anim calcmode="lin" valueType="num">
                                      <p:cBhvr additive="base">
                                        <p:cTn id="147" dur="5000" fill="hold"/>
                                        <p:tgtEl>
                                          <p:spTgt spid="38"/>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iterate type="lt">
                                    <p:tmPct val="0"/>
                                  </p:iterate>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iterate type="lt">
                                    <p:tmPct val="0"/>
                                  </p:iterate>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0-#ppt_w/2"/>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iterate type="lt">
                                    <p:tmPct val="0"/>
                                  </p:iterate>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0-#ppt_w/2"/>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iterate type="lt">
                                    <p:tmPct val="0"/>
                                  </p:iterate>
                                  <p:childTnLst>
                                    <p:set>
                                      <p:cBhvr>
                                        <p:cTn id="161" dur="1" fill="hold">
                                          <p:stCondLst>
                                            <p:cond delay="0"/>
                                          </p:stCondLst>
                                        </p:cTn>
                                        <p:tgtEl>
                                          <p:spTgt spid="45"/>
                                        </p:tgtEl>
                                        <p:attrNameLst>
                                          <p:attrName>style.visibility</p:attrName>
                                        </p:attrNameLst>
                                      </p:cBhvr>
                                      <p:to>
                                        <p:strVal val="visible"/>
                                      </p:to>
                                    </p:set>
                                    <p:anim calcmode="lin" valueType="num">
                                      <p:cBhvr additive="base">
                                        <p:cTn id="162" dur="5000" fill="hold"/>
                                        <p:tgtEl>
                                          <p:spTgt spid="45"/>
                                        </p:tgtEl>
                                        <p:attrNameLst>
                                          <p:attrName>ppt_x</p:attrName>
                                        </p:attrNameLst>
                                      </p:cBhvr>
                                      <p:tavLst>
                                        <p:tav tm="0">
                                          <p:val>
                                            <p:strVal val="0-#ppt_w/2"/>
                                          </p:val>
                                        </p:tav>
                                        <p:tav tm="100000">
                                          <p:val>
                                            <p:strVal val="#ppt_x"/>
                                          </p:val>
                                        </p:tav>
                                      </p:tavLst>
                                    </p:anim>
                                    <p:anim calcmode="lin" valueType="num">
                                      <p:cBhvr additive="base">
                                        <p:cTn id="163" dur="5000" fill="hold"/>
                                        <p:tgtEl>
                                          <p:spTgt spid="45"/>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iterate type="lt">
                                    <p:tmPct val="0"/>
                                  </p:iterate>
                                  <p:childTnLst>
                                    <p:set>
                                      <p:cBhvr>
                                        <p:cTn id="165" dur="1" fill="hold">
                                          <p:stCondLst>
                                            <p:cond delay="0"/>
                                          </p:stCondLst>
                                        </p:cTn>
                                        <p:tgtEl>
                                          <p:spTgt spid="47"/>
                                        </p:tgtEl>
                                        <p:attrNameLst>
                                          <p:attrName>style.visibility</p:attrName>
                                        </p:attrNameLst>
                                      </p:cBhvr>
                                      <p:to>
                                        <p:strVal val="visible"/>
                                      </p:to>
                                    </p:set>
                                    <p:anim calcmode="lin" valueType="num">
                                      <p:cBhvr additive="base">
                                        <p:cTn id="166" dur="5000" fill="hold"/>
                                        <p:tgtEl>
                                          <p:spTgt spid="47"/>
                                        </p:tgtEl>
                                        <p:attrNameLst>
                                          <p:attrName>ppt_x</p:attrName>
                                        </p:attrNameLst>
                                      </p:cBhvr>
                                      <p:tavLst>
                                        <p:tav tm="0">
                                          <p:val>
                                            <p:strVal val="0-#ppt_w/2"/>
                                          </p:val>
                                        </p:tav>
                                        <p:tav tm="100000">
                                          <p:val>
                                            <p:strVal val="#ppt_x"/>
                                          </p:val>
                                        </p:tav>
                                      </p:tavLst>
                                    </p:anim>
                                    <p:anim calcmode="lin" valueType="num">
                                      <p:cBhvr additive="base">
                                        <p:cTn id="167" dur="5000" fill="hold"/>
                                        <p:tgtEl>
                                          <p:spTgt spid="47"/>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iterate type="lt">
                                    <p:tmPct val="0"/>
                                  </p:iterate>
                                  <p:childTnLst>
                                    <p:set>
                                      <p:cBhvr>
                                        <p:cTn id="169" dur="1" fill="hold">
                                          <p:stCondLst>
                                            <p:cond delay="0"/>
                                          </p:stCondLst>
                                        </p:cTn>
                                        <p:tgtEl>
                                          <p:spTgt spid="49"/>
                                        </p:tgtEl>
                                        <p:attrNameLst>
                                          <p:attrName>style.visibility</p:attrName>
                                        </p:attrNameLst>
                                      </p:cBhvr>
                                      <p:to>
                                        <p:strVal val="visible"/>
                                      </p:to>
                                    </p:set>
                                    <p:anim calcmode="lin" valueType="num">
                                      <p:cBhvr additive="base">
                                        <p:cTn id="170" dur="5000" fill="hold"/>
                                        <p:tgtEl>
                                          <p:spTgt spid="49"/>
                                        </p:tgtEl>
                                        <p:attrNameLst>
                                          <p:attrName>ppt_x</p:attrName>
                                        </p:attrNameLst>
                                      </p:cBhvr>
                                      <p:tavLst>
                                        <p:tav tm="0">
                                          <p:val>
                                            <p:strVal val="0-#ppt_w/2"/>
                                          </p:val>
                                        </p:tav>
                                        <p:tav tm="100000">
                                          <p:val>
                                            <p:strVal val="#ppt_x"/>
                                          </p:val>
                                        </p:tav>
                                      </p:tavLst>
                                    </p:anim>
                                    <p:anim calcmode="lin" valueType="num">
                                      <p:cBhvr additive="base">
                                        <p:cTn id="171" dur="5000" fill="hold"/>
                                        <p:tgtEl>
                                          <p:spTgt spid="49"/>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iterate type="lt">
                                    <p:tmPct val="0"/>
                                  </p:iterate>
                                  <p:childTnLst>
                                    <p:set>
                                      <p:cBhvr>
                                        <p:cTn id="173" dur="1" fill="hold">
                                          <p:stCondLst>
                                            <p:cond delay="0"/>
                                          </p:stCondLst>
                                        </p:cTn>
                                        <p:tgtEl>
                                          <p:spTgt spid="51"/>
                                        </p:tgtEl>
                                        <p:attrNameLst>
                                          <p:attrName>style.visibility</p:attrName>
                                        </p:attrNameLst>
                                      </p:cBhvr>
                                      <p:to>
                                        <p:strVal val="visible"/>
                                      </p:to>
                                    </p:set>
                                    <p:anim calcmode="lin" valueType="num">
                                      <p:cBhvr additive="base">
                                        <p:cTn id="174" dur="5000" fill="hold"/>
                                        <p:tgtEl>
                                          <p:spTgt spid="51"/>
                                        </p:tgtEl>
                                        <p:attrNameLst>
                                          <p:attrName>ppt_x</p:attrName>
                                        </p:attrNameLst>
                                      </p:cBhvr>
                                      <p:tavLst>
                                        <p:tav tm="0">
                                          <p:val>
                                            <p:strVal val="0-#ppt_w/2"/>
                                          </p:val>
                                        </p:tav>
                                        <p:tav tm="100000">
                                          <p:val>
                                            <p:strVal val="#ppt_x"/>
                                          </p:val>
                                        </p:tav>
                                      </p:tavLst>
                                    </p:anim>
                                    <p:anim calcmode="lin" valueType="num">
                                      <p:cBhvr additive="base">
                                        <p:cTn id="175" dur="5000" fill="hold"/>
                                        <p:tgtEl>
                                          <p:spTgt spid="51"/>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iterate type="lt">
                                    <p:tmPct val="0"/>
                                  </p:iterate>
                                  <p:childTnLst>
                                    <p:set>
                                      <p:cBhvr>
                                        <p:cTn id="177" dur="1" fill="hold">
                                          <p:stCondLst>
                                            <p:cond delay="0"/>
                                          </p:stCondLst>
                                        </p:cTn>
                                        <p:tgtEl>
                                          <p:spTgt spid="53"/>
                                        </p:tgtEl>
                                        <p:attrNameLst>
                                          <p:attrName>style.visibility</p:attrName>
                                        </p:attrNameLst>
                                      </p:cBhvr>
                                      <p:to>
                                        <p:strVal val="visible"/>
                                      </p:to>
                                    </p:set>
                                    <p:anim calcmode="lin" valueType="num">
                                      <p:cBhvr additive="base">
                                        <p:cTn id="178" dur="5000" fill="hold"/>
                                        <p:tgtEl>
                                          <p:spTgt spid="53"/>
                                        </p:tgtEl>
                                        <p:attrNameLst>
                                          <p:attrName>ppt_x</p:attrName>
                                        </p:attrNameLst>
                                      </p:cBhvr>
                                      <p:tavLst>
                                        <p:tav tm="0">
                                          <p:val>
                                            <p:strVal val="0-#ppt_w/2"/>
                                          </p:val>
                                        </p:tav>
                                        <p:tav tm="100000">
                                          <p:val>
                                            <p:strVal val="#ppt_x"/>
                                          </p:val>
                                        </p:tav>
                                      </p:tavLst>
                                    </p:anim>
                                    <p:anim calcmode="lin" valueType="num">
                                      <p:cBhvr additive="base">
                                        <p:cTn id="179" dur="5000" fill="hold"/>
                                        <p:tgtEl>
                                          <p:spTgt spid="53"/>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iterate type="lt">
                                    <p:tmPct val="0"/>
                                  </p:iterate>
                                  <p:childTnLst>
                                    <p:set>
                                      <p:cBhvr>
                                        <p:cTn id="181" dur="1" fill="hold">
                                          <p:stCondLst>
                                            <p:cond delay="0"/>
                                          </p:stCondLst>
                                        </p:cTn>
                                        <p:tgtEl>
                                          <p:spTgt spid="55"/>
                                        </p:tgtEl>
                                        <p:attrNameLst>
                                          <p:attrName>style.visibility</p:attrName>
                                        </p:attrNameLst>
                                      </p:cBhvr>
                                      <p:to>
                                        <p:strVal val="visible"/>
                                      </p:to>
                                    </p:set>
                                    <p:anim calcmode="lin" valueType="num">
                                      <p:cBhvr additive="base">
                                        <p:cTn id="182" dur="5000" fill="hold"/>
                                        <p:tgtEl>
                                          <p:spTgt spid="55"/>
                                        </p:tgtEl>
                                        <p:attrNameLst>
                                          <p:attrName>ppt_x</p:attrName>
                                        </p:attrNameLst>
                                      </p:cBhvr>
                                      <p:tavLst>
                                        <p:tav tm="0">
                                          <p:val>
                                            <p:strVal val="0-#ppt_w/2"/>
                                          </p:val>
                                        </p:tav>
                                        <p:tav tm="100000">
                                          <p:val>
                                            <p:strVal val="#ppt_x"/>
                                          </p:val>
                                        </p:tav>
                                      </p:tavLst>
                                    </p:anim>
                                    <p:anim calcmode="lin" valueType="num">
                                      <p:cBhvr additive="base">
                                        <p:cTn id="183" dur="5000" fill="hold"/>
                                        <p:tgtEl>
                                          <p:spTgt spid="55"/>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iterate type="lt">
                                    <p:tmPct val="0"/>
                                  </p:iterate>
                                  <p:childTnLst>
                                    <p:set>
                                      <p:cBhvr>
                                        <p:cTn id="185" dur="1" fill="hold">
                                          <p:stCondLst>
                                            <p:cond delay="0"/>
                                          </p:stCondLst>
                                        </p:cTn>
                                        <p:tgtEl>
                                          <p:spTgt spid="57"/>
                                        </p:tgtEl>
                                        <p:attrNameLst>
                                          <p:attrName>style.visibility</p:attrName>
                                        </p:attrNameLst>
                                      </p:cBhvr>
                                      <p:to>
                                        <p:strVal val="visible"/>
                                      </p:to>
                                    </p:set>
                                    <p:anim calcmode="lin" valueType="num">
                                      <p:cBhvr additive="base">
                                        <p:cTn id="186" dur="5000" fill="hold"/>
                                        <p:tgtEl>
                                          <p:spTgt spid="57"/>
                                        </p:tgtEl>
                                        <p:attrNameLst>
                                          <p:attrName>ppt_x</p:attrName>
                                        </p:attrNameLst>
                                      </p:cBhvr>
                                      <p:tavLst>
                                        <p:tav tm="0">
                                          <p:val>
                                            <p:strVal val="0-#ppt_w/2"/>
                                          </p:val>
                                        </p:tav>
                                        <p:tav tm="100000">
                                          <p:val>
                                            <p:strVal val="#ppt_x"/>
                                          </p:val>
                                        </p:tav>
                                      </p:tavLst>
                                    </p:anim>
                                    <p:anim calcmode="lin" valueType="num">
                                      <p:cBhvr additive="base">
                                        <p:cTn id="187" dur="5000" fill="hold"/>
                                        <p:tgtEl>
                                          <p:spTgt spid="57"/>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iterate type="lt">
                                    <p:tmPct val="0"/>
                                  </p:iterate>
                                  <p:childTnLst>
                                    <p:set>
                                      <p:cBhvr>
                                        <p:cTn id="189" dur="1" fill="hold">
                                          <p:stCondLst>
                                            <p:cond delay="0"/>
                                          </p:stCondLst>
                                        </p:cTn>
                                        <p:tgtEl>
                                          <p:spTgt spid="42"/>
                                        </p:tgtEl>
                                        <p:attrNameLst>
                                          <p:attrName>style.visibility</p:attrName>
                                        </p:attrNameLst>
                                      </p:cBhvr>
                                      <p:to>
                                        <p:strVal val="visible"/>
                                      </p:to>
                                    </p:set>
                                    <p:anim calcmode="lin" valueType="num">
                                      <p:cBhvr additive="base">
                                        <p:cTn id="190" dur="5000" fill="hold"/>
                                        <p:tgtEl>
                                          <p:spTgt spid="42"/>
                                        </p:tgtEl>
                                        <p:attrNameLst>
                                          <p:attrName>ppt_x</p:attrName>
                                        </p:attrNameLst>
                                      </p:cBhvr>
                                      <p:tavLst>
                                        <p:tav tm="0">
                                          <p:val>
                                            <p:strVal val="1+#ppt_w/2"/>
                                          </p:val>
                                        </p:tav>
                                        <p:tav tm="100000">
                                          <p:val>
                                            <p:strVal val="#ppt_x"/>
                                          </p:val>
                                        </p:tav>
                                      </p:tavLst>
                                    </p:anim>
                                    <p:anim calcmode="lin" valueType="num">
                                      <p:cBhvr additive="base">
                                        <p:cTn id="191" dur="5000" fill="hold"/>
                                        <p:tgtEl>
                                          <p:spTgt spid="42"/>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iterate type="lt">
                                    <p:tmPct val="0"/>
                                  </p:iterate>
                                  <p:childTnLst>
                                    <p:set>
                                      <p:cBhvr>
                                        <p:cTn id="193" dur="1" fill="hold">
                                          <p:stCondLst>
                                            <p:cond delay="0"/>
                                          </p:stCondLst>
                                        </p:cTn>
                                        <p:tgtEl>
                                          <p:spTgt spid="44"/>
                                        </p:tgtEl>
                                        <p:attrNameLst>
                                          <p:attrName>style.visibility</p:attrName>
                                        </p:attrNameLst>
                                      </p:cBhvr>
                                      <p:to>
                                        <p:strVal val="visible"/>
                                      </p:to>
                                    </p:set>
                                    <p:anim calcmode="lin" valueType="num">
                                      <p:cBhvr additive="base">
                                        <p:cTn id="194" dur="5000" fill="hold"/>
                                        <p:tgtEl>
                                          <p:spTgt spid="44"/>
                                        </p:tgtEl>
                                        <p:attrNameLst>
                                          <p:attrName>ppt_x</p:attrName>
                                        </p:attrNameLst>
                                      </p:cBhvr>
                                      <p:tavLst>
                                        <p:tav tm="0">
                                          <p:val>
                                            <p:strVal val="1+#ppt_w/2"/>
                                          </p:val>
                                        </p:tav>
                                        <p:tav tm="100000">
                                          <p:val>
                                            <p:strVal val="#ppt_x"/>
                                          </p:val>
                                        </p:tav>
                                      </p:tavLst>
                                    </p:anim>
                                    <p:anim calcmode="lin" valueType="num">
                                      <p:cBhvr additive="base">
                                        <p:cTn id="195" dur="5000" fill="hold"/>
                                        <p:tgtEl>
                                          <p:spTgt spid="44"/>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iterate type="lt">
                                    <p:tmPct val="0"/>
                                  </p:iterate>
                                  <p:childTnLst>
                                    <p:set>
                                      <p:cBhvr>
                                        <p:cTn id="197" dur="1" fill="hold">
                                          <p:stCondLst>
                                            <p:cond delay="0"/>
                                          </p:stCondLst>
                                        </p:cTn>
                                        <p:tgtEl>
                                          <p:spTgt spid="46"/>
                                        </p:tgtEl>
                                        <p:attrNameLst>
                                          <p:attrName>style.visibility</p:attrName>
                                        </p:attrNameLst>
                                      </p:cBhvr>
                                      <p:to>
                                        <p:strVal val="visible"/>
                                      </p:to>
                                    </p:set>
                                    <p:anim calcmode="lin" valueType="num">
                                      <p:cBhvr additive="base">
                                        <p:cTn id="198" dur="5000" fill="hold"/>
                                        <p:tgtEl>
                                          <p:spTgt spid="46"/>
                                        </p:tgtEl>
                                        <p:attrNameLst>
                                          <p:attrName>ppt_x</p:attrName>
                                        </p:attrNameLst>
                                      </p:cBhvr>
                                      <p:tavLst>
                                        <p:tav tm="0">
                                          <p:val>
                                            <p:strVal val="1+#ppt_w/2"/>
                                          </p:val>
                                        </p:tav>
                                        <p:tav tm="100000">
                                          <p:val>
                                            <p:strVal val="#ppt_x"/>
                                          </p:val>
                                        </p:tav>
                                      </p:tavLst>
                                    </p:anim>
                                    <p:anim calcmode="lin" valueType="num">
                                      <p:cBhvr additive="base">
                                        <p:cTn id="199" dur="5000" fill="hold"/>
                                        <p:tgtEl>
                                          <p:spTgt spid="4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iterate type="lt">
                                    <p:tmPct val="0"/>
                                  </p:iterate>
                                  <p:childTnLst>
                                    <p:set>
                                      <p:cBhvr>
                                        <p:cTn id="201" dur="1" fill="hold">
                                          <p:stCondLst>
                                            <p:cond delay="0"/>
                                          </p:stCondLst>
                                        </p:cTn>
                                        <p:tgtEl>
                                          <p:spTgt spid="48"/>
                                        </p:tgtEl>
                                        <p:attrNameLst>
                                          <p:attrName>style.visibility</p:attrName>
                                        </p:attrNameLst>
                                      </p:cBhvr>
                                      <p:to>
                                        <p:strVal val="visible"/>
                                      </p:to>
                                    </p:set>
                                    <p:anim calcmode="lin" valueType="num">
                                      <p:cBhvr additive="base">
                                        <p:cTn id="202" dur="5000" fill="hold"/>
                                        <p:tgtEl>
                                          <p:spTgt spid="48"/>
                                        </p:tgtEl>
                                        <p:attrNameLst>
                                          <p:attrName>ppt_x</p:attrName>
                                        </p:attrNameLst>
                                      </p:cBhvr>
                                      <p:tavLst>
                                        <p:tav tm="0">
                                          <p:val>
                                            <p:strVal val="1+#ppt_w/2"/>
                                          </p:val>
                                        </p:tav>
                                        <p:tav tm="100000">
                                          <p:val>
                                            <p:strVal val="#ppt_x"/>
                                          </p:val>
                                        </p:tav>
                                      </p:tavLst>
                                    </p:anim>
                                    <p:anim calcmode="lin" valueType="num">
                                      <p:cBhvr additive="base">
                                        <p:cTn id="203" dur="5000" fill="hold"/>
                                        <p:tgtEl>
                                          <p:spTgt spid="48"/>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iterate type="lt">
                                    <p:tmPct val="0"/>
                                  </p:iterate>
                                  <p:childTnLst>
                                    <p:set>
                                      <p:cBhvr>
                                        <p:cTn id="205" dur="1" fill="hold">
                                          <p:stCondLst>
                                            <p:cond delay="0"/>
                                          </p:stCondLst>
                                        </p:cTn>
                                        <p:tgtEl>
                                          <p:spTgt spid="50"/>
                                        </p:tgtEl>
                                        <p:attrNameLst>
                                          <p:attrName>style.visibility</p:attrName>
                                        </p:attrNameLst>
                                      </p:cBhvr>
                                      <p:to>
                                        <p:strVal val="visible"/>
                                      </p:to>
                                    </p:set>
                                    <p:anim calcmode="lin" valueType="num">
                                      <p:cBhvr additive="base">
                                        <p:cTn id="206" dur="5000" fill="hold"/>
                                        <p:tgtEl>
                                          <p:spTgt spid="50"/>
                                        </p:tgtEl>
                                        <p:attrNameLst>
                                          <p:attrName>ppt_x</p:attrName>
                                        </p:attrNameLst>
                                      </p:cBhvr>
                                      <p:tavLst>
                                        <p:tav tm="0">
                                          <p:val>
                                            <p:strVal val="1+#ppt_w/2"/>
                                          </p:val>
                                        </p:tav>
                                        <p:tav tm="100000">
                                          <p:val>
                                            <p:strVal val="#ppt_x"/>
                                          </p:val>
                                        </p:tav>
                                      </p:tavLst>
                                    </p:anim>
                                    <p:anim calcmode="lin" valueType="num">
                                      <p:cBhvr additive="base">
                                        <p:cTn id="207" dur="5000" fill="hold"/>
                                        <p:tgtEl>
                                          <p:spTgt spid="5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iterate type="lt">
                                    <p:tmPct val="0"/>
                                  </p:iterate>
                                  <p:childTnLst>
                                    <p:set>
                                      <p:cBhvr>
                                        <p:cTn id="209" dur="1" fill="hold">
                                          <p:stCondLst>
                                            <p:cond delay="0"/>
                                          </p:stCondLst>
                                        </p:cTn>
                                        <p:tgtEl>
                                          <p:spTgt spid="52"/>
                                        </p:tgtEl>
                                        <p:attrNameLst>
                                          <p:attrName>style.visibility</p:attrName>
                                        </p:attrNameLst>
                                      </p:cBhvr>
                                      <p:to>
                                        <p:strVal val="visible"/>
                                      </p:to>
                                    </p:set>
                                    <p:anim calcmode="lin" valueType="num">
                                      <p:cBhvr additive="base">
                                        <p:cTn id="210" dur="5000" fill="hold"/>
                                        <p:tgtEl>
                                          <p:spTgt spid="52"/>
                                        </p:tgtEl>
                                        <p:attrNameLst>
                                          <p:attrName>ppt_x</p:attrName>
                                        </p:attrNameLst>
                                      </p:cBhvr>
                                      <p:tavLst>
                                        <p:tav tm="0">
                                          <p:val>
                                            <p:strVal val="1+#ppt_w/2"/>
                                          </p:val>
                                        </p:tav>
                                        <p:tav tm="100000">
                                          <p:val>
                                            <p:strVal val="#ppt_x"/>
                                          </p:val>
                                        </p:tav>
                                      </p:tavLst>
                                    </p:anim>
                                    <p:anim calcmode="lin" valueType="num">
                                      <p:cBhvr additive="base">
                                        <p:cTn id="211" dur="5000" fill="hold"/>
                                        <p:tgtEl>
                                          <p:spTgt spid="5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iterate type="lt">
                                    <p:tmPct val="0"/>
                                  </p:iterate>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5000" fill="hold"/>
                                        <p:tgtEl>
                                          <p:spTgt spid="54"/>
                                        </p:tgtEl>
                                        <p:attrNameLst>
                                          <p:attrName>ppt_x</p:attrName>
                                        </p:attrNameLst>
                                      </p:cBhvr>
                                      <p:tavLst>
                                        <p:tav tm="0">
                                          <p:val>
                                            <p:strVal val="1+#ppt_w/2"/>
                                          </p:val>
                                        </p:tav>
                                        <p:tav tm="100000">
                                          <p:val>
                                            <p:strVal val="#ppt_x"/>
                                          </p:val>
                                        </p:tav>
                                      </p:tavLst>
                                    </p:anim>
                                    <p:anim calcmode="lin" valueType="num">
                                      <p:cBhvr additive="base">
                                        <p:cTn id="215" dur="5000" fill="hold"/>
                                        <p:tgtEl>
                                          <p:spTgt spid="54"/>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iterate type="lt">
                                    <p:tmPct val="0"/>
                                  </p:iterate>
                                  <p:childTnLst>
                                    <p:set>
                                      <p:cBhvr>
                                        <p:cTn id="217" dur="1" fill="hold">
                                          <p:stCondLst>
                                            <p:cond delay="0"/>
                                          </p:stCondLst>
                                        </p:cTn>
                                        <p:tgtEl>
                                          <p:spTgt spid="56"/>
                                        </p:tgtEl>
                                        <p:attrNameLst>
                                          <p:attrName>style.visibility</p:attrName>
                                        </p:attrNameLst>
                                      </p:cBhvr>
                                      <p:to>
                                        <p:strVal val="visible"/>
                                      </p:to>
                                    </p:set>
                                    <p:anim calcmode="lin" valueType="num">
                                      <p:cBhvr additive="base">
                                        <p:cTn id="218" dur="5000" fill="hold"/>
                                        <p:tgtEl>
                                          <p:spTgt spid="56"/>
                                        </p:tgtEl>
                                        <p:attrNameLst>
                                          <p:attrName>ppt_x</p:attrName>
                                        </p:attrNameLst>
                                      </p:cBhvr>
                                      <p:tavLst>
                                        <p:tav tm="0">
                                          <p:val>
                                            <p:strVal val="1+#ppt_w/2"/>
                                          </p:val>
                                        </p:tav>
                                        <p:tav tm="100000">
                                          <p:val>
                                            <p:strVal val="#ppt_x"/>
                                          </p:val>
                                        </p:tav>
                                      </p:tavLst>
                                    </p:anim>
                                    <p:anim calcmode="lin" valueType="num">
                                      <p:cBhvr additive="base">
                                        <p:cTn id="219" dur="5000" fill="hold"/>
                                        <p:tgtEl>
                                          <p:spTgt spid="56"/>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iterate type="lt">
                                    <p:tmPct val="0"/>
                                  </p:iterate>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1+#ppt_w/2"/>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8" presetClass="emph" presetSubtype="0" fill="hold" grpId="1" nodeType="withEffect">
                                  <p:stCondLst>
                                    <p:cond delay="0"/>
                                  </p:stCondLst>
                                  <p:iterate type="lt">
                                    <p:tmPct val="0"/>
                                  </p:iterate>
                                  <p:childTnLst>
                                    <p:animRot by="21600000">
                                      <p:cBhvr>
                                        <p:cTn id="225" dur="5000" fill="hold"/>
                                        <p:tgtEl>
                                          <p:spTgt spid="23"/>
                                        </p:tgtEl>
                                        <p:attrNameLst>
                                          <p:attrName>r</p:attrName>
                                        </p:attrNameLst>
                                      </p:cBhvr>
                                    </p:animRot>
                                  </p:childTnLst>
                                </p:cTn>
                              </p:par>
                              <p:par>
                                <p:cTn id="226" presetID="8" presetClass="emph" presetSubtype="0" fill="hold" grpId="1" nodeType="withEffect">
                                  <p:stCondLst>
                                    <p:cond delay="0"/>
                                  </p:stCondLst>
                                  <p:iterate type="lt">
                                    <p:tmPct val="0"/>
                                  </p:iterate>
                                  <p:childTnLst>
                                    <p:animRot by="21600000">
                                      <p:cBhvr>
                                        <p:cTn id="227" dur="5000" fill="hold"/>
                                        <p:tgtEl>
                                          <p:spTgt spid="25"/>
                                        </p:tgtEl>
                                        <p:attrNameLst>
                                          <p:attrName>r</p:attrName>
                                        </p:attrNameLst>
                                      </p:cBhvr>
                                    </p:animRot>
                                  </p:childTnLst>
                                </p:cTn>
                              </p:par>
                              <p:par>
                                <p:cTn id="228" presetID="8" presetClass="emph" presetSubtype="0" fill="hold" grpId="1" nodeType="withEffect">
                                  <p:stCondLst>
                                    <p:cond delay="0"/>
                                  </p:stCondLst>
                                  <p:iterate type="lt">
                                    <p:tmPct val="0"/>
                                  </p:iterate>
                                  <p:childTnLst>
                                    <p:animRot by="21600000">
                                      <p:cBhvr>
                                        <p:cTn id="229" dur="5000" fill="hold"/>
                                        <p:tgtEl>
                                          <p:spTgt spid="27"/>
                                        </p:tgtEl>
                                        <p:attrNameLst>
                                          <p:attrName>r</p:attrName>
                                        </p:attrNameLst>
                                      </p:cBhvr>
                                    </p:animRot>
                                  </p:childTnLst>
                                </p:cTn>
                              </p:par>
                              <p:par>
                                <p:cTn id="230" presetID="8" presetClass="emph" presetSubtype="0" fill="hold" grpId="1" nodeType="withEffect">
                                  <p:stCondLst>
                                    <p:cond delay="0"/>
                                  </p:stCondLst>
                                  <p:iterate type="lt">
                                    <p:tmPct val="0"/>
                                  </p:iterate>
                                  <p:childTnLst>
                                    <p:animRot by="21600000">
                                      <p:cBhvr>
                                        <p:cTn id="231" dur="5000" fill="hold"/>
                                        <p:tgtEl>
                                          <p:spTgt spid="29"/>
                                        </p:tgtEl>
                                        <p:attrNameLst>
                                          <p:attrName>r</p:attrName>
                                        </p:attrNameLst>
                                      </p:cBhvr>
                                    </p:animRot>
                                  </p:childTnLst>
                                </p:cTn>
                              </p:par>
                              <p:par>
                                <p:cTn id="232" presetID="8" presetClass="emph" presetSubtype="0" fill="hold" grpId="1" nodeType="withEffect">
                                  <p:stCondLst>
                                    <p:cond delay="0"/>
                                  </p:stCondLst>
                                  <p:iterate type="lt">
                                    <p:tmPct val="0"/>
                                  </p:iterate>
                                  <p:childTnLst>
                                    <p:animRot by="21600000">
                                      <p:cBhvr>
                                        <p:cTn id="233" dur="5000" fill="hold"/>
                                        <p:tgtEl>
                                          <p:spTgt spid="31"/>
                                        </p:tgtEl>
                                        <p:attrNameLst>
                                          <p:attrName>r</p:attrName>
                                        </p:attrNameLst>
                                      </p:cBhvr>
                                    </p:animRot>
                                  </p:childTnLst>
                                </p:cTn>
                              </p:par>
                              <p:par>
                                <p:cTn id="234" presetID="8" presetClass="emph" presetSubtype="0" fill="hold" grpId="1" nodeType="withEffect">
                                  <p:stCondLst>
                                    <p:cond delay="0"/>
                                  </p:stCondLst>
                                  <p:iterate type="lt">
                                    <p:tmPct val="0"/>
                                  </p:iterate>
                                  <p:childTnLst>
                                    <p:animRot by="21600000">
                                      <p:cBhvr>
                                        <p:cTn id="235" dur="5000" fill="hold"/>
                                        <p:tgtEl>
                                          <p:spTgt spid="33"/>
                                        </p:tgtEl>
                                        <p:attrNameLst>
                                          <p:attrName>r</p:attrName>
                                        </p:attrNameLst>
                                      </p:cBhvr>
                                    </p:animRot>
                                  </p:childTnLst>
                                </p:cTn>
                              </p:par>
                              <p:par>
                                <p:cTn id="236" presetID="8" presetClass="emph" presetSubtype="0" fill="hold" grpId="1" nodeType="withEffect">
                                  <p:stCondLst>
                                    <p:cond delay="0"/>
                                  </p:stCondLst>
                                  <p:iterate type="lt">
                                    <p:tmPct val="0"/>
                                  </p:iterate>
                                  <p:childTnLst>
                                    <p:animRot by="21600000">
                                      <p:cBhvr>
                                        <p:cTn id="237" dur="5000" fill="hold"/>
                                        <p:tgtEl>
                                          <p:spTgt spid="35"/>
                                        </p:tgtEl>
                                        <p:attrNameLst>
                                          <p:attrName>r</p:attrName>
                                        </p:attrNameLst>
                                      </p:cBhvr>
                                    </p:animRot>
                                  </p:childTnLst>
                                </p:cTn>
                              </p:par>
                              <p:par>
                                <p:cTn id="238" presetID="8" presetClass="emph" presetSubtype="0" fill="hold" grpId="1" nodeType="withEffect">
                                  <p:stCondLst>
                                    <p:cond delay="0"/>
                                  </p:stCondLst>
                                  <p:iterate type="lt">
                                    <p:tmPct val="0"/>
                                  </p:iterate>
                                  <p:childTnLst>
                                    <p:animRot by="21600000">
                                      <p:cBhvr>
                                        <p:cTn id="239" dur="5000" fill="hold"/>
                                        <p:tgtEl>
                                          <p:spTgt spid="37"/>
                                        </p:tgtEl>
                                        <p:attrNameLst>
                                          <p:attrName>r</p:attrName>
                                        </p:attrNameLst>
                                      </p:cBhvr>
                                    </p:animRot>
                                  </p:childTnLst>
                                </p:cTn>
                              </p:par>
                              <p:par>
                                <p:cTn id="240" presetID="8" presetClass="emph" presetSubtype="0" fill="hold" grpId="1" nodeType="withEffect">
                                  <p:stCondLst>
                                    <p:cond delay="0"/>
                                  </p:stCondLst>
                                  <p:iterate type="lt">
                                    <p:tmPct val="0"/>
                                  </p:iterate>
                                  <p:childTnLst>
                                    <p:animRot by="21600000">
                                      <p:cBhvr>
                                        <p:cTn id="241" dur="5000" fill="hold"/>
                                        <p:tgtEl>
                                          <p:spTgt spid="39"/>
                                        </p:tgtEl>
                                        <p:attrNameLst>
                                          <p:attrName>r</p:attrName>
                                        </p:attrNameLst>
                                      </p:cBhvr>
                                    </p:animRot>
                                  </p:childTnLst>
                                </p:cTn>
                              </p:par>
                              <p:par>
                                <p:cTn id="242" presetID="8" presetClass="emph" presetSubtype="0" fill="hold" grpId="1" nodeType="withEffect">
                                  <p:stCondLst>
                                    <p:cond delay="0"/>
                                  </p:stCondLst>
                                  <p:iterate type="lt">
                                    <p:tmPct val="0"/>
                                  </p:iterate>
                                  <p:childTnLst>
                                    <p:animRot by="-21600000">
                                      <p:cBhvr>
                                        <p:cTn id="243" dur="5000" fill="hold"/>
                                        <p:tgtEl>
                                          <p:spTgt spid="24"/>
                                        </p:tgtEl>
                                        <p:attrNameLst>
                                          <p:attrName>r</p:attrName>
                                        </p:attrNameLst>
                                      </p:cBhvr>
                                    </p:animRot>
                                  </p:childTnLst>
                                </p:cTn>
                              </p:par>
                              <p:par>
                                <p:cTn id="244" presetID="8" presetClass="emph" presetSubtype="0" fill="hold" grpId="1" nodeType="withEffect">
                                  <p:stCondLst>
                                    <p:cond delay="0"/>
                                  </p:stCondLst>
                                  <p:iterate type="lt">
                                    <p:tmPct val="0"/>
                                  </p:iterate>
                                  <p:childTnLst>
                                    <p:animRot by="-21600000">
                                      <p:cBhvr>
                                        <p:cTn id="245" dur="5000" fill="hold"/>
                                        <p:tgtEl>
                                          <p:spTgt spid="26"/>
                                        </p:tgtEl>
                                        <p:attrNameLst>
                                          <p:attrName>r</p:attrName>
                                        </p:attrNameLst>
                                      </p:cBhvr>
                                    </p:animRot>
                                  </p:childTnLst>
                                </p:cTn>
                              </p:par>
                              <p:par>
                                <p:cTn id="246" presetID="8" presetClass="emph" presetSubtype="0" fill="hold" grpId="1" nodeType="withEffect">
                                  <p:stCondLst>
                                    <p:cond delay="0"/>
                                  </p:stCondLst>
                                  <p:iterate type="lt">
                                    <p:tmPct val="0"/>
                                  </p:iterate>
                                  <p:childTnLst>
                                    <p:animRot by="-21600000">
                                      <p:cBhvr>
                                        <p:cTn id="247" dur="5000" fill="hold"/>
                                        <p:tgtEl>
                                          <p:spTgt spid="28"/>
                                        </p:tgtEl>
                                        <p:attrNameLst>
                                          <p:attrName>r</p:attrName>
                                        </p:attrNameLst>
                                      </p:cBhvr>
                                    </p:animRot>
                                  </p:childTnLst>
                                </p:cTn>
                              </p:par>
                              <p:par>
                                <p:cTn id="248" presetID="8" presetClass="emph" presetSubtype="0" fill="hold" grpId="1" nodeType="withEffect">
                                  <p:stCondLst>
                                    <p:cond delay="0"/>
                                  </p:stCondLst>
                                  <p:iterate type="lt">
                                    <p:tmPct val="0"/>
                                  </p:iterate>
                                  <p:childTnLst>
                                    <p:animRot by="-21600000">
                                      <p:cBhvr>
                                        <p:cTn id="249" dur="5000" fill="hold"/>
                                        <p:tgtEl>
                                          <p:spTgt spid="30"/>
                                        </p:tgtEl>
                                        <p:attrNameLst>
                                          <p:attrName>r</p:attrName>
                                        </p:attrNameLst>
                                      </p:cBhvr>
                                    </p:animRot>
                                  </p:childTnLst>
                                </p:cTn>
                              </p:par>
                              <p:par>
                                <p:cTn id="250" presetID="8" presetClass="emph" presetSubtype="0" fill="hold" grpId="1" nodeType="withEffect">
                                  <p:stCondLst>
                                    <p:cond delay="0"/>
                                  </p:stCondLst>
                                  <p:iterate type="lt">
                                    <p:tmPct val="0"/>
                                  </p:iterate>
                                  <p:childTnLst>
                                    <p:animRot by="-21600000">
                                      <p:cBhvr>
                                        <p:cTn id="251" dur="5000" fill="hold"/>
                                        <p:tgtEl>
                                          <p:spTgt spid="32"/>
                                        </p:tgtEl>
                                        <p:attrNameLst>
                                          <p:attrName>r</p:attrName>
                                        </p:attrNameLst>
                                      </p:cBhvr>
                                    </p:animRot>
                                  </p:childTnLst>
                                </p:cTn>
                              </p:par>
                              <p:par>
                                <p:cTn id="252" presetID="8" presetClass="emph" presetSubtype="0" fill="hold" grpId="1" nodeType="withEffect">
                                  <p:stCondLst>
                                    <p:cond delay="0"/>
                                  </p:stCondLst>
                                  <p:iterate type="lt">
                                    <p:tmPct val="0"/>
                                  </p:iterate>
                                  <p:childTnLst>
                                    <p:animRot by="-21600000">
                                      <p:cBhvr>
                                        <p:cTn id="253" dur="5000" fill="hold"/>
                                        <p:tgtEl>
                                          <p:spTgt spid="34"/>
                                        </p:tgtEl>
                                        <p:attrNameLst>
                                          <p:attrName>r</p:attrName>
                                        </p:attrNameLst>
                                      </p:cBhvr>
                                    </p:animRot>
                                  </p:childTnLst>
                                </p:cTn>
                              </p:par>
                              <p:par>
                                <p:cTn id="254" presetID="8" presetClass="emph" presetSubtype="0" fill="hold" grpId="1" nodeType="withEffect">
                                  <p:stCondLst>
                                    <p:cond delay="0"/>
                                  </p:stCondLst>
                                  <p:iterate type="lt">
                                    <p:tmPct val="0"/>
                                  </p:iterate>
                                  <p:childTnLst>
                                    <p:animRot by="-21600000">
                                      <p:cBhvr>
                                        <p:cTn id="255" dur="5000" fill="hold"/>
                                        <p:tgtEl>
                                          <p:spTgt spid="36"/>
                                        </p:tgtEl>
                                        <p:attrNameLst>
                                          <p:attrName>r</p:attrName>
                                        </p:attrNameLst>
                                      </p:cBhvr>
                                    </p:animRot>
                                  </p:childTnLst>
                                </p:cTn>
                              </p:par>
                              <p:par>
                                <p:cTn id="256" presetID="8" presetClass="emph" presetSubtype="0" fill="hold" grpId="1" nodeType="withEffect">
                                  <p:stCondLst>
                                    <p:cond delay="0"/>
                                  </p:stCondLst>
                                  <p:iterate type="lt">
                                    <p:tmPct val="0"/>
                                  </p:iterate>
                                  <p:childTnLst>
                                    <p:animRot by="-21600000">
                                      <p:cBhvr>
                                        <p:cTn id="257" dur="5000" fill="hold"/>
                                        <p:tgtEl>
                                          <p:spTgt spid="38"/>
                                        </p:tgtEl>
                                        <p:attrNameLst>
                                          <p:attrName>r</p:attrName>
                                        </p:attrNameLst>
                                      </p:cBhvr>
                                    </p:animRot>
                                  </p:childTnLst>
                                </p:cTn>
                              </p:par>
                              <p:par>
                                <p:cTn id="258" presetID="8" presetClass="emph" presetSubtype="0" fill="hold" grpId="1" nodeType="withEffect">
                                  <p:stCondLst>
                                    <p:cond delay="0"/>
                                  </p:stCondLst>
                                  <p:iterate type="lt">
                                    <p:tmPct val="0"/>
                                  </p:iterate>
                                  <p:childTnLst>
                                    <p:animRot by="-21600000">
                                      <p:cBhvr>
                                        <p:cTn id="259" dur="5000" fill="hold"/>
                                        <p:tgtEl>
                                          <p:spTgt spid="40"/>
                                        </p:tgtEl>
                                        <p:attrNameLst>
                                          <p:attrName>r</p:attrName>
                                        </p:attrNameLst>
                                      </p:cBhvr>
                                    </p:animRot>
                                  </p:childTnLst>
                                </p:cTn>
                              </p:par>
                              <p:par>
                                <p:cTn id="260" presetID="8" presetClass="emph" presetSubtype="0" fill="hold" grpId="1" nodeType="withEffect">
                                  <p:stCondLst>
                                    <p:cond delay="0"/>
                                  </p:stCondLst>
                                  <p:iterate type="lt">
                                    <p:tmPct val="0"/>
                                  </p:iterate>
                                  <p:childTnLst>
                                    <p:animRot by="21600000">
                                      <p:cBhvr>
                                        <p:cTn id="261" dur="5000" fill="hold"/>
                                        <p:tgtEl>
                                          <p:spTgt spid="5"/>
                                        </p:tgtEl>
                                        <p:attrNameLst>
                                          <p:attrName>r</p:attrName>
                                        </p:attrNameLst>
                                      </p:cBhvr>
                                    </p:animRot>
                                  </p:childTnLst>
                                </p:cTn>
                              </p:par>
                              <p:par>
                                <p:cTn id="262" presetID="8" presetClass="emph" presetSubtype="0" fill="hold" grpId="1" nodeType="withEffect">
                                  <p:stCondLst>
                                    <p:cond delay="0"/>
                                  </p:stCondLst>
                                  <p:iterate type="lt">
                                    <p:tmPct val="0"/>
                                  </p:iterate>
                                  <p:childTnLst>
                                    <p:animRot by="21600000">
                                      <p:cBhvr>
                                        <p:cTn id="263" dur="5000" fill="hold"/>
                                        <p:tgtEl>
                                          <p:spTgt spid="7"/>
                                        </p:tgtEl>
                                        <p:attrNameLst>
                                          <p:attrName>r</p:attrName>
                                        </p:attrNameLst>
                                      </p:cBhvr>
                                    </p:animRot>
                                  </p:childTnLst>
                                </p:cTn>
                              </p:par>
                              <p:par>
                                <p:cTn id="264" presetID="8" presetClass="emph" presetSubtype="0" fill="hold" grpId="1" nodeType="withEffect">
                                  <p:stCondLst>
                                    <p:cond delay="0"/>
                                  </p:stCondLst>
                                  <p:iterate type="lt">
                                    <p:tmPct val="0"/>
                                  </p:iterate>
                                  <p:childTnLst>
                                    <p:animRot by="21600000">
                                      <p:cBhvr>
                                        <p:cTn id="265" dur="5000" fill="hold"/>
                                        <p:tgtEl>
                                          <p:spTgt spid="9"/>
                                        </p:tgtEl>
                                        <p:attrNameLst>
                                          <p:attrName>r</p:attrName>
                                        </p:attrNameLst>
                                      </p:cBhvr>
                                    </p:animRot>
                                  </p:childTnLst>
                                </p:cTn>
                              </p:par>
                              <p:par>
                                <p:cTn id="266" presetID="8" presetClass="emph" presetSubtype="0" fill="hold" grpId="1" nodeType="withEffect">
                                  <p:stCondLst>
                                    <p:cond delay="0"/>
                                  </p:stCondLst>
                                  <p:iterate type="lt">
                                    <p:tmPct val="0"/>
                                  </p:iterate>
                                  <p:childTnLst>
                                    <p:animRot by="21600000">
                                      <p:cBhvr>
                                        <p:cTn id="267" dur="5000" fill="hold"/>
                                        <p:tgtEl>
                                          <p:spTgt spid="11"/>
                                        </p:tgtEl>
                                        <p:attrNameLst>
                                          <p:attrName>r</p:attrName>
                                        </p:attrNameLst>
                                      </p:cBhvr>
                                    </p:animRot>
                                  </p:childTnLst>
                                </p:cTn>
                              </p:par>
                              <p:par>
                                <p:cTn id="268" presetID="8" presetClass="emph" presetSubtype="0" fill="hold" grpId="1" nodeType="withEffect">
                                  <p:stCondLst>
                                    <p:cond delay="0"/>
                                  </p:stCondLst>
                                  <p:iterate type="lt">
                                    <p:tmPct val="0"/>
                                  </p:iterate>
                                  <p:childTnLst>
                                    <p:animRot by="21600000">
                                      <p:cBhvr>
                                        <p:cTn id="269" dur="5000" fill="hold"/>
                                        <p:tgtEl>
                                          <p:spTgt spid="13"/>
                                        </p:tgtEl>
                                        <p:attrNameLst>
                                          <p:attrName>r</p:attrName>
                                        </p:attrNameLst>
                                      </p:cBhvr>
                                    </p:animRot>
                                  </p:childTnLst>
                                </p:cTn>
                              </p:par>
                              <p:par>
                                <p:cTn id="270" presetID="8" presetClass="emph" presetSubtype="0" fill="hold" grpId="1" nodeType="withEffect">
                                  <p:stCondLst>
                                    <p:cond delay="0"/>
                                  </p:stCondLst>
                                  <p:iterate type="lt">
                                    <p:tmPct val="0"/>
                                  </p:iterate>
                                  <p:childTnLst>
                                    <p:animRot by="21600000">
                                      <p:cBhvr>
                                        <p:cTn id="271" dur="5000" fill="hold"/>
                                        <p:tgtEl>
                                          <p:spTgt spid="15"/>
                                        </p:tgtEl>
                                        <p:attrNameLst>
                                          <p:attrName>r</p:attrName>
                                        </p:attrNameLst>
                                      </p:cBhvr>
                                    </p:animRot>
                                  </p:childTnLst>
                                </p:cTn>
                              </p:par>
                              <p:par>
                                <p:cTn id="272" presetID="8" presetClass="emph" presetSubtype="0" fill="hold" grpId="1" nodeType="withEffect">
                                  <p:stCondLst>
                                    <p:cond delay="0"/>
                                  </p:stCondLst>
                                  <p:iterate type="lt">
                                    <p:tmPct val="0"/>
                                  </p:iterate>
                                  <p:childTnLst>
                                    <p:animRot by="21600000">
                                      <p:cBhvr>
                                        <p:cTn id="273" dur="5000" fill="hold"/>
                                        <p:tgtEl>
                                          <p:spTgt spid="17"/>
                                        </p:tgtEl>
                                        <p:attrNameLst>
                                          <p:attrName>r</p:attrName>
                                        </p:attrNameLst>
                                      </p:cBhvr>
                                    </p:animRot>
                                  </p:childTnLst>
                                </p:cTn>
                              </p:par>
                              <p:par>
                                <p:cTn id="274" presetID="8" presetClass="emph" presetSubtype="0" fill="hold" grpId="1" nodeType="withEffect">
                                  <p:stCondLst>
                                    <p:cond delay="0"/>
                                  </p:stCondLst>
                                  <p:iterate type="lt">
                                    <p:tmPct val="0"/>
                                  </p:iterate>
                                  <p:childTnLst>
                                    <p:animRot by="21600000">
                                      <p:cBhvr>
                                        <p:cTn id="275" dur="5000" fill="hold"/>
                                        <p:tgtEl>
                                          <p:spTgt spid="19"/>
                                        </p:tgtEl>
                                        <p:attrNameLst>
                                          <p:attrName>r</p:attrName>
                                        </p:attrNameLst>
                                      </p:cBhvr>
                                    </p:animRot>
                                  </p:childTnLst>
                                </p:cTn>
                              </p:par>
                              <p:par>
                                <p:cTn id="276" presetID="8" presetClass="emph" presetSubtype="0" fill="hold" grpId="1" nodeType="withEffect">
                                  <p:stCondLst>
                                    <p:cond delay="0"/>
                                  </p:stCondLst>
                                  <p:iterate type="lt">
                                    <p:tmPct val="0"/>
                                  </p:iterate>
                                  <p:childTnLst>
                                    <p:animRot by="21600000">
                                      <p:cBhvr>
                                        <p:cTn id="277" dur="5000" fill="hold"/>
                                        <p:tgtEl>
                                          <p:spTgt spid="21"/>
                                        </p:tgtEl>
                                        <p:attrNameLst>
                                          <p:attrName>r</p:attrName>
                                        </p:attrNameLst>
                                      </p:cBhvr>
                                    </p:animRot>
                                  </p:childTnLst>
                                </p:cTn>
                              </p:par>
                              <p:par>
                                <p:cTn id="278" presetID="8" presetClass="emph" presetSubtype="0" fill="hold" grpId="1" nodeType="withEffect">
                                  <p:stCondLst>
                                    <p:cond delay="0"/>
                                  </p:stCondLst>
                                  <p:iterate type="lt">
                                    <p:tmPct val="0"/>
                                  </p:iterate>
                                  <p:childTnLst>
                                    <p:animRot by="-21600000">
                                      <p:cBhvr>
                                        <p:cTn id="279" dur="5000" fill="hold"/>
                                        <p:tgtEl>
                                          <p:spTgt spid="6"/>
                                        </p:tgtEl>
                                        <p:attrNameLst>
                                          <p:attrName>r</p:attrName>
                                        </p:attrNameLst>
                                      </p:cBhvr>
                                    </p:animRot>
                                  </p:childTnLst>
                                </p:cTn>
                              </p:par>
                              <p:par>
                                <p:cTn id="280" presetID="8" presetClass="emph" presetSubtype="0" fill="hold" grpId="1" nodeType="withEffect">
                                  <p:stCondLst>
                                    <p:cond delay="0"/>
                                  </p:stCondLst>
                                  <p:iterate type="lt">
                                    <p:tmPct val="0"/>
                                  </p:iterate>
                                  <p:childTnLst>
                                    <p:animRot by="-21600000">
                                      <p:cBhvr>
                                        <p:cTn id="281" dur="5000" fill="hold"/>
                                        <p:tgtEl>
                                          <p:spTgt spid="8"/>
                                        </p:tgtEl>
                                        <p:attrNameLst>
                                          <p:attrName>r</p:attrName>
                                        </p:attrNameLst>
                                      </p:cBhvr>
                                    </p:animRot>
                                  </p:childTnLst>
                                </p:cTn>
                              </p:par>
                              <p:par>
                                <p:cTn id="282" presetID="8" presetClass="emph" presetSubtype="0" fill="hold" grpId="1" nodeType="withEffect">
                                  <p:stCondLst>
                                    <p:cond delay="0"/>
                                  </p:stCondLst>
                                  <p:iterate type="lt">
                                    <p:tmPct val="0"/>
                                  </p:iterate>
                                  <p:childTnLst>
                                    <p:animRot by="-21600000">
                                      <p:cBhvr>
                                        <p:cTn id="283" dur="5000" fill="hold"/>
                                        <p:tgtEl>
                                          <p:spTgt spid="10"/>
                                        </p:tgtEl>
                                        <p:attrNameLst>
                                          <p:attrName>r</p:attrName>
                                        </p:attrNameLst>
                                      </p:cBhvr>
                                    </p:animRot>
                                  </p:childTnLst>
                                </p:cTn>
                              </p:par>
                              <p:par>
                                <p:cTn id="284" presetID="8" presetClass="emph" presetSubtype="0" fill="hold" grpId="1" nodeType="withEffect">
                                  <p:stCondLst>
                                    <p:cond delay="0"/>
                                  </p:stCondLst>
                                  <p:iterate type="lt">
                                    <p:tmPct val="0"/>
                                  </p:iterate>
                                  <p:childTnLst>
                                    <p:animRot by="-21600000">
                                      <p:cBhvr>
                                        <p:cTn id="285" dur="5000" fill="hold"/>
                                        <p:tgtEl>
                                          <p:spTgt spid="12"/>
                                        </p:tgtEl>
                                        <p:attrNameLst>
                                          <p:attrName>r</p:attrName>
                                        </p:attrNameLst>
                                      </p:cBhvr>
                                    </p:animRot>
                                  </p:childTnLst>
                                </p:cTn>
                              </p:par>
                              <p:par>
                                <p:cTn id="286" presetID="8" presetClass="emph" presetSubtype="0" fill="hold" grpId="1" nodeType="withEffect">
                                  <p:stCondLst>
                                    <p:cond delay="0"/>
                                  </p:stCondLst>
                                  <p:iterate type="lt">
                                    <p:tmPct val="0"/>
                                  </p:iterate>
                                  <p:childTnLst>
                                    <p:animRot by="-21600000">
                                      <p:cBhvr>
                                        <p:cTn id="287" dur="5000" fill="hold"/>
                                        <p:tgtEl>
                                          <p:spTgt spid="14"/>
                                        </p:tgtEl>
                                        <p:attrNameLst>
                                          <p:attrName>r</p:attrName>
                                        </p:attrNameLst>
                                      </p:cBhvr>
                                    </p:animRot>
                                  </p:childTnLst>
                                </p:cTn>
                              </p:par>
                              <p:par>
                                <p:cTn id="288" presetID="8" presetClass="emph" presetSubtype="0" fill="hold" grpId="1" nodeType="withEffect">
                                  <p:stCondLst>
                                    <p:cond delay="0"/>
                                  </p:stCondLst>
                                  <p:iterate type="lt">
                                    <p:tmPct val="0"/>
                                  </p:iterate>
                                  <p:childTnLst>
                                    <p:animRot by="-21600000">
                                      <p:cBhvr>
                                        <p:cTn id="289" dur="5000" fill="hold"/>
                                        <p:tgtEl>
                                          <p:spTgt spid="16"/>
                                        </p:tgtEl>
                                        <p:attrNameLst>
                                          <p:attrName>r</p:attrName>
                                        </p:attrNameLst>
                                      </p:cBhvr>
                                    </p:animRot>
                                  </p:childTnLst>
                                </p:cTn>
                              </p:par>
                              <p:par>
                                <p:cTn id="290" presetID="8" presetClass="emph" presetSubtype="0" fill="hold" grpId="1" nodeType="withEffect">
                                  <p:stCondLst>
                                    <p:cond delay="0"/>
                                  </p:stCondLst>
                                  <p:iterate type="lt">
                                    <p:tmPct val="0"/>
                                  </p:iterate>
                                  <p:childTnLst>
                                    <p:animRot by="-21600000">
                                      <p:cBhvr>
                                        <p:cTn id="291" dur="5000" fill="hold"/>
                                        <p:tgtEl>
                                          <p:spTgt spid="18"/>
                                        </p:tgtEl>
                                        <p:attrNameLst>
                                          <p:attrName>r</p:attrName>
                                        </p:attrNameLst>
                                      </p:cBhvr>
                                    </p:animRot>
                                  </p:childTnLst>
                                </p:cTn>
                              </p:par>
                              <p:par>
                                <p:cTn id="292" presetID="8" presetClass="emph" presetSubtype="0" fill="hold" grpId="1" nodeType="withEffect">
                                  <p:stCondLst>
                                    <p:cond delay="0"/>
                                  </p:stCondLst>
                                  <p:iterate type="lt">
                                    <p:tmPct val="0"/>
                                  </p:iterate>
                                  <p:childTnLst>
                                    <p:animRot by="-21600000">
                                      <p:cBhvr>
                                        <p:cTn id="293" dur="5000" fill="hold"/>
                                        <p:tgtEl>
                                          <p:spTgt spid="20"/>
                                        </p:tgtEl>
                                        <p:attrNameLst>
                                          <p:attrName>r</p:attrName>
                                        </p:attrNameLst>
                                      </p:cBhvr>
                                    </p:animRot>
                                  </p:childTnLst>
                                </p:cTn>
                              </p:par>
                              <p:par>
                                <p:cTn id="294" presetID="8" presetClass="emph" presetSubtype="0" fill="hold" grpId="1" nodeType="withEffect">
                                  <p:stCondLst>
                                    <p:cond delay="0"/>
                                  </p:stCondLst>
                                  <p:iterate type="lt">
                                    <p:tmPct val="0"/>
                                  </p:iterate>
                                  <p:childTnLst>
                                    <p:animRot by="-21600000">
                                      <p:cBhvr>
                                        <p:cTn id="295" dur="5000" fill="hold"/>
                                        <p:tgtEl>
                                          <p:spTgt spid="22"/>
                                        </p:tgtEl>
                                        <p:attrNameLst>
                                          <p:attrName>r</p:attrName>
                                        </p:attrNameLst>
                                      </p:cBhvr>
                                    </p:animRot>
                                  </p:childTnLst>
                                </p:cTn>
                              </p:par>
                              <p:par>
                                <p:cTn id="296" presetID="8" presetClass="emph" presetSubtype="0" fill="hold" grpId="1" nodeType="withEffect">
                                  <p:stCondLst>
                                    <p:cond delay="0"/>
                                  </p:stCondLst>
                                  <p:iterate type="lt">
                                    <p:tmPct val="0"/>
                                  </p:iterate>
                                  <p:childTnLst>
                                    <p:animRot by="21600000">
                                      <p:cBhvr>
                                        <p:cTn id="297" dur="5000" fill="hold"/>
                                        <p:tgtEl>
                                          <p:spTgt spid="41"/>
                                        </p:tgtEl>
                                        <p:attrNameLst>
                                          <p:attrName>r</p:attrName>
                                        </p:attrNameLst>
                                      </p:cBhvr>
                                    </p:animRot>
                                  </p:childTnLst>
                                </p:cTn>
                              </p:par>
                              <p:par>
                                <p:cTn id="298" presetID="8" presetClass="emph" presetSubtype="0" fill="hold" grpId="1" nodeType="withEffect">
                                  <p:stCondLst>
                                    <p:cond delay="0"/>
                                  </p:stCondLst>
                                  <p:iterate type="lt">
                                    <p:tmPct val="0"/>
                                  </p:iterate>
                                  <p:childTnLst>
                                    <p:animRot by="21600000">
                                      <p:cBhvr>
                                        <p:cTn id="299" dur="5000" fill="hold"/>
                                        <p:tgtEl>
                                          <p:spTgt spid="43"/>
                                        </p:tgtEl>
                                        <p:attrNameLst>
                                          <p:attrName>r</p:attrName>
                                        </p:attrNameLst>
                                      </p:cBhvr>
                                    </p:animRot>
                                  </p:childTnLst>
                                </p:cTn>
                              </p:par>
                              <p:par>
                                <p:cTn id="300" presetID="8" presetClass="emph" presetSubtype="0" fill="hold" grpId="1" nodeType="withEffect">
                                  <p:stCondLst>
                                    <p:cond delay="0"/>
                                  </p:stCondLst>
                                  <p:iterate type="lt">
                                    <p:tmPct val="0"/>
                                  </p:iterate>
                                  <p:childTnLst>
                                    <p:animRot by="21600000">
                                      <p:cBhvr>
                                        <p:cTn id="301" dur="5000" fill="hold"/>
                                        <p:tgtEl>
                                          <p:spTgt spid="45"/>
                                        </p:tgtEl>
                                        <p:attrNameLst>
                                          <p:attrName>r</p:attrName>
                                        </p:attrNameLst>
                                      </p:cBhvr>
                                    </p:animRot>
                                  </p:childTnLst>
                                </p:cTn>
                              </p:par>
                              <p:par>
                                <p:cTn id="302" presetID="8" presetClass="emph" presetSubtype="0" fill="hold" grpId="1" nodeType="withEffect">
                                  <p:stCondLst>
                                    <p:cond delay="0"/>
                                  </p:stCondLst>
                                  <p:iterate type="lt">
                                    <p:tmPct val="0"/>
                                  </p:iterate>
                                  <p:childTnLst>
                                    <p:animRot by="21600000">
                                      <p:cBhvr>
                                        <p:cTn id="303" dur="5000" fill="hold"/>
                                        <p:tgtEl>
                                          <p:spTgt spid="47"/>
                                        </p:tgtEl>
                                        <p:attrNameLst>
                                          <p:attrName>r</p:attrName>
                                        </p:attrNameLst>
                                      </p:cBhvr>
                                    </p:animRot>
                                  </p:childTnLst>
                                </p:cTn>
                              </p:par>
                              <p:par>
                                <p:cTn id="304" presetID="8" presetClass="emph" presetSubtype="0" fill="hold" grpId="1" nodeType="withEffect">
                                  <p:stCondLst>
                                    <p:cond delay="0"/>
                                  </p:stCondLst>
                                  <p:iterate type="lt">
                                    <p:tmPct val="0"/>
                                  </p:iterate>
                                  <p:childTnLst>
                                    <p:animRot by="21600000">
                                      <p:cBhvr>
                                        <p:cTn id="305" dur="5000" fill="hold"/>
                                        <p:tgtEl>
                                          <p:spTgt spid="49"/>
                                        </p:tgtEl>
                                        <p:attrNameLst>
                                          <p:attrName>r</p:attrName>
                                        </p:attrNameLst>
                                      </p:cBhvr>
                                    </p:animRot>
                                  </p:childTnLst>
                                </p:cTn>
                              </p:par>
                              <p:par>
                                <p:cTn id="306" presetID="8" presetClass="emph" presetSubtype="0" fill="hold" grpId="1" nodeType="withEffect">
                                  <p:stCondLst>
                                    <p:cond delay="0"/>
                                  </p:stCondLst>
                                  <p:iterate type="lt">
                                    <p:tmPct val="0"/>
                                  </p:iterate>
                                  <p:childTnLst>
                                    <p:animRot by="21600000">
                                      <p:cBhvr>
                                        <p:cTn id="307" dur="5000" fill="hold"/>
                                        <p:tgtEl>
                                          <p:spTgt spid="51"/>
                                        </p:tgtEl>
                                        <p:attrNameLst>
                                          <p:attrName>r</p:attrName>
                                        </p:attrNameLst>
                                      </p:cBhvr>
                                    </p:animRot>
                                  </p:childTnLst>
                                </p:cTn>
                              </p:par>
                              <p:par>
                                <p:cTn id="308" presetID="8" presetClass="emph" presetSubtype="0" fill="hold" grpId="1" nodeType="withEffect">
                                  <p:stCondLst>
                                    <p:cond delay="0"/>
                                  </p:stCondLst>
                                  <p:iterate type="lt">
                                    <p:tmPct val="0"/>
                                  </p:iterate>
                                  <p:childTnLst>
                                    <p:animRot by="21600000">
                                      <p:cBhvr>
                                        <p:cTn id="309" dur="5000" fill="hold"/>
                                        <p:tgtEl>
                                          <p:spTgt spid="53"/>
                                        </p:tgtEl>
                                        <p:attrNameLst>
                                          <p:attrName>r</p:attrName>
                                        </p:attrNameLst>
                                      </p:cBhvr>
                                    </p:animRot>
                                  </p:childTnLst>
                                </p:cTn>
                              </p:par>
                              <p:par>
                                <p:cTn id="310" presetID="8" presetClass="emph" presetSubtype="0" fill="hold" grpId="1" nodeType="withEffect">
                                  <p:stCondLst>
                                    <p:cond delay="0"/>
                                  </p:stCondLst>
                                  <p:iterate type="lt">
                                    <p:tmPct val="0"/>
                                  </p:iterate>
                                  <p:childTnLst>
                                    <p:animRot by="21600000">
                                      <p:cBhvr>
                                        <p:cTn id="311" dur="5000" fill="hold"/>
                                        <p:tgtEl>
                                          <p:spTgt spid="55"/>
                                        </p:tgtEl>
                                        <p:attrNameLst>
                                          <p:attrName>r</p:attrName>
                                        </p:attrNameLst>
                                      </p:cBhvr>
                                    </p:animRot>
                                  </p:childTnLst>
                                </p:cTn>
                              </p:par>
                              <p:par>
                                <p:cTn id="312" presetID="8" presetClass="emph" presetSubtype="0" fill="hold" grpId="1" nodeType="withEffect">
                                  <p:stCondLst>
                                    <p:cond delay="0"/>
                                  </p:stCondLst>
                                  <p:iterate type="lt">
                                    <p:tmPct val="0"/>
                                  </p:iterate>
                                  <p:childTnLst>
                                    <p:animRot by="21600000">
                                      <p:cBhvr>
                                        <p:cTn id="313" dur="5000" fill="hold"/>
                                        <p:tgtEl>
                                          <p:spTgt spid="57"/>
                                        </p:tgtEl>
                                        <p:attrNameLst>
                                          <p:attrName>r</p:attrName>
                                        </p:attrNameLst>
                                      </p:cBhvr>
                                    </p:animRot>
                                  </p:childTnLst>
                                </p:cTn>
                              </p:par>
                              <p:par>
                                <p:cTn id="314" presetID="8" presetClass="emph" presetSubtype="0" fill="hold" grpId="1" nodeType="withEffect">
                                  <p:stCondLst>
                                    <p:cond delay="0"/>
                                  </p:stCondLst>
                                  <p:iterate type="lt">
                                    <p:tmPct val="0"/>
                                  </p:iterate>
                                  <p:childTnLst>
                                    <p:animRot by="-21600000">
                                      <p:cBhvr>
                                        <p:cTn id="315" dur="5000" fill="hold"/>
                                        <p:tgtEl>
                                          <p:spTgt spid="42"/>
                                        </p:tgtEl>
                                        <p:attrNameLst>
                                          <p:attrName>r</p:attrName>
                                        </p:attrNameLst>
                                      </p:cBhvr>
                                    </p:animRot>
                                  </p:childTnLst>
                                </p:cTn>
                              </p:par>
                              <p:par>
                                <p:cTn id="316" presetID="8" presetClass="emph" presetSubtype="0" fill="hold" grpId="1" nodeType="withEffect">
                                  <p:stCondLst>
                                    <p:cond delay="0"/>
                                  </p:stCondLst>
                                  <p:iterate type="lt">
                                    <p:tmPct val="0"/>
                                  </p:iterate>
                                  <p:childTnLst>
                                    <p:animRot by="-21600000">
                                      <p:cBhvr>
                                        <p:cTn id="317" dur="5000" fill="hold"/>
                                        <p:tgtEl>
                                          <p:spTgt spid="44"/>
                                        </p:tgtEl>
                                        <p:attrNameLst>
                                          <p:attrName>r</p:attrName>
                                        </p:attrNameLst>
                                      </p:cBhvr>
                                    </p:animRot>
                                  </p:childTnLst>
                                </p:cTn>
                              </p:par>
                              <p:par>
                                <p:cTn id="318" presetID="8" presetClass="emph" presetSubtype="0" fill="hold" grpId="1" nodeType="withEffect">
                                  <p:stCondLst>
                                    <p:cond delay="0"/>
                                  </p:stCondLst>
                                  <p:iterate type="lt">
                                    <p:tmPct val="0"/>
                                  </p:iterate>
                                  <p:childTnLst>
                                    <p:animRot by="-21600000">
                                      <p:cBhvr>
                                        <p:cTn id="319" dur="5000" fill="hold"/>
                                        <p:tgtEl>
                                          <p:spTgt spid="46"/>
                                        </p:tgtEl>
                                        <p:attrNameLst>
                                          <p:attrName>r</p:attrName>
                                        </p:attrNameLst>
                                      </p:cBhvr>
                                    </p:animRot>
                                  </p:childTnLst>
                                </p:cTn>
                              </p:par>
                              <p:par>
                                <p:cTn id="320" presetID="8" presetClass="emph" presetSubtype="0" fill="hold" grpId="1" nodeType="withEffect">
                                  <p:stCondLst>
                                    <p:cond delay="0"/>
                                  </p:stCondLst>
                                  <p:iterate type="lt">
                                    <p:tmPct val="0"/>
                                  </p:iterate>
                                  <p:childTnLst>
                                    <p:animRot by="-21600000">
                                      <p:cBhvr>
                                        <p:cTn id="321" dur="5000" fill="hold"/>
                                        <p:tgtEl>
                                          <p:spTgt spid="48"/>
                                        </p:tgtEl>
                                        <p:attrNameLst>
                                          <p:attrName>r</p:attrName>
                                        </p:attrNameLst>
                                      </p:cBhvr>
                                    </p:animRot>
                                  </p:childTnLst>
                                </p:cTn>
                              </p:par>
                              <p:par>
                                <p:cTn id="322" presetID="8" presetClass="emph" presetSubtype="0" fill="hold" grpId="1" nodeType="withEffect">
                                  <p:stCondLst>
                                    <p:cond delay="0"/>
                                  </p:stCondLst>
                                  <p:iterate type="lt">
                                    <p:tmPct val="0"/>
                                  </p:iterate>
                                  <p:childTnLst>
                                    <p:animRot by="-21600000">
                                      <p:cBhvr>
                                        <p:cTn id="323" dur="5000" fill="hold"/>
                                        <p:tgtEl>
                                          <p:spTgt spid="50"/>
                                        </p:tgtEl>
                                        <p:attrNameLst>
                                          <p:attrName>r</p:attrName>
                                        </p:attrNameLst>
                                      </p:cBhvr>
                                    </p:animRot>
                                  </p:childTnLst>
                                </p:cTn>
                              </p:par>
                              <p:par>
                                <p:cTn id="324" presetID="8" presetClass="emph" presetSubtype="0" fill="hold" grpId="1" nodeType="withEffect">
                                  <p:stCondLst>
                                    <p:cond delay="0"/>
                                  </p:stCondLst>
                                  <p:iterate type="lt">
                                    <p:tmPct val="0"/>
                                  </p:iterate>
                                  <p:childTnLst>
                                    <p:animRot by="-21600000">
                                      <p:cBhvr>
                                        <p:cTn id="325" dur="5000" fill="hold"/>
                                        <p:tgtEl>
                                          <p:spTgt spid="52"/>
                                        </p:tgtEl>
                                        <p:attrNameLst>
                                          <p:attrName>r</p:attrName>
                                        </p:attrNameLst>
                                      </p:cBhvr>
                                    </p:animRot>
                                  </p:childTnLst>
                                </p:cTn>
                              </p:par>
                              <p:par>
                                <p:cTn id="326" presetID="8" presetClass="emph" presetSubtype="0" fill="hold" grpId="1" nodeType="withEffect">
                                  <p:stCondLst>
                                    <p:cond delay="0"/>
                                  </p:stCondLst>
                                  <p:iterate type="lt">
                                    <p:tmPct val="0"/>
                                  </p:iterate>
                                  <p:childTnLst>
                                    <p:animRot by="-21600000">
                                      <p:cBhvr>
                                        <p:cTn id="327" dur="5000" fill="hold"/>
                                        <p:tgtEl>
                                          <p:spTgt spid="54"/>
                                        </p:tgtEl>
                                        <p:attrNameLst>
                                          <p:attrName>r</p:attrName>
                                        </p:attrNameLst>
                                      </p:cBhvr>
                                    </p:animRot>
                                  </p:childTnLst>
                                </p:cTn>
                              </p:par>
                              <p:par>
                                <p:cTn id="328" presetID="8" presetClass="emph" presetSubtype="0" fill="hold" grpId="1" nodeType="withEffect">
                                  <p:stCondLst>
                                    <p:cond delay="0"/>
                                  </p:stCondLst>
                                  <p:iterate type="lt">
                                    <p:tmPct val="0"/>
                                  </p:iterate>
                                  <p:childTnLst>
                                    <p:animRot by="-21600000">
                                      <p:cBhvr>
                                        <p:cTn id="329" dur="5000" fill="hold"/>
                                        <p:tgtEl>
                                          <p:spTgt spid="56"/>
                                        </p:tgtEl>
                                        <p:attrNameLst>
                                          <p:attrName>r</p:attrName>
                                        </p:attrNameLst>
                                      </p:cBhvr>
                                    </p:animRot>
                                  </p:childTnLst>
                                </p:cTn>
                              </p:par>
                              <p:par>
                                <p:cTn id="330" presetID="8" presetClass="emph" presetSubtype="0" fill="hold" grpId="1" nodeType="withEffect">
                                  <p:stCondLst>
                                    <p:cond delay="0"/>
                                  </p:stCondLst>
                                  <p:iterate type="lt">
                                    <p:tmPct val="0"/>
                                  </p:iterate>
                                  <p:childTnLst>
                                    <p:animRot by="-21600000">
                                      <p:cBhvr>
                                        <p:cTn id="331" dur="5000" fill="hold"/>
                                        <p:tgtEl>
                                          <p:spTgt spid="58"/>
                                        </p:tgtEl>
                                        <p:attrNameLst>
                                          <p:attrName>r</p:attrName>
                                        </p:attrNameLst>
                                      </p:cBhvr>
                                    </p:animRot>
                                  </p:childTnLst>
                                </p:cTn>
                              </p:par>
                            </p:childTnLst>
                          </p:cTn>
                        </p:par>
                        <p:par>
                          <p:cTn id="332" fill="hold">
                            <p:stCondLst>
                              <p:cond delay="5000"/>
                            </p:stCondLst>
                            <p:childTnLst>
                              <p:par>
                                <p:cTn id="333" presetID="2" presetClass="exit" presetSubtype="4" fill="hold" grpId="2" nodeType="afterEffect">
                                  <p:stCondLst>
                                    <p:cond delay="0"/>
                                  </p:stCondLst>
                                  <p:iterate type="lt">
                                    <p:tmPct val="0"/>
                                  </p:iterate>
                                  <p:childTnLst>
                                    <p:anim calcmode="lin" valueType="num">
                                      <p:cBhvr additive="base">
                                        <p:cTn id="334" dur="5000"/>
                                        <p:tgtEl>
                                          <p:spTgt spid="5"/>
                                        </p:tgtEl>
                                        <p:attrNameLst>
                                          <p:attrName>ppt_x</p:attrName>
                                        </p:attrNameLst>
                                      </p:cBhvr>
                                      <p:tavLst>
                                        <p:tav tm="0">
                                          <p:val>
                                            <p:strVal val="ppt_x"/>
                                          </p:val>
                                        </p:tav>
                                        <p:tav tm="100000">
                                          <p:val>
                                            <p:strVal val="ppt_x"/>
                                          </p:val>
                                        </p:tav>
                                      </p:tavLst>
                                    </p:anim>
                                    <p:anim calcmode="lin" valueType="num">
                                      <p:cBhvr additive="base">
                                        <p:cTn id="335" dur="5000"/>
                                        <p:tgtEl>
                                          <p:spTgt spid="5"/>
                                        </p:tgtEl>
                                        <p:attrNameLst>
                                          <p:attrName>ppt_y</p:attrName>
                                        </p:attrNameLst>
                                      </p:cBhvr>
                                      <p:tavLst>
                                        <p:tav tm="0">
                                          <p:val>
                                            <p:strVal val="ppt_y"/>
                                          </p:val>
                                        </p:tav>
                                        <p:tav tm="100000">
                                          <p:val>
                                            <p:strVal val="1+ppt_h/2"/>
                                          </p:val>
                                        </p:tav>
                                      </p:tavLst>
                                    </p:anim>
                                    <p:set>
                                      <p:cBhvr>
                                        <p:cTn id="336" dur="1" fill="hold">
                                          <p:stCondLst>
                                            <p:cond delay="4999"/>
                                          </p:stCondLst>
                                        </p:cTn>
                                        <p:tgtEl>
                                          <p:spTgt spid="5"/>
                                        </p:tgtEl>
                                        <p:attrNameLst>
                                          <p:attrName>style.visibility</p:attrName>
                                        </p:attrNameLst>
                                      </p:cBhvr>
                                      <p:to>
                                        <p:strVal val="hidden"/>
                                      </p:to>
                                    </p:set>
                                  </p:childTnLst>
                                </p:cTn>
                              </p:par>
                              <p:par>
                                <p:cTn id="337" presetID="2" presetClass="exit" presetSubtype="4" fill="hold" grpId="2" nodeType="withEffect">
                                  <p:stCondLst>
                                    <p:cond delay="0"/>
                                  </p:stCondLst>
                                  <p:iterate type="lt">
                                    <p:tmPct val="0"/>
                                  </p:iterate>
                                  <p:childTnLst>
                                    <p:anim calcmode="lin" valueType="num">
                                      <p:cBhvr additive="base">
                                        <p:cTn id="338" dur="5000"/>
                                        <p:tgtEl>
                                          <p:spTgt spid="6"/>
                                        </p:tgtEl>
                                        <p:attrNameLst>
                                          <p:attrName>ppt_x</p:attrName>
                                        </p:attrNameLst>
                                      </p:cBhvr>
                                      <p:tavLst>
                                        <p:tav tm="0">
                                          <p:val>
                                            <p:strVal val="ppt_x"/>
                                          </p:val>
                                        </p:tav>
                                        <p:tav tm="100000">
                                          <p:val>
                                            <p:strVal val="ppt_x"/>
                                          </p:val>
                                        </p:tav>
                                      </p:tavLst>
                                    </p:anim>
                                    <p:anim calcmode="lin" valueType="num">
                                      <p:cBhvr additive="base">
                                        <p:cTn id="339" dur="5000"/>
                                        <p:tgtEl>
                                          <p:spTgt spid="6"/>
                                        </p:tgtEl>
                                        <p:attrNameLst>
                                          <p:attrName>ppt_y</p:attrName>
                                        </p:attrNameLst>
                                      </p:cBhvr>
                                      <p:tavLst>
                                        <p:tav tm="0">
                                          <p:val>
                                            <p:strVal val="ppt_y"/>
                                          </p:val>
                                        </p:tav>
                                        <p:tav tm="100000">
                                          <p:val>
                                            <p:strVal val="1+ppt_h/2"/>
                                          </p:val>
                                        </p:tav>
                                      </p:tavLst>
                                    </p:anim>
                                    <p:set>
                                      <p:cBhvr>
                                        <p:cTn id="340" dur="1" fill="hold">
                                          <p:stCondLst>
                                            <p:cond delay="4999"/>
                                          </p:stCondLst>
                                        </p:cTn>
                                        <p:tgtEl>
                                          <p:spTgt spid="6"/>
                                        </p:tgtEl>
                                        <p:attrNameLst>
                                          <p:attrName>style.visibility</p:attrName>
                                        </p:attrNameLst>
                                      </p:cBhvr>
                                      <p:to>
                                        <p:strVal val="hidden"/>
                                      </p:to>
                                    </p:set>
                                  </p:childTnLst>
                                </p:cTn>
                              </p:par>
                              <p:par>
                                <p:cTn id="341" presetID="2" presetClass="exit" presetSubtype="4" fill="hold" grpId="2" nodeType="withEffect">
                                  <p:stCondLst>
                                    <p:cond delay="0"/>
                                  </p:stCondLst>
                                  <p:iterate type="lt">
                                    <p:tmPct val="0"/>
                                  </p:iterate>
                                  <p:childTnLst>
                                    <p:anim calcmode="lin" valueType="num">
                                      <p:cBhvr additive="base">
                                        <p:cTn id="342" dur="5000"/>
                                        <p:tgtEl>
                                          <p:spTgt spid="7"/>
                                        </p:tgtEl>
                                        <p:attrNameLst>
                                          <p:attrName>ppt_x</p:attrName>
                                        </p:attrNameLst>
                                      </p:cBhvr>
                                      <p:tavLst>
                                        <p:tav tm="0">
                                          <p:val>
                                            <p:strVal val="ppt_x"/>
                                          </p:val>
                                        </p:tav>
                                        <p:tav tm="100000">
                                          <p:val>
                                            <p:strVal val="ppt_x"/>
                                          </p:val>
                                        </p:tav>
                                      </p:tavLst>
                                    </p:anim>
                                    <p:anim calcmode="lin" valueType="num">
                                      <p:cBhvr additive="base">
                                        <p:cTn id="343" dur="5000"/>
                                        <p:tgtEl>
                                          <p:spTgt spid="7"/>
                                        </p:tgtEl>
                                        <p:attrNameLst>
                                          <p:attrName>ppt_y</p:attrName>
                                        </p:attrNameLst>
                                      </p:cBhvr>
                                      <p:tavLst>
                                        <p:tav tm="0">
                                          <p:val>
                                            <p:strVal val="ppt_y"/>
                                          </p:val>
                                        </p:tav>
                                        <p:tav tm="100000">
                                          <p:val>
                                            <p:strVal val="1+ppt_h/2"/>
                                          </p:val>
                                        </p:tav>
                                      </p:tavLst>
                                    </p:anim>
                                    <p:set>
                                      <p:cBhvr>
                                        <p:cTn id="344" dur="1" fill="hold">
                                          <p:stCondLst>
                                            <p:cond delay="4999"/>
                                          </p:stCondLst>
                                        </p:cTn>
                                        <p:tgtEl>
                                          <p:spTgt spid="7"/>
                                        </p:tgtEl>
                                        <p:attrNameLst>
                                          <p:attrName>style.visibility</p:attrName>
                                        </p:attrNameLst>
                                      </p:cBhvr>
                                      <p:to>
                                        <p:strVal val="hidden"/>
                                      </p:to>
                                    </p:set>
                                  </p:childTnLst>
                                </p:cTn>
                              </p:par>
                              <p:par>
                                <p:cTn id="345" presetID="2" presetClass="exit" presetSubtype="4" fill="hold" grpId="2" nodeType="withEffect">
                                  <p:stCondLst>
                                    <p:cond delay="0"/>
                                  </p:stCondLst>
                                  <p:iterate type="lt">
                                    <p:tmPct val="0"/>
                                  </p:iterate>
                                  <p:childTnLst>
                                    <p:anim calcmode="lin" valueType="num">
                                      <p:cBhvr additive="base">
                                        <p:cTn id="346" dur="5000"/>
                                        <p:tgtEl>
                                          <p:spTgt spid="8"/>
                                        </p:tgtEl>
                                        <p:attrNameLst>
                                          <p:attrName>ppt_x</p:attrName>
                                        </p:attrNameLst>
                                      </p:cBhvr>
                                      <p:tavLst>
                                        <p:tav tm="0">
                                          <p:val>
                                            <p:strVal val="ppt_x"/>
                                          </p:val>
                                        </p:tav>
                                        <p:tav tm="100000">
                                          <p:val>
                                            <p:strVal val="ppt_x"/>
                                          </p:val>
                                        </p:tav>
                                      </p:tavLst>
                                    </p:anim>
                                    <p:anim calcmode="lin" valueType="num">
                                      <p:cBhvr additive="base">
                                        <p:cTn id="347" dur="5000"/>
                                        <p:tgtEl>
                                          <p:spTgt spid="8"/>
                                        </p:tgtEl>
                                        <p:attrNameLst>
                                          <p:attrName>ppt_y</p:attrName>
                                        </p:attrNameLst>
                                      </p:cBhvr>
                                      <p:tavLst>
                                        <p:tav tm="0">
                                          <p:val>
                                            <p:strVal val="ppt_y"/>
                                          </p:val>
                                        </p:tav>
                                        <p:tav tm="100000">
                                          <p:val>
                                            <p:strVal val="1+ppt_h/2"/>
                                          </p:val>
                                        </p:tav>
                                      </p:tavLst>
                                    </p:anim>
                                    <p:set>
                                      <p:cBhvr>
                                        <p:cTn id="348" dur="1" fill="hold">
                                          <p:stCondLst>
                                            <p:cond delay="4999"/>
                                          </p:stCondLst>
                                        </p:cTn>
                                        <p:tgtEl>
                                          <p:spTgt spid="8"/>
                                        </p:tgtEl>
                                        <p:attrNameLst>
                                          <p:attrName>style.visibility</p:attrName>
                                        </p:attrNameLst>
                                      </p:cBhvr>
                                      <p:to>
                                        <p:strVal val="hidden"/>
                                      </p:to>
                                    </p:set>
                                  </p:childTnLst>
                                </p:cTn>
                              </p:par>
                              <p:par>
                                <p:cTn id="349" presetID="2" presetClass="exit" presetSubtype="4" fill="hold" grpId="2" nodeType="withEffect">
                                  <p:stCondLst>
                                    <p:cond delay="0"/>
                                  </p:stCondLst>
                                  <p:iterate type="lt">
                                    <p:tmPct val="0"/>
                                  </p:iterate>
                                  <p:childTnLst>
                                    <p:anim calcmode="lin" valueType="num">
                                      <p:cBhvr additive="base">
                                        <p:cTn id="350" dur="5000"/>
                                        <p:tgtEl>
                                          <p:spTgt spid="9"/>
                                        </p:tgtEl>
                                        <p:attrNameLst>
                                          <p:attrName>ppt_x</p:attrName>
                                        </p:attrNameLst>
                                      </p:cBhvr>
                                      <p:tavLst>
                                        <p:tav tm="0">
                                          <p:val>
                                            <p:strVal val="ppt_x"/>
                                          </p:val>
                                        </p:tav>
                                        <p:tav tm="100000">
                                          <p:val>
                                            <p:strVal val="ppt_x"/>
                                          </p:val>
                                        </p:tav>
                                      </p:tavLst>
                                    </p:anim>
                                    <p:anim calcmode="lin" valueType="num">
                                      <p:cBhvr additive="base">
                                        <p:cTn id="351" dur="5000"/>
                                        <p:tgtEl>
                                          <p:spTgt spid="9"/>
                                        </p:tgtEl>
                                        <p:attrNameLst>
                                          <p:attrName>ppt_y</p:attrName>
                                        </p:attrNameLst>
                                      </p:cBhvr>
                                      <p:tavLst>
                                        <p:tav tm="0">
                                          <p:val>
                                            <p:strVal val="ppt_y"/>
                                          </p:val>
                                        </p:tav>
                                        <p:tav tm="100000">
                                          <p:val>
                                            <p:strVal val="1+ppt_h/2"/>
                                          </p:val>
                                        </p:tav>
                                      </p:tavLst>
                                    </p:anim>
                                    <p:set>
                                      <p:cBhvr>
                                        <p:cTn id="352" dur="1" fill="hold">
                                          <p:stCondLst>
                                            <p:cond delay="4999"/>
                                          </p:stCondLst>
                                        </p:cTn>
                                        <p:tgtEl>
                                          <p:spTgt spid="9"/>
                                        </p:tgtEl>
                                        <p:attrNameLst>
                                          <p:attrName>style.visibility</p:attrName>
                                        </p:attrNameLst>
                                      </p:cBhvr>
                                      <p:to>
                                        <p:strVal val="hidden"/>
                                      </p:to>
                                    </p:set>
                                  </p:childTnLst>
                                </p:cTn>
                              </p:par>
                              <p:par>
                                <p:cTn id="353" presetID="2" presetClass="exit" presetSubtype="4" fill="hold" grpId="2" nodeType="withEffect">
                                  <p:stCondLst>
                                    <p:cond delay="0"/>
                                  </p:stCondLst>
                                  <p:iterate type="lt">
                                    <p:tmPct val="0"/>
                                  </p:iterate>
                                  <p:childTnLst>
                                    <p:anim calcmode="lin" valueType="num">
                                      <p:cBhvr additive="base">
                                        <p:cTn id="354" dur="5000"/>
                                        <p:tgtEl>
                                          <p:spTgt spid="10"/>
                                        </p:tgtEl>
                                        <p:attrNameLst>
                                          <p:attrName>ppt_x</p:attrName>
                                        </p:attrNameLst>
                                      </p:cBhvr>
                                      <p:tavLst>
                                        <p:tav tm="0">
                                          <p:val>
                                            <p:strVal val="ppt_x"/>
                                          </p:val>
                                        </p:tav>
                                        <p:tav tm="100000">
                                          <p:val>
                                            <p:strVal val="ppt_x"/>
                                          </p:val>
                                        </p:tav>
                                      </p:tavLst>
                                    </p:anim>
                                    <p:anim calcmode="lin" valueType="num">
                                      <p:cBhvr additive="base">
                                        <p:cTn id="355" dur="5000"/>
                                        <p:tgtEl>
                                          <p:spTgt spid="10"/>
                                        </p:tgtEl>
                                        <p:attrNameLst>
                                          <p:attrName>ppt_y</p:attrName>
                                        </p:attrNameLst>
                                      </p:cBhvr>
                                      <p:tavLst>
                                        <p:tav tm="0">
                                          <p:val>
                                            <p:strVal val="ppt_y"/>
                                          </p:val>
                                        </p:tav>
                                        <p:tav tm="100000">
                                          <p:val>
                                            <p:strVal val="1+ppt_h/2"/>
                                          </p:val>
                                        </p:tav>
                                      </p:tavLst>
                                    </p:anim>
                                    <p:set>
                                      <p:cBhvr>
                                        <p:cTn id="356" dur="1" fill="hold">
                                          <p:stCondLst>
                                            <p:cond delay="4999"/>
                                          </p:stCondLst>
                                        </p:cTn>
                                        <p:tgtEl>
                                          <p:spTgt spid="10"/>
                                        </p:tgtEl>
                                        <p:attrNameLst>
                                          <p:attrName>style.visibility</p:attrName>
                                        </p:attrNameLst>
                                      </p:cBhvr>
                                      <p:to>
                                        <p:strVal val="hidden"/>
                                      </p:to>
                                    </p:set>
                                  </p:childTnLst>
                                </p:cTn>
                              </p:par>
                              <p:par>
                                <p:cTn id="357" presetID="2" presetClass="exit" presetSubtype="4" fill="hold" grpId="2" nodeType="withEffect">
                                  <p:stCondLst>
                                    <p:cond delay="0"/>
                                  </p:stCondLst>
                                  <p:iterate type="lt">
                                    <p:tmPct val="0"/>
                                  </p:iterate>
                                  <p:childTnLst>
                                    <p:anim calcmode="lin" valueType="num">
                                      <p:cBhvr additive="base">
                                        <p:cTn id="358" dur="5000"/>
                                        <p:tgtEl>
                                          <p:spTgt spid="11"/>
                                        </p:tgtEl>
                                        <p:attrNameLst>
                                          <p:attrName>ppt_x</p:attrName>
                                        </p:attrNameLst>
                                      </p:cBhvr>
                                      <p:tavLst>
                                        <p:tav tm="0">
                                          <p:val>
                                            <p:strVal val="ppt_x"/>
                                          </p:val>
                                        </p:tav>
                                        <p:tav tm="100000">
                                          <p:val>
                                            <p:strVal val="ppt_x"/>
                                          </p:val>
                                        </p:tav>
                                      </p:tavLst>
                                    </p:anim>
                                    <p:anim calcmode="lin" valueType="num">
                                      <p:cBhvr additive="base">
                                        <p:cTn id="359" dur="5000"/>
                                        <p:tgtEl>
                                          <p:spTgt spid="11"/>
                                        </p:tgtEl>
                                        <p:attrNameLst>
                                          <p:attrName>ppt_y</p:attrName>
                                        </p:attrNameLst>
                                      </p:cBhvr>
                                      <p:tavLst>
                                        <p:tav tm="0">
                                          <p:val>
                                            <p:strVal val="ppt_y"/>
                                          </p:val>
                                        </p:tav>
                                        <p:tav tm="100000">
                                          <p:val>
                                            <p:strVal val="1+ppt_h/2"/>
                                          </p:val>
                                        </p:tav>
                                      </p:tavLst>
                                    </p:anim>
                                    <p:set>
                                      <p:cBhvr>
                                        <p:cTn id="360" dur="1" fill="hold">
                                          <p:stCondLst>
                                            <p:cond delay="4999"/>
                                          </p:stCondLst>
                                        </p:cTn>
                                        <p:tgtEl>
                                          <p:spTgt spid="11"/>
                                        </p:tgtEl>
                                        <p:attrNameLst>
                                          <p:attrName>style.visibility</p:attrName>
                                        </p:attrNameLst>
                                      </p:cBhvr>
                                      <p:to>
                                        <p:strVal val="hidden"/>
                                      </p:to>
                                    </p:set>
                                  </p:childTnLst>
                                </p:cTn>
                              </p:par>
                              <p:par>
                                <p:cTn id="361" presetID="2" presetClass="exit" presetSubtype="4" fill="hold" grpId="2" nodeType="withEffect">
                                  <p:stCondLst>
                                    <p:cond delay="0"/>
                                  </p:stCondLst>
                                  <p:iterate type="lt">
                                    <p:tmPct val="0"/>
                                  </p:iterate>
                                  <p:childTnLst>
                                    <p:anim calcmode="lin" valueType="num">
                                      <p:cBhvr additive="base">
                                        <p:cTn id="362" dur="5000"/>
                                        <p:tgtEl>
                                          <p:spTgt spid="12"/>
                                        </p:tgtEl>
                                        <p:attrNameLst>
                                          <p:attrName>ppt_x</p:attrName>
                                        </p:attrNameLst>
                                      </p:cBhvr>
                                      <p:tavLst>
                                        <p:tav tm="0">
                                          <p:val>
                                            <p:strVal val="ppt_x"/>
                                          </p:val>
                                        </p:tav>
                                        <p:tav tm="100000">
                                          <p:val>
                                            <p:strVal val="ppt_x"/>
                                          </p:val>
                                        </p:tav>
                                      </p:tavLst>
                                    </p:anim>
                                    <p:anim calcmode="lin" valueType="num">
                                      <p:cBhvr additive="base">
                                        <p:cTn id="363" dur="5000"/>
                                        <p:tgtEl>
                                          <p:spTgt spid="12"/>
                                        </p:tgtEl>
                                        <p:attrNameLst>
                                          <p:attrName>ppt_y</p:attrName>
                                        </p:attrNameLst>
                                      </p:cBhvr>
                                      <p:tavLst>
                                        <p:tav tm="0">
                                          <p:val>
                                            <p:strVal val="ppt_y"/>
                                          </p:val>
                                        </p:tav>
                                        <p:tav tm="100000">
                                          <p:val>
                                            <p:strVal val="1+ppt_h/2"/>
                                          </p:val>
                                        </p:tav>
                                      </p:tavLst>
                                    </p:anim>
                                    <p:set>
                                      <p:cBhvr>
                                        <p:cTn id="364" dur="1" fill="hold">
                                          <p:stCondLst>
                                            <p:cond delay="4999"/>
                                          </p:stCondLst>
                                        </p:cTn>
                                        <p:tgtEl>
                                          <p:spTgt spid="12"/>
                                        </p:tgtEl>
                                        <p:attrNameLst>
                                          <p:attrName>style.visibility</p:attrName>
                                        </p:attrNameLst>
                                      </p:cBhvr>
                                      <p:to>
                                        <p:strVal val="hidden"/>
                                      </p:to>
                                    </p:set>
                                  </p:childTnLst>
                                </p:cTn>
                              </p:par>
                              <p:par>
                                <p:cTn id="365" presetID="2" presetClass="exit" presetSubtype="4" fill="hold" grpId="2" nodeType="withEffect">
                                  <p:stCondLst>
                                    <p:cond delay="0"/>
                                  </p:stCondLst>
                                  <p:iterate type="lt">
                                    <p:tmPct val="0"/>
                                  </p:iterate>
                                  <p:childTnLst>
                                    <p:anim calcmode="lin" valueType="num">
                                      <p:cBhvr additive="base">
                                        <p:cTn id="366" dur="5000"/>
                                        <p:tgtEl>
                                          <p:spTgt spid="13"/>
                                        </p:tgtEl>
                                        <p:attrNameLst>
                                          <p:attrName>ppt_x</p:attrName>
                                        </p:attrNameLst>
                                      </p:cBhvr>
                                      <p:tavLst>
                                        <p:tav tm="0">
                                          <p:val>
                                            <p:strVal val="ppt_x"/>
                                          </p:val>
                                        </p:tav>
                                        <p:tav tm="100000">
                                          <p:val>
                                            <p:strVal val="ppt_x"/>
                                          </p:val>
                                        </p:tav>
                                      </p:tavLst>
                                    </p:anim>
                                    <p:anim calcmode="lin" valueType="num">
                                      <p:cBhvr additive="base">
                                        <p:cTn id="367" dur="5000"/>
                                        <p:tgtEl>
                                          <p:spTgt spid="13"/>
                                        </p:tgtEl>
                                        <p:attrNameLst>
                                          <p:attrName>ppt_y</p:attrName>
                                        </p:attrNameLst>
                                      </p:cBhvr>
                                      <p:tavLst>
                                        <p:tav tm="0">
                                          <p:val>
                                            <p:strVal val="ppt_y"/>
                                          </p:val>
                                        </p:tav>
                                        <p:tav tm="100000">
                                          <p:val>
                                            <p:strVal val="1+ppt_h/2"/>
                                          </p:val>
                                        </p:tav>
                                      </p:tavLst>
                                    </p:anim>
                                    <p:set>
                                      <p:cBhvr>
                                        <p:cTn id="368" dur="1" fill="hold">
                                          <p:stCondLst>
                                            <p:cond delay="4999"/>
                                          </p:stCondLst>
                                        </p:cTn>
                                        <p:tgtEl>
                                          <p:spTgt spid="13"/>
                                        </p:tgtEl>
                                        <p:attrNameLst>
                                          <p:attrName>style.visibility</p:attrName>
                                        </p:attrNameLst>
                                      </p:cBhvr>
                                      <p:to>
                                        <p:strVal val="hidden"/>
                                      </p:to>
                                    </p:set>
                                  </p:childTnLst>
                                </p:cTn>
                              </p:par>
                              <p:par>
                                <p:cTn id="369" presetID="2" presetClass="exit" presetSubtype="4" fill="hold" grpId="2" nodeType="withEffect">
                                  <p:stCondLst>
                                    <p:cond delay="0"/>
                                  </p:stCondLst>
                                  <p:iterate type="lt">
                                    <p:tmPct val="0"/>
                                  </p:iterate>
                                  <p:childTnLst>
                                    <p:anim calcmode="lin" valueType="num">
                                      <p:cBhvr additive="base">
                                        <p:cTn id="370" dur="5000"/>
                                        <p:tgtEl>
                                          <p:spTgt spid="14"/>
                                        </p:tgtEl>
                                        <p:attrNameLst>
                                          <p:attrName>ppt_x</p:attrName>
                                        </p:attrNameLst>
                                      </p:cBhvr>
                                      <p:tavLst>
                                        <p:tav tm="0">
                                          <p:val>
                                            <p:strVal val="ppt_x"/>
                                          </p:val>
                                        </p:tav>
                                        <p:tav tm="100000">
                                          <p:val>
                                            <p:strVal val="ppt_x"/>
                                          </p:val>
                                        </p:tav>
                                      </p:tavLst>
                                    </p:anim>
                                    <p:anim calcmode="lin" valueType="num">
                                      <p:cBhvr additive="base">
                                        <p:cTn id="371" dur="5000"/>
                                        <p:tgtEl>
                                          <p:spTgt spid="14"/>
                                        </p:tgtEl>
                                        <p:attrNameLst>
                                          <p:attrName>ppt_y</p:attrName>
                                        </p:attrNameLst>
                                      </p:cBhvr>
                                      <p:tavLst>
                                        <p:tav tm="0">
                                          <p:val>
                                            <p:strVal val="ppt_y"/>
                                          </p:val>
                                        </p:tav>
                                        <p:tav tm="100000">
                                          <p:val>
                                            <p:strVal val="1+ppt_h/2"/>
                                          </p:val>
                                        </p:tav>
                                      </p:tavLst>
                                    </p:anim>
                                    <p:set>
                                      <p:cBhvr>
                                        <p:cTn id="372" dur="1" fill="hold">
                                          <p:stCondLst>
                                            <p:cond delay="4999"/>
                                          </p:stCondLst>
                                        </p:cTn>
                                        <p:tgtEl>
                                          <p:spTgt spid="14"/>
                                        </p:tgtEl>
                                        <p:attrNameLst>
                                          <p:attrName>style.visibility</p:attrName>
                                        </p:attrNameLst>
                                      </p:cBhvr>
                                      <p:to>
                                        <p:strVal val="hidden"/>
                                      </p:to>
                                    </p:set>
                                  </p:childTnLst>
                                </p:cTn>
                              </p:par>
                              <p:par>
                                <p:cTn id="373" presetID="2" presetClass="exit" presetSubtype="4" fill="hold" grpId="2" nodeType="withEffect">
                                  <p:stCondLst>
                                    <p:cond delay="0"/>
                                  </p:stCondLst>
                                  <p:iterate type="lt">
                                    <p:tmPct val="0"/>
                                  </p:iterate>
                                  <p:childTnLst>
                                    <p:anim calcmode="lin" valueType="num">
                                      <p:cBhvr additive="base">
                                        <p:cTn id="374" dur="5000"/>
                                        <p:tgtEl>
                                          <p:spTgt spid="15"/>
                                        </p:tgtEl>
                                        <p:attrNameLst>
                                          <p:attrName>ppt_x</p:attrName>
                                        </p:attrNameLst>
                                      </p:cBhvr>
                                      <p:tavLst>
                                        <p:tav tm="0">
                                          <p:val>
                                            <p:strVal val="ppt_x"/>
                                          </p:val>
                                        </p:tav>
                                        <p:tav tm="100000">
                                          <p:val>
                                            <p:strVal val="ppt_x"/>
                                          </p:val>
                                        </p:tav>
                                      </p:tavLst>
                                    </p:anim>
                                    <p:anim calcmode="lin" valueType="num">
                                      <p:cBhvr additive="base">
                                        <p:cTn id="375" dur="5000"/>
                                        <p:tgtEl>
                                          <p:spTgt spid="15"/>
                                        </p:tgtEl>
                                        <p:attrNameLst>
                                          <p:attrName>ppt_y</p:attrName>
                                        </p:attrNameLst>
                                      </p:cBhvr>
                                      <p:tavLst>
                                        <p:tav tm="0">
                                          <p:val>
                                            <p:strVal val="ppt_y"/>
                                          </p:val>
                                        </p:tav>
                                        <p:tav tm="100000">
                                          <p:val>
                                            <p:strVal val="1+ppt_h/2"/>
                                          </p:val>
                                        </p:tav>
                                      </p:tavLst>
                                    </p:anim>
                                    <p:set>
                                      <p:cBhvr>
                                        <p:cTn id="376" dur="1" fill="hold">
                                          <p:stCondLst>
                                            <p:cond delay="4999"/>
                                          </p:stCondLst>
                                        </p:cTn>
                                        <p:tgtEl>
                                          <p:spTgt spid="15"/>
                                        </p:tgtEl>
                                        <p:attrNameLst>
                                          <p:attrName>style.visibility</p:attrName>
                                        </p:attrNameLst>
                                      </p:cBhvr>
                                      <p:to>
                                        <p:strVal val="hidden"/>
                                      </p:to>
                                    </p:set>
                                  </p:childTnLst>
                                </p:cTn>
                              </p:par>
                              <p:par>
                                <p:cTn id="377" presetID="2" presetClass="exit" presetSubtype="4" fill="hold" grpId="2" nodeType="withEffect">
                                  <p:stCondLst>
                                    <p:cond delay="0"/>
                                  </p:stCondLst>
                                  <p:iterate type="lt">
                                    <p:tmPct val="0"/>
                                  </p:iterate>
                                  <p:childTnLst>
                                    <p:anim calcmode="lin" valueType="num">
                                      <p:cBhvr additive="base">
                                        <p:cTn id="378" dur="5000"/>
                                        <p:tgtEl>
                                          <p:spTgt spid="16"/>
                                        </p:tgtEl>
                                        <p:attrNameLst>
                                          <p:attrName>ppt_x</p:attrName>
                                        </p:attrNameLst>
                                      </p:cBhvr>
                                      <p:tavLst>
                                        <p:tav tm="0">
                                          <p:val>
                                            <p:strVal val="ppt_x"/>
                                          </p:val>
                                        </p:tav>
                                        <p:tav tm="100000">
                                          <p:val>
                                            <p:strVal val="ppt_x"/>
                                          </p:val>
                                        </p:tav>
                                      </p:tavLst>
                                    </p:anim>
                                    <p:anim calcmode="lin" valueType="num">
                                      <p:cBhvr additive="base">
                                        <p:cTn id="379" dur="5000"/>
                                        <p:tgtEl>
                                          <p:spTgt spid="16"/>
                                        </p:tgtEl>
                                        <p:attrNameLst>
                                          <p:attrName>ppt_y</p:attrName>
                                        </p:attrNameLst>
                                      </p:cBhvr>
                                      <p:tavLst>
                                        <p:tav tm="0">
                                          <p:val>
                                            <p:strVal val="ppt_y"/>
                                          </p:val>
                                        </p:tav>
                                        <p:tav tm="100000">
                                          <p:val>
                                            <p:strVal val="1+ppt_h/2"/>
                                          </p:val>
                                        </p:tav>
                                      </p:tavLst>
                                    </p:anim>
                                    <p:set>
                                      <p:cBhvr>
                                        <p:cTn id="380" dur="1" fill="hold">
                                          <p:stCondLst>
                                            <p:cond delay="4999"/>
                                          </p:stCondLst>
                                        </p:cTn>
                                        <p:tgtEl>
                                          <p:spTgt spid="16"/>
                                        </p:tgtEl>
                                        <p:attrNameLst>
                                          <p:attrName>style.visibility</p:attrName>
                                        </p:attrNameLst>
                                      </p:cBhvr>
                                      <p:to>
                                        <p:strVal val="hidden"/>
                                      </p:to>
                                    </p:set>
                                  </p:childTnLst>
                                </p:cTn>
                              </p:par>
                              <p:par>
                                <p:cTn id="381" presetID="2" presetClass="exit" presetSubtype="4" fill="hold" grpId="2" nodeType="withEffect">
                                  <p:stCondLst>
                                    <p:cond delay="0"/>
                                  </p:stCondLst>
                                  <p:iterate type="lt">
                                    <p:tmPct val="0"/>
                                  </p:iterate>
                                  <p:childTnLst>
                                    <p:anim calcmode="lin" valueType="num">
                                      <p:cBhvr additive="base">
                                        <p:cTn id="382" dur="5000"/>
                                        <p:tgtEl>
                                          <p:spTgt spid="17"/>
                                        </p:tgtEl>
                                        <p:attrNameLst>
                                          <p:attrName>ppt_x</p:attrName>
                                        </p:attrNameLst>
                                      </p:cBhvr>
                                      <p:tavLst>
                                        <p:tav tm="0">
                                          <p:val>
                                            <p:strVal val="ppt_x"/>
                                          </p:val>
                                        </p:tav>
                                        <p:tav tm="100000">
                                          <p:val>
                                            <p:strVal val="ppt_x"/>
                                          </p:val>
                                        </p:tav>
                                      </p:tavLst>
                                    </p:anim>
                                    <p:anim calcmode="lin" valueType="num">
                                      <p:cBhvr additive="base">
                                        <p:cTn id="383" dur="5000"/>
                                        <p:tgtEl>
                                          <p:spTgt spid="17"/>
                                        </p:tgtEl>
                                        <p:attrNameLst>
                                          <p:attrName>ppt_y</p:attrName>
                                        </p:attrNameLst>
                                      </p:cBhvr>
                                      <p:tavLst>
                                        <p:tav tm="0">
                                          <p:val>
                                            <p:strVal val="ppt_y"/>
                                          </p:val>
                                        </p:tav>
                                        <p:tav tm="100000">
                                          <p:val>
                                            <p:strVal val="1+ppt_h/2"/>
                                          </p:val>
                                        </p:tav>
                                      </p:tavLst>
                                    </p:anim>
                                    <p:set>
                                      <p:cBhvr>
                                        <p:cTn id="384" dur="1" fill="hold">
                                          <p:stCondLst>
                                            <p:cond delay="4999"/>
                                          </p:stCondLst>
                                        </p:cTn>
                                        <p:tgtEl>
                                          <p:spTgt spid="17"/>
                                        </p:tgtEl>
                                        <p:attrNameLst>
                                          <p:attrName>style.visibility</p:attrName>
                                        </p:attrNameLst>
                                      </p:cBhvr>
                                      <p:to>
                                        <p:strVal val="hidden"/>
                                      </p:to>
                                    </p:set>
                                  </p:childTnLst>
                                </p:cTn>
                              </p:par>
                              <p:par>
                                <p:cTn id="385" presetID="2" presetClass="exit" presetSubtype="4" fill="hold" grpId="2" nodeType="withEffect">
                                  <p:stCondLst>
                                    <p:cond delay="0"/>
                                  </p:stCondLst>
                                  <p:iterate type="lt">
                                    <p:tmPct val="0"/>
                                  </p:iterate>
                                  <p:childTnLst>
                                    <p:anim calcmode="lin" valueType="num">
                                      <p:cBhvr additive="base">
                                        <p:cTn id="386" dur="5000"/>
                                        <p:tgtEl>
                                          <p:spTgt spid="18"/>
                                        </p:tgtEl>
                                        <p:attrNameLst>
                                          <p:attrName>ppt_x</p:attrName>
                                        </p:attrNameLst>
                                      </p:cBhvr>
                                      <p:tavLst>
                                        <p:tav tm="0">
                                          <p:val>
                                            <p:strVal val="ppt_x"/>
                                          </p:val>
                                        </p:tav>
                                        <p:tav tm="100000">
                                          <p:val>
                                            <p:strVal val="ppt_x"/>
                                          </p:val>
                                        </p:tav>
                                      </p:tavLst>
                                    </p:anim>
                                    <p:anim calcmode="lin" valueType="num">
                                      <p:cBhvr additive="base">
                                        <p:cTn id="387" dur="5000"/>
                                        <p:tgtEl>
                                          <p:spTgt spid="18"/>
                                        </p:tgtEl>
                                        <p:attrNameLst>
                                          <p:attrName>ppt_y</p:attrName>
                                        </p:attrNameLst>
                                      </p:cBhvr>
                                      <p:tavLst>
                                        <p:tav tm="0">
                                          <p:val>
                                            <p:strVal val="ppt_y"/>
                                          </p:val>
                                        </p:tav>
                                        <p:tav tm="100000">
                                          <p:val>
                                            <p:strVal val="1+ppt_h/2"/>
                                          </p:val>
                                        </p:tav>
                                      </p:tavLst>
                                    </p:anim>
                                    <p:set>
                                      <p:cBhvr>
                                        <p:cTn id="388" dur="1" fill="hold">
                                          <p:stCondLst>
                                            <p:cond delay="4999"/>
                                          </p:stCondLst>
                                        </p:cTn>
                                        <p:tgtEl>
                                          <p:spTgt spid="18"/>
                                        </p:tgtEl>
                                        <p:attrNameLst>
                                          <p:attrName>style.visibility</p:attrName>
                                        </p:attrNameLst>
                                      </p:cBhvr>
                                      <p:to>
                                        <p:strVal val="hidden"/>
                                      </p:to>
                                    </p:set>
                                  </p:childTnLst>
                                </p:cTn>
                              </p:par>
                              <p:par>
                                <p:cTn id="389" presetID="2" presetClass="exit" presetSubtype="4" fill="hold" grpId="2" nodeType="withEffect">
                                  <p:stCondLst>
                                    <p:cond delay="0"/>
                                  </p:stCondLst>
                                  <p:iterate type="lt">
                                    <p:tmPct val="0"/>
                                  </p:iterate>
                                  <p:childTnLst>
                                    <p:anim calcmode="lin" valueType="num">
                                      <p:cBhvr additive="base">
                                        <p:cTn id="390" dur="5000"/>
                                        <p:tgtEl>
                                          <p:spTgt spid="19"/>
                                        </p:tgtEl>
                                        <p:attrNameLst>
                                          <p:attrName>ppt_x</p:attrName>
                                        </p:attrNameLst>
                                      </p:cBhvr>
                                      <p:tavLst>
                                        <p:tav tm="0">
                                          <p:val>
                                            <p:strVal val="ppt_x"/>
                                          </p:val>
                                        </p:tav>
                                        <p:tav tm="100000">
                                          <p:val>
                                            <p:strVal val="ppt_x"/>
                                          </p:val>
                                        </p:tav>
                                      </p:tavLst>
                                    </p:anim>
                                    <p:anim calcmode="lin" valueType="num">
                                      <p:cBhvr additive="base">
                                        <p:cTn id="391" dur="5000"/>
                                        <p:tgtEl>
                                          <p:spTgt spid="19"/>
                                        </p:tgtEl>
                                        <p:attrNameLst>
                                          <p:attrName>ppt_y</p:attrName>
                                        </p:attrNameLst>
                                      </p:cBhvr>
                                      <p:tavLst>
                                        <p:tav tm="0">
                                          <p:val>
                                            <p:strVal val="ppt_y"/>
                                          </p:val>
                                        </p:tav>
                                        <p:tav tm="100000">
                                          <p:val>
                                            <p:strVal val="1+ppt_h/2"/>
                                          </p:val>
                                        </p:tav>
                                      </p:tavLst>
                                    </p:anim>
                                    <p:set>
                                      <p:cBhvr>
                                        <p:cTn id="392" dur="1" fill="hold">
                                          <p:stCondLst>
                                            <p:cond delay="4999"/>
                                          </p:stCondLst>
                                        </p:cTn>
                                        <p:tgtEl>
                                          <p:spTgt spid="19"/>
                                        </p:tgtEl>
                                        <p:attrNameLst>
                                          <p:attrName>style.visibility</p:attrName>
                                        </p:attrNameLst>
                                      </p:cBhvr>
                                      <p:to>
                                        <p:strVal val="hidden"/>
                                      </p:to>
                                    </p:set>
                                  </p:childTnLst>
                                </p:cTn>
                              </p:par>
                              <p:par>
                                <p:cTn id="393" presetID="2" presetClass="exit" presetSubtype="4" fill="hold" grpId="2" nodeType="withEffect">
                                  <p:stCondLst>
                                    <p:cond delay="0"/>
                                  </p:stCondLst>
                                  <p:iterate type="lt">
                                    <p:tmPct val="0"/>
                                  </p:iterate>
                                  <p:childTnLst>
                                    <p:anim calcmode="lin" valueType="num">
                                      <p:cBhvr additive="base">
                                        <p:cTn id="394" dur="5000"/>
                                        <p:tgtEl>
                                          <p:spTgt spid="20"/>
                                        </p:tgtEl>
                                        <p:attrNameLst>
                                          <p:attrName>ppt_x</p:attrName>
                                        </p:attrNameLst>
                                      </p:cBhvr>
                                      <p:tavLst>
                                        <p:tav tm="0">
                                          <p:val>
                                            <p:strVal val="ppt_x"/>
                                          </p:val>
                                        </p:tav>
                                        <p:tav tm="100000">
                                          <p:val>
                                            <p:strVal val="ppt_x"/>
                                          </p:val>
                                        </p:tav>
                                      </p:tavLst>
                                    </p:anim>
                                    <p:anim calcmode="lin" valueType="num">
                                      <p:cBhvr additive="base">
                                        <p:cTn id="395" dur="5000"/>
                                        <p:tgtEl>
                                          <p:spTgt spid="20"/>
                                        </p:tgtEl>
                                        <p:attrNameLst>
                                          <p:attrName>ppt_y</p:attrName>
                                        </p:attrNameLst>
                                      </p:cBhvr>
                                      <p:tavLst>
                                        <p:tav tm="0">
                                          <p:val>
                                            <p:strVal val="ppt_y"/>
                                          </p:val>
                                        </p:tav>
                                        <p:tav tm="100000">
                                          <p:val>
                                            <p:strVal val="1+ppt_h/2"/>
                                          </p:val>
                                        </p:tav>
                                      </p:tavLst>
                                    </p:anim>
                                    <p:set>
                                      <p:cBhvr>
                                        <p:cTn id="396" dur="1" fill="hold">
                                          <p:stCondLst>
                                            <p:cond delay="4999"/>
                                          </p:stCondLst>
                                        </p:cTn>
                                        <p:tgtEl>
                                          <p:spTgt spid="20"/>
                                        </p:tgtEl>
                                        <p:attrNameLst>
                                          <p:attrName>style.visibility</p:attrName>
                                        </p:attrNameLst>
                                      </p:cBhvr>
                                      <p:to>
                                        <p:strVal val="hidden"/>
                                      </p:to>
                                    </p:set>
                                  </p:childTnLst>
                                </p:cTn>
                              </p:par>
                              <p:par>
                                <p:cTn id="397" presetID="2" presetClass="exit" presetSubtype="4" fill="hold" grpId="2" nodeType="withEffect">
                                  <p:stCondLst>
                                    <p:cond delay="0"/>
                                  </p:stCondLst>
                                  <p:iterate type="lt">
                                    <p:tmPct val="0"/>
                                  </p:iterate>
                                  <p:childTnLst>
                                    <p:anim calcmode="lin" valueType="num">
                                      <p:cBhvr additive="base">
                                        <p:cTn id="398" dur="5000"/>
                                        <p:tgtEl>
                                          <p:spTgt spid="21"/>
                                        </p:tgtEl>
                                        <p:attrNameLst>
                                          <p:attrName>ppt_x</p:attrName>
                                        </p:attrNameLst>
                                      </p:cBhvr>
                                      <p:tavLst>
                                        <p:tav tm="0">
                                          <p:val>
                                            <p:strVal val="ppt_x"/>
                                          </p:val>
                                        </p:tav>
                                        <p:tav tm="100000">
                                          <p:val>
                                            <p:strVal val="ppt_x"/>
                                          </p:val>
                                        </p:tav>
                                      </p:tavLst>
                                    </p:anim>
                                    <p:anim calcmode="lin" valueType="num">
                                      <p:cBhvr additive="base">
                                        <p:cTn id="399" dur="5000"/>
                                        <p:tgtEl>
                                          <p:spTgt spid="21"/>
                                        </p:tgtEl>
                                        <p:attrNameLst>
                                          <p:attrName>ppt_y</p:attrName>
                                        </p:attrNameLst>
                                      </p:cBhvr>
                                      <p:tavLst>
                                        <p:tav tm="0">
                                          <p:val>
                                            <p:strVal val="ppt_y"/>
                                          </p:val>
                                        </p:tav>
                                        <p:tav tm="100000">
                                          <p:val>
                                            <p:strVal val="1+ppt_h/2"/>
                                          </p:val>
                                        </p:tav>
                                      </p:tavLst>
                                    </p:anim>
                                    <p:set>
                                      <p:cBhvr>
                                        <p:cTn id="400" dur="1" fill="hold">
                                          <p:stCondLst>
                                            <p:cond delay="4999"/>
                                          </p:stCondLst>
                                        </p:cTn>
                                        <p:tgtEl>
                                          <p:spTgt spid="21"/>
                                        </p:tgtEl>
                                        <p:attrNameLst>
                                          <p:attrName>style.visibility</p:attrName>
                                        </p:attrNameLst>
                                      </p:cBhvr>
                                      <p:to>
                                        <p:strVal val="hidden"/>
                                      </p:to>
                                    </p:set>
                                  </p:childTnLst>
                                </p:cTn>
                              </p:par>
                              <p:par>
                                <p:cTn id="401" presetID="2" presetClass="exit" presetSubtype="4" fill="hold" grpId="2" nodeType="withEffect">
                                  <p:stCondLst>
                                    <p:cond delay="0"/>
                                  </p:stCondLst>
                                  <p:iterate type="lt">
                                    <p:tmPct val="0"/>
                                  </p:iterate>
                                  <p:childTnLst>
                                    <p:anim calcmode="lin" valueType="num">
                                      <p:cBhvr additive="base">
                                        <p:cTn id="402" dur="5000"/>
                                        <p:tgtEl>
                                          <p:spTgt spid="22"/>
                                        </p:tgtEl>
                                        <p:attrNameLst>
                                          <p:attrName>ppt_x</p:attrName>
                                        </p:attrNameLst>
                                      </p:cBhvr>
                                      <p:tavLst>
                                        <p:tav tm="0">
                                          <p:val>
                                            <p:strVal val="ppt_x"/>
                                          </p:val>
                                        </p:tav>
                                        <p:tav tm="100000">
                                          <p:val>
                                            <p:strVal val="ppt_x"/>
                                          </p:val>
                                        </p:tav>
                                      </p:tavLst>
                                    </p:anim>
                                    <p:anim calcmode="lin" valueType="num">
                                      <p:cBhvr additive="base">
                                        <p:cTn id="403" dur="5000"/>
                                        <p:tgtEl>
                                          <p:spTgt spid="22"/>
                                        </p:tgtEl>
                                        <p:attrNameLst>
                                          <p:attrName>ppt_y</p:attrName>
                                        </p:attrNameLst>
                                      </p:cBhvr>
                                      <p:tavLst>
                                        <p:tav tm="0">
                                          <p:val>
                                            <p:strVal val="ppt_y"/>
                                          </p:val>
                                        </p:tav>
                                        <p:tav tm="100000">
                                          <p:val>
                                            <p:strVal val="1+ppt_h/2"/>
                                          </p:val>
                                        </p:tav>
                                      </p:tavLst>
                                    </p:anim>
                                    <p:set>
                                      <p:cBhvr>
                                        <p:cTn id="404" dur="1" fill="hold">
                                          <p:stCondLst>
                                            <p:cond delay="4999"/>
                                          </p:stCondLst>
                                        </p:cTn>
                                        <p:tgtEl>
                                          <p:spTgt spid="22"/>
                                        </p:tgtEl>
                                        <p:attrNameLst>
                                          <p:attrName>style.visibility</p:attrName>
                                        </p:attrNameLst>
                                      </p:cBhvr>
                                      <p:to>
                                        <p:strVal val="hidden"/>
                                      </p:to>
                                    </p:set>
                                  </p:childTnLst>
                                </p:cTn>
                              </p:par>
                              <p:par>
                                <p:cTn id="405" presetID="2" presetClass="exit" presetSubtype="4" fill="hold" grpId="2" nodeType="withEffect">
                                  <p:stCondLst>
                                    <p:cond delay="0"/>
                                  </p:stCondLst>
                                  <p:iterate type="lt">
                                    <p:tmPct val="0"/>
                                  </p:iterate>
                                  <p:childTnLst>
                                    <p:anim calcmode="lin" valueType="num">
                                      <p:cBhvr additive="base">
                                        <p:cTn id="406" dur="5000"/>
                                        <p:tgtEl>
                                          <p:spTgt spid="23"/>
                                        </p:tgtEl>
                                        <p:attrNameLst>
                                          <p:attrName>ppt_x</p:attrName>
                                        </p:attrNameLst>
                                      </p:cBhvr>
                                      <p:tavLst>
                                        <p:tav tm="0">
                                          <p:val>
                                            <p:strVal val="ppt_x"/>
                                          </p:val>
                                        </p:tav>
                                        <p:tav tm="100000">
                                          <p:val>
                                            <p:strVal val="ppt_x"/>
                                          </p:val>
                                        </p:tav>
                                      </p:tavLst>
                                    </p:anim>
                                    <p:anim calcmode="lin" valueType="num">
                                      <p:cBhvr additive="base">
                                        <p:cTn id="407" dur="5000"/>
                                        <p:tgtEl>
                                          <p:spTgt spid="23"/>
                                        </p:tgtEl>
                                        <p:attrNameLst>
                                          <p:attrName>ppt_y</p:attrName>
                                        </p:attrNameLst>
                                      </p:cBhvr>
                                      <p:tavLst>
                                        <p:tav tm="0">
                                          <p:val>
                                            <p:strVal val="ppt_y"/>
                                          </p:val>
                                        </p:tav>
                                        <p:tav tm="100000">
                                          <p:val>
                                            <p:strVal val="1+ppt_h/2"/>
                                          </p:val>
                                        </p:tav>
                                      </p:tavLst>
                                    </p:anim>
                                    <p:set>
                                      <p:cBhvr>
                                        <p:cTn id="408" dur="1" fill="hold">
                                          <p:stCondLst>
                                            <p:cond delay="4999"/>
                                          </p:stCondLst>
                                        </p:cTn>
                                        <p:tgtEl>
                                          <p:spTgt spid="23"/>
                                        </p:tgtEl>
                                        <p:attrNameLst>
                                          <p:attrName>style.visibility</p:attrName>
                                        </p:attrNameLst>
                                      </p:cBhvr>
                                      <p:to>
                                        <p:strVal val="hidden"/>
                                      </p:to>
                                    </p:set>
                                  </p:childTnLst>
                                </p:cTn>
                              </p:par>
                              <p:par>
                                <p:cTn id="409" presetID="2" presetClass="exit" presetSubtype="4" fill="hold" grpId="2" nodeType="withEffect">
                                  <p:stCondLst>
                                    <p:cond delay="0"/>
                                  </p:stCondLst>
                                  <p:iterate type="lt">
                                    <p:tmPct val="0"/>
                                  </p:iterate>
                                  <p:childTnLst>
                                    <p:anim calcmode="lin" valueType="num">
                                      <p:cBhvr additive="base">
                                        <p:cTn id="410" dur="5000"/>
                                        <p:tgtEl>
                                          <p:spTgt spid="24"/>
                                        </p:tgtEl>
                                        <p:attrNameLst>
                                          <p:attrName>ppt_x</p:attrName>
                                        </p:attrNameLst>
                                      </p:cBhvr>
                                      <p:tavLst>
                                        <p:tav tm="0">
                                          <p:val>
                                            <p:strVal val="ppt_x"/>
                                          </p:val>
                                        </p:tav>
                                        <p:tav tm="100000">
                                          <p:val>
                                            <p:strVal val="ppt_x"/>
                                          </p:val>
                                        </p:tav>
                                      </p:tavLst>
                                    </p:anim>
                                    <p:anim calcmode="lin" valueType="num">
                                      <p:cBhvr additive="base">
                                        <p:cTn id="411" dur="5000"/>
                                        <p:tgtEl>
                                          <p:spTgt spid="24"/>
                                        </p:tgtEl>
                                        <p:attrNameLst>
                                          <p:attrName>ppt_y</p:attrName>
                                        </p:attrNameLst>
                                      </p:cBhvr>
                                      <p:tavLst>
                                        <p:tav tm="0">
                                          <p:val>
                                            <p:strVal val="ppt_y"/>
                                          </p:val>
                                        </p:tav>
                                        <p:tav tm="100000">
                                          <p:val>
                                            <p:strVal val="1+ppt_h/2"/>
                                          </p:val>
                                        </p:tav>
                                      </p:tavLst>
                                    </p:anim>
                                    <p:set>
                                      <p:cBhvr>
                                        <p:cTn id="412" dur="1" fill="hold">
                                          <p:stCondLst>
                                            <p:cond delay="4999"/>
                                          </p:stCondLst>
                                        </p:cTn>
                                        <p:tgtEl>
                                          <p:spTgt spid="24"/>
                                        </p:tgtEl>
                                        <p:attrNameLst>
                                          <p:attrName>style.visibility</p:attrName>
                                        </p:attrNameLst>
                                      </p:cBhvr>
                                      <p:to>
                                        <p:strVal val="hidden"/>
                                      </p:to>
                                    </p:set>
                                  </p:childTnLst>
                                </p:cTn>
                              </p:par>
                              <p:par>
                                <p:cTn id="413" presetID="2" presetClass="exit" presetSubtype="4" fill="hold" grpId="2" nodeType="withEffect">
                                  <p:stCondLst>
                                    <p:cond delay="0"/>
                                  </p:stCondLst>
                                  <p:iterate type="lt">
                                    <p:tmPct val="0"/>
                                  </p:iterate>
                                  <p:childTnLst>
                                    <p:anim calcmode="lin" valueType="num">
                                      <p:cBhvr additive="base">
                                        <p:cTn id="414" dur="5000"/>
                                        <p:tgtEl>
                                          <p:spTgt spid="25"/>
                                        </p:tgtEl>
                                        <p:attrNameLst>
                                          <p:attrName>ppt_x</p:attrName>
                                        </p:attrNameLst>
                                      </p:cBhvr>
                                      <p:tavLst>
                                        <p:tav tm="0">
                                          <p:val>
                                            <p:strVal val="ppt_x"/>
                                          </p:val>
                                        </p:tav>
                                        <p:tav tm="100000">
                                          <p:val>
                                            <p:strVal val="ppt_x"/>
                                          </p:val>
                                        </p:tav>
                                      </p:tavLst>
                                    </p:anim>
                                    <p:anim calcmode="lin" valueType="num">
                                      <p:cBhvr additive="base">
                                        <p:cTn id="415" dur="5000"/>
                                        <p:tgtEl>
                                          <p:spTgt spid="25"/>
                                        </p:tgtEl>
                                        <p:attrNameLst>
                                          <p:attrName>ppt_y</p:attrName>
                                        </p:attrNameLst>
                                      </p:cBhvr>
                                      <p:tavLst>
                                        <p:tav tm="0">
                                          <p:val>
                                            <p:strVal val="ppt_y"/>
                                          </p:val>
                                        </p:tav>
                                        <p:tav tm="100000">
                                          <p:val>
                                            <p:strVal val="1+ppt_h/2"/>
                                          </p:val>
                                        </p:tav>
                                      </p:tavLst>
                                    </p:anim>
                                    <p:set>
                                      <p:cBhvr>
                                        <p:cTn id="416" dur="1" fill="hold">
                                          <p:stCondLst>
                                            <p:cond delay="4999"/>
                                          </p:stCondLst>
                                        </p:cTn>
                                        <p:tgtEl>
                                          <p:spTgt spid="25"/>
                                        </p:tgtEl>
                                        <p:attrNameLst>
                                          <p:attrName>style.visibility</p:attrName>
                                        </p:attrNameLst>
                                      </p:cBhvr>
                                      <p:to>
                                        <p:strVal val="hidden"/>
                                      </p:to>
                                    </p:set>
                                  </p:childTnLst>
                                </p:cTn>
                              </p:par>
                              <p:par>
                                <p:cTn id="417" presetID="2" presetClass="exit" presetSubtype="4" fill="hold" grpId="2" nodeType="withEffect">
                                  <p:stCondLst>
                                    <p:cond delay="0"/>
                                  </p:stCondLst>
                                  <p:iterate type="lt">
                                    <p:tmPct val="0"/>
                                  </p:iterate>
                                  <p:childTnLst>
                                    <p:anim calcmode="lin" valueType="num">
                                      <p:cBhvr additive="base">
                                        <p:cTn id="418" dur="5000"/>
                                        <p:tgtEl>
                                          <p:spTgt spid="26"/>
                                        </p:tgtEl>
                                        <p:attrNameLst>
                                          <p:attrName>ppt_x</p:attrName>
                                        </p:attrNameLst>
                                      </p:cBhvr>
                                      <p:tavLst>
                                        <p:tav tm="0">
                                          <p:val>
                                            <p:strVal val="ppt_x"/>
                                          </p:val>
                                        </p:tav>
                                        <p:tav tm="100000">
                                          <p:val>
                                            <p:strVal val="ppt_x"/>
                                          </p:val>
                                        </p:tav>
                                      </p:tavLst>
                                    </p:anim>
                                    <p:anim calcmode="lin" valueType="num">
                                      <p:cBhvr additive="base">
                                        <p:cTn id="419" dur="5000"/>
                                        <p:tgtEl>
                                          <p:spTgt spid="26"/>
                                        </p:tgtEl>
                                        <p:attrNameLst>
                                          <p:attrName>ppt_y</p:attrName>
                                        </p:attrNameLst>
                                      </p:cBhvr>
                                      <p:tavLst>
                                        <p:tav tm="0">
                                          <p:val>
                                            <p:strVal val="ppt_y"/>
                                          </p:val>
                                        </p:tav>
                                        <p:tav tm="100000">
                                          <p:val>
                                            <p:strVal val="1+ppt_h/2"/>
                                          </p:val>
                                        </p:tav>
                                      </p:tavLst>
                                    </p:anim>
                                    <p:set>
                                      <p:cBhvr>
                                        <p:cTn id="420" dur="1" fill="hold">
                                          <p:stCondLst>
                                            <p:cond delay="4999"/>
                                          </p:stCondLst>
                                        </p:cTn>
                                        <p:tgtEl>
                                          <p:spTgt spid="26"/>
                                        </p:tgtEl>
                                        <p:attrNameLst>
                                          <p:attrName>style.visibility</p:attrName>
                                        </p:attrNameLst>
                                      </p:cBhvr>
                                      <p:to>
                                        <p:strVal val="hidden"/>
                                      </p:to>
                                    </p:set>
                                  </p:childTnLst>
                                </p:cTn>
                              </p:par>
                              <p:par>
                                <p:cTn id="421" presetID="2" presetClass="exit" presetSubtype="4" fill="hold" grpId="2" nodeType="withEffect">
                                  <p:stCondLst>
                                    <p:cond delay="0"/>
                                  </p:stCondLst>
                                  <p:iterate type="lt">
                                    <p:tmPct val="0"/>
                                  </p:iterate>
                                  <p:childTnLst>
                                    <p:anim calcmode="lin" valueType="num">
                                      <p:cBhvr additive="base">
                                        <p:cTn id="422" dur="5000"/>
                                        <p:tgtEl>
                                          <p:spTgt spid="27"/>
                                        </p:tgtEl>
                                        <p:attrNameLst>
                                          <p:attrName>ppt_x</p:attrName>
                                        </p:attrNameLst>
                                      </p:cBhvr>
                                      <p:tavLst>
                                        <p:tav tm="0">
                                          <p:val>
                                            <p:strVal val="ppt_x"/>
                                          </p:val>
                                        </p:tav>
                                        <p:tav tm="100000">
                                          <p:val>
                                            <p:strVal val="ppt_x"/>
                                          </p:val>
                                        </p:tav>
                                      </p:tavLst>
                                    </p:anim>
                                    <p:anim calcmode="lin" valueType="num">
                                      <p:cBhvr additive="base">
                                        <p:cTn id="423" dur="5000"/>
                                        <p:tgtEl>
                                          <p:spTgt spid="27"/>
                                        </p:tgtEl>
                                        <p:attrNameLst>
                                          <p:attrName>ppt_y</p:attrName>
                                        </p:attrNameLst>
                                      </p:cBhvr>
                                      <p:tavLst>
                                        <p:tav tm="0">
                                          <p:val>
                                            <p:strVal val="ppt_y"/>
                                          </p:val>
                                        </p:tav>
                                        <p:tav tm="100000">
                                          <p:val>
                                            <p:strVal val="1+ppt_h/2"/>
                                          </p:val>
                                        </p:tav>
                                      </p:tavLst>
                                    </p:anim>
                                    <p:set>
                                      <p:cBhvr>
                                        <p:cTn id="424" dur="1" fill="hold">
                                          <p:stCondLst>
                                            <p:cond delay="4999"/>
                                          </p:stCondLst>
                                        </p:cTn>
                                        <p:tgtEl>
                                          <p:spTgt spid="27"/>
                                        </p:tgtEl>
                                        <p:attrNameLst>
                                          <p:attrName>style.visibility</p:attrName>
                                        </p:attrNameLst>
                                      </p:cBhvr>
                                      <p:to>
                                        <p:strVal val="hidden"/>
                                      </p:to>
                                    </p:set>
                                  </p:childTnLst>
                                </p:cTn>
                              </p:par>
                              <p:par>
                                <p:cTn id="425" presetID="2" presetClass="exit" presetSubtype="4" fill="hold" grpId="2" nodeType="withEffect">
                                  <p:stCondLst>
                                    <p:cond delay="0"/>
                                  </p:stCondLst>
                                  <p:iterate type="lt">
                                    <p:tmPct val="0"/>
                                  </p:iterate>
                                  <p:childTnLst>
                                    <p:anim calcmode="lin" valueType="num">
                                      <p:cBhvr additive="base">
                                        <p:cTn id="426" dur="5000"/>
                                        <p:tgtEl>
                                          <p:spTgt spid="28"/>
                                        </p:tgtEl>
                                        <p:attrNameLst>
                                          <p:attrName>ppt_x</p:attrName>
                                        </p:attrNameLst>
                                      </p:cBhvr>
                                      <p:tavLst>
                                        <p:tav tm="0">
                                          <p:val>
                                            <p:strVal val="ppt_x"/>
                                          </p:val>
                                        </p:tav>
                                        <p:tav tm="100000">
                                          <p:val>
                                            <p:strVal val="ppt_x"/>
                                          </p:val>
                                        </p:tav>
                                      </p:tavLst>
                                    </p:anim>
                                    <p:anim calcmode="lin" valueType="num">
                                      <p:cBhvr additive="base">
                                        <p:cTn id="427" dur="5000"/>
                                        <p:tgtEl>
                                          <p:spTgt spid="28"/>
                                        </p:tgtEl>
                                        <p:attrNameLst>
                                          <p:attrName>ppt_y</p:attrName>
                                        </p:attrNameLst>
                                      </p:cBhvr>
                                      <p:tavLst>
                                        <p:tav tm="0">
                                          <p:val>
                                            <p:strVal val="ppt_y"/>
                                          </p:val>
                                        </p:tav>
                                        <p:tav tm="100000">
                                          <p:val>
                                            <p:strVal val="1+ppt_h/2"/>
                                          </p:val>
                                        </p:tav>
                                      </p:tavLst>
                                    </p:anim>
                                    <p:set>
                                      <p:cBhvr>
                                        <p:cTn id="428" dur="1" fill="hold">
                                          <p:stCondLst>
                                            <p:cond delay="4999"/>
                                          </p:stCondLst>
                                        </p:cTn>
                                        <p:tgtEl>
                                          <p:spTgt spid="28"/>
                                        </p:tgtEl>
                                        <p:attrNameLst>
                                          <p:attrName>style.visibility</p:attrName>
                                        </p:attrNameLst>
                                      </p:cBhvr>
                                      <p:to>
                                        <p:strVal val="hidden"/>
                                      </p:to>
                                    </p:set>
                                  </p:childTnLst>
                                </p:cTn>
                              </p:par>
                              <p:par>
                                <p:cTn id="429" presetID="2" presetClass="exit" presetSubtype="4" fill="hold" grpId="2" nodeType="withEffect">
                                  <p:stCondLst>
                                    <p:cond delay="0"/>
                                  </p:stCondLst>
                                  <p:iterate type="lt">
                                    <p:tmPct val="0"/>
                                  </p:iterate>
                                  <p:childTnLst>
                                    <p:anim calcmode="lin" valueType="num">
                                      <p:cBhvr additive="base">
                                        <p:cTn id="430" dur="5000"/>
                                        <p:tgtEl>
                                          <p:spTgt spid="29"/>
                                        </p:tgtEl>
                                        <p:attrNameLst>
                                          <p:attrName>ppt_x</p:attrName>
                                        </p:attrNameLst>
                                      </p:cBhvr>
                                      <p:tavLst>
                                        <p:tav tm="0">
                                          <p:val>
                                            <p:strVal val="ppt_x"/>
                                          </p:val>
                                        </p:tav>
                                        <p:tav tm="100000">
                                          <p:val>
                                            <p:strVal val="ppt_x"/>
                                          </p:val>
                                        </p:tav>
                                      </p:tavLst>
                                    </p:anim>
                                    <p:anim calcmode="lin" valueType="num">
                                      <p:cBhvr additive="base">
                                        <p:cTn id="431" dur="5000"/>
                                        <p:tgtEl>
                                          <p:spTgt spid="29"/>
                                        </p:tgtEl>
                                        <p:attrNameLst>
                                          <p:attrName>ppt_y</p:attrName>
                                        </p:attrNameLst>
                                      </p:cBhvr>
                                      <p:tavLst>
                                        <p:tav tm="0">
                                          <p:val>
                                            <p:strVal val="ppt_y"/>
                                          </p:val>
                                        </p:tav>
                                        <p:tav tm="100000">
                                          <p:val>
                                            <p:strVal val="1+ppt_h/2"/>
                                          </p:val>
                                        </p:tav>
                                      </p:tavLst>
                                    </p:anim>
                                    <p:set>
                                      <p:cBhvr>
                                        <p:cTn id="432" dur="1" fill="hold">
                                          <p:stCondLst>
                                            <p:cond delay="4999"/>
                                          </p:stCondLst>
                                        </p:cTn>
                                        <p:tgtEl>
                                          <p:spTgt spid="29"/>
                                        </p:tgtEl>
                                        <p:attrNameLst>
                                          <p:attrName>style.visibility</p:attrName>
                                        </p:attrNameLst>
                                      </p:cBhvr>
                                      <p:to>
                                        <p:strVal val="hidden"/>
                                      </p:to>
                                    </p:set>
                                  </p:childTnLst>
                                </p:cTn>
                              </p:par>
                              <p:par>
                                <p:cTn id="433" presetID="2" presetClass="exit" presetSubtype="4" fill="hold" grpId="2" nodeType="withEffect">
                                  <p:stCondLst>
                                    <p:cond delay="0"/>
                                  </p:stCondLst>
                                  <p:iterate type="lt">
                                    <p:tmPct val="0"/>
                                  </p:iterate>
                                  <p:childTnLst>
                                    <p:anim calcmode="lin" valueType="num">
                                      <p:cBhvr additive="base">
                                        <p:cTn id="434" dur="5000"/>
                                        <p:tgtEl>
                                          <p:spTgt spid="30"/>
                                        </p:tgtEl>
                                        <p:attrNameLst>
                                          <p:attrName>ppt_x</p:attrName>
                                        </p:attrNameLst>
                                      </p:cBhvr>
                                      <p:tavLst>
                                        <p:tav tm="0">
                                          <p:val>
                                            <p:strVal val="ppt_x"/>
                                          </p:val>
                                        </p:tav>
                                        <p:tav tm="100000">
                                          <p:val>
                                            <p:strVal val="ppt_x"/>
                                          </p:val>
                                        </p:tav>
                                      </p:tavLst>
                                    </p:anim>
                                    <p:anim calcmode="lin" valueType="num">
                                      <p:cBhvr additive="base">
                                        <p:cTn id="435" dur="5000"/>
                                        <p:tgtEl>
                                          <p:spTgt spid="30"/>
                                        </p:tgtEl>
                                        <p:attrNameLst>
                                          <p:attrName>ppt_y</p:attrName>
                                        </p:attrNameLst>
                                      </p:cBhvr>
                                      <p:tavLst>
                                        <p:tav tm="0">
                                          <p:val>
                                            <p:strVal val="ppt_y"/>
                                          </p:val>
                                        </p:tav>
                                        <p:tav tm="100000">
                                          <p:val>
                                            <p:strVal val="1+ppt_h/2"/>
                                          </p:val>
                                        </p:tav>
                                      </p:tavLst>
                                    </p:anim>
                                    <p:set>
                                      <p:cBhvr>
                                        <p:cTn id="436" dur="1" fill="hold">
                                          <p:stCondLst>
                                            <p:cond delay="4999"/>
                                          </p:stCondLst>
                                        </p:cTn>
                                        <p:tgtEl>
                                          <p:spTgt spid="30"/>
                                        </p:tgtEl>
                                        <p:attrNameLst>
                                          <p:attrName>style.visibility</p:attrName>
                                        </p:attrNameLst>
                                      </p:cBhvr>
                                      <p:to>
                                        <p:strVal val="hidden"/>
                                      </p:to>
                                    </p:set>
                                  </p:childTnLst>
                                </p:cTn>
                              </p:par>
                              <p:par>
                                <p:cTn id="437" presetID="2" presetClass="exit" presetSubtype="4" fill="hold" grpId="2" nodeType="withEffect">
                                  <p:stCondLst>
                                    <p:cond delay="0"/>
                                  </p:stCondLst>
                                  <p:iterate type="lt">
                                    <p:tmPct val="0"/>
                                  </p:iterate>
                                  <p:childTnLst>
                                    <p:anim calcmode="lin" valueType="num">
                                      <p:cBhvr additive="base">
                                        <p:cTn id="438" dur="5000"/>
                                        <p:tgtEl>
                                          <p:spTgt spid="31"/>
                                        </p:tgtEl>
                                        <p:attrNameLst>
                                          <p:attrName>ppt_x</p:attrName>
                                        </p:attrNameLst>
                                      </p:cBhvr>
                                      <p:tavLst>
                                        <p:tav tm="0">
                                          <p:val>
                                            <p:strVal val="ppt_x"/>
                                          </p:val>
                                        </p:tav>
                                        <p:tav tm="100000">
                                          <p:val>
                                            <p:strVal val="ppt_x"/>
                                          </p:val>
                                        </p:tav>
                                      </p:tavLst>
                                    </p:anim>
                                    <p:anim calcmode="lin" valueType="num">
                                      <p:cBhvr additive="base">
                                        <p:cTn id="439" dur="5000"/>
                                        <p:tgtEl>
                                          <p:spTgt spid="31"/>
                                        </p:tgtEl>
                                        <p:attrNameLst>
                                          <p:attrName>ppt_y</p:attrName>
                                        </p:attrNameLst>
                                      </p:cBhvr>
                                      <p:tavLst>
                                        <p:tav tm="0">
                                          <p:val>
                                            <p:strVal val="ppt_y"/>
                                          </p:val>
                                        </p:tav>
                                        <p:tav tm="100000">
                                          <p:val>
                                            <p:strVal val="1+ppt_h/2"/>
                                          </p:val>
                                        </p:tav>
                                      </p:tavLst>
                                    </p:anim>
                                    <p:set>
                                      <p:cBhvr>
                                        <p:cTn id="440" dur="1" fill="hold">
                                          <p:stCondLst>
                                            <p:cond delay="4999"/>
                                          </p:stCondLst>
                                        </p:cTn>
                                        <p:tgtEl>
                                          <p:spTgt spid="31"/>
                                        </p:tgtEl>
                                        <p:attrNameLst>
                                          <p:attrName>style.visibility</p:attrName>
                                        </p:attrNameLst>
                                      </p:cBhvr>
                                      <p:to>
                                        <p:strVal val="hidden"/>
                                      </p:to>
                                    </p:set>
                                  </p:childTnLst>
                                </p:cTn>
                              </p:par>
                              <p:par>
                                <p:cTn id="441" presetID="2" presetClass="exit" presetSubtype="4" fill="hold" grpId="2" nodeType="withEffect">
                                  <p:stCondLst>
                                    <p:cond delay="0"/>
                                  </p:stCondLst>
                                  <p:iterate type="lt">
                                    <p:tmPct val="0"/>
                                  </p:iterate>
                                  <p:childTnLst>
                                    <p:anim calcmode="lin" valueType="num">
                                      <p:cBhvr additive="base">
                                        <p:cTn id="442" dur="5000"/>
                                        <p:tgtEl>
                                          <p:spTgt spid="32"/>
                                        </p:tgtEl>
                                        <p:attrNameLst>
                                          <p:attrName>ppt_x</p:attrName>
                                        </p:attrNameLst>
                                      </p:cBhvr>
                                      <p:tavLst>
                                        <p:tav tm="0">
                                          <p:val>
                                            <p:strVal val="ppt_x"/>
                                          </p:val>
                                        </p:tav>
                                        <p:tav tm="100000">
                                          <p:val>
                                            <p:strVal val="ppt_x"/>
                                          </p:val>
                                        </p:tav>
                                      </p:tavLst>
                                    </p:anim>
                                    <p:anim calcmode="lin" valueType="num">
                                      <p:cBhvr additive="base">
                                        <p:cTn id="443" dur="5000"/>
                                        <p:tgtEl>
                                          <p:spTgt spid="32"/>
                                        </p:tgtEl>
                                        <p:attrNameLst>
                                          <p:attrName>ppt_y</p:attrName>
                                        </p:attrNameLst>
                                      </p:cBhvr>
                                      <p:tavLst>
                                        <p:tav tm="0">
                                          <p:val>
                                            <p:strVal val="ppt_y"/>
                                          </p:val>
                                        </p:tav>
                                        <p:tav tm="100000">
                                          <p:val>
                                            <p:strVal val="1+ppt_h/2"/>
                                          </p:val>
                                        </p:tav>
                                      </p:tavLst>
                                    </p:anim>
                                    <p:set>
                                      <p:cBhvr>
                                        <p:cTn id="444" dur="1" fill="hold">
                                          <p:stCondLst>
                                            <p:cond delay="4999"/>
                                          </p:stCondLst>
                                        </p:cTn>
                                        <p:tgtEl>
                                          <p:spTgt spid="32"/>
                                        </p:tgtEl>
                                        <p:attrNameLst>
                                          <p:attrName>style.visibility</p:attrName>
                                        </p:attrNameLst>
                                      </p:cBhvr>
                                      <p:to>
                                        <p:strVal val="hidden"/>
                                      </p:to>
                                    </p:set>
                                  </p:childTnLst>
                                </p:cTn>
                              </p:par>
                              <p:par>
                                <p:cTn id="445" presetID="2" presetClass="exit" presetSubtype="4" fill="hold" grpId="2" nodeType="withEffect">
                                  <p:stCondLst>
                                    <p:cond delay="0"/>
                                  </p:stCondLst>
                                  <p:iterate type="lt">
                                    <p:tmPct val="0"/>
                                  </p:iterate>
                                  <p:childTnLst>
                                    <p:anim calcmode="lin" valueType="num">
                                      <p:cBhvr additive="base">
                                        <p:cTn id="446" dur="5000"/>
                                        <p:tgtEl>
                                          <p:spTgt spid="33"/>
                                        </p:tgtEl>
                                        <p:attrNameLst>
                                          <p:attrName>ppt_x</p:attrName>
                                        </p:attrNameLst>
                                      </p:cBhvr>
                                      <p:tavLst>
                                        <p:tav tm="0">
                                          <p:val>
                                            <p:strVal val="ppt_x"/>
                                          </p:val>
                                        </p:tav>
                                        <p:tav tm="100000">
                                          <p:val>
                                            <p:strVal val="ppt_x"/>
                                          </p:val>
                                        </p:tav>
                                      </p:tavLst>
                                    </p:anim>
                                    <p:anim calcmode="lin" valueType="num">
                                      <p:cBhvr additive="base">
                                        <p:cTn id="447" dur="5000"/>
                                        <p:tgtEl>
                                          <p:spTgt spid="33"/>
                                        </p:tgtEl>
                                        <p:attrNameLst>
                                          <p:attrName>ppt_y</p:attrName>
                                        </p:attrNameLst>
                                      </p:cBhvr>
                                      <p:tavLst>
                                        <p:tav tm="0">
                                          <p:val>
                                            <p:strVal val="ppt_y"/>
                                          </p:val>
                                        </p:tav>
                                        <p:tav tm="100000">
                                          <p:val>
                                            <p:strVal val="1+ppt_h/2"/>
                                          </p:val>
                                        </p:tav>
                                      </p:tavLst>
                                    </p:anim>
                                    <p:set>
                                      <p:cBhvr>
                                        <p:cTn id="448" dur="1" fill="hold">
                                          <p:stCondLst>
                                            <p:cond delay="4999"/>
                                          </p:stCondLst>
                                        </p:cTn>
                                        <p:tgtEl>
                                          <p:spTgt spid="33"/>
                                        </p:tgtEl>
                                        <p:attrNameLst>
                                          <p:attrName>style.visibility</p:attrName>
                                        </p:attrNameLst>
                                      </p:cBhvr>
                                      <p:to>
                                        <p:strVal val="hidden"/>
                                      </p:to>
                                    </p:set>
                                  </p:childTnLst>
                                </p:cTn>
                              </p:par>
                              <p:par>
                                <p:cTn id="449" presetID="2" presetClass="exit" presetSubtype="4" fill="hold" grpId="2" nodeType="withEffect">
                                  <p:stCondLst>
                                    <p:cond delay="0"/>
                                  </p:stCondLst>
                                  <p:iterate type="lt">
                                    <p:tmPct val="0"/>
                                  </p:iterate>
                                  <p:childTnLst>
                                    <p:anim calcmode="lin" valueType="num">
                                      <p:cBhvr additive="base">
                                        <p:cTn id="450" dur="5000"/>
                                        <p:tgtEl>
                                          <p:spTgt spid="34"/>
                                        </p:tgtEl>
                                        <p:attrNameLst>
                                          <p:attrName>ppt_x</p:attrName>
                                        </p:attrNameLst>
                                      </p:cBhvr>
                                      <p:tavLst>
                                        <p:tav tm="0">
                                          <p:val>
                                            <p:strVal val="ppt_x"/>
                                          </p:val>
                                        </p:tav>
                                        <p:tav tm="100000">
                                          <p:val>
                                            <p:strVal val="ppt_x"/>
                                          </p:val>
                                        </p:tav>
                                      </p:tavLst>
                                    </p:anim>
                                    <p:anim calcmode="lin" valueType="num">
                                      <p:cBhvr additive="base">
                                        <p:cTn id="451" dur="5000"/>
                                        <p:tgtEl>
                                          <p:spTgt spid="34"/>
                                        </p:tgtEl>
                                        <p:attrNameLst>
                                          <p:attrName>ppt_y</p:attrName>
                                        </p:attrNameLst>
                                      </p:cBhvr>
                                      <p:tavLst>
                                        <p:tav tm="0">
                                          <p:val>
                                            <p:strVal val="ppt_y"/>
                                          </p:val>
                                        </p:tav>
                                        <p:tav tm="100000">
                                          <p:val>
                                            <p:strVal val="1+ppt_h/2"/>
                                          </p:val>
                                        </p:tav>
                                      </p:tavLst>
                                    </p:anim>
                                    <p:set>
                                      <p:cBhvr>
                                        <p:cTn id="452" dur="1" fill="hold">
                                          <p:stCondLst>
                                            <p:cond delay="4999"/>
                                          </p:stCondLst>
                                        </p:cTn>
                                        <p:tgtEl>
                                          <p:spTgt spid="34"/>
                                        </p:tgtEl>
                                        <p:attrNameLst>
                                          <p:attrName>style.visibility</p:attrName>
                                        </p:attrNameLst>
                                      </p:cBhvr>
                                      <p:to>
                                        <p:strVal val="hidden"/>
                                      </p:to>
                                    </p:set>
                                  </p:childTnLst>
                                </p:cTn>
                              </p:par>
                              <p:par>
                                <p:cTn id="453" presetID="2" presetClass="exit" presetSubtype="4" fill="hold" grpId="2" nodeType="withEffect">
                                  <p:stCondLst>
                                    <p:cond delay="0"/>
                                  </p:stCondLst>
                                  <p:iterate type="lt">
                                    <p:tmPct val="0"/>
                                  </p:iterate>
                                  <p:childTnLst>
                                    <p:anim calcmode="lin" valueType="num">
                                      <p:cBhvr additive="base">
                                        <p:cTn id="454" dur="5000"/>
                                        <p:tgtEl>
                                          <p:spTgt spid="35"/>
                                        </p:tgtEl>
                                        <p:attrNameLst>
                                          <p:attrName>ppt_x</p:attrName>
                                        </p:attrNameLst>
                                      </p:cBhvr>
                                      <p:tavLst>
                                        <p:tav tm="0">
                                          <p:val>
                                            <p:strVal val="ppt_x"/>
                                          </p:val>
                                        </p:tav>
                                        <p:tav tm="100000">
                                          <p:val>
                                            <p:strVal val="ppt_x"/>
                                          </p:val>
                                        </p:tav>
                                      </p:tavLst>
                                    </p:anim>
                                    <p:anim calcmode="lin" valueType="num">
                                      <p:cBhvr additive="base">
                                        <p:cTn id="455" dur="5000"/>
                                        <p:tgtEl>
                                          <p:spTgt spid="35"/>
                                        </p:tgtEl>
                                        <p:attrNameLst>
                                          <p:attrName>ppt_y</p:attrName>
                                        </p:attrNameLst>
                                      </p:cBhvr>
                                      <p:tavLst>
                                        <p:tav tm="0">
                                          <p:val>
                                            <p:strVal val="ppt_y"/>
                                          </p:val>
                                        </p:tav>
                                        <p:tav tm="100000">
                                          <p:val>
                                            <p:strVal val="1+ppt_h/2"/>
                                          </p:val>
                                        </p:tav>
                                      </p:tavLst>
                                    </p:anim>
                                    <p:set>
                                      <p:cBhvr>
                                        <p:cTn id="456" dur="1" fill="hold">
                                          <p:stCondLst>
                                            <p:cond delay="4999"/>
                                          </p:stCondLst>
                                        </p:cTn>
                                        <p:tgtEl>
                                          <p:spTgt spid="35"/>
                                        </p:tgtEl>
                                        <p:attrNameLst>
                                          <p:attrName>style.visibility</p:attrName>
                                        </p:attrNameLst>
                                      </p:cBhvr>
                                      <p:to>
                                        <p:strVal val="hidden"/>
                                      </p:to>
                                    </p:set>
                                  </p:childTnLst>
                                </p:cTn>
                              </p:par>
                              <p:par>
                                <p:cTn id="457" presetID="2" presetClass="exit" presetSubtype="4" fill="hold" grpId="2" nodeType="withEffect">
                                  <p:stCondLst>
                                    <p:cond delay="0"/>
                                  </p:stCondLst>
                                  <p:iterate type="lt">
                                    <p:tmPct val="0"/>
                                  </p:iterate>
                                  <p:childTnLst>
                                    <p:anim calcmode="lin" valueType="num">
                                      <p:cBhvr additive="base">
                                        <p:cTn id="458" dur="5000"/>
                                        <p:tgtEl>
                                          <p:spTgt spid="36"/>
                                        </p:tgtEl>
                                        <p:attrNameLst>
                                          <p:attrName>ppt_x</p:attrName>
                                        </p:attrNameLst>
                                      </p:cBhvr>
                                      <p:tavLst>
                                        <p:tav tm="0">
                                          <p:val>
                                            <p:strVal val="ppt_x"/>
                                          </p:val>
                                        </p:tav>
                                        <p:tav tm="100000">
                                          <p:val>
                                            <p:strVal val="ppt_x"/>
                                          </p:val>
                                        </p:tav>
                                      </p:tavLst>
                                    </p:anim>
                                    <p:anim calcmode="lin" valueType="num">
                                      <p:cBhvr additive="base">
                                        <p:cTn id="459" dur="5000"/>
                                        <p:tgtEl>
                                          <p:spTgt spid="36"/>
                                        </p:tgtEl>
                                        <p:attrNameLst>
                                          <p:attrName>ppt_y</p:attrName>
                                        </p:attrNameLst>
                                      </p:cBhvr>
                                      <p:tavLst>
                                        <p:tav tm="0">
                                          <p:val>
                                            <p:strVal val="ppt_y"/>
                                          </p:val>
                                        </p:tav>
                                        <p:tav tm="100000">
                                          <p:val>
                                            <p:strVal val="1+ppt_h/2"/>
                                          </p:val>
                                        </p:tav>
                                      </p:tavLst>
                                    </p:anim>
                                    <p:set>
                                      <p:cBhvr>
                                        <p:cTn id="460" dur="1" fill="hold">
                                          <p:stCondLst>
                                            <p:cond delay="4999"/>
                                          </p:stCondLst>
                                        </p:cTn>
                                        <p:tgtEl>
                                          <p:spTgt spid="36"/>
                                        </p:tgtEl>
                                        <p:attrNameLst>
                                          <p:attrName>style.visibility</p:attrName>
                                        </p:attrNameLst>
                                      </p:cBhvr>
                                      <p:to>
                                        <p:strVal val="hidden"/>
                                      </p:to>
                                    </p:set>
                                  </p:childTnLst>
                                </p:cTn>
                              </p:par>
                              <p:par>
                                <p:cTn id="461" presetID="2" presetClass="exit" presetSubtype="4" fill="hold" grpId="2" nodeType="withEffect">
                                  <p:stCondLst>
                                    <p:cond delay="0"/>
                                  </p:stCondLst>
                                  <p:iterate type="lt">
                                    <p:tmPct val="0"/>
                                  </p:iterate>
                                  <p:childTnLst>
                                    <p:anim calcmode="lin" valueType="num">
                                      <p:cBhvr additive="base">
                                        <p:cTn id="462" dur="5000"/>
                                        <p:tgtEl>
                                          <p:spTgt spid="37"/>
                                        </p:tgtEl>
                                        <p:attrNameLst>
                                          <p:attrName>ppt_x</p:attrName>
                                        </p:attrNameLst>
                                      </p:cBhvr>
                                      <p:tavLst>
                                        <p:tav tm="0">
                                          <p:val>
                                            <p:strVal val="ppt_x"/>
                                          </p:val>
                                        </p:tav>
                                        <p:tav tm="100000">
                                          <p:val>
                                            <p:strVal val="ppt_x"/>
                                          </p:val>
                                        </p:tav>
                                      </p:tavLst>
                                    </p:anim>
                                    <p:anim calcmode="lin" valueType="num">
                                      <p:cBhvr additive="base">
                                        <p:cTn id="463" dur="5000"/>
                                        <p:tgtEl>
                                          <p:spTgt spid="37"/>
                                        </p:tgtEl>
                                        <p:attrNameLst>
                                          <p:attrName>ppt_y</p:attrName>
                                        </p:attrNameLst>
                                      </p:cBhvr>
                                      <p:tavLst>
                                        <p:tav tm="0">
                                          <p:val>
                                            <p:strVal val="ppt_y"/>
                                          </p:val>
                                        </p:tav>
                                        <p:tav tm="100000">
                                          <p:val>
                                            <p:strVal val="1+ppt_h/2"/>
                                          </p:val>
                                        </p:tav>
                                      </p:tavLst>
                                    </p:anim>
                                    <p:set>
                                      <p:cBhvr>
                                        <p:cTn id="464" dur="1" fill="hold">
                                          <p:stCondLst>
                                            <p:cond delay="4999"/>
                                          </p:stCondLst>
                                        </p:cTn>
                                        <p:tgtEl>
                                          <p:spTgt spid="37"/>
                                        </p:tgtEl>
                                        <p:attrNameLst>
                                          <p:attrName>style.visibility</p:attrName>
                                        </p:attrNameLst>
                                      </p:cBhvr>
                                      <p:to>
                                        <p:strVal val="hidden"/>
                                      </p:to>
                                    </p:set>
                                  </p:childTnLst>
                                </p:cTn>
                              </p:par>
                              <p:par>
                                <p:cTn id="465" presetID="2" presetClass="exit" presetSubtype="4" fill="hold" grpId="2" nodeType="withEffect">
                                  <p:stCondLst>
                                    <p:cond delay="0"/>
                                  </p:stCondLst>
                                  <p:iterate type="lt">
                                    <p:tmPct val="0"/>
                                  </p:iterate>
                                  <p:childTnLst>
                                    <p:anim calcmode="lin" valueType="num">
                                      <p:cBhvr additive="base">
                                        <p:cTn id="466" dur="5000"/>
                                        <p:tgtEl>
                                          <p:spTgt spid="38"/>
                                        </p:tgtEl>
                                        <p:attrNameLst>
                                          <p:attrName>ppt_x</p:attrName>
                                        </p:attrNameLst>
                                      </p:cBhvr>
                                      <p:tavLst>
                                        <p:tav tm="0">
                                          <p:val>
                                            <p:strVal val="ppt_x"/>
                                          </p:val>
                                        </p:tav>
                                        <p:tav tm="100000">
                                          <p:val>
                                            <p:strVal val="ppt_x"/>
                                          </p:val>
                                        </p:tav>
                                      </p:tavLst>
                                    </p:anim>
                                    <p:anim calcmode="lin" valueType="num">
                                      <p:cBhvr additive="base">
                                        <p:cTn id="467" dur="5000"/>
                                        <p:tgtEl>
                                          <p:spTgt spid="38"/>
                                        </p:tgtEl>
                                        <p:attrNameLst>
                                          <p:attrName>ppt_y</p:attrName>
                                        </p:attrNameLst>
                                      </p:cBhvr>
                                      <p:tavLst>
                                        <p:tav tm="0">
                                          <p:val>
                                            <p:strVal val="ppt_y"/>
                                          </p:val>
                                        </p:tav>
                                        <p:tav tm="100000">
                                          <p:val>
                                            <p:strVal val="1+ppt_h/2"/>
                                          </p:val>
                                        </p:tav>
                                      </p:tavLst>
                                    </p:anim>
                                    <p:set>
                                      <p:cBhvr>
                                        <p:cTn id="468" dur="1" fill="hold">
                                          <p:stCondLst>
                                            <p:cond delay="4999"/>
                                          </p:stCondLst>
                                        </p:cTn>
                                        <p:tgtEl>
                                          <p:spTgt spid="38"/>
                                        </p:tgtEl>
                                        <p:attrNameLst>
                                          <p:attrName>style.visibility</p:attrName>
                                        </p:attrNameLst>
                                      </p:cBhvr>
                                      <p:to>
                                        <p:strVal val="hidden"/>
                                      </p:to>
                                    </p:set>
                                  </p:childTnLst>
                                </p:cTn>
                              </p:par>
                              <p:par>
                                <p:cTn id="469" presetID="2" presetClass="exit" presetSubtype="4" fill="hold" grpId="2" nodeType="withEffect">
                                  <p:stCondLst>
                                    <p:cond delay="0"/>
                                  </p:stCondLst>
                                  <p:iterate type="lt">
                                    <p:tmPct val="0"/>
                                  </p:iterate>
                                  <p:childTnLst>
                                    <p:anim calcmode="lin" valueType="num">
                                      <p:cBhvr additive="base">
                                        <p:cTn id="470" dur="5000"/>
                                        <p:tgtEl>
                                          <p:spTgt spid="39"/>
                                        </p:tgtEl>
                                        <p:attrNameLst>
                                          <p:attrName>ppt_x</p:attrName>
                                        </p:attrNameLst>
                                      </p:cBhvr>
                                      <p:tavLst>
                                        <p:tav tm="0">
                                          <p:val>
                                            <p:strVal val="ppt_x"/>
                                          </p:val>
                                        </p:tav>
                                        <p:tav tm="100000">
                                          <p:val>
                                            <p:strVal val="ppt_x"/>
                                          </p:val>
                                        </p:tav>
                                      </p:tavLst>
                                    </p:anim>
                                    <p:anim calcmode="lin" valueType="num">
                                      <p:cBhvr additive="base">
                                        <p:cTn id="471" dur="5000"/>
                                        <p:tgtEl>
                                          <p:spTgt spid="39"/>
                                        </p:tgtEl>
                                        <p:attrNameLst>
                                          <p:attrName>ppt_y</p:attrName>
                                        </p:attrNameLst>
                                      </p:cBhvr>
                                      <p:tavLst>
                                        <p:tav tm="0">
                                          <p:val>
                                            <p:strVal val="ppt_y"/>
                                          </p:val>
                                        </p:tav>
                                        <p:tav tm="100000">
                                          <p:val>
                                            <p:strVal val="1+ppt_h/2"/>
                                          </p:val>
                                        </p:tav>
                                      </p:tavLst>
                                    </p:anim>
                                    <p:set>
                                      <p:cBhvr>
                                        <p:cTn id="472" dur="1" fill="hold">
                                          <p:stCondLst>
                                            <p:cond delay="4999"/>
                                          </p:stCondLst>
                                        </p:cTn>
                                        <p:tgtEl>
                                          <p:spTgt spid="39"/>
                                        </p:tgtEl>
                                        <p:attrNameLst>
                                          <p:attrName>style.visibility</p:attrName>
                                        </p:attrNameLst>
                                      </p:cBhvr>
                                      <p:to>
                                        <p:strVal val="hidden"/>
                                      </p:to>
                                    </p:set>
                                  </p:childTnLst>
                                </p:cTn>
                              </p:par>
                              <p:par>
                                <p:cTn id="473" presetID="2" presetClass="exit" presetSubtype="4" fill="hold" grpId="2" nodeType="withEffect">
                                  <p:stCondLst>
                                    <p:cond delay="0"/>
                                  </p:stCondLst>
                                  <p:iterate type="lt">
                                    <p:tmPct val="0"/>
                                  </p:iterate>
                                  <p:childTnLst>
                                    <p:anim calcmode="lin" valueType="num">
                                      <p:cBhvr additive="base">
                                        <p:cTn id="474" dur="5000"/>
                                        <p:tgtEl>
                                          <p:spTgt spid="40"/>
                                        </p:tgtEl>
                                        <p:attrNameLst>
                                          <p:attrName>ppt_x</p:attrName>
                                        </p:attrNameLst>
                                      </p:cBhvr>
                                      <p:tavLst>
                                        <p:tav tm="0">
                                          <p:val>
                                            <p:strVal val="ppt_x"/>
                                          </p:val>
                                        </p:tav>
                                        <p:tav tm="100000">
                                          <p:val>
                                            <p:strVal val="ppt_x"/>
                                          </p:val>
                                        </p:tav>
                                      </p:tavLst>
                                    </p:anim>
                                    <p:anim calcmode="lin" valueType="num">
                                      <p:cBhvr additive="base">
                                        <p:cTn id="475" dur="5000"/>
                                        <p:tgtEl>
                                          <p:spTgt spid="40"/>
                                        </p:tgtEl>
                                        <p:attrNameLst>
                                          <p:attrName>ppt_y</p:attrName>
                                        </p:attrNameLst>
                                      </p:cBhvr>
                                      <p:tavLst>
                                        <p:tav tm="0">
                                          <p:val>
                                            <p:strVal val="ppt_y"/>
                                          </p:val>
                                        </p:tav>
                                        <p:tav tm="100000">
                                          <p:val>
                                            <p:strVal val="1+ppt_h/2"/>
                                          </p:val>
                                        </p:tav>
                                      </p:tavLst>
                                    </p:anim>
                                    <p:set>
                                      <p:cBhvr>
                                        <p:cTn id="476" dur="1" fill="hold">
                                          <p:stCondLst>
                                            <p:cond delay="4999"/>
                                          </p:stCondLst>
                                        </p:cTn>
                                        <p:tgtEl>
                                          <p:spTgt spid="40"/>
                                        </p:tgtEl>
                                        <p:attrNameLst>
                                          <p:attrName>style.visibility</p:attrName>
                                        </p:attrNameLst>
                                      </p:cBhvr>
                                      <p:to>
                                        <p:strVal val="hidden"/>
                                      </p:to>
                                    </p:set>
                                  </p:childTnLst>
                                </p:cTn>
                              </p:par>
                              <p:par>
                                <p:cTn id="477" presetID="2" presetClass="exit" presetSubtype="4" fill="hold" grpId="2" nodeType="withEffect">
                                  <p:stCondLst>
                                    <p:cond delay="0"/>
                                  </p:stCondLst>
                                  <p:iterate type="lt">
                                    <p:tmPct val="0"/>
                                  </p:iterate>
                                  <p:childTnLst>
                                    <p:anim calcmode="lin" valueType="num">
                                      <p:cBhvr additive="base">
                                        <p:cTn id="478" dur="5000"/>
                                        <p:tgtEl>
                                          <p:spTgt spid="41"/>
                                        </p:tgtEl>
                                        <p:attrNameLst>
                                          <p:attrName>ppt_x</p:attrName>
                                        </p:attrNameLst>
                                      </p:cBhvr>
                                      <p:tavLst>
                                        <p:tav tm="0">
                                          <p:val>
                                            <p:strVal val="ppt_x"/>
                                          </p:val>
                                        </p:tav>
                                        <p:tav tm="100000">
                                          <p:val>
                                            <p:strVal val="ppt_x"/>
                                          </p:val>
                                        </p:tav>
                                      </p:tavLst>
                                    </p:anim>
                                    <p:anim calcmode="lin" valueType="num">
                                      <p:cBhvr additive="base">
                                        <p:cTn id="479" dur="5000"/>
                                        <p:tgtEl>
                                          <p:spTgt spid="41"/>
                                        </p:tgtEl>
                                        <p:attrNameLst>
                                          <p:attrName>ppt_y</p:attrName>
                                        </p:attrNameLst>
                                      </p:cBhvr>
                                      <p:tavLst>
                                        <p:tav tm="0">
                                          <p:val>
                                            <p:strVal val="ppt_y"/>
                                          </p:val>
                                        </p:tav>
                                        <p:tav tm="100000">
                                          <p:val>
                                            <p:strVal val="1+ppt_h/2"/>
                                          </p:val>
                                        </p:tav>
                                      </p:tavLst>
                                    </p:anim>
                                    <p:set>
                                      <p:cBhvr>
                                        <p:cTn id="480" dur="1" fill="hold">
                                          <p:stCondLst>
                                            <p:cond delay="4999"/>
                                          </p:stCondLst>
                                        </p:cTn>
                                        <p:tgtEl>
                                          <p:spTgt spid="41"/>
                                        </p:tgtEl>
                                        <p:attrNameLst>
                                          <p:attrName>style.visibility</p:attrName>
                                        </p:attrNameLst>
                                      </p:cBhvr>
                                      <p:to>
                                        <p:strVal val="hidden"/>
                                      </p:to>
                                    </p:set>
                                  </p:childTnLst>
                                </p:cTn>
                              </p:par>
                              <p:par>
                                <p:cTn id="481" presetID="2" presetClass="exit" presetSubtype="4" fill="hold" grpId="2" nodeType="withEffect">
                                  <p:stCondLst>
                                    <p:cond delay="0"/>
                                  </p:stCondLst>
                                  <p:iterate type="lt">
                                    <p:tmPct val="0"/>
                                  </p:iterate>
                                  <p:childTnLst>
                                    <p:anim calcmode="lin" valueType="num">
                                      <p:cBhvr additive="base">
                                        <p:cTn id="482" dur="5000"/>
                                        <p:tgtEl>
                                          <p:spTgt spid="42"/>
                                        </p:tgtEl>
                                        <p:attrNameLst>
                                          <p:attrName>ppt_x</p:attrName>
                                        </p:attrNameLst>
                                      </p:cBhvr>
                                      <p:tavLst>
                                        <p:tav tm="0">
                                          <p:val>
                                            <p:strVal val="ppt_x"/>
                                          </p:val>
                                        </p:tav>
                                        <p:tav tm="100000">
                                          <p:val>
                                            <p:strVal val="ppt_x"/>
                                          </p:val>
                                        </p:tav>
                                      </p:tavLst>
                                    </p:anim>
                                    <p:anim calcmode="lin" valueType="num">
                                      <p:cBhvr additive="base">
                                        <p:cTn id="483" dur="5000"/>
                                        <p:tgtEl>
                                          <p:spTgt spid="42"/>
                                        </p:tgtEl>
                                        <p:attrNameLst>
                                          <p:attrName>ppt_y</p:attrName>
                                        </p:attrNameLst>
                                      </p:cBhvr>
                                      <p:tavLst>
                                        <p:tav tm="0">
                                          <p:val>
                                            <p:strVal val="ppt_y"/>
                                          </p:val>
                                        </p:tav>
                                        <p:tav tm="100000">
                                          <p:val>
                                            <p:strVal val="1+ppt_h/2"/>
                                          </p:val>
                                        </p:tav>
                                      </p:tavLst>
                                    </p:anim>
                                    <p:set>
                                      <p:cBhvr>
                                        <p:cTn id="484" dur="1" fill="hold">
                                          <p:stCondLst>
                                            <p:cond delay="4999"/>
                                          </p:stCondLst>
                                        </p:cTn>
                                        <p:tgtEl>
                                          <p:spTgt spid="42"/>
                                        </p:tgtEl>
                                        <p:attrNameLst>
                                          <p:attrName>style.visibility</p:attrName>
                                        </p:attrNameLst>
                                      </p:cBhvr>
                                      <p:to>
                                        <p:strVal val="hidden"/>
                                      </p:to>
                                    </p:set>
                                  </p:childTnLst>
                                </p:cTn>
                              </p:par>
                              <p:par>
                                <p:cTn id="485" presetID="2" presetClass="exit" presetSubtype="4" fill="hold" grpId="2" nodeType="withEffect">
                                  <p:stCondLst>
                                    <p:cond delay="0"/>
                                  </p:stCondLst>
                                  <p:iterate type="lt">
                                    <p:tmPct val="0"/>
                                  </p:iterate>
                                  <p:childTnLst>
                                    <p:anim calcmode="lin" valueType="num">
                                      <p:cBhvr additive="base">
                                        <p:cTn id="486" dur="5000"/>
                                        <p:tgtEl>
                                          <p:spTgt spid="43"/>
                                        </p:tgtEl>
                                        <p:attrNameLst>
                                          <p:attrName>ppt_x</p:attrName>
                                        </p:attrNameLst>
                                      </p:cBhvr>
                                      <p:tavLst>
                                        <p:tav tm="0">
                                          <p:val>
                                            <p:strVal val="ppt_x"/>
                                          </p:val>
                                        </p:tav>
                                        <p:tav tm="100000">
                                          <p:val>
                                            <p:strVal val="ppt_x"/>
                                          </p:val>
                                        </p:tav>
                                      </p:tavLst>
                                    </p:anim>
                                    <p:anim calcmode="lin" valueType="num">
                                      <p:cBhvr additive="base">
                                        <p:cTn id="487" dur="5000"/>
                                        <p:tgtEl>
                                          <p:spTgt spid="43"/>
                                        </p:tgtEl>
                                        <p:attrNameLst>
                                          <p:attrName>ppt_y</p:attrName>
                                        </p:attrNameLst>
                                      </p:cBhvr>
                                      <p:tavLst>
                                        <p:tav tm="0">
                                          <p:val>
                                            <p:strVal val="ppt_y"/>
                                          </p:val>
                                        </p:tav>
                                        <p:tav tm="100000">
                                          <p:val>
                                            <p:strVal val="1+ppt_h/2"/>
                                          </p:val>
                                        </p:tav>
                                      </p:tavLst>
                                    </p:anim>
                                    <p:set>
                                      <p:cBhvr>
                                        <p:cTn id="488" dur="1" fill="hold">
                                          <p:stCondLst>
                                            <p:cond delay="4999"/>
                                          </p:stCondLst>
                                        </p:cTn>
                                        <p:tgtEl>
                                          <p:spTgt spid="43"/>
                                        </p:tgtEl>
                                        <p:attrNameLst>
                                          <p:attrName>style.visibility</p:attrName>
                                        </p:attrNameLst>
                                      </p:cBhvr>
                                      <p:to>
                                        <p:strVal val="hidden"/>
                                      </p:to>
                                    </p:set>
                                  </p:childTnLst>
                                </p:cTn>
                              </p:par>
                              <p:par>
                                <p:cTn id="489" presetID="2" presetClass="exit" presetSubtype="4" fill="hold" grpId="2" nodeType="withEffect">
                                  <p:stCondLst>
                                    <p:cond delay="0"/>
                                  </p:stCondLst>
                                  <p:iterate type="lt">
                                    <p:tmPct val="0"/>
                                  </p:iterate>
                                  <p:childTnLst>
                                    <p:anim calcmode="lin" valueType="num">
                                      <p:cBhvr additive="base">
                                        <p:cTn id="490" dur="5000"/>
                                        <p:tgtEl>
                                          <p:spTgt spid="44"/>
                                        </p:tgtEl>
                                        <p:attrNameLst>
                                          <p:attrName>ppt_x</p:attrName>
                                        </p:attrNameLst>
                                      </p:cBhvr>
                                      <p:tavLst>
                                        <p:tav tm="0">
                                          <p:val>
                                            <p:strVal val="ppt_x"/>
                                          </p:val>
                                        </p:tav>
                                        <p:tav tm="100000">
                                          <p:val>
                                            <p:strVal val="ppt_x"/>
                                          </p:val>
                                        </p:tav>
                                      </p:tavLst>
                                    </p:anim>
                                    <p:anim calcmode="lin" valueType="num">
                                      <p:cBhvr additive="base">
                                        <p:cTn id="491" dur="5000"/>
                                        <p:tgtEl>
                                          <p:spTgt spid="44"/>
                                        </p:tgtEl>
                                        <p:attrNameLst>
                                          <p:attrName>ppt_y</p:attrName>
                                        </p:attrNameLst>
                                      </p:cBhvr>
                                      <p:tavLst>
                                        <p:tav tm="0">
                                          <p:val>
                                            <p:strVal val="ppt_y"/>
                                          </p:val>
                                        </p:tav>
                                        <p:tav tm="100000">
                                          <p:val>
                                            <p:strVal val="1+ppt_h/2"/>
                                          </p:val>
                                        </p:tav>
                                      </p:tavLst>
                                    </p:anim>
                                    <p:set>
                                      <p:cBhvr>
                                        <p:cTn id="492" dur="1" fill="hold">
                                          <p:stCondLst>
                                            <p:cond delay="4999"/>
                                          </p:stCondLst>
                                        </p:cTn>
                                        <p:tgtEl>
                                          <p:spTgt spid="44"/>
                                        </p:tgtEl>
                                        <p:attrNameLst>
                                          <p:attrName>style.visibility</p:attrName>
                                        </p:attrNameLst>
                                      </p:cBhvr>
                                      <p:to>
                                        <p:strVal val="hidden"/>
                                      </p:to>
                                    </p:set>
                                  </p:childTnLst>
                                </p:cTn>
                              </p:par>
                              <p:par>
                                <p:cTn id="493" presetID="2" presetClass="exit" presetSubtype="4" fill="hold" grpId="2" nodeType="withEffect">
                                  <p:stCondLst>
                                    <p:cond delay="0"/>
                                  </p:stCondLst>
                                  <p:iterate type="lt">
                                    <p:tmPct val="0"/>
                                  </p:iterate>
                                  <p:childTnLst>
                                    <p:anim calcmode="lin" valueType="num">
                                      <p:cBhvr additive="base">
                                        <p:cTn id="494" dur="5000"/>
                                        <p:tgtEl>
                                          <p:spTgt spid="45"/>
                                        </p:tgtEl>
                                        <p:attrNameLst>
                                          <p:attrName>ppt_x</p:attrName>
                                        </p:attrNameLst>
                                      </p:cBhvr>
                                      <p:tavLst>
                                        <p:tav tm="0">
                                          <p:val>
                                            <p:strVal val="ppt_x"/>
                                          </p:val>
                                        </p:tav>
                                        <p:tav tm="100000">
                                          <p:val>
                                            <p:strVal val="ppt_x"/>
                                          </p:val>
                                        </p:tav>
                                      </p:tavLst>
                                    </p:anim>
                                    <p:anim calcmode="lin" valueType="num">
                                      <p:cBhvr additive="base">
                                        <p:cTn id="495" dur="5000"/>
                                        <p:tgtEl>
                                          <p:spTgt spid="45"/>
                                        </p:tgtEl>
                                        <p:attrNameLst>
                                          <p:attrName>ppt_y</p:attrName>
                                        </p:attrNameLst>
                                      </p:cBhvr>
                                      <p:tavLst>
                                        <p:tav tm="0">
                                          <p:val>
                                            <p:strVal val="ppt_y"/>
                                          </p:val>
                                        </p:tav>
                                        <p:tav tm="100000">
                                          <p:val>
                                            <p:strVal val="1+ppt_h/2"/>
                                          </p:val>
                                        </p:tav>
                                      </p:tavLst>
                                    </p:anim>
                                    <p:set>
                                      <p:cBhvr>
                                        <p:cTn id="496" dur="1" fill="hold">
                                          <p:stCondLst>
                                            <p:cond delay="4999"/>
                                          </p:stCondLst>
                                        </p:cTn>
                                        <p:tgtEl>
                                          <p:spTgt spid="45"/>
                                        </p:tgtEl>
                                        <p:attrNameLst>
                                          <p:attrName>style.visibility</p:attrName>
                                        </p:attrNameLst>
                                      </p:cBhvr>
                                      <p:to>
                                        <p:strVal val="hidden"/>
                                      </p:to>
                                    </p:set>
                                  </p:childTnLst>
                                </p:cTn>
                              </p:par>
                              <p:par>
                                <p:cTn id="497" presetID="2" presetClass="exit" presetSubtype="4" fill="hold" grpId="2" nodeType="withEffect">
                                  <p:stCondLst>
                                    <p:cond delay="0"/>
                                  </p:stCondLst>
                                  <p:iterate type="lt">
                                    <p:tmPct val="0"/>
                                  </p:iterate>
                                  <p:childTnLst>
                                    <p:anim calcmode="lin" valueType="num">
                                      <p:cBhvr additive="base">
                                        <p:cTn id="498" dur="5000"/>
                                        <p:tgtEl>
                                          <p:spTgt spid="46"/>
                                        </p:tgtEl>
                                        <p:attrNameLst>
                                          <p:attrName>ppt_x</p:attrName>
                                        </p:attrNameLst>
                                      </p:cBhvr>
                                      <p:tavLst>
                                        <p:tav tm="0">
                                          <p:val>
                                            <p:strVal val="ppt_x"/>
                                          </p:val>
                                        </p:tav>
                                        <p:tav tm="100000">
                                          <p:val>
                                            <p:strVal val="ppt_x"/>
                                          </p:val>
                                        </p:tav>
                                      </p:tavLst>
                                    </p:anim>
                                    <p:anim calcmode="lin" valueType="num">
                                      <p:cBhvr additive="base">
                                        <p:cTn id="499" dur="5000"/>
                                        <p:tgtEl>
                                          <p:spTgt spid="46"/>
                                        </p:tgtEl>
                                        <p:attrNameLst>
                                          <p:attrName>ppt_y</p:attrName>
                                        </p:attrNameLst>
                                      </p:cBhvr>
                                      <p:tavLst>
                                        <p:tav tm="0">
                                          <p:val>
                                            <p:strVal val="ppt_y"/>
                                          </p:val>
                                        </p:tav>
                                        <p:tav tm="100000">
                                          <p:val>
                                            <p:strVal val="1+ppt_h/2"/>
                                          </p:val>
                                        </p:tav>
                                      </p:tavLst>
                                    </p:anim>
                                    <p:set>
                                      <p:cBhvr>
                                        <p:cTn id="500" dur="1" fill="hold">
                                          <p:stCondLst>
                                            <p:cond delay="4999"/>
                                          </p:stCondLst>
                                        </p:cTn>
                                        <p:tgtEl>
                                          <p:spTgt spid="46"/>
                                        </p:tgtEl>
                                        <p:attrNameLst>
                                          <p:attrName>style.visibility</p:attrName>
                                        </p:attrNameLst>
                                      </p:cBhvr>
                                      <p:to>
                                        <p:strVal val="hidden"/>
                                      </p:to>
                                    </p:set>
                                  </p:childTnLst>
                                </p:cTn>
                              </p:par>
                              <p:par>
                                <p:cTn id="501" presetID="2" presetClass="exit" presetSubtype="4" fill="hold" grpId="2" nodeType="withEffect">
                                  <p:stCondLst>
                                    <p:cond delay="0"/>
                                  </p:stCondLst>
                                  <p:iterate type="lt">
                                    <p:tmPct val="0"/>
                                  </p:iterate>
                                  <p:childTnLst>
                                    <p:anim calcmode="lin" valueType="num">
                                      <p:cBhvr additive="base">
                                        <p:cTn id="502" dur="5000"/>
                                        <p:tgtEl>
                                          <p:spTgt spid="47"/>
                                        </p:tgtEl>
                                        <p:attrNameLst>
                                          <p:attrName>ppt_x</p:attrName>
                                        </p:attrNameLst>
                                      </p:cBhvr>
                                      <p:tavLst>
                                        <p:tav tm="0">
                                          <p:val>
                                            <p:strVal val="ppt_x"/>
                                          </p:val>
                                        </p:tav>
                                        <p:tav tm="100000">
                                          <p:val>
                                            <p:strVal val="ppt_x"/>
                                          </p:val>
                                        </p:tav>
                                      </p:tavLst>
                                    </p:anim>
                                    <p:anim calcmode="lin" valueType="num">
                                      <p:cBhvr additive="base">
                                        <p:cTn id="503" dur="5000"/>
                                        <p:tgtEl>
                                          <p:spTgt spid="47"/>
                                        </p:tgtEl>
                                        <p:attrNameLst>
                                          <p:attrName>ppt_y</p:attrName>
                                        </p:attrNameLst>
                                      </p:cBhvr>
                                      <p:tavLst>
                                        <p:tav tm="0">
                                          <p:val>
                                            <p:strVal val="ppt_y"/>
                                          </p:val>
                                        </p:tav>
                                        <p:tav tm="100000">
                                          <p:val>
                                            <p:strVal val="1+ppt_h/2"/>
                                          </p:val>
                                        </p:tav>
                                      </p:tavLst>
                                    </p:anim>
                                    <p:set>
                                      <p:cBhvr>
                                        <p:cTn id="504" dur="1" fill="hold">
                                          <p:stCondLst>
                                            <p:cond delay="4999"/>
                                          </p:stCondLst>
                                        </p:cTn>
                                        <p:tgtEl>
                                          <p:spTgt spid="47"/>
                                        </p:tgtEl>
                                        <p:attrNameLst>
                                          <p:attrName>style.visibility</p:attrName>
                                        </p:attrNameLst>
                                      </p:cBhvr>
                                      <p:to>
                                        <p:strVal val="hidden"/>
                                      </p:to>
                                    </p:set>
                                  </p:childTnLst>
                                </p:cTn>
                              </p:par>
                              <p:par>
                                <p:cTn id="505" presetID="2" presetClass="exit" presetSubtype="4" fill="hold" grpId="2" nodeType="withEffect">
                                  <p:stCondLst>
                                    <p:cond delay="0"/>
                                  </p:stCondLst>
                                  <p:iterate type="lt">
                                    <p:tmPct val="0"/>
                                  </p:iterate>
                                  <p:childTnLst>
                                    <p:anim calcmode="lin" valueType="num">
                                      <p:cBhvr additive="base">
                                        <p:cTn id="506" dur="5000"/>
                                        <p:tgtEl>
                                          <p:spTgt spid="48"/>
                                        </p:tgtEl>
                                        <p:attrNameLst>
                                          <p:attrName>ppt_x</p:attrName>
                                        </p:attrNameLst>
                                      </p:cBhvr>
                                      <p:tavLst>
                                        <p:tav tm="0">
                                          <p:val>
                                            <p:strVal val="ppt_x"/>
                                          </p:val>
                                        </p:tav>
                                        <p:tav tm="100000">
                                          <p:val>
                                            <p:strVal val="ppt_x"/>
                                          </p:val>
                                        </p:tav>
                                      </p:tavLst>
                                    </p:anim>
                                    <p:anim calcmode="lin" valueType="num">
                                      <p:cBhvr additive="base">
                                        <p:cTn id="507" dur="5000"/>
                                        <p:tgtEl>
                                          <p:spTgt spid="48"/>
                                        </p:tgtEl>
                                        <p:attrNameLst>
                                          <p:attrName>ppt_y</p:attrName>
                                        </p:attrNameLst>
                                      </p:cBhvr>
                                      <p:tavLst>
                                        <p:tav tm="0">
                                          <p:val>
                                            <p:strVal val="ppt_y"/>
                                          </p:val>
                                        </p:tav>
                                        <p:tav tm="100000">
                                          <p:val>
                                            <p:strVal val="1+ppt_h/2"/>
                                          </p:val>
                                        </p:tav>
                                      </p:tavLst>
                                    </p:anim>
                                    <p:set>
                                      <p:cBhvr>
                                        <p:cTn id="508" dur="1" fill="hold">
                                          <p:stCondLst>
                                            <p:cond delay="4999"/>
                                          </p:stCondLst>
                                        </p:cTn>
                                        <p:tgtEl>
                                          <p:spTgt spid="48"/>
                                        </p:tgtEl>
                                        <p:attrNameLst>
                                          <p:attrName>style.visibility</p:attrName>
                                        </p:attrNameLst>
                                      </p:cBhvr>
                                      <p:to>
                                        <p:strVal val="hidden"/>
                                      </p:to>
                                    </p:set>
                                  </p:childTnLst>
                                </p:cTn>
                              </p:par>
                              <p:par>
                                <p:cTn id="509" presetID="2" presetClass="exit" presetSubtype="4" fill="hold" grpId="2" nodeType="withEffect">
                                  <p:stCondLst>
                                    <p:cond delay="0"/>
                                  </p:stCondLst>
                                  <p:iterate type="lt">
                                    <p:tmPct val="0"/>
                                  </p:iterate>
                                  <p:childTnLst>
                                    <p:anim calcmode="lin" valueType="num">
                                      <p:cBhvr additive="base">
                                        <p:cTn id="510" dur="5000"/>
                                        <p:tgtEl>
                                          <p:spTgt spid="49"/>
                                        </p:tgtEl>
                                        <p:attrNameLst>
                                          <p:attrName>ppt_x</p:attrName>
                                        </p:attrNameLst>
                                      </p:cBhvr>
                                      <p:tavLst>
                                        <p:tav tm="0">
                                          <p:val>
                                            <p:strVal val="ppt_x"/>
                                          </p:val>
                                        </p:tav>
                                        <p:tav tm="100000">
                                          <p:val>
                                            <p:strVal val="ppt_x"/>
                                          </p:val>
                                        </p:tav>
                                      </p:tavLst>
                                    </p:anim>
                                    <p:anim calcmode="lin" valueType="num">
                                      <p:cBhvr additive="base">
                                        <p:cTn id="511" dur="5000"/>
                                        <p:tgtEl>
                                          <p:spTgt spid="49"/>
                                        </p:tgtEl>
                                        <p:attrNameLst>
                                          <p:attrName>ppt_y</p:attrName>
                                        </p:attrNameLst>
                                      </p:cBhvr>
                                      <p:tavLst>
                                        <p:tav tm="0">
                                          <p:val>
                                            <p:strVal val="ppt_y"/>
                                          </p:val>
                                        </p:tav>
                                        <p:tav tm="100000">
                                          <p:val>
                                            <p:strVal val="1+ppt_h/2"/>
                                          </p:val>
                                        </p:tav>
                                      </p:tavLst>
                                    </p:anim>
                                    <p:set>
                                      <p:cBhvr>
                                        <p:cTn id="512" dur="1" fill="hold">
                                          <p:stCondLst>
                                            <p:cond delay="4999"/>
                                          </p:stCondLst>
                                        </p:cTn>
                                        <p:tgtEl>
                                          <p:spTgt spid="49"/>
                                        </p:tgtEl>
                                        <p:attrNameLst>
                                          <p:attrName>style.visibility</p:attrName>
                                        </p:attrNameLst>
                                      </p:cBhvr>
                                      <p:to>
                                        <p:strVal val="hidden"/>
                                      </p:to>
                                    </p:set>
                                  </p:childTnLst>
                                </p:cTn>
                              </p:par>
                              <p:par>
                                <p:cTn id="513" presetID="2" presetClass="exit" presetSubtype="4" fill="hold" grpId="2" nodeType="withEffect">
                                  <p:stCondLst>
                                    <p:cond delay="0"/>
                                  </p:stCondLst>
                                  <p:iterate type="lt">
                                    <p:tmPct val="0"/>
                                  </p:iterate>
                                  <p:childTnLst>
                                    <p:anim calcmode="lin" valueType="num">
                                      <p:cBhvr additive="base">
                                        <p:cTn id="514" dur="5000"/>
                                        <p:tgtEl>
                                          <p:spTgt spid="50"/>
                                        </p:tgtEl>
                                        <p:attrNameLst>
                                          <p:attrName>ppt_x</p:attrName>
                                        </p:attrNameLst>
                                      </p:cBhvr>
                                      <p:tavLst>
                                        <p:tav tm="0">
                                          <p:val>
                                            <p:strVal val="ppt_x"/>
                                          </p:val>
                                        </p:tav>
                                        <p:tav tm="100000">
                                          <p:val>
                                            <p:strVal val="ppt_x"/>
                                          </p:val>
                                        </p:tav>
                                      </p:tavLst>
                                    </p:anim>
                                    <p:anim calcmode="lin" valueType="num">
                                      <p:cBhvr additive="base">
                                        <p:cTn id="515" dur="5000"/>
                                        <p:tgtEl>
                                          <p:spTgt spid="50"/>
                                        </p:tgtEl>
                                        <p:attrNameLst>
                                          <p:attrName>ppt_y</p:attrName>
                                        </p:attrNameLst>
                                      </p:cBhvr>
                                      <p:tavLst>
                                        <p:tav tm="0">
                                          <p:val>
                                            <p:strVal val="ppt_y"/>
                                          </p:val>
                                        </p:tav>
                                        <p:tav tm="100000">
                                          <p:val>
                                            <p:strVal val="1+ppt_h/2"/>
                                          </p:val>
                                        </p:tav>
                                      </p:tavLst>
                                    </p:anim>
                                    <p:set>
                                      <p:cBhvr>
                                        <p:cTn id="516" dur="1" fill="hold">
                                          <p:stCondLst>
                                            <p:cond delay="4999"/>
                                          </p:stCondLst>
                                        </p:cTn>
                                        <p:tgtEl>
                                          <p:spTgt spid="50"/>
                                        </p:tgtEl>
                                        <p:attrNameLst>
                                          <p:attrName>style.visibility</p:attrName>
                                        </p:attrNameLst>
                                      </p:cBhvr>
                                      <p:to>
                                        <p:strVal val="hidden"/>
                                      </p:to>
                                    </p:set>
                                  </p:childTnLst>
                                </p:cTn>
                              </p:par>
                              <p:par>
                                <p:cTn id="517" presetID="2" presetClass="exit" presetSubtype="4" fill="hold" grpId="2" nodeType="withEffect">
                                  <p:stCondLst>
                                    <p:cond delay="0"/>
                                  </p:stCondLst>
                                  <p:iterate type="lt">
                                    <p:tmPct val="0"/>
                                  </p:iterate>
                                  <p:childTnLst>
                                    <p:anim calcmode="lin" valueType="num">
                                      <p:cBhvr additive="base">
                                        <p:cTn id="518" dur="5000"/>
                                        <p:tgtEl>
                                          <p:spTgt spid="51"/>
                                        </p:tgtEl>
                                        <p:attrNameLst>
                                          <p:attrName>ppt_x</p:attrName>
                                        </p:attrNameLst>
                                      </p:cBhvr>
                                      <p:tavLst>
                                        <p:tav tm="0">
                                          <p:val>
                                            <p:strVal val="ppt_x"/>
                                          </p:val>
                                        </p:tav>
                                        <p:tav tm="100000">
                                          <p:val>
                                            <p:strVal val="ppt_x"/>
                                          </p:val>
                                        </p:tav>
                                      </p:tavLst>
                                    </p:anim>
                                    <p:anim calcmode="lin" valueType="num">
                                      <p:cBhvr additive="base">
                                        <p:cTn id="519" dur="5000"/>
                                        <p:tgtEl>
                                          <p:spTgt spid="51"/>
                                        </p:tgtEl>
                                        <p:attrNameLst>
                                          <p:attrName>ppt_y</p:attrName>
                                        </p:attrNameLst>
                                      </p:cBhvr>
                                      <p:tavLst>
                                        <p:tav tm="0">
                                          <p:val>
                                            <p:strVal val="ppt_y"/>
                                          </p:val>
                                        </p:tav>
                                        <p:tav tm="100000">
                                          <p:val>
                                            <p:strVal val="1+ppt_h/2"/>
                                          </p:val>
                                        </p:tav>
                                      </p:tavLst>
                                    </p:anim>
                                    <p:set>
                                      <p:cBhvr>
                                        <p:cTn id="520" dur="1" fill="hold">
                                          <p:stCondLst>
                                            <p:cond delay="4999"/>
                                          </p:stCondLst>
                                        </p:cTn>
                                        <p:tgtEl>
                                          <p:spTgt spid="51"/>
                                        </p:tgtEl>
                                        <p:attrNameLst>
                                          <p:attrName>style.visibility</p:attrName>
                                        </p:attrNameLst>
                                      </p:cBhvr>
                                      <p:to>
                                        <p:strVal val="hidden"/>
                                      </p:to>
                                    </p:set>
                                  </p:childTnLst>
                                </p:cTn>
                              </p:par>
                              <p:par>
                                <p:cTn id="521" presetID="2" presetClass="exit" presetSubtype="4" fill="hold" grpId="2" nodeType="withEffect">
                                  <p:stCondLst>
                                    <p:cond delay="0"/>
                                  </p:stCondLst>
                                  <p:iterate type="lt">
                                    <p:tmPct val="0"/>
                                  </p:iterate>
                                  <p:childTnLst>
                                    <p:anim calcmode="lin" valueType="num">
                                      <p:cBhvr additive="base">
                                        <p:cTn id="522" dur="5000"/>
                                        <p:tgtEl>
                                          <p:spTgt spid="52"/>
                                        </p:tgtEl>
                                        <p:attrNameLst>
                                          <p:attrName>ppt_x</p:attrName>
                                        </p:attrNameLst>
                                      </p:cBhvr>
                                      <p:tavLst>
                                        <p:tav tm="0">
                                          <p:val>
                                            <p:strVal val="ppt_x"/>
                                          </p:val>
                                        </p:tav>
                                        <p:tav tm="100000">
                                          <p:val>
                                            <p:strVal val="ppt_x"/>
                                          </p:val>
                                        </p:tav>
                                      </p:tavLst>
                                    </p:anim>
                                    <p:anim calcmode="lin" valueType="num">
                                      <p:cBhvr additive="base">
                                        <p:cTn id="523" dur="5000"/>
                                        <p:tgtEl>
                                          <p:spTgt spid="52"/>
                                        </p:tgtEl>
                                        <p:attrNameLst>
                                          <p:attrName>ppt_y</p:attrName>
                                        </p:attrNameLst>
                                      </p:cBhvr>
                                      <p:tavLst>
                                        <p:tav tm="0">
                                          <p:val>
                                            <p:strVal val="ppt_y"/>
                                          </p:val>
                                        </p:tav>
                                        <p:tav tm="100000">
                                          <p:val>
                                            <p:strVal val="1+ppt_h/2"/>
                                          </p:val>
                                        </p:tav>
                                      </p:tavLst>
                                    </p:anim>
                                    <p:set>
                                      <p:cBhvr>
                                        <p:cTn id="524" dur="1" fill="hold">
                                          <p:stCondLst>
                                            <p:cond delay="4999"/>
                                          </p:stCondLst>
                                        </p:cTn>
                                        <p:tgtEl>
                                          <p:spTgt spid="52"/>
                                        </p:tgtEl>
                                        <p:attrNameLst>
                                          <p:attrName>style.visibility</p:attrName>
                                        </p:attrNameLst>
                                      </p:cBhvr>
                                      <p:to>
                                        <p:strVal val="hidden"/>
                                      </p:to>
                                    </p:set>
                                  </p:childTnLst>
                                </p:cTn>
                              </p:par>
                              <p:par>
                                <p:cTn id="525" presetID="2" presetClass="exit" presetSubtype="4" fill="hold" grpId="2" nodeType="withEffect">
                                  <p:stCondLst>
                                    <p:cond delay="0"/>
                                  </p:stCondLst>
                                  <p:iterate type="lt">
                                    <p:tmPct val="0"/>
                                  </p:iterate>
                                  <p:childTnLst>
                                    <p:anim calcmode="lin" valueType="num">
                                      <p:cBhvr additive="base">
                                        <p:cTn id="526" dur="5000"/>
                                        <p:tgtEl>
                                          <p:spTgt spid="53"/>
                                        </p:tgtEl>
                                        <p:attrNameLst>
                                          <p:attrName>ppt_x</p:attrName>
                                        </p:attrNameLst>
                                      </p:cBhvr>
                                      <p:tavLst>
                                        <p:tav tm="0">
                                          <p:val>
                                            <p:strVal val="ppt_x"/>
                                          </p:val>
                                        </p:tav>
                                        <p:tav tm="100000">
                                          <p:val>
                                            <p:strVal val="ppt_x"/>
                                          </p:val>
                                        </p:tav>
                                      </p:tavLst>
                                    </p:anim>
                                    <p:anim calcmode="lin" valueType="num">
                                      <p:cBhvr additive="base">
                                        <p:cTn id="527" dur="5000"/>
                                        <p:tgtEl>
                                          <p:spTgt spid="53"/>
                                        </p:tgtEl>
                                        <p:attrNameLst>
                                          <p:attrName>ppt_y</p:attrName>
                                        </p:attrNameLst>
                                      </p:cBhvr>
                                      <p:tavLst>
                                        <p:tav tm="0">
                                          <p:val>
                                            <p:strVal val="ppt_y"/>
                                          </p:val>
                                        </p:tav>
                                        <p:tav tm="100000">
                                          <p:val>
                                            <p:strVal val="1+ppt_h/2"/>
                                          </p:val>
                                        </p:tav>
                                      </p:tavLst>
                                    </p:anim>
                                    <p:set>
                                      <p:cBhvr>
                                        <p:cTn id="528" dur="1" fill="hold">
                                          <p:stCondLst>
                                            <p:cond delay="4999"/>
                                          </p:stCondLst>
                                        </p:cTn>
                                        <p:tgtEl>
                                          <p:spTgt spid="53"/>
                                        </p:tgtEl>
                                        <p:attrNameLst>
                                          <p:attrName>style.visibility</p:attrName>
                                        </p:attrNameLst>
                                      </p:cBhvr>
                                      <p:to>
                                        <p:strVal val="hidden"/>
                                      </p:to>
                                    </p:set>
                                  </p:childTnLst>
                                </p:cTn>
                              </p:par>
                              <p:par>
                                <p:cTn id="529" presetID="2" presetClass="exit" presetSubtype="4" fill="hold" grpId="2" nodeType="withEffect">
                                  <p:stCondLst>
                                    <p:cond delay="0"/>
                                  </p:stCondLst>
                                  <p:iterate type="lt">
                                    <p:tmPct val="0"/>
                                  </p:iterate>
                                  <p:childTnLst>
                                    <p:anim calcmode="lin" valueType="num">
                                      <p:cBhvr additive="base">
                                        <p:cTn id="530" dur="5000"/>
                                        <p:tgtEl>
                                          <p:spTgt spid="54"/>
                                        </p:tgtEl>
                                        <p:attrNameLst>
                                          <p:attrName>ppt_x</p:attrName>
                                        </p:attrNameLst>
                                      </p:cBhvr>
                                      <p:tavLst>
                                        <p:tav tm="0">
                                          <p:val>
                                            <p:strVal val="ppt_x"/>
                                          </p:val>
                                        </p:tav>
                                        <p:tav tm="100000">
                                          <p:val>
                                            <p:strVal val="ppt_x"/>
                                          </p:val>
                                        </p:tav>
                                      </p:tavLst>
                                    </p:anim>
                                    <p:anim calcmode="lin" valueType="num">
                                      <p:cBhvr additive="base">
                                        <p:cTn id="531" dur="5000"/>
                                        <p:tgtEl>
                                          <p:spTgt spid="54"/>
                                        </p:tgtEl>
                                        <p:attrNameLst>
                                          <p:attrName>ppt_y</p:attrName>
                                        </p:attrNameLst>
                                      </p:cBhvr>
                                      <p:tavLst>
                                        <p:tav tm="0">
                                          <p:val>
                                            <p:strVal val="ppt_y"/>
                                          </p:val>
                                        </p:tav>
                                        <p:tav tm="100000">
                                          <p:val>
                                            <p:strVal val="1+ppt_h/2"/>
                                          </p:val>
                                        </p:tav>
                                      </p:tavLst>
                                    </p:anim>
                                    <p:set>
                                      <p:cBhvr>
                                        <p:cTn id="532" dur="1" fill="hold">
                                          <p:stCondLst>
                                            <p:cond delay="4999"/>
                                          </p:stCondLst>
                                        </p:cTn>
                                        <p:tgtEl>
                                          <p:spTgt spid="54"/>
                                        </p:tgtEl>
                                        <p:attrNameLst>
                                          <p:attrName>style.visibility</p:attrName>
                                        </p:attrNameLst>
                                      </p:cBhvr>
                                      <p:to>
                                        <p:strVal val="hidden"/>
                                      </p:to>
                                    </p:set>
                                  </p:childTnLst>
                                </p:cTn>
                              </p:par>
                              <p:par>
                                <p:cTn id="533" presetID="2" presetClass="exit" presetSubtype="4" fill="hold" grpId="2" nodeType="withEffect">
                                  <p:stCondLst>
                                    <p:cond delay="0"/>
                                  </p:stCondLst>
                                  <p:iterate type="lt">
                                    <p:tmPct val="0"/>
                                  </p:iterate>
                                  <p:childTnLst>
                                    <p:anim calcmode="lin" valueType="num">
                                      <p:cBhvr additive="base">
                                        <p:cTn id="534" dur="5000"/>
                                        <p:tgtEl>
                                          <p:spTgt spid="55"/>
                                        </p:tgtEl>
                                        <p:attrNameLst>
                                          <p:attrName>ppt_x</p:attrName>
                                        </p:attrNameLst>
                                      </p:cBhvr>
                                      <p:tavLst>
                                        <p:tav tm="0">
                                          <p:val>
                                            <p:strVal val="ppt_x"/>
                                          </p:val>
                                        </p:tav>
                                        <p:tav tm="100000">
                                          <p:val>
                                            <p:strVal val="ppt_x"/>
                                          </p:val>
                                        </p:tav>
                                      </p:tavLst>
                                    </p:anim>
                                    <p:anim calcmode="lin" valueType="num">
                                      <p:cBhvr additive="base">
                                        <p:cTn id="535" dur="5000"/>
                                        <p:tgtEl>
                                          <p:spTgt spid="55"/>
                                        </p:tgtEl>
                                        <p:attrNameLst>
                                          <p:attrName>ppt_y</p:attrName>
                                        </p:attrNameLst>
                                      </p:cBhvr>
                                      <p:tavLst>
                                        <p:tav tm="0">
                                          <p:val>
                                            <p:strVal val="ppt_y"/>
                                          </p:val>
                                        </p:tav>
                                        <p:tav tm="100000">
                                          <p:val>
                                            <p:strVal val="1+ppt_h/2"/>
                                          </p:val>
                                        </p:tav>
                                      </p:tavLst>
                                    </p:anim>
                                    <p:set>
                                      <p:cBhvr>
                                        <p:cTn id="536" dur="1" fill="hold">
                                          <p:stCondLst>
                                            <p:cond delay="4999"/>
                                          </p:stCondLst>
                                        </p:cTn>
                                        <p:tgtEl>
                                          <p:spTgt spid="55"/>
                                        </p:tgtEl>
                                        <p:attrNameLst>
                                          <p:attrName>style.visibility</p:attrName>
                                        </p:attrNameLst>
                                      </p:cBhvr>
                                      <p:to>
                                        <p:strVal val="hidden"/>
                                      </p:to>
                                    </p:set>
                                  </p:childTnLst>
                                </p:cTn>
                              </p:par>
                              <p:par>
                                <p:cTn id="537" presetID="2" presetClass="exit" presetSubtype="4" fill="hold" grpId="2" nodeType="withEffect">
                                  <p:stCondLst>
                                    <p:cond delay="0"/>
                                  </p:stCondLst>
                                  <p:iterate type="lt">
                                    <p:tmPct val="0"/>
                                  </p:iterate>
                                  <p:childTnLst>
                                    <p:anim calcmode="lin" valueType="num">
                                      <p:cBhvr additive="base">
                                        <p:cTn id="538" dur="5000"/>
                                        <p:tgtEl>
                                          <p:spTgt spid="56"/>
                                        </p:tgtEl>
                                        <p:attrNameLst>
                                          <p:attrName>ppt_x</p:attrName>
                                        </p:attrNameLst>
                                      </p:cBhvr>
                                      <p:tavLst>
                                        <p:tav tm="0">
                                          <p:val>
                                            <p:strVal val="ppt_x"/>
                                          </p:val>
                                        </p:tav>
                                        <p:tav tm="100000">
                                          <p:val>
                                            <p:strVal val="ppt_x"/>
                                          </p:val>
                                        </p:tav>
                                      </p:tavLst>
                                    </p:anim>
                                    <p:anim calcmode="lin" valueType="num">
                                      <p:cBhvr additive="base">
                                        <p:cTn id="539" dur="5000"/>
                                        <p:tgtEl>
                                          <p:spTgt spid="56"/>
                                        </p:tgtEl>
                                        <p:attrNameLst>
                                          <p:attrName>ppt_y</p:attrName>
                                        </p:attrNameLst>
                                      </p:cBhvr>
                                      <p:tavLst>
                                        <p:tav tm="0">
                                          <p:val>
                                            <p:strVal val="ppt_y"/>
                                          </p:val>
                                        </p:tav>
                                        <p:tav tm="100000">
                                          <p:val>
                                            <p:strVal val="1+ppt_h/2"/>
                                          </p:val>
                                        </p:tav>
                                      </p:tavLst>
                                    </p:anim>
                                    <p:set>
                                      <p:cBhvr>
                                        <p:cTn id="540" dur="1" fill="hold">
                                          <p:stCondLst>
                                            <p:cond delay="4999"/>
                                          </p:stCondLst>
                                        </p:cTn>
                                        <p:tgtEl>
                                          <p:spTgt spid="56"/>
                                        </p:tgtEl>
                                        <p:attrNameLst>
                                          <p:attrName>style.visibility</p:attrName>
                                        </p:attrNameLst>
                                      </p:cBhvr>
                                      <p:to>
                                        <p:strVal val="hidden"/>
                                      </p:to>
                                    </p:set>
                                  </p:childTnLst>
                                </p:cTn>
                              </p:par>
                              <p:par>
                                <p:cTn id="541" presetID="2" presetClass="exit" presetSubtype="4" fill="hold" grpId="2" nodeType="withEffect">
                                  <p:stCondLst>
                                    <p:cond delay="0"/>
                                  </p:stCondLst>
                                  <p:iterate type="lt">
                                    <p:tmPct val="0"/>
                                  </p:iterate>
                                  <p:childTnLst>
                                    <p:anim calcmode="lin" valueType="num">
                                      <p:cBhvr additive="base">
                                        <p:cTn id="542" dur="5000"/>
                                        <p:tgtEl>
                                          <p:spTgt spid="57"/>
                                        </p:tgtEl>
                                        <p:attrNameLst>
                                          <p:attrName>ppt_x</p:attrName>
                                        </p:attrNameLst>
                                      </p:cBhvr>
                                      <p:tavLst>
                                        <p:tav tm="0">
                                          <p:val>
                                            <p:strVal val="ppt_x"/>
                                          </p:val>
                                        </p:tav>
                                        <p:tav tm="100000">
                                          <p:val>
                                            <p:strVal val="ppt_x"/>
                                          </p:val>
                                        </p:tav>
                                      </p:tavLst>
                                    </p:anim>
                                    <p:anim calcmode="lin" valueType="num">
                                      <p:cBhvr additive="base">
                                        <p:cTn id="543" dur="5000"/>
                                        <p:tgtEl>
                                          <p:spTgt spid="57"/>
                                        </p:tgtEl>
                                        <p:attrNameLst>
                                          <p:attrName>ppt_y</p:attrName>
                                        </p:attrNameLst>
                                      </p:cBhvr>
                                      <p:tavLst>
                                        <p:tav tm="0">
                                          <p:val>
                                            <p:strVal val="ppt_y"/>
                                          </p:val>
                                        </p:tav>
                                        <p:tav tm="100000">
                                          <p:val>
                                            <p:strVal val="1+ppt_h/2"/>
                                          </p:val>
                                        </p:tav>
                                      </p:tavLst>
                                    </p:anim>
                                    <p:set>
                                      <p:cBhvr>
                                        <p:cTn id="544" dur="1" fill="hold">
                                          <p:stCondLst>
                                            <p:cond delay="4999"/>
                                          </p:stCondLst>
                                        </p:cTn>
                                        <p:tgtEl>
                                          <p:spTgt spid="57"/>
                                        </p:tgtEl>
                                        <p:attrNameLst>
                                          <p:attrName>style.visibility</p:attrName>
                                        </p:attrNameLst>
                                      </p:cBhvr>
                                      <p:to>
                                        <p:strVal val="hidden"/>
                                      </p:to>
                                    </p:set>
                                  </p:childTnLst>
                                </p:cTn>
                              </p:par>
                              <p:par>
                                <p:cTn id="545" presetID="2" presetClass="exit" presetSubtype="4" fill="hold" grpId="2" nodeType="withEffect">
                                  <p:stCondLst>
                                    <p:cond delay="0"/>
                                  </p:stCondLst>
                                  <p:iterate type="lt">
                                    <p:tmPct val="0"/>
                                  </p:iterate>
                                  <p:childTnLst>
                                    <p:anim calcmode="lin" valueType="num">
                                      <p:cBhvr additive="base">
                                        <p:cTn id="546" dur="5000"/>
                                        <p:tgtEl>
                                          <p:spTgt spid="58"/>
                                        </p:tgtEl>
                                        <p:attrNameLst>
                                          <p:attrName>ppt_x</p:attrName>
                                        </p:attrNameLst>
                                      </p:cBhvr>
                                      <p:tavLst>
                                        <p:tav tm="0">
                                          <p:val>
                                            <p:strVal val="ppt_x"/>
                                          </p:val>
                                        </p:tav>
                                        <p:tav tm="100000">
                                          <p:val>
                                            <p:strVal val="ppt_x"/>
                                          </p:val>
                                        </p:tav>
                                      </p:tavLst>
                                    </p:anim>
                                    <p:anim calcmode="lin" valueType="num">
                                      <p:cBhvr additive="base">
                                        <p:cTn id="547" dur="5000"/>
                                        <p:tgtEl>
                                          <p:spTgt spid="58"/>
                                        </p:tgtEl>
                                        <p:attrNameLst>
                                          <p:attrName>ppt_y</p:attrName>
                                        </p:attrNameLst>
                                      </p:cBhvr>
                                      <p:tavLst>
                                        <p:tav tm="0">
                                          <p:val>
                                            <p:strVal val="ppt_y"/>
                                          </p:val>
                                        </p:tav>
                                        <p:tav tm="100000">
                                          <p:val>
                                            <p:strVal val="1+ppt_h/2"/>
                                          </p:val>
                                        </p:tav>
                                      </p:tavLst>
                                    </p:anim>
                                    <p:set>
                                      <p:cBhvr>
                                        <p:cTn id="548" dur="1" fill="hold">
                                          <p:stCondLst>
                                            <p:cond delay="4999"/>
                                          </p:stCondLst>
                                        </p:cTn>
                                        <p:tgtEl>
                                          <p:spTgt spid="58"/>
                                        </p:tgtEl>
                                        <p:attrNameLst>
                                          <p:attrName>style.visibility</p:attrName>
                                        </p:attrNameLst>
                                      </p:cBhvr>
                                      <p:to>
                                        <p:strVal val="hidden"/>
                                      </p:to>
                                    </p:set>
                                  </p:childTnLst>
                                </p:cTn>
                              </p:par>
                              <p:par>
                                <p:cTn id="549" presetID="19" presetClass="exit" presetSubtype="10" fill="hold" grpId="3" nodeType="withEffect">
                                  <p:stCondLst>
                                    <p:cond delay="0"/>
                                  </p:stCondLst>
                                  <p:iterate type="lt">
                                    <p:tmPct val="0"/>
                                  </p:iterate>
                                  <p:childTnLst>
                                    <p:anim calcmode="lin" valueType="num">
                                      <p:cBhvr>
                                        <p:cTn id="550" dur="5000"/>
                                        <p:tgtEl>
                                          <p:spTgt spid="5"/>
                                        </p:tgtEl>
                                        <p:attrNameLst>
                                          <p:attrName>ppt_h</p:attrName>
                                        </p:attrNameLst>
                                      </p:cBhvr>
                                      <p:tavLst>
                                        <p:tav tm="0">
                                          <p:val>
                                            <p:strVal val="ppt_h"/>
                                          </p:val>
                                        </p:tav>
                                        <p:tav tm="100000">
                                          <p:val>
                                            <p:strVal val="ppt_h"/>
                                          </p:val>
                                        </p:tav>
                                      </p:tavLst>
                                    </p:anim>
                                    <p:anim calcmode="lin" valueType="num">
                                      <p:cBhvr>
                                        <p:cTn id="551"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4999"/>
                                          </p:stCondLst>
                                        </p:cTn>
                                        <p:tgtEl>
                                          <p:spTgt spid="5"/>
                                        </p:tgtEl>
                                        <p:attrNameLst>
                                          <p:attrName>style.visibility</p:attrName>
                                        </p:attrNameLst>
                                      </p:cBhvr>
                                      <p:to>
                                        <p:strVal val="hidden"/>
                                      </p:to>
                                    </p:set>
                                  </p:childTnLst>
                                </p:cTn>
                              </p:par>
                              <p:par>
                                <p:cTn id="553" presetID="19" presetClass="exit" presetSubtype="10" fill="hold" grpId="3" nodeType="withEffect">
                                  <p:stCondLst>
                                    <p:cond delay="0"/>
                                  </p:stCondLst>
                                  <p:iterate type="lt">
                                    <p:tmPct val="0"/>
                                  </p:iterate>
                                  <p:childTnLst>
                                    <p:anim calcmode="lin" valueType="num">
                                      <p:cBhvr>
                                        <p:cTn id="554" dur="5000"/>
                                        <p:tgtEl>
                                          <p:spTgt spid="6"/>
                                        </p:tgtEl>
                                        <p:attrNameLst>
                                          <p:attrName>ppt_h</p:attrName>
                                        </p:attrNameLst>
                                      </p:cBhvr>
                                      <p:tavLst>
                                        <p:tav tm="0">
                                          <p:val>
                                            <p:strVal val="ppt_h"/>
                                          </p:val>
                                        </p:tav>
                                        <p:tav tm="100000">
                                          <p:val>
                                            <p:strVal val="ppt_h"/>
                                          </p:val>
                                        </p:tav>
                                      </p:tavLst>
                                    </p:anim>
                                    <p:anim calcmode="lin" valueType="num">
                                      <p:cBhvr>
                                        <p:cTn id="55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4999"/>
                                          </p:stCondLst>
                                        </p:cTn>
                                        <p:tgtEl>
                                          <p:spTgt spid="6"/>
                                        </p:tgtEl>
                                        <p:attrNameLst>
                                          <p:attrName>style.visibility</p:attrName>
                                        </p:attrNameLst>
                                      </p:cBhvr>
                                      <p:to>
                                        <p:strVal val="hidden"/>
                                      </p:to>
                                    </p:set>
                                  </p:childTnLst>
                                </p:cTn>
                              </p:par>
                              <p:par>
                                <p:cTn id="557" presetID="19" presetClass="exit" presetSubtype="10" fill="hold" grpId="3" nodeType="withEffect">
                                  <p:stCondLst>
                                    <p:cond delay="0"/>
                                  </p:stCondLst>
                                  <p:iterate type="lt">
                                    <p:tmPct val="0"/>
                                  </p:iterate>
                                  <p:childTnLst>
                                    <p:anim calcmode="lin" valueType="num">
                                      <p:cBhvr>
                                        <p:cTn id="558" dur="5000"/>
                                        <p:tgtEl>
                                          <p:spTgt spid="7"/>
                                        </p:tgtEl>
                                        <p:attrNameLst>
                                          <p:attrName>ppt_h</p:attrName>
                                        </p:attrNameLst>
                                      </p:cBhvr>
                                      <p:tavLst>
                                        <p:tav tm="0">
                                          <p:val>
                                            <p:strVal val="ppt_h"/>
                                          </p:val>
                                        </p:tav>
                                        <p:tav tm="100000">
                                          <p:val>
                                            <p:strVal val="ppt_h"/>
                                          </p:val>
                                        </p:tav>
                                      </p:tavLst>
                                    </p:anim>
                                    <p:anim calcmode="lin" valueType="num">
                                      <p:cBhvr>
                                        <p:cTn id="559"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4999"/>
                                          </p:stCondLst>
                                        </p:cTn>
                                        <p:tgtEl>
                                          <p:spTgt spid="7"/>
                                        </p:tgtEl>
                                        <p:attrNameLst>
                                          <p:attrName>style.visibility</p:attrName>
                                        </p:attrNameLst>
                                      </p:cBhvr>
                                      <p:to>
                                        <p:strVal val="hidden"/>
                                      </p:to>
                                    </p:set>
                                  </p:childTnLst>
                                </p:cTn>
                              </p:par>
                              <p:par>
                                <p:cTn id="561" presetID="19" presetClass="exit" presetSubtype="10" fill="hold" grpId="3" nodeType="withEffect">
                                  <p:stCondLst>
                                    <p:cond delay="0"/>
                                  </p:stCondLst>
                                  <p:iterate type="lt">
                                    <p:tmPct val="0"/>
                                  </p:iterate>
                                  <p:childTnLst>
                                    <p:anim calcmode="lin" valueType="num">
                                      <p:cBhvr>
                                        <p:cTn id="562" dur="5000"/>
                                        <p:tgtEl>
                                          <p:spTgt spid="8"/>
                                        </p:tgtEl>
                                        <p:attrNameLst>
                                          <p:attrName>ppt_h</p:attrName>
                                        </p:attrNameLst>
                                      </p:cBhvr>
                                      <p:tavLst>
                                        <p:tav tm="0">
                                          <p:val>
                                            <p:strVal val="ppt_h"/>
                                          </p:val>
                                        </p:tav>
                                        <p:tav tm="100000">
                                          <p:val>
                                            <p:strVal val="ppt_h"/>
                                          </p:val>
                                        </p:tav>
                                      </p:tavLst>
                                    </p:anim>
                                    <p:anim calcmode="lin" valueType="num">
                                      <p:cBhvr>
                                        <p:cTn id="563"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4999"/>
                                          </p:stCondLst>
                                        </p:cTn>
                                        <p:tgtEl>
                                          <p:spTgt spid="8"/>
                                        </p:tgtEl>
                                        <p:attrNameLst>
                                          <p:attrName>style.visibility</p:attrName>
                                        </p:attrNameLst>
                                      </p:cBhvr>
                                      <p:to>
                                        <p:strVal val="hidden"/>
                                      </p:to>
                                    </p:set>
                                  </p:childTnLst>
                                </p:cTn>
                              </p:par>
                              <p:par>
                                <p:cTn id="565" presetID="19" presetClass="exit" presetSubtype="10" fill="hold" grpId="3" nodeType="withEffect">
                                  <p:stCondLst>
                                    <p:cond delay="0"/>
                                  </p:stCondLst>
                                  <p:iterate type="lt">
                                    <p:tmPct val="0"/>
                                  </p:iterate>
                                  <p:childTnLst>
                                    <p:anim calcmode="lin" valueType="num">
                                      <p:cBhvr>
                                        <p:cTn id="566" dur="5000"/>
                                        <p:tgtEl>
                                          <p:spTgt spid="9"/>
                                        </p:tgtEl>
                                        <p:attrNameLst>
                                          <p:attrName>ppt_h</p:attrName>
                                        </p:attrNameLst>
                                      </p:cBhvr>
                                      <p:tavLst>
                                        <p:tav tm="0">
                                          <p:val>
                                            <p:strVal val="ppt_h"/>
                                          </p:val>
                                        </p:tav>
                                        <p:tav tm="100000">
                                          <p:val>
                                            <p:strVal val="ppt_h"/>
                                          </p:val>
                                        </p:tav>
                                      </p:tavLst>
                                    </p:anim>
                                    <p:anim calcmode="lin" valueType="num">
                                      <p:cBhvr>
                                        <p:cTn id="567"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4999"/>
                                          </p:stCondLst>
                                        </p:cTn>
                                        <p:tgtEl>
                                          <p:spTgt spid="9"/>
                                        </p:tgtEl>
                                        <p:attrNameLst>
                                          <p:attrName>style.visibility</p:attrName>
                                        </p:attrNameLst>
                                      </p:cBhvr>
                                      <p:to>
                                        <p:strVal val="hidden"/>
                                      </p:to>
                                    </p:set>
                                  </p:childTnLst>
                                </p:cTn>
                              </p:par>
                              <p:par>
                                <p:cTn id="569" presetID="19" presetClass="exit" presetSubtype="10" fill="hold" grpId="3" nodeType="withEffect">
                                  <p:stCondLst>
                                    <p:cond delay="0"/>
                                  </p:stCondLst>
                                  <p:iterate type="lt">
                                    <p:tmPct val="0"/>
                                  </p:iterate>
                                  <p:childTnLst>
                                    <p:anim calcmode="lin" valueType="num">
                                      <p:cBhvr>
                                        <p:cTn id="570" dur="5000"/>
                                        <p:tgtEl>
                                          <p:spTgt spid="10"/>
                                        </p:tgtEl>
                                        <p:attrNameLst>
                                          <p:attrName>ppt_h</p:attrName>
                                        </p:attrNameLst>
                                      </p:cBhvr>
                                      <p:tavLst>
                                        <p:tav tm="0">
                                          <p:val>
                                            <p:strVal val="ppt_h"/>
                                          </p:val>
                                        </p:tav>
                                        <p:tav tm="100000">
                                          <p:val>
                                            <p:strVal val="ppt_h"/>
                                          </p:val>
                                        </p:tav>
                                      </p:tavLst>
                                    </p:anim>
                                    <p:anim calcmode="lin" valueType="num">
                                      <p:cBhvr>
                                        <p:cTn id="571"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4999"/>
                                          </p:stCondLst>
                                        </p:cTn>
                                        <p:tgtEl>
                                          <p:spTgt spid="10"/>
                                        </p:tgtEl>
                                        <p:attrNameLst>
                                          <p:attrName>style.visibility</p:attrName>
                                        </p:attrNameLst>
                                      </p:cBhvr>
                                      <p:to>
                                        <p:strVal val="hidden"/>
                                      </p:to>
                                    </p:set>
                                  </p:childTnLst>
                                </p:cTn>
                              </p:par>
                              <p:par>
                                <p:cTn id="573" presetID="19" presetClass="exit" presetSubtype="10" fill="hold" grpId="3" nodeType="withEffect">
                                  <p:stCondLst>
                                    <p:cond delay="0"/>
                                  </p:stCondLst>
                                  <p:iterate type="lt">
                                    <p:tmPct val="0"/>
                                  </p:iterate>
                                  <p:childTnLst>
                                    <p:anim calcmode="lin" valueType="num">
                                      <p:cBhvr>
                                        <p:cTn id="574" dur="5000"/>
                                        <p:tgtEl>
                                          <p:spTgt spid="11"/>
                                        </p:tgtEl>
                                        <p:attrNameLst>
                                          <p:attrName>ppt_h</p:attrName>
                                        </p:attrNameLst>
                                      </p:cBhvr>
                                      <p:tavLst>
                                        <p:tav tm="0">
                                          <p:val>
                                            <p:strVal val="ppt_h"/>
                                          </p:val>
                                        </p:tav>
                                        <p:tav tm="100000">
                                          <p:val>
                                            <p:strVal val="ppt_h"/>
                                          </p:val>
                                        </p:tav>
                                      </p:tavLst>
                                    </p:anim>
                                    <p:anim calcmode="lin" valueType="num">
                                      <p:cBhvr>
                                        <p:cTn id="575"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4999"/>
                                          </p:stCondLst>
                                        </p:cTn>
                                        <p:tgtEl>
                                          <p:spTgt spid="11"/>
                                        </p:tgtEl>
                                        <p:attrNameLst>
                                          <p:attrName>style.visibility</p:attrName>
                                        </p:attrNameLst>
                                      </p:cBhvr>
                                      <p:to>
                                        <p:strVal val="hidden"/>
                                      </p:to>
                                    </p:set>
                                  </p:childTnLst>
                                </p:cTn>
                              </p:par>
                              <p:par>
                                <p:cTn id="577" presetID="19" presetClass="exit" presetSubtype="10" fill="hold" grpId="3" nodeType="withEffect">
                                  <p:stCondLst>
                                    <p:cond delay="0"/>
                                  </p:stCondLst>
                                  <p:iterate type="lt">
                                    <p:tmPct val="0"/>
                                  </p:iterate>
                                  <p:childTnLst>
                                    <p:anim calcmode="lin" valueType="num">
                                      <p:cBhvr>
                                        <p:cTn id="578" dur="5000"/>
                                        <p:tgtEl>
                                          <p:spTgt spid="12"/>
                                        </p:tgtEl>
                                        <p:attrNameLst>
                                          <p:attrName>ppt_h</p:attrName>
                                        </p:attrNameLst>
                                      </p:cBhvr>
                                      <p:tavLst>
                                        <p:tav tm="0">
                                          <p:val>
                                            <p:strVal val="ppt_h"/>
                                          </p:val>
                                        </p:tav>
                                        <p:tav tm="100000">
                                          <p:val>
                                            <p:strVal val="ppt_h"/>
                                          </p:val>
                                        </p:tav>
                                      </p:tavLst>
                                    </p:anim>
                                    <p:anim calcmode="lin" valueType="num">
                                      <p:cBhvr>
                                        <p:cTn id="579"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4999"/>
                                          </p:stCondLst>
                                        </p:cTn>
                                        <p:tgtEl>
                                          <p:spTgt spid="12"/>
                                        </p:tgtEl>
                                        <p:attrNameLst>
                                          <p:attrName>style.visibility</p:attrName>
                                        </p:attrNameLst>
                                      </p:cBhvr>
                                      <p:to>
                                        <p:strVal val="hidden"/>
                                      </p:to>
                                    </p:set>
                                  </p:childTnLst>
                                </p:cTn>
                              </p:par>
                              <p:par>
                                <p:cTn id="581" presetID="19" presetClass="exit" presetSubtype="10" fill="hold" grpId="3" nodeType="withEffect">
                                  <p:stCondLst>
                                    <p:cond delay="0"/>
                                  </p:stCondLst>
                                  <p:iterate type="lt">
                                    <p:tmPct val="0"/>
                                  </p:iterate>
                                  <p:childTnLst>
                                    <p:anim calcmode="lin" valueType="num">
                                      <p:cBhvr>
                                        <p:cTn id="582" dur="5000"/>
                                        <p:tgtEl>
                                          <p:spTgt spid="13"/>
                                        </p:tgtEl>
                                        <p:attrNameLst>
                                          <p:attrName>ppt_h</p:attrName>
                                        </p:attrNameLst>
                                      </p:cBhvr>
                                      <p:tavLst>
                                        <p:tav tm="0">
                                          <p:val>
                                            <p:strVal val="ppt_h"/>
                                          </p:val>
                                        </p:tav>
                                        <p:tav tm="100000">
                                          <p:val>
                                            <p:strVal val="ppt_h"/>
                                          </p:val>
                                        </p:tav>
                                      </p:tavLst>
                                    </p:anim>
                                    <p:anim calcmode="lin" valueType="num">
                                      <p:cBhvr>
                                        <p:cTn id="583"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4999"/>
                                          </p:stCondLst>
                                        </p:cTn>
                                        <p:tgtEl>
                                          <p:spTgt spid="13"/>
                                        </p:tgtEl>
                                        <p:attrNameLst>
                                          <p:attrName>style.visibility</p:attrName>
                                        </p:attrNameLst>
                                      </p:cBhvr>
                                      <p:to>
                                        <p:strVal val="hidden"/>
                                      </p:to>
                                    </p:set>
                                  </p:childTnLst>
                                </p:cTn>
                              </p:par>
                              <p:par>
                                <p:cTn id="585" presetID="19" presetClass="exit" presetSubtype="10" fill="hold" grpId="3" nodeType="withEffect">
                                  <p:stCondLst>
                                    <p:cond delay="0"/>
                                  </p:stCondLst>
                                  <p:iterate type="lt">
                                    <p:tmPct val="0"/>
                                  </p:iterate>
                                  <p:childTnLst>
                                    <p:anim calcmode="lin" valueType="num">
                                      <p:cBhvr>
                                        <p:cTn id="586" dur="5000"/>
                                        <p:tgtEl>
                                          <p:spTgt spid="14"/>
                                        </p:tgtEl>
                                        <p:attrNameLst>
                                          <p:attrName>ppt_h</p:attrName>
                                        </p:attrNameLst>
                                      </p:cBhvr>
                                      <p:tavLst>
                                        <p:tav tm="0">
                                          <p:val>
                                            <p:strVal val="ppt_h"/>
                                          </p:val>
                                        </p:tav>
                                        <p:tav tm="100000">
                                          <p:val>
                                            <p:strVal val="ppt_h"/>
                                          </p:val>
                                        </p:tav>
                                      </p:tavLst>
                                    </p:anim>
                                    <p:anim calcmode="lin" valueType="num">
                                      <p:cBhvr>
                                        <p:cTn id="587"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4999"/>
                                          </p:stCondLst>
                                        </p:cTn>
                                        <p:tgtEl>
                                          <p:spTgt spid="14"/>
                                        </p:tgtEl>
                                        <p:attrNameLst>
                                          <p:attrName>style.visibility</p:attrName>
                                        </p:attrNameLst>
                                      </p:cBhvr>
                                      <p:to>
                                        <p:strVal val="hidden"/>
                                      </p:to>
                                    </p:set>
                                  </p:childTnLst>
                                </p:cTn>
                              </p:par>
                              <p:par>
                                <p:cTn id="589" presetID="19" presetClass="exit" presetSubtype="10" fill="hold" grpId="3" nodeType="withEffect">
                                  <p:stCondLst>
                                    <p:cond delay="0"/>
                                  </p:stCondLst>
                                  <p:iterate type="lt">
                                    <p:tmPct val="0"/>
                                  </p:iterate>
                                  <p:childTnLst>
                                    <p:anim calcmode="lin" valueType="num">
                                      <p:cBhvr>
                                        <p:cTn id="590" dur="5000"/>
                                        <p:tgtEl>
                                          <p:spTgt spid="15"/>
                                        </p:tgtEl>
                                        <p:attrNameLst>
                                          <p:attrName>ppt_h</p:attrName>
                                        </p:attrNameLst>
                                      </p:cBhvr>
                                      <p:tavLst>
                                        <p:tav tm="0">
                                          <p:val>
                                            <p:strVal val="ppt_h"/>
                                          </p:val>
                                        </p:tav>
                                        <p:tav tm="100000">
                                          <p:val>
                                            <p:strVal val="ppt_h"/>
                                          </p:val>
                                        </p:tav>
                                      </p:tavLst>
                                    </p:anim>
                                    <p:anim calcmode="lin" valueType="num">
                                      <p:cBhvr>
                                        <p:cTn id="591"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4999"/>
                                          </p:stCondLst>
                                        </p:cTn>
                                        <p:tgtEl>
                                          <p:spTgt spid="15"/>
                                        </p:tgtEl>
                                        <p:attrNameLst>
                                          <p:attrName>style.visibility</p:attrName>
                                        </p:attrNameLst>
                                      </p:cBhvr>
                                      <p:to>
                                        <p:strVal val="hidden"/>
                                      </p:to>
                                    </p:set>
                                  </p:childTnLst>
                                </p:cTn>
                              </p:par>
                              <p:par>
                                <p:cTn id="593" presetID="19" presetClass="exit" presetSubtype="10" fill="hold" grpId="3" nodeType="withEffect">
                                  <p:stCondLst>
                                    <p:cond delay="0"/>
                                  </p:stCondLst>
                                  <p:iterate type="lt">
                                    <p:tmPct val="0"/>
                                  </p:iterate>
                                  <p:childTnLst>
                                    <p:anim calcmode="lin" valueType="num">
                                      <p:cBhvr>
                                        <p:cTn id="594" dur="5000"/>
                                        <p:tgtEl>
                                          <p:spTgt spid="16"/>
                                        </p:tgtEl>
                                        <p:attrNameLst>
                                          <p:attrName>ppt_h</p:attrName>
                                        </p:attrNameLst>
                                      </p:cBhvr>
                                      <p:tavLst>
                                        <p:tav tm="0">
                                          <p:val>
                                            <p:strVal val="ppt_h"/>
                                          </p:val>
                                        </p:tav>
                                        <p:tav tm="100000">
                                          <p:val>
                                            <p:strVal val="ppt_h"/>
                                          </p:val>
                                        </p:tav>
                                      </p:tavLst>
                                    </p:anim>
                                    <p:anim calcmode="lin" valueType="num">
                                      <p:cBhvr>
                                        <p:cTn id="595"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4999"/>
                                          </p:stCondLst>
                                        </p:cTn>
                                        <p:tgtEl>
                                          <p:spTgt spid="16"/>
                                        </p:tgtEl>
                                        <p:attrNameLst>
                                          <p:attrName>style.visibility</p:attrName>
                                        </p:attrNameLst>
                                      </p:cBhvr>
                                      <p:to>
                                        <p:strVal val="hidden"/>
                                      </p:to>
                                    </p:set>
                                  </p:childTnLst>
                                </p:cTn>
                              </p:par>
                              <p:par>
                                <p:cTn id="597" presetID="19" presetClass="exit" presetSubtype="10" fill="hold" grpId="3" nodeType="withEffect">
                                  <p:stCondLst>
                                    <p:cond delay="0"/>
                                  </p:stCondLst>
                                  <p:iterate type="lt">
                                    <p:tmPct val="0"/>
                                  </p:iterate>
                                  <p:childTnLst>
                                    <p:anim calcmode="lin" valueType="num">
                                      <p:cBhvr>
                                        <p:cTn id="598" dur="5000"/>
                                        <p:tgtEl>
                                          <p:spTgt spid="17"/>
                                        </p:tgtEl>
                                        <p:attrNameLst>
                                          <p:attrName>ppt_h</p:attrName>
                                        </p:attrNameLst>
                                      </p:cBhvr>
                                      <p:tavLst>
                                        <p:tav tm="0">
                                          <p:val>
                                            <p:strVal val="ppt_h"/>
                                          </p:val>
                                        </p:tav>
                                        <p:tav tm="100000">
                                          <p:val>
                                            <p:strVal val="ppt_h"/>
                                          </p:val>
                                        </p:tav>
                                      </p:tavLst>
                                    </p:anim>
                                    <p:anim calcmode="lin" valueType="num">
                                      <p:cBhvr>
                                        <p:cTn id="599"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4999"/>
                                          </p:stCondLst>
                                        </p:cTn>
                                        <p:tgtEl>
                                          <p:spTgt spid="17"/>
                                        </p:tgtEl>
                                        <p:attrNameLst>
                                          <p:attrName>style.visibility</p:attrName>
                                        </p:attrNameLst>
                                      </p:cBhvr>
                                      <p:to>
                                        <p:strVal val="hidden"/>
                                      </p:to>
                                    </p:set>
                                  </p:childTnLst>
                                </p:cTn>
                              </p:par>
                              <p:par>
                                <p:cTn id="601" presetID="19" presetClass="exit" presetSubtype="10" fill="hold" grpId="3" nodeType="withEffect">
                                  <p:stCondLst>
                                    <p:cond delay="0"/>
                                  </p:stCondLst>
                                  <p:iterate type="lt">
                                    <p:tmPct val="0"/>
                                  </p:iterate>
                                  <p:childTnLst>
                                    <p:anim calcmode="lin" valueType="num">
                                      <p:cBhvr>
                                        <p:cTn id="602" dur="5000"/>
                                        <p:tgtEl>
                                          <p:spTgt spid="18"/>
                                        </p:tgtEl>
                                        <p:attrNameLst>
                                          <p:attrName>ppt_h</p:attrName>
                                        </p:attrNameLst>
                                      </p:cBhvr>
                                      <p:tavLst>
                                        <p:tav tm="0">
                                          <p:val>
                                            <p:strVal val="ppt_h"/>
                                          </p:val>
                                        </p:tav>
                                        <p:tav tm="100000">
                                          <p:val>
                                            <p:strVal val="ppt_h"/>
                                          </p:val>
                                        </p:tav>
                                      </p:tavLst>
                                    </p:anim>
                                    <p:anim calcmode="lin" valueType="num">
                                      <p:cBhvr>
                                        <p:cTn id="603"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4999"/>
                                          </p:stCondLst>
                                        </p:cTn>
                                        <p:tgtEl>
                                          <p:spTgt spid="18"/>
                                        </p:tgtEl>
                                        <p:attrNameLst>
                                          <p:attrName>style.visibility</p:attrName>
                                        </p:attrNameLst>
                                      </p:cBhvr>
                                      <p:to>
                                        <p:strVal val="hidden"/>
                                      </p:to>
                                    </p:set>
                                  </p:childTnLst>
                                </p:cTn>
                              </p:par>
                              <p:par>
                                <p:cTn id="605" presetID="19" presetClass="exit" presetSubtype="10" fill="hold" grpId="3" nodeType="withEffect">
                                  <p:stCondLst>
                                    <p:cond delay="0"/>
                                  </p:stCondLst>
                                  <p:iterate type="lt">
                                    <p:tmPct val="0"/>
                                  </p:iterate>
                                  <p:childTnLst>
                                    <p:anim calcmode="lin" valueType="num">
                                      <p:cBhvr>
                                        <p:cTn id="606" dur="5000"/>
                                        <p:tgtEl>
                                          <p:spTgt spid="19"/>
                                        </p:tgtEl>
                                        <p:attrNameLst>
                                          <p:attrName>ppt_h</p:attrName>
                                        </p:attrNameLst>
                                      </p:cBhvr>
                                      <p:tavLst>
                                        <p:tav tm="0">
                                          <p:val>
                                            <p:strVal val="ppt_h"/>
                                          </p:val>
                                        </p:tav>
                                        <p:tav tm="100000">
                                          <p:val>
                                            <p:strVal val="ppt_h"/>
                                          </p:val>
                                        </p:tav>
                                      </p:tavLst>
                                    </p:anim>
                                    <p:anim calcmode="lin" valueType="num">
                                      <p:cBhvr>
                                        <p:cTn id="607"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4999"/>
                                          </p:stCondLst>
                                        </p:cTn>
                                        <p:tgtEl>
                                          <p:spTgt spid="19"/>
                                        </p:tgtEl>
                                        <p:attrNameLst>
                                          <p:attrName>style.visibility</p:attrName>
                                        </p:attrNameLst>
                                      </p:cBhvr>
                                      <p:to>
                                        <p:strVal val="hidden"/>
                                      </p:to>
                                    </p:set>
                                  </p:childTnLst>
                                </p:cTn>
                              </p:par>
                              <p:par>
                                <p:cTn id="609" presetID="19" presetClass="exit" presetSubtype="10" fill="hold" grpId="3" nodeType="withEffect">
                                  <p:stCondLst>
                                    <p:cond delay="0"/>
                                  </p:stCondLst>
                                  <p:iterate type="lt">
                                    <p:tmPct val="0"/>
                                  </p:iterate>
                                  <p:childTnLst>
                                    <p:anim calcmode="lin" valueType="num">
                                      <p:cBhvr>
                                        <p:cTn id="610" dur="5000"/>
                                        <p:tgtEl>
                                          <p:spTgt spid="20"/>
                                        </p:tgtEl>
                                        <p:attrNameLst>
                                          <p:attrName>ppt_h</p:attrName>
                                        </p:attrNameLst>
                                      </p:cBhvr>
                                      <p:tavLst>
                                        <p:tav tm="0">
                                          <p:val>
                                            <p:strVal val="ppt_h"/>
                                          </p:val>
                                        </p:tav>
                                        <p:tav tm="100000">
                                          <p:val>
                                            <p:strVal val="ppt_h"/>
                                          </p:val>
                                        </p:tav>
                                      </p:tavLst>
                                    </p:anim>
                                    <p:anim calcmode="lin" valueType="num">
                                      <p:cBhvr>
                                        <p:cTn id="611"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4999"/>
                                          </p:stCondLst>
                                        </p:cTn>
                                        <p:tgtEl>
                                          <p:spTgt spid="20"/>
                                        </p:tgtEl>
                                        <p:attrNameLst>
                                          <p:attrName>style.visibility</p:attrName>
                                        </p:attrNameLst>
                                      </p:cBhvr>
                                      <p:to>
                                        <p:strVal val="hidden"/>
                                      </p:to>
                                    </p:set>
                                  </p:childTnLst>
                                </p:cTn>
                              </p:par>
                              <p:par>
                                <p:cTn id="613" presetID="19" presetClass="exit" presetSubtype="10" fill="hold" grpId="3" nodeType="withEffect">
                                  <p:stCondLst>
                                    <p:cond delay="0"/>
                                  </p:stCondLst>
                                  <p:iterate type="lt">
                                    <p:tmPct val="0"/>
                                  </p:iterate>
                                  <p:childTnLst>
                                    <p:anim calcmode="lin" valueType="num">
                                      <p:cBhvr>
                                        <p:cTn id="614" dur="5000"/>
                                        <p:tgtEl>
                                          <p:spTgt spid="21"/>
                                        </p:tgtEl>
                                        <p:attrNameLst>
                                          <p:attrName>ppt_h</p:attrName>
                                        </p:attrNameLst>
                                      </p:cBhvr>
                                      <p:tavLst>
                                        <p:tav tm="0">
                                          <p:val>
                                            <p:strVal val="ppt_h"/>
                                          </p:val>
                                        </p:tav>
                                        <p:tav tm="100000">
                                          <p:val>
                                            <p:strVal val="ppt_h"/>
                                          </p:val>
                                        </p:tav>
                                      </p:tavLst>
                                    </p:anim>
                                    <p:anim calcmode="lin" valueType="num">
                                      <p:cBhvr>
                                        <p:cTn id="615"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4999"/>
                                          </p:stCondLst>
                                        </p:cTn>
                                        <p:tgtEl>
                                          <p:spTgt spid="21"/>
                                        </p:tgtEl>
                                        <p:attrNameLst>
                                          <p:attrName>style.visibility</p:attrName>
                                        </p:attrNameLst>
                                      </p:cBhvr>
                                      <p:to>
                                        <p:strVal val="hidden"/>
                                      </p:to>
                                    </p:set>
                                  </p:childTnLst>
                                </p:cTn>
                              </p:par>
                              <p:par>
                                <p:cTn id="617" presetID="19" presetClass="exit" presetSubtype="10" fill="hold" grpId="3" nodeType="withEffect">
                                  <p:stCondLst>
                                    <p:cond delay="0"/>
                                  </p:stCondLst>
                                  <p:iterate type="lt">
                                    <p:tmPct val="0"/>
                                  </p:iterate>
                                  <p:childTnLst>
                                    <p:anim calcmode="lin" valueType="num">
                                      <p:cBhvr>
                                        <p:cTn id="618" dur="5000"/>
                                        <p:tgtEl>
                                          <p:spTgt spid="22"/>
                                        </p:tgtEl>
                                        <p:attrNameLst>
                                          <p:attrName>ppt_h</p:attrName>
                                        </p:attrNameLst>
                                      </p:cBhvr>
                                      <p:tavLst>
                                        <p:tav tm="0">
                                          <p:val>
                                            <p:strVal val="ppt_h"/>
                                          </p:val>
                                        </p:tav>
                                        <p:tav tm="100000">
                                          <p:val>
                                            <p:strVal val="ppt_h"/>
                                          </p:val>
                                        </p:tav>
                                      </p:tavLst>
                                    </p:anim>
                                    <p:anim calcmode="lin" valueType="num">
                                      <p:cBhvr>
                                        <p:cTn id="619"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4999"/>
                                          </p:stCondLst>
                                        </p:cTn>
                                        <p:tgtEl>
                                          <p:spTgt spid="22"/>
                                        </p:tgtEl>
                                        <p:attrNameLst>
                                          <p:attrName>style.visibility</p:attrName>
                                        </p:attrNameLst>
                                      </p:cBhvr>
                                      <p:to>
                                        <p:strVal val="hidden"/>
                                      </p:to>
                                    </p:set>
                                  </p:childTnLst>
                                </p:cTn>
                              </p:par>
                              <p:par>
                                <p:cTn id="621" presetID="19" presetClass="exit" presetSubtype="10" fill="hold" grpId="3" nodeType="withEffect">
                                  <p:stCondLst>
                                    <p:cond delay="0"/>
                                  </p:stCondLst>
                                  <p:iterate type="lt">
                                    <p:tmPct val="0"/>
                                  </p:iterate>
                                  <p:childTnLst>
                                    <p:anim calcmode="lin" valueType="num">
                                      <p:cBhvr>
                                        <p:cTn id="622" dur="5000"/>
                                        <p:tgtEl>
                                          <p:spTgt spid="23"/>
                                        </p:tgtEl>
                                        <p:attrNameLst>
                                          <p:attrName>ppt_h</p:attrName>
                                        </p:attrNameLst>
                                      </p:cBhvr>
                                      <p:tavLst>
                                        <p:tav tm="0">
                                          <p:val>
                                            <p:strVal val="ppt_h"/>
                                          </p:val>
                                        </p:tav>
                                        <p:tav tm="100000">
                                          <p:val>
                                            <p:strVal val="ppt_h"/>
                                          </p:val>
                                        </p:tav>
                                      </p:tavLst>
                                    </p:anim>
                                    <p:anim calcmode="lin" valueType="num">
                                      <p:cBhvr>
                                        <p:cTn id="623"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4999"/>
                                          </p:stCondLst>
                                        </p:cTn>
                                        <p:tgtEl>
                                          <p:spTgt spid="23"/>
                                        </p:tgtEl>
                                        <p:attrNameLst>
                                          <p:attrName>style.visibility</p:attrName>
                                        </p:attrNameLst>
                                      </p:cBhvr>
                                      <p:to>
                                        <p:strVal val="hidden"/>
                                      </p:to>
                                    </p:set>
                                  </p:childTnLst>
                                </p:cTn>
                              </p:par>
                              <p:par>
                                <p:cTn id="625" presetID="19" presetClass="exit" presetSubtype="10" fill="hold" grpId="3" nodeType="withEffect">
                                  <p:stCondLst>
                                    <p:cond delay="0"/>
                                  </p:stCondLst>
                                  <p:iterate type="lt">
                                    <p:tmPct val="0"/>
                                  </p:iterate>
                                  <p:childTnLst>
                                    <p:anim calcmode="lin" valueType="num">
                                      <p:cBhvr>
                                        <p:cTn id="626" dur="5000"/>
                                        <p:tgtEl>
                                          <p:spTgt spid="24"/>
                                        </p:tgtEl>
                                        <p:attrNameLst>
                                          <p:attrName>ppt_h</p:attrName>
                                        </p:attrNameLst>
                                      </p:cBhvr>
                                      <p:tavLst>
                                        <p:tav tm="0">
                                          <p:val>
                                            <p:strVal val="ppt_h"/>
                                          </p:val>
                                        </p:tav>
                                        <p:tav tm="100000">
                                          <p:val>
                                            <p:strVal val="ppt_h"/>
                                          </p:val>
                                        </p:tav>
                                      </p:tavLst>
                                    </p:anim>
                                    <p:anim calcmode="lin" valueType="num">
                                      <p:cBhvr>
                                        <p:cTn id="627"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4999"/>
                                          </p:stCondLst>
                                        </p:cTn>
                                        <p:tgtEl>
                                          <p:spTgt spid="24"/>
                                        </p:tgtEl>
                                        <p:attrNameLst>
                                          <p:attrName>style.visibility</p:attrName>
                                        </p:attrNameLst>
                                      </p:cBhvr>
                                      <p:to>
                                        <p:strVal val="hidden"/>
                                      </p:to>
                                    </p:set>
                                  </p:childTnLst>
                                </p:cTn>
                              </p:par>
                              <p:par>
                                <p:cTn id="629" presetID="19" presetClass="exit" presetSubtype="10" fill="hold" grpId="3" nodeType="withEffect">
                                  <p:stCondLst>
                                    <p:cond delay="0"/>
                                  </p:stCondLst>
                                  <p:iterate type="lt">
                                    <p:tmPct val="0"/>
                                  </p:iterate>
                                  <p:childTnLst>
                                    <p:anim calcmode="lin" valueType="num">
                                      <p:cBhvr>
                                        <p:cTn id="630" dur="5000"/>
                                        <p:tgtEl>
                                          <p:spTgt spid="25"/>
                                        </p:tgtEl>
                                        <p:attrNameLst>
                                          <p:attrName>ppt_h</p:attrName>
                                        </p:attrNameLst>
                                      </p:cBhvr>
                                      <p:tavLst>
                                        <p:tav tm="0">
                                          <p:val>
                                            <p:strVal val="ppt_h"/>
                                          </p:val>
                                        </p:tav>
                                        <p:tav tm="100000">
                                          <p:val>
                                            <p:strVal val="ppt_h"/>
                                          </p:val>
                                        </p:tav>
                                      </p:tavLst>
                                    </p:anim>
                                    <p:anim calcmode="lin" valueType="num">
                                      <p:cBhvr>
                                        <p:cTn id="631"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4999"/>
                                          </p:stCondLst>
                                        </p:cTn>
                                        <p:tgtEl>
                                          <p:spTgt spid="25"/>
                                        </p:tgtEl>
                                        <p:attrNameLst>
                                          <p:attrName>style.visibility</p:attrName>
                                        </p:attrNameLst>
                                      </p:cBhvr>
                                      <p:to>
                                        <p:strVal val="hidden"/>
                                      </p:to>
                                    </p:set>
                                  </p:childTnLst>
                                </p:cTn>
                              </p:par>
                              <p:par>
                                <p:cTn id="633" presetID="19" presetClass="exit" presetSubtype="10" fill="hold" grpId="3" nodeType="withEffect">
                                  <p:stCondLst>
                                    <p:cond delay="0"/>
                                  </p:stCondLst>
                                  <p:iterate type="lt">
                                    <p:tmPct val="0"/>
                                  </p:iterate>
                                  <p:childTnLst>
                                    <p:anim calcmode="lin" valueType="num">
                                      <p:cBhvr>
                                        <p:cTn id="634" dur="5000"/>
                                        <p:tgtEl>
                                          <p:spTgt spid="26"/>
                                        </p:tgtEl>
                                        <p:attrNameLst>
                                          <p:attrName>ppt_h</p:attrName>
                                        </p:attrNameLst>
                                      </p:cBhvr>
                                      <p:tavLst>
                                        <p:tav tm="0">
                                          <p:val>
                                            <p:strVal val="ppt_h"/>
                                          </p:val>
                                        </p:tav>
                                        <p:tav tm="100000">
                                          <p:val>
                                            <p:strVal val="ppt_h"/>
                                          </p:val>
                                        </p:tav>
                                      </p:tavLst>
                                    </p:anim>
                                    <p:anim calcmode="lin" valueType="num">
                                      <p:cBhvr>
                                        <p:cTn id="635"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4999"/>
                                          </p:stCondLst>
                                        </p:cTn>
                                        <p:tgtEl>
                                          <p:spTgt spid="26"/>
                                        </p:tgtEl>
                                        <p:attrNameLst>
                                          <p:attrName>style.visibility</p:attrName>
                                        </p:attrNameLst>
                                      </p:cBhvr>
                                      <p:to>
                                        <p:strVal val="hidden"/>
                                      </p:to>
                                    </p:set>
                                  </p:childTnLst>
                                </p:cTn>
                              </p:par>
                              <p:par>
                                <p:cTn id="637" presetID="19" presetClass="exit" presetSubtype="10" fill="hold" grpId="3" nodeType="withEffect">
                                  <p:stCondLst>
                                    <p:cond delay="0"/>
                                  </p:stCondLst>
                                  <p:iterate type="lt">
                                    <p:tmPct val="0"/>
                                  </p:iterate>
                                  <p:childTnLst>
                                    <p:anim calcmode="lin" valueType="num">
                                      <p:cBhvr>
                                        <p:cTn id="638" dur="5000"/>
                                        <p:tgtEl>
                                          <p:spTgt spid="27"/>
                                        </p:tgtEl>
                                        <p:attrNameLst>
                                          <p:attrName>ppt_h</p:attrName>
                                        </p:attrNameLst>
                                      </p:cBhvr>
                                      <p:tavLst>
                                        <p:tav tm="0">
                                          <p:val>
                                            <p:strVal val="ppt_h"/>
                                          </p:val>
                                        </p:tav>
                                        <p:tav tm="100000">
                                          <p:val>
                                            <p:strVal val="ppt_h"/>
                                          </p:val>
                                        </p:tav>
                                      </p:tavLst>
                                    </p:anim>
                                    <p:anim calcmode="lin" valueType="num">
                                      <p:cBhvr>
                                        <p:cTn id="639"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4999"/>
                                          </p:stCondLst>
                                        </p:cTn>
                                        <p:tgtEl>
                                          <p:spTgt spid="27"/>
                                        </p:tgtEl>
                                        <p:attrNameLst>
                                          <p:attrName>style.visibility</p:attrName>
                                        </p:attrNameLst>
                                      </p:cBhvr>
                                      <p:to>
                                        <p:strVal val="hidden"/>
                                      </p:to>
                                    </p:set>
                                  </p:childTnLst>
                                </p:cTn>
                              </p:par>
                              <p:par>
                                <p:cTn id="641" presetID="19" presetClass="exit" presetSubtype="10" fill="hold" grpId="3" nodeType="withEffect">
                                  <p:stCondLst>
                                    <p:cond delay="0"/>
                                  </p:stCondLst>
                                  <p:iterate type="lt">
                                    <p:tmPct val="0"/>
                                  </p:iterate>
                                  <p:childTnLst>
                                    <p:anim calcmode="lin" valueType="num">
                                      <p:cBhvr>
                                        <p:cTn id="642" dur="5000"/>
                                        <p:tgtEl>
                                          <p:spTgt spid="28"/>
                                        </p:tgtEl>
                                        <p:attrNameLst>
                                          <p:attrName>ppt_h</p:attrName>
                                        </p:attrNameLst>
                                      </p:cBhvr>
                                      <p:tavLst>
                                        <p:tav tm="0">
                                          <p:val>
                                            <p:strVal val="ppt_h"/>
                                          </p:val>
                                        </p:tav>
                                        <p:tav tm="100000">
                                          <p:val>
                                            <p:strVal val="ppt_h"/>
                                          </p:val>
                                        </p:tav>
                                      </p:tavLst>
                                    </p:anim>
                                    <p:anim calcmode="lin" valueType="num">
                                      <p:cBhvr>
                                        <p:cTn id="643"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4999"/>
                                          </p:stCondLst>
                                        </p:cTn>
                                        <p:tgtEl>
                                          <p:spTgt spid="28"/>
                                        </p:tgtEl>
                                        <p:attrNameLst>
                                          <p:attrName>style.visibility</p:attrName>
                                        </p:attrNameLst>
                                      </p:cBhvr>
                                      <p:to>
                                        <p:strVal val="hidden"/>
                                      </p:to>
                                    </p:set>
                                  </p:childTnLst>
                                </p:cTn>
                              </p:par>
                              <p:par>
                                <p:cTn id="645" presetID="19" presetClass="exit" presetSubtype="10" fill="hold" grpId="3" nodeType="withEffect">
                                  <p:stCondLst>
                                    <p:cond delay="0"/>
                                  </p:stCondLst>
                                  <p:iterate type="lt">
                                    <p:tmPct val="0"/>
                                  </p:iterate>
                                  <p:childTnLst>
                                    <p:anim calcmode="lin" valueType="num">
                                      <p:cBhvr>
                                        <p:cTn id="646" dur="5000"/>
                                        <p:tgtEl>
                                          <p:spTgt spid="29"/>
                                        </p:tgtEl>
                                        <p:attrNameLst>
                                          <p:attrName>ppt_h</p:attrName>
                                        </p:attrNameLst>
                                      </p:cBhvr>
                                      <p:tavLst>
                                        <p:tav tm="0">
                                          <p:val>
                                            <p:strVal val="ppt_h"/>
                                          </p:val>
                                        </p:tav>
                                        <p:tav tm="100000">
                                          <p:val>
                                            <p:strVal val="ppt_h"/>
                                          </p:val>
                                        </p:tav>
                                      </p:tavLst>
                                    </p:anim>
                                    <p:anim calcmode="lin" valueType="num">
                                      <p:cBhvr>
                                        <p:cTn id="647"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4999"/>
                                          </p:stCondLst>
                                        </p:cTn>
                                        <p:tgtEl>
                                          <p:spTgt spid="29"/>
                                        </p:tgtEl>
                                        <p:attrNameLst>
                                          <p:attrName>style.visibility</p:attrName>
                                        </p:attrNameLst>
                                      </p:cBhvr>
                                      <p:to>
                                        <p:strVal val="hidden"/>
                                      </p:to>
                                    </p:set>
                                  </p:childTnLst>
                                </p:cTn>
                              </p:par>
                              <p:par>
                                <p:cTn id="649" presetID="19" presetClass="exit" presetSubtype="10" fill="hold" grpId="3" nodeType="withEffect">
                                  <p:stCondLst>
                                    <p:cond delay="0"/>
                                  </p:stCondLst>
                                  <p:iterate type="lt">
                                    <p:tmPct val="0"/>
                                  </p:iterate>
                                  <p:childTnLst>
                                    <p:anim calcmode="lin" valueType="num">
                                      <p:cBhvr>
                                        <p:cTn id="650" dur="5000"/>
                                        <p:tgtEl>
                                          <p:spTgt spid="30"/>
                                        </p:tgtEl>
                                        <p:attrNameLst>
                                          <p:attrName>ppt_h</p:attrName>
                                        </p:attrNameLst>
                                      </p:cBhvr>
                                      <p:tavLst>
                                        <p:tav tm="0">
                                          <p:val>
                                            <p:strVal val="ppt_h"/>
                                          </p:val>
                                        </p:tav>
                                        <p:tav tm="100000">
                                          <p:val>
                                            <p:strVal val="ppt_h"/>
                                          </p:val>
                                        </p:tav>
                                      </p:tavLst>
                                    </p:anim>
                                    <p:anim calcmode="lin" valueType="num">
                                      <p:cBhvr>
                                        <p:cTn id="651"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4999"/>
                                          </p:stCondLst>
                                        </p:cTn>
                                        <p:tgtEl>
                                          <p:spTgt spid="30"/>
                                        </p:tgtEl>
                                        <p:attrNameLst>
                                          <p:attrName>style.visibility</p:attrName>
                                        </p:attrNameLst>
                                      </p:cBhvr>
                                      <p:to>
                                        <p:strVal val="hidden"/>
                                      </p:to>
                                    </p:set>
                                  </p:childTnLst>
                                </p:cTn>
                              </p:par>
                              <p:par>
                                <p:cTn id="653" presetID="19" presetClass="exit" presetSubtype="10" fill="hold" grpId="3" nodeType="withEffect">
                                  <p:stCondLst>
                                    <p:cond delay="0"/>
                                  </p:stCondLst>
                                  <p:iterate type="lt">
                                    <p:tmPct val="0"/>
                                  </p:iterate>
                                  <p:childTnLst>
                                    <p:anim calcmode="lin" valueType="num">
                                      <p:cBhvr>
                                        <p:cTn id="654" dur="5000"/>
                                        <p:tgtEl>
                                          <p:spTgt spid="31"/>
                                        </p:tgtEl>
                                        <p:attrNameLst>
                                          <p:attrName>ppt_h</p:attrName>
                                        </p:attrNameLst>
                                      </p:cBhvr>
                                      <p:tavLst>
                                        <p:tav tm="0">
                                          <p:val>
                                            <p:strVal val="ppt_h"/>
                                          </p:val>
                                        </p:tav>
                                        <p:tav tm="100000">
                                          <p:val>
                                            <p:strVal val="ppt_h"/>
                                          </p:val>
                                        </p:tav>
                                      </p:tavLst>
                                    </p:anim>
                                    <p:anim calcmode="lin" valueType="num">
                                      <p:cBhvr>
                                        <p:cTn id="655"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4999"/>
                                          </p:stCondLst>
                                        </p:cTn>
                                        <p:tgtEl>
                                          <p:spTgt spid="31"/>
                                        </p:tgtEl>
                                        <p:attrNameLst>
                                          <p:attrName>style.visibility</p:attrName>
                                        </p:attrNameLst>
                                      </p:cBhvr>
                                      <p:to>
                                        <p:strVal val="hidden"/>
                                      </p:to>
                                    </p:set>
                                  </p:childTnLst>
                                </p:cTn>
                              </p:par>
                              <p:par>
                                <p:cTn id="657" presetID="19" presetClass="exit" presetSubtype="10" fill="hold" grpId="3" nodeType="withEffect">
                                  <p:stCondLst>
                                    <p:cond delay="0"/>
                                  </p:stCondLst>
                                  <p:iterate type="lt">
                                    <p:tmPct val="0"/>
                                  </p:iterate>
                                  <p:childTnLst>
                                    <p:anim calcmode="lin" valueType="num">
                                      <p:cBhvr>
                                        <p:cTn id="658" dur="5000"/>
                                        <p:tgtEl>
                                          <p:spTgt spid="32"/>
                                        </p:tgtEl>
                                        <p:attrNameLst>
                                          <p:attrName>ppt_h</p:attrName>
                                        </p:attrNameLst>
                                      </p:cBhvr>
                                      <p:tavLst>
                                        <p:tav tm="0">
                                          <p:val>
                                            <p:strVal val="ppt_h"/>
                                          </p:val>
                                        </p:tav>
                                        <p:tav tm="100000">
                                          <p:val>
                                            <p:strVal val="ppt_h"/>
                                          </p:val>
                                        </p:tav>
                                      </p:tavLst>
                                    </p:anim>
                                    <p:anim calcmode="lin" valueType="num">
                                      <p:cBhvr>
                                        <p:cTn id="659"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4999"/>
                                          </p:stCondLst>
                                        </p:cTn>
                                        <p:tgtEl>
                                          <p:spTgt spid="32"/>
                                        </p:tgtEl>
                                        <p:attrNameLst>
                                          <p:attrName>style.visibility</p:attrName>
                                        </p:attrNameLst>
                                      </p:cBhvr>
                                      <p:to>
                                        <p:strVal val="hidden"/>
                                      </p:to>
                                    </p:set>
                                  </p:childTnLst>
                                </p:cTn>
                              </p:par>
                              <p:par>
                                <p:cTn id="661" presetID="19" presetClass="exit" presetSubtype="10" fill="hold" grpId="3" nodeType="withEffect">
                                  <p:stCondLst>
                                    <p:cond delay="0"/>
                                  </p:stCondLst>
                                  <p:iterate type="lt">
                                    <p:tmPct val="0"/>
                                  </p:iterate>
                                  <p:childTnLst>
                                    <p:anim calcmode="lin" valueType="num">
                                      <p:cBhvr>
                                        <p:cTn id="662" dur="5000"/>
                                        <p:tgtEl>
                                          <p:spTgt spid="33"/>
                                        </p:tgtEl>
                                        <p:attrNameLst>
                                          <p:attrName>ppt_h</p:attrName>
                                        </p:attrNameLst>
                                      </p:cBhvr>
                                      <p:tavLst>
                                        <p:tav tm="0">
                                          <p:val>
                                            <p:strVal val="ppt_h"/>
                                          </p:val>
                                        </p:tav>
                                        <p:tav tm="100000">
                                          <p:val>
                                            <p:strVal val="ppt_h"/>
                                          </p:val>
                                        </p:tav>
                                      </p:tavLst>
                                    </p:anim>
                                    <p:anim calcmode="lin" valueType="num">
                                      <p:cBhvr>
                                        <p:cTn id="663"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4999"/>
                                          </p:stCondLst>
                                        </p:cTn>
                                        <p:tgtEl>
                                          <p:spTgt spid="33"/>
                                        </p:tgtEl>
                                        <p:attrNameLst>
                                          <p:attrName>style.visibility</p:attrName>
                                        </p:attrNameLst>
                                      </p:cBhvr>
                                      <p:to>
                                        <p:strVal val="hidden"/>
                                      </p:to>
                                    </p:set>
                                  </p:childTnLst>
                                </p:cTn>
                              </p:par>
                              <p:par>
                                <p:cTn id="665" presetID="19" presetClass="exit" presetSubtype="10" fill="hold" grpId="3" nodeType="withEffect">
                                  <p:stCondLst>
                                    <p:cond delay="0"/>
                                  </p:stCondLst>
                                  <p:iterate type="lt">
                                    <p:tmPct val="0"/>
                                  </p:iterate>
                                  <p:childTnLst>
                                    <p:anim calcmode="lin" valueType="num">
                                      <p:cBhvr>
                                        <p:cTn id="666" dur="5000"/>
                                        <p:tgtEl>
                                          <p:spTgt spid="34"/>
                                        </p:tgtEl>
                                        <p:attrNameLst>
                                          <p:attrName>ppt_h</p:attrName>
                                        </p:attrNameLst>
                                      </p:cBhvr>
                                      <p:tavLst>
                                        <p:tav tm="0">
                                          <p:val>
                                            <p:strVal val="ppt_h"/>
                                          </p:val>
                                        </p:tav>
                                        <p:tav tm="100000">
                                          <p:val>
                                            <p:strVal val="ppt_h"/>
                                          </p:val>
                                        </p:tav>
                                      </p:tavLst>
                                    </p:anim>
                                    <p:anim calcmode="lin" valueType="num">
                                      <p:cBhvr>
                                        <p:cTn id="667"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4999"/>
                                          </p:stCondLst>
                                        </p:cTn>
                                        <p:tgtEl>
                                          <p:spTgt spid="34"/>
                                        </p:tgtEl>
                                        <p:attrNameLst>
                                          <p:attrName>style.visibility</p:attrName>
                                        </p:attrNameLst>
                                      </p:cBhvr>
                                      <p:to>
                                        <p:strVal val="hidden"/>
                                      </p:to>
                                    </p:set>
                                  </p:childTnLst>
                                </p:cTn>
                              </p:par>
                              <p:par>
                                <p:cTn id="669" presetID="19" presetClass="exit" presetSubtype="10" fill="hold" grpId="3" nodeType="withEffect">
                                  <p:stCondLst>
                                    <p:cond delay="0"/>
                                  </p:stCondLst>
                                  <p:iterate type="lt">
                                    <p:tmPct val="0"/>
                                  </p:iterate>
                                  <p:childTnLst>
                                    <p:anim calcmode="lin" valueType="num">
                                      <p:cBhvr>
                                        <p:cTn id="670" dur="5000"/>
                                        <p:tgtEl>
                                          <p:spTgt spid="35"/>
                                        </p:tgtEl>
                                        <p:attrNameLst>
                                          <p:attrName>ppt_h</p:attrName>
                                        </p:attrNameLst>
                                      </p:cBhvr>
                                      <p:tavLst>
                                        <p:tav tm="0">
                                          <p:val>
                                            <p:strVal val="ppt_h"/>
                                          </p:val>
                                        </p:tav>
                                        <p:tav tm="100000">
                                          <p:val>
                                            <p:strVal val="ppt_h"/>
                                          </p:val>
                                        </p:tav>
                                      </p:tavLst>
                                    </p:anim>
                                    <p:anim calcmode="lin" valueType="num">
                                      <p:cBhvr>
                                        <p:cTn id="671"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4999"/>
                                          </p:stCondLst>
                                        </p:cTn>
                                        <p:tgtEl>
                                          <p:spTgt spid="35"/>
                                        </p:tgtEl>
                                        <p:attrNameLst>
                                          <p:attrName>style.visibility</p:attrName>
                                        </p:attrNameLst>
                                      </p:cBhvr>
                                      <p:to>
                                        <p:strVal val="hidden"/>
                                      </p:to>
                                    </p:set>
                                  </p:childTnLst>
                                </p:cTn>
                              </p:par>
                              <p:par>
                                <p:cTn id="673" presetID="19" presetClass="exit" presetSubtype="10" fill="hold" grpId="3" nodeType="withEffect">
                                  <p:stCondLst>
                                    <p:cond delay="0"/>
                                  </p:stCondLst>
                                  <p:iterate type="lt">
                                    <p:tmPct val="0"/>
                                  </p:iterate>
                                  <p:childTnLst>
                                    <p:anim calcmode="lin" valueType="num">
                                      <p:cBhvr>
                                        <p:cTn id="674" dur="5000"/>
                                        <p:tgtEl>
                                          <p:spTgt spid="36"/>
                                        </p:tgtEl>
                                        <p:attrNameLst>
                                          <p:attrName>ppt_h</p:attrName>
                                        </p:attrNameLst>
                                      </p:cBhvr>
                                      <p:tavLst>
                                        <p:tav tm="0">
                                          <p:val>
                                            <p:strVal val="ppt_h"/>
                                          </p:val>
                                        </p:tav>
                                        <p:tav tm="100000">
                                          <p:val>
                                            <p:strVal val="ppt_h"/>
                                          </p:val>
                                        </p:tav>
                                      </p:tavLst>
                                    </p:anim>
                                    <p:anim calcmode="lin" valueType="num">
                                      <p:cBhvr>
                                        <p:cTn id="67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4999"/>
                                          </p:stCondLst>
                                        </p:cTn>
                                        <p:tgtEl>
                                          <p:spTgt spid="36"/>
                                        </p:tgtEl>
                                        <p:attrNameLst>
                                          <p:attrName>style.visibility</p:attrName>
                                        </p:attrNameLst>
                                      </p:cBhvr>
                                      <p:to>
                                        <p:strVal val="hidden"/>
                                      </p:to>
                                    </p:set>
                                  </p:childTnLst>
                                </p:cTn>
                              </p:par>
                              <p:par>
                                <p:cTn id="677" presetID="19" presetClass="exit" presetSubtype="10" fill="hold" grpId="3" nodeType="withEffect">
                                  <p:stCondLst>
                                    <p:cond delay="0"/>
                                  </p:stCondLst>
                                  <p:iterate type="lt">
                                    <p:tmPct val="0"/>
                                  </p:iterate>
                                  <p:childTnLst>
                                    <p:anim calcmode="lin" valueType="num">
                                      <p:cBhvr>
                                        <p:cTn id="678" dur="5000"/>
                                        <p:tgtEl>
                                          <p:spTgt spid="37"/>
                                        </p:tgtEl>
                                        <p:attrNameLst>
                                          <p:attrName>ppt_h</p:attrName>
                                        </p:attrNameLst>
                                      </p:cBhvr>
                                      <p:tavLst>
                                        <p:tav tm="0">
                                          <p:val>
                                            <p:strVal val="ppt_h"/>
                                          </p:val>
                                        </p:tav>
                                        <p:tav tm="100000">
                                          <p:val>
                                            <p:strVal val="ppt_h"/>
                                          </p:val>
                                        </p:tav>
                                      </p:tavLst>
                                    </p:anim>
                                    <p:anim calcmode="lin" valueType="num">
                                      <p:cBhvr>
                                        <p:cTn id="679"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4999"/>
                                          </p:stCondLst>
                                        </p:cTn>
                                        <p:tgtEl>
                                          <p:spTgt spid="37"/>
                                        </p:tgtEl>
                                        <p:attrNameLst>
                                          <p:attrName>style.visibility</p:attrName>
                                        </p:attrNameLst>
                                      </p:cBhvr>
                                      <p:to>
                                        <p:strVal val="hidden"/>
                                      </p:to>
                                    </p:set>
                                  </p:childTnLst>
                                </p:cTn>
                              </p:par>
                              <p:par>
                                <p:cTn id="681" presetID="19" presetClass="exit" presetSubtype="10" fill="hold" grpId="3" nodeType="withEffect">
                                  <p:stCondLst>
                                    <p:cond delay="0"/>
                                  </p:stCondLst>
                                  <p:iterate type="lt">
                                    <p:tmPct val="0"/>
                                  </p:iterate>
                                  <p:childTnLst>
                                    <p:anim calcmode="lin" valueType="num">
                                      <p:cBhvr>
                                        <p:cTn id="682" dur="5000"/>
                                        <p:tgtEl>
                                          <p:spTgt spid="38"/>
                                        </p:tgtEl>
                                        <p:attrNameLst>
                                          <p:attrName>ppt_h</p:attrName>
                                        </p:attrNameLst>
                                      </p:cBhvr>
                                      <p:tavLst>
                                        <p:tav tm="0">
                                          <p:val>
                                            <p:strVal val="ppt_h"/>
                                          </p:val>
                                        </p:tav>
                                        <p:tav tm="100000">
                                          <p:val>
                                            <p:strVal val="ppt_h"/>
                                          </p:val>
                                        </p:tav>
                                      </p:tavLst>
                                    </p:anim>
                                    <p:anim calcmode="lin" valueType="num">
                                      <p:cBhvr>
                                        <p:cTn id="683"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4999"/>
                                          </p:stCondLst>
                                        </p:cTn>
                                        <p:tgtEl>
                                          <p:spTgt spid="38"/>
                                        </p:tgtEl>
                                        <p:attrNameLst>
                                          <p:attrName>style.visibility</p:attrName>
                                        </p:attrNameLst>
                                      </p:cBhvr>
                                      <p:to>
                                        <p:strVal val="hidden"/>
                                      </p:to>
                                    </p:set>
                                  </p:childTnLst>
                                </p:cTn>
                              </p:par>
                              <p:par>
                                <p:cTn id="685" presetID="19" presetClass="exit" presetSubtype="10" fill="hold" grpId="3" nodeType="withEffect">
                                  <p:stCondLst>
                                    <p:cond delay="0"/>
                                  </p:stCondLst>
                                  <p:iterate type="lt">
                                    <p:tmPct val="0"/>
                                  </p:iterate>
                                  <p:childTnLst>
                                    <p:anim calcmode="lin" valueType="num">
                                      <p:cBhvr>
                                        <p:cTn id="686" dur="5000"/>
                                        <p:tgtEl>
                                          <p:spTgt spid="39"/>
                                        </p:tgtEl>
                                        <p:attrNameLst>
                                          <p:attrName>ppt_h</p:attrName>
                                        </p:attrNameLst>
                                      </p:cBhvr>
                                      <p:tavLst>
                                        <p:tav tm="0">
                                          <p:val>
                                            <p:strVal val="ppt_h"/>
                                          </p:val>
                                        </p:tav>
                                        <p:tav tm="100000">
                                          <p:val>
                                            <p:strVal val="ppt_h"/>
                                          </p:val>
                                        </p:tav>
                                      </p:tavLst>
                                    </p:anim>
                                    <p:anim calcmode="lin" valueType="num">
                                      <p:cBhvr>
                                        <p:cTn id="687"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4999"/>
                                          </p:stCondLst>
                                        </p:cTn>
                                        <p:tgtEl>
                                          <p:spTgt spid="39"/>
                                        </p:tgtEl>
                                        <p:attrNameLst>
                                          <p:attrName>style.visibility</p:attrName>
                                        </p:attrNameLst>
                                      </p:cBhvr>
                                      <p:to>
                                        <p:strVal val="hidden"/>
                                      </p:to>
                                    </p:set>
                                  </p:childTnLst>
                                </p:cTn>
                              </p:par>
                              <p:par>
                                <p:cTn id="689" presetID="19" presetClass="exit" presetSubtype="10" fill="hold" grpId="3" nodeType="withEffect">
                                  <p:stCondLst>
                                    <p:cond delay="0"/>
                                  </p:stCondLst>
                                  <p:iterate type="lt">
                                    <p:tmPct val="0"/>
                                  </p:iterate>
                                  <p:childTnLst>
                                    <p:anim calcmode="lin" valueType="num">
                                      <p:cBhvr>
                                        <p:cTn id="690" dur="5000"/>
                                        <p:tgtEl>
                                          <p:spTgt spid="40"/>
                                        </p:tgtEl>
                                        <p:attrNameLst>
                                          <p:attrName>ppt_h</p:attrName>
                                        </p:attrNameLst>
                                      </p:cBhvr>
                                      <p:tavLst>
                                        <p:tav tm="0">
                                          <p:val>
                                            <p:strVal val="ppt_h"/>
                                          </p:val>
                                        </p:tav>
                                        <p:tav tm="100000">
                                          <p:val>
                                            <p:strVal val="ppt_h"/>
                                          </p:val>
                                        </p:tav>
                                      </p:tavLst>
                                    </p:anim>
                                    <p:anim calcmode="lin" valueType="num">
                                      <p:cBhvr>
                                        <p:cTn id="691"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4999"/>
                                          </p:stCondLst>
                                        </p:cTn>
                                        <p:tgtEl>
                                          <p:spTgt spid="40"/>
                                        </p:tgtEl>
                                        <p:attrNameLst>
                                          <p:attrName>style.visibility</p:attrName>
                                        </p:attrNameLst>
                                      </p:cBhvr>
                                      <p:to>
                                        <p:strVal val="hidden"/>
                                      </p:to>
                                    </p:set>
                                  </p:childTnLst>
                                </p:cTn>
                              </p:par>
                              <p:par>
                                <p:cTn id="693" presetID="19" presetClass="exit" presetSubtype="10" fill="hold" grpId="3" nodeType="withEffect">
                                  <p:stCondLst>
                                    <p:cond delay="0"/>
                                  </p:stCondLst>
                                  <p:iterate type="lt">
                                    <p:tmPct val="0"/>
                                  </p:iterate>
                                  <p:childTnLst>
                                    <p:anim calcmode="lin" valueType="num">
                                      <p:cBhvr>
                                        <p:cTn id="694" dur="5000"/>
                                        <p:tgtEl>
                                          <p:spTgt spid="41"/>
                                        </p:tgtEl>
                                        <p:attrNameLst>
                                          <p:attrName>ppt_h</p:attrName>
                                        </p:attrNameLst>
                                      </p:cBhvr>
                                      <p:tavLst>
                                        <p:tav tm="0">
                                          <p:val>
                                            <p:strVal val="ppt_h"/>
                                          </p:val>
                                        </p:tav>
                                        <p:tav tm="100000">
                                          <p:val>
                                            <p:strVal val="ppt_h"/>
                                          </p:val>
                                        </p:tav>
                                      </p:tavLst>
                                    </p:anim>
                                    <p:anim calcmode="lin" valueType="num">
                                      <p:cBhvr>
                                        <p:cTn id="695"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4999"/>
                                          </p:stCondLst>
                                        </p:cTn>
                                        <p:tgtEl>
                                          <p:spTgt spid="41"/>
                                        </p:tgtEl>
                                        <p:attrNameLst>
                                          <p:attrName>style.visibility</p:attrName>
                                        </p:attrNameLst>
                                      </p:cBhvr>
                                      <p:to>
                                        <p:strVal val="hidden"/>
                                      </p:to>
                                    </p:set>
                                  </p:childTnLst>
                                </p:cTn>
                              </p:par>
                              <p:par>
                                <p:cTn id="697" presetID="19" presetClass="exit" presetSubtype="10" fill="hold" grpId="3" nodeType="withEffect">
                                  <p:stCondLst>
                                    <p:cond delay="0"/>
                                  </p:stCondLst>
                                  <p:iterate type="lt">
                                    <p:tmPct val="0"/>
                                  </p:iterate>
                                  <p:childTnLst>
                                    <p:anim calcmode="lin" valueType="num">
                                      <p:cBhvr>
                                        <p:cTn id="698" dur="5000"/>
                                        <p:tgtEl>
                                          <p:spTgt spid="42"/>
                                        </p:tgtEl>
                                        <p:attrNameLst>
                                          <p:attrName>ppt_h</p:attrName>
                                        </p:attrNameLst>
                                      </p:cBhvr>
                                      <p:tavLst>
                                        <p:tav tm="0">
                                          <p:val>
                                            <p:strVal val="ppt_h"/>
                                          </p:val>
                                        </p:tav>
                                        <p:tav tm="100000">
                                          <p:val>
                                            <p:strVal val="ppt_h"/>
                                          </p:val>
                                        </p:tav>
                                      </p:tavLst>
                                    </p:anim>
                                    <p:anim calcmode="lin" valueType="num">
                                      <p:cBhvr>
                                        <p:cTn id="699"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4999"/>
                                          </p:stCondLst>
                                        </p:cTn>
                                        <p:tgtEl>
                                          <p:spTgt spid="42"/>
                                        </p:tgtEl>
                                        <p:attrNameLst>
                                          <p:attrName>style.visibility</p:attrName>
                                        </p:attrNameLst>
                                      </p:cBhvr>
                                      <p:to>
                                        <p:strVal val="hidden"/>
                                      </p:to>
                                    </p:set>
                                  </p:childTnLst>
                                </p:cTn>
                              </p:par>
                              <p:par>
                                <p:cTn id="701" presetID="19" presetClass="exit" presetSubtype="10" fill="hold" grpId="3" nodeType="withEffect">
                                  <p:stCondLst>
                                    <p:cond delay="0"/>
                                  </p:stCondLst>
                                  <p:iterate type="lt">
                                    <p:tmPct val="0"/>
                                  </p:iterate>
                                  <p:childTnLst>
                                    <p:anim calcmode="lin" valueType="num">
                                      <p:cBhvr>
                                        <p:cTn id="702" dur="5000"/>
                                        <p:tgtEl>
                                          <p:spTgt spid="43"/>
                                        </p:tgtEl>
                                        <p:attrNameLst>
                                          <p:attrName>ppt_h</p:attrName>
                                        </p:attrNameLst>
                                      </p:cBhvr>
                                      <p:tavLst>
                                        <p:tav tm="0">
                                          <p:val>
                                            <p:strVal val="ppt_h"/>
                                          </p:val>
                                        </p:tav>
                                        <p:tav tm="100000">
                                          <p:val>
                                            <p:strVal val="ppt_h"/>
                                          </p:val>
                                        </p:tav>
                                      </p:tavLst>
                                    </p:anim>
                                    <p:anim calcmode="lin" valueType="num">
                                      <p:cBhvr>
                                        <p:cTn id="703"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4999"/>
                                          </p:stCondLst>
                                        </p:cTn>
                                        <p:tgtEl>
                                          <p:spTgt spid="43"/>
                                        </p:tgtEl>
                                        <p:attrNameLst>
                                          <p:attrName>style.visibility</p:attrName>
                                        </p:attrNameLst>
                                      </p:cBhvr>
                                      <p:to>
                                        <p:strVal val="hidden"/>
                                      </p:to>
                                    </p:set>
                                  </p:childTnLst>
                                </p:cTn>
                              </p:par>
                              <p:par>
                                <p:cTn id="705" presetID="19" presetClass="exit" presetSubtype="10" fill="hold" grpId="3" nodeType="withEffect">
                                  <p:stCondLst>
                                    <p:cond delay="0"/>
                                  </p:stCondLst>
                                  <p:iterate type="lt">
                                    <p:tmPct val="0"/>
                                  </p:iterate>
                                  <p:childTnLst>
                                    <p:anim calcmode="lin" valueType="num">
                                      <p:cBhvr>
                                        <p:cTn id="706" dur="5000"/>
                                        <p:tgtEl>
                                          <p:spTgt spid="44"/>
                                        </p:tgtEl>
                                        <p:attrNameLst>
                                          <p:attrName>ppt_h</p:attrName>
                                        </p:attrNameLst>
                                      </p:cBhvr>
                                      <p:tavLst>
                                        <p:tav tm="0">
                                          <p:val>
                                            <p:strVal val="ppt_h"/>
                                          </p:val>
                                        </p:tav>
                                        <p:tav tm="100000">
                                          <p:val>
                                            <p:strVal val="ppt_h"/>
                                          </p:val>
                                        </p:tav>
                                      </p:tavLst>
                                    </p:anim>
                                    <p:anim calcmode="lin" valueType="num">
                                      <p:cBhvr>
                                        <p:cTn id="70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4999"/>
                                          </p:stCondLst>
                                        </p:cTn>
                                        <p:tgtEl>
                                          <p:spTgt spid="44"/>
                                        </p:tgtEl>
                                        <p:attrNameLst>
                                          <p:attrName>style.visibility</p:attrName>
                                        </p:attrNameLst>
                                      </p:cBhvr>
                                      <p:to>
                                        <p:strVal val="hidden"/>
                                      </p:to>
                                    </p:set>
                                  </p:childTnLst>
                                </p:cTn>
                              </p:par>
                              <p:par>
                                <p:cTn id="709" presetID="19" presetClass="exit" presetSubtype="10" fill="hold" grpId="3" nodeType="withEffect">
                                  <p:stCondLst>
                                    <p:cond delay="0"/>
                                  </p:stCondLst>
                                  <p:iterate type="lt">
                                    <p:tmPct val="0"/>
                                  </p:iterate>
                                  <p:childTnLst>
                                    <p:anim calcmode="lin" valueType="num">
                                      <p:cBhvr>
                                        <p:cTn id="710" dur="5000"/>
                                        <p:tgtEl>
                                          <p:spTgt spid="45"/>
                                        </p:tgtEl>
                                        <p:attrNameLst>
                                          <p:attrName>ppt_h</p:attrName>
                                        </p:attrNameLst>
                                      </p:cBhvr>
                                      <p:tavLst>
                                        <p:tav tm="0">
                                          <p:val>
                                            <p:strVal val="ppt_h"/>
                                          </p:val>
                                        </p:tav>
                                        <p:tav tm="100000">
                                          <p:val>
                                            <p:strVal val="ppt_h"/>
                                          </p:val>
                                        </p:tav>
                                      </p:tavLst>
                                    </p:anim>
                                    <p:anim calcmode="lin" valueType="num">
                                      <p:cBhvr>
                                        <p:cTn id="711"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4999"/>
                                          </p:stCondLst>
                                        </p:cTn>
                                        <p:tgtEl>
                                          <p:spTgt spid="45"/>
                                        </p:tgtEl>
                                        <p:attrNameLst>
                                          <p:attrName>style.visibility</p:attrName>
                                        </p:attrNameLst>
                                      </p:cBhvr>
                                      <p:to>
                                        <p:strVal val="hidden"/>
                                      </p:to>
                                    </p:set>
                                  </p:childTnLst>
                                </p:cTn>
                              </p:par>
                              <p:par>
                                <p:cTn id="713" presetID="19" presetClass="exit" presetSubtype="10" fill="hold" grpId="3" nodeType="withEffect">
                                  <p:stCondLst>
                                    <p:cond delay="0"/>
                                  </p:stCondLst>
                                  <p:iterate type="lt">
                                    <p:tmPct val="0"/>
                                  </p:iterate>
                                  <p:childTnLst>
                                    <p:anim calcmode="lin" valueType="num">
                                      <p:cBhvr>
                                        <p:cTn id="714" dur="5000"/>
                                        <p:tgtEl>
                                          <p:spTgt spid="46"/>
                                        </p:tgtEl>
                                        <p:attrNameLst>
                                          <p:attrName>ppt_h</p:attrName>
                                        </p:attrNameLst>
                                      </p:cBhvr>
                                      <p:tavLst>
                                        <p:tav tm="0">
                                          <p:val>
                                            <p:strVal val="ppt_h"/>
                                          </p:val>
                                        </p:tav>
                                        <p:tav tm="100000">
                                          <p:val>
                                            <p:strVal val="ppt_h"/>
                                          </p:val>
                                        </p:tav>
                                      </p:tavLst>
                                    </p:anim>
                                    <p:anim calcmode="lin" valueType="num">
                                      <p:cBhvr>
                                        <p:cTn id="715"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4999"/>
                                          </p:stCondLst>
                                        </p:cTn>
                                        <p:tgtEl>
                                          <p:spTgt spid="46"/>
                                        </p:tgtEl>
                                        <p:attrNameLst>
                                          <p:attrName>style.visibility</p:attrName>
                                        </p:attrNameLst>
                                      </p:cBhvr>
                                      <p:to>
                                        <p:strVal val="hidden"/>
                                      </p:to>
                                    </p:set>
                                  </p:childTnLst>
                                </p:cTn>
                              </p:par>
                              <p:par>
                                <p:cTn id="717" presetID="19" presetClass="exit" presetSubtype="10" fill="hold" grpId="3" nodeType="withEffect">
                                  <p:stCondLst>
                                    <p:cond delay="0"/>
                                  </p:stCondLst>
                                  <p:iterate type="lt">
                                    <p:tmPct val="0"/>
                                  </p:iterate>
                                  <p:childTnLst>
                                    <p:anim calcmode="lin" valueType="num">
                                      <p:cBhvr>
                                        <p:cTn id="718" dur="5000"/>
                                        <p:tgtEl>
                                          <p:spTgt spid="47"/>
                                        </p:tgtEl>
                                        <p:attrNameLst>
                                          <p:attrName>ppt_h</p:attrName>
                                        </p:attrNameLst>
                                      </p:cBhvr>
                                      <p:tavLst>
                                        <p:tav tm="0">
                                          <p:val>
                                            <p:strVal val="ppt_h"/>
                                          </p:val>
                                        </p:tav>
                                        <p:tav tm="100000">
                                          <p:val>
                                            <p:strVal val="ppt_h"/>
                                          </p:val>
                                        </p:tav>
                                      </p:tavLst>
                                    </p:anim>
                                    <p:anim calcmode="lin" valueType="num">
                                      <p:cBhvr>
                                        <p:cTn id="719"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4999"/>
                                          </p:stCondLst>
                                        </p:cTn>
                                        <p:tgtEl>
                                          <p:spTgt spid="47"/>
                                        </p:tgtEl>
                                        <p:attrNameLst>
                                          <p:attrName>style.visibility</p:attrName>
                                        </p:attrNameLst>
                                      </p:cBhvr>
                                      <p:to>
                                        <p:strVal val="hidden"/>
                                      </p:to>
                                    </p:set>
                                  </p:childTnLst>
                                </p:cTn>
                              </p:par>
                              <p:par>
                                <p:cTn id="721" presetID="19" presetClass="exit" presetSubtype="10" fill="hold" grpId="3" nodeType="withEffect">
                                  <p:stCondLst>
                                    <p:cond delay="0"/>
                                  </p:stCondLst>
                                  <p:iterate type="lt">
                                    <p:tmPct val="0"/>
                                  </p:iterate>
                                  <p:childTnLst>
                                    <p:anim calcmode="lin" valueType="num">
                                      <p:cBhvr>
                                        <p:cTn id="722" dur="5000"/>
                                        <p:tgtEl>
                                          <p:spTgt spid="48"/>
                                        </p:tgtEl>
                                        <p:attrNameLst>
                                          <p:attrName>ppt_h</p:attrName>
                                        </p:attrNameLst>
                                      </p:cBhvr>
                                      <p:tavLst>
                                        <p:tav tm="0">
                                          <p:val>
                                            <p:strVal val="ppt_h"/>
                                          </p:val>
                                        </p:tav>
                                        <p:tav tm="100000">
                                          <p:val>
                                            <p:strVal val="ppt_h"/>
                                          </p:val>
                                        </p:tav>
                                      </p:tavLst>
                                    </p:anim>
                                    <p:anim calcmode="lin" valueType="num">
                                      <p:cBhvr>
                                        <p:cTn id="723"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4999"/>
                                          </p:stCondLst>
                                        </p:cTn>
                                        <p:tgtEl>
                                          <p:spTgt spid="48"/>
                                        </p:tgtEl>
                                        <p:attrNameLst>
                                          <p:attrName>style.visibility</p:attrName>
                                        </p:attrNameLst>
                                      </p:cBhvr>
                                      <p:to>
                                        <p:strVal val="hidden"/>
                                      </p:to>
                                    </p:set>
                                  </p:childTnLst>
                                </p:cTn>
                              </p:par>
                              <p:par>
                                <p:cTn id="725" presetID="19" presetClass="exit" presetSubtype="10" fill="hold" grpId="3" nodeType="withEffect">
                                  <p:stCondLst>
                                    <p:cond delay="0"/>
                                  </p:stCondLst>
                                  <p:iterate type="lt">
                                    <p:tmPct val="0"/>
                                  </p:iterate>
                                  <p:childTnLst>
                                    <p:anim calcmode="lin" valueType="num">
                                      <p:cBhvr>
                                        <p:cTn id="726" dur="5000"/>
                                        <p:tgtEl>
                                          <p:spTgt spid="49"/>
                                        </p:tgtEl>
                                        <p:attrNameLst>
                                          <p:attrName>ppt_h</p:attrName>
                                        </p:attrNameLst>
                                      </p:cBhvr>
                                      <p:tavLst>
                                        <p:tav tm="0">
                                          <p:val>
                                            <p:strVal val="ppt_h"/>
                                          </p:val>
                                        </p:tav>
                                        <p:tav tm="100000">
                                          <p:val>
                                            <p:strVal val="ppt_h"/>
                                          </p:val>
                                        </p:tav>
                                      </p:tavLst>
                                    </p:anim>
                                    <p:anim calcmode="lin" valueType="num">
                                      <p:cBhvr>
                                        <p:cTn id="72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4999"/>
                                          </p:stCondLst>
                                        </p:cTn>
                                        <p:tgtEl>
                                          <p:spTgt spid="49"/>
                                        </p:tgtEl>
                                        <p:attrNameLst>
                                          <p:attrName>style.visibility</p:attrName>
                                        </p:attrNameLst>
                                      </p:cBhvr>
                                      <p:to>
                                        <p:strVal val="hidden"/>
                                      </p:to>
                                    </p:set>
                                  </p:childTnLst>
                                </p:cTn>
                              </p:par>
                              <p:par>
                                <p:cTn id="729" presetID="19" presetClass="exit" presetSubtype="10" fill="hold" grpId="3" nodeType="withEffect">
                                  <p:stCondLst>
                                    <p:cond delay="0"/>
                                  </p:stCondLst>
                                  <p:iterate type="lt">
                                    <p:tmPct val="0"/>
                                  </p:iterate>
                                  <p:childTnLst>
                                    <p:anim calcmode="lin" valueType="num">
                                      <p:cBhvr>
                                        <p:cTn id="730" dur="5000"/>
                                        <p:tgtEl>
                                          <p:spTgt spid="50"/>
                                        </p:tgtEl>
                                        <p:attrNameLst>
                                          <p:attrName>ppt_h</p:attrName>
                                        </p:attrNameLst>
                                      </p:cBhvr>
                                      <p:tavLst>
                                        <p:tav tm="0">
                                          <p:val>
                                            <p:strVal val="ppt_h"/>
                                          </p:val>
                                        </p:tav>
                                        <p:tav tm="100000">
                                          <p:val>
                                            <p:strVal val="ppt_h"/>
                                          </p:val>
                                        </p:tav>
                                      </p:tavLst>
                                    </p:anim>
                                    <p:anim calcmode="lin" valueType="num">
                                      <p:cBhvr>
                                        <p:cTn id="731"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4999"/>
                                          </p:stCondLst>
                                        </p:cTn>
                                        <p:tgtEl>
                                          <p:spTgt spid="50"/>
                                        </p:tgtEl>
                                        <p:attrNameLst>
                                          <p:attrName>style.visibility</p:attrName>
                                        </p:attrNameLst>
                                      </p:cBhvr>
                                      <p:to>
                                        <p:strVal val="hidden"/>
                                      </p:to>
                                    </p:set>
                                  </p:childTnLst>
                                </p:cTn>
                              </p:par>
                              <p:par>
                                <p:cTn id="733" presetID="19" presetClass="exit" presetSubtype="10" fill="hold" grpId="3" nodeType="withEffect">
                                  <p:stCondLst>
                                    <p:cond delay="0"/>
                                  </p:stCondLst>
                                  <p:iterate type="lt">
                                    <p:tmPct val="0"/>
                                  </p:iterate>
                                  <p:childTnLst>
                                    <p:anim calcmode="lin" valueType="num">
                                      <p:cBhvr>
                                        <p:cTn id="734" dur="5000"/>
                                        <p:tgtEl>
                                          <p:spTgt spid="51"/>
                                        </p:tgtEl>
                                        <p:attrNameLst>
                                          <p:attrName>ppt_h</p:attrName>
                                        </p:attrNameLst>
                                      </p:cBhvr>
                                      <p:tavLst>
                                        <p:tav tm="0">
                                          <p:val>
                                            <p:strVal val="ppt_h"/>
                                          </p:val>
                                        </p:tav>
                                        <p:tav tm="100000">
                                          <p:val>
                                            <p:strVal val="ppt_h"/>
                                          </p:val>
                                        </p:tav>
                                      </p:tavLst>
                                    </p:anim>
                                    <p:anim calcmode="lin" valueType="num">
                                      <p:cBhvr>
                                        <p:cTn id="735"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4999"/>
                                          </p:stCondLst>
                                        </p:cTn>
                                        <p:tgtEl>
                                          <p:spTgt spid="51"/>
                                        </p:tgtEl>
                                        <p:attrNameLst>
                                          <p:attrName>style.visibility</p:attrName>
                                        </p:attrNameLst>
                                      </p:cBhvr>
                                      <p:to>
                                        <p:strVal val="hidden"/>
                                      </p:to>
                                    </p:set>
                                  </p:childTnLst>
                                </p:cTn>
                              </p:par>
                              <p:par>
                                <p:cTn id="737" presetID="19" presetClass="exit" presetSubtype="10" fill="hold" grpId="3" nodeType="withEffect">
                                  <p:stCondLst>
                                    <p:cond delay="0"/>
                                  </p:stCondLst>
                                  <p:iterate type="lt">
                                    <p:tmPct val="0"/>
                                  </p:iterate>
                                  <p:childTnLst>
                                    <p:anim calcmode="lin" valueType="num">
                                      <p:cBhvr>
                                        <p:cTn id="738" dur="5000"/>
                                        <p:tgtEl>
                                          <p:spTgt spid="52"/>
                                        </p:tgtEl>
                                        <p:attrNameLst>
                                          <p:attrName>ppt_h</p:attrName>
                                        </p:attrNameLst>
                                      </p:cBhvr>
                                      <p:tavLst>
                                        <p:tav tm="0">
                                          <p:val>
                                            <p:strVal val="ppt_h"/>
                                          </p:val>
                                        </p:tav>
                                        <p:tav tm="100000">
                                          <p:val>
                                            <p:strVal val="ppt_h"/>
                                          </p:val>
                                        </p:tav>
                                      </p:tavLst>
                                    </p:anim>
                                    <p:anim calcmode="lin" valueType="num">
                                      <p:cBhvr>
                                        <p:cTn id="739"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4999"/>
                                          </p:stCondLst>
                                        </p:cTn>
                                        <p:tgtEl>
                                          <p:spTgt spid="52"/>
                                        </p:tgtEl>
                                        <p:attrNameLst>
                                          <p:attrName>style.visibility</p:attrName>
                                        </p:attrNameLst>
                                      </p:cBhvr>
                                      <p:to>
                                        <p:strVal val="hidden"/>
                                      </p:to>
                                    </p:set>
                                  </p:childTnLst>
                                </p:cTn>
                              </p:par>
                              <p:par>
                                <p:cTn id="741" presetID="19" presetClass="exit" presetSubtype="10" fill="hold" grpId="3" nodeType="withEffect">
                                  <p:stCondLst>
                                    <p:cond delay="0"/>
                                  </p:stCondLst>
                                  <p:iterate type="lt">
                                    <p:tmPct val="0"/>
                                  </p:iterate>
                                  <p:childTnLst>
                                    <p:anim calcmode="lin" valueType="num">
                                      <p:cBhvr>
                                        <p:cTn id="742" dur="5000"/>
                                        <p:tgtEl>
                                          <p:spTgt spid="53"/>
                                        </p:tgtEl>
                                        <p:attrNameLst>
                                          <p:attrName>ppt_h</p:attrName>
                                        </p:attrNameLst>
                                      </p:cBhvr>
                                      <p:tavLst>
                                        <p:tav tm="0">
                                          <p:val>
                                            <p:strVal val="ppt_h"/>
                                          </p:val>
                                        </p:tav>
                                        <p:tav tm="100000">
                                          <p:val>
                                            <p:strVal val="ppt_h"/>
                                          </p:val>
                                        </p:tav>
                                      </p:tavLst>
                                    </p:anim>
                                    <p:anim calcmode="lin" valueType="num">
                                      <p:cBhvr>
                                        <p:cTn id="743"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4999"/>
                                          </p:stCondLst>
                                        </p:cTn>
                                        <p:tgtEl>
                                          <p:spTgt spid="53"/>
                                        </p:tgtEl>
                                        <p:attrNameLst>
                                          <p:attrName>style.visibility</p:attrName>
                                        </p:attrNameLst>
                                      </p:cBhvr>
                                      <p:to>
                                        <p:strVal val="hidden"/>
                                      </p:to>
                                    </p:set>
                                  </p:childTnLst>
                                </p:cTn>
                              </p:par>
                              <p:par>
                                <p:cTn id="745" presetID="19" presetClass="exit" presetSubtype="10" fill="hold" grpId="3" nodeType="withEffect">
                                  <p:stCondLst>
                                    <p:cond delay="0"/>
                                  </p:stCondLst>
                                  <p:iterate type="lt">
                                    <p:tmPct val="0"/>
                                  </p:iterate>
                                  <p:childTnLst>
                                    <p:anim calcmode="lin" valueType="num">
                                      <p:cBhvr>
                                        <p:cTn id="746" dur="5000"/>
                                        <p:tgtEl>
                                          <p:spTgt spid="54"/>
                                        </p:tgtEl>
                                        <p:attrNameLst>
                                          <p:attrName>ppt_h</p:attrName>
                                        </p:attrNameLst>
                                      </p:cBhvr>
                                      <p:tavLst>
                                        <p:tav tm="0">
                                          <p:val>
                                            <p:strVal val="ppt_h"/>
                                          </p:val>
                                        </p:tav>
                                        <p:tav tm="100000">
                                          <p:val>
                                            <p:strVal val="ppt_h"/>
                                          </p:val>
                                        </p:tav>
                                      </p:tavLst>
                                    </p:anim>
                                    <p:anim calcmode="lin" valueType="num">
                                      <p:cBhvr>
                                        <p:cTn id="747"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4999"/>
                                          </p:stCondLst>
                                        </p:cTn>
                                        <p:tgtEl>
                                          <p:spTgt spid="54"/>
                                        </p:tgtEl>
                                        <p:attrNameLst>
                                          <p:attrName>style.visibility</p:attrName>
                                        </p:attrNameLst>
                                      </p:cBhvr>
                                      <p:to>
                                        <p:strVal val="hidden"/>
                                      </p:to>
                                    </p:set>
                                  </p:childTnLst>
                                </p:cTn>
                              </p:par>
                              <p:par>
                                <p:cTn id="749" presetID="19" presetClass="exit" presetSubtype="10" fill="hold" grpId="3" nodeType="withEffect">
                                  <p:stCondLst>
                                    <p:cond delay="0"/>
                                  </p:stCondLst>
                                  <p:iterate type="lt">
                                    <p:tmPct val="0"/>
                                  </p:iterate>
                                  <p:childTnLst>
                                    <p:anim calcmode="lin" valueType="num">
                                      <p:cBhvr>
                                        <p:cTn id="750" dur="5000"/>
                                        <p:tgtEl>
                                          <p:spTgt spid="55"/>
                                        </p:tgtEl>
                                        <p:attrNameLst>
                                          <p:attrName>ppt_h</p:attrName>
                                        </p:attrNameLst>
                                      </p:cBhvr>
                                      <p:tavLst>
                                        <p:tav tm="0">
                                          <p:val>
                                            <p:strVal val="ppt_h"/>
                                          </p:val>
                                        </p:tav>
                                        <p:tav tm="100000">
                                          <p:val>
                                            <p:strVal val="ppt_h"/>
                                          </p:val>
                                        </p:tav>
                                      </p:tavLst>
                                    </p:anim>
                                    <p:anim calcmode="lin" valueType="num">
                                      <p:cBhvr>
                                        <p:cTn id="751"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4999"/>
                                          </p:stCondLst>
                                        </p:cTn>
                                        <p:tgtEl>
                                          <p:spTgt spid="55"/>
                                        </p:tgtEl>
                                        <p:attrNameLst>
                                          <p:attrName>style.visibility</p:attrName>
                                        </p:attrNameLst>
                                      </p:cBhvr>
                                      <p:to>
                                        <p:strVal val="hidden"/>
                                      </p:to>
                                    </p:set>
                                  </p:childTnLst>
                                </p:cTn>
                              </p:par>
                              <p:par>
                                <p:cTn id="753" presetID="19" presetClass="exit" presetSubtype="10" fill="hold" grpId="3" nodeType="withEffect">
                                  <p:stCondLst>
                                    <p:cond delay="0"/>
                                  </p:stCondLst>
                                  <p:iterate type="lt">
                                    <p:tmPct val="0"/>
                                  </p:iterate>
                                  <p:childTnLst>
                                    <p:anim calcmode="lin" valueType="num">
                                      <p:cBhvr>
                                        <p:cTn id="754" dur="5000"/>
                                        <p:tgtEl>
                                          <p:spTgt spid="56"/>
                                        </p:tgtEl>
                                        <p:attrNameLst>
                                          <p:attrName>ppt_h</p:attrName>
                                        </p:attrNameLst>
                                      </p:cBhvr>
                                      <p:tavLst>
                                        <p:tav tm="0">
                                          <p:val>
                                            <p:strVal val="ppt_h"/>
                                          </p:val>
                                        </p:tav>
                                        <p:tav tm="100000">
                                          <p:val>
                                            <p:strVal val="ppt_h"/>
                                          </p:val>
                                        </p:tav>
                                      </p:tavLst>
                                    </p:anim>
                                    <p:anim calcmode="lin" valueType="num">
                                      <p:cBhvr>
                                        <p:cTn id="75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4999"/>
                                          </p:stCondLst>
                                        </p:cTn>
                                        <p:tgtEl>
                                          <p:spTgt spid="56"/>
                                        </p:tgtEl>
                                        <p:attrNameLst>
                                          <p:attrName>style.visibility</p:attrName>
                                        </p:attrNameLst>
                                      </p:cBhvr>
                                      <p:to>
                                        <p:strVal val="hidden"/>
                                      </p:to>
                                    </p:set>
                                  </p:childTnLst>
                                </p:cTn>
                              </p:par>
                              <p:par>
                                <p:cTn id="757" presetID="19" presetClass="exit" presetSubtype="10" fill="hold" grpId="3" nodeType="withEffect">
                                  <p:stCondLst>
                                    <p:cond delay="0"/>
                                  </p:stCondLst>
                                  <p:iterate type="lt">
                                    <p:tmPct val="0"/>
                                  </p:iterate>
                                  <p:childTnLst>
                                    <p:anim calcmode="lin" valueType="num">
                                      <p:cBhvr>
                                        <p:cTn id="758" dur="5000"/>
                                        <p:tgtEl>
                                          <p:spTgt spid="57"/>
                                        </p:tgtEl>
                                        <p:attrNameLst>
                                          <p:attrName>ppt_h</p:attrName>
                                        </p:attrNameLst>
                                      </p:cBhvr>
                                      <p:tavLst>
                                        <p:tav tm="0">
                                          <p:val>
                                            <p:strVal val="ppt_h"/>
                                          </p:val>
                                        </p:tav>
                                        <p:tav tm="100000">
                                          <p:val>
                                            <p:strVal val="ppt_h"/>
                                          </p:val>
                                        </p:tav>
                                      </p:tavLst>
                                    </p:anim>
                                    <p:anim calcmode="lin" valueType="num">
                                      <p:cBhvr>
                                        <p:cTn id="759"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4999"/>
                                          </p:stCondLst>
                                        </p:cTn>
                                        <p:tgtEl>
                                          <p:spTgt spid="57"/>
                                        </p:tgtEl>
                                        <p:attrNameLst>
                                          <p:attrName>style.visibility</p:attrName>
                                        </p:attrNameLst>
                                      </p:cBhvr>
                                      <p:to>
                                        <p:strVal val="hidden"/>
                                      </p:to>
                                    </p:set>
                                  </p:childTnLst>
                                </p:cTn>
                              </p:par>
                              <p:par>
                                <p:cTn id="761" presetID="19" presetClass="exit" presetSubtype="10" fill="hold" grpId="3" nodeType="withEffect">
                                  <p:stCondLst>
                                    <p:cond delay="0"/>
                                  </p:stCondLst>
                                  <p:iterate type="lt">
                                    <p:tmPct val="0"/>
                                  </p:iterate>
                                  <p:childTnLst>
                                    <p:anim calcmode="lin" valueType="num">
                                      <p:cBhvr>
                                        <p:cTn id="762" dur="5000"/>
                                        <p:tgtEl>
                                          <p:spTgt spid="58"/>
                                        </p:tgtEl>
                                        <p:attrNameLst>
                                          <p:attrName>ppt_h</p:attrName>
                                        </p:attrNameLst>
                                      </p:cBhvr>
                                      <p:tavLst>
                                        <p:tav tm="0">
                                          <p:val>
                                            <p:strVal val="ppt_h"/>
                                          </p:val>
                                        </p:tav>
                                        <p:tav tm="100000">
                                          <p:val>
                                            <p:strVal val="ppt_h"/>
                                          </p:val>
                                        </p:tav>
                                      </p:tavLst>
                                    </p:anim>
                                    <p:anim calcmode="lin" valueType="num">
                                      <p:cBhvr>
                                        <p:cTn id="763"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4" dur="1" fill="hold">
                                          <p:stCondLst>
                                            <p:cond delay="4999"/>
                                          </p:stCondLst>
                                        </p:cTn>
                                        <p:tgtEl>
                                          <p:spTgt spid="58"/>
                                        </p:tgtEl>
                                        <p:attrNameLst>
                                          <p:attrName>style.visibility</p:attrName>
                                        </p:attrNameLst>
                                      </p:cBhvr>
                                      <p:to>
                                        <p:strVal val="hidden"/>
                                      </p:to>
                                    </p:set>
                                  </p:childTnLst>
                                </p:cTn>
                              </p:par>
                              <p:par>
                                <p:cTn id="765" presetID="17" presetClass="entr" presetSubtype="1" fill="hold" nodeType="withEffect">
                                  <p:stCondLst>
                                    <p:cond delay="0"/>
                                  </p:stCondLst>
                                  <p:childTnLst>
                                    <p:set>
                                      <p:cBhvr>
                                        <p:cTn id="766" dur="1" fill="hold">
                                          <p:stCondLst>
                                            <p:cond delay="0"/>
                                          </p:stCondLst>
                                        </p:cTn>
                                        <p:tgtEl>
                                          <p:spTgt spid="4"/>
                                        </p:tgtEl>
                                        <p:attrNameLst>
                                          <p:attrName>style.visibility</p:attrName>
                                        </p:attrNameLst>
                                      </p:cBhvr>
                                      <p:to>
                                        <p:strVal val="visible"/>
                                      </p:to>
                                    </p:set>
                                    <p:anim calcmode="lin" valueType="num">
                                      <p:cBhvr>
                                        <p:cTn id="767" dur="5000" fill="hold"/>
                                        <p:tgtEl>
                                          <p:spTgt spid="4"/>
                                        </p:tgtEl>
                                        <p:attrNameLst>
                                          <p:attrName>ppt_x</p:attrName>
                                        </p:attrNameLst>
                                      </p:cBhvr>
                                      <p:tavLst>
                                        <p:tav tm="0">
                                          <p:val>
                                            <p:strVal val="#ppt_x"/>
                                          </p:val>
                                        </p:tav>
                                        <p:tav tm="100000">
                                          <p:val>
                                            <p:strVal val="#ppt_x"/>
                                          </p:val>
                                        </p:tav>
                                      </p:tavLst>
                                    </p:anim>
                                    <p:anim calcmode="lin" valueType="num">
                                      <p:cBhvr>
                                        <p:cTn id="768" dur="5000" fill="hold"/>
                                        <p:tgtEl>
                                          <p:spTgt spid="4"/>
                                        </p:tgtEl>
                                        <p:attrNameLst>
                                          <p:attrName>ppt_y</p:attrName>
                                        </p:attrNameLst>
                                      </p:cBhvr>
                                      <p:tavLst>
                                        <p:tav tm="0">
                                          <p:val>
                                            <p:strVal val="#ppt_y-#ppt_h/2"/>
                                          </p:val>
                                        </p:tav>
                                        <p:tav tm="100000">
                                          <p:val>
                                            <p:strVal val="#ppt_y"/>
                                          </p:val>
                                        </p:tav>
                                      </p:tavLst>
                                    </p:anim>
                                    <p:anim calcmode="lin" valueType="num">
                                      <p:cBhvr>
                                        <p:cTn id="769" dur="5000" fill="hold"/>
                                        <p:tgtEl>
                                          <p:spTgt spid="4"/>
                                        </p:tgtEl>
                                        <p:attrNameLst>
                                          <p:attrName>ppt_w</p:attrName>
                                        </p:attrNameLst>
                                      </p:cBhvr>
                                      <p:tavLst>
                                        <p:tav tm="0">
                                          <p:val>
                                            <p:strVal val="#ppt_w"/>
                                          </p:val>
                                        </p:tav>
                                        <p:tav tm="100000">
                                          <p:val>
                                            <p:strVal val="#ppt_w"/>
                                          </p:val>
                                        </p:tav>
                                      </p:tavLst>
                                    </p:anim>
                                    <p:anim calcmode="lin" valueType="num">
                                      <p:cBhvr>
                                        <p:cTn id="770"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370ff18bb5250e67ada1c054ac01e635.jpg"/>
          <p:cNvPicPr>
            <a:picLocks noChangeAspect="1"/>
          </p:cNvPicPr>
          <p:nvPr/>
        </p:nvPicPr>
        <p:blipFill>
          <a:blip r:embed="rId2"/>
          <a:stretch>
            <a:fillRect/>
          </a:stretch>
        </p:blipFill>
        <p:spPr>
          <a:xfrm>
            <a:off x="0" y="0"/>
            <a:ext cx="9144000" cy="5143500"/>
          </a:xfrm>
          <a:prstGeom prst="rect">
            <a:avLst/>
          </a:prstGeom>
        </p:spPr>
      </p:pic>
      <p:pic>
        <p:nvPicPr>
          <p:cNvPr id="5" name="4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3428992" y="1500180"/>
            <a:ext cx="1143008" cy="1071570"/>
          </a:xfrm>
          <a:prstGeom prst="rect">
            <a:avLst/>
          </a:prstGeom>
        </p:spPr>
      </p:pic>
      <p:pic>
        <p:nvPicPr>
          <p:cNvPr id="6" name="5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4572000" y="1500180"/>
            <a:ext cx="1143008" cy="1071570"/>
          </a:xfrm>
          <a:prstGeom prst="rect">
            <a:avLst/>
          </a:prstGeom>
        </p:spPr>
      </p:pic>
      <p:pic>
        <p:nvPicPr>
          <p:cNvPr id="7" name="6 Imagen" descr="1211811437.png"/>
          <p:cNvPicPr>
            <a:picLocks noChangeAspect="1"/>
          </p:cNvPicPr>
          <p:nvPr/>
        </p:nvPicPr>
        <p:blipFill>
          <a:blip r:embed="rId3">
            <a:duotone>
              <a:prstClr val="black"/>
              <a:srgbClr val="C08040">
                <a:tint val="45000"/>
                <a:satMod val="400000"/>
              </a:srgbClr>
            </a:duotone>
            <a:lum contrast="40000"/>
          </a:blip>
          <a:srcRect l="15958" t="15958" r="20212" b="16223"/>
          <a:stretch>
            <a:fillRect/>
          </a:stretch>
        </p:blipFill>
        <p:spPr>
          <a:xfrm>
            <a:off x="3428992" y="2500312"/>
            <a:ext cx="1143008" cy="1214446"/>
          </a:xfrm>
          <a:prstGeom prst="rect">
            <a:avLst/>
          </a:prstGeom>
        </p:spPr>
      </p:pic>
      <p:pic>
        <p:nvPicPr>
          <p:cNvPr id="8" name="7 Imagen" descr="1211811437.png"/>
          <p:cNvPicPr>
            <a:picLocks noChangeAspect="1"/>
          </p:cNvPicPr>
          <p:nvPr/>
        </p:nvPicPr>
        <p:blipFill>
          <a:blip r:embed="rId3">
            <a:duotone>
              <a:prstClr val="black"/>
              <a:srgbClr val="C08040">
                <a:tint val="45000"/>
                <a:satMod val="400000"/>
              </a:srgbClr>
            </a:duotone>
            <a:lum contrast="40000"/>
          </a:blip>
          <a:srcRect l="15958" t="19947" r="20212" b="16223"/>
          <a:stretch>
            <a:fillRect/>
          </a:stretch>
        </p:blipFill>
        <p:spPr>
          <a:xfrm>
            <a:off x="4643438" y="2500312"/>
            <a:ext cx="1143008" cy="1143008"/>
          </a:xfrm>
          <a:prstGeom prst="rect">
            <a:avLst/>
          </a:prstGeom>
        </p:spPr>
      </p:pic>
      <p:pic>
        <p:nvPicPr>
          <p:cNvPr id="9" name="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571736" y="3000378"/>
            <a:ext cx="928694" cy="1000132"/>
          </a:xfrm>
          <a:prstGeom prst="rect">
            <a:avLst/>
          </a:prstGeom>
        </p:spPr>
      </p:pic>
      <p:pic>
        <p:nvPicPr>
          <p:cNvPr id="10" name="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643174" y="1000114"/>
            <a:ext cx="928694" cy="1000132"/>
          </a:xfrm>
          <a:prstGeom prst="rect">
            <a:avLst/>
          </a:prstGeom>
        </p:spPr>
      </p:pic>
      <p:pic>
        <p:nvPicPr>
          <p:cNvPr id="11" name="1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1071552"/>
            <a:ext cx="928694" cy="1000132"/>
          </a:xfrm>
          <a:prstGeom prst="rect">
            <a:avLst/>
          </a:prstGeom>
        </p:spPr>
      </p:pic>
      <p:pic>
        <p:nvPicPr>
          <p:cNvPr id="12" name="1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3000378"/>
            <a:ext cx="928694" cy="1000132"/>
          </a:xfrm>
          <a:prstGeom prst="rect">
            <a:avLst/>
          </a:prstGeom>
        </p:spPr>
      </p:pic>
      <p:pic>
        <p:nvPicPr>
          <p:cNvPr id="13" name="1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785918" y="3429006"/>
            <a:ext cx="785818" cy="846266"/>
          </a:xfrm>
          <a:prstGeom prst="rect">
            <a:avLst/>
          </a:prstGeom>
        </p:spPr>
      </p:pic>
      <p:pic>
        <p:nvPicPr>
          <p:cNvPr id="14" name="1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928794" y="785800"/>
            <a:ext cx="785818" cy="846266"/>
          </a:xfrm>
          <a:prstGeom prst="rect">
            <a:avLst/>
          </a:prstGeom>
        </p:spPr>
      </p:pic>
      <p:pic>
        <p:nvPicPr>
          <p:cNvPr id="15" name="14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857238"/>
            <a:ext cx="785818" cy="846266"/>
          </a:xfrm>
          <a:prstGeom prst="rect">
            <a:avLst/>
          </a:prstGeom>
        </p:spPr>
      </p:pic>
      <p:pic>
        <p:nvPicPr>
          <p:cNvPr id="16" name="15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3429006"/>
            <a:ext cx="785818" cy="846266"/>
          </a:xfrm>
          <a:prstGeom prst="rect">
            <a:avLst/>
          </a:prstGeom>
        </p:spPr>
      </p:pic>
      <p:pic>
        <p:nvPicPr>
          <p:cNvPr id="17" name="16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214414" y="3786196"/>
            <a:ext cx="663352" cy="714380"/>
          </a:xfrm>
          <a:prstGeom prst="rect">
            <a:avLst/>
          </a:prstGeom>
        </p:spPr>
      </p:pic>
      <p:pic>
        <p:nvPicPr>
          <p:cNvPr id="18" name="17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357290" y="571486"/>
            <a:ext cx="663352" cy="714380"/>
          </a:xfrm>
          <a:prstGeom prst="rect">
            <a:avLst/>
          </a:prstGeom>
        </p:spPr>
      </p:pic>
      <p:pic>
        <p:nvPicPr>
          <p:cNvPr id="19" name="1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714362"/>
            <a:ext cx="663352" cy="714380"/>
          </a:xfrm>
          <a:prstGeom prst="rect">
            <a:avLst/>
          </a:prstGeom>
        </p:spPr>
      </p:pic>
      <p:pic>
        <p:nvPicPr>
          <p:cNvPr id="20" name="1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3786196"/>
            <a:ext cx="663352" cy="714380"/>
          </a:xfrm>
          <a:prstGeom prst="rect">
            <a:avLst/>
          </a:prstGeom>
        </p:spPr>
      </p:pic>
      <p:pic>
        <p:nvPicPr>
          <p:cNvPr id="21" name="2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42910" y="4071948"/>
            <a:ext cx="597017" cy="642942"/>
          </a:xfrm>
          <a:prstGeom prst="rect">
            <a:avLst/>
          </a:prstGeom>
        </p:spPr>
      </p:pic>
      <p:pic>
        <p:nvPicPr>
          <p:cNvPr id="22" name="2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857224" y="357172"/>
            <a:ext cx="597017" cy="642942"/>
          </a:xfrm>
          <a:prstGeom prst="rect">
            <a:avLst/>
          </a:prstGeom>
        </p:spPr>
      </p:pic>
      <p:pic>
        <p:nvPicPr>
          <p:cNvPr id="23" name="2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858148" y="571486"/>
            <a:ext cx="597017" cy="642942"/>
          </a:xfrm>
          <a:prstGeom prst="rect">
            <a:avLst/>
          </a:prstGeom>
        </p:spPr>
      </p:pic>
      <p:pic>
        <p:nvPicPr>
          <p:cNvPr id="24" name="2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786710" y="4071948"/>
            <a:ext cx="597017" cy="642942"/>
          </a:xfrm>
          <a:prstGeom prst="rect">
            <a:avLst/>
          </a:prstGeom>
        </p:spPr>
      </p:pic>
      <p:pic>
        <p:nvPicPr>
          <p:cNvPr id="25" name="24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214282" y="4357700"/>
            <a:ext cx="464347" cy="500066"/>
          </a:xfrm>
          <a:prstGeom prst="rect">
            <a:avLst/>
          </a:prstGeom>
        </p:spPr>
      </p:pic>
      <p:pic>
        <p:nvPicPr>
          <p:cNvPr id="26" name="25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428596" y="214296"/>
            <a:ext cx="464347" cy="500066"/>
          </a:xfrm>
          <a:prstGeom prst="rect">
            <a:avLst/>
          </a:prstGeom>
        </p:spPr>
      </p:pic>
      <p:pic>
        <p:nvPicPr>
          <p:cNvPr id="27" name="26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358214" y="428610"/>
            <a:ext cx="464347" cy="500066"/>
          </a:xfrm>
          <a:prstGeom prst="rect">
            <a:avLst/>
          </a:prstGeom>
        </p:spPr>
      </p:pic>
      <p:pic>
        <p:nvPicPr>
          <p:cNvPr id="28" name="27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286776" y="4357700"/>
            <a:ext cx="464347" cy="500066"/>
          </a:xfrm>
          <a:prstGeom prst="rect">
            <a:avLst/>
          </a:prstGeom>
        </p:spPr>
      </p:pic>
      <p:sp>
        <p:nvSpPr>
          <p:cNvPr id="29" name="28 Rectángulo"/>
          <p:cNvSpPr/>
          <p:nvPr/>
        </p:nvSpPr>
        <p:spPr>
          <a:xfrm>
            <a:off x="-214346" y="-428646"/>
            <a:ext cx="9644130" cy="5786478"/>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3000" fill="hold"/>
                                        <p:tgtEl>
                                          <p:spTgt spid="10"/>
                                        </p:tgtEl>
                                        <p:attrNameLst>
                                          <p:attrName>ppt_x</p:attrName>
                                        </p:attrNameLst>
                                      </p:cBhvr>
                                      <p:tavLst>
                                        <p:tav tm="0">
                                          <p:val>
                                            <p:strVal val="1+#ppt_w/2"/>
                                          </p:val>
                                        </p:tav>
                                        <p:tav tm="100000">
                                          <p:val>
                                            <p:strVal val="#ppt_x"/>
                                          </p:val>
                                        </p:tav>
                                      </p:tavLst>
                                    </p:anim>
                                    <p:anim calcmode="lin" valueType="num">
                                      <p:cBhvr additive="base">
                                        <p:cTn id="15" dur="3000" fill="hold"/>
                                        <p:tgtEl>
                                          <p:spTgt spid="10"/>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3000" fill="hold"/>
                                        <p:tgtEl>
                                          <p:spTgt spid="14"/>
                                        </p:tgtEl>
                                        <p:attrNameLst>
                                          <p:attrName>ppt_x</p:attrName>
                                        </p:attrNameLst>
                                      </p:cBhvr>
                                      <p:tavLst>
                                        <p:tav tm="0">
                                          <p:val>
                                            <p:strVal val="1+#ppt_w/2"/>
                                          </p:val>
                                        </p:tav>
                                        <p:tav tm="100000">
                                          <p:val>
                                            <p:strVal val="#ppt_x"/>
                                          </p:val>
                                        </p:tav>
                                      </p:tavLst>
                                    </p:anim>
                                    <p:anim calcmode="lin" valueType="num">
                                      <p:cBhvr additive="base">
                                        <p:cTn id="19" dur="3000" fill="hold"/>
                                        <p:tgtEl>
                                          <p:spTgt spid="14"/>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3000" fill="hold"/>
                                        <p:tgtEl>
                                          <p:spTgt spid="18"/>
                                        </p:tgtEl>
                                        <p:attrNameLst>
                                          <p:attrName>ppt_x</p:attrName>
                                        </p:attrNameLst>
                                      </p:cBhvr>
                                      <p:tavLst>
                                        <p:tav tm="0">
                                          <p:val>
                                            <p:strVal val="1+#ppt_w/2"/>
                                          </p:val>
                                        </p:tav>
                                        <p:tav tm="100000">
                                          <p:val>
                                            <p:strVal val="#ppt_x"/>
                                          </p:val>
                                        </p:tav>
                                      </p:tavLst>
                                    </p:anim>
                                    <p:anim calcmode="lin" valueType="num">
                                      <p:cBhvr additive="base">
                                        <p:cTn id="23" dur="3000" fill="hold"/>
                                        <p:tgtEl>
                                          <p:spTgt spid="18"/>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 calcmode="lin" valueType="num">
                                      <p:cBhvr additive="base">
                                        <p:cTn id="26" dur="3000" fill="hold"/>
                                        <p:tgtEl>
                                          <p:spTgt spid="22"/>
                                        </p:tgtEl>
                                        <p:attrNameLst>
                                          <p:attrName>ppt_x</p:attrName>
                                        </p:attrNameLst>
                                      </p:cBhvr>
                                      <p:tavLst>
                                        <p:tav tm="0">
                                          <p:val>
                                            <p:strVal val="1+#ppt_w/2"/>
                                          </p:val>
                                        </p:tav>
                                        <p:tav tm="100000">
                                          <p:val>
                                            <p:strVal val="#ppt_x"/>
                                          </p:val>
                                        </p:tav>
                                      </p:tavLst>
                                    </p:anim>
                                    <p:anim calcmode="lin" valueType="num">
                                      <p:cBhvr additive="base">
                                        <p:cTn id="27" dur="3000" fill="hold"/>
                                        <p:tgtEl>
                                          <p:spTgt spid="22"/>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26"/>
                                        </p:tgtEl>
                                        <p:attrNameLst>
                                          <p:attrName>style.visibility</p:attrName>
                                        </p:attrNameLst>
                                      </p:cBhvr>
                                      <p:to>
                                        <p:strVal val="visible"/>
                                      </p:to>
                                    </p:set>
                                    <p:anim calcmode="lin" valueType="num">
                                      <p:cBhvr additive="base">
                                        <p:cTn id="30" dur="3000" fill="hold"/>
                                        <p:tgtEl>
                                          <p:spTgt spid="26"/>
                                        </p:tgtEl>
                                        <p:attrNameLst>
                                          <p:attrName>ppt_x</p:attrName>
                                        </p:attrNameLst>
                                      </p:cBhvr>
                                      <p:tavLst>
                                        <p:tav tm="0">
                                          <p:val>
                                            <p:strVal val="1+#ppt_w/2"/>
                                          </p:val>
                                        </p:tav>
                                        <p:tav tm="100000">
                                          <p:val>
                                            <p:strVal val="#ppt_x"/>
                                          </p:val>
                                        </p:tav>
                                      </p:tavLst>
                                    </p:anim>
                                    <p:anim calcmode="lin" valueType="num">
                                      <p:cBhvr additive="base">
                                        <p:cTn id="31" dur="3000" fill="hold"/>
                                        <p:tgtEl>
                                          <p:spTgt spid="26"/>
                                        </p:tgtEl>
                                        <p:attrNameLst>
                                          <p:attrName>ppt_y</p:attrName>
                                        </p:attrNameLst>
                                      </p:cBhvr>
                                      <p:tavLst>
                                        <p:tav tm="0">
                                          <p:val>
                                            <p:strVal val="1+#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3000" fill="hold"/>
                                        <p:tgtEl>
                                          <p:spTgt spid="8"/>
                                        </p:tgtEl>
                                        <p:attrNameLst>
                                          <p:attrName>ppt_x</p:attrName>
                                        </p:attrNameLst>
                                      </p:cBhvr>
                                      <p:tavLst>
                                        <p:tav tm="0">
                                          <p:val>
                                            <p:strVal val="0-#ppt_w/2"/>
                                          </p:val>
                                        </p:tav>
                                        <p:tav tm="100000">
                                          <p:val>
                                            <p:strVal val="#ppt_x"/>
                                          </p:val>
                                        </p:tav>
                                      </p:tavLst>
                                    </p:anim>
                                    <p:anim calcmode="lin" valueType="num">
                                      <p:cBhvr additive="base">
                                        <p:cTn id="35" dur="3000" fill="hold"/>
                                        <p:tgtEl>
                                          <p:spTgt spid="8"/>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0-#ppt_w/2"/>
                                          </p:val>
                                        </p:tav>
                                        <p:tav tm="100000">
                                          <p:val>
                                            <p:strVal val="#ppt_x"/>
                                          </p:val>
                                        </p:tav>
                                      </p:tavLst>
                                    </p:anim>
                                    <p:anim calcmode="lin" valueType="num">
                                      <p:cBhvr additive="base">
                                        <p:cTn id="39" dur="3000" fill="hold"/>
                                        <p:tgtEl>
                                          <p:spTgt spid="12"/>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3000" fill="hold"/>
                                        <p:tgtEl>
                                          <p:spTgt spid="16"/>
                                        </p:tgtEl>
                                        <p:attrNameLst>
                                          <p:attrName>ppt_x</p:attrName>
                                        </p:attrNameLst>
                                      </p:cBhvr>
                                      <p:tavLst>
                                        <p:tav tm="0">
                                          <p:val>
                                            <p:strVal val="0-#ppt_w/2"/>
                                          </p:val>
                                        </p:tav>
                                        <p:tav tm="100000">
                                          <p:val>
                                            <p:strVal val="#ppt_x"/>
                                          </p:val>
                                        </p:tav>
                                      </p:tavLst>
                                    </p:anim>
                                    <p:anim calcmode="lin" valueType="num">
                                      <p:cBhvr additive="base">
                                        <p:cTn id="43" dur="3000" fill="hold"/>
                                        <p:tgtEl>
                                          <p:spTgt spid="16"/>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3000" fill="hold"/>
                                        <p:tgtEl>
                                          <p:spTgt spid="20"/>
                                        </p:tgtEl>
                                        <p:attrNameLst>
                                          <p:attrName>ppt_x</p:attrName>
                                        </p:attrNameLst>
                                      </p:cBhvr>
                                      <p:tavLst>
                                        <p:tav tm="0">
                                          <p:val>
                                            <p:strVal val="0-#ppt_w/2"/>
                                          </p:val>
                                        </p:tav>
                                        <p:tav tm="100000">
                                          <p:val>
                                            <p:strVal val="#ppt_x"/>
                                          </p:val>
                                        </p:tav>
                                      </p:tavLst>
                                    </p:anim>
                                    <p:anim calcmode="lin" valueType="num">
                                      <p:cBhvr additive="base">
                                        <p:cTn id="47" dur="3000" fill="hold"/>
                                        <p:tgtEl>
                                          <p:spTgt spid="20"/>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3000" fill="hold"/>
                                        <p:tgtEl>
                                          <p:spTgt spid="24"/>
                                        </p:tgtEl>
                                        <p:attrNameLst>
                                          <p:attrName>ppt_x</p:attrName>
                                        </p:attrNameLst>
                                      </p:cBhvr>
                                      <p:tavLst>
                                        <p:tav tm="0">
                                          <p:val>
                                            <p:strVal val="0-#ppt_w/2"/>
                                          </p:val>
                                        </p:tav>
                                        <p:tav tm="100000">
                                          <p:val>
                                            <p:strVal val="#ppt_x"/>
                                          </p:val>
                                        </p:tav>
                                      </p:tavLst>
                                    </p:anim>
                                    <p:anim calcmode="lin" valueType="num">
                                      <p:cBhvr additive="base">
                                        <p:cTn id="51" dur="3000" fill="hold"/>
                                        <p:tgtEl>
                                          <p:spTgt spid="24"/>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8"/>
                                        </p:tgtEl>
                                        <p:attrNameLst>
                                          <p:attrName>style.visibility</p:attrName>
                                        </p:attrNameLst>
                                      </p:cBhvr>
                                      <p:to>
                                        <p:strVal val="visible"/>
                                      </p:to>
                                    </p:set>
                                    <p:anim calcmode="lin" valueType="num">
                                      <p:cBhvr additive="base">
                                        <p:cTn id="54" dur="3000" fill="hold"/>
                                        <p:tgtEl>
                                          <p:spTgt spid="28"/>
                                        </p:tgtEl>
                                        <p:attrNameLst>
                                          <p:attrName>ppt_x</p:attrName>
                                        </p:attrNameLst>
                                      </p:cBhvr>
                                      <p:tavLst>
                                        <p:tav tm="0">
                                          <p:val>
                                            <p:strVal val="0-#ppt_w/2"/>
                                          </p:val>
                                        </p:tav>
                                        <p:tav tm="100000">
                                          <p:val>
                                            <p:strVal val="#ppt_x"/>
                                          </p:val>
                                        </p:tav>
                                      </p:tavLst>
                                    </p:anim>
                                    <p:anim calcmode="lin" valueType="num">
                                      <p:cBhvr additive="base">
                                        <p:cTn id="55" dur="3000" fill="hold"/>
                                        <p:tgtEl>
                                          <p:spTgt spid="28"/>
                                        </p:tgtEl>
                                        <p:attrNameLst>
                                          <p:attrName>ppt_y</p:attrName>
                                        </p:attrNameLst>
                                      </p:cBhvr>
                                      <p:tavLst>
                                        <p:tav tm="0">
                                          <p:val>
                                            <p:strVal val="0-#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0-#ppt_w/2"/>
                                          </p:val>
                                        </p:tav>
                                        <p:tav tm="100000">
                                          <p:val>
                                            <p:strVal val="#ppt_x"/>
                                          </p:val>
                                        </p:tav>
                                      </p:tavLst>
                                    </p:anim>
                                    <p:anim calcmode="lin" valueType="num">
                                      <p:cBhvr additive="base">
                                        <p:cTn id="59" dur="3000" fill="hold"/>
                                        <p:tgtEl>
                                          <p:spTgt spid="6"/>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15"/>
                                        </p:tgtEl>
                                        <p:attrNameLst>
                                          <p:attrName>style.visibility</p:attrName>
                                        </p:attrNameLst>
                                      </p:cBhvr>
                                      <p:to>
                                        <p:strVal val="visible"/>
                                      </p:to>
                                    </p:set>
                                    <p:anim calcmode="lin" valueType="num">
                                      <p:cBhvr additive="base">
                                        <p:cTn id="66" dur="3000" fill="hold"/>
                                        <p:tgtEl>
                                          <p:spTgt spid="15"/>
                                        </p:tgtEl>
                                        <p:attrNameLst>
                                          <p:attrName>ppt_x</p:attrName>
                                        </p:attrNameLst>
                                      </p:cBhvr>
                                      <p:tavLst>
                                        <p:tav tm="0">
                                          <p:val>
                                            <p:strVal val="0-#ppt_w/2"/>
                                          </p:val>
                                        </p:tav>
                                        <p:tav tm="100000">
                                          <p:val>
                                            <p:strVal val="#ppt_x"/>
                                          </p:val>
                                        </p:tav>
                                      </p:tavLst>
                                    </p:anim>
                                    <p:anim calcmode="lin" valueType="num">
                                      <p:cBhvr additive="base">
                                        <p:cTn id="67" dur="3000" fill="hold"/>
                                        <p:tgtEl>
                                          <p:spTgt spid="15"/>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3000" fill="hold"/>
                                        <p:tgtEl>
                                          <p:spTgt spid="19"/>
                                        </p:tgtEl>
                                        <p:attrNameLst>
                                          <p:attrName>ppt_x</p:attrName>
                                        </p:attrNameLst>
                                      </p:cBhvr>
                                      <p:tavLst>
                                        <p:tav tm="0">
                                          <p:val>
                                            <p:strVal val="0-#ppt_w/2"/>
                                          </p:val>
                                        </p:tav>
                                        <p:tav tm="100000">
                                          <p:val>
                                            <p:strVal val="#ppt_x"/>
                                          </p:val>
                                        </p:tav>
                                      </p:tavLst>
                                    </p:anim>
                                    <p:anim calcmode="lin" valueType="num">
                                      <p:cBhvr additive="base">
                                        <p:cTn id="71" dur="3000" fill="hold"/>
                                        <p:tgtEl>
                                          <p:spTgt spid="19"/>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additive="base">
                                        <p:cTn id="74" dur="3000" fill="hold"/>
                                        <p:tgtEl>
                                          <p:spTgt spid="23"/>
                                        </p:tgtEl>
                                        <p:attrNameLst>
                                          <p:attrName>ppt_x</p:attrName>
                                        </p:attrNameLst>
                                      </p:cBhvr>
                                      <p:tavLst>
                                        <p:tav tm="0">
                                          <p:val>
                                            <p:strVal val="0-#ppt_w/2"/>
                                          </p:val>
                                        </p:tav>
                                        <p:tav tm="100000">
                                          <p:val>
                                            <p:strVal val="#ppt_x"/>
                                          </p:val>
                                        </p:tav>
                                      </p:tavLst>
                                    </p:anim>
                                    <p:anim calcmode="lin" valueType="num">
                                      <p:cBhvr additive="base">
                                        <p:cTn id="75" dur="3000" fill="hold"/>
                                        <p:tgtEl>
                                          <p:spTgt spid="23"/>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27"/>
                                        </p:tgtEl>
                                        <p:attrNameLst>
                                          <p:attrName>style.visibility</p:attrName>
                                        </p:attrNameLst>
                                      </p:cBhvr>
                                      <p:to>
                                        <p:strVal val="visible"/>
                                      </p:to>
                                    </p:set>
                                    <p:anim calcmode="lin" valueType="num">
                                      <p:cBhvr additive="base">
                                        <p:cTn id="78" dur="3000" fill="hold"/>
                                        <p:tgtEl>
                                          <p:spTgt spid="27"/>
                                        </p:tgtEl>
                                        <p:attrNameLst>
                                          <p:attrName>ppt_x</p:attrName>
                                        </p:attrNameLst>
                                      </p:cBhvr>
                                      <p:tavLst>
                                        <p:tav tm="0">
                                          <p:val>
                                            <p:strVal val="0-#ppt_w/2"/>
                                          </p:val>
                                        </p:tav>
                                        <p:tav tm="100000">
                                          <p:val>
                                            <p:strVal val="#ppt_x"/>
                                          </p:val>
                                        </p:tav>
                                      </p:tavLst>
                                    </p:anim>
                                    <p:anim calcmode="lin" valueType="num">
                                      <p:cBhvr additive="base">
                                        <p:cTn id="79" dur="3000" fill="hold"/>
                                        <p:tgtEl>
                                          <p:spTgt spid="27"/>
                                        </p:tgtEl>
                                        <p:attrNameLst>
                                          <p:attrName>ppt_y</p:attrName>
                                        </p:attrNameLst>
                                      </p:cBhvr>
                                      <p:tavLst>
                                        <p:tav tm="0">
                                          <p:val>
                                            <p:strVal val="1+#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3000" fill="hold"/>
                                        <p:tgtEl>
                                          <p:spTgt spid="7"/>
                                        </p:tgtEl>
                                        <p:attrNameLst>
                                          <p:attrName>ppt_x</p:attrName>
                                        </p:attrNameLst>
                                      </p:cBhvr>
                                      <p:tavLst>
                                        <p:tav tm="0">
                                          <p:val>
                                            <p:strVal val="1+#ppt_w/2"/>
                                          </p:val>
                                        </p:tav>
                                        <p:tav tm="100000">
                                          <p:val>
                                            <p:strVal val="#ppt_x"/>
                                          </p:val>
                                        </p:tav>
                                      </p:tavLst>
                                    </p:anim>
                                    <p:anim calcmode="lin" valueType="num">
                                      <p:cBhvr additive="base">
                                        <p:cTn id="83" dur="3000" fill="hold"/>
                                        <p:tgtEl>
                                          <p:spTgt spid="7"/>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9"/>
                                        </p:tgtEl>
                                        <p:attrNameLst>
                                          <p:attrName>style.visibility</p:attrName>
                                        </p:attrNameLst>
                                      </p:cBhvr>
                                      <p:to>
                                        <p:strVal val="visible"/>
                                      </p:to>
                                    </p:set>
                                    <p:anim calcmode="lin" valueType="num">
                                      <p:cBhvr additive="base">
                                        <p:cTn id="86" dur="3000" fill="hold"/>
                                        <p:tgtEl>
                                          <p:spTgt spid="9"/>
                                        </p:tgtEl>
                                        <p:attrNameLst>
                                          <p:attrName>ppt_x</p:attrName>
                                        </p:attrNameLst>
                                      </p:cBhvr>
                                      <p:tavLst>
                                        <p:tav tm="0">
                                          <p:val>
                                            <p:strVal val="1+#ppt_w/2"/>
                                          </p:val>
                                        </p:tav>
                                        <p:tav tm="100000">
                                          <p:val>
                                            <p:strVal val="#ppt_x"/>
                                          </p:val>
                                        </p:tav>
                                      </p:tavLst>
                                    </p:anim>
                                    <p:anim calcmode="lin" valueType="num">
                                      <p:cBhvr additive="base">
                                        <p:cTn id="87" dur="3000" fill="hold"/>
                                        <p:tgtEl>
                                          <p:spTgt spid="9"/>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3000" fill="hold"/>
                                        <p:tgtEl>
                                          <p:spTgt spid="13"/>
                                        </p:tgtEl>
                                        <p:attrNameLst>
                                          <p:attrName>ppt_x</p:attrName>
                                        </p:attrNameLst>
                                      </p:cBhvr>
                                      <p:tavLst>
                                        <p:tav tm="0">
                                          <p:val>
                                            <p:strVal val="1+#ppt_w/2"/>
                                          </p:val>
                                        </p:tav>
                                        <p:tav tm="100000">
                                          <p:val>
                                            <p:strVal val="#ppt_x"/>
                                          </p:val>
                                        </p:tav>
                                      </p:tavLst>
                                    </p:anim>
                                    <p:anim calcmode="lin" valueType="num">
                                      <p:cBhvr additive="base">
                                        <p:cTn id="91" dur="3000" fill="hold"/>
                                        <p:tgtEl>
                                          <p:spTgt spid="13"/>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3000" fill="hold"/>
                                        <p:tgtEl>
                                          <p:spTgt spid="21"/>
                                        </p:tgtEl>
                                        <p:attrNameLst>
                                          <p:attrName>ppt_x</p:attrName>
                                        </p:attrNameLst>
                                      </p:cBhvr>
                                      <p:tavLst>
                                        <p:tav tm="0">
                                          <p:val>
                                            <p:strVal val="1+#ppt_w/2"/>
                                          </p:val>
                                        </p:tav>
                                        <p:tav tm="100000">
                                          <p:val>
                                            <p:strVal val="#ppt_x"/>
                                          </p:val>
                                        </p:tav>
                                      </p:tavLst>
                                    </p:anim>
                                    <p:anim calcmode="lin" valueType="num">
                                      <p:cBhvr additive="base">
                                        <p:cTn id="99" dur="3000" fill="hold"/>
                                        <p:tgtEl>
                                          <p:spTgt spid="21"/>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5"/>
                                        </p:tgtEl>
                                        <p:attrNameLst>
                                          <p:attrName>style.visibility</p:attrName>
                                        </p:attrNameLst>
                                      </p:cBhvr>
                                      <p:to>
                                        <p:strVal val="visible"/>
                                      </p:to>
                                    </p:set>
                                    <p:anim calcmode="lin" valueType="num">
                                      <p:cBhvr additive="base">
                                        <p:cTn id="102" dur="3000" fill="hold"/>
                                        <p:tgtEl>
                                          <p:spTgt spid="25"/>
                                        </p:tgtEl>
                                        <p:attrNameLst>
                                          <p:attrName>ppt_x</p:attrName>
                                        </p:attrNameLst>
                                      </p:cBhvr>
                                      <p:tavLst>
                                        <p:tav tm="0">
                                          <p:val>
                                            <p:strVal val="1+#ppt_w/2"/>
                                          </p:val>
                                        </p:tav>
                                        <p:tav tm="100000">
                                          <p:val>
                                            <p:strVal val="#ppt_x"/>
                                          </p:val>
                                        </p:tav>
                                      </p:tavLst>
                                    </p:anim>
                                    <p:anim calcmode="lin" valueType="num">
                                      <p:cBhvr additive="base">
                                        <p:cTn id="103" dur="3000" fill="hold"/>
                                        <p:tgtEl>
                                          <p:spTgt spid="25"/>
                                        </p:tgtEl>
                                        <p:attrNameLst>
                                          <p:attrName>ppt_y</p:attrName>
                                        </p:attrNameLst>
                                      </p:cBhvr>
                                      <p:tavLst>
                                        <p:tav tm="0">
                                          <p:val>
                                            <p:strVal val="0-#ppt_h/2"/>
                                          </p:val>
                                        </p:tav>
                                        <p:tav tm="100000">
                                          <p:val>
                                            <p:strVal val="#ppt_y"/>
                                          </p:val>
                                        </p:tav>
                                      </p:tavLst>
                                    </p:anim>
                                  </p:childTnLst>
                                </p:cTn>
                              </p:par>
                              <p:par>
                                <p:cTn id="104" presetID="8" presetClass="emph" presetSubtype="0" fill="hold" nodeType="withEffect">
                                  <p:stCondLst>
                                    <p:cond delay="0"/>
                                  </p:stCondLst>
                                  <p:childTnLst>
                                    <p:animRot by="21600000">
                                      <p:cBhvr>
                                        <p:cTn id="105" dur="3000" fill="hold"/>
                                        <p:tgtEl>
                                          <p:spTgt spid="5"/>
                                        </p:tgtEl>
                                        <p:attrNameLst>
                                          <p:attrName>r</p:attrName>
                                        </p:attrNameLst>
                                      </p:cBhvr>
                                    </p:animRot>
                                  </p:childTnLst>
                                </p:cTn>
                              </p:par>
                              <p:par>
                                <p:cTn id="106" presetID="8" presetClass="emph" presetSubtype="0" fill="hold" nodeType="withEffect">
                                  <p:stCondLst>
                                    <p:cond delay="0"/>
                                  </p:stCondLst>
                                  <p:childTnLst>
                                    <p:animRot by="21600000">
                                      <p:cBhvr>
                                        <p:cTn id="107" dur="3000" fill="hold"/>
                                        <p:tgtEl>
                                          <p:spTgt spid="6"/>
                                        </p:tgtEl>
                                        <p:attrNameLst>
                                          <p:attrName>r</p:attrName>
                                        </p:attrNameLst>
                                      </p:cBhvr>
                                    </p:animRot>
                                  </p:childTnLst>
                                </p:cTn>
                              </p:par>
                              <p:par>
                                <p:cTn id="108" presetID="8" presetClass="emph" presetSubtype="0" fill="hold" nodeType="withEffect">
                                  <p:stCondLst>
                                    <p:cond delay="0"/>
                                  </p:stCondLst>
                                  <p:childTnLst>
                                    <p:animRot by="21600000">
                                      <p:cBhvr>
                                        <p:cTn id="109" dur="3000" fill="hold"/>
                                        <p:tgtEl>
                                          <p:spTgt spid="7"/>
                                        </p:tgtEl>
                                        <p:attrNameLst>
                                          <p:attrName>r</p:attrName>
                                        </p:attrNameLst>
                                      </p:cBhvr>
                                    </p:animRot>
                                  </p:childTnLst>
                                </p:cTn>
                              </p:par>
                              <p:par>
                                <p:cTn id="110" presetID="8" presetClass="emph" presetSubtype="0" fill="hold" nodeType="withEffect">
                                  <p:stCondLst>
                                    <p:cond delay="0"/>
                                  </p:stCondLst>
                                  <p:childTnLst>
                                    <p:animRot by="21600000">
                                      <p:cBhvr>
                                        <p:cTn id="111" dur="3000" fill="hold"/>
                                        <p:tgtEl>
                                          <p:spTgt spid="8"/>
                                        </p:tgtEl>
                                        <p:attrNameLst>
                                          <p:attrName>r</p:attrName>
                                        </p:attrNameLst>
                                      </p:cBhvr>
                                    </p:animRot>
                                  </p:childTnLst>
                                </p:cTn>
                              </p:par>
                              <p:par>
                                <p:cTn id="112" presetID="8" presetClass="emph" presetSubtype="0" fill="hold" nodeType="withEffect">
                                  <p:stCondLst>
                                    <p:cond delay="0"/>
                                  </p:stCondLst>
                                  <p:childTnLst>
                                    <p:animRot by="21600000">
                                      <p:cBhvr>
                                        <p:cTn id="113" dur="3000" fill="hold"/>
                                        <p:tgtEl>
                                          <p:spTgt spid="9"/>
                                        </p:tgtEl>
                                        <p:attrNameLst>
                                          <p:attrName>r</p:attrName>
                                        </p:attrNameLst>
                                      </p:cBhvr>
                                    </p:animRot>
                                  </p:childTnLst>
                                </p:cTn>
                              </p:par>
                              <p:par>
                                <p:cTn id="114" presetID="8" presetClass="emph" presetSubtype="0" fill="hold" nodeType="withEffect">
                                  <p:stCondLst>
                                    <p:cond delay="0"/>
                                  </p:stCondLst>
                                  <p:childTnLst>
                                    <p:animRot by="21600000">
                                      <p:cBhvr>
                                        <p:cTn id="115" dur="3000" fill="hold"/>
                                        <p:tgtEl>
                                          <p:spTgt spid="10"/>
                                        </p:tgtEl>
                                        <p:attrNameLst>
                                          <p:attrName>r</p:attrName>
                                        </p:attrNameLst>
                                      </p:cBhvr>
                                    </p:animRot>
                                  </p:childTnLst>
                                </p:cTn>
                              </p:par>
                              <p:par>
                                <p:cTn id="116" presetID="8" presetClass="emph" presetSubtype="0" fill="hold" nodeType="withEffect">
                                  <p:stCondLst>
                                    <p:cond delay="0"/>
                                  </p:stCondLst>
                                  <p:childTnLst>
                                    <p:animRot by="21600000">
                                      <p:cBhvr>
                                        <p:cTn id="117" dur="3000" fill="hold"/>
                                        <p:tgtEl>
                                          <p:spTgt spid="11"/>
                                        </p:tgtEl>
                                        <p:attrNameLst>
                                          <p:attrName>r</p:attrName>
                                        </p:attrNameLst>
                                      </p:cBhvr>
                                    </p:animRot>
                                  </p:childTnLst>
                                </p:cTn>
                              </p:par>
                              <p:par>
                                <p:cTn id="118" presetID="8" presetClass="emph" presetSubtype="0" fill="hold" nodeType="withEffect">
                                  <p:stCondLst>
                                    <p:cond delay="0"/>
                                  </p:stCondLst>
                                  <p:childTnLst>
                                    <p:animRot by="21600000">
                                      <p:cBhvr>
                                        <p:cTn id="119" dur="3000" fill="hold"/>
                                        <p:tgtEl>
                                          <p:spTgt spid="12"/>
                                        </p:tgtEl>
                                        <p:attrNameLst>
                                          <p:attrName>r</p:attrName>
                                        </p:attrNameLst>
                                      </p:cBhvr>
                                    </p:animRot>
                                  </p:childTnLst>
                                </p:cTn>
                              </p:par>
                              <p:par>
                                <p:cTn id="120" presetID="8" presetClass="emph" presetSubtype="0" fill="hold" nodeType="withEffect">
                                  <p:stCondLst>
                                    <p:cond delay="0"/>
                                  </p:stCondLst>
                                  <p:childTnLst>
                                    <p:animRot by="21600000">
                                      <p:cBhvr>
                                        <p:cTn id="121" dur="3000" fill="hold"/>
                                        <p:tgtEl>
                                          <p:spTgt spid="13"/>
                                        </p:tgtEl>
                                        <p:attrNameLst>
                                          <p:attrName>r</p:attrName>
                                        </p:attrNameLst>
                                      </p:cBhvr>
                                    </p:animRot>
                                  </p:childTnLst>
                                </p:cTn>
                              </p:par>
                              <p:par>
                                <p:cTn id="122" presetID="8" presetClass="emph" presetSubtype="0" fill="hold" nodeType="withEffect">
                                  <p:stCondLst>
                                    <p:cond delay="0"/>
                                  </p:stCondLst>
                                  <p:childTnLst>
                                    <p:animRot by="21600000">
                                      <p:cBhvr>
                                        <p:cTn id="123" dur="3000" fill="hold"/>
                                        <p:tgtEl>
                                          <p:spTgt spid="14"/>
                                        </p:tgtEl>
                                        <p:attrNameLst>
                                          <p:attrName>r</p:attrName>
                                        </p:attrNameLst>
                                      </p:cBhvr>
                                    </p:animRot>
                                  </p:childTnLst>
                                </p:cTn>
                              </p:par>
                              <p:par>
                                <p:cTn id="124" presetID="8" presetClass="emph" presetSubtype="0" fill="hold" nodeType="withEffect">
                                  <p:stCondLst>
                                    <p:cond delay="0"/>
                                  </p:stCondLst>
                                  <p:childTnLst>
                                    <p:animRot by="21600000">
                                      <p:cBhvr>
                                        <p:cTn id="125" dur="3000" fill="hold"/>
                                        <p:tgtEl>
                                          <p:spTgt spid="15"/>
                                        </p:tgtEl>
                                        <p:attrNameLst>
                                          <p:attrName>r</p:attrName>
                                        </p:attrNameLst>
                                      </p:cBhvr>
                                    </p:animRot>
                                  </p:childTnLst>
                                </p:cTn>
                              </p:par>
                              <p:par>
                                <p:cTn id="126" presetID="8" presetClass="emph" presetSubtype="0" fill="hold" nodeType="withEffect">
                                  <p:stCondLst>
                                    <p:cond delay="0"/>
                                  </p:stCondLst>
                                  <p:childTnLst>
                                    <p:animRot by="21600000">
                                      <p:cBhvr>
                                        <p:cTn id="127" dur="3000" fill="hold"/>
                                        <p:tgtEl>
                                          <p:spTgt spid="16"/>
                                        </p:tgtEl>
                                        <p:attrNameLst>
                                          <p:attrName>r</p:attrName>
                                        </p:attrNameLst>
                                      </p:cBhvr>
                                    </p:animRot>
                                  </p:childTnLst>
                                </p:cTn>
                              </p:par>
                              <p:par>
                                <p:cTn id="128" presetID="8" presetClass="emph" presetSubtype="0" fill="hold" nodeType="withEffect">
                                  <p:stCondLst>
                                    <p:cond delay="0"/>
                                  </p:stCondLst>
                                  <p:childTnLst>
                                    <p:animRot by="21600000">
                                      <p:cBhvr>
                                        <p:cTn id="129" dur="3000" fill="hold"/>
                                        <p:tgtEl>
                                          <p:spTgt spid="17"/>
                                        </p:tgtEl>
                                        <p:attrNameLst>
                                          <p:attrName>r</p:attrName>
                                        </p:attrNameLst>
                                      </p:cBhvr>
                                    </p:animRot>
                                  </p:childTnLst>
                                </p:cTn>
                              </p:par>
                              <p:par>
                                <p:cTn id="130" presetID="8" presetClass="emph" presetSubtype="0" fill="hold" nodeType="withEffect">
                                  <p:stCondLst>
                                    <p:cond delay="0"/>
                                  </p:stCondLst>
                                  <p:childTnLst>
                                    <p:animRot by="21600000">
                                      <p:cBhvr>
                                        <p:cTn id="131" dur="3000" fill="hold"/>
                                        <p:tgtEl>
                                          <p:spTgt spid="18"/>
                                        </p:tgtEl>
                                        <p:attrNameLst>
                                          <p:attrName>r</p:attrName>
                                        </p:attrNameLst>
                                      </p:cBhvr>
                                    </p:animRot>
                                  </p:childTnLst>
                                </p:cTn>
                              </p:par>
                              <p:par>
                                <p:cTn id="132" presetID="8" presetClass="emph" presetSubtype="0" fill="hold" nodeType="withEffect">
                                  <p:stCondLst>
                                    <p:cond delay="0"/>
                                  </p:stCondLst>
                                  <p:childTnLst>
                                    <p:animRot by="21600000">
                                      <p:cBhvr>
                                        <p:cTn id="133" dur="3000" fill="hold"/>
                                        <p:tgtEl>
                                          <p:spTgt spid="19"/>
                                        </p:tgtEl>
                                        <p:attrNameLst>
                                          <p:attrName>r</p:attrName>
                                        </p:attrNameLst>
                                      </p:cBhvr>
                                    </p:animRot>
                                  </p:childTnLst>
                                </p:cTn>
                              </p:par>
                              <p:par>
                                <p:cTn id="134" presetID="8" presetClass="emph" presetSubtype="0" fill="hold" nodeType="withEffect">
                                  <p:stCondLst>
                                    <p:cond delay="0"/>
                                  </p:stCondLst>
                                  <p:childTnLst>
                                    <p:animRot by="21600000">
                                      <p:cBhvr>
                                        <p:cTn id="135" dur="3000" fill="hold"/>
                                        <p:tgtEl>
                                          <p:spTgt spid="20"/>
                                        </p:tgtEl>
                                        <p:attrNameLst>
                                          <p:attrName>r</p:attrName>
                                        </p:attrNameLst>
                                      </p:cBhvr>
                                    </p:animRot>
                                  </p:childTnLst>
                                </p:cTn>
                              </p:par>
                              <p:par>
                                <p:cTn id="136" presetID="8" presetClass="emph" presetSubtype="0" fill="hold" nodeType="withEffect">
                                  <p:stCondLst>
                                    <p:cond delay="0"/>
                                  </p:stCondLst>
                                  <p:childTnLst>
                                    <p:animRot by="21600000">
                                      <p:cBhvr>
                                        <p:cTn id="137" dur="3000" fill="hold"/>
                                        <p:tgtEl>
                                          <p:spTgt spid="21"/>
                                        </p:tgtEl>
                                        <p:attrNameLst>
                                          <p:attrName>r</p:attrName>
                                        </p:attrNameLst>
                                      </p:cBhvr>
                                    </p:animRot>
                                  </p:childTnLst>
                                </p:cTn>
                              </p:par>
                              <p:par>
                                <p:cTn id="138" presetID="8" presetClass="emph" presetSubtype="0" fill="hold" nodeType="withEffect">
                                  <p:stCondLst>
                                    <p:cond delay="0"/>
                                  </p:stCondLst>
                                  <p:childTnLst>
                                    <p:animRot by="21600000">
                                      <p:cBhvr>
                                        <p:cTn id="139" dur="3000" fill="hold"/>
                                        <p:tgtEl>
                                          <p:spTgt spid="22"/>
                                        </p:tgtEl>
                                        <p:attrNameLst>
                                          <p:attrName>r</p:attrName>
                                        </p:attrNameLst>
                                      </p:cBhvr>
                                    </p:animRot>
                                  </p:childTnLst>
                                </p:cTn>
                              </p:par>
                              <p:par>
                                <p:cTn id="140" presetID="8" presetClass="emph" presetSubtype="0" fill="hold" nodeType="withEffect">
                                  <p:stCondLst>
                                    <p:cond delay="0"/>
                                  </p:stCondLst>
                                  <p:childTnLst>
                                    <p:animRot by="21600000">
                                      <p:cBhvr>
                                        <p:cTn id="141" dur="3000" fill="hold"/>
                                        <p:tgtEl>
                                          <p:spTgt spid="23"/>
                                        </p:tgtEl>
                                        <p:attrNameLst>
                                          <p:attrName>r</p:attrName>
                                        </p:attrNameLst>
                                      </p:cBhvr>
                                    </p:animRot>
                                  </p:childTnLst>
                                </p:cTn>
                              </p:par>
                              <p:par>
                                <p:cTn id="142" presetID="8" presetClass="emph" presetSubtype="0" fill="hold" nodeType="withEffect">
                                  <p:stCondLst>
                                    <p:cond delay="0"/>
                                  </p:stCondLst>
                                  <p:childTnLst>
                                    <p:animRot by="21600000">
                                      <p:cBhvr>
                                        <p:cTn id="143" dur="3000" fill="hold"/>
                                        <p:tgtEl>
                                          <p:spTgt spid="24"/>
                                        </p:tgtEl>
                                        <p:attrNameLst>
                                          <p:attrName>r</p:attrName>
                                        </p:attrNameLst>
                                      </p:cBhvr>
                                    </p:animRot>
                                  </p:childTnLst>
                                </p:cTn>
                              </p:par>
                              <p:par>
                                <p:cTn id="144" presetID="8" presetClass="emph" presetSubtype="0" fill="hold" nodeType="withEffect">
                                  <p:stCondLst>
                                    <p:cond delay="0"/>
                                  </p:stCondLst>
                                  <p:childTnLst>
                                    <p:animRot by="21600000">
                                      <p:cBhvr>
                                        <p:cTn id="145" dur="3000" fill="hold"/>
                                        <p:tgtEl>
                                          <p:spTgt spid="25"/>
                                        </p:tgtEl>
                                        <p:attrNameLst>
                                          <p:attrName>r</p:attrName>
                                        </p:attrNameLst>
                                      </p:cBhvr>
                                    </p:animRot>
                                  </p:childTnLst>
                                </p:cTn>
                              </p:par>
                              <p:par>
                                <p:cTn id="146" presetID="8" presetClass="emph" presetSubtype="0" fill="hold" nodeType="withEffect">
                                  <p:stCondLst>
                                    <p:cond delay="0"/>
                                  </p:stCondLst>
                                  <p:childTnLst>
                                    <p:animRot by="21600000">
                                      <p:cBhvr>
                                        <p:cTn id="147" dur="3000" fill="hold"/>
                                        <p:tgtEl>
                                          <p:spTgt spid="26"/>
                                        </p:tgtEl>
                                        <p:attrNameLst>
                                          <p:attrName>r</p:attrName>
                                        </p:attrNameLst>
                                      </p:cBhvr>
                                    </p:animRot>
                                  </p:childTnLst>
                                </p:cTn>
                              </p:par>
                              <p:par>
                                <p:cTn id="148" presetID="8" presetClass="emph" presetSubtype="0" fill="hold" nodeType="withEffect">
                                  <p:stCondLst>
                                    <p:cond delay="0"/>
                                  </p:stCondLst>
                                  <p:childTnLst>
                                    <p:animRot by="21600000">
                                      <p:cBhvr>
                                        <p:cTn id="149" dur="3000" fill="hold"/>
                                        <p:tgtEl>
                                          <p:spTgt spid="27"/>
                                        </p:tgtEl>
                                        <p:attrNameLst>
                                          <p:attrName>r</p:attrName>
                                        </p:attrNameLst>
                                      </p:cBhvr>
                                    </p:animRot>
                                  </p:childTnLst>
                                </p:cTn>
                              </p:par>
                              <p:par>
                                <p:cTn id="150" presetID="8" presetClass="emph" presetSubtype="0" fill="hold" nodeType="withEffect">
                                  <p:stCondLst>
                                    <p:cond delay="0"/>
                                  </p:stCondLst>
                                  <p:childTnLst>
                                    <p:animRot by="21600000">
                                      <p:cBhvr>
                                        <p:cTn id="151" dur="3000" fill="hold"/>
                                        <p:tgtEl>
                                          <p:spTgt spid="28"/>
                                        </p:tgtEl>
                                        <p:attrNameLst>
                                          <p:attrName>r</p:attrName>
                                        </p:attrNameLst>
                                      </p:cBhvr>
                                    </p:animRot>
                                  </p:childTnLst>
                                </p:cTn>
                              </p:par>
                            </p:childTnLst>
                          </p:cTn>
                        </p:par>
                        <p:par>
                          <p:cTn id="152" fill="hold">
                            <p:stCondLst>
                              <p:cond delay="3000"/>
                            </p:stCondLst>
                            <p:childTnLst>
                              <p:par>
                                <p:cTn id="153" presetID="2" presetClass="exit" presetSubtype="6" fill="hold" nodeType="afterEffect">
                                  <p:stCondLst>
                                    <p:cond delay="0"/>
                                  </p:stCondLst>
                                  <p:childTnLst>
                                    <p:anim calcmode="lin" valueType="num">
                                      <p:cBhvr additive="base">
                                        <p:cTn id="154" dur="3000"/>
                                        <p:tgtEl>
                                          <p:spTgt spid="5"/>
                                        </p:tgtEl>
                                        <p:attrNameLst>
                                          <p:attrName>ppt_x</p:attrName>
                                        </p:attrNameLst>
                                      </p:cBhvr>
                                      <p:tavLst>
                                        <p:tav tm="0">
                                          <p:val>
                                            <p:strVal val="ppt_x"/>
                                          </p:val>
                                        </p:tav>
                                        <p:tav tm="100000">
                                          <p:val>
                                            <p:strVal val="1+ppt_w/2"/>
                                          </p:val>
                                        </p:tav>
                                      </p:tavLst>
                                    </p:anim>
                                    <p:anim calcmode="lin" valueType="num">
                                      <p:cBhvr additive="base">
                                        <p:cTn id="155" dur="3000"/>
                                        <p:tgtEl>
                                          <p:spTgt spid="5"/>
                                        </p:tgtEl>
                                        <p:attrNameLst>
                                          <p:attrName>ppt_y</p:attrName>
                                        </p:attrNameLst>
                                      </p:cBhvr>
                                      <p:tavLst>
                                        <p:tav tm="0">
                                          <p:val>
                                            <p:strVal val="ppt_y"/>
                                          </p:val>
                                        </p:tav>
                                        <p:tav tm="100000">
                                          <p:val>
                                            <p:strVal val="1+ppt_h/2"/>
                                          </p:val>
                                        </p:tav>
                                      </p:tavLst>
                                    </p:anim>
                                    <p:set>
                                      <p:cBhvr>
                                        <p:cTn id="156" dur="1" fill="hold">
                                          <p:stCondLst>
                                            <p:cond delay="2999"/>
                                          </p:stCondLst>
                                        </p:cTn>
                                        <p:tgtEl>
                                          <p:spTgt spid="5"/>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000"/>
                                        <p:tgtEl>
                                          <p:spTgt spid="10"/>
                                        </p:tgtEl>
                                        <p:attrNameLst>
                                          <p:attrName>ppt_x</p:attrName>
                                        </p:attrNameLst>
                                      </p:cBhvr>
                                      <p:tavLst>
                                        <p:tav tm="0">
                                          <p:val>
                                            <p:strVal val="ppt_x"/>
                                          </p:val>
                                        </p:tav>
                                        <p:tav tm="100000">
                                          <p:val>
                                            <p:strVal val="1+ppt_w/2"/>
                                          </p:val>
                                        </p:tav>
                                      </p:tavLst>
                                    </p:anim>
                                    <p:anim calcmode="lin" valueType="num">
                                      <p:cBhvr additive="base">
                                        <p:cTn id="159" dur="3000"/>
                                        <p:tgtEl>
                                          <p:spTgt spid="10"/>
                                        </p:tgtEl>
                                        <p:attrNameLst>
                                          <p:attrName>ppt_y</p:attrName>
                                        </p:attrNameLst>
                                      </p:cBhvr>
                                      <p:tavLst>
                                        <p:tav tm="0">
                                          <p:val>
                                            <p:strVal val="ppt_y"/>
                                          </p:val>
                                        </p:tav>
                                        <p:tav tm="100000">
                                          <p:val>
                                            <p:strVal val="1+ppt_h/2"/>
                                          </p:val>
                                        </p:tav>
                                      </p:tavLst>
                                    </p:anim>
                                    <p:set>
                                      <p:cBhvr>
                                        <p:cTn id="160" dur="1" fill="hold">
                                          <p:stCondLst>
                                            <p:cond delay="2999"/>
                                          </p:stCondLst>
                                        </p:cTn>
                                        <p:tgtEl>
                                          <p:spTgt spid="10"/>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3000"/>
                                        <p:tgtEl>
                                          <p:spTgt spid="14"/>
                                        </p:tgtEl>
                                        <p:attrNameLst>
                                          <p:attrName>ppt_x</p:attrName>
                                        </p:attrNameLst>
                                      </p:cBhvr>
                                      <p:tavLst>
                                        <p:tav tm="0">
                                          <p:val>
                                            <p:strVal val="ppt_x"/>
                                          </p:val>
                                        </p:tav>
                                        <p:tav tm="100000">
                                          <p:val>
                                            <p:strVal val="1+ppt_w/2"/>
                                          </p:val>
                                        </p:tav>
                                      </p:tavLst>
                                    </p:anim>
                                    <p:anim calcmode="lin" valueType="num">
                                      <p:cBhvr additive="base">
                                        <p:cTn id="163" dur="3000"/>
                                        <p:tgtEl>
                                          <p:spTgt spid="14"/>
                                        </p:tgtEl>
                                        <p:attrNameLst>
                                          <p:attrName>ppt_y</p:attrName>
                                        </p:attrNameLst>
                                      </p:cBhvr>
                                      <p:tavLst>
                                        <p:tav tm="0">
                                          <p:val>
                                            <p:strVal val="ppt_y"/>
                                          </p:val>
                                        </p:tav>
                                        <p:tav tm="100000">
                                          <p:val>
                                            <p:strVal val="1+ppt_h/2"/>
                                          </p:val>
                                        </p:tav>
                                      </p:tavLst>
                                    </p:anim>
                                    <p:set>
                                      <p:cBhvr>
                                        <p:cTn id="164" dur="1" fill="hold">
                                          <p:stCondLst>
                                            <p:cond delay="2999"/>
                                          </p:stCondLst>
                                        </p:cTn>
                                        <p:tgtEl>
                                          <p:spTgt spid="14"/>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1+ppt_w/2"/>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3000"/>
                                        <p:tgtEl>
                                          <p:spTgt spid="22"/>
                                        </p:tgtEl>
                                        <p:attrNameLst>
                                          <p:attrName>ppt_x</p:attrName>
                                        </p:attrNameLst>
                                      </p:cBhvr>
                                      <p:tavLst>
                                        <p:tav tm="0">
                                          <p:val>
                                            <p:strVal val="ppt_x"/>
                                          </p:val>
                                        </p:tav>
                                        <p:tav tm="100000">
                                          <p:val>
                                            <p:strVal val="1+ppt_w/2"/>
                                          </p:val>
                                        </p:tav>
                                      </p:tavLst>
                                    </p:anim>
                                    <p:anim calcmode="lin" valueType="num">
                                      <p:cBhvr additive="base">
                                        <p:cTn id="171" dur="3000"/>
                                        <p:tgtEl>
                                          <p:spTgt spid="22"/>
                                        </p:tgtEl>
                                        <p:attrNameLst>
                                          <p:attrName>ppt_y</p:attrName>
                                        </p:attrNameLst>
                                      </p:cBhvr>
                                      <p:tavLst>
                                        <p:tav tm="0">
                                          <p:val>
                                            <p:strVal val="ppt_y"/>
                                          </p:val>
                                        </p:tav>
                                        <p:tav tm="100000">
                                          <p:val>
                                            <p:strVal val="1+ppt_h/2"/>
                                          </p:val>
                                        </p:tav>
                                      </p:tavLst>
                                    </p:anim>
                                    <p:set>
                                      <p:cBhvr>
                                        <p:cTn id="172" dur="1" fill="hold">
                                          <p:stCondLst>
                                            <p:cond delay="2999"/>
                                          </p:stCondLst>
                                        </p:cTn>
                                        <p:tgtEl>
                                          <p:spTgt spid="22"/>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3000"/>
                                        <p:tgtEl>
                                          <p:spTgt spid="26"/>
                                        </p:tgtEl>
                                        <p:attrNameLst>
                                          <p:attrName>ppt_x</p:attrName>
                                        </p:attrNameLst>
                                      </p:cBhvr>
                                      <p:tavLst>
                                        <p:tav tm="0">
                                          <p:val>
                                            <p:strVal val="ppt_x"/>
                                          </p:val>
                                        </p:tav>
                                        <p:tav tm="100000">
                                          <p:val>
                                            <p:strVal val="1+ppt_w/2"/>
                                          </p:val>
                                        </p:tav>
                                      </p:tavLst>
                                    </p:anim>
                                    <p:anim calcmode="lin" valueType="num">
                                      <p:cBhvr additive="base">
                                        <p:cTn id="175" dur="3000"/>
                                        <p:tgtEl>
                                          <p:spTgt spid="26"/>
                                        </p:tgtEl>
                                        <p:attrNameLst>
                                          <p:attrName>ppt_y</p:attrName>
                                        </p:attrNameLst>
                                      </p:cBhvr>
                                      <p:tavLst>
                                        <p:tav tm="0">
                                          <p:val>
                                            <p:strVal val="ppt_y"/>
                                          </p:val>
                                        </p:tav>
                                        <p:tav tm="100000">
                                          <p:val>
                                            <p:strVal val="1+ppt_h/2"/>
                                          </p:val>
                                        </p:tav>
                                      </p:tavLst>
                                    </p:anim>
                                    <p:set>
                                      <p:cBhvr>
                                        <p:cTn id="176" dur="1" fill="hold">
                                          <p:stCondLst>
                                            <p:cond delay="2999"/>
                                          </p:stCondLst>
                                        </p:cTn>
                                        <p:tgtEl>
                                          <p:spTgt spid="26"/>
                                        </p:tgtEl>
                                        <p:attrNameLst>
                                          <p:attrName>style.visibility</p:attrName>
                                        </p:attrNameLst>
                                      </p:cBhvr>
                                      <p:to>
                                        <p:strVal val="hidden"/>
                                      </p:to>
                                    </p:set>
                                  </p:childTnLst>
                                </p:cTn>
                              </p:par>
                              <p:par>
                                <p:cTn id="177" presetID="2" presetClass="exit" presetSubtype="9" fill="hold" nodeType="withEffect">
                                  <p:stCondLst>
                                    <p:cond delay="0"/>
                                  </p:stCondLst>
                                  <p:childTnLst>
                                    <p:anim calcmode="lin" valueType="num">
                                      <p:cBhvr additive="base">
                                        <p:cTn id="178" dur="3000"/>
                                        <p:tgtEl>
                                          <p:spTgt spid="8"/>
                                        </p:tgtEl>
                                        <p:attrNameLst>
                                          <p:attrName>ppt_x</p:attrName>
                                        </p:attrNameLst>
                                      </p:cBhvr>
                                      <p:tavLst>
                                        <p:tav tm="0">
                                          <p:val>
                                            <p:strVal val="ppt_x"/>
                                          </p:val>
                                        </p:tav>
                                        <p:tav tm="100000">
                                          <p:val>
                                            <p:strVal val="0-ppt_w/2"/>
                                          </p:val>
                                        </p:tav>
                                      </p:tavLst>
                                    </p:anim>
                                    <p:anim calcmode="lin" valueType="num">
                                      <p:cBhvr additive="base">
                                        <p:cTn id="179" dur="3000"/>
                                        <p:tgtEl>
                                          <p:spTgt spid="8"/>
                                        </p:tgtEl>
                                        <p:attrNameLst>
                                          <p:attrName>ppt_y</p:attrName>
                                        </p:attrNameLst>
                                      </p:cBhvr>
                                      <p:tavLst>
                                        <p:tav tm="0">
                                          <p:val>
                                            <p:strVal val="ppt_y"/>
                                          </p:val>
                                        </p:tav>
                                        <p:tav tm="100000">
                                          <p:val>
                                            <p:strVal val="0-ppt_h/2"/>
                                          </p:val>
                                        </p:tav>
                                      </p:tavLst>
                                    </p:anim>
                                    <p:set>
                                      <p:cBhvr>
                                        <p:cTn id="180" dur="1" fill="hold">
                                          <p:stCondLst>
                                            <p:cond delay="2999"/>
                                          </p:stCondLst>
                                        </p:cTn>
                                        <p:tgtEl>
                                          <p:spTgt spid="8"/>
                                        </p:tgtEl>
                                        <p:attrNameLst>
                                          <p:attrName>style.visibility</p:attrName>
                                        </p:attrNameLst>
                                      </p:cBhvr>
                                      <p:to>
                                        <p:strVal val="hidden"/>
                                      </p:to>
                                    </p:set>
                                  </p:childTnLst>
                                </p:cTn>
                              </p:par>
                              <p:par>
                                <p:cTn id="181" presetID="2" presetClass="exit" presetSubtype="9" fill="hold" nodeType="withEffect">
                                  <p:stCondLst>
                                    <p:cond delay="0"/>
                                  </p:stCondLst>
                                  <p:childTnLst>
                                    <p:anim calcmode="lin" valueType="num">
                                      <p:cBhvr additive="base">
                                        <p:cTn id="182" dur="3000"/>
                                        <p:tgtEl>
                                          <p:spTgt spid="12"/>
                                        </p:tgtEl>
                                        <p:attrNameLst>
                                          <p:attrName>ppt_x</p:attrName>
                                        </p:attrNameLst>
                                      </p:cBhvr>
                                      <p:tavLst>
                                        <p:tav tm="0">
                                          <p:val>
                                            <p:strVal val="ppt_x"/>
                                          </p:val>
                                        </p:tav>
                                        <p:tav tm="100000">
                                          <p:val>
                                            <p:strVal val="0-ppt_w/2"/>
                                          </p:val>
                                        </p:tav>
                                      </p:tavLst>
                                    </p:anim>
                                    <p:anim calcmode="lin" valueType="num">
                                      <p:cBhvr additive="base">
                                        <p:cTn id="183" dur="3000"/>
                                        <p:tgtEl>
                                          <p:spTgt spid="12"/>
                                        </p:tgtEl>
                                        <p:attrNameLst>
                                          <p:attrName>ppt_y</p:attrName>
                                        </p:attrNameLst>
                                      </p:cBhvr>
                                      <p:tavLst>
                                        <p:tav tm="0">
                                          <p:val>
                                            <p:strVal val="ppt_y"/>
                                          </p:val>
                                        </p:tav>
                                        <p:tav tm="100000">
                                          <p:val>
                                            <p:strVal val="0-ppt_h/2"/>
                                          </p:val>
                                        </p:tav>
                                      </p:tavLst>
                                    </p:anim>
                                    <p:set>
                                      <p:cBhvr>
                                        <p:cTn id="184" dur="1" fill="hold">
                                          <p:stCondLst>
                                            <p:cond delay="2999"/>
                                          </p:stCondLst>
                                        </p:cTn>
                                        <p:tgtEl>
                                          <p:spTgt spid="12"/>
                                        </p:tgtEl>
                                        <p:attrNameLst>
                                          <p:attrName>style.visibility</p:attrName>
                                        </p:attrNameLst>
                                      </p:cBhvr>
                                      <p:to>
                                        <p:strVal val="hidden"/>
                                      </p:to>
                                    </p:set>
                                  </p:childTnLst>
                                </p:cTn>
                              </p:par>
                              <p:par>
                                <p:cTn id="185" presetID="2" presetClass="exit" presetSubtype="9" fill="hold" nodeType="withEffect">
                                  <p:stCondLst>
                                    <p:cond delay="0"/>
                                  </p:stCondLst>
                                  <p:childTnLst>
                                    <p:anim calcmode="lin" valueType="num">
                                      <p:cBhvr additive="base">
                                        <p:cTn id="186" dur="3000"/>
                                        <p:tgtEl>
                                          <p:spTgt spid="16"/>
                                        </p:tgtEl>
                                        <p:attrNameLst>
                                          <p:attrName>ppt_x</p:attrName>
                                        </p:attrNameLst>
                                      </p:cBhvr>
                                      <p:tavLst>
                                        <p:tav tm="0">
                                          <p:val>
                                            <p:strVal val="ppt_x"/>
                                          </p:val>
                                        </p:tav>
                                        <p:tav tm="100000">
                                          <p:val>
                                            <p:strVal val="0-ppt_w/2"/>
                                          </p:val>
                                        </p:tav>
                                      </p:tavLst>
                                    </p:anim>
                                    <p:anim calcmode="lin" valueType="num">
                                      <p:cBhvr additive="base">
                                        <p:cTn id="187" dur="3000"/>
                                        <p:tgtEl>
                                          <p:spTgt spid="16"/>
                                        </p:tgtEl>
                                        <p:attrNameLst>
                                          <p:attrName>ppt_y</p:attrName>
                                        </p:attrNameLst>
                                      </p:cBhvr>
                                      <p:tavLst>
                                        <p:tav tm="0">
                                          <p:val>
                                            <p:strVal val="ppt_y"/>
                                          </p:val>
                                        </p:tav>
                                        <p:tav tm="100000">
                                          <p:val>
                                            <p:strVal val="0-ppt_h/2"/>
                                          </p:val>
                                        </p:tav>
                                      </p:tavLst>
                                    </p:anim>
                                    <p:set>
                                      <p:cBhvr>
                                        <p:cTn id="188" dur="1" fill="hold">
                                          <p:stCondLst>
                                            <p:cond delay="2999"/>
                                          </p:stCondLst>
                                        </p:cTn>
                                        <p:tgtEl>
                                          <p:spTgt spid="16"/>
                                        </p:tgtEl>
                                        <p:attrNameLst>
                                          <p:attrName>style.visibility</p:attrName>
                                        </p:attrNameLst>
                                      </p:cBhvr>
                                      <p:to>
                                        <p:strVal val="hidden"/>
                                      </p:to>
                                    </p:set>
                                  </p:childTnLst>
                                </p:cTn>
                              </p:par>
                              <p:par>
                                <p:cTn id="189" presetID="2" presetClass="exit" presetSubtype="9" fill="hold" nodeType="withEffect">
                                  <p:stCondLst>
                                    <p:cond delay="0"/>
                                  </p:stCondLst>
                                  <p:childTnLst>
                                    <p:anim calcmode="lin" valueType="num">
                                      <p:cBhvr additive="base">
                                        <p:cTn id="190" dur="3000"/>
                                        <p:tgtEl>
                                          <p:spTgt spid="20"/>
                                        </p:tgtEl>
                                        <p:attrNameLst>
                                          <p:attrName>ppt_x</p:attrName>
                                        </p:attrNameLst>
                                      </p:cBhvr>
                                      <p:tavLst>
                                        <p:tav tm="0">
                                          <p:val>
                                            <p:strVal val="ppt_x"/>
                                          </p:val>
                                        </p:tav>
                                        <p:tav tm="100000">
                                          <p:val>
                                            <p:strVal val="0-ppt_w/2"/>
                                          </p:val>
                                        </p:tav>
                                      </p:tavLst>
                                    </p:anim>
                                    <p:anim calcmode="lin" valueType="num">
                                      <p:cBhvr additive="base">
                                        <p:cTn id="191" dur="3000"/>
                                        <p:tgtEl>
                                          <p:spTgt spid="20"/>
                                        </p:tgtEl>
                                        <p:attrNameLst>
                                          <p:attrName>ppt_y</p:attrName>
                                        </p:attrNameLst>
                                      </p:cBhvr>
                                      <p:tavLst>
                                        <p:tav tm="0">
                                          <p:val>
                                            <p:strVal val="ppt_y"/>
                                          </p:val>
                                        </p:tav>
                                        <p:tav tm="100000">
                                          <p:val>
                                            <p:strVal val="0-ppt_h/2"/>
                                          </p:val>
                                        </p:tav>
                                      </p:tavLst>
                                    </p:anim>
                                    <p:set>
                                      <p:cBhvr>
                                        <p:cTn id="192" dur="1" fill="hold">
                                          <p:stCondLst>
                                            <p:cond delay="2999"/>
                                          </p:stCondLst>
                                        </p:cTn>
                                        <p:tgtEl>
                                          <p:spTgt spid="20"/>
                                        </p:tgtEl>
                                        <p:attrNameLst>
                                          <p:attrName>style.visibility</p:attrName>
                                        </p:attrNameLst>
                                      </p:cBhvr>
                                      <p:to>
                                        <p:strVal val="hidden"/>
                                      </p:to>
                                    </p:set>
                                  </p:childTnLst>
                                </p:cTn>
                              </p:par>
                              <p:par>
                                <p:cTn id="193" presetID="2" presetClass="exit" presetSubtype="9" fill="hold"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0-ppt_w/2"/>
                                          </p:val>
                                        </p:tav>
                                      </p:tavLst>
                                    </p:anim>
                                    <p:anim calcmode="lin" valueType="num">
                                      <p:cBhvr additive="base">
                                        <p:cTn id="195" dur="3000"/>
                                        <p:tgtEl>
                                          <p:spTgt spid="24"/>
                                        </p:tgtEl>
                                        <p:attrNameLst>
                                          <p:attrName>ppt_y</p:attrName>
                                        </p:attrNameLst>
                                      </p:cBhvr>
                                      <p:tavLst>
                                        <p:tav tm="0">
                                          <p:val>
                                            <p:strVal val="ppt_y"/>
                                          </p:val>
                                        </p:tav>
                                        <p:tav tm="100000">
                                          <p:val>
                                            <p:strVal val="0-ppt_h/2"/>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9" fill="hold" nodeType="withEffect">
                                  <p:stCondLst>
                                    <p:cond delay="0"/>
                                  </p:stCondLst>
                                  <p:childTnLst>
                                    <p:anim calcmode="lin" valueType="num">
                                      <p:cBhvr additive="base">
                                        <p:cTn id="198" dur="3000"/>
                                        <p:tgtEl>
                                          <p:spTgt spid="28"/>
                                        </p:tgtEl>
                                        <p:attrNameLst>
                                          <p:attrName>ppt_x</p:attrName>
                                        </p:attrNameLst>
                                      </p:cBhvr>
                                      <p:tavLst>
                                        <p:tav tm="0">
                                          <p:val>
                                            <p:strVal val="ppt_x"/>
                                          </p:val>
                                        </p:tav>
                                        <p:tav tm="100000">
                                          <p:val>
                                            <p:strVal val="0-ppt_w/2"/>
                                          </p:val>
                                        </p:tav>
                                      </p:tavLst>
                                    </p:anim>
                                    <p:anim calcmode="lin" valueType="num">
                                      <p:cBhvr additive="base">
                                        <p:cTn id="199" dur="3000"/>
                                        <p:tgtEl>
                                          <p:spTgt spid="28"/>
                                        </p:tgtEl>
                                        <p:attrNameLst>
                                          <p:attrName>ppt_y</p:attrName>
                                        </p:attrNameLst>
                                      </p:cBhvr>
                                      <p:tavLst>
                                        <p:tav tm="0">
                                          <p:val>
                                            <p:strVal val="ppt_y"/>
                                          </p:val>
                                        </p:tav>
                                        <p:tav tm="100000">
                                          <p:val>
                                            <p:strVal val="0-ppt_h/2"/>
                                          </p:val>
                                        </p:tav>
                                      </p:tavLst>
                                    </p:anim>
                                    <p:set>
                                      <p:cBhvr>
                                        <p:cTn id="200" dur="1" fill="hold">
                                          <p:stCondLst>
                                            <p:cond delay="2999"/>
                                          </p:stCondLst>
                                        </p:cTn>
                                        <p:tgtEl>
                                          <p:spTgt spid="28"/>
                                        </p:tgtEl>
                                        <p:attrNameLst>
                                          <p:attrName>style.visibility</p:attrName>
                                        </p:attrNameLst>
                                      </p:cBhvr>
                                      <p:to>
                                        <p:strVal val="hidden"/>
                                      </p:to>
                                    </p:set>
                                  </p:childTnLst>
                                </p:cTn>
                              </p:par>
                              <p:par>
                                <p:cTn id="201" presetID="2" presetClass="exit" presetSubtype="12" fill="hold" nodeType="withEffect">
                                  <p:stCondLst>
                                    <p:cond delay="0"/>
                                  </p:stCondLst>
                                  <p:childTnLst>
                                    <p:anim calcmode="lin" valueType="num">
                                      <p:cBhvr additive="base">
                                        <p:cTn id="202" dur="3000"/>
                                        <p:tgtEl>
                                          <p:spTgt spid="6"/>
                                        </p:tgtEl>
                                        <p:attrNameLst>
                                          <p:attrName>ppt_x</p:attrName>
                                        </p:attrNameLst>
                                      </p:cBhvr>
                                      <p:tavLst>
                                        <p:tav tm="0">
                                          <p:val>
                                            <p:strVal val="ppt_x"/>
                                          </p:val>
                                        </p:tav>
                                        <p:tav tm="100000">
                                          <p:val>
                                            <p:strVal val="0-ppt_w/2"/>
                                          </p:val>
                                        </p:tav>
                                      </p:tavLst>
                                    </p:anim>
                                    <p:anim calcmode="lin" valueType="num">
                                      <p:cBhvr additive="base">
                                        <p:cTn id="203" dur="3000"/>
                                        <p:tgtEl>
                                          <p:spTgt spid="6"/>
                                        </p:tgtEl>
                                        <p:attrNameLst>
                                          <p:attrName>ppt_y</p:attrName>
                                        </p:attrNameLst>
                                      </p:cBhvr>
                                      <p:tavLst>
                                        <p:tav tm="0">
                                          <p:val>
                                            <p:strVal val="ppt_y"/>
                                          </p:val>
                                        </p:tav>
                                        <p:tav tm="100000">
                                          <p:val>
                                            <p:strVal val="1+ppt_h/2"/>
                                          </p:val>
                                        </p:tav>
                                      </p:tavLst>
                                    </p:anim>
                                    <p:set>
                                      <p:cBhvr>
                                        <p:cTn id="204" dur="1" fill="hold">
                                          <p:stCondLst>
                                            <p:cond delay="2999"/>
                                          </p:stCondLst>
                                        </p:cTn>
                                        <p:tgtEl>
                                          <p:spTgt spid="6"/>
                                        </p:tgtEl>
                                        <p:attrNameLst>
                                          <p:attrName>style.visibility</p:attrName>
                                        </p:attrNameLst>
                                      </p:cBhvr>
                                      <p:to>
                                        <p:strVal val="hidden"/>
                                      </p:to>
                                    </p:set>
                                  </p:childTnLst>
                                </p:cTn>
                              </p:par>
                              <p:par>
                                <p:cTn id="205" presetID="2" presetClass="exit" presetSubtype="12" fill="hold" nodeType="withEffect">
                                  <p:stCondLst>
                                    <p:cond delay="0"/>
                                  </p:stCondLst>
                                  <p:childTnLst>
                                    <p:anim calcmode="lin" valueType="num">
                                      <p:cBhvr additive="base">
                                        <p:cTn id="206" dur="3000"/>
                                        <p:tgtEl>
                                          <p:spTgt spid="11"/>
                                        </p:tgtEl>
                                        <p:attrNameLst>
                                          <p:attrName>ppt_x</p:attrName>
                                        </p:attrNameLst>
                                      </p:cBhvr>
                                      <p:tavLst>
                                        <p:tav tm="0">
                                          <p:val>
                                            <p:strVal val="ppt_x"/>
                                          </p:val>
                                        </p:tav>
                                        <p:tav tm="100000">
                                          <p:val>
                                            <p:strVal val="0-ppt_w/2"/>
                                          </p:val>
                                        </p:tav>
                                      </p:tavLst>
                                    </p:anim>
                                    <p:anim calcmode="lin" valueType="num">
                                      <p:cBhvr additive="base">
                                        <p:cTn id="207" dur="3000"/>
                                        <p:tgtEl>
                                          <p:spTgt spid="11"/>
                                        </p:tgtEl>
                                        <p:attrNameLst>
                                          <p:attrName>ppt_y</p:attrName>
                                        </p:attrNameLst>
                                      </p:cBhvr>
                                      <p:tavLst>
                                        <p:tav tm="0">
                                          <p:val>
                                            <p:strVal val="ppt_y"/>
                                          </p:val>
                                        </p:tav>
                                        <p:tav tm="100000">
                                          <p:val>
                                            <p:strVal val="1+ppt_h/2"/>
                                          </p:val>
                                        </p:tav>
                                      </p:tavLst>
                                    </p:anim>
                                    <p:set>
                                      <p:cBhvr>
                                        <p:cTn id="208" dur="1" fill="hold">
                                          <p:stCondLst>
                                            <p:cond delay="2999"/>
                                          </p:stCondLst>
                                        </p:cTn>
                                        <p:tgtEl>
                                          <p:spTgt spid="11"/>
                                        </p:tgtEl>
                                        <p:attrNameLst>
                                          <p:attrName>style.visibility</p:attrName>
                                        </p:attrNameLst>
                                      </p:cBhvr>
                                      <p:to>
                                        <p:strVal val="hidden"/>
                                      </p:to>
                                    </p:set>
                                  </p:childTnLst>
                                </p:cTn>
                              </p:par>
                              <p:par>
                                <p:cTn id="209" presetID="2" presetClass="exit" presetSubtype="12" fill="hold" nodeType="withEffect">
                                  <p:stCondLst>
                                    <p:cond delay="0"/>
                                  </p:stCondLst>
                                  <p:childTnLst>
                                    <p:anim calcmode="lin" valueType="num">
                                      <p:cBhvr additive="base">
                                        <p:cTn id="210" dur="3000"/>
                                        <p:tgtEl>
                                          <p:spTgt spid="15"/>
                                        </p:tgtEl>
                                        <p:attrNameLst>
                                          <p:attrName>ppt_x</p:attrName>
                                        </p:attrNameLst>
                                      </p:cBhvr>
                                      <p:tavLst>
                                        <p:tav tm="0">
                                          <p:val>
                                            <p:strVal val="ppt_x"/>
                                          </p:val>
                                        </p:tav>
                                        <p:tav tm="100000">
                                          <p:val>
                                            <p:strVal val="0-ppt_w/2"/>
                                          </p:val>
                                        </p:tav>
                                      </p:tavLst>
                                    </p:anim>
                                    <p:anim calcmode="lin" valueType="num">
                                      <p:cBhvr additive="base">
                                        <p:cTn id="211" dur="3000"/>
                                        <p:tgtEl>
                                          <p:spTgt spid="15"/>
                                        </p:tgtEl>
                                        <p:attrNameLst>
                                          <p:attrName>ppt_y</p:attrName>
                                        </p:attrNameLst>
                                      </p:cBhvr>
                                      <p:tavLst>
                                        <p:tav tm="0">
                                          <p:val>
                                            <p:strVal val="ppt_y"/>
                                          </p:val>
                                        </p:tav>
                                        <p:tav tm="100000">
                                          <p:val>
                                            <p:strVal val="1+ppt_h/2"/>
                                          </p:val>
                                        </p:tav>
                                      </p:tavLst>
                                    </p:anim>
                                    <p:set>
                                      <p:cBhvr>
                                        <p:cTn id="212" dur="1" fill="hold">
                                          <p:stCondLst>
                                            <p:cond delay="2999"/>
                                          </p:stCondLst>
                                        </p:cTn>
                                        <p:tgtEl>
                                          <p:spTgt spid="15"/>
                                        </p:tgtEl>
                                        <p:attrNameLst>
                                          <p:attrName>style.visibility</p:attrName>
                                        </p:attrNameLst>
                                      </p:cBhvr>
                                      <p:to>
                                        <p:strVal val="hidden"/>
                                      </p:to>
                                    </p:set>
                                  </p:childTnLst>
                                </p:cTn>
                              </p:par>
                              <p:par>
                                <p:cTn id="213" presetID="2" presetClass="exit" presetSubtype="12" fill="hold" nodeType="withEffect">
                                  <p:stCondLst>
                                    <p:cond delay="0"/>
                                  </p:stCondLst>
                                  <p:childTnLst>
                                    <p:anim calcmode="lin" valueType="num">
                                      <p:cBhvr additive="base">
                                        <p:cTn id="214" dur="3000"/>
                                        <p:tgtEl>
                                          <p:spTgt spid="19"/>
                                        </p:tgtEl>
                                        <p:attrNameLst>
                                          <p:attrName>ppt_x</p:attrName>
                                        </p:attrNameLst>
                                      </p:cBhvr>
                                      <p:tavLst>
                                        <p:tav tm="0">
                                          <p:val>
                                            <p:strVal val="ppt_x"/>
                                          </p:val>
                                        </p:tav>
                                        <p:tav tm="100000">
                                          <p:val>
                                            <p:strVal val="0-ppt_w/2"/>
                                          </p:val>
                                        </p:tav>
                                      </p:tavLst>
                                    </p:anim>
                                    <p:anim calcmode="lin" valueType="num">
                                      <p:cBhvr additive="base">
                                        <p:cTn id="215" dur="3000"/>
                                        <p:tgtEl>
                                          <p:spTgt spid="19"/>
                                        </p:tgtEl>
                                        <p:attrNameLst>
                                          <p:attrName>ppt_y</p:attrName>
                                        </p:attrNameLst>
                                      </p:cBhvr>
                                      <p:tavLst>
                                        <p:tav tm="0">
                                          <p:val>
                                            <p:strVal val="ppt_y"/>
                                          </p:val>
                                        </p:tav>
                                        <p:tav tm="100000">
                                          <p:val>
                                            <p:strVal val="1+ppt_h/2"/>
                                          </p:val>
                                        </p:tav>
                                      </p:tavLst>
                                    </p:anim>
                                    <p:set>
                                      <p:cBhvr>
                                        <p:cTn id="216" dur="1" fill="hold">
                                          <p:stCondLst>
                                            <p:cond delay="2999"/>
                                          </p:stCondLst>
                                        </p:cTn>
                                        <p:tgtEl>
                                          <p:spTgt spid="19"/>
                                        </p:tgtEl>
                                        <p:attrNameLst>
                                          <p:attrName>style.visibility</p:attrName>
                                        </p:attrNameLst>
                                      </p:cBhvr>
                                      <p:to>
                                        <p:strVal val="hidden"/>
                                      </p:to>
                                    </p:set>
                                  </p:childTnLst>
                                </p:cTn>
                              </p:par>
                              <p:par>
                                <p:cTn id="217" presetID="2" presetClass="exit" presetSubtype="12" fill="hold" nodeType="withEffect">
                                  <p:stCondLst>
                                    <p:cond delay="0"/>
                                  </p:stCondLst>
                                  <p:childTnLst>
                                    <p:anim calcmode="lin" valueType="num">
                                      <p:cBhvr additive="base">
                                        <p:cTn id="218" dur="3000"/>
                                        <p:tgtEl>
                                          <p:spTgt spid="23"/>
                                        </p:tgtEl>
                                        <p:attrNameLst>
                                          <p:attrName>ppt_x</p:attrName>
                                        </p:attrNameLst>
                                      </p:cBhvr>
                                      <p:tavLst>
                                        <p:tav tm="0">
                                          <p:val>
                                            <p:strVal val="ppt_x"/>
                                          </p:val>
                                        </p:tav>
                                        <p:tav tm="100000">
                                          <p:val>
                                            <p:strVal val="0-ppt_w/2"/>
                                          </p:val>
                                        </p:tav>
                                      </p:tavLst>
                                    </p:anim>
                                    <p:anim calcmode="lin" valueType="num">
                                      <p:cBhvr additive="base">
                                        <p:cTn id="219" dur="3000"/>
                                        <p:tgtEl>
                                          <p:spTgt spid="23"/>
                                        </p:tgtEl>
                                        <p:attrNameLst>
                                          <p:attrName>ppt_y</p:attrName>
                                        </p:attrNameLst>
                                      </p:cBhvr>
                                      <p:tavLst>
                                        <p:tav tm="0">
                                          <p:val>
                                            <p:strVal val="ppt_y"/>
                                          </p:val>
                                        </p:tav>
                                        <p:tav tm="100000">
                                          <p:val>
                                            <p:strVal val="1+ppt_h/2"/>
                                          </p:val>
                                        </p:tav>
                                      </p:tavLst>
                                    </p:anim>
                                    <p:set>
                                      <p:cBhvr>
                                        <p:cTn id="220" dur="1" fill="hold">
                                          <p:stCondLst>
                                            <p:cond delay="2999"/>
                                          </p:stCondLst>
                                        </p:cTn>
                                        <p:tgtEl>
                                          <p:spTgt spid="23"/>
                                        </p:tgtEl>
                                        <p:attrNameLst>
                                          <p:attrName>style.visibility</p:attrName>
                                        </p:attrNameLst>
                                      </p:cBhvr>
                                      <p:to>
                                        <p:strVal val="hidden"/>
                                      </p:to>
                                    </p:set>
                                  </p:childTnLst>
                                </p:cTn>
                              </p:par>
                              <p:par>
                                <p:cTn id="221" presetID="2" presetClass="exit" presetSubtype="12" fill="hold"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3" fill="hold" nodeType="withEffect">
                                  <p:stCondLst>
                                    <p:cond delay="0"/>
                                  </p:stCondLst>
                                  <p:childTnLst>
                                    <p:anim calcmode="lin" valueType="num">
                                      <p:cBhvr additive="base">
                                        <p:cTn id="226" dur="3000"/>
                                        <p:tgtEl>
                                          <p:spTgt spid="7"/>
                                        </p:tgtEl>
                                        <p:attrNameLst>
                                          <p:attrName>ppt_x</p:attrName>
                                        </p:attrNameLst>
                                      </p:cBhvr>
                                      <p:tavLst>
                                        <p:tav tm="0">
                                          <p:val>
                                            <p:strVal val="ppt_x"/>
                                          </p:val>
                                        </p:tav>
                                        <p:tav tm="100000">
                                          <p:val>
                                            <p:strVal val="1+ppt_w/2"/>
                                          </p:val>
                                        </p:tav>
                                      </p:tavLst>
                                    </p:anim>
                                    <p:anim calcmode="lin" valueType="num">
                                      <p:cBhvr additive="base">
                                        <p:cTn id="227" dur="3000"/>
                                        <p:tgtEl>
                                          <p:spTgt spid="7"/>
                                        </p:tgtEl>
                                        <p:attrNameLst>
                                          <p:attrName>ppt_y</p:attrName>
                                        </p:attrNameLst>
                                      </p:cBhvr>
                                      <p:tavLst>
                                        <p:tav tm="0">
                                          <p:val>
                                            <p:strVal val="ppt_y"/>
                                          </p:val>
                                        </p:tav>
                                        <p:tav tm="100000">
                                          <p:val>
                                            <p:strVal val="0-ppt_h/2"/>
                                          </p:val>
                                        </p:tav>
                                      </p:tavLst>
                                    </p:anim>
                                    <p:set>
                                      <p:cBhvr>
                                        <p:cTn id="228" dur="1" fill="hold">
                                          <p:stCondLst>
                                            <p:cond delay="2999"/>
                                          </p:stCondLst>
                                        </p:cTn>
                                        <p:tgtEl>
                                          <p:spTgt spid="7"/>
                                        </p:tgtEl>
                                        <p:attrNameLst>
                                          <p:attrName>style.visibility</p:attrName>
                                        </p:attrNameLst>
                                      </p:cBhvr>
                                      <p:to>
                                        <p:strVal val="hidden"/>
                                      </p:to>
                                    </p:set>
                                  </p:childTnLst>
                                </p:cTn>
                              </p:par>
                              <p:par>
                                <p:cTn id="229" presetID="2" presetClass="exit" presetSubtype="3" fill="hold" nodeType="withEffect">
                                  <p:stCondLst>
                                    <p:cond delay="0"/>
                                  </p:stCondLst>
                                  <p:childTnLst>
                                    <p:anim calcmode="lin" valueType="num">
                                      <p:cBhvr additive="base">
                                        <p:cTn id="230" dur="3000"/>
                                        <p:tgtEl>
                                          <p:spTgt spid="9"/>
                                        </p:tgtEl>
                                        <p:attrNameLst>
                                          <p:attrName>ppt_x</p:attrName>
                                        </p:attrNameLst>
                                      </p:cBhvr>
                                      <p:tavLst>
                                        <p:tav tm="0">
                                          <p:val>
                                            <p:strVal val="ppt_x"/>
                                          </p:val>
                                        </p:tav>
                                        <p:tav tm="100000">
                                          <p:val>
                                            <p:strVal val="1+ppt_w/2"/>
                                          </p:val>
                                        </p:tav>
                                      </p:tavLst>
                                    </p:anim>
                                    <p:anim calcmode="lin" valueType="num">
                                      <p:cBhvr additive="base">
                                        <p:cTn id="231" dur="3000"/>
                                        <p:tgtEl>
                                          <p:spTgt spid="9"/>
                                        </p:tgtEl>
                                        <p:attrNameLst>
                                          <p:attrName>ppt_y</p:attrName>
                                        </p:attrNameLst>
                                      </p:cBhvr>
                                      <p:tavLst>
                                        <p:tav tm="0">
                                          <p:val>
                                            <p:strVal val="ppt_y"/>
                                          </p:val>
                                        </p:tav>
                                        <p:tav tm="100000">
                                          <p:val>
                                            <p:strVal val="0-ppt_h/2"/>
                                          </p:val>
                                        </p:tav>
                                      </p:tavLst>
                                    </p:anim>
                                    <p:set>
                                      <p:cBhvr>
                                        <p:cTn id="232" dur="1" fill="hold">
                                          <p:stCondLst>
                                            <p:cond delay="2999"/>
                                          </p:stCondLst>
                                        </p:cTn>
                                        <p:tgtEl>
                                          <p:spTgt spid="9"/>
                                        </p:tgtEl>
                                        <p:attrNameLst>
                                          <p:attrName>style.visibility</p:attrName>
                                        </p:attrNameLst>
                                      </p:cBhvr>
                                      <p:to>
                                        <p:strVal val="hidden"/>
                                      </p:to>
                                    </p:set>
                                  </p:childTnLst>
                                </p:cTn>
                              </p:par>
                              <p:par>
                                <p:cTn id="233" presetID="2" presetClass="exit" presetSubtype="3" fill="hold" nodeType="withEffect">
                                  <p:stCondLst>
                                    <p:cond delay="0"/>
                                  </p:stCondLst>
                                  <p:childTnLst>
                                    <p:anim calcmode="lin" valueType="num">
                                      <p:cBhvr additive="base">
                                        <p:cTn id="234" dur="3000"/>
                                        <p:tgtEl>
                                          <p:spTgt spid="13"/>
                                        </p:tgtEl>
                                        <p:attrNameLst>
                                          <p:attrName>ppt_x</p:attrName>
                                        </p:attrNameLst>
                                      </p:cBhvr>
                                      <p:tavLst>
                                        <p:tav tm="0">
                                          <p:val>
                                            <p:strVal val="ppt_x"/>
                                          </p:val>
                                        </p:tav>
                                        <p:tav tm="100000">
                                          <p:val>
                                            <p:strVal val="1+ppt_w/2"/>
                                          </p:val>
                                        </p:tav>
                                      </p:tavLst>
                                    </p:anim>
                                    <p:anim calcmode="lin" valueType="num">
                                      <p:cBhvr additive="base">
                                        <p:cTn id="235" dur="3000"/>
                                        <p:tgtEl>
                                          <p:spTgt spid="13"/>
                                        </p:tgtEl>
                                        <p:attrNameLst>
                                          <p:attrName>ppt_y</p:attrName>
                                        </p:attrNameLst>
                                      </p:cBhvr>
                                      <p:tavLst>
                                        <p:tav tm="0">
                                          <p:val>
                                            <p:strVal val="ppt_y"/>
                                          </p:val>
                                        </p:tav>
                                        <p:tav tm="100000">
                                          <p:val>
                                            <p:strVal val="0-ppt_h/2"/>
                                          </p:val>
                                        </p:tav>
                                      </p:tavLst>
                                    </p:anim>
                                    <p:set>
                                      <p:cBhvr>
                                        <p:cTn id="236" dur="1" fill="hold">
                                          <p:stCondLst>
                                            <p:cond delay="2999"/>
                                          </p:stCondLst>
                                        </p:cTn>
                                        <p:tgtEl>
                                          <p:spTgt spid="13"/>
                                        </p:tgtEl>
                                        <p:attrNameLst>
                                          <p:attrName>style.visibility</p:attrName>
                                        </p:attrNameLst>
                                      </p:cBhvr>
                                      <p:to>
                                        <p:strVal val="hidden"/>
                                      </p:to>
                                    </p:set>
                                  </p:childTnLst>
                                </p:cTn>
                              </p:par>
                              <p:par>
                                <p:cTn id="237" presetID="2" presetClass="exit" presetSubtype="3" fill="hold" nodeType="withEffect">
                                  <p:stCondLst>
                                    <p:cond delay="0"/>
                                  </p:stCondLst>
                                  <p:childTnLst>
                                    <p:anim calcmode="lin" valueType="num">
                                      <p:cBhvr additive="base">
                                        <p:cTn id="238" dur="3000"/>
                                        <p:tgtEl>
                                          <p:spTgt spid="17"/>
                                        </p:tgtEl>
                                        <p:attrNameLst>
                                          <p:attrName>ppt_x</p:attrName>
                                        </p:attrNameLst>
                                      </p:cBhvr>
                                      <p:tavLst>
                                        <p:tav tm="0">
                                          <p:val>
                                            <p:strVal val="ppt_x"/>
                                          </p:val>
                                        </p:tav>
                                        <p:tav tm="100000">
                                          <p:val>
                                            <p:strVal val="1+ppt_w/2"/>
                                          </p:val>
                                        </p:tav>
                                      </p:tavLst>
                                    </p:anim>
                                    <p:anim calcmode="lin" valueType="num">
                                      <p:cBhvr additive="base">
                                        <p:cTn id="239" dur="3000"/>
                                        <p:tgtEl>
                                          <p:spTgt spid="17"/>
                                        </p:tgtEl>
                                        <p:attrNameLst>
                                          <p:attrName>ppt_y</p:attrName>
                                        </p:attrNameLst>
                                      </p:cBhvr>
                                      <p:tavLst>
                                        <p:tav tm="0">
                                          <p:val>
                                            <p:strVal val="ppt_y"/>
                                          </p:val>
                                        </p:tav>
                                        <p:tav tm="100000">
                                          <p:val>
                                            <p:strVal val="0-ppt_h/2"/>
                                          </p:val>
                                        </p:tav>
                                      </p:tavLst>
                                    </p:anim>
                                    <p:set>
                                      <p:cBhvr>
                                        <p:cTn id="240" dur="1" fill="hold">
                                          <p:stCondLst>
                                            <p:cond delay="2999"/>
                                          </p:stCondLst>
                                        </p:cTn>
                                        <p:tgtEl>
                                          <p:spTgt spid="17"/>
                                        </p:tgtEl>
                                        <p:attrNameLst>
                                          <p:attrName>style.visibility</p:attrName>
                                        </p:attrNameLst>
                                      </p:cBhvr>
                                      <p:to>
                                        <p:strVal val="hidden"/>
                                      </p:to>
                                    </p:set>
                                  </p:childTnLst>
                                </p:cTn>
                              </p:par>
                              <p:par>
                                <p:cTn id="241" presetID="2" presetClass="exit" presetSubtype="3" fill="hold" nodeType="withEffect">
                                  <p:stCondLst>
                                    <p:cond delay="0"/>
                                  </p:stCondLst>
                                  <p:childTnLst>
                                    <p:anim calcmode="lin" valueType="num">
                                      <p:cBhvr additive="base">
                                        <p:cTn id="242" dur="3000"/>
                                        <p:tgtEl>
                                          <p:spTgt spid="21"/>
                                        </p:tgtEl>
                                        <p:attrNameLst>
                                          <p:attrName>ppt_x</p:attrName>
                                        </p:attrNameLst>
                                      </p:cBhvr>
                                      <p:tavLst>
                                        <p:tav tm="0">
                                          <p:val>
                                            <p:strVal val="ppt_x"/>
                                          </p:val>
                                        </p:tav>
                                        <p:tav tm="100000">
                                          <p:val>
                                            <p:strVal val="1+ppt_w/2"/>
                                          </p:val>
                                        </p:tav>
                                      </p:tavLst>
                                    </p:anim>
                                    <p:anim calcmode="lin" valueType="num">
                                      <p:cBhvr additive="base">
                                        <p:cTn id="243" dur="3000"/>
                                        <p:tgtEl>
                                          <p:spTgt spid="21"/>
                                        </p:tgtEl>
                                        <p:attrNameLst>
                                          <p:attrName>ppt_y</p:attrName>
                                        </p:attrNameLst>
                                      </p:cBhvr>
                                      <p:tavLst>
                                        <p:tav tm="0">
                                          <p:val>
                                            <p:strVal val="ppt_y"/>
                                          </p:val>
                                        </p:tav>
                                        <p:tav tm="100000">
                                          <p:val>
                                            <p:strVal val="0-ppt_h/2"/>
                                          </p:val>
                                        </p:tav>
                                      </p:tavLst>
                                    </p:anim>
                                    <p:set>
                                      <p:cBhvr>
                                        <p:cTn id="244" dur="1" fill="hold">
                                          <p:stCondLst>
                                            <p:cond delay="2999"/>
                                          </p:stCondLst>
                                        </p:cTn>
                                        <p:tgtEl>
                                          <p:spTgt spid="21"/>
                                        </p:tgtEl>
                                        <p:attrNameLst>
                                          <p:attrName>style.visibility</p:attrName>
                                        </p:attrNameLst>
                                      </p:cBhvr>
                                      <p:to>
                                        <p:strVal val="hidden"/>
                                      </p:to>
                                    </p:set>
                                  </p:childTnLst>
                                </p:cTn>
                              </p:par>
                              <p:par>
                                <p:cTn id="245" presetID="2" presetClass="exit" presetSubtype="3" fill="hold" nodeType="withEffect">
                                  <p:stCondLst>
                                    <p:cond delay="0"/>
                                  </p:stCondLst>
                                  <p:childTnLst>
                                    <p:anim calcmode="lin" valueType="num">
                                      <p:cBhvr additive="base">
                                        <p:cTn id="246" dur="3000"/>
                                        <p:tgtEl>
                                          <p:spTgt spid="25"/>
                                        </p:tgtEl>
                                        <p:attrNameLst>
                                          <p:attrName>ppt_x</p:attrName>
                                        </p:attrNameLst>
                                      </p:cBhvr>
                                      <p:tavLst>
                                        <p:tav tm="0">
                                          <p:val>
                                            <p:strVal val="ppt_x"/>
                                          </p:val>
                                        </p:tav>
                                        <p:tav tm="100000">
                                          <p:val>
                                            <p:strVal val="1+ppt_w/2"/>
                                          </p:val>
                                        </p:tav>
                                      </p:tavLst>
                                    </p:anim>
                                    <p:anim calcmode="lin" valueType="num">
                                      <p:cBhvr additive="base">
                                        <p:cTn id="247" dur="3000"/>
                                        <p:tgtEl>
                                          <p:spTgt spid="25"/>
                                        </p:tgtEl>
                                        <p:attrNameLst>
                                          <p:attrName>ppt_y</p:attrName>
                                        </p:attrNameLst>
                                      </p:cBhvr>
                                      <p:tavLst>
                                        <p:tav tm="0">
                                          <p:val>
                                            <p:strVal val="ppt_y"/>
                                          </p:val>
                                        </p:tav>
                                        <p:tav tm="100000">
                                          <p:val>
                                            <p:strVal val="0-ppt_h/2"/>
                                          </p:val>
                                        </p:tav>
                                      </p:tavLst>
                                    </p:anim>
                                    <p:set>
                                      <p:cBhvr>
                                        <p:cTn id="248" dur="1" fill="hold">
                                          <p:stCondLst>
                                            <p:cond delay="2999"/>
                                          </p:stCondLst>
                                        </p:cTn>
                                        <p:tgtEl>
                                          <p:spTgt spid="25"/>
                                        </p:tgtEl>
                                        <p:attrNameLst>
                                          <p:attrName>style.visibility</p:attrName>
                                        </p:attrNameLst>
                                      </p:cBhvr>
                                      <p:to>
                                        <p:strVal val="hidden"/>
                                      </p:to>
                                    </p:set>
                                  </p:childTnLst>
                                </p:cTn>
                              </p:par>
                              <p:par>
                                <p:cTn id="249" presetID="23" presetClass="entr" presetSubtype="272" fill="hold" nodeType="withEffect">
                                  <p:stCondLst>
                                    <p:cond delay="0"/>
                                  </p:stCondLst>
                                  <p:childTnLst>
                                    <p:set>
                                      <p:cBhvr>
                                        <p:cTn id="250" dur="1" fill="hold">
                                          <p:stCondLst>
                                            <p:cond delay="0"/>
                                          </p:stCondLst>
                                        </p:cTn>
                                        <p:tgtEl>
                                          <p:spTgt spid="4"/>
                                        </p:tgtEl>
                                        <p:attrNameLst>
                                          <p:attrName>style.visibility</p:attrName>
                                        </p:attrNameLst>
                                      </p:cBhvr>
                                      <p:to>
                                        <p:strVal val="visible"/>
                                      </p:to>
                                    </p:set>
                                    <p:anim calcmode="lin" valueType="num">
                                      <p:cBhvr>
                                        <p:cTn id="251" dur="3000" fill="hold"/>
                                        <p:tgtEl>
                                          <p:spTgt spid="4"/>
                                        </p:tgtEl>
                                        <p:attrNameLst>
                                          <p:attrName>ppt_w</p:attrName>
                                        </p:attrNameLst>
                                      </p:cBhvr>
                                      <p:tavLst>
                                        <p:tav tm="0">
                                          <p:val>
                                            <p:strVal val="2/3*#ppt_w"/>
                                          </p:val>
                                        </p:tav>
                                        <p:tav tm="100000">
                                          <p:val>
                                            <p:strVal val="#ppt_w"/>
                                          </p:val>
                                        </p:tav>
                                      </p:tavLst>
                                    </p:anim>
                                    <p:anim calcmode="lin" valueType="num">
                                      <p:cBhvr>
                                        <p:cTn id="252" dur="3000" fill="hold"/>
                                        <p:tgtEl>
                                          <p:spTgt spid="4"/>
                                        </p:tgtEl>
                                        <p:attrNameLst>
                                          <p:attrName>ppt_h</p:attrName>
                                        </p:attrNameLst>
                                      </p:cBhvr>
                                      <p:tavLst>
                                        <p:tav tm="0">
                                          <p:val>
                                            <p:strVal val="2/3*#ppt_h"/>
                                          </p:val>
                                        </p:tav>
                                        <p:tav tm="100000">
                                          <p:val>
                                            <p:strVal val="#ppt_h"/>
                                          </p:val>
                                        </p:tav>
                                      </p:tavLst>
                                    </p:anim>
                                  </p:childTnLst>
                                </p:cTn>
                              </p:par>
                              <p:par>
                                <p:cTn id="253" presetID="4" presetClass="entr" presetSubtype="32" fill="hold" nodeType="withEffect">
                                  <p:stCondLst>
                                    <p:cond delay="0"/>
                                  </p:stCondLst>
                                  <p:childTnLst>
                                    <p:set>
                                      <p:cBhvr>
                                        <p:cTn id="254" dur="1" fill="hold">
                                          <p:stCondLst>
                                            <p:cond delay="0"/>
                                          </p:stCondLst>
                                        </p:cTn>
                                        <p:tgtEl>
                                          <p:spTgt spid="4"/>
                                        </p:tgtEl>
                                        <p:attrNameLst>
                                          <p:attrName>style.visibility</p:attrName>
                                        </p:attrNameLst>
                                      </p:cBhvr>
                                      <p:to>
                                        <p:strVal val="visible"/>
                                      </p:to>
                                    </p:set>
                                    <p:animEffect transition="in" filter="box(out)">
                                      <p:cBhvr>
                                        <p:cTn id="255"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386ff74a8c8a6ed1e1ce3a0285493f73.jpg"/>
          <p:cNvPicPr>
            <a:picLocks noChangeAspect="1"/>
          </p:cNvPicPr>
          <p:nvPr/>
        </p:nvPicPr>
        <p:blipFill>
          <a:blip r:embed="rId2"/>
          <a:stretch>
            <a:fillRect/>
          </a:stretch>
        </p:blipFill>
        <p:spPr>
          <a:xfrm>
            <a:off x="-1" y="0"/>
            <a:ext cx="9144001" cy="5143500"/>
          </a:xfrm>
          <a:prstGeom prst="rect">
            <a:avLst/>
          </a:prstGeom>
        </p:spPr>
      </p:pic>
      <p:sp>
        <p:nvSpPr>
          <p:cNvPr id="5" name="4 Rectángulo"/>
          <p:cNvSpPr/>
          <p:nvPr/>
        </p:nvSpPr>
        <p:spPr>
          <a:xfrm flipH="1">
            <a:off x="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21428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42862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64291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H="1">
            <a:off x="8572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10715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12858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15001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171454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192882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214317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235745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25717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27860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H="1">
            <a:off x="30003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32146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H="1">
            <a:off x="34290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36433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38576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40719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428624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450053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471487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492915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1435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53578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55721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57864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600079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621507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642942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664370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685801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707229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28670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50099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7153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792961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814393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835821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857256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878684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89754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8"/>
                                        </p:tgtEl>
                                        <p:attrNameLst>
                                          <p:attrName>style.opacity</p:attrName>
                                        </p:attrNameLst>
                                      </p:cBhvr>
                                      <p:to>
                                        <p:strVal val="0"/>
                                      </p:to>
                                    </p:set>
                                    <p:animEffect filter="image" prLst="opacity: 0">
                                      <p:cBhvr rctx="IE">
                                        <p:cTn id="7" dur="indefinite"/>
                                        <p:tgtEl>
                                          <p:spTgt spid="48"/>
                                        </p:tgtEl>
                                      </p:cBhvr>
                                    </p:animEffect>
                                  </p:childTnLst>
                                </p:cTn>
                              </p:par>
                              <p:par>
                                <p:cTn id="8" presetID="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0-#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0-#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0-#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0-#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0-#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0-#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0-#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0-#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0-#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0-#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0-#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0-#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3000" fill="hold"/>
                                        <p:tgtEl>
                                          <p:spTgt spid="32"/>
                                        </p:tgtEl>
                                        <p:attrNameLst>
                                          <p:attrName>ppt_x</p:attrName>
                                        </p:attrNameLst>
                                      </p:cBhvr>
                                      <p:tavLst>
                                        <p:tav tm="0">
                                          <p:val>
                                            <p:strVal val="1+#ppt_w/2"/>
                                          </p:val>
                                        </p:tav>
                                        <p:tav tm="100000">
                                          <p:val>
                                            <p:strVal val="#ppt_x"/>
                                          </p:val>
                                        </p:tav>
                                      </p:tavLst>
                                    </p:anim>
                                    <p:anim calcmode="lin" valueType="num">
                                      <p:cBhvr additive="base">
                                        <p:cTn id="119" dur="3000" fill="hold"/>
                                        <p:tgtEl>
                                          <p:spTgt spid="32"/>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3000" fill="hold"/>
                                        <p:tgtEl>
                                          <p:spTgt spid="33"/>
                                        </p:tgtEl>
                                        <p:attrNameLst>
                                          <p:attrName>ppt_x</p:attrName>
                                        </p:attrNameLst>
                                      </p:cBhvr>
                                      <p:tavLst>
                                        <p:tav tm="0">
                                          <p:val>
                                            <p:strVal val="0-#ppt_w/2"/>
                                          </p:val>
                                        </p:tav>
                                        <p:tav tm="100000">
                                          <p:val>
                                            <p:strVal val="#ppt_x"/>
                                          </p:val>
                                        </p:tav>
                                      </p:tavLst>
                                    </p:anim>
                                    <p:anim calcmode="lin" valueType="num">
                                      <p:cBhvr additive="base">
                                        <p:cTn id="123" dur="3000" fill="hold"/>
                                        <p:tgtEl>
                                          <p:spTgt spid="33"/>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3000" fill="hold"/>
                                        <p:tgtEl>
                                          <p:spTgt spid="34"/>
                                        </p:tgtEl>
                                        <p:attrNameLst>
                                          <p:attrName>ppt_x</p:attrName>
                                        </p:attrNameLst>
                                      </p:cBhvr>
                                      <p:tavLst>
                                        <p:tav tm="0">
                                          <p:val>
                                            <p:strVal val="1+#ppt_w/2"/>
                                          </p:val>
                                        </p:tav>
                                        <p:tav tm="100000">
                                          <p:val>
                                            <p:strVal val="#ppt_x"/>
                                          </p:val>
                                        </p:tav>
                                      </p:tavLst>
                                    </p:anim>
                                    <p:anim calcmode="lin" valueType="num">
                                      <p:cBhvr additive="base">
                                        <p:cTn id="127" dur="3000" fill="hold"/>
                                        <p:tgtEl>
                                          <p:spTgt spid="34"/>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3000" fill="hold"/>
                                        <p:tgtEl>
                                          <p:spTgt spid="35"/>
                                        </p:tgtEl>
                                        <p:attrNameLst>
                                          <p:attrName>ppt_x</p:attrName>
                                        </p:attrNameLst>
                                      </p:cBhvr>
                                      <p:tavLst>
                                        <p:tav tm="0">
                                          <p:val>
                                            <p:strVal val="0-#ppt_w/2"/>
                                          </p:val>
                                        </p:tav>
                                        <p:tav tm="100000">
                                          <p:val>
                                            <p:strVal val="#ppt_x"/>
                                          </p:val>
                                        </p:tav>
                                      </p:tavLst>
                                    </p:anim>
                                    <p:anim calcmode="lin" valueType="num">
                                      <p:cBhvr additive="base">
                                        <p:cTn id="131" dur="3000" fill="hold"/>
                                        <p:tgtEl>
                                          <p:spTgt spid="35"/>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3000" fill="hold"/>
                                        <p:tgtEl>
                                          <p:spTgt spid="36"/>
                                        </p:tgtEl>
                                        <p:attrNameLst>
                                          <p:attrName>ppt_x</p:attrName>
                                        </p:attrNameLst>
                                      </p:cBhvr>
                                      <p:tavLst>
                                        <p:tav tm="0">
                                          <p:val>
                                            <p:strVal val="1+#ppt_w/2"/>
                                          </p:val>
                                        </p:tav>
                                        <p:tav tm="100000">
                                          <p:val>
                                            <p:strVal val="#ppt_x"/>
                                          </p:val>
                                        </p:tav>
                                      </p:tavLst>
                                    </p:anim>
                                    <p:anim calcmode="lin" valueType="num">
                                      <p:cBhvr additive="base">
                                        <p:cTn id="135" dur="3000" fill="hold"/>
                                        <p:tgtEl>
                                          <p:spTgt spid="36"/>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3000" fill="hold"/>
                                        <p:tgtEl>
                                          <p:spTgt spid="37"/>
                                        </p:tgtEl>
                                        <p:attrNameLst>
                                          <p:attrName>ppt_x</p:attrName>
                                        </p:attrNameLst>
                                      </p:cBhvr>
                                      <p:tavLst>
                                        <p:tav tm="0">
                                          <p:val>
                                            <p:strVal val="0-#ppt_w/2"/>
                                          </p:val>
                                        </p:tav>
                                        <p:tav tm="100000">
                                          <p:val>
                                            <p:strVal val="#ppt_x"/>
                                          </p:val>
                                        </p:tav>
                                      </p:tavLst>
                                    </p:anim>
                                    <p:anim calcmode="lin" valueType="num">
                                      <p:cBhvr additive="base">
                                        <p:cTn id="139" dur="3000" fill="hold"/>
                                        <p:tgtEl>
                                          <p:spTgt spid="37"/>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3000" fill="hold"/>
                                        <p:tgtEl>
                                          <p:spTgt spid="38"/>
                                        </p:tgtEl>
                                        <p:attrNameLst>
                                          <p:attrName>ppt_x</p:attrName>
                                        </p:attrNameLst>
                                      </p:cBhvr>
                                      <p:tavLst>
                                        <p:tav tm="0">
                                          <p:val>
                                            <p:strVal val="1+#ppt_w/2"/>
                                          </p:val>
                                        </p:tav>
                                        <p:tav tm="100000">
                                          <p:val>
                                            <p:strVal val="#ppt_x"/>
                                          </p:val>
                                        </p:tav>
                                      </p:tavLst>
                                    </p:anim>
                                    <p:anim calcmode="lin" valueType="num">
                                      <p:cBhvr additive="base">
                                        <p:cTn id="143" dur="3000" fill="hold"/>
                                        <p:tgtEl>
                                          <p:spTgt spid="38"/>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3000" fill="hold"/>
                                        <p:tgtEl>
                                          <p:spTgt spid="39"/>
                                        </p:tgtEl>
                                        <p:attrNameLst>
                                          <p:attrName>ppt_x</p:attrName>
                                        </p:attrNameLst>
                                      </p:cBhvr>
                                      <p:tavLst>
                                        <p:tav tm="0">
                                          <p:val>
                                            <p:strVal val="0-#ppt_w/2"/>
                                          </p:val>
                                        </p:tav>
                                        <p:tav tm="100000">
                                          <p:val>
                                            <p:strVal val="#ppt_x"/>
                                          </p:val>
                                        </p:tav>
                                      </p:tavLst>
                                    </p:anim>
                                    <p:anim calcmode="lin" valueType="num">
                                      <p:cBhvr additive="base">
                                        <p:cTn id="147" dur="3000" fill="hold"/>
                                        <p:tgtEl>
                                          <p:spTgt spid="39"/>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3000" fill="hold"/>
                                        <p:tgtEl>
                                          <p:spTgt spid="40"/>
                                        </p:tgtEl>
                                        <p:attrNameLst>
                                          <p:attrName>ppt_x</p:attrName>
                                        </p:attrNameLst>
                                      </p:cBhvr>
                                      <p:tavLst>
                                        <p:tav tm="0">
                                          <p:val>
                                            <p:strVal val="1+#ppt_w/2"/>
                                          </p:val>
                                        </p:tav>
                                        <p:tav tm="100000">
                                          <p:val>
                                            <p:strVal val="#ppt_x"/>
                                          </p:val>
                                        </p:tav>
                                      </p:tavLst>
                                    </p:anim>
                                    <p:anim calcmode="lin" valueType="num">
                                      <p:cBhvr additive="base">
                                        <p:cTn id="151" dur="3000" fill="hold"/>
                                        <p:tgtEl>
                                          <p:spTgt spid="40"/>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3000" fill="hold"/>
                                        <p:tgtEl>
                                          <p:spTgt spid="41"/>
                                        </p:tgtEl>
                                        <p:attrNameLst>
                                          <p:attrName>ppt_x</p:attrName>
                                        </p:attrNameLst>
                                      </p:cBhvr>
                                      <p:tavLst>
                                        <p:tav tm="0">
                                          <p:val>
                                            <p:strVal val="0-#ppt_w/2"/>
                                          </p:val>
                                        </p:tav>
                                        <p:tav tm="100000">
                                          <p:val>
                                            <p:strVal val="#ppt_x"/>
                                          </p:val>
                                        </p:tav>
                                      </p:tavLst>
                                    </p:anim>
                                    <p:anim calcmode="lin" valueType="num">
                                      <p:cBhvr additive="base">
                                        <p:cTn id="155" dur="3000" fill="hold"/>
                                        <p:tgtEl>
                                          <p:spTgt spid="41"/>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3000" fill="hold"/>
                                        <p:tgtEl>
                                          <p:spTgt spid="42"/>
                                        </p:tgtEl>
                                        <p:attrNameLst>
                                          <p:attrName>ppt_x</p:attrName>
                                        </p:attrNameLst>
                                      </p:cBhvr>
                                      <p:tavLst>
                                        <p:tav tm="0">
                                          <p:val>
                                            <p:strVal val="1+#ppt_w/2"/>
                                          </p:val>
                                        </p:tav>
                                        <p:tav tm="100000">
                                          <p:val>
                                            <p:strVal val="#ppt_x"/>
                                          </p:val>
                                        </p:tav>
                                      </p:tavLst>
                                    </p:anim>
                                    <p:anim calcmode="lin" valueType="num">
                                      <p:cBhvr additive="base">
                                        <p:cTn id="159" dur="3000" fill="hold"/>
                                        <p:tgtEl>
                                          <p:spTgt spid="42"/>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3000" fill="hold"/>
                                        <p:tgtEl>
                                          <p:spTgt spid="43"/>
                                        </p:tgtEl>
                                        <p:attrNameLst>
                                          <p:attrName>ppt_x</p:attrName>
                                        </p:attrNameLst>
                                      </p:cBhvr>
                                      <p:tavLst>
                                        <p:tav tm="0">
                                          <p:val>
                                            <p:strVal val="0-#ppt_w/2"/>
                                          </p:val>
                                        </p:tav>
                                        <p:tav tm="100000">
                                          <p:val>
                                            <p:strVal val="#ppt_x"/>
                                          </p:val>
                                        </p:tav>
                                      </p:tavLst>
                                    </p:anim>
                                    <p:anim calcmode="lin" valueType="num">
                                      <p:cBhvr additive="base">
                                        <p:cTn id="163" dur="3000" fill="hold"/>
                                        <p:tgtEl>
                                          <p:spTgt spid="43"/>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3000" fill="hold"/>
                                        <p:tgtEl>
                                          <p:spTgt spid="44"/>
                                        </p:tgtEl>
                                        <p:attrNameLst>
                                          <p:attrName>ppt_x</p:attrName>
                                        </p:attrNameLst>
                                      </p:cBhvr>
                                      <p:tavLst>
                                        <p:tav tm="0">
                                          <p:val>
                                            <p:strVal val="1+#ppt_w/2"/>
                                          </p:val>
                                        </p:tav>
                                        <p:tav tm="100000">
                                          <p:val>
                                            <p:strVal val="#ppt_x"/>
                                          </p:val>
                                        </p:tav>
                                      </p:tavLst>
                                    </p:anim>
                                    <p:anim calcmode="lin" valueType="num">
                                      <p:cBhvr additive="base">
                                        <p:cTn id="167" dur="3000" fill="hold"/>
                                        <p:tgtEl>
                                          <p:spTgt spid="44"/>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3000" fill="hold"/>
                                        <p:tgtEl>
                                          <p:spTgt spid="45"/>
                                        </p:tgtEl>
                                        <p:attrNameLst>
                                          <p:attrName>ppt_x</p:attrName>
                                        </p:attrNameLst>
                                      </p:cBhvr>
                                      <p:tavLst>
                                        <p:tav tm="0">
                                          <p:val>
                                            <p:strVal val="0-#ppt_w/2"/>
                                          </p:val>
                                        </p:tav>
                                        <p:tav tm="100000">
                                          <p:val>
                                            <p:strVal val="#ppt_x"/>
                                          </p:val>
                                        </p:tav>
                                      </p:tavLst>
                                    </p:anim>
                                    <p:anim calcmode="lin" valueType="num">
                                      <p:cBhvr additive="base">
                                        <p:cTn id="171" dur="3000" fill="hold"/>
                                        <p:tgtEl>
                                          <p:spTgt spid="45"/>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3000" fill="hold"/>
                                        <p:tgtEl>
                                          <p:spTgt spid="46"/>
                                        </p:tgtEl>
                                        <p:attrNameLst>
                                          <p:attrName>ppt_x</p:attrName>
                                        </p:attrNameLst>
                                      </p:cBhvr>
                                      <p:tavLst>
                                        <p:tav tm="0">
                                          <p:val>
                                            <p:strVal val="1+#ppt_w/2"/>
                                          </p:val>
                                        </p:tav>
                                        <p:tav tm="100000">
                                          <p:val>
                                            <p:strVal val="#ppt_x"/>
                                          </p:val>
                                        </p:tav>
                                      </p:tavLst>
                                    </p:anim>
                                    <p:anim calcmode="lin" valueType="num">
                                      <p:cBhvr additive="base">
                                        <p:cTn id="175" dur="3000" fill="hold"/>
                                        <p:tgtEl>
                                          <p:spTgt spid="46"/>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3000" fill="hold"/>
                                        <p:tgtEl>
                                          <p:spTgt spid="47"/>
                                        </p:tgtEl>
                                        <p:attrNameLst>
                                          <p:attrName>ppt_x</p:attrName>
                                        </p:attrNameLst>
                                      </p:cBhvr>
                                      <p:tavLst>
                                        <p:tav tm="0">
                                          <p:val>
                                            <p:strVal val="0-#ppt_w/2"/>
                                          </p:val>
                                        </p:tav>
                                        <p:tav tm="100000">
                                          <p:val>
                                            <p:strVal val="#ppt_x"/>
                                          </p:val>
                                        </p:tav>
                                      </p:tavLst>
                                    </p:anim>
                                    <p:anim calcmode="lin" valueType="num">
                                      <p:cBhvr additive="base">
                                        <p:cTn id="179" dur="3000" fill="hold"/>
                                        <p:tgtEl>
                                          <p:spTgt spid="47"/>
                                        </p:tgtEl>
                                        <p:attrNameLst>
                                          <p:attrName>ppt_y</p:attrName>
                                        </p:attrNameLst>
                                      </p:cBhvr>
                                      <p:tavLst>
                                        <p:tav tm="0">
                                          <p:val>
                                            <p:strVal val="#ppt_y"/>
                                          </p:val>
                                        </p:tav>
                                        <p:tav tm="100000">
                                          <p:val>
                                            <p:strVal val="#ppt_y"/>
                                          </p:val>
                                        </p:tav>
                                      </p:tavLst>
                                    </p:anim>
                                  </p:childTnLst>
                                </p:cTn>
                              </p:par>
                              <p:par>
                                <p:cTn id="180" presetID="3" presetClass="entr" presetSubtype="10" fill="hold" grpId="1" nodeType="withEffect">
                                  <p:stCondLst>
                                    <p:cond delay="0"/>
                                  </p:stCondLst>
                                  <p:childTnLst>
                                    <p:set>
                                      <p:cBhvr>
                                        <p:cTn id="181" dur="1" fill="hold">
                                          <p:stCondLst>
                                            <p:cond delay="0"/>
                                          </p:stCondLst>
                                        </p:cTn>
                                        <p:tgtEl>
                                          <p:spTgt spid="5"/>
                                        </p:tgtEl>
                                        <p:attrNameLst>
                                          <p:attrName>style.visibility</p:attrName>
                                        </p:attrNameLst>
                                      </p:cBhvr>
                                      <p:to>
                                        <p:strVal val="visible"/>
                                      </p:to>
                                    </p:set>
                                    <p:animEffect transition="in" filter="blinds(horizontal)">
                                      <p:cBhvr>
                                        <p:cTn id="182" dur="3000"/>
                                        <p:tgtEl>
                                          <p:spTgt spid="5"/>
                                        </p:tgtEl>
                                      </p:cBhvr>
                                    </p:animEffect>
                                  </p:childTnLst>
                                </p:cTn>
                              </p:par>
                              <p:par>
                                <p:cTn id="183" presetID="3" presetClass="entr" presetSubtype="10" fill="hold" grpId="1" nodeType="withEffect">
                                  <p:stCondLst>
                                    <p:cond delay="0"/>
                                  </p:stCondLst>
                                  <p:childTnLst>
                                    <p:set>
                                      <p:cBhvr>
                                        <p:cTn id="184" dur="1" fill="hold">
                                          <p:stCondLst>
                                            <p:cond delay="0"/>
                                          </p:stCondLst>
                                        </p:cTn>
                                        <p:tgtEl>
                                          <p:spTgt spid="6"/>
                                        </p:tgtEl>
                                        <p:attrNameLst>
                                          <p:attrName>style.visibility</p:attrName>
                                        </p:attrNameLst>
                                      </p:cBhvr>
                                      <p:to>
                                        <p:strVal val="visible"/>
                                      </p:to>
                                    </p:set>
                                    <p:animEffect transition="in" filter="blinds(horizontal)">
                                      <p:cBhvr>
                                        <p:cTn id="185" dur="3000"/>
                                        <p:tgtEl>
                                          <p:spTgt spid="6"/>
                                        </p:tgtEl>
                                      </p:cBhvr>
                                    </p:animEffect>
                                  </p:childTnLst>
                                </p:cTn>
                              </p:par>
                              <p:par>
                                <p:cTn id="186" presetID="3" presetClass="entr" presetSubtype="10" fill="hold" grpId="1" nodeType="withEffect">
                                  <p:stCondLst>
                                    <p:cond delay="0"/>
                                  </p:stCondLst>
                                  <p:childTnLst>
                                    <p:set>
                                      <p:cBhvr>
                                        <p:cTn id="187" dur="1" fill="hold">
                                          <p:stCondLst>
                                            <p:cond delay="0"/>
                                          </p:stCondLst>
                                        </p:cTn>
                                        <p:tgtEl>
                                          <p:spTgt spid="7"/>
                                        </p:tgtEl>
                                        <p:attrNameLst>
                                          <p:attrName>style.visibility</p:attrName>
                                        </p:attrNameLst>
                                      </p:cBhvr>
                                      <p:to>
                                        <p:strVal val="visible"/>
                                      </p:to>
                                    </p:set>
                                    <p:animEffect transition="in" filter="blinds(horizontal)">
                                      <p:cBhvr>
                                        <p:cTn id="188" dur="3000"/>
                                        <p:tgtEl>
                                          <p:spTgt spid="7"/>
                                        </p:tgtEl>
                                      </p:cBhvr>
                                    </p:animEffect>
                                  </p:childTnLst>
                                </p:cTn>
                              </p:par>
                              <p:par>
                                <p:cTn id="189" presetID="3" presetClass="entr" presetSubtype="10" fill="hold" grpId="1" nodeType="withEffect">
                                  <p:stCondLst>
                                    <p:cond delay="0"/>
                                  </p:stCondLst>
                                  <p:childTnLst>
                                    <p:set>
                                      <p:cBhvr>
                                        <p:cTn id="190" dur="1" fill="hold">
                                          <p:stCondLst>
                                            <p:cond delay="0"/>
                                          </p:stCondLst>
                                        </p:cTn>
                                        <p:tgtEl>
                                          <p:spTgt spid="8"/>
                                        </p:tgtEl>
                                        <p:attrNameLst>
                                          <p:attrName>style.visibility</p:attrName>
                                        </p:attrNameLst>
                                      </p:cBhvr>
                                      <p:to>
                                        <p:strVal val="visible"/>
                                      </p:to>
                                    </p:set>
                                    <p:animEffect transition="in" filter="blinds(horizontal)">
                                      <p:cBhvr>
                                        <p:cTn id="191" dur="3000"/>
                                        <p:tgtEl>
                                          <p:spTgt spid="8"/>
                                        </p:tgtEl>
                                      </p:cBhvr>
                                    </p:animEffect>
                                  </p:childTnLst>
                                </p:cTn>
                              </p:par>
                              <p:par>
                                <p:cTn id="192" presetID="3" presetClass="entr" presetSubtype="10" fill="hold" grpId="1" nodeType="withEffect">
                                  <p:stCondLst>
                                    <p:cond delay="0"/>
                                  </p:stCondLst>
                                  <p:childTnLst>
                                    <p:set>
                                      <p:cBhvr>
                                        <p:cTn id="193" dur="1" fill="hold">
                                          <p:stCondLst>
                                            <p:cond delay="0"/>
                                          </p:stCondLst>
                                        </p:cTn>
                                        <p:tgtEl>
                                          <p:spTgt spid="9"/>
                                        </p:tgtEl>
                                        <p:attrNameLst>
                                          <p:attrName>style.visibility</p:attrName>
                                        </p:attrNameLst>
                                      </p:cBhvr>
                                      <p:to>
                                        <p:strVal val="visible"/>
                                      </p:to>
                                    </p:set>
                                    <p:animEffect transition="in" filter="blinds(horizontal)">
                                      <p:cBhvr>
                                        <p:cTn id="194" dur="3000"/>
                                        <p:tgtEl>
                                          <p:spTgt spid="9"/>
                                        </p:tgtEl>
                                      </p:cBhvr>
                                    </p:animEffect>
                                  </p:childTnLst>
                                </p:cTn>
                              </p:par>
                              <p:par>
                                <p:cTn id="195" presetID="3" presetClass="entr" presetSubtype="10" fill="hold" grpId="1" nodeType="withEffect">
                                  <p:stCondLst>
                                    <p:cond delay="0"/>
                                  </p:stCondLst>
                                  <p:childTnLst>
                                    <p:set>
                                      <p:cBhvr>
                                        <p:cTn id="196" dur="1" fill="hold">
                                          <p:stCondLst>
                                            <p:cond delay="0"/>
                                          </p:stCondLst>
                                        </p:cTn>
                                        <p:tgtEl>
                                          <p:spTgt spid="10"/>
                                        </p:tgtEl>
                                        <p:attrNameLst>
                                          <p:attrName>style.visibility</p:attrName>
                                        </p:attrNameLst>
                                      </p:cBhvr>
                                      <p:to>
                                        <p:strVal val="visible"/>
                                      </p:to>
                                    </p:set>
                                    <p:animEffect transition="in" filter="blinds(horizontal)">
                                      <p:cBhvr>
                                        <p:cTn id="197" dur="3000"/>
                                        <p:tgtEl>
                                          <p:spTgt spid="10"/>
                                        </p:tgtEl>
                                      </p:cBhvr>
                                    </p:animEffect>
                                  </p:childTnLst>
                                </p:cTn>
                              </p:par>
                              <p:par>
                                <p:cTn id="198" presetID="3" presetClass="entr" presetSubtype="10" fill="hold" grpId="1" nodeType="withEffect">
                                  <p:stCondLst>
                                    <p:cond delay="0"/>
                                  </p:stCondLst>
                                  <p:childTnLst>
                                    <p:set>
                                      <p:cBhvr>
                                        <p:cTn id="199" dur="1" fill="hold">
                                          <p:stCondLst>
                                            <p:cond delay="0"/>
                                          </p:stCondLst>
                                        </p:cTn>
                                        <p:tgtEl>
                                          <p:spTgt spid="11"/>
                                        </p:tgtEl>
                                        <p:attrNameLst>
                                          <p:attrName>style.visibility</p:attrName>
                                        </p:attrNameLst>
                                      </p:cBhvr>
                                      <p:to>
                                        <p:strVal val="visible"/>
                                      </p:to>
                                    </p:set>
                                    <p:animEffect transition="in" filter="blinds(horizontal)">
                                      <p:cBhvr>
                                        <p:cTn id="200" dur="3000"/>
                                        <p:tgtEl>
                                          <p:spTgt spid="11"/>
                                        </p:tgtEl>
                                      </p:cBhvr>
                                    </p:animEffect>
                                  </p:childTnLst>
                                </p:cTn>
                              </p:par>
                              <p:par>
                                <p:cTn id="201" presetID="3" presetClass="entr" presetSubtype="10" fill="hold" grpId="1" nodeType="withEffect">
                                  <p:stCondLst>
                                    <p:cond delay="0"/>
                                  </p:stCondLst>
                                  <p:childTnLst>
                                    <p:set>
                                      <p:cBhvr>
                                        <p:cTn id="202" dur="1" fill="hold">
                                          <p:stCondLst>
                                            <p:cond delay="0"/>
                                          </p:stCondLst>
                                        </p:cTn>
                                        <p:tgtEl>
                                          <p:spTgt spid="12"/>
                                        </p:tgtEl>
                                        <p:attrNameLst>
                                          <p:attrName>style.visibility</p:attrName>
                                        </p:attrNameLst>
                                      </p:cBhvr>
                                      <p:to>
                                        <p:strVal val="visible"/>
                                      </p:to>
                                    </p:set>
                                    <p:animEffect transition="in" filter="blinds(horizontal)">
                                      <p:cBhvr>
                                        <p:cTn id="203" dur="3000"/>
                                        <p:tgtEl>
                                          <p:spTgt spid="12"/>
                                        </p:tgtEl>
                                      </p:cBhvr>
                                    </p:animEffect>
                                  </p:childTnLst>
                                </p:cTn>
                              </p:par>
                              <p:par>
                                <p:cTn id="204" presetID="3" presetClass="entr" presetSubtype="10" fill="hold" grpId="1" nodeType="withEffect">
                                  <p:stCondLst>
                                    <p:cond delay="0"/>
                                  </p:stCondLst>
                                  <p:childTnLst>
                                    <p:set>
                                      <p:cBhvr>
                                        <p:cTn id="205" dur="1" fill="hold">
                                          <p:stCondLst>
                                            <p:cond delay="0"/>
                                          </p:stCondLst>
                                        </p:cTn>
                                        <p:tgtEl>
                                          <p:spTgt spid="13"/>
                                        </p:tgtEl>
                                        <p:attrNameLst>
                                          <p:attrName>style.visibility</p:attrName>
                                        </p:attrNameLst>
                                      </p:cBhvr>
                                      <p:to>
                                        <p:strVal val="visible"/>
                                      </p:to>
                                    </p:set>
                                    <p:animEffect transition="in" filter="blinds(horizontal)">
                                      <p:cBhvr>
                                        <p:cTn id="206" dur="3000"/>
                                        <p:tgtEl>
                                          <p:spTgt spid="13"/>
                                        </p:tgtEl>
                                      </p:cBhvr>
                                    </p:animEffect>
                                  </p:childTnLst>
                                </p:cTn>
                              </p:par>
                              <p:par>
                                <p:cTn id="207" presetID="3" presetClass="entr" presetSubtype="10" fill="hold" grpId="1" nodeType="withEffect">
                                  <p:stCondLst>
                                    <p:cond delay="0"/>
                                  </p:stCondLst>
                                  <p:childTnLst>
                                    <p:set>
                                      <p:cBhvr>
                                        <p:cTn id="208" dur="1" fill="hold">
                                          <p:stCondLst>
                                            <p:cond delay="0"/>
                                          </p:stCondLst>
                                        </p:cTn>
                                        <p:tgtEl>
                                          <p:spTgt spid="14"/>
                                        </p:tgtEl>
                                        <p:attrNameLst>
                                          <p:attrName>style.visibility</p:attrName>
                                        </p:attrNameLst>
                                      </p:cBhvr>
                                      <p:to>
                                        <p:strVal val="visible"/>
                                      </p:to>
                                    </p:set>
                                    <p:animEffect transition="in" filter="blinds(horizontal)">
                                      <p:cBhvr>
                                        <p:cTn id="209" dur="3000"/>
                                        <p:tgtEl>
                                          <p:spTgt spid="14"/>
                                        </p:tgtEl>
                                      </p:cBhvr>
                                    </p:animEffect>
                                  </p:childTnLst>
                                </p:cTn>
                              </p:par>
                              <p:par>
                                <p:cTn id="210" presetID="3" presetClass="entr" presetSubtype="10" fill="hold" grpId="1" nodeType="withEffect">
                                  <p:stCondLst>
                                    <p:cond delay="0"/>
                                  </p:stCondLst>
                                  <p:childTnLst>
                                    <p:set>
                                      <p:cBhvr>
                                        <p:cTn id="211" dur="1" fill="hold">
                                          <p:stCondLst>
                                            <p:cond delay="0"/>
                                          </p:stCondLst>
                                        </p:cTn>
                                        <p:tgtEl>
                                          <p:spTgt spid="15"/>
                                        </p:tgtEl>
                                        <p:attrNameLst>
                                          <p:attrName>style.visibility</p:attrName>
                                        </p:attrNameLst>
                                      </p:cBhvr>
                                      <p:to>
                                        <p:strVal val="visible"/>
                                      </p:to>
                                    </p:set>
                                    <p:animEffect transition="in" filter="blinds(horizontal)">
                                      <p:cBhvr>
                                        <p:cTn id="212" dur="3000"/>
                                        <p:tgtEl>
                                          <p:spTgt spid="15"/>
                                        </p:tgtEl>
                                      </p:cBhvr>
                                    </p:animEffect>
                                  </p:childTnLst>
                                </p:cTn>
                              </p:par>
                              <p:par>
                                <p:cTn id="213" presetID="3" presetClass="entr" presetSubtype="10" fill="hold" grpId="1" nodeType="withEffect">
                                  <p:stCondLst>
                                    <p:cond delay="0"/>
                                  </p:stCondLst>
                                  <p:childTnLst>
                                    <p:set>
                                      <p:cBhvr>
                                        <p:cTn id="214" dur="1" fill="hold">
                                          <p:stCondLst>
                                            <p:cond delay="0"/>
                                          </p:stCondLst>
                                        </p:cTn>
                                        <p:tgtEl>
                                          <p:spTgt spid="16"/>
                                        </p:tgtEl>
                                        <p:attrNameLst>
                                          <p:attrName>style.visibility</p:attrName>
                                        </p:attrNameLst>
                                      </p:cBhvr>
                                      <p:to>
                                        <p:strVal val="visible"/>
                                      </p:to>
                                    </p:set>
                                    <p:animEffect transition="in" filter="blinds(horizontal)">
                                      <p:cBhvr>
                                        <p:cTn id="215" dur="3000"/>
                                        <p:tgtEl>
                                          <p:spTgt spid="16"/>
                                        </p:tgtEl>
                                      </p:cBhvr>
                                    </p:animEffect>
                                  </p:childTnLst>
                                </p:cTn>
                              </p:par>
                              <p:par>
                                <p:cTn id="216" presetID="3" presetClass="entr" presetSubtype="10" fill="hold" grpId="1" nodeType="withEffect">
                                  <p:stCondLst>
                                    <p:cond delay="0"/>
                                  </p:stCondLst>
                                  <p:childTnLst>
                                    <p:set>
                                      <p:cBhvr>
                                        <p:cTn id="217" dur="1" fill="hold">
                                          <p:stCondLst>
                                            <p:cond delay="0"/>
                                          </p:stCondLst>
                                        </p:cTn>
                                        <p:tgtEl>
                                          <p:spTgt spid="17"/>
                                        </p:tgtEl>
                                        <p:attrNameLst>
                                          <p:attrName>style.visibility</p:attrName>
                                        </p:attrNameLst>
                                      </p:cBhvr>
                                      <p:to>
                                        <p:strVal val="visible"/>
                                      </p:to>
                                    </p:set>
                                    <p:animEffect transition="in" filter="blinds(horizontal)">
                                      <p:cBhvr>
                                        <p:cTn id="218" dur="3000"/>
                                        <p:tgtEl>
                                          <p:spTgt spid="17"/>
                                        </p:tgtEl>
                                      </p:cBhvr>
                                    </p:animEffect>
                                  </p:childTnLst>
                                </p:cTn>
                              </p:par>
                              <p:par>
                                <p:cTn id="219" presetID="3" presetClass="entr" presetSubtype="10" fill="hold" grpId="1" nodeType="withEffect">
                                  <p:stCondLst>
                                    <p:cond delay="0"/>
                                  </p:stCondLst>
                                  <p:childTnLst>
                                    <p:set>
                                      <p:cBhvr>
                                        <p:cTn id="220" dur="1" fill="hold">
                                          <p:stCondLst>
                                            <p:cond delay="0"/>
                                          </p:stCondLst>
                                        </p:cTn>
                                        <p:tgtEl>
                                          <p:spTgt spid="18"/>
                                        </p:tgtEl>
                                        <p:attrNameLst>
                                          <p:attrName>style.visibility</p:attrName>
                                        </p:attrNameLst>
                                      </p:cBhvr>
                                      <p:to>
                                        <p:strVal val="visible"/>
                                      </p:to>
                                    </p:set>
                                    <p:animEffect transition="in" filter="blinds(horizontal)">
                                      <p:cBhvr>
                                        <p:cTn id="221" dur="3000"/>
                                        <p:tgtEl>
                                          <p:spTgt spid="18"/>
                                        </p:tgtEl>
                                      </p:cBhvr>
                                    </p:animEffect>
                                  </p:childTnLst>
                                </p:cTn>
                              </p:par>
                              <p:par>
                                <p:cTn id="222" presetID="3" presetClass="entr" presetSubtype="10" fill="hold" grpId="1" nodeType="withEffect">
                                  <p:stCondLst>
                                    <p:cond delay="0"/>
                                  </p:stCondLst>
                                  <p:childTnLst>
                                    <p:set>
                                      <p:cBhvr>
                                        <p:cTn id="223" dur="1" fill="hold">
                                          <p:stCondLst>
                                            <p:cond delay="0"/>
                                          </p:stCondLst>
                                        </p:cTn>
                                        <p:tgtEl>
                                          <p:spTgt spid="19"/>
                                        </p:tgtEl>
                                        <p:attrNameLst>
                                          <p:attrName>style.visibility</p:attrName>
                                        </p:attrNameLst>
                                      </p:cBhvr>
                                      <p:to>
                                        <p:strVal val="visible"/>
                                      </p:to>
                                    </p:set>
                                    <p:animEffect transition="in" filter="blinds(horizontal)">
                                      <p:cBhvr>
                                        <p:cTn id="224" dur="3000"/>
                                        <p:tgtEl>
                                          <p:spTgt spid="19"/>
                                        </p:tgtEl>
                                      </p:cBhvr>
                                    </p:animEffect>
                                  </p:childTnLst>
                                </p:cTn>
                              </p:par>
                              <p:par>
                                <p:cTn id="225" presetID="3" presetClass="entr" presetSubtype="10" fill="hold" grpId="1" nodeType="withEffect">
                                  <p:stCondLst>
                                    <p:cond delay="0"/>
                                  </p:stCondLst>
                                  <p:childTnLst>
                                    <p:set>
                                      <p:cBhvr>
                                        <p:cTn id="226" dur="1" fill="hold">
                                          <p:stCondLst>
                                            <p:cond delay="0"/>
                                          </p:stCondLst>
                                        </p:cTn>
                                        <p:tgtEl>
                                          <p:spTgt spid="20"/>
                                        </p:tgtEl>
                                        <p:attrNameLst>
                                          <p:attrName>style.visibility</p:attrName>
                                        </p:attrNameLst>
                                      </p:cBhvr>
                                      <p:to>
                                        <p:strVal val="visible"/>
                                      </p:to>
                                    </p:set>
                                    <p:animEffect transition="in" filter="blinds(horizontal)">
                                      <p:cBhvr>
                                        <p:cTn id="227" dur="3000"/>
                                        <p:tgtEl>
                                          <p:spTgt spid="20"/>
                                        </p:tgtEl>
                                      </p:cBhvr>
                                    </p:animEffect>
                                  </p:childTnLst>
                                </p:cTn>
                              </p:par>
                              <p:par>
                                <p:cTn id="228" presetID="3" presetClass="entr" presetSubtype="10" fill="hold" grpId="1" nodeType="withEffect">
                                  <p:stCondLst>
                                    <p:cond delay="0"/>
                                  </p:stCondLst>
                                  <p:childTnLst>
                                    <p:set>
                                      <p:cBhvr>
                                        <p:cTn id="229" dur="1" fill="hold">
                                          <p:stCondLst>
                                            <p:cond delay="0"/>
                                          </p:stCondLst>
                                        </p:cTn>
                                        <p:tgtEl>
                                          <p:spTgt spid="21"/>
                                        </p:tgtEl>
                                        <p:attrNameLst>
                                          <p:attrName>style.visibility</p:attrName>
                                        </p:attrNameLst>
                                      </p:cBhvr>
                                      <p:to>
                                        <p:strVal val="visible"/>
                                      </p:to>
                                    </p:set>
                                    <p:animEffect transition="in" filter="blinds(horizontal)">
                                      <p:cBhvr>
                                        <p:cTn id="230" dur="3000"/>
                                        <p:tgtEl>
                                          <p:spTgt spid="21"/>
                                        </p:tgtEl>
                                      </p:cBhvr>
                                    </p:animEffect>
                                  </p:childTnLst>
                                </p:cTn>
                              </p:par>
                              <p:par>
                                <p:cTn id="231" presetID="3" presetClass="entr" presetSubtype="10" fill="hold" grpId="1" nodeType="withEffect">
                                  <p:stCondLst>
                                    <p:cond delay="0"/>
                                  </p:stCondLst>
                                  <p:childTnLst>
                                    <p:set>
                                      <p:cBhvr>
                                        <p:cTn id="232" dur="1" fill="hold">
                                          <p:stCondLst>
                                            <p:cond delay="0"/>
                                          </p:stCondLst>
                                        </p:cTn>
                                        <p:tgtEl>
                                          <p:spTgt spid="22"/>
                                        </p:tgtEl>
                                        <p:attrNameLst>
                                          <p:attrName>style.visibility</p:attrName>
                                        </p:attrNameLst>
                                      </p:cBhvr>
                                      <p:to>
                                        <p:strVal val="visible"/>
                                      </p:to>
                                    </p:set>
                                    <p:animEffect transition="in" filter="blinds(horizontal)">
                                      <p:cBhvr>
                                        <p:cTn id="233" dur="3000"/>
                                        <p:tgtEl>
                                          <p:spTgt spid="22"/>
                                        </p:tgtEl>
                                      </p:cBhvr>
                                    </p:animEffect>
                                  </p:childTnLst>
                                </p:cTn>
                              </p:par>
                              <p:par>
                                <p:cTn id="234" presetID="3" presetClass="entr" presetSubtype="10" fill="hold" grpId="1" nodeType="withEffect">
                                  <p:stCondLst>
                                    <p:cond delay="0"/>
                                  </p:stCondLst>
                                  <p:childTnLst>
                                    <p:set>
                                      <p:cBhvr>
                                        <p:cTn id="235" dur="1" fill="hold">
                                          <p:stCondLst>
                                            <p:cond delay="0"/>
                                          </p:stCondLst>
                                        </p:cTn>
                                        <p:tgtEl>
                                          <p:spTgt spid="23"/>
                                        </p:tgtEl>
                                        <p:attrNameLst>
                                          <p:attrName>style.visibility</p:attrName>
                                        </p:attrNameLst>
                                      </p:cBhvr>
                                      <p:to>
                                        <p:strVal val="visible"/>
                                      </p:to>
                                    </p:set>
                                    <p:animEffect transition="in" filter="blinds(horizontal)">
                                      <p:cBhvr>
                                        <p:cTn id="236" dur="3000"/>
                                        <p:tgtEl>
                                          <p:spTgt spid="23"/>
                                        </p:tgtEl>
                                      </p:cBhvr>
                                    </p:animEffect>
                                  </p:childTnLst>
                                </p:cTn>
                              </p:par>
                              <p:par>
                                <p:cTn id="237" presetID="3" presetClass="entr" presetSubtype="10" fill="hold" grpId="1" nodeType="withEffect">
                                  <p:stCondLst>
                                    <p:cond delay="0"/>
                                  </p:stCondLst>
                                  <p:childTnLst>
                                    <p:set>
                                      <p:cBhvr>
                                        <p:cTn id="238" dur="1" fill="hold">
                                          <p:stCondLst>
                                            <p:cond delay="0"/>
                                          </p:stCondLst>
                                        </p:cTn>
                                        <p:tgtEl>
                                          <p:spTgt spid="24"/>
                                        </p:tgtEl>
                                        <p:attrNameLst>
                                          <p:attrName>style.visibility</p:attrName>
                                        </p:attrNameLst>
                                      </p:cBhvr>
                                      <p:to>
                                        <p:strVal val="visible"/>
                                      </p:to>
                                    </p:set>
                                    <p:animEffect transition="in" filter="blinds(horizontal)">
                                      <p:cBhvr>
                                        <p:cTn id="239" dur="3000"/>
                                        <p:tgtEl>
                                          <p:spTgt spid="24"/>
                                        </p:tgtEl>
                                      </p:cBhvr>
                                    </p:animEffect>
                                  </p:childTnLst>
                                </p:cTn>
                              </p:par>
                              <p:par>
                                <p:cTn id="240" presetID="3" presetClass="entr" presetSubtype="10" fill="hold" grpId="1" nodeType="withEffect">
                                  <p:stCondLst>
                                    <p:cond delay="0"/>
                                  </p:stCondLst>
                                  <p:childTnLst>
                                    <p:set>
                                      <p:cBhvr>
                                        <p:cTn id="241" dur="1" fill="hold">
                                          <p:stCondLst>
                                            <p:cond delay="0"/>
                                          </p:stCondLst>
                                        </p:cTn>
                                        <p:tgtEl>
                                          <p:spTgt spid="25"/>
                                        </p:tgtEl>
                                        <p:attrNameLst>
                                          <p:attrName>style.visibility</p:attrName>
                                        </p:attrNameLst>
                                      </p:cBhvr>
                                      <p:to>
                                        <p:strVal val="visible"/>
                                      </p:to>
                                    </p:set>
                                    <p:animEffect transition="in" filter="blinds(horizontal)">
                                      <p:cBhvr>
                                        <p:cTn id="242" dur="3000"/>
                                        <p:tgtEl>
                                          <p:spTgt spid="25"/>
                                        </p:tgtEl>
                                      </p:cBhvr>
                                    </p:animEffect>
                                  </p:childTnLst>
                                </p:cTn>
                              </p:par>
                              <p:par>
                                <p:cTn id="243" presetID="3" presetClass="entr" presetSubtype="10" fill="hold" grpId="1" nodeType="withEffect">
                                  <p:stCondLst>
                                    <p:cond delay="0"/>
                                  </p:stCondLst>
                                  <p:childTnLst>
                                    <p:set>
                                      <p:cBhvr>
                                        <p:cTn id="244" dur="1" fill="hold">
                                          <p:stCondLst>
                                            <p:cond delay="0"/>
                                          </p:stCondLst>
                                        </p:cTn>
                                        <p:tgtEl>
                                          <p:spTgt spid="26"/>
                                        </p:tgtEl>
                                        <p:attrNameLst>
                                          <p:attrName>style.visibility</p:attrName>
                                        </p:attrNameLst>
                                      </p:cBhvr>
                                      <p:to>
                                        <p:strVal val="visible"/>
                                      </p:to>
                                    </p:set>
                                    <p:animEffect transition="in" filter="blinds(horizontal)">
                                      <p:cBhvr>
                                        <p:cTn id="245" dur="3000"/>
                                        <p:tgtEl>
                                          <p:spTgt spid="26"/>
                                        </p:tgtEl>
                                      </p:cBhvr>
                                    </p:animEffect>
                                  </p:childTnLst>
                                </p:cTn>
                              </p:par>
                              <p:par>
                                <p:cTn id="246" presetID="3" presetClass="entr" presetSubtype="10" fill="hold" grpId="1" nodeType="withEffect">
                                  <p:stCondLst>
                                    <p:cond delay="0"/>
                                  </p:stCondLst>
                                  <p:childTnLst>
                                    <p:set>
                                      <p:cBhvr>
                                        <p:cTn id="247" dur="1" fill="hold">
                                          <p:stCondLst>
                                            <p:cond delay="0"/>
                                          </p:stCondLst>
                                        </p:cTn>
                                        <p:tgtEl>
                                          <p:spTgt spid="27"/>
                                        </p:tgtEl>
                                        <p:attrNameLst>
                                          <p:attrName>style.visibility</p:attrName>
                                        </p:attrNameLst>
                                      </p:cBhvr>
                                      <p:to>
                                        <p:strVal val="visible"/>
                                      </p:to>
                                    </p:set>
                                    <p:animEffect transition="in" filter="blinds(horizontal)">
                                      <p:cBhvr>
                                        <p:cTn id="248" dur="3000"/>
                                        <p:tgtEl>
                                          <p:spTgt spid="27"/>
                                        </p:tgtEl>
                                      </p:cBhvr>
                                    </p:animEffect>
                                  </p:childTnLst>
                                </p:cTn>
                              </p:par>
                              <p:par>
                                <p:cTn id="249" presetID="3" presetClass="entr" presetSubtype="10" fill="hold" grpId="1" nodeType="withEffect">
                                  <p:stCondLst>
                                    <p:cond delay="0"/>
                                  </p:stCondLst>
                                  <p:childTnLst>
                                    <p:set>
                                      <p:cBhvr>
                                        <p:cTn id="250" dur="1" fill="hold">
                                          <p:stCondLst>
                                            <p:cond delay="0"/>
                                          </p:stCondLst>
                                        </p:cTn>
                                        <p:tgtEl>
                                          <p:spTgt spid="28"/>
                                        </p:tgtEl>
                                        <p:attrNameLst>
                                          <p:attrName>style.visibility</p:attrName>
                                        </p:attrNameLst>
                                      </p:cBhvr>
                                      <p:to>
                                        <p:strVal val="visible"/>
                                      </p:to>
                                    </p:set>
                                    <p:animEffect transition="in" filter="blinds(horizontal)">
                                      <p:cBhvr>
                                        <p:cTn id="251" dur="3000"/>
                                        <p:tgtEl>
                                          <p:spTgt spid="28"/>
                                        </p:tgtEl>
                                      </p:cBhvr>
                                    </p:animEffect>
                                  </p:childTnLst>
                                </p:cTn>
                              </p:par>
                              <p:par>
                                <p:cTn id="252" presetID="3" presetClass="entr" presetSubtype="10" fill="hold" grpId="1" nodeType="withEffect">
                                  <p:stCondLst>
                                    <p:cond delay="0"/>
                                  </p:stCondLst>
                                  <p:childTnLst>
                                    <p:set>
                                      <p:cBhvr>
                                        <p:cTn id="253" dur="1" fill="hold">
                                          <p:stCondLst>
                                            <p:cond delay="0"/>
                                          </p:stCondLst>
                                        </p:cTn>
                                        <p:tgtEl>
                                          <p:spTgt spid="29"/>
                                        </p:tgtEl>
                                        <p:attrNameLst>
                                          <p:attrName>style.visibility</p:attrName>
                                        </p:attrNameLst>
                                      </p:cBhvr>
                                      <p:to>
                                        <p:strVal val="visible"/>
                                      </p:to>
                                    </p:set>
                                    <p:animEffect transition="in" filter="blinds(horizontal)">
                                      <p:cBhvr>
                                        <p:cTn id="254" dur="3000"/>
                                        <p:tgtEl>
                                          <p:spTgt spid="29"/>
                                        </p:tgtEl>
                                      </p:cBhvr>
                                    </p:animEffect>
                                  </p:childTnLst>
                                </p:cTn>
                              </p:par>
                              <p:par>
                                <p:cTn id="255" presetID="3" presetClass="entr" presetSubtype="10" fill="hold" grpId="1" nodeType="withEffect">
                                  <p:stCondLst>
                                    <p:cond delay="0"/>
                                  </p:stCondLst>
                                  <p:childTnLst>
                                    <p:set>
                                      <p:cBhvr>
                                        <p:cTn id="256" dur="1" fill="hold">
                                          <p:stCondLst>
                                            <p:cond delay="0"/>
                                          </p:stCondLst>
                                        </p:cTn>
                                        <p:tgtEl>
                                          <p:spTgt spid="30"/>
                                        </p:tgtEl>
                                        <p:attrNameLst>
                                          <p:attrName>style.visibility</p:attrName>
                                        </p:attrNameLst>
                                      </p:cBhvr>
                                      <p:to>
                                        <p:strVal val="visible"/>
                                      </p:to>
                                    </p:set>
                                    <p:animEffect transition="in" filter="blinds(horizontal)">
                                      <p:cBhvr>
                                        <p:cTn id="257" dur="3000"/>
                                        <p:tgtEl>
                                          <p:spTgt spid="30"/>
                                        </p:tgtEl>
                                      </p:cBhvr>
                                    </p:animEffect>
                                  </p:childTnLst>
                                </p:cTn>
                              </p:par>
                              <p:par>
                                <p:cTn id="258" presetID="3" presetClass="entr" presetSubtype="10" fill="hold" grpId="1" nodeType="withEffect">
                                  <p:stCondLst>
                                    <p:cond delay="0"/>
                                  </p:stCondLst>
                                  <p:childTnLst>
                                    <p:set>
                                      <p:cBhvr>
                                        <p:cTn id="259" dur="1" fill="hold">
                                          <p:stCondLst>
                                            <p:cond delay="0"/>
                                          </p:stCondLst>
                                        </p:cTn>
                                        <p:tgtEl>
                                          <p:spTgt spid="31"/>
                                        </p:tgtEl>
                                        <p:attrNameLst>
                                          <p:attrName>style.visibility</p:attrName>
                                        </p:attrNameLst>
                                      </p:cBhvr>
                                      <p:to>
                                        <p:strVal val="visible"/>
                                      </p:to>
                                    </p:set>
                                    <p:animEffect transition="in" filter="blinds(horizontal)">
                                      <p:cBhvr>
                                        <p:cTn id="260" dur="3000"/>
                                        <p:tgtEl>
                                          <p:spTgt spid="31"/>
                                        </p:tgtEl>
                                      </p:cBhvr>
                                    </p:animEffect>
                                  </p:childTnLst>
                                </p:cTn>
                              </p:par>
                              <p:par>
                                <p:cTn id="261" presetID="3" presetClass="entr" presetSubtype="10" fill="hold" grpId="1" nodeType="withEffect">
                                  <p:stCondLst>
                                    <p:cond delay="0"/>
                                  </p:stCondLst>
                                  <p:childTnLst>
                                    <p:set>
                                      <p:cBhvr>
                                        <p:cTn id="262" dur="1" fill="hold">
                                          <p:stCondLst>
                                            <p:cond delay="0"/>
                                          </p:stCondLst>
                                        </p:cTn>
                                        <p:tgtEl>
                                          <p:spTgt spid="32"/>
                                        </p:tgtEl>
                                        <p:attrNameLst>
                                          <p:attrName>style.visibility</p:attrName>
                                        </p:attrNameLst>
                                      </p:cBhvr>
                                      <p:to>
                                        <p:strVal val="visible"/>
                                      </p:to>
                                    </p:set>
                                    <p:animEffect transition="in" filter="blinds(horizontal)">
                                      <p:cBhvr>
                                        <p:cTn id="263" dur="3000"/>
                                        <p:tgtEl>
                                          <p:spTgt spid="32"/>
                                        </p:tgtEl>
                                      </p:cBhvr>
                                    </p:animEffect>
                                  </p:childTnLst>
                                </p:cTn>
                              </p:par>
                              <p:par>
                                <p:cTn id="264" presetID="3" presetClass="entr" presetSubtype="10" fill="hold" grpId="1" nodeType="withEffect">
                                  <p:stCondLst>
                                    <p:cond delay="0"/>
                                  </p:stCondLst>
                                  <p:childTnLst>
                                    <p:set>
                                      <p:cBhvr>
                                        <p:cTn id="265" dur="1" fill="hold">
                                          <p:stCondLst>
                                            <p:cond delay="0"/>
                                          </p:stCondLst>
                                        </p:cTn>
                                        <p:tgtEl>
                                          <p:spTgt spid="33"/>
                                        </p:tgtEl>
                                        <p:attrNameLst>
                                          <p:attrName>style.visibility</p:attrName>
                                        </p:attrNameLst>
                                      </p:cBhvr>
                                      <p:to>
                                        <p:strVal val="visible"/>
                                      </p:to>
                                    </p:set>
                                    <p:animEffect transition="in" filter="blinds(horizontal)">
                                      <p:cBhvr>
                                        <p:cTn id="266" dur="3000"/>
                                        <p:tgtEl>
                                          <p:spTgt spid="33"/>
                                        </p:tgtEl>
                                      </p:cBhvr>
                                    </p:animEffect>
                                  </p:childTnLst>
                                </p:cTn>
                              </p:par>
                              <p:par>
                                <p:cTn id="267" presetID="3" presetClass="entr" presetSubtype="10" fill="hold" grpId="1" nodeType="withEffect">
                                  <p:stCondLst>
                                    <p:cond delay="0"/>
                                  </p:stCondLst>
                                  <p:childTnLst>
                                    <p:set>
                                      <p:cBhvr>
                                        <p:cTn id="268" dur="1" fill="hold">
                                          <p:stCondLst>
                                            <p:cond delay="0"/>
                                          </p:stCondLst>
                                        </p:cTn>
                                        <p:tgtEl>
                                          <p:spTgt spid="34"/>
                                        </p:tgtEl>
                                        <p:attrNameLst>
                                          <p:attrName>style.visibility</p:attrName>
                                        </p:attrNameLst>
                                      </p:cBhvr>
                                      <p:to>
                                        <p:strVal val="visible"/>
                                      </p:to>
                                    </p:set>
                                    <p:animEffect transition="in" filter="blinds(horizontal)">
                                      <p:cBhvr>
                                        <p:cTn id="269" dur="3000"/>
                                        <p:tgtEl>
                                          <p:spTgt spid="34"/>
                                        </p:tgtEl>
                                      </p:cBhvr>
                                    </p:animEffect>
                                  </p:childTnLst>
                                </p:cTn>
                              </p:par>
                              <p:par>
                                <p:cTn id="270" presetID="3" presetClass="entr" presetSubtype="10" fill="hold" grpId="1" nodeType="withEffect">
                                  <p:stCondLst>
                                    <p:cond delay="0"/>
                                  </p:stCondLst>
                                  <p:childTnLst>
                                    <p:set>
                                      <p:cBhvr>
                                        <p:cTn id="271" dur="1" fill="hold">
                                          <p:stCondLst>
                                            <p:cond delay="0"/>
                                          </p:stCondLst>
                                        </p:cTn>
                                        <p:tgtEl>
                                          <p:spTgt spid="35"/>
                                        </p:tgtEl>
                                        <p:attrNameLst>
                                          <p:attrName>style.visibility</p:attrName>
                                        </p:attrNameLst>
                                      </p:cBhvr>
                                      <p:to>
                                        <p:strVal val="visible"/>
                                      </p:to>
                                    </p:set>
                                    <p:animEffect transition="in" filter="blinds(horizontal)">
                                      <p:cBhvr>
                                        <p:cTn id="272" dur="3000"/>
                                        <p:tgtEl>
                                          <p:spTgt spid="35"/>
                                        </p:tgtEl>
                                      </p:cBhvr>
                                    </p:animEffect>
                                  </p:childTnLst>
                                </p:cTn>
                              </p:par>
                              <p:par>
                                <p:cTn id="273" presetID="3" presetClass="entr" presetSubtype="10" fill="hold" grpId="1" nodeType="withEffect">
                                  <p:stCondLst>
                                    <p:cond delay="0"/>
                                  </p:stCondLst>
                                  <p:childTnLst>
                                    <p:set>
                                      <p:cBhvr>
                                        <p:cTn id="274" dur="1" fill="hold">
                                          <p:stCondLst>
                                            <p:cond delay="0"/>
                                          </p:stCondLst>
                                        </p:cTn>
                                        <p:tgtEl>
                                          <p:spTgt spid="36"/>
                                        </p:tgtEl>
                                        <p:attrNameLst>
                                          <p:attrName>style.visibility</p:attrName>
                                        </p:attrNameLst>
                                      </p:cBhvr>
                                      <p:to>
                                        <p:strVal val="visible"/>
                                      </p:to>
                                    </p:set>
                                    <p:animEffect transition="in" filter="blinds(horizontal)">
                                      <p:cBhvr>
                                        <p:cTn id="275" dur="3000"/>
                                        <p:tgtEl>
                                          <p:spTgt spid="36"/>
                                        </p:tgtEl>
                                      </p:cBhvr>
                                    </p:animEffect>
                                  </p:childTnLst>
                                </p:cTn>
                              </p:par>
                              <p:par>
                                <p:cTn id="276" presetID="3" presetClass="entr" presetSubtype="10" fill="hold" grpId="1" nodeType="withEffect">
                                  <p:stCondLst>
                                    <p:cond delay="0"/>
                                  </p:stCondLst>
                                  <p:childTnLst>
                                    <p:set>
                                      <p:cBhvr>
                                        <p:cTn id="277" dur="1" fill="hold">
                                          <p:stCondLst>
                                            <p:cond delay="0"/>
                                          </p:stCondLst>
                                        </p:cTn>
                                        <p:tgtEl>
                                          <p:spTgt spid="37"/>
                                        </p:tgtEl>
                                        <p:attrNameLst>
                                          <p:attrName>style.visibility</p:attrName>
                                        </p:attrNameLst>
                                      </p:cBhvr>
                                      <p:to>
                                        <p:strVal val="visible"/>
                                      </p:to>
                                    </p:set>
                                    <p:animEffect transition="in" filter="blinds(horizontal)">
                                      <p:cBhvr>
                                        <p:cTn id="278" dur="3000"/>
                                        <p:tgtEl>
                                          <p:spTgt spid="37"/>
                                        </p:tgtEl>
                                      </p:cBhvr>
                                    </p:animEffect>
                                  </p:childTnLst>
                                </p:cTn>
                              </p:par>
                              <p:par>
                                <p:cTn id="279" presetID="3" presetClass="entr" presetSubtype="10" fill="hold" grpId="1" nodeType="withEffect">
                                  <p:stCondLst>
                                    <p:cond delay="0"/>
                                  </p:stCondLst>
                                  <p:childTnLst>
                                    <p:set>
                                      <p:cBhvr>
                                        <p:cTn id="280" dur="1" fill="hold">
                                          <p:stCondLst>
                                            <p:cond delay="0"/>
                                          </p:stCondLst>
                                        </p:cTn>
                                        <p:tgtEl>
                                          <p:spTgt spid="38"/>
                                        </p:tgtEl>
                                        <p:attrNameLst>
                                          <p:attrName>style.visibility</p:attrName>
                                        </p:attrNameLst>
                                      </p:cBhvr>
                                      <p:to>
                                        <p:strVal val="visible"/>
                                      </p:to>
                                    </p:set>
                                    <p:animEffect transition="in" filter="blinds(horizontal)">
                                      <p:cBhvr>
                                        <p:cTn id="281" dur="3000"/>
                                        <p:tgtEl>
                                          <p:spTgt spid="38"/>
                                        </p:tgtEl>
                                      </p:cBhvr>
                                    </p:animEffect>
                                  </p:childTnLst>
                                </p:cTn>
                              </p:par>
                              <p:par>
                                <p:cTn id="282" presetID="3" presetClass="entr" presetSubtype="10" fill="hold" grpId="1" nodeType="withEffect">
                                  <p:stCondLst>
                                    <p:cond delay="0"/>
                                  </p:stCondLst>
                                  <p:childTnLst>
                                    <p:set>
                                      <p:cBhvr>
                                        <p:cTn id="283" dur="1" fill="hold">
                                          <p:stCondLst>
                                            <p:cond delay="0"/>
                                          </p:stCondLst>
                                        </p:cTn>
                                        <p:tgtEl>
                                          <p:spTgt spid="39"/>
                                        </p:tgtEl>
                                        <p:attrNameLst>
                                          <p:attrName>style.visibility</p:attrName>
                                        </p:attrNameLst>
                                      </p:cBhvr>
                                      <p:to>
                                        <p:strVal val="visible"/>
                                      </p:to>
                                    </p:set>
                                    <p:animEffect transition="in" filter="blinds(horizontal)">
                                      <p:cBhvr>
                                        <p:cTn id="284" dur="3000"/>
                                        <p:tgtEl>
                                          <p:spTgt spid="39"/>
                                        </p:tgtEl>
                                      </p:cBhvr>
                                    </p:animEffect>
                                  </p:childTnLst>
                                </p:cTn>
                              </p:par>
                              <p:par>
                                <p:cTn id="285" presetID="3" presetClass="entr" presetSubtype="10" fill="hold" grpId="1" nodeType="withEffect">
                                  <p:stCondLst>
                                    <p:cond delay="0"/>
                                  </p:stCondLst>
                                  <p:childTnLst>
                                    <p:set>
                                      <p:cBhvr>
                                        <p:cTn id="286" dur="1" fill="hold">
                                          <p:stCondLst>
                                            <p:cond delay="0"/>
                                          </p:stCondLst>
                                        </p:cTn>
                                        <p:tgtEl>
                                          <p:spTgt spid="40"/>
                                        </p:tgtEl>
                                        <p:attrNameLst>
                                          <p:attrName>style.visibility</p:attrName>
                                        </p:attrNameLst>
                                      </p:cBhvr>
                                      <p:to>
                                        <p:strVal val="visible"/>
                                      </p:to>
                                    </p:set>
                                    <p:animEffect transition="in" filter="blinds(horizontal)">
                                      <p:cBhvr>
                                        <p:cTn id="287" dur="3000"/>
                                        <p:tgtEl>
                                          <p:spTgt spid="40"/>
                                        </p:tgtEl>
                                      </p:cBhvr>
                                    </p:animEffect>
                                  </p:childTnLst>
                                </p:cTn>
                              </p:par>
                              <p:par>
                                <p:cTn id="288" presetID="3" presetClass="entr" presetSubtype="10" fill="hold" grpId="1" nodeType="withEffect">
                                  <p:stCondLst>
                                    <p:cond delay="0"/>
                                  </p:stCondLst>
                                  <p:childTnLst>
                                    <p:set>
                                      <p:cBhvr>
                                        <p:cTn id="289" dur="1" fill="hold">
                                          <p:stCondLst>
                                            <p:cond delay="0"/>
                                          </p:stCondLst>
                                        </p:cTn>
                                        <p:tgtEl>
                                          <p:spTgt spid="41"/>
                                        </p:tgtEl>
                                        <p:attrNameLst>
                                          <p:attrName>style.visibility</p:attrName>
                                        </p:attrNameLst>
                                      </p:cBhvr>
                                      <p:to>
                                        <p:strVal val="visible"/>
                                      </p:to>
                                    </p:set>
                                    <p:animEffect transition="in" filter="blinds(horizontal)">
                                      <p:cBhvr>
                                        <p:cTn id="290" dur="3000"/>
                                        <p:tgtEl>
                                          <p:spTgt spid="41"/>
                                        </p:tgtEl>
                                      </p:cBhvr>
                                    </p:animEffect>
                                  </p:childTnLst>
                                </p:cTn>
                              </p:par>
                              <p:par>
                                <p:cTn id="291" presetID="3" presetClass="entr" presetSubtype="10" fill="hold" grpId="1" nodeType="withEffect">
                                  <p:stCondLst>
                                    <p:cond delay="0"/>
                                  </p:stCondLst>
                                  <p:childTnLst>
                                    <p:set>
                                      <p:cBhvr>
                                        <p:cTn id="292" dur="1" fill="hold">
                                          <p:stCondLst>
                                            <p:cond delay="0"/>
                                          </p:stCondLst>
                                        </p:cTn>
                                        <p:tgtEl>
                                          <p:spTgt spid="42"/>
                                        </p:tgtEl>
                                        <p:attrNameLst>
                                          <p:attrName>style.visibility</p:attrName>
                                        </p:attrNameLst>
                                      </p:cBhvr>
                                      <p:to>
                                        <p:strVal val="visible"/>
                                      </p:to>
                                    </p:set>
                                    <p:animEffect transition="in" filter="blinds(horizontal)">
                                      <p:cBhvr>
                                        <p:cTn id="293" dur="3000"/>
                                        <p:tgtEl>
                                          <p:spTgt spid="42"/>
                                        </p:tgtEl>
                                      </p:cBhvr>
                                    </p:animEffect>
                                  </p:childTnLst>
                                </p:cTn>
                              </p:par>
                              <p:par>
                                <p:cTn id="294" presetID="3" presetClass="entr" presetSubtype="10" fill="hold" grpId="1" nodeType="withEffect">
                                  <p:stCondLst>
                                    <p:cond delay="0"/>
                                  </p:stCondLst>
                                  <p:childTnLst>
                                    <p:set>
                                      <p:cBhvr>
                                        <p:cTn id="295" dur="1" fill="hold">
                                          <p:stCondLst>
                                            <p:cond delay="0"/>
                                          </p:stCondLst>
                                        </p:cTn>
                                        <p:tgtEl>
                                          <p:spTgt spid="43"/>
                                        </p:tgtEl>
                                        <p:attrNameLst>
                                          <p:attrName>style.visibility</p:attrName>
                                        </p:attrNameLst>
                                      </p:cBhvr>
                                      <p:to>
                                        <p:strVal val="visible"/>
                                      </p:to>
                                    </p:set>
                                    <p:animEffect transition="in" filter="blinds(horizontal)">
                                      <p:cBhvr>
                                        <p:cTn id="296" dur="3000"/>
                                        <p:tgtEl>
                                          <p:spTgt spid="43"/>
                                        </p:tgtEl>
                                      </p:cBhvr>
                                    </p:animEffect>
                                  </p:childTnLst>
                                </p:cTn>
                              </p:par>
                              <p:par>
                                <p:cTn id="297" presetID="3" presetClass="entr" presetSubtype="10" fill="hold" grpId="1" nodeType="withEffect">
                                  <p:stCondLst>
                                    <p:cond delay="0"/>
                                  </p:stCondLst>
                                  <p:childTnLst>
                                    <p:set>
                                      <p:cBhvr>
                                        <p:cTn id="298" dur="1" fill="hold">
                                          <p:stCondLst>
                                            <p:cond delay="0"/>
                                          </p:stCondLst>
                                        </p:cTn>
                                        <p:tgtEl>
                                          <p:spTgt spid="44"/>
                                        </p:tgtEl>
                                        <p:attrNameLst>
                                          <p:attrName>style.visibility</p:attrName>
                                        </p:attrNameLst>
                                      </p:cBhvr>
                                      <p:to>
                                        <p:strVal val="visible"/>
                                      </p:to>
                                    </p:set>
                                    <p:animEffect transition="in" filter="blinds(horizontal)">
                                      <p:cBhvr>
                                        <p:cTn id="299" dur="3000"/>
                                        <p:tgtEl>
                                          <p:spTgt spid="44"/>
                                        </p:tgtEl>
                                      </p:cBhvr>
                                    </p:animEffect>
                                  </p:childTnLst>
                                </p:cTn>
                              </p:par>
                              <p:par>
                                <p:cTn id="300" presetID="3" presetClass="entr" presetSubtype="10" fill="hold" grpId="1" nodeType="withEffect">
                                  <p:stCondLst>
                                    <p:cond delay="0"/>
                                  </p:stCondLst>
                                  <p:childTnLst>
                                    <p:set>
                                      <p:cBhvr>
                                        <p:cTn id="301" dur="1" fill="hold">
                                          <p:stCondLst>
                                            <p:cond delay="0"/>
                                          </p:stCondLst>
                                        </p:cTn>
                                        <p:tgtEl>
                                          <p:spTgt spid="45"/>
                                        </p:tgtEl>
                                        <p:attrNameLst>
                                          <p:attrName>style.visibility</p:attrName>
                                        </p:attrNameLst>
                                      </p:cBhvr>
                                      <p:to>
                                        <p:strVal val="visible"/>
                                      </p:to>
                                    </p:set>
                                    <p:animEffect transition="in" filter="blinds(horizontal)">
                                      <p:cBhvr>
                                        <p:cTn id="302" dur="3000"/>
                                        <p:tgtEl>
                                          <p:spTgt spid="45"/>
                                        </p:tgtEl>
                                      </p:cBhvr>
                                    </p:animEffect>
                                  </p:childTnLst>
                                </p:cTn>
                              </p:par>
                              <p:par>
                                <p:cTn id="303" presetID="3" presetClass="entr" presetSubtype="10" fill="hold" grpId="1" nodeType="withEffect">
                                  <p:stCondLst>
                                    <p:cond delay="0"/>
                                  </p:stCondLst>
                                  <p:childTnLst>
                                    <p:set>
                                      <p:cBhvr>
                                        <p:cTn id="304" dur="1" fill="hold">
                                          <p:stCondLst>
                                            <p:cond delay="0"/>
                                          </p:stCondLst>
                                        </p:cTn>
                                        <p:tgtEl>
                                          <p:spTgt spid="46"/>
                                        </p:tgtEl>
                                        <p:attrNameLst>
                                          <p:attrName>style.visibility</p:attrName>
                                        </p:attrNameLst>
                                      </p:cBhvr>
                                      <p:to>
                                        <p:strVal val="visible"/>
                                      </p:to>
                                    </p:set>
                                    <p:animEffect transition="in" filter="blinds(horizontal)">
                                      <p:cBhvr>
                                        <p:cTn id="305" dur="3000"/>
                                        <p:tgtEl>
                                          <p:spTgt spid="46"/>
                                        </p:tgtEl>
                                      </p:cBhvr>
                                    </p:animEffect>
                                  </p:childTnLst>
                                </p:cTn>
                              </p:par>
                              <p:par>
                                <p:cTn id="306" presetID="3" presetClass="entr" presetSubtype="10" fill="hold" grpId="1" nodeType="withEffect">
                                  <p:stCondLst>
                                    <p:cond delay="0"/>
                                  </p:stCondLst>
                                  <p:childTnLst>
                                    <p:set>
                                      <p:cBhvr>
                                        <p:cTn id="307" dur="1" fill="hold">
                                          <p:stCondLst>
                                            <p:cond delay="0"/>
                                          </p:stCondLst>
                                        </p:cTn>
                                        <p:tgtEl>
                                          <p:spTgt spid="47"/>
                                        </p:tgtEl>
                                        <p:attrNameLst>
                                          <p:attrName>style.visibility</p:attrName>
                                        </p:attrNameLst>
                                      </p:cBhvr>
                                      <p:to>
                                        <p:strVal val="visible"/>
                                      </p:to>
                                    </p:set>
                                    <p:animEffect transition="in" filter="blinds(horizontal)">
                                      <p:cBhvr>
                                        <p:cTn id="308" dur="3000"/>
                                        <p:tgtEl>
                                          <p:spTgt spid="47"/>
                                        </p:tgtEl>
                                      </p:cBhvr>
                                    </p:animEffect>
                                  </p:childTnLst>
                                </p:cTn>
                              </p:par>
                              <p:par>
                                <p:cTn id="309" presetID="23" presetClass="entr" presetSubtype="272" fill="hold" grpId="2" nodeType="withEffect">
                                  <p:stCondLst>
                                    <p:cond delay="0"/>
                                  </p:stCondLst>
                                  <p:childTnLst>
                                    <p:set>
                                      <p:cBhvr>
                                        <p:cTn id="310" dur="1" fill="hold">
                                          <p:stCondLst>
                                            <p:cond delay="0"/>
                                          </p:stCondLst>
                                        </p:cTn>
                                        <p:tgtEl>
                                          <p:spTgt spid="5"/>
                                        </p:tgtEl>
                                        <p:attrNameLst>
                                          <p:attrName>style.visibility</p:attrName>
                                        </p:attrNameLst>
                                      </p:cBhvr>
                                      <p:to>
                                        <p:strVal val="visible"/>
                                      </p:to>
                                    </p:set>
                                    <p:anim calcmode="lin" valueType="num">
                                      <p:cBhvr>
                                        <p:cTn id="311" dur="3000" fill="hold"/>
                                        <p:tgtEl>
                                          <p:spTgt spid="5"/>
                                        </p:tgtEl>
                                        <p:attrNameLst>
                                          <p:attrName>ppt_w</p:attrName>
                                        </p:attrNameLst>
                                      </p:cBhvr>
                                      <p:tavLst>
                                        <p:tav tm="0">
                                          <p:val>
                                            <p:strVal val="2/3*#ppt_w"/>
                                          </p:val>
                                        </p:tav>
                                        <p:tav tm="100000">
                                          <p:val>
                                            <p:strVal val="#ppt_w"/>
                                          </p:val>
                                        </p:tav>
                                      </p:tavLst>
                                    </p:anim>
                                    <p:anim calcmode="lin" valueType="num">
                                      <p:cBhvr>
                                        <p:cTn id="312" dur="3000" fill="hold"/>
                                        <p:tgtEl>
                                          <p:spTgt spid="5"/>
                                        </p:tgtEl>
                                        <p:attrNameLst>
                                          <p:attrName>ppt_h</p:attrName>
                                        </p:attrNameLst>
                                      </p:cBhvr>
                                      <p:tavLst>
                                        <p:tav tm="0">
                                          <p:val>
                                            <p:strVal val="2/3*#ppt_h"/>
                                          </p:val>
                                        </p:tav>
                                        <p:tav tm="100000">
                                          <p:val>
                                            <p:strVal val="#ppt_h"/>
                                          </p:val>
                                        </p:tav>
                                      </p:tavLst>
                                    </p:anim>
                                  </p:childTnLst>
                                </p:cTn>
                              </p:par>
                              <p:par>
                                <p:cTn id="313" presetID="23" presetClass="entr" presetSubtype="272" fill="hold" grpId="2" nodeType="withEffect">
                                  <p:stCondLst>
                                    <p:cond delay="0"/>
                                  </p:stCondLst>
                                  <p:childTnLst>
                                    <p:set>
                                      <p:cBhvr>
                                        <p:cTn id="314" dur="1" fill="hold">
                                          <p:stCondLst>
                                            <p:cond delay="0"/>
                                          </p:stCondLst>
                                        </p:cTn>
                                        <p:tgtEl>
                                          <p:spTgt spid="6"/>
                                        </p:tgtEl>
                                        <p:attrNameLst>
                                          <p:attrName>style.visibility</p:attrName>
                                        </p:attrNameLst>
                                      </p:cBhvr>
                                      <p:to>
                                        <p:strVal val="visible"/>
                                      </p:to>
                                    </p:set>
                                    <p:anim calcmode="lin" valueType="num">
                                      <p:cBhvr>
                                        <p:cTn id="315" dur="3000" fill="hold"/>
                                        <p:tgtEl>
                                          <p:spTgt spid="6"/>
                                        </p:tgtEl>
                                        <p:attrNameLst>
                                          <p:attrName>ppt_w</p:attrName>
                                        </p:attrNameLst>
                                      </p:cBhvr>
                                      <p:tavLst>
                                        <p:tav tm="0">
                                          <p:val>
                                            <p:strVal val="2/3*#ppt_w"/>
                                          </p:val>
                                        </p:tav>
                                        <p:tav tm="100000">
                                          <p:val>
                                            <p:strVal val="#ppt_w"/>
                                          </p:val>
                                        </p:tav>
                                      </p:tavLst>
                                    </p:anim>
                                    <p:anim calcmode="lin" valueType="num">
                                      <p:cBhvr>
                                        <p:cTn id="316" dur="3000" fill="hold"/>
                                        <p:tgtEl>
                                          <p:spTgt spid="6"/>
                                        </p:tgtEl>
                                        <p:attrNameLst>
                                          <p:attrName>ppt_h</p:attrName>
                                        </p:attrNameLst>
                                      </p:cBhvr>
                                      <p:tavLst>
                                        <p:tav tm="0">
                                          <p:val>
                                            <p:strVal val="2/3*#ppt_h"/>
                                          </p:val>
                                        </p:tav>
                                        <p:tav tm="100000">
                                          <p:val>
                                            <p:strVal val="#ppt_h"/>
                                          </p:val>
                                        </p:tav>
                                      </p:tavLst>
                                    </p:anim>
                                  </p:childTnLst>
                                </p:cTn>
                              </p:par>
                              <p:par>
                                <p:cTn id="317" presetID="23" presetClass="entr" presetSubtype="272" fill="hold" grpId="2" nodeType="withEffect">
                                  <p:stCondLst>
                                    <p:cond delay="0"/>
                                  </p:stCondLst>
                                  <p:childTnLst>
                                    <p:set>
                                      <p:cBhvr>
                                        <p:cTn id="318" dur="1" fill="hold">
                                          <p:stCondLst>
                                            <p:cond delay="0"/>
                                          </p:stCondLst>
                                        </p:cTn>
                                        <p:tgtEl>
                                          <p:spTgt spid="7"/>
                                        </p:tgtEl>
                                        <p:attrNameLst>
                                          <p:attrName>style.visibility</p:attrName>
                                        </p:attrNameLst>
                                      </p:cBhvr>
                                      <p:to>
                                        <p:strVal val="visible"/>
                                      </p:to>
                                    </p:set>
                                    <p:anim calcmode="lin" valueType="num">
                                      <p:cBhvr>
                                        <p:cTn id="319" dur="3000" fill="hold"/>
                                        <p:tgtEl>
                                          <p:spTgt spid="7"/>
                                        </p:tgtEl>
                                        <p:attrNameLst>
                                          <p:attrName>ppt_w</p:attrName>
                                        </p:attrNameLst>
                                      </p:cBhvr>
                                      <p:tavLst>
                                        <p:tav tm="0">
                                          <p:val>
                                            <p:strVal val="2/3*#ppt_w"/>
                                          </p:val>
                                        </p:tav>
                                        <p:tav tm="100000">
                                          <p:val>
                                            <p:strVal val="#ppt_w"/>
                                          </p:val>
                                        </p:tav>
                                      </p:tavLst>
                                    </p:anim>
                                    <p:anim calcmode="lin" valueType="num">
                                      <p:cBhvr>
                                        <p:cTn id="320" dur="3000" fill="hold"/>
                                        <p:tgtEl>
                                          <p:spTgt spid="7"/>
                                        </p:tgtEl>
                                        <p:attrNameLst>
                                          <p:attrName>ppt_h</p:attrName>
                                        </p:attrNameLst>
                                      </p:cBhvr>
                                      <p:tavLst>
                                        <p:tav tm="0">
                                          <p:val>
                                            <p:strVal val="2/3*#ppt_h"/>
                                          </p:val>
                                        </p:tav>
                                        <p:tav tm="100000">
                                          <p:val>
                                            <p:strVal val="#ppt_h"/>
                                          </p:val>
                                        </p:tav>
                                      </p:tavLst>
                                    </p:anim>
                                  </p:childTnLst>
                                </p:cTn>
                              </p:par>
                              <p:par>
                                <p:cTn id="321" presetID="23" presetClass="entr" presetSubtype="272" fill="hold" grpId="2" nodeType="withEffect">
                                  <p:stCondLst>
                                    <p:cond delay="0"/>
                                  </p:stCondLst>
                                  <p:childTnLst>
                                    <p:set>
                                      <p:cBhvr>
                                        <p:cTn id="322" dur="1" fill="hold">
                                          <p:stCondLst>
                                            <p:cond delay="0"/>
                                          </p:stCondLst>
                                        </p:cTn>
                                        <p:tgtEl>
                                          <p:spTgt spid="8"/>
                                        </p:tgtEl>
                                        <p:attrNameLst>
                                          <p:attrName>style.visibility</p:attrName>
                                        </p:attrNameLst>
                                      </p:cBhvr>
                                      <p:to>
                                        <p:strVal val="visible"/>
                                      </p:to>
                                    </p:set>
                                    <p:anim calcmode="lin" valueType="num">
                                      <p:cBhvr>
                                        <p:cTn id="323" dur="3000" fill="hold"/>
                                        <p:tgtEl>
                                          <p:spTgt spid="8"/>
                                        </p:tgtEl>
                                        <p:attrNameLst>
                                          <p:attrName>ppt_w</p:attrName>
                                        </p:attrNameLst>
                                      </p:cBhvr>
                                      <p:tavLst>
                                        <p:tav tm="0">
                                          <p:val>
                                            <p:strVal val="2/3*#ppt_w"/>
                                          </p:val>
                                        </p:tav>
                                        <p:tav tm="100000">
                                          <p:val>
                                            <p:strVal val="#ppt_w"/>
                                          </p:val>
                                        </p:tav>
                                      </p:tavLst>
                                    </p:anim>
                                    <p:anim calcmode="lin" valueType="num">
                                      <p:cBhvr>
                                        <p:cTn id="324" dur="3000" fill="hold"/>
                                        <p:tgtEl>
                                          <p:spTgt spid="8"/>
                                        </p:tgtEl>
                                        <p:attrNameLst>
                                          <p:attrName>ppt_h</p:attrName>
                                        </p:attrNameLst>
                                      </p:cBhvr>
                                      <p:tavLst>
                                        <p:tav tm="0">
                                          <p:val>
                                            <p:strVal val="2/3*#ppt_h"/>
                                          </p:val>
                                        </p:tav>
                                        <p:tav tm="100000">
                                          <p:val>
                                            <p:strVal val="#ppt_h"/>
                                          </p:val>
                                        </p:tav>
                                      </p:tavLst>
                                    </p:anim>
                                  </p:childTnLst>
                                </p:cTn>
                              </p:par>
                              <p:par>
                                <p:cTn id="325" presetID="23" presetClass="entr" presetSubtype="272" fill="hold" grpId="2" nodeType="withEffect">
                                  <p:stCondLst>
                                    <p:cond delay="0"/>
                                  </p:stCondLst>
                                  <p:childTnLst>
                                    <p:set>
                                      <p:cBhvr>
                                        <p:cTn id="326" dur="1" fill="hold">
                                          <p:stCondLst>
                                            <p:cond delay="0"/>
                                          </p:stCondLst>
                                        </p:cTn>
                                        <p:tgtEl>
                                          <p:spTgt spid="9"/>
                                        </p:tgtEl>
                                        <p:attrNameLst>
                                          <p:attrName>style.visibility</p:attrName>
                                        </p:attrNameLst>
                                      </p:cBhvr>
                                      <p:to>
                                        <p:strVal val="visible"/>
                                      </p:to>
                                    </p:set>
                                    <p:anim calcmode="lin" valueType="num">
                                      <p:cBhvr>
                                        <p:cTn id="327" dur="3000" fill="hold"/>
                                        <p:tgtEl>
                                          <p:spTgt spid="9"/>
                                        </p:tgtEl>
                                        <p:attrNameLst>
                                          <p:attrName>ppt_w</p:attrName>
                                        </p:attrNameLst>
                                      </p:cBhvr>
                                      <p:tavLst>
                                        <p:tav tm="0">
                                          <p:val>
                                            <p:strVal val="2/3*#ppt_w"/>
                                          </p:val>
                                        </p:tav>
                                        <p:tav tm="100000">
                                          <p:val>
                                            <p:strVal val="#ppt_w"/>
                                          </p:val>
                                        </p:tav>
                                      </p:tavLst>
                                    </p:anim>
                                    <p:anim calcmode="lin" valueType="num">
                                      <p:cBhvr>
                                        <p:cTn id="328" dur="3000" fill="hold"/>
                                        <p:tgtEl>
                                          <p:spTgt spid="9"/>
                                        </p:tgtEl>
                                        <p:attrNameLst>
                                          <p:attrName>ppt_h</p:attrName>
                                        </p:attrNameLst>
                                      </p:cBhvr>
                                      <p:tavLst>
                                        <p:tav tm="0">
                                          <p:val>
                                            <p:strVal val="2/3*#ppt_h"/>
                                          </p:val>
                                        </p:tav>
                                        <p:tav tm="100000">
                                          <p:val>
                                            <p:strVal val="#ppt_h"/>
                                          </p:val>
                                        </p:tav>
                                      </p:tavLst>
                                    </p:anim>
                                  </p:childTnLst>
                                </p:cTn>
                              </p:par>
                              <p:par>
                                <p:cTn id="329" presetID="23" presetClass="entr" presetSubtype="272" fill="hold" grpId="2" nodeType="withEffect">
                                  <p:stCondLst>
                                    <p:cond delay="0"/>
                                  </p:stCondLst>
                                  <p:childTnLst>
                                    <p:set>
                                      <p:cBhvr>
                                        <p:cTn id="330" dur="1" fill="hold">
                                          <p:stCondLst>
                                            <p:cond delay="0"/>
                                          </p:stCondLst>
                                        </p:cTn>
                                        <p:tgtEl>
                                          <p:spTgt spid="10"/>
                                        </p:tgtEl>
                                        <p:attrNameLst>
                                          <p:attrName>style.visibility</p:attrName>
                                        </p:attrNameLst>
                                      </p:cBhvr>
                                      <p:to>
                                        <p:strVal val="visible"/>
                                      </p:to>
                                    </p:set>
                                    <p:anim calcmode="lin" valueType="num">
                                      <p:cBhvr>
                                        <p:cTn id="331" dur="3000" fill="hold"/>
                                        <p:tgtEl>
                                          <p:spTgt spid="10"/>
                                        </p:tgtEl>
                                        <p:attrNameLst>
                                          <p:attrName>ppt_w</p:attrName>
                                        </p:attrNameLst>
                                      </p:cBhvr>
                                      <p:tavLst>
                                        <p:tav tm="0">
                                          <p:val>
                                            <p:strVal val="2/3*#ppt_w"/>
                                          </p:val>
                                        </p:tav>
                                        <p:tav tm="100000">
                                          <p:val>
                                            <p:strVal val="#ppt_w"/>
                                          </p:val>
                                        </p:tav>
                                      </p:tavLst>
                                    </p:anim>
                                    <p:anim calcmode="lin" valueType="num">
                                      <p:cBhvr>
                                        <p:cTn id="332" dur="3000" fill="hold"/>
                                        <p:tgtEl>
                                          <p:spTgt spid="10"/>
                                        </p:tgtEl>
                                        <p:attrNameLst>
                                          <p:attrName>ppt_h</p:attrName>
                                        </p:attrNameLst>
                                      </p:cBhvr>
                                      <p:tavLst>
                                        <p:tav tm="0">
                                          <p:val>
                                            <p:strVal val="2/3*#ppt_h"/>
                                          </p:val>
                                        </p:tav>
                                        <p:tav tm="100000">
                                          <p:val>
                                            <p:strVal val="#ppt_h"/>
                                          </p:val>
                                        </p:tav>
                                      </p:tavLst>
                                    </p:anim>
                                  </p:childTnLst>
                                </p:cTn>
                              </p:par>
                              <p:par>
                                <p:cTn id="333" presetID="23" presetClass="entr" presetSubtype="272" fill="hold" grpId="2" nodeType="withEffect">
                                  <p:stCondLst>
                                    <p:cond delay="0"/>
                                  </p:stCondLst>
                                  <p:childTnLst>
                                    <p:set>
                                      <p:cBhvr>
                                        <p:cTn id="334" dur="1" fill="hold">
                                          <p:stCondLst>
                                            <p:cond delay="0"/>
                                          </p:stCondLst>
                                        </p:cTn>
                                        <p:tgtEl>
                                          <p:spTgt spid="11"/>
                                        </p:tgtEl>
                                        <p:attrNameLst>
                                          <p:attrName>style.visibility</p:attrName>
                                        </p:attrNameLst>
                                      </p:cBhvr>
                                      <p:to>
                                        <p:strVal val="visible"/>
                                      </p:to>
                                    </p:set>
                                    <p:anim calcmode="lin" valueType="num">
                                      <p:cBhvr>
                                        <p:cTn id="335" dur="3000" fill="hold"/>
                                        <p:tgtEl>
                                          <p:spTgt spid="11"/>
                                        </p:tgtEl>
                                        <p:attrNameLst>
                                          <p:attrName>ppt_w</p:attrName>
                                        </p:attrNameLst>
                                      </p:cBhvr>
                                      <p:tavLst>
                                        <p:tav tm="0">
                                          <p:val>
                                            <p:strVal val="2/3*#ppt_w"/>
                                          </p:val>
                                        </p:tav>
                                        <p:tav tm="100000">
                                          <p:val>
                                            <p:strVal val="#ppt_w"/>
                                          </p:val>
                                        </p:tav>
                                      </p:tavLst>
                                    </p:anim>
                                    <p:anim calcmode="lin" valueType="num">
                                      <p:cBhvr>
                                        <p:cTn id="336" dur="3000" fill="hold"/>
                                        <p:tgtEl>
                                          <p:spTgt spid="11"/>
                                        </p:tgtEl>
                                        <p:attrNameLst>
                                          <p:attrName>ppt_h</p:attrName>
                                        </p:attrNameLst>
                                      </p:cBhvr>
                                      <p:tavLst>
                                        <p:tav tm="0">
                                          <p:val>
                                            <p:strVal val="2/3*#ppt_h"/>
                                          </p:val>
                                        </p:tav>
                                        <p:tav tm="100000">
                                          <p:val>
                                            <p:strVal val="#ppt_h"/>
                                          </p:val>
                                        </p:tav>
                                      </p:tavLst>
                                    </p:anim>
                                  </p:childTnLst>
                                </p:cTn>
                              </p:par>
                              <p:par>
                                <p:cTn id="337" presetID="23" presetClass="entr" presetSubtype="272" fill="hold" grpId="2" nodeType="withEffect">
                                  <p:stCondLst>
                                    <p:cond delay="0"/>
                                  </p:stCondLst>
                                  <p:childTnLst>
                                    <p:set>
                                      <p:cBhvr>
                                        <p:cTn id="338" dur="1" fill="hold">
                                          <p:stCondLst>
                                            <p:cond delay="0"/>
                                          </p:stCondLst>
                                        </p:cTn>
                                        <p:tgtEl>
                                          <p:spTgt spid="12"/>
                                        </p:tgtEl>
                                        <p:attrNameLst>
                                          <p:attrName>style.visibility</p:attrName>
                                        </p:attrNameLst>
                                      </p:cBhvr>
                                      <p:to>
                                        <p:strVal val="visible"/>
                                      </p:to>
                                    </p:set>
                                    <p:anim calcmode="lin" valueType="num">
                                      <p:cBhvr>
                                        <p:cTn id="339" dur="3000" fill="hold"/>
                                        <p:tgtEl>
                                          <p:spTgt spid="12"/>
                                        </p:tgtEl>
                                        <p:attrNameLst>
                                          <p:attrName>ppt_w</p:attrName>
                                        </p:attrNameLst>
                                      </p:cBhvr>
                                      <p:tavLst>
                                        <p:tav tm="0">
                                          <p:val>
                                            <p:strVal val="2/3*#ppt_w"/>
                                          </p:val>
                                        </p:tav>
                                        <p:tav tm="100000">
                                          <p:val>
                                            <p:strVal val="#ppt_w"/>
                                          </p:val>
                                        </p:tav>
                                      </p:tavLst>
                                    </p:anim>
                                    <p:anim calcmode="lin" valueType="num">
                                      <p:cBhvr>
                                        <p:cTn id="340" dur="3000" fill="hold"/>
                                        <p:tgtEl>
                                          <p:spTgt spid="12"/>
                                        </p:tgtEl>
                                        <p:attrNameLst>
                                          <p:attrName>ppt_h</p:attrName>
                                        </p:attrNameLst>
                                      </p:cBhvr>
                                      <p:tavLst>
                                        <p:tav tm="0">
                                          <p:val>
                                            <p:strVal val="2/3*#ppt_h"/>
                                          </p:val>
                                        </p:tav>
                                        <p:tav tm="100000">
                                          <p:val>
                                            <p:strVal val="#ppt_h"/>
                                          </p:val>
                                        </p:tav>
                                      </p:tavLst>
                                    </p:anim>
                                  </p:childTnLst>
                                </p:cTn>
                              </p:par>
                              <p:par>
                                <p:cTn id="341" presetID="23" presetClass="entr" presetSubtype="272" fill="hold" grpId="2" nodeType="withEffect">
                                  <p:stCondLst>
                                    <p:cond delay="0"/>
                                  </p:stCondLst>
                                  <p:childTnLst>
                                    <p:set>
                                      <p:cBhvr>
                                        <p:cTn id="342" dur="1" fill="hold">
                                          <p:stCondLst>
                                            <p:cond delay="0"/>
                                          </p:stCondLst>
                                        </p:cTn>
                                        <p:tgtEl>
                                          <p:spTgt spid="13"/>
                                        </p:tgtEl>
                                        <p:attrNameLst>
                                          <p:attrName>style.visibility</p:attrName>
                                        </p:attrNameLst>
                                      </p:cBhvr>
                                      <p:to>
                                        <p:strVal val="visible"/>
                                      </p:to>
                                    </p:set>
                                    <p:anim calcmode="lin" valueType="num">
                                      <p:cBhvr>
                                        <p:cTn id="343" dur="3000" fill="hold"/>
                                        <p:tgtEl>
                                          <p:spTgt spid="13"/>
                                        </p:tgtEl>
                                        <p:attrNameLst>
                                          <p:attrName>ppt_w</p:attrName>
                                        </p:attrNameLst>
                                      </p:cBhvr>
                                      <p:tavLst>
                                        <p:tav tm="0">
                                          <p:val>
                                            <p:strVal val="2/3*#ppt_w"/>
                                          </p:val>
                                        </p:tav>
                                        <p:tav tm="100000">
                                          <p:val>
                                            <p:strVal val="#ppt_w"/>
                                          </p:val>
                                        </p:tav>
                                      </p:tavLst>
                                    </p:anim>
                                    <p:anim calcmode="lin" valueType="num">
                                      <p:cBhvr>
                                        <p:cTn id="344" dur="3000" fill="hold"/>
                                        <p:tgtEl>
                                          <p:spTgt spid="13"/>
                                        </p:tgtEl>
                                        <p:attrNameLst>
                                          <p:attrName>ppt_h</p:attrName>
                                        </p:attrNameLst>
                                      </p:cBhvr>
                                      <p:tavLst>
                                        <p:tav tm="0">
                                          <p:val>
                                            <p:strVal val="2/3*#ppt_h"/>
                                          </p:val>
                                        </p:tav>
                                        <p:tav tm="100000">
                                          <p:val>
                                            <p:strVal val="#ppt_h"/>
                                          </p:val>
                                        </p:tav>
                                      </p:tavLst>
                                    </p:anim>
                                  </p:childTnLst>
                                </p:cTn>
                              </p:par>
                              <p:par>
                                <p:cTn id="345" presetID="23" presetClass="entr" presetSubtype="272" fill="hold" grpId="2" nodeType="withEffect">
                                  <p:stCondLst>
                                    <p:cond delay="0"/>
                                  </p:stCondLst>
                                  <p:childTnLst>
                                    <p:set>
                                      <p:cBhvr>
                                        <p:cTn id="346" dur="1" fill="hold">
                                          <p:stCondLst>
                                            <p:cond delay="0"/>
                                          </p:stCondLst>
                                        </p:cTn>
                                        <p:tgtEl>
                                          <p:spTgt spid="14"/>
                                        </p:tgtEl>
                                        <p:attrNameLst>
                                          <p:attrName>style.visibility</p:attrName>
                                        </p:attrNameLst>
                                      </p:cBhvr>
                                      <p:to>
                                        <p:strVal val="visible"/>
                                      </p:to>
                                    </p:set>
                                    <p:anim calcmode="lin" valueType="num">
                                      <p:cBhvr>
                                        <p:cTn id="347" dur="3000" fill="hold"/>
                                        <p:tgtEl>
                                          <p:spTgt spid="14"/>
                                        </p:tgtEl>
                                        <p:attrNameLst>
                                          <p:attrName>ppt_w</p:attrName>
                                        </p:attrNameLst>
                                      </p:cBhvr>
                                      <p:tavLst>
                                        <p:tav tm="0">
                                          <p:val>
                                            <p:strVal val="2/3*#ppt_w"/>
                                          </p:val>
                                        </p:tav>
                                        <p:tav tm="100000">
                                          <p:val>
                                            <p:strVal val="#ppt_w"/>
                                          </p:val>
                                        </p:tav>
                                      </p:tavLst>
                                    </p:anim>
                                    <p:anim calcmode="lin" valueType="num">
                                      <p:cBhvr>
                                        <p:cTn id="348" dur="3000" fill="hold"/>
                                        <p:tgtEl>
                                          <p:spTgt spid="14"/>
                                        </p:tgtEl>
                                        <p:attrNameLst>
                                          <p:attrName>ppt_h</p:attrName>
                                        </p:attrNameLst>
                                      </p:cBhvr>
                                      <p:tavLst>
                                        <p:tav tm="0">
                                          <p:val>
                                            <p:strVal val="2/3*#ppt_h"/>
                                          </p:val>
                                        </p:tav>
                                        <p:tav tm="100000">
                                          <p:val>
                                            <p:strVal val="#ppt_h"/>
                                          </p:val>
                                        </p:tav>
                                      </p:tavLst>
                                    </p:anim>
                                  </p:childTnLst>
                                </p:cTn>
                              </p:par>
                              <p:par>
                                <p:cTn id="349" presetID="23" presetClass="entr" presetSubtype="272" fill="hold" grpId="2" nodeType="withEffect">
                                  <p:stCondLst>
                                    <p:cond delay="0"/>
                                  </p:stCondLst>
                                  <p:childTnLst>
                                    <p:set>
                                      <p:cBhvr>
                                        <p:cTn id="350" dur="1" fill="hold">
                                          <p:stCondLst>
                                            <p:cond delay="0"/>
                                          </p:stCondLst>
                                        </p:cTn>
                                        <p:tgtEl>
                                          <p:spTgt spid="15"/>
                                        </p:tgtEl>
                                        <p:attrNameLst>
                                          <p:attrName>style.visibility</p:attrName>
                                        </p:attrNameLst>
                                      </p:cBhvr>
                                      <p:to>
                                        <p:strVal val="visible"/>
                                      </p:to>
                                    </p:set>
                                    <p:anim calcmode="lin" valueType="num">
                                      <p:cBhvr>
                                        <p:cTn id="351" dur="3000" fill="hold"/>
                                        <p:tgtEl>
                                          <p:spTgt spid="15"/>
                                        </p:tgtEl>
                                        <p:attrNameLst>
                                          <p:attrName>ppt_w</p:attrName>
                                        </p:attrNameLst>
                                      </p:cBhvr>
                                      <p:tavLst>
                                        <p:tav tm="0">
                                          <p:val>
                                            <p:strVal val="2/3*#ppt_w"/>
                                          </p:val>
                                        </p:tav>
                                        <p:tav tm="100000">
                                          <p:val>
                                            <p:strVal val="#ppt_w"/>
                                          </p:val>
                                        </p:tav>
                                      </p:tavLst>
                                    </p:anim>
                                    <p:anim calcmode="lin" valueType="num">
                                      <p:cBhvr>
                                        <p:cTn id="352" dur="3000" fill="hold"/>
                                        <p:tgtEl>
                                          <p:spTgt spid="15"/>
                                        </p:tgtEl>
                                        <p:attrNameLst>
                                          <p:attrName>ppt_h</p:attrName>
                                        </p:attrNameLst>
                                      </p:cBhvr>
                                      <p:tavLst>
                                        <p:tav tm="0">
                                          <p:val>
                                            <p:strVal val="2/3*#ppt_h"/>
                                          </p:val>
                                        </p:tav>
                                        <p:tav tm="100000">
                                          <p:val>
                                            <p:strVal val="#ppt_h"/>
                                          </p:val>
                                        </p:tav>
                                      </p:tavLst>
                                    </p:anim>
                                  </p:childTnLst>
                                </p:cTn>
                              </p:par>
                              <p:par>
                                <p:cTn id="353" presetID="23" presetClass="entr" presetSubtype="272"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 calcmode="lin" valueType="num">
                                      <p:cBhvr>
                                        <p:cTn id="355" dur="3000" fill="hold"/>
                                        <p:tgtEl>
                                          <p:spTgt spid="16"/>
                                        </p:tgtEl>
                                        <p:attrNameLst>
                                          <p:attrName>ppt_w</p:attrName>
                                        </p:attrNameLst>
                                      </p:cBhvr>
                                      <p:tavLst>
                                        <p:tav tm="0">
                                          <p:val>
                                            <p:strVal val="2/3*#ppt_w"/>
                                          </p:val>
                                        </p:tav>
                                        <p:tav tm="100000">
                                          <p:val>
                                            <p:strVal val="#ppt_w"/>
                                          </p:val>
                                        </p:tav>
                                      </p:tavLst>
                                    </p:anim>
                                    <p:anim calcmode="lin" valueType="num">
                                      <p:cBhvr>
                                        <p:cTn id="356" dur="3000" fill="hold"/>
                                        <p:tgtEl>
                                          <p:spTgt spid="16"/>
                                        </p:tgtEl>
                                        <p:attrNameLst>
                                          <p:attrName>ppt_h</p:attrName>
                                        </p:attrNameLst>
                                      </p:cBhvr>
                                      <p:tavLst>
                                        <p:tav tm="0">
                                          <p:val>
                                            <p:strVal val="2/3*#ppt_h"/>
                                          </p:val>
                                        </p:tav>
                                        <p:tav tm="100000">
                                          <p:val>
                                            <p:strVal val="#ppt_h"/>
                                          </p:val>
                                        </p:tav>
                                      </p:tavLst>
                                    </p:anim>
                                  </p:childTnLst>
                                </p:cTn>
                              </p:par>
                              <p:par>
                                <p:cTn id="357" presetID="23" presetClass="entr" presetSubtype="272" fill="hold" grpId="2" nodeType="withEffect">
                                  <p:stCondLst>
                                    <p:cond delay="0"/>
                                  </p:stCondLst>
                                  <p:childTnLst>
                                    <p:set>
                                      <p:cBhvr>
                                        <p:cTn id="358" dur="1" fill="hold">
                                          <p:stCondLst>
                                            <p:cond delay="0"/>
                                          </p:stCondLst>
                                        </p:cTn>
                                        <p:tgtEl>
                                          <p:spTgt spid="17"/>
                                        </p:tgtEl>
                                        <p:attrNameLst>
                                          <p:attrName>style.visibility</p:attrName>
                                        </p:attrNameLst>
                                      </p:cBhvr>
                                      <p:to>
                                        <p:strVal val="visible"/>
                                      </p:to>
                                    </p:set>
                                    <p:anim calcmode="lin" valueType="num">
                                      <p:cBhvr>
                                        <p:cTn id="359" dur="3000" fill="hold"/>
                                        <p:tgtEl>
                                          <p:spTgt spid="17"/>
                                        </p:tgtEl>
                                        <p:attrNameLst>
                                          <p:attrName>ppt_w</p:attrName>
                                        </p:attrNameLst>
                                      </p:cBhvr>
                                      <p:tavLst>
                                        <p:tav tm="0">
                                          <p:val>
                                            <p:strVal val="2/3*#ppt_w"/>
                                          </p:val>
                                        </p:tav>
                                        <p:tav tm="100000">
                                          <p:val>
                                            <p:strVal val="#ppt_w"/>
                                          </p:val>
                                        </p:tav>
                                      </p:tavLst>
                                    </p:anim>
                                    <p:anim calcmode="lin" valueType="num">
                                      <p:cBhvr>
                                        <p:cTn id="360" dur="3000" fill="hold"/>
                                        <p:tgtEl>
                                          <p:spTgt spid="17"/>
                                        </p:tgtEl>
                                        <p:attrNameLst>
                                          <p:attrName>ppt_h</p:attrName>
                                        </p:attrNameLst>
                                      </p:cBhvr>
                                      <p:tavLst>
                                        <p:tav tm="0">
                                          <p:val>
                                            <p:strVal val="2/3*#ppt_h"/>
                                          </p:val>
                                        </p:tav>
                                        <p:tav tm="100000">
                                          <p:val>
                                            <p:strVal val="#ppt_h"/>
                                          </p:val>
                                        </p:tav>
                                      </p:tavLst>
                                    </p:anim>
                                  </p:childTnLst>
                                </p:cTn>
                              </p:par>
                              <p:par>
                                <p:cTn id="361" presetID="23" presetClass="entr" presetSubtype="272" fill="hold" grpId="2" nodeType="withEffect">
                                  <p:stCondLst>
                                    <p:cond delay="0"/>
                                  </p:stCondLst>
                                  <p:childTnLst>
                                    <p:set>
                                      <p:cBhvr>
                                        <p:cTn id="362" dur="1" fill="hold">
                                          <p:stCondLst>
                                            <p:cond delay="0"/>
                                          </p:stCondLst>
                                        </p:cTn>
                                        <p:tgtEl>
                                          <p:spTgt spid="18"/>
                                        </p:tgtEl>
                                        <p:attrNameLst>
                                          <p:attrName>style.visibility</p:attrName>
                                        </p:attrNameLst>
                                      </p:cBhvr>
                                      <p:to>
                                        <p:strVal val="visible"/>
                                      </p:to>
                                    </p:set>
                                    <p:anim calcmode="lin" valueType="num">
                                      <p:cBhvr>
                                        <p:cTn id="363" dur="3000" fill="hold"/>
                                        <p:tgtEl>
                                          <p:spTgt spid="18"/>
                                        </p:tgtEl>
                                        <p:attrNameLst>
                                          <p:attrName>ppt_w</p:attrName>
                                        </p:attrNameLst>
                                      </p:cBhvr>
                                      <p:tavLst>
                                        <p:tav tm="0">
                                          <p:val>
                                            <p:strVal val="2/3*#ppt_w"/>
                                          </p:val>
                                        </p:tav>
                                        <p:tav tm="100000">
                                          <p:val>
                                            <p:strVal val="#ppt_w"/>
                                          </p:val>
                                        </p:tav>
                                      </p:tavLst>
                                    </p:anim>
                                    <p:anim calcmode="lin" valueType="num">
                                      <p:cBhvr>
                                        <p:cTn id="364" dur="3000" fill="hold"/>
                                        <p:tgtEl>
                                          <p:spTgt spid="18"/>
                                        </p:tgtEl>
                                        <p:attrNameLst>
                                          <p:attrName>ppt_h</p:attrName>
                                        </p:attrNameLst>
                                      </p:cBhvr>
                                      <p:tavLst>
                                        <p:tav tm="0">
                                          <p:val>
                                            <p:strVal val="2/3*#ppt_h"/>
                                          </p:val>
                                        </p:tav>
                                        <p:tav tm="100000">
                                          <p:val>
                                            <p:strVal val="#ppt_h"/>
                                          </p:val>
                                        </p:tav>
                                      </p:tavLst>
                                    </p:anim>
                                  </p:childTnLst>
                                </p:cTn>
                              </p:par>
                              <p:par>
                                <p:cTn id="365" presetID="23" presetClass="entr" presetSubtype="272" fill="hold" grpId="2"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p:cTn id="367" dur="3000" fill="hold"/>
                                        <p:tgtEl>
                                          <p:spTgt spid="19"/>
                                        </p:tgtEl>
                                        <p:attrNameLst>
                                          <p:attrName>ppt_w</p:attrName>
                                        </p:attrNameLst>
                                      </p:cBhvr>
                                      <p:tavLst>
                                        <p:tav tm="0">
                                          <p:val>
                                            <p:strVal val="2/3*#ppt_w"/>
                                          </p:val>
                                        </p:tav>
                                        <p:tav tm="100000">
                                          <p:val>
                                            <p:strVal val="#ppt_w"/>
                                          </p:val>
                                        </p:tav>
                                      </p:tavLst>
                                    </p:anim>
                                    <p:anim calcmode="lin" valueType="num">
                                      <p:cBhvr>
                                        <p:cTn id="368" dur="3000" fill="hold"/>
                                        <p:tgtEl>
                                          <p:spTgt spid="19"/>
                                        </p:tgtEl>
                                        <p:attrNameLst>
                                          <p:attrName>ppt_h</p:attrName>
                                        </p:attrNameLst>
                                      </p:cBhvr>
                                      <p:tavLst>
                                        <p:tav tm="0">
                                          <p:val>
                                            <p:strVal val="2/3*#ppt_h"/>
                                          </p:val>
                                        </p:tav>
                                        <p:tav tm="100000">
                                          <p:val>
                                            <p:strVal val="#ppt_h"/>
                                          </p:val>
                                        </p:tav>
                                      </p:tavLst>
                                    </p:anim>
                                  </p:childTnLst>
                                </p:cTn>
                              </p:par>
                              <p:par>
                                <p:cTn id="369" presetID="23" presetClass="entr" presetSubtype="272" fill="hold" grpId="2" nodeType="withEffect">
                                  <p:stCondLst>
                                    <p:cond delay="0"/>
                                  </p:stCondLst>
                                  <p:childTnLst>
                                    <p:set>
                                      <p:cBhvr>
                                        <p:cTn id="370" dur="1" fill="hold">
                                          <p:stCondLst>
                                            <p:cond delay="0"/>
                                          </p:stCondLst>
                                        </p:cTn>
                                        <p:tgtEl>
                                          <p:spTgt spid="20"/>
                                        </p:tgtEl>
                                        <p:attrNameLst>
                                          <p:attrName>style.visibility</p:attrName>
                                        </p:attrNameLst>
                                      </p:cBhvr>
                                      <p:to>
                                        <p:strVal val="visible"/>
                                      </p:to>
                                    </p:set>
                                    <p:anim calcmode="lin" valueType="num">
                                      <p:cBhvr>
                                        <p:cTn id="371" dur="3000" fill="hold"/>
                                        <p:tgtEl>
                                          <p:spTgt spid="20"/>
                                        </p:tgtEl>
                                        <p:attrNameLst>
                                          <p:attrName>ppt_w</p:attrName>
                                        </p:attrNameLst>
                                      </p:cBhvr>
                                      <p:tavLst>
                                        <p:tav tm="0">
                                          <p:val>
                                            <p:strVal val="2/3*#ppt_w"/>
                                          </p:val>
                                        </p:tav>
                                        <p:tav tm="100000">
                                          <p:val>
                                            <p:strVal val="#ppt_w"/>
                                          </p:val>
                                        </p:tav>
                                      </p:tavLst>
                                    </p:anim>
                                    <p:anim calcmode="lin" valueType="num">
                                      <p:cBhvr>
                                        <p:cTn id="372" dur="3000" fill="hold"/>
                                        <p:tgtEl>
                                          <p:spTgt spid="20"/>
                                        </p:tgtEl>
                                        <p:attrNameLst>
                                          <p:attrName>ppt_h</p:attrName>
                                        </p:attrNameLst>
                                      </p:cBhvr>
                                      <p:tavLst>
                                        <p:tav tm="0">
                                          <p:val>
                                            <p:strVal val="2/3*#ppt_h"/>
                                          </p:val>
                                        </p:tav>
                                        <p:tav tm="100000">
                                          <p:val>
                                            <p:strVal val="#ppt_h"/>
                                          </p:val>
                                        </p:tav>
                                      </p:tavLst>
                                    </p:anim>
                                  </p:childTnLst>
                                </p:cTn>
                              </p:par>
                              <p:par>
                                <p:cTn id="373" presetID="23" presetClass="entr" presetSubtype="272" fill="hold" grpId="2" nodeType="withEffect">
                                  <p:stCondLst>
                                    <p:cond delay="0"/>
                                  </p:stCondLst>
                                  <p:childTnLst>
                                    <p:set>
                                      <p:cBhvr>
                                        <p:cTn id="374" dur="1" fill="hold">
                                          <p:stCondLst>
                                            <p:cond delay="0"/>
                                          </p:stCondLst>
                                        </p:cTn>
                                        <p:tgtEl>
                                          <p:spTgt spid="21"/>
                                        </p:tgtEl>
                                        <p:attrNameLst>
                                          <p:attrName>style.visibility</p:attrName>
                                        </p:attrNameLst>
                                      </p:cBhvr>
                                      <p:to>
                                        <p:strVal val="visible"/>
                                      </p:to>
                                    </p:set>
                                    <p:anim calcmode="lin" valueType="num">
                                      <p:cBhvr>
                                        <p:cTn id="375" dur="3000" fill="hold"/>
                                        <p:tgtEl>
                                          <p:spTgt spid="21"/>
                                        </p:tgtEl>
                                        <p:attrNameLst>
                                          <p:attrName>ppt_w</p:attrName>
                                        </p:attrNameLst>
                                      </p:cBhvr>
                                      <p:tavLst>
                                        <p:tav tm="0">
                                          <p:val>
                                            <p:strVal val="2/3*#ppt_w"/>
                                          </p:val>
                                        </p:tav>
                                        <p:tav tm="100000">
                                          <p:val>
                                            <p:strVal val="#ppt_w"/>
                                          </p:val>
                                        </p:tav>
                                      </p:tavLst>
                                    </p:anim>
                                    <p:anim calcmode="lin" valueType="num">
                                      <p:cBhvr>
                                        <p:cTn id="376" dur="3000" fill="hold"/>
                                        <p:tgtEl>
                                          <p:spTgt spid="21"/>
                                        </p:tgtEl>
                                        <p:attrNameLst>
                                          <p:attrName>ppt_h</p:attrName>
                                        </p:attrNameLst>
                                      </p:cBhvr>
                                      <p:tavLst>
                                        <p:tav tm="0">
                                          <p:val>
                                            <p:strVal val="2/3*#ppt_h"/>
                                          </p:val>
                                        </p:tav>
                                        <p:tav tm="100000">
                                          <p:val>
                                            <p:strVal val="#ppt_h"/>
                                          </p:val>
                                        </p:tav>
                                      </p:tavLst>
                                    </p:anim>
                                  </p:childTnLst>
                                </p:cTn>
                              </p:par>
                              <p:par>
                                <p:cTn id="377" presetID="23" presetClass="entr" presetSubtype="272" fill="hold" grpId="2" nodeType="withEffect">
                                  <p:stCondLst>
                                    <p:cond delay="0"/>
                                  </p:stCondLst>
                                  <p:childTnLst>
                                    <p:set>
                                      <p:cBhvr>
                                        <p:cTn id="378" dur="1" fill="hold">
                                          <p:stCondLst>
                                            <p:cond delay="0"/>
                                          </p:stCondLst>
                                        </p:cTn>
                                        <p:tgtEl>
                                          <p:spTgt spid="22"/>
                                        </p:tgtEl>
                                        <p:attrNameLst>
                                          <p:attrName>style.visibility</p:attrName>
                                        </p:attrNameLst>
                                      </p:cBhvr>
                                      <p:to>
                                        <p:strVal val="visible"/>
                                      </p:to>
                                    </p:set>
                                    <p:anim calcmode="lin" valueType="num">
                                      <p:cBhvr>
                                        <p:cTn id="379" dur="3000" fill="hold"/>
                                        <p:tgtEl>
                                          <p:spTgt spid="22"/>
                                        </p:tgtEl>
                                        <p:attrNameLst>
                                          <p:attrName>ppt_w</p:attrName>
                                        </p:attrNameLst>
                                      </p:cBhvr>
                                      <p:tavLst>
                                        <p:tav tm="0">
                                          <p:val>
                                            <p:strVal val="2/3*#ppt_w"/>
                                          </p:val>
                                        </p:tav>
                                        <p:tav tm="100000">
                                          <p:val>
                                            <p:strVal val="#ppt_w"/>
                                          </p:val>
                                        </p:tav>
                                      </p:tavLst>
                                    </p:anim>
                                    <p:anim calcmode="lin" valueType="num">
                                      <p:cBhvr>
                                        <p:cTn id="380" dur="3000" fill="hold"/>
                                        <p:tgtEl>
                                          <p:spTgt spid="22"/>
                                        </p:tgtEl>
                                        <p:attrNameLst>
                                          <p:attrName>ppt_h</p:attrName>
                                        </p:attrNameLst>
                                      </p:cBhvr>
                                      <p:tavLst>
                                        <p:tav tm="0">
                                          <p:val>
                                            <p:strVal val="2/3*#ppt_h"/>
                                          </p:val>
                                        </p:tav>
                                        <p:tav tm="100000">
                                          <p:val>
                                            <p:strVal val="#ppt_h"/>
                                          </p:val>
                                        </p:tav>
                                      </p:tavLst>
                                    </p:anim>
                                  </p:childTnLst>
                                </p:cTn>
                              </p:par>
                              <p:par>
                                <p:cTn id="381" presetID="23" presetClass="entr" presetSubtype="272" fill="hold" grpId="2" nodeType="withEffect">
                                  <p:stCondLst>
                                    <p:cond delay="0"/>
                                  </p:stCondLst>
                                  <p:childTnLst>
                                    <p:set>
                                      <p:cBhvr>
                                        <p:cTn id="382" dur="1" fill="hold">
                                          <p:stCondLst>
                                            <p:cond delay="0"/>
                                          </p:stCondLst>
                                        </p:cTn>
                                        <p:tgtEl>
                                          <p:spTgt spid="23"/>
                                        </p:tgtEl>
                                        <p:attrNameLst>
                                          <p:attrName>style.visibility</p:attrName>
                                        </p:attrNameLst>
                                      </p:cBhvr>
                                      <p:to>
                                        <p:strVal val="visible"/>
                                      </p:to>
                                    </p:set>
                                    <p:anim calcmode="lin" valueType="num">
                                      <p:cBhvr>
                                        <p:cTn id="383" dur="3000" fill="hold"/>
                                        <p:tgtEl>
                                          <p:spTgt spid="23"/>
                                        </p:tgtEl>
                                        <p:attrNameLst>
                                          <p:attrName>ppt_w</p:attrName>
                                        </p:attrNameLst>
                                      </p:cBhvr>
                                      <p:tavLst>
                                        <p:tav tm="0">
                                          <p:val>
                                            <p:strVal val="2/3*#ppt_w"/>
                                          </p:val>
                                        </p:tav>
                                        <p:tav tm="100000">
                                          <p:val>
                                            <p:strVal val="#ppt_w"/>
                                          </p:val>
                                        </p:tav>
                                      </p:tavLst>
                                    </p:anim>
                                    <p:anim calcmode="lin" valueType="num">
                                      <p:cBhvr>
                                        <p:cTn id="384" dur="3000" fill="hold"/>
                                        <p:tgtEl>
                                          <p:spTgt spid="23"/>
                                        </p:tgtEl>
                                        <p:attrNameLst>
                                          <p:attrName>ppt_h</p:attrName>
                                        </p:attrNameLst>
                                      </p:cBhvr>
                                      <p:tavLst>
                                        <p:tav tm="0">
                                          <p:val>
                                            <p:strVal val="2/3*#ppt_h"/>
                                          </p:val>
                                        </p:tav>
                                        <p:tav tm="100000">
                                          <p:val>
                                            <p:strVal val="#ppt_h"/>
                                          </p:val>
                                        </p:tav>
                                      </p:tavLst>
                                    </p:anim>
                                  </p:childTnLst>
                                </p:cTn>
                              </p:par>
                              <p:par>
                                <p:cTn id="385" presetID="23" presetClass="entr" presetSubtype="272" fill="hold" grpId="2" nodeType="withEffect">
                                  <p:stCondLst>
                                    <p:cond delay="0"/>
                                  </p:stCondLst>
                                  <p:childTnLst>
                                    <p:set>
                                      <p:cBhvr>
                                        <p:cTn id="386" dur="1" fill="hold">
                                          <p:stCondLst>
                                            <p:cond delay="0"/>
                                          </p:stCondLst>
                                        </p:cTn>
                                        <p:tgtEl>
                                          <p:spTgt spid="24"/>
                                        </p:tgtEl>
                                        <p:attrNameLst>
                                          <p:attrName>style.visibility</p:attrName>
                                        </p:attrNameLst>
                                      </p:cBhvr>
                                      <p:to>
                                        <p:strVal val="visible"/>
                                      </p:to>
                                    </p:set>
                                    <p:anim calcmode="lin" valueType="num">
                                      <p:cBhvr>
                                        <p:cTn id="387" dur="3000" fill="hold"/>
                                        <p:tgtEl>
                                          <p:spTgt spid="24"/>
                                        </p:tgtEl>
                                        <p:attrNameLst>
                                          <p:attrName>ppt_w</p:attrName>
                                        </p:attrNameLst>
                                      </p:cBhvr>
                                      <p:tavLst>
                                        <p:tav tm="0">
                                          <p:val>
                                            <p:strVal val="2/3*#ppt_w"/>
                                          </p:val>
                                        </p:tav>
                                        <p:tav tm="100000">
                                          <p:val>
                                            <p:strVal val="#ppt_w"/>
                                          </p:val>
                                        </p:tav>
                                      </p:tavLst>
                                    </p:anim>
                                    <p:anim calcmode="lin" valueType="num">
                                      <p:cBhvr>
                                        <p:cTn id="388" dur="3000" fill="hold"/>
                                        <p:tgtEl>
                                          <p:spTgt spid="24"/>
                                        </p:tgtEl>
                                        <p:attrNameLst>
                                          <p:attrName>ppt_h</p:attrName>
                                        </p:attrNameLst>
                                      </p:cBhvr>
                                      <p:tavLst>
                                        <p:tav tm="0">
                                          <p:val>
                                            <p:strVal val="2/3*#ppt_h"/>
                                          </p:val>
                                        </p:tav>
                                        <p:tav tm="100000">
                                          <p:val>
                                            <p:strVal val="#ppt_h"/>
                                          </p:val>
                                        </p:tav>
                                      </p:tavLst>
                                    </p:anim>
                                  </p:childTnLst>
                                </p:cTn>
                              </p:par>
                              <p:par>
                                <p:cTn id="389" presetID="23" presetClass="entr" presetSubtype="272" fill="hold" grpId="2" nodeType="withEffect">
                                  <p:stCondLst>
                                    <p:cond delay="0"/>
                                  </p:stCondLst>
                                  <p:childTnLst>
                                    <p:set>
                                      <p:cBhvr>
                                        <p:cTn id="390" dur="1" fill="hold">
                                          <p:stCondLst>
                                            <p:cond delay="0"/>
                                          </p:stCondLst>
                                        </p:cTn>
                                        <p:tgtEl>
                                          <p:spTgt spid="25"/>
                                        </p:tgtEl>
                                        <p:attrNameLst>
                                          <p:attrName>style.visibility</p:attrName>
                                        </p:attrNameLst>
                                      </p:cBhvr>
                                      <p:to>
                                        <p:strVal val="visible"/>
                                      </p:to>
                                    </p:set>
                                    <p:anim calcmode="lin" valueType="num">
                                      <p:cBhvr>
                                        <p:cTn id="391" dur="3000" fill="hold"/>
                                        <p:tgtEl>
                                          <p:spTgt spid="25"/>
                                        </p:tgtEl>
                                        <p:attrNameLst>
                                          <p:attrName>ppt_w</p:attrName>
                                        </p:attrNameLst>
                                      </p:cBhvr>
                                      <p:tavLst>
                                        <p:tav tm="0">
                                          <p:val>
                                            <p:strVal val="2/3*#ppt_w"/>
                                          </p:val>
                                        </p:tav>
                                        <p:tav tm="100000">
                                          <p:val>
                                            <p:strVal val="#ppt_w"/>
                                          </p:val>
                                        </p:tav>
                                      </p:tavLst>
                                    </p:anim>
                                    <p:anim calcmode="lin" valueType="num">
                                      <p:cBhvr>
                                        <p:cTn id="392" dur="3000" fill="hold"/>
                                        <p:tgtEl>
                                          <p:spTgt spid="25"/>
                                        </p:tgtEl>
                                        <p:attrNameLst>
                                          <p:attrName>ppt_h</p:attrName>
                                        </p:attrNameLst>
                                      </p:cBhvr>
                                      <p:tavLst>
                                        <p:tav tm="0">
                                          <p:val>
                                            <p:strVal val="2/3*#ppt_h"/>
                                          </p:val>
                                        </p:tav>
                                        <p:tav tm="100000">
                                          <p:val>
                                            <p:strVal val="#ppt_h"/>
                                          </p:val>
                                        </p:tav>
                                      </p:tavLst>
                                    </p:anim>
                                  </p:childTnLst>
                                </p:cTn>
                              </p:par>
                              <p:par>
                                <p:cTn id="393" presetID="23" presetClass="entr" presetSubtype="272" fill="hold" grpId="2" nodeType="withEffect">
                                  <p:stCondLst>
                                    <p:cond delay="0"/>
                                  </p:stCondLst>
                                  <p:childTnLst>
                                    <p:set>
                                      <p:cBhvr>
                                        <p:cTn id="394" dur="1" fill="hold">
                                          <p:stCondLst>
                                            <p:cond delay="0"/>
                                          </p:stCondLst>
                                        </p:cTn>
                                        <p:tgtEl>
                                          <p:spTgt spid="26"/>
                                        </p:tgtEl>
                                        <p:attrNameLst>
                                          <p:attrName>style.visibility</p:attrName>
                                        </p:attrNameLst>
                                      </p:cBhvr>
                                      <p:to>
                                        <p:strVal val="visible"/>
                                      </p:to>
                                    </p:set>
                                    <p:anim calcmode="lin" valueType="num">
                                      <p:cBhvr>
                                        <p:cTn id="395" dur="3000" fill="hold"/>
                                        <p:tgtEl>
                                          <p:spTgt spid="26"/>
                                        </p:tgtEl>
                                        <p:attrNameLst>
                                          <p:attrName>ppt_w</p:attrName>
                                        </p:attrNameLst>
                                      </p:cBhvr>
                                      <p:tavLst>
                                        <p:tav tm="0">
                                          <p:val>
                                            <p:strVal val="2/3*#ppt_w"/>
                                          </p:val>
                                        </p:tav>
                                        <p:tav tm="100000">
                                          <p:val>
                                            <p:strVal val="#ppt_w"/>
                                          </p:val>
                                        </p:tav>
                                      </p:tavLst>
                                    </p:anim>
                                    <p:anim calcmode="lin" valueType="num">
                                      <p:cBhvr>
                                        <p:cTn id="396" dur="3000" fill="hold"/>
                                        <p:tgtEl>
                                          <p:spTgt spid="26"/>
                                        </p:tgtEl>
                                        <p:attrNameLst>
                                          <p:attrName>ppt_h</p:attrName>
                                        </p:attrNameLst>
                                      </p:cBhvr>
                                      <p:tavLst>
                                        <p:tav tm="0">
                                          <p:val>
                                            <p:strVal val="2/3*#ppt_h"/>
                                          </p:val>
                                        </p:tav>
                                        <p:tav tm="100000">
                                          <p:val>
                                            <p:strVal val="#ppt_h"/>
                                          </p:val>
                                        </p:tav>
                                      </p:tavLst>
                                    </p:anim>
                                  </p:childTnLst>
                                </p:cTn>
                              </p:par>
                              <p:par>
                                <p:cTn id="397" presetID="23" presetClass="entr" presetSubtype="272" fill="hold" grpId="2" nodeType="withEffect">
                                  <p:stCondLst>
                                    <p:cond delay="0"/>
                                  </p:stCondLst>
                                  <p:childTnLst>
                                    <p:set>
                                      <p:cBhvr>
                                        <p:cTn id="398" dur="1" fill="hold">
                                          <p:stCondLst>
                                            <p:cond delay="0"/>
                                          </p:stCondLst>
                                        </p:cTn>
                                        <p:tgtEl>
                                          <p:spTgt spid="27"/>
                                        </p:tgtEl>
                                        <p:attrNameLst>
                                          <p:attrName>style.visibility</p:attrName>
                                        </p:attrNameLst>
                                      </p:cBhvr>
                                      <p:to>
                                        <p:strVal val="visible"/>
                                      </p:to>
                                    </p:set>
                                    <p:anim calcmode="lin" valueType="num">
                                      <p:cBhvr>
                                        <p:cTn id="399" dur="3000" fill="hold"/>
                                        <p:tgtEl>
                                          <p:spTgt spid="27"/>
                                        </p:tgtEl>
                                        <p:attrNameLst>
                                          <p:attrName>ppt_w</p:attrName>
                                        </p:attrNameLst>
                                      </p:cBhvr>
                                      <p:tavLst>
                                        <p:tav tm="0">
                                          <p:val>
                                            <p:strVal val="2/3*#ppt_w"/>
                                          </p:val>
                                        </p:tav>
                                        <p:tav tm="100000">
                                          <p:val>
                                            <p:strVal val="#ppt_w"/>
                                          </p:val>
                                        </p:tav>
                                      </p:tavLst>
                                    </p:anim>
                                    <p:anim calcmode="lin" valueType="num">
                                      <p:cBhvr>
                                        <p:cTn id="400" dur="3000" fill="hold"/>
                                        <p:tgtEl>
                                          <p:spTgt spid="27"/>
                                        </p:tgtEl>
                                        <p:attrNameLst>
                                          <p:attrName>ppt_h</p:attrName>
                                        </p:attrNameLst>
                                      </p:cBhvr>
                                      <p:tavLst>
                                        <p:tav tm="0">
                                          <p:val>
                                            <p:strVal val="2/3*#ppt_h"/>
                                          </p:val>
                                        </p:tav>
                                        <p:tav tm="100000">
                                          <p:val>
                                            <p:strVal val="#ppt_h"/>
                                          </p:val>
                                        </p:tav>
                                      </p:tavLst>
                                    </p:anim>
                                  </p:childTnLst>
                                </p:cTn>
                              </p:par>
                              <p:par>
                                <p:cTn id="401" presetID="23" presetClass="entr" presetSubtype="272" fill="hold" grpId="2" nodeType="withEffect">
                                  <p:stCondLst>
                                    <p:cond delay="0"/>
                                  </p:stCondLst>
                                  <p:childTnLst>
                                    <p:set>
                                      <p:cBhvr>
                                        <p:cTn id="402" dur="1" fill="hold">
                                          <p:stCondLst>
                                            <p:cond delay="0"/>
                                          </p:stCondLst>
                                        </p:cTn>
                                        <p:tgtEl>
                                          <p:spTgt spid="28"/>
                                        </p:tgtEl>
                                        <p:attrNameLst>
                                          <p:attrName>style.visibility</p:attrName>
                                        </p:attrNameLst>
                                      </p:cBhvr>
                                      <p:to>
                                        <p:strVal val="visible"/>
                                      </p:to>
                                    </p:set>
                                    <p:anim calcmode="lin" valueType="num">
                                      <p:cBhvr>
                                        <p:cTn id="403" dur="3000" fill="hold"/>
                                        <p:tgtEl>
                                          <p:spTgt spid="28"/>
                                        </p:tgtEl>
                                        <p:attrNameLst>
                                          <p:attrName>ppt_w</p:attrName>
                                        </p:attrNameLst>
                                      </p:cBhvr>
                                      <p:tavLst>
                                        <p:tav tm="0">
                                          <p:val>
                                            <p:strVal val="2/3*#ppt_w"/>
                                          </p:val>
                                        </p:tav>
                                        <p:tav tm="100000">
                                          <p:val>
                                            <p:strVal val="#ppt_w"/>
                                          </p:val>
                                        </p:tav>
                                      </p:tavLst>
                                    </p:anim>
                                    <p:anim calcmode="lin" valueType="num">
                                      <p:cBhvr>
                                        <p:cTn id="404" dur="3000" fill="hold"/>
                                        <p:tgtEl>
                                          <p:spTgt spid="28"/>
                                        </p:tgtEl>
                                        <p:attrNameLst>
                                          <p:attrName>ppt_h</p:attrName>
                                        </p:attrNameLst>
                                      </p:cBhvr>
                                      <p:tavLst>
                                        <p:tav tm="0">
                                          <p:val>
                                            <p:strVal val="2/3*#ppt_h"/>
                                          </p:val>
                                        </p:tav>
                                        <p:tav tm="100000">
                                          <p:val>
                                            <p:strVal val="#ppt_h"/>
                                          </p:val>
                                        </p:tav>
                                      </p:tavLst>
                                    </p:anim>
                                  </p:childTnLst>
                                </p:cTn>
                              </p:par>
                              <p:par>
                                <p:cTn id="405" presetID="23" presetClass="entr" presetSubtype="272" fill="hold" grpId="2" nodeType="withEffect">
                                  <p:stCondLst>
                                    <p:cond delay="0"/>
                                  </p:stCondLst>
                                  <p:childTnLst>
                                    <p:set>
                                      <p:cBhvr>
                                        <p:cTn id="406" dur="1" fill="hold">
                                          <p:stCondLst>
                                            <p:cond delay="0"/>
                                          </p:stCondLst>
                                        </p:cTn>
                                        <p:tgtEl>
                                          <p:spTgt spid="29"/>
                                        </p:tgtEl>
                                        <p:attrNameLst>
                                          <p:attrName>style.visibility</p:attrName>
                                        </p:attrNameLst>
                                      </p:cBhvr>
                                      <p:to>
                                        <p:strVal val="visible"/>
                                      </p:to>
                                    </p:set>
                                    <p:anim calcmode="lin" valueType="num">
                                      <p:cBhvr>
                                        <p:cTn id="407" dur="3000" fill="hold"/>
                                        <p:tgtEl>
                                          <p:spTgt spid="29"/>
                                        </p:tgtEl>
                                        <p:attrNameLst>
                                          <p:attrName>ppt_w</p:attrName>
                                        </p:attrNameLst>
                                      </p:cBhvr>
                                      <p:tavLst>
                                        <p:tav tm="0">
                                          <p:val>
                                            <p:strVal val="2/3*#ppt_w"/>
                                          </p:val>
                                        </p:tav>
                                        <p:tav tm="100000">
                                          <p:val>
                                            <p:strVal val="#ppt_w"/>
                                          </p:val>
                                        </p:tav>
                                      </p:tavLst>
                                    </p:anim>
                                    <p:anim calcmode="lin" valueType="num">
                                      <p:cBhvr>
                                        <p:cTn id="408" dur="3000" fill="hold"/>
                                        <p:tgtEl>
                                          <p:spTgt spid="29"/>
                                        </p:tgtEl>
                                        <p:attrNameLst>
                                          <p:attrName>ppt_h</p:attrName>
                                        </p:attrNameLst>
                                      </p:cBhvr>
                                      <p:tavLst>
                                        <p:tav tm="0">
                                          <p:val>
                                            <p:strVal val="2/3*#ppt_h"/>
                                          </p:val>
                                        </p:tav>
                                        <p:tav tm="100000">
                                          <p:val>
                                            <p:strVal val="#ppt_h"/>
                                          </p:val>
                                        </p:tav>
                                      </p:tavLst>
                                    </p:anim>
                                  </p:childTnLst>
                                </p:cTn>
                              </p:par>
                              <p:par>
                                <p:cTn id="409" presetID="23" presetClass="entr" presetSubtype="272" fill="hold" grpId="2" nodeType="withEffect">
                                  <p:stCondLst>
                                    <p:cond delay="0"/>
                                  </p:stCondLst>
                                  <p:childTnLst>
                                    <p:set>
                                      <p:cBhvr>
                                        <p:cTn id="410" dur="1" fill="hold">
                                          <p:stCondLst>
                                            <p:cond delay="0"/>
                                          </p:stCondLst>
                                        </p:cTn>
                                        <p:tgtEl>
                                          <p:spTgt spid="30"/>
                                        </p:tgtEl>
                                        <p:attrNameLst>
                                          <p:attrName>style.visibility</p:attrName>
                                        </p:attrNameLst>
                                      </p:cBhvr>
                                      <p:to>
                                        <p:strVal val="visible"/>
                                      </p:to>
                                    </p:set>
                                    <p:anim calcmode="lin" valueType="num">
                                      <p:cBhvr>
                                        <p:cTn id="411" dur="3000" fill="hold"/>
                                        <p:tgtEl>
                                          <p:spTgt spid="30"/>
                                        </p:tgtEl>
                                        <p:attrNameLst>
                                          <p:attrName>ppt_w</p:attrName>
                                        </p:attrNameLst>
                                      </p:cBhvr>
                                      <p:tavLst>
                                        <p:tav tm="0">
                                          <p:val>
                                            <p:strVal val="2/3*#ppt_w"/>
                                          </p:val>
                                        </p:tav>
                                        <p:tav tm="100000">
                                          <p:val>
                                            <p:strVal val="#ppt_w"/>
                                          </p:val>
                                        </p:tav>
                                      </p:tavLst>
                                    </p:anim>
                                    <p:anim calcmode="lin" valueType="num">
                                      <p:cBhvr>
                                        <p:cTn id="412" dur="3000" fill="hold"/>
                                        <p:tgtEl>
                                          <p:spTgt spid="30"/>
                                        </p:tgtEl>
                                        <p:attrNameLst>
                                          <p:attrName>ppt_h</p:attrName>
                                        </p:attrNameLst>
                                      </p:cBhvr>
                                      <p:tavLst>
                                        <p:tav tm="0">
                                          <p:val>
                                            <p:strVal val="2/3*#ppt_h"/>
                                          </p:val>
                                        </p:tav>
                                        <p:tav tm="100000">
                                          <p:val>
                                            <p:strVal val="#ppt_h"/>
                                          </p:val>
                                        </p:tav>
                                      </p:tavLst>
                                    </p:anim>
                                  </p:childTnLst>
                                </p:cTn>
                              </p:par>
                              <p:par>
                                <p:cTn id="413" presetID="23" presetClass="entr" presetSubtype="272" fill="hold" grpId="2" nodeType="withEffect">
                                  <p:stCondLst>
                                    <p:cond delay="0"/>
                                  </p:stCondLst>
                                  <p:childTnLst>
                                    <p:set>
                                      <p:cBhvr>
                                        <p:cTn id="414" dur="1" fill="hold">
                                          <p:stCondLst>
                                            <p:cond delay="0"/>
                                          </p:stCondLst>
                                        </p:cTn>
                                        <p:tgtEl>
                                          <p:spTgt spid="31"/>
                                        </p:tgtEl>
                                        <p:attrNameLst>
                                          <p:attrName>style.visibility</p:attrName>
                                        </p:attrNameLst>
                                      </p:cBhvr>
                                      <p:to>
                                        <p:strVal val="visible"/>
                                      </p:to>
                                    </p:set>
                                    <p:anim calcmode="lin" valueType="num">
                                      <p:cBhvr>
                                        <p:cTn id="415" dur="3000" fill="hold"/>
                                        <p:tgtEl>
                                          <p:spTgt spid="31"/>
                                        </p:tgtEl>
                                        <p:attrNameLst>
                                          <p:attrName>ppt_w</p:attrName>
                                        </p:attrNameLst>
                                      </p:cBhvr>
                                      <p:tavLst>
                                        <p:tav tm="0">
                                          <p:val>
                                            <p:strVal val="2/3*#ppt_w"/>
                                          </p:val>
                                        </p:tav>
                                        <p:tav tm="100000">
                                          <p:val>
                                            <p:strVal val="#ppt_w"/>
                                          </p:val>
                                        </p:tav>
                                      </p:tavLst>
                                    </p:anim>
                                    <p:anim calcmode="lin" valueType="num">
                                      <p:cBhvr>
                                        <p:cTn id="416" dur="3000" fill="hold"/>
                                        <p:tgtEl>
                                          <p:spTgt spid="31"/>
                                        </p:tgtEl>
                                        <p:attrNameLst>
                                          <p:attrName>ppt_h</p:attrName>
                                        </p:attrNameLst>
                                      </p:cBhvr>
                                      <p:tavLst>
                                        <p:tav tm="0">
                                          <p:val>
                                            <p:strVal val="2/3*#ppt_h"/>
                                          </p:val>
                                        </p:tav>
                                        <p:tav tm="100000">
                                          <p:val>
                                            <p:strVal val="#ppt_h"/>
                                          </p:val>
                                        </p:tav>
                                      </p:tavLst>
                                    </p:anim>
                                  </p:childTnLst>
                                </p:cTn>
                              </p:par>
                              <p:par>
                                <p:cTn id="417" presetID="23" presetClass="entr" presetSubtype="272" fill="hold" grpId="2" nodeType="withEffect">
                                  <p:stCondLst>
                                    <p:cond delay="0"/>
                                  </p:stCondLst>
                                  <p:childTnLst>
                                    <p:set>
                                      <p:cBhvr>
                                        <p:cTn id="418" dur="1" fill="hold">
                                          <p:stCondLst>
                                            <p:cond delay="0"/>
                                          </p:stCondLst>
                                        </p:cTn>
                                        <p:tgtEl>
                                          <p:spTgt spid="32"/>
                                        </p:tgtEl>
                                        <p:attrNameLst>
                                          <p:attrName>style.visibility</p:attrName>
                                        </p:attrNameLst>
                                      </p:cBhvr>
                                      <p:to>
                                        <p:strVal val="visible"/>
                                      </p:to>
                                    </p:set>
                                    <p:anim calcmode="lin" valueType="num">
                                      <p:cBhvr>
                                        <p:cTn id="419" dur="3000" fill="hold"/>
                                        <p:tgtEl>
                                          <p:spTgt spid="32"/>
                                        </p:tgtEl>
                                        <p:attrNameLst>
                                          <p:attrName>ppt_w</p:attrName>
                                        </p:attrNameLst>
                                      </p:cBhvr>
                                      <p:tavLst>
                                        <p:tav tm="0">
                                          <p:val>
                                            <p:strVal val="2/3*#ppt_w"/>
                                          </p:val>
                                        </p:tav>
                                        <p:tav tm="100000">
                                          <p:val>
                                            <p:strVal val="#ppt_w"/>
                                          </p:val>
                                        </p:tav>
                                      </p:tavLst>
                                    </p:anim>
                                    <p:anim calcmode="lin" valueType="num">
                                      <p:cBhvr>
                                        <p:cTn id="420" dur="3000" fill="hold"/>
                                        <p:tgtEl>
                                          <p:spTgt spid="32"/>
                                        </p:tgtEl>
                                        <p:attrNameLst>
                                          <p:attrName>ppt_h</p:attrName>
                                        </p:attrNameLst>
                                      </p:cBhvr>
                                      <p:tavLst>
                                        <p:tav tm="0">
                                          <p:val>
                                            <p:strVal val="2/3*#ppt_h"/>
                                          </p:val>
                                        </p:tav>
                                        <p:tav tm="100000">
                                          <p:val>
                                            <p:strVal val="#ppt_h"/>
                                          </p:val>
                                        </p:tav>
                                      </p:tavLst>
                                    </p:anim>
                                  </p:childTnLst>
                                </p:cTn>
                              </p:par>
                              <p:par>
                                <p:cTn id="421" presetID="23" presetClass="entr" presetSubtype="272" fill="hold" grpId="2" nodeType="withEffect">
                                  <p:stCondLst>
                                    <p:cond delay="0"/>
                                  </p:stCondLst>
                                  <p:childTnLst>
                                    <p:set>
                                      <p:cBhvr>
                                        <p:cTn id="422" dur="1" fill="hold">
                                          <p:stCondLst>
                                            <p:cond delay="0"/>
                                          </p:stCondLst>
                                        </p:cTn>
                                        <p:tgtEl>
                                          <p:spTgt spid="33"/>
                                        </p:tgtEl>
                                        <p:attrNameLst>
                                          <p:attrName>style.visibility</p:attrName>
                                        </p:attrNameLst>
                                      </p:cBhvr>
                                      <p:to>
                                        <p:strVal val="visible"/>
                                      </p:to>
                                    </p:set>
                                    <p:anim calcmode="lin" valueType="num">
                                      <p:cBhvr>
                                        <p:cTn id="423" dur="3000" fill="hold"/>
                                        <p:tgtEl>
                                          <p:spTgt spid="33"/>
                                        </p:tgtEl>
                                        <p:attrNameLst>
                                          <p:attrName>ppt_w</p:attrName>
                                        </p:attrNameLst>
                                      </p:cBhvr>
                                      <p:tavLst>
                                        <p:tav tm="0">
                                          <p:val>
                                            <p:strVal val="2/3*#ppt_w"/>
                                          </p:val>
                                        </p:tav>
                                        <p:tav tm="100000">
                                          <p:val>
                                            <p:strVal val="#ppt_w"/>
                                          </p:val>
                                        </p:tav>
                                      </p:tavLst>
                                    </p:anim>
                                    <p:anim calcmode="lin" valueType="num">
                                      <p:cBhvr>
                                        <p:cTn id="424" dur="3000" fill="hold"/>
                                        <p:tgtEl>
                                          <p:spTgt spid="33"/>
                                        </p:tgtEl>
                                        <p:attrNameLst>
                                          <p:attrName>ppt_h</p:attrName>
                                        </p:attrNameLst>
                                      </p:cBhvr>
                                      <p:tavLst>
                                        <p:tav tm="0">
                                          <p:val>
                                            <p:strVal val="2/3*#ppt_h"/>
                                          </p:val>
                                        </p:tav>
                                        <p:tav tm="100000">
                                          <p:val>
                                            <p:strVal val="#ppt_h"/>
                                          </p:val>
                                        </p:tav>
                                      </p:tavLst>
                                    </p:anim>
                                  </p:childTnLst>
                                </p:cTn>
                              </p:par>
                              <p:par>
                                <p:cTn id="425" presetID="23" presetClass="entr" presetSubtype="272" fill="hold" grpId="2" nodeType="withEffect">
                                  <p:stCondLst>
                                    <p:cond delay="0"/>
                                  </p:stCondLst>
                                  <p:childTnLst>
                                    <p:set>
                                      <p:cBhvr>
                                        <p:cTn id="426" dur="1" fill="hold">
                                          <p:stCondLst>
                                            <p:cond delay="0"/>
                                          </p:stCondLst>
                                        </p:cTn>
                                        <p:tgtEl>
                                          <p:spTgt spid="34"/>
                                        </p:tgtEl>
                                        <p:attrNameLst>
                                          <p:attrName>style.visibility</p:attrName>
                                        </p:attrNameLst>
                                      </p:cBhvr>
                                      <p:to>
                                        <p:strVal val="visible"/>
                                      </p:to>
                                    </p:set>
                                    <p:anim calcmode="lin" valueType="num">
                                      <p:cBhvr>
                                        <p:cTn id="427" dur="3000" fill="hold"/>
                                        <p:tgtEl>
                                          <p:spTgt spid="34"/>
                                        </p:tgtEl>
                                        <p:attrNameLst>
                                          <p:attrName>ppt_w</p:attrName>
                                        </p:attrNameLst>
                                      </p:cBhvr>
                                      <p:tavLst>
                                        <p:tav tm="0">
                                          <p:val>
                                            <p:strVal val="2/3*#ppt_w"/>
                                          </p:val>
                                        </p:tav>
                                        <p:tav tm="100000">
                                          <p:val>
                                            <p:strVal val="#ppt_w"/>
                                          </p:val>
                                        </p:tav>
                                      </p:tavLst>
                                    </p:anim>
                                    <p:anim calcmode="lin" valueType="num">
                                      <p:cBhvr>
                                        <p:cTn id="428" dur="3000" fill="hold"/>
                                        <p:tgtEl>
                                          <p:spTgt spid="34"/>
                                        </p:tgtEl>
                                        <p:attrNameLst>
                                          <p:attrName>ppt_h</p:attrName>
                                        </p:attrNameLst>
                                      </p:cBhvr>
                                      <p:tavLst>
                                        <p:tav tm="0">
                                          <p:val>
                                            <p:strVal val="2/3*#ppt_h"/>
                                          </p:val>
                                        </p:tav>
                                        <p:tav tm="100000">
                                          <p:val>
                                            <p:strVal val="#ppt_h"/>
                                          </p:val>
                                        </p:tav>
                                      </p:tavLst>
                                    </p:anim>
                                  </p:childTnLst>
                                </p:cTn>
                              </p:par>
                              <p:par>
                                <p:cTn id="429" presetID="23" presetClass="entr" presetSubtype="272" fill="hold" grpId="2" nodeType="withEffect">
                                  <p:stCondLst>
                                    <p:cond delay="0"/>
                                  </p:stCondLst>
                                  <p:childTnLst>
                                    <p:set>
                                      <p:cBhvr>
                                        <p:cTn id="430" dur="1" fill="hold">
                                          <p:stCondLst>
                                            <p:cond delay="0"/>
                                          </p:stCondLst>
                                        </p:cTn>
                                        <p:tgtEl>
                                          <p:spTgt spid="35"/>
                                        </p:tgtEl>
                                        <p:attrNameLst>
                                          <p:attrName>style.visibility</p:attrName>
                                        </p:attrNameLst>
                                      </p:cBhvr>
                                      <p:to>
                                        <p:strVal val="visible"/>
                                      </p:to>
                                    </p:set>
                                    <p:anim calcmode="lin" valueType="num">
                                      <p:cBhvr>
                                        <p:cTn id="431" dur="3000" fill="hold"/>
                                        <p:tgtEl>
                                          <p:spTgt spid="35"/>
                                        </p:tgtEl>
                                        <p:attrNameLst>
                                          <p:attrName>ppt_w</p:attrName>
                                        </p:attrNameLst>
                                      </p:cBhvr>
                                      <p:tavLst>
                                        <p:tav tm="0">
                                          <p:val>
                                            <p:strVal val="2/3*#ppt_w"/>
                                          </p:val>
                                        </p:tav>
                                        <p:tav tm="100000">
                                          <p:val>
                                            <p:strVal val="#ppt_w"/>
                                          </p:val>
                                        </p:tav>
                                      </p:tavLst>
                                    </p:anim>
                                    <p:anim calcmode="lin" valueType="num">
                                      <p:cBhvr>
                                        <p:cTn id="432" dur="3000" fill="hold"/>
                                        <p:tgtEl>
                                          <p:spTgt spid="35"/>
                                        </p:tgtEl>
                                        <p:attrNameLst>
                                          <p:attrName>ppt_h</p:attrName>
                                        </p:attrNameLst>
                                      </p:cBhvr>
                                      <p:tavLst>
                                        <p:tav tm="0">
                                          <p:val>
                                            <p:strVal val="2/3*#ppt_h"/>
                                          </p:val>
                                        </p:tav>
                                        <p:tav tm="100000">
                                          <p:val>
                                            <p:strVal val="#ppt_h"/>
                                          </p:val>
                                        </p:tav>
                                      </p:tavLst>
                                    </p:anim>
                                  </p:childTnLst>
                                </p:cTn>
                              </p:par>
                              <p:par>
                                <p:cTn id="433" presetID="23" presetClass="entr" presetSubtype="272" fill="hold" grpId="2" nodeType="withEffect">
                                  <p:stCondLst>
                                    <p:cond delay="0"/>
                                  </p:stCondLst>
                                  <p:childTnLst>
                                    <p:set>
                                      <p:cBhvr>
                                        <p:cTn id="434" dur="1" fill="hold">
                                          <p:stCondLst>
                                            <p:cond delay="0"/>
                                          </p:stCondLst>
                                        </p:cTn>
                                        <p:tgtEl>
                                          <p:spTgt spid="36"/>
                                        </p:tgtEl>
                                        <p:attrNameLst>
                                          <p:attrName>style.visibility</p:attrName>
                                        </p:attrNameLst>
                                      </p:cBhvr>
                                      <p:to>
                                        <p:strVal val="visible"/>
                                      </p:to>
                                    </p:set>
                                    <p:anim calcmode="lin" valueType="num">
                                      <p:cBhvr>
                                        <p:cTn id="435" dur="3000" fill="hold"/>
                                        <p:tgtEl>
                                          <p:spTgt spid="36"/>
                                        </p:tgtEl>
                                        <p:attrNameLst>
                                          <p:attrName>ppt_w</p:attrName>
                                        </p:attrNameLst>
                                      </p:cBhvr>
                                      <p:tavLst>
                                        <p:tav tm="0">
                                          <p:val>
                                            <p:strVal val="2/3*#ppt_w"/>
                                          </p:val>
                                        </p:tav>
                                        <p:tav tm="100000">
                                          <p:val>
                                            <p:strVal val="#ppt_w"/>
                                          </p:val>
                                        </p:tav>
                                      </p:tavLst>
                                    </p:anim>
                                    <p:anim calcmode="lin" valueType="num">
                                      <p:cBhvr>
                                        <p:cTn id="436" dur="3000" fill="hold"/>
                                        <p:tgtEl>
                                          <p:spTgt spid="36"/>
                                        </p:tgtEl>
                                        <p:attrNameLst>
                                          <p:attrName>ppt_h</p:attrName>
                                        </p:attrNameLst>
                                      </p:cBhvr>
                                      <p:tavLst>
                                        <p:tav tm="0">
                                          <p:val>
                                            <p:strVal val="2/3*#ppt_h"/>
                                          </p:val>
                                        </p:tav>
                                        <p:tav tm="100000">
                                          <p:val>
                                            <p:strVal val="#ppt_h"/>
                                          </p:val>
                                        </p:tav>
                                      </p:tavLst>
                                    </p:anim>
                                  </p:childTnLst>
                                </p:cTn>
                              </p:par>
                              <p:par>
                                <p:cTn id="437" presetID="23" presetClass="entr" presetSubtype="272" fill="hold" grpId="2"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p:cTn id="439" dur="3000" fill="hold"/>
                                        <p:tgtEl>
                                          <p:spTgt spid="37"/>
                                        </p:tgtEl>
                                        <p:attrNameLst>
                                          <p:attrName>ppt_w</p:attrName>
                                        </p:attrNameLst>
                                      </p:cBhvr>
                                      <p:tavLst>
                                        <p:tav tm="0">
                                          <p:val>
                                            <p:strVal val="2/3*#ppt_w"/>
                                          </p:val>
                                        </p:tav>
                                        <p:tav tm="100000">
                                          <p:val>
                                            <p:strVal val="#ppt_w"/>
                                          </p:val>
                                        </p:tav>
                                      </p:tavLst>
                                    </p:anim>
                                    <p:anim calcmode="lin" valueType="num">
                                      <p:cBhvr>
                                        <p:cTn id="440" dur="3000" fill="hold"/>
                                        <p:tgtEl>
                                          <p:spTgt spid="37"/>
                                        </p:tgtEl>
                                        <p:attrNameLst>
                                          <p:attrName>ppt_h</p:attrName>
                                        </p:attrNameLst>
                                      </p:cBhvr>
                                      <p:tavLst>
                                        <p:tav tm="0">
                                          <p:val>
                                            <p:strVal val="2/3*#ppt_h"/>
                                          </p:val>
                                        </p:tav>
                                        <p:tav tm="100000">
                                          <p:val>
                                            <p:strVal val="#ppt_h"/>
                                          </p:val>
                                        </p:tav>
                                      </p:tavLst>
                                    </p:anim>
                                  </p:childTnLst>
                                </p:cTn>
                              </p:par>
                              <p:par>
                                <p:cTn id="441" presetID="23" presetClass="entr" presetSubtype="272" fill="hold" grpId="2" nodeType="withEffect">
                                  <p:stCondLst>
                                    <p:cond delay="0"/>
                                  </p:stCondLst>
                                  <p:childTnLst>
                                    <p:set>
                                      <p:cBhvr>
                                        <p:cTn id="442" dur="1" fill="hold">
                                          <p:stCondLst>
                                            <p:cond delay="0"/>
                                          </p:stCondLst>
                                        </p:cTn>
                                        <p:tgtEl>
                                          <p:spTgt spid="38"/>
                                        </p:tgtEl>
                                        <p:attrNameLst>
                                          <p:attrName>style.visibility</p:attrName>
                                        </p:attrNameLst>
                                      </p:cBhvr>
                                      <p:to>
                                        <p:strVal val="visible"/>
                                      </p:to>
                                    </p:set>
                                    <p:anim calcmode="lin" valueType="num">
                                      <p:cBhvr>
                                        <p:cTn id="443" dur="3000" fill="hold"/>
                                        <p:tgtEl>
                                          <p:spTgt spid="38"/>
                                        </p:tgtEl>
                                        <p:attrNameLst>
                                          <p:attrName>ppt_w</p:attrName>
                                        </p:attrNameLst>
                                      </p:cBhvr>
                                      <p:tavLst>
                                        <p:tav tm="0">
                                          <p:val>
                                            <p:strVal val="2/3*#ppt_w"/>
                                          </p:val>
                                        </p:tav>
                                        <p:tav tm="100000">
                                          <p:val>
                                            <p:strVal val="#ppt_w"/>
                                          </p:val>
                                        </p:tav>
                                      </p:tavLst>
                                    </p:anim>
                                    <p:anim calcmode="lin" valueType="num">
                                      <p:cBhvr>
                                        <p:cTn id="444" dur="3000" fill="hold"/>
                                        <p:tgtEl>
                                          <p:spTgt spid="38"/>
                                        </p:tgtEl>
                                        <p:attrNameLst>
                                          <p:attrName>ppt_h</p:attrName>
                                        </p:attrNameLst>
                                      </p:cBhvr>
                                      <p:tavLst>
                                        <p:tav tm="0">
                                          <p:val>
                                            <p:strVal val="2/3*#ppt_h"/>
                                          </p:val>
                                        </p:tav>
                                        <p:tav tm="100000">
                                          <p:val>
                                            <p:strVal val="#ppt_h"/>
                                          </p:val>
                                        </p:tav>
                                      </p:tavLst>
                                    </p:anim>
                                  </p:childTnLst>
                                </p:cTn>
                              </p:par>
                              <p:par>
                                <p:cTn id="445" presetID="23" presetClass="entr" presetSubtype="272" fill="hold" grpId="2" nodeType="withEffect">
                                  <p:stCondLst>
                                    <p:cond delay="0"/>
                                  </p:stCondLst>
                                  <p:childTnLst>
                                    <p:set>
                                      <p:cBhvr>
                                        <p:cTn id="446" dur="1" fill="hold">
                                          <p:stCondLst>
                                            <p:cond delay="0"/>
                                          </p:stCondLst>
                                        </p:cTn>
                                        <p:tgtEl>
                                          <p:spTgt spid="39"/>
                                        </p:tgtEl>
                                        <p:attrNameLst>
                                          <p:attrName>style.visibility</p:attrName>
                                        </p:attrNameLst>
                                      </p:cBhvr>
                                      <p:to>
                                        <p:strVal val="visible"/>
                                      </p:to>
                                    </p:set>
                                    <p:anim calcmode="lin" valueType="num">
                                      <p:cBhvr>
                                        <p:cTn id="447" dur="3000" fill="hold"/>
                                        <p:tgtEl>
                                          <p:spTgt spid="39"/>
                                        </p:tgtEl>
                                        <p:attrNameLst>
                                          <p:attrName>ppt_w</p:attrName>
                                        </p:attrNameLst>
                                      </p:cBhvr>
                                      <p:tavLst>
                                        <p:tav tm="0">
                                          <p:val>
                                            <p:strVal val="2/3*#ppt_w"/>
                                          </p:val>
                                        </p:tav>
                                        <p:tav tm="100000">
                                          <p:val>
                                            <p:strVal val="#ppt_w"/>
                                          </p:val>
                                        </p:tav>
                                      </p:tavLst>
                                    </p:anim>
                                    <p:anim calcmode="lin" valueType="num">
                                      <p:cBhvr>
                                        <p:cTn id="448" dur="3000" fill="hold"/>
                                        <p:tgtEl>
                                          <p:spTgt spid="39"/>
                                        </p:tgtEl>
                                        <p:attrNameLst>
                                          <p:attrName>ppt_h</p:attrName>
                                        </p:attrNameLst>
                                      </p:cBhvr>
                                      <p:tavLst>
                                        <p:tav tm="0">
                                          <p:val>
                                            <p:strVal val="2/3*#ppt_h"/>
                                          </p:val>
                                        </p:tav>
                                        <p:tav tm="100000">
                                          <p:val>
                                            <p:strVal val="#ppt_h"/>
                                          </p:val>
                                        </p:tav>
                                      </p:tavLst>
                                    </p:anim>
                                  </p:childTnLst>
                                </p:cTn>
                              </p:par>
                              <p:par>
                                <p:cTn id="449" presetID="23" presetClass="entr" presetSubtype="272" fill="hold" grpId="2" nodeType="withEffect">
                                  <p:stCondLst>
                                    <p:cond delay="0"/>
                                  </p:stCondLst>
                                  <p:childTnLst>
                                    <p:set>
                                      <p:cBhvr>
                                        <p:cTn id="450" dur="1" fill="hold">
                                          <p:stCondLst>
                                            <p:cond delay="0"/>
                                          </p:stCondLst>
                                        </p:cTn>
                                        <p:tgtEl>
                                          <p:spTgt spid="40"/>
                                        </p:tgtEl>
                                        <p:attrNameLst>
                                          <p:attrName>style.visibility</p:attrName>
                                        </p:attrNameLst>
                                      </p:cBhvr>
                                      <p:to>
                                        <p:strVal val="visible"/>
                                      </p:to>
                                    </p:set>
                                    <p:anim calcmode="lin" valueType="num">
                                      <p:cBhvr>
                                        <p:cTn id="451" dur="3000" fill="hold"/>
                                        <p:tgtEl>
                                          <p:spTgt spid="40"/>
                                        </p:tgtEl>
                                        <p:attrNameLst>
                                          <p:attrName>ppt_w</p:attrName>
                                        </p:attrNameLst>
                                      </p:cBhvr>
                                      <p:tavLst>
                                        <p:tav tm="0">
                                          <p:val>
                                            <p:strVal val="2/3*#ppt_w"/>
                                          </p:val>
                                        </p:tav>
                                        <p:tav tm="100000">
                                          <p:val>
                                            <p:strVal val="#ppt_w"/>
                                          </p:val>
                                        </p:tav>
                                      </p:tavLst>
                                    </p:anim>
                                    <p:anim calcmode="lin" valueType="num">
                                      <p:cBhvr>
                                        <p:cTn id="452" dur="3000" fill="hold"/>
                                        <p:tgtEl>
                                          <p:spTgt spid="40"/>
                                        </p:tgtEl>
                                        <p:attrNameLst>
                                          <p:attrName>ppt_h</p:attrName>
                                        </p:attrNameLst>
                                      </p:cBhvr>
                                      <p:tavLst>
                                        <p:tav tm="0">
                                          <p:val>
                                            <p:strVal val="2/3*#ppt_h"/>
                                          </p:val>
                                        </p:tav>
                                        <p:tav tm="100000">
                                          <p:val>
                                            <p:strVal val="#ppt_h"/>
                                          </p:val>
                                        </p:tav>
                                      </p:tavLst>
                                    </p:anim>
                                  </p:childTnLst>
                                </p:cTn>
                              </p:par>
                              <p:par>
                                <p:cTn id="453" presetID="23" presetClass="entr" presetSubtype="272" fill="hold" grpId="2" nodeType="withEffect">
                                  <p:stCondLst>
                                    <p:cond delay="0"/>
                                  </p:stCondLst>
                                  <p:childTnLst>
                                    <p:set>
                                      <p:cBhvr>
                                        <p:cTn id="454" dur="1" fill="hold">
                                          <p:stCondLst>
                                            <p:cond delay="0"/>
                                          </p:stCondLst>
                                        </p:cTn>
                                        <p:tgtEl>
                                          <p:spTgt spid="41"/>
                                        </p:tgtEl>
                                        <p:attrNameLst>
                                          <p:attrName>style.visibility</p:attrName>
                                        </p:attrNameLst>
                                      </p:cBhvr>
                                      <p:to>
                                        <p:strVal val="visible"/>
                                      </p:to>
                                    </p:set>
                                    <p:anim calcmode="lin" valueType="num">
                                      <p:cBhvr>
                                        <p:cTn id="455" dur="3000" fill="hold"/>
                                        <p:tgtEl>
                                          <p:spTgt spid="41"/>
                                        </p:tgtEl>
                                        <p:attrNameLst>
                                          <p:attrName>ppt_w</p:attrName>
                                        </p:attrNameLst>
                                      </p:cBhvr>
                                      <p:tavLst>
                                        <p:tav tm="0">
                                          <p:val>
                                            <p:strVal val="2/3*#ppt_w"/>
                                          </p:val>
                                        </p:tav>
                                        <p:tav tm="100000">
                                          <p:val>
                                            <p:strVal val="#ppt_w"/>
                                          </p:val>
                                        </p:tav>
                                      </p:tavLst>
                                    </p:anim>
                                    <p:anim calcmode="lin" valueType="num">
                                      <p:cBhvr>
                                        <p:cTn id="456" dur="3000" fill="hold"/>
                                        <p:tgtEl>
                                          <p:spTgt spid="41"/>
                                        </p:tgtEl>
                                        <p:attrNameLst>
                                          <p:attrName>ppt_h</p:attrName>
                                        </p:attrNameLst>
                                      </p:cBhvr>
                                      <p:tavLst>
                                        <p:tav tm="0">
                                          <p:val>
                                            <p:strVal val="2/3*#ppt_h"/>
                                          </p:val>
                                        </p:tav>
                                        <p:tav tm="100000">
                                          <p:val>
                                            <p:strVal val="#ppt_h"/>
                                          </p:val>
                                        </p:tav>
                                      </p:tavLst>
                                    </p:anim>
                                  </p:childTnLst>
                                </p:cTn>
                              </p:par>
                              <p:par>
                                <p:cTn id="457" presetID="23" presetClass="entr" presetSubtype="272" fill="hold" grpId="2" nodeType="withEffect">
                                  <p:stCondLst>
                                    <p:cond delay="0"/>
                                  </p:stCondLst>
                                  <p:childTnLst>
                                    <p:set>
                                      <p:cBhvr>
                                        <p:cTn id="458" dur="1" fill="hold">
                                          <p:stCondLst>
                                            <p:cond delay="0"/>
                                          </p:stCondLst>
                                        </p:cTn>
                                        <p:tgtEl>
                                          <p:spTgt spid="42"/>
                                        </p:tgtEl>
                                        <p:attrNameLst>
                                          <p:attrName>style.visibility</p:attrName>
                                        </p:attrNameLst>
                                      </p:cBhvr>
                                      <p:to>
                                        <p:strVal val="visible"/>
                                      </p:to>
                                    </p:set>
                                    <p:anim calcmode="lin" valueType="num">
                                      <p:cBhvr>
                                        <p:cTn id="459" dur="3000" fill="hold"/>
                                        <p:tgtEl>
                                          <p:spTgt spid="42"/>
                                        </p:tgtEl>
                                        <p:attrNameLst>
                                          <p:attrName>ppt_w</p:attrName>
                                        </p:attrNameLst>
                                      </p:cBhvr>
                                      <p:tavLst>
                                        <p:tav tm="0">
                                          <p:val>
                                            <p:strVal val="2/3*#ppt_w"/>
                                          </p:val>
                                        </p:tav>
                                        <p:tav tm="100000">
                                          <p:val>
                                            <p:strVal val="#ppt_w"/>
                                          </p:val>
                                        </p:tav>
                                      </p:tavLst>
                                    </p:anim>
                                    <p:anim calcmode="lin" valueType="num">
                                      <p:cBhvr>
                                        <p:cTn id="460" dur="3000" fill="hold"/>
                                        <p:tgtEl>
                                          <p:spTgt spid="42"/>
                                        </p:tgtEl>
                                        <p:attrNameLst>
                                          <p:attrName>ppt_h</p:attrName>
                                        </p:attrNameLst>
                                      </p:cBhvr>
                                      <p:tavLst>
                                        <p:tav tm="0">
                                          <p:val>
                                            <p:strVal val="2/3*#ppt_h"/>
                                          </p:val>
                                        </p:tav>
                                        <p:tav tm="100000">
                                          <p:val>
                                            <p:strVal val="#ppt_h"/>
                                          </p:val>
                                        </p:tav>
                                      </p:tavLst>
                                    </p:anim>
                                  </p:childTnLst>
                                </p:cTn>
                              </p:par>
                              <p:par>
                                <p:cTn id="461" presetID="23" presetClass="entr" presetSubtype="272" fill="hold" grpId="2" nodeType="withEffect">
                                  <p:stCondLst>
                                    <p:cond delay="0"/>
                                  </p:stCondLst>
                                  <p:childTnLst>
                                    <p:set>
                                      <p:cBhvr>
                                        <p:cTn id="462" dur="1" fill="hold">
                                          <p:stCondLst>
                                            <p:cond delay="0"/>
                                          </p:stCondLst>
                                        </p:cTn>
                                        <p:tgtEl>
                                          <p:spTgt spid="43"/>
                                        </p:tgtEl>
                                        <p:attrNameLst>
                                          <p:attrName>style.visibility</p:attrName>
                                        </p:attrNameLst>
                                      </p:cBhvr>
                                      <p:to>
                                        <p:strVal val="visible"/>
                                      </p:to>
                                    </p:set>
                                    <p:anim calcmode="lin" valueType="num">
                                      <p:cBhvr>
                                        <p:cTn id="463" dur="3000" fill="hold"/>
                                        <p:tgtEl>
                                          <p:spTgt spid="43"/>
                                        </p:tgtEl>
                                        <p:attrNameLst>
                                          <p:attrName>ppt_w</p:attrName>
                                        </p:attrNameLst>
                                      </p:cBhvr>
                                      <p:tavLst>
                                        <p:tav tm="0">
                                          <p:val>
                                            <p:strVal val="2/3*#ppt_w"/>
                                          </p:val>
                                        </p:tav>
                                        <p:tav tm="100000">
                                          <p:val>
                                            <p:strVal val="#ppt_w"/>
                                          </p:val>
                                        </p:tav>
                                      </p:tavLst>
                                    </p:anim>
                                    <p:anim calcmode="lin" valueType="num">
                                      <p:cBhvr>
                                        <p:cTn id="464" dur="3000" fill="hold"/>
                                        <p:tgtEl>
                                          <p:spTgt spid="43"/>
                                        </p:tgtEl>
                                        <p:attrNameLst>
                                          <p:attrName>ppt_h</p:attrName>
                                        </p:attrNameLst>
                                      </p:cBhvr>
                                      <p:tavLst>
                                        <p:tav tm="0">
                                          <p:val>
                                            <p:strVal val="2/3*#ppt_h"/>
                                          </p:val>
                                        </p:tav>
                                        <p:tav tm="100000">
                                          <p:val>
                                            <p:strVal val="#ppt_h"/>
                                          </p:val>
                                        </p:tav>
                                      </p:tavLst>
                                    </p:anim>
                                  </p:childTnLst>
                                </p:cTn>
                              </p:par>
                              <p:par>
                                <p:cTn id="465" presetID="23" presetClass="entr" presetSubtype="272" fill="hold" grpId="2" nodeType="withEffect">
                                  <p:stCondLst>
                                    <p:cond delay="0"/>
                                  </p:stCondLst>
                                  <p:childTnLst>
                                    <p:set>
                                      <p:cBhvr>
                                        <p:cTn id="466" dur="1" fill="hold">
                                          <p:stCondLst>
                                            <p:cond delay="0"/>
                                          </p:stCondLst>
                                        </p:cTn>
                                        <p:tgtEl>
                                          <p:spTgt spid="44"/>
                                        </p:tgtEl>
                                        <p:attrNameLst>
                                          <p:attrName>style.visibility</p:attrName>
                                        </p:attrNameLst>
                                      </p:cBhvr>
                                      <p:to>
                                        <p:strVal val="visible"/>
                                      </p:to>
                                    </p:set>
                                    <p:anim calcmode="lin" valueType="num">
                                      <p:cBhvr>
                                        <p:cTn id="467" dur="3000" fill="hold"/>
                                        <p:tgtEl>
                                          <p:spTgt spid="44"/>
                                        </p:tgtEl>
                                        <p:attrNameLst>
                                          <p:attrName>ppt_w</p:attrName>
                                        </p:attrNameLst>
                                      </p:cBhvr>
                                      <p:tavLst>
                                        <p:tav tm="0">
                                          <p:val>
                                            <p:strVal val="2/3*#ppt_w"/>
                                          </p:val>
                                        </p:tav>
                                        <p:tav tm="100000">
                                          <p:val>
                                            <p:strVal val="#ppt_w"/>
                                          </p:val>
                                        </p:tav>
                                      </p:tavLst>
                                    </p:anim>
                                    <p:anim calcmode="lin" valueType="num">
                                      <p:cBhvr>
                                        <p:cTn id="468" dur="3000" fill="hold"/>
                                        <p:tgtEl>
                                          <p:spTgt spid="44"/>
                                        </p:tgtEl>
                                        <p:attrNameLst>
                                          <p:attrName>ppt_h</p:attrName>
                                        </p:attrNameLst>
                                      </p:cBhvr>
                                      <p:tavLst>
                                        <p:tav tm="0">
                                          <p:val>
                                            <p:strVal val="2/3*#ppt_h"/>
                                          </p:val>
                                        </p:tav>
                                        <p:tav tm="100000">
                                          <p:val>
                                            <p:strVal val="#ppt_h"/>
                                          </p:val>
                                        </p:tav>
                                      </p:tavLst>
                                    </p:anim>
                                  </p:childTnLst>
                                </p:cTn>
                              </p:par>
                              <p:par>
                                <p:cTn id="469" presetID="23" presetClass="entr" presetSubtype="272" fill="hold" grpId="2" nodeType="withEffect">
                                  <p:stCondLst>
                                    <p:cond delay="0"/>
                                  </p:stCondLst>
                                  <p:childTnLst>
                                    <p:set>
                                      <p:cBhvr>
                                        <p:cTn id="470" dur="1" fill="hold">
                                          <p:stCondLst>
                                            <p:cond delay="0"/>
                                          </p:stCondLst>
                                        </p:cTn>
                                        <p:tgtEl>
                                          <p:spTgt spid="45"/>
                                        </p:tgtEl>
                                        <p:attrNameLst>
                                          <p:attrName>style.visibility</p:attrName>
                                        </p:attrNameLst>
                                      </p:cBhvr>
                                      <p:to>
                                        <p:strVal val="visible"/>
                                      </p:to>
                                    </p:set>
                                    <p:anim calcmode="lin" valueType="num">
                                      <p:cBhvr>
                                        <p:cTn id="471" dur="3000" fill="hold"/>
                                        <p:tgtEl>
                                          <p:spTgt spid="45"/>
                                        </p:tgtEl>
                                        <p:attrNameLst>
                                          <p:attrName>ppt_w</p:attrName>
                                        </p:attrNameLst>
                                      </p:cBhvr>
                                      <p:tavLst>
                                        <p:tav tm="0">
                                          <p:val>
                                            <p:strVal val="2/3*#ppt_w"/>
                                          </p:val>
                                        </p:tav>
                                        <p:tav tm="100000">
                                          <p:val>
                                            <p:strVal val="#ppt_w"/>
                                          </p:val>
                                        </p:tav>
                                      </p:tavLst>
                                    </p:anim>
                                    <p:anim calcmode="lin" valueType="num">
                                      <p:cBhvr>
                                        <p:cTn id="472" dur="3000" fill="hold"/>
                                        <p:tgtEl>
                                          <p:spTgt spid="45"/>
                                        </p:tgtEl>
                                        <p:attrNameLst>
                                          <p:attrName>ppt_h</p:attrName>
                                        </p:attrNameLst>
                                      </p:cBhvr>
                                      <p:tavLst>
                                        <p:tav tm="0">
                                          <p:val>
                                            <p:strVal val="2/3*#ppt_h"/>
                                          </p:val>
                                        </p:tav>
                                        <p:tav tm="100000">
                                          <p:val>
                                            <p:strVal val="#ppt_h"/>
                                          </p:val>
                                        </p:tav>
                                      </p:tavLst>
                                    </p:anim>
                                  </p:childTnLst>
                                </p:cTn>
                              </p:par>
                              <p:par>
                                <p:cTn id="473" presetID="23" presetClass="entr" presetSubtype="272" fill="hold" grpId="2" nodeType="withEffect">
                                  <p:stCondLst>
                                    <p:cond delay="0"/>
                                  </p:stCondLst>
                                  <p:childTnLst>
                                    <p:set>
                                      <p:cBhvr>
                                        <p:cTn id="474" dur="1" fill="hold">
                                          <p:stCondLst>
                                            <p:cond delay="0"/>
                                          </p:stCondLst>
                                        </p:cTn>
                                        <p:tgtEl>
                                          <p:spTgt spid="46"/>
                                        </p:tgtEl>
                                        <p:attrNameLst>
                                          <p:attrName>style.visibility</p:attrName>
                                        </p:attrNameLst>
                                      </p:cBhvr>
                                      <p:to>
                                        <p:strVal val="visible"/>
                                      </p:to>
                                    </p:set>
                                    <p:anim calcmode="lin" valueType="num">
                                      <p:cBhvr>
                                        <p:cTn id="475" dur="3000" fill="hold"/>
                                        <p:tgtEl>
                                          <p:spTgt spid="46"/>
                                        </p:tgtEl>
                                        <p:attrNameLst>
                                          <p:attrName>ppt_w</p:attrName>
                                        </p:attrNameLst>
                                      </p:cBhvr>
                                      <p:tavLst>
                                        <p:tav tm="0">
                                          <p:val>
                                            <p:strVal val="2/3*#ppt_w"/>
                                          </p:val>
                                        </p:tav>
                                        <p:tav tm="100000">
                                          <p:val>
                                            <p:strVal val="#ppt_w"/>
                                          </p:val>
                                        </p:tav>
                                      </p:tavLst>
                                    </p:anim>
                                    <p:anim calcmode="lin" valueType="num">
                                      <p:cBhvr>
                                        <p:cTn id="476" dur="3000" fill="hold"/>
                                        <p:tgtEl>
                                          <p:spTgt spid="46"/>
                                        </p:tgtEl>
                                        <p:attrNameLst>
                                          <p:attrName>ppt_h</p:attrName>
                                        </p:attrNameLst>
                                      </p:cBhvr>
                                      <p:tavLst>
                                        <p:tav tm="0">
                                          <p:val>
                                            <p:strVal val="2/3*#ppt_h"/>
                                          </p:val>
                                        </p:tav>
                                        <p:tav tm="100000">
                                          <p:val>
                                            <p:strVal val="#ppt_h"/>
                                          </p:val>
                                        </p:tav>
                                      </p:tavLst>
                                    </p:anim>
                                  </p:childTnLst>
                                </p:cTn>
                              </p:par>
                              <p:par>
                                <p:cTn id="477" presetID="23" presetClass="entr" presetSubtype="272" fill="hold" grpId="2" nodeType="withEffect">
                                  <p:stCondLst>
                                    <p:cond delay="0"/>
                                  </p:stCondLst>
                                  <p:childTnLst>
                                    <p:set>
                                      <p:cBhvr>
                                        <p:cTn id="478" dur="1" fill="hold">
                                          <p:stCondLst>
                                            <p:cond delay="0"/>
                                          </p:stCondLst>
                                        </p:cTn>
                                        <p:tgtEl>
                                          <p:spTgt spid="47"/>
                                        </p:tgtEl>
                                        <p:attrNameLst>
                                          <p:attrName>style.visibility</p:attrName>
                                        </p:attrNameLst>
                                      </p:cBhvr>
                                      <p:to>
                                        <p:strVal val="visible"/>
                                      </p:to>
                                    </p:set>
                                    <p:anim calcmode="lin" valueType="num">
                                      <p:cBhvr>
                                        <p:cTn id="479" dur="3000" fill="hold"/>
                                        <p:tgtEl>
                                          <p:spTgt spid="47"/>
                                        </p:tgtEl>
                                        <p:attrNameLst>
                                          <p:attrName>ppt_w</p:attrName>
                                        </p:attrNameLst>
                                      </p:cBhvr>
                                      <p:tavLst>
                                        <p:tav tm="0">
                                          <p:val>
                                            <p:strVal val="2/3*#ppt_w"/>
                                          </p:val>
                                        </p:tav>
                                        <p:tav tm="100000">
                                          <p:val>
                                            <p:strVal val="#ppt_w"/>
                                          </p:val>
                                        </p:tav>
                                      </p:tavLst>
                                    </p:anim>
                                    <p:anim calcmode="lin" valueType="num">
                                      <p:cBhvr>
                                        <p:cTn id="480" dur="3000" fill="hold"/>
                                        <p:tgtEl>
                                          <p:spTgt spid="47"/>
                                        </p:tgtEl>
                                        <p:attrNameLst>
                                          <p:attrName>ppt_h</p:attrName>
                                        </p:attrNameLst>
                                      </p:cBhvr>
                                      <p:tavLst>
                                        <p:tav tm="0">
                                          <p:val>
                                            <p:strVal val="2/3*#ppt_h"/>
                                          </p:val>
                                        </p:tav>
                                        <p:tav tm="100000">
                                          <p:val>
                                            <p:strVal val="#ppt_h"/>
                                          </p:val>
                                        </p:tav>
                                      </p:tavLst>
                                    </p:anim>
                                  </p:childTnLst>
                                </p:cTn>
                              </p:par>
                            </p:childTnLst>
                          </p:cTn>
                        </p:par>
                        <p:par>
                          <p:cTn id="481" fill="hold">
                            <p:stCondLst>
                              <p:cond delay="3000"/>
                            </p:stCondLst>
                            <p:childTnLst>
                              <p:par>
                                <p:cTn id="482" presetID="2" presetClass="exit" presetSubtype="2" fill="hold" grpId="3" nodeType="afterEffect">
                                  <p:stCondLst>
                                    <p:cond delay="0"/>
                                  </p:stCondLst>
                                  <p:childTnLst>
                                    <p:anim calcmode="lin" valueType="num">
                                      <p:cBhvr additive="base">
                                        <p:cTn id="483" dur="3000"/>
                                        <p:tgtEl>
                                          <p:spTgt spid="5"/>
                                        </p:tgtEl>
                                        <p:attrNameLst>
                                          <p:attrName>ppt_x</p:attrName>
                                        </p:attrNameLst>
                                      </p:cBhvr>
                                      <p:tavLst>
                                        <p:tav tm="0">
                                          <p:val>
                                            <p:strVal val="ppt_x"/>
                                          </p:val>
                                        </p:tav>
                                        <p:tav tm="100000">
                                          <p:val>
                                            <p:strVal val="1+ppt_w/2"/>
                                          </p:val>
                                        </p:tav>
                                      </p:tavLst>
                                    </p:anim>
                                    <p:anim calcmode="lin" valueType="num">
                                      <p:cBhvr additive="base">
                                        <p:cTn id="484" dur="3000"/>
                                        <p:tgtEl>
                                          <p:spTgt spid="5"/>
                                        </p:tgtEl>
                                        <p:attrNameLst>
                                          <p:attrName>ppt_y</p:attrName>
                                        </p:attrNameLst>
                                      </p:cBhvr>
                                      <p:tavLst>
                                        <p:tav tm="0">
                                          <p:val>
                                            <p:strVal val="ppt_y"/>
                                          </p:val>
                                        </p:tav>
                                        <p:tav tm="100000">
                                          <p:val>
                                            <p:strVal val="ppt_y"/>
                                          </p:val>
                                        </p:tav>
                                      </p:tavLst>
                                    </p:anim>
                                    <p:set>
                                      <p:cBhvr>
                                        <p:cTn id="485" dur="1" fill="hold">
                                          <p:stCondLst>
                                            <p:cond delay="2999"/>
                                          </p:stCondLst>
                                        </p:cTn>
                                        <p:tgtEl>
                                          <p:spTgt spid="5"/>
                                        </p:tgtEl>
                                        <p:attrNameLst>
                                          <p:attrName>style.visibility</p:attrName>
                                        </p:attrNameLst>
                                      </p:cBhvr>
                                      <p:to>
                                        <p:strVal val="hidden"/>
                                      </p:to>
                                    </p:set>
                                  </p:childTnLst>
                                </p:cTn>
                              </p:par>
                              <p:par>
                                <p:cTn id="486" presetID="2" presetClass="exit" presetSubtype="8" fill="hold" grpId="3" nodeType="withEffect">
                                  <p:stCondLst>
                                    <p:cond delay="0"/>
                                  </p:stCondLst>
                                  <p:childTnLst>
                                    <p:anim calcmode="lin" valueType="num">
                                      <p:cBhvr additive="base">
                                        <p:cTn id="487" dur="3000"/>
                                        <p:tgtEl>
                                          <p:spTgt spid="6"/>
                                        </p:tgtEl>
                                        <p:attrNameLst>
                                          <p:attrName>ppt_x</p:attrName>
                                        </p:attrNameLst>
                                      </p:cBhvr>
                                      <p:tavLst>
                                        <p:tav tm="0">
                                          <p:val>
                                            <p:strVal val="ppt_x"/>
                                          </p:val>
                                        </p:tav>
                                        <p:tav tm="100000">
                                          <p:val>
                                            <p:strVal val="0-ppt_w/2"/>
                                          </p:val>
                                        </p:tav>
                                      </p:tavLst>
                                    </p:anim>
                                    <p:anim calcmode="lin" valueType="num">
                                      <p:cBhvr additive="base">
                                        <p:cTn id="488" dur="3000"/>
                                        <p:tgtEl>
                                          <p:spTgt spid="6"/>
                                        </p:tgtEl>
                                        <p:attrNameLst>
                                          <p:attrName>ppt_y</p:attrName>
                                        </p:attrNameLst>
                                      </p:cBhvr>
                                      <p:tavLst>
                                        <p:tav tm="0">
                                          <p:val>
                                            <p:strVal val="ppt_y"/>
                                          </p:val>
                                        </p:tav>
                                        <p:tav tm="100000">
                                          <p:val>
                                            <p:strVal val="ppt_y"/>
                                          </p:val>
                                        </p:tav>
                                      </p:tavLst>
                                    </p:anim>
                                    <p:set>
                                      <p:cBhvr>
                                        <p:cTn id="489" dur="1" fill="hold">
                                          <p:stCondLst>
                                            <p:cond delay="2999"/>
                                          </p:stCondLst>
                                        </p:cTn>
                                        <p:tgtEl>
                                          <p:spTgt spid="6"/>
                                        </p:tgtEl>
                                        <p:attrNameLst>
                                          <p:attrName>style.visibility</p:attrName>
                                        </p:attrNameLst>
                                      </p:cBhvr>
                                      <p:to>
                                        <p:strVal val="hidden"/>
                                      </p:to>
                                    </p:set>
                                  </p:childTnLst>
                                </p:cTn>
                              </p:par>
                              <p:par>
                                <p:cTn id="490" presetID="2" presetClass="exit" presetSubtype="2" fill="hold" grpId="3" nodeType="withEffect">
                                  <p:stCondLst>
                                    <p:cond delay="0"/>
                                  </p:stCondLst>
                                  <p:childTnLst>
                                    <p:anim calcmode="lin" valueType="num">
                                      <p:cBhvr additive="base">
                                        <p:cTn id="491" dur="3000"/>
                                        <p:tgtEl>
                                          <p:spTgt spid="7"/>
                                        </p:tgtEl>
                                        <p:attrNameLst>
                                          <p:attrName>ppt_x</p:attrName>
                                        </p:attrNameLst>
                                      </p:cBhvr>
                                      <p:tavLst>
                                        <p:tav tm="0">
                                          <p:val>
                                            <p:strVal val="ppt_x"/>
                                          </p:val>
                                        </p:tav>
                                        <p:tav tm="100000">
                                          <p:val>
                                            <p:strVal val="1+ppt_w/2"/>
                                          </p:val>
                                        </p:tav>
                                      </p:tavLst>
                                    </p:anim>
                                    <p:anim calcmode="lin" valueType="num">
                                      <p:cBhvr additive="base">
                                        <p:cTn id="492" dur="3000"/>
                                        <p:tgtEl>
                                          <p:spTgt spid="7"/>
                                        </p:tgtEl>
                                        <p:attrNameLst>
                                          <p:attrName>ppt_y</p:attrName>
                                        </p:attrNameLst>
                                      </p:cBhvr>
                                      <p:tavLst>
                                        <p:tav tm="0">
                                          <p:val>
                                            <p:strVal val="ppt_y"/>
                                          </p:val>
                                        </p:tav>
                                        <p:tav tm="100000">
                                          <p:val>
                                            <p:strVal val="ppt_y"/>
                                          </p:val>
                                        </p:tav>
                                      </p:tavLst>
                                    </p:anim>
                                    <p:set>
                                      <p:cBhvr>
                                        <p:cTn id="493" dur="1" fill="hold">
                                          <p:stCondLst>
                                            <p:cond delay="2999"/>
                                          </p:stCondLst>
                                        </p:cTn>
                                        <p:tgtEl>
                                          <p:spTgt spid="7"/>
                                        </p:tgtEl>
                                        <p:attrNameLst>
                                          <p:attrName>style.visibility</p:attrName>
                                        </p:attrNameLst>
                                      </p:cBhvr>
                                      <p:to>
                                        <p:strVal val="hidden"/>
                                      </p:to>
                                    </p:set>
                                  </p:childTnLst>
                                </p:cTn>
                              </p:par>
                              <p:par>
                                <p:cTn id="494" presetID="2" presetClass="exit" presetSubtype="8" fill="hold" grpId="3" nodeType="withEffect">
                                  <p:stCondLst>
                                    <p:cond delay="0"/>
                                  </p:stCondLst>
                                  <p:childTnLst>
                                    <p:anim calcmode="lin" valueType="num">
                                      <p:cBhvr additive="base">
                                        <p:cTn id="495" dur="3000"/>
                                        <p:tgtEl>
                                          <p:spTgt spid="8"/>
                                        </p:tgtEl>
                                        <p:attrNameLst>
                                          <p:attrName>ppt_x</p:attrName>
                                        </p:attrNameLst>
                                      </p:cBhvr>
                                      <p:tavLst>
                                        <p:tav tm="0">
                                          <p:val>
                                            <p:strVal val="ppt_x"/>
                                          </p:val>
                                        </p:tav>
                                        <p:tav tm="100000">
                                          <p:val>
                                            <p:strVal val="0-ppt_w/2"/>
                                          </p:val>
                                        </p:tav>
                                      </p:tavLst>
                                    </p:anim>
                                    <p:anim calcmode="lin" valueType="num">
                                      <p:cBhvr additive="base">
                                        <p:cTn id="496" dur="3000"/>
                                        <p:tgtEl>
                                          <p:spTgt spid="8"/>
                                        </p:tgtEl>
                                        <p:attrNameLst>
                                          <p:attrName>ppt_y</p:attrName>
                                        </p:attrNameLst>
                                      </p:cBhvr>
                                      <p:tavLst>
                                        <p:tav tm="0">
                                          <p:val>
                                            <p:strVal val="ppt_y"/>
                                          </p:val>
                                        </p:tav>
                                        <p:tav tm="100000">
                                          <p:val>
                                            <p:strVal val="ppt_y"/>
                                          </p:val>
                                        </p:tav>
                                      </p:tavLst>
                                    </p:anim>
                                    <p:set>
                                      <p:cBhvr>
                                        <p:cTn id="497" dur="1" fill="hold">
                                          <p:stCondLst>
                                            <p:cond delay="2999"/>
                                          </p:stCondLst>
                                        </p:cTn>
                                        <p:tgtEl>
                                          <p:spTgt spid="8"/>
                                        </p:tgtEl>
                                        <p:attrNameLst>
                                          <p:attrName>style.visibility</p:attrName>
                                        </p:attrNameLst>
                                      </p:cBhvr>
                                      <p:to>
                                        <p:strVal val="hidden"/>
                                      </p:to>
                                    </p:set>
                                  </p:childTnLst>
                                </p:cTn>
                              </p:par>
                              <p:par>
                                <p:cTn id="498" presetID="2" presetClass="exit" presetSubtype="2" fill="hold" grpId="3" nodeType="withEffect">
                                  <p:stCondLst>
                                    <p:cond delay="0"/>
                                  </p:stCondLst>
                                  <p:childTnLst>
                                    <p:anim calcmode="lin" valueType="num">
                                      <p:cBhvr additive="base">
                                        <p:cTn id="499" dur="3000"/>
                                        <p:tgtEl>
                                          <p:spTgt spid="9"/>
                                        </p:tgtEl>
                                        <p:attrNameLst>
                                          <p:attrName>ppt_x</p:attrName>
                                        </p:attrNameLst>
                                      </p:cBhvr>
                                      <p:tavLst>
                                        <p:tav tm="0">
                                          <p:val>
                                            <p:strVal val="ppt_x"/>
                                          </p:val>
                                        </p:tav>
                                        <p:tav tm="100000">
                                          <p:val>
                                            <p:strVal val="1+ppt_w/2"/>
                                          </p:val>
                                        </p:tav>
                                      </p:tavLst>
                                    </p:anim>
                                    <p:anim calcmode="lin" valueType="num">
                                      <p:cBhvr additive="base">
                                        <p:cTn id="500" dur="3000"/>
                                        <p:tgtEl>
                                          <p:spTgt spid="9"/>
                                        </p:tgtEl>
                                        <p:attrNameLst>
                                          <p:attrName>ppt_y</p:attrName>
                                        </p:attrNameLst>
                                      </p:cBhvr>
                                      <p:tavLst>
                                        <p:tav tm="0">
                                          <p:val>
                                            <p:strVal val="ppt_y"/>
                                          </p:val>
                                        </p:tav>
                                        <p:tav tm="100000">
                                          <p:val>
                                            <p:strVal val="ppt_y"/>
                                          </p:val>
                                        </p:tav>
                                      </p:tavLst>
                                    </p:anim>
                                    <p:set>
                                      <p:cBhvr>
                                        <p:cTn id="501" dur="1" fill="hold">
                                          <p:stCondLst>
                                            <p:cond delay="2999"/>
                                          </p:stCondLst>
                                        </p:cTn>
                                        <p:tgtEl>
                                          <p:spTgt spid="9"/>
                                        </p:tgtEl>
                                        <p:attrNameLst>
                                          <p:attrName>style.visibility</p:attrName>
                                        </p:attrNameLst>
                                      </p:cBhvr>
                                      <p:to>
                                        <p:strVal val="hidden"/>
                                      </p:to>
                                    </p:set>
                                  </p:childTnLst>
                                </p:cTn>
                              </p:par>
                              <p:par>
                                <p:cTn id="502" presetID="2" presetClass="exit" presetSubtype="8" fill="hold" grpId="3" nodeType="withEffect">
                                  <p:stCondLst>
                                    <p:cond delay="0"/>
                                  </p:stCondLst>
                                  <p:childTnLst>
                                    <p:anim calcmode="lin" valueType="num">
                                      <p:cBhvr additive="base">
                                        <p:cTn id="503" dur="3000"/>
                                        <p:tgtEl>
                                          <p:spTgt spid="10"/>
                                        </p:tgtEl>
                                        <p:attrNameLst>
                                          <p:attrName>ppt_x</p:attrName>
                                        </p:attrNameLst>
                                      </p:cBhvr>
                                      <p:tavLst>
                                        <p:tav tm="0">
                                          <p:val>
                                            <p:strVal val="ppt_x"/>
                                          </p:val>
                                        </p:tav>
                                        <p:tav tm="100000">
                                          <p:val>
                                            <p:strVal val="0-ppt_w/2"/>
                                          </p:val>
                                        </p:tav>
                                      </p:tavLst>
                                    </p:anim>
                                    <p:anim calcmode="lin" valueType="num">
                                      <p:cBhvr additive="base">
                                        <p:cTn id="504" dur="3000"/>
                                        <p:tgtEl>
                                          <p:spTgt spid="10"/>
                                        </p:tgtEl>
                                        <p:attrNameLst>
                                          <p:attrName>ppt_y</p:attrName>
                                        </p:attrNameLst>
                                      </p:cBhvr>
                                      <p:tavLst>
                                        <p:tav tm="0">
                                          <p:val>
                                            <p:strVal val="ppt_y"/>
                                          </p:val>
                                        </p:tav>
                                        <p:tav tm="100000">
                                          <p:val>
                                            <p:strVal val="ppt_y"/>
                                          </p:val>
                                        </p:tav>
                                      </p:tavLst>
                                    </p:anim>
                                    <p:set>
                                      <p:cBhvr>
                                        <p:cTn id="505" dur="1" fill="hold">
                                          <p:stCondLst>
                                            <p:cond delay="2999"/>
                                          </p:stCondLst>
                                        </p:cTn>
                                        <p:tgtEl>
                                          <p:spTgt spid="10"/>
                                        </p:tgtEl>
                                        <p:attrNameLst>
                                          <p:attrName>style.visibility</p:attrName>
                                        </p:attrNameLst>
                                      </p:cBhvr>
                                      <p:to>
                                        <p:strVal val="hidden"/>
                                      </p:to>
                                    </p:set>
                                  </p:childTnLst>
                                </p:cTn>
                              </p:par>
                              <p:par>
                                <p:cTn id="506" presetID="2" presetClass="exit" presetSubtype="2" fill="hold" grpId="3" nodeType="withEffect">
                                  <p:stCondLst>
                                    <p:cond delay="0"/>
                                  </p:stCondLst>
                                  <p:childTnLst>
                                    <p:anim calcmode="lin" valueType="num">
                                      <p:cBhvr additive="base">
                                        <p:cTn id="507" dur="3000"/>
                                        <p:tgtEl>
                                          <p:spTgt spid="11"/>
                                        </p:tgtEl>
                                        <p:attrNameLst>
                                          <p:attrName>ppt_x</p:attrName>
                                        </p:attrNameLst>
                                      </p:cBhvr>
                                      <p:tavLst>
                                        <p:tav tm="0">
                                          <p:val>
                                            <p:strVal val="ppt_x"/>
                                          </p:val>
                                        </p:tav>
                                        <p:tav tm="100000">
                                          <p:val>
                                            <p:strVal val="1+ppt_w/2"/>
                                          </p:val>
                                        </p:tav>
                                      </p:tavLst>
                                    </p:anim>
                                    <p:anim calcmode="lin" valueType="num">
                                      <p:cBhvr additive="base">
                                        <p:cTn id="508" dur="3000"/>
                                        <p:tgtEl>
                                          <p:spTgt spid="11"/>
                                        </p:tgtEl>
                                        <p:attrNameLst>
                                          <p:attrName>ppt_y</p:attrName>
                                        </p:attrNameLst>
                                      </p:cBhvr>
                                      <p:tavLst>
                                        <p:tav tm="0">
                                          <p:val>
                                            <p:strVal val="ppt_y"/>
                                          </p:val>
                                        </p:tav>
                                        <p:tav tm="100000">
                                          <p:val>
                                            <p:strVal val="ppt_y"/>
                                          </p:val>
                                        </p:tav>
                                      </p:tavLst>
                                    </p:anim>
                                    <p:set>
                                      <p:cBhvr>
                                        <p:cTn id="509" dur="1" fill="hold">
                                          <p:stCondLst>
                                            <p:cond delay="2999"/>
                                          </p:stCondLst>
                                        </p:cTn>
                                        <p:tgtEl>
                                          <p:spTgt spid="11"/>
                                        </p:tgtEl>
                                        <p:attrNameLst>
                                          <p:attrName>style.visibility</p:attrName>
                                        </p:attrNameLst>
                                      </p:cBhvr>
                                      <p:to>
                                        <p:strVal val="hidden"/>
                                      </p:to>
                                    </p:set>
                                  </p:childTnLst>
                                </p:cTn>
                              </p:par>
                              <p:par>
                                <p:cTn id="510" presetID="2" presetClass="exit" presetSubtype="8" fill="hold" grpId="3" nodeType="withEffect">
                                  <p:stCondLst>
                                    <p:cond delay="0"/>
                                  </p:stCondLst>
                                  <p:childTnLst>
                                    <p:anim calcmode="lin" valueType="num">
                                      <p:cBhvr additive="base">
                                        <p:cTn id="511" dur="3000"/>
                                        <p:tgtEl>
                                          <p:spTgt spid="12"/>
                                        </p:tgtEl>
                                        <p:attrNameLst>
                                          <p:attrName>ppt_x</p:attrName>
                                        </p:attrNameLst>
                                      </p:cBhvr>
                                      <p:tavLst>
                                        <p:tav tm="0">
                                          <p:val>
                                            <p:strVal val="ppt_x"/>
                                          </p:val>
                                        </p:tav>
                                        <p:tav tm="100000">
                                          <p:val>
                                            <p:strVal val="0-ppt_w/2"/>
                                          </p:val>
                                        </p:tav>
                                      </p:tavLst>
                                    </p:anim>
                                    <p:anim calcmode="lin" valueType="num">
                                      <p:cBhvr additive="base">
                                        <p:cTn id="512" dur="3000"/>
                                        <p:tgtEl>
                                          <p:spTgt spid="12"/>
                                        </p:tgtEl>
                                        <p:attrNameLst>
                                          <p:attrName>ppt_y</p:attrName>
                                        </p:attrNameLst>
                                      </p:cBhvr>
                                      <p:tavLst>
                                        <p:tav tm="0">
                                          <p:val>
                                            <p:strVal val="ppt_y"/>
                                          </p:val>
                                        </p:tav>
                                        <p:tav tm="100000">
                                          <p:val>
                                            <p:strVal val="ppt_y"/>
                                          </p:val>
                                        </p:tav>
                                      </p:tavLst>
                                    </p:anim>
                                    <p:set>
                                      <p:cBhvr>
                                        <p:cTn id="513" dur="1" fill="hold">
                                          <p:stCondLst>
                                            <p:cond delay="2999"/>
                                          </p:stCondLst>
                                        </p:cTn>
                                        <p:tgtEl>
                                          <p:spTgt spid="12"/>
                                        </p:tgtEl>
                                        <p:attrNameLst>
                                          <p:attrName>style.visibility</p:attrName>
                                        </p:attrNameLst>
                                      </p:cBhvr>
                                      <p:to>
                                        <p:strVal val="hidden"/>
                                      </p:to>
                                    </p:set>
                                  </p:childTnLst>
                                </p:cTn>
                              </p:par>
                              <p:par>
                                <p:cTn id="514" presetID="2" presetClass="exit" presetSubtype="2" fill="hold" grpId="3" nodeType="withEffect">
                                  <p:stCondLst>
                                    <p:cond delay="0"/>
                                  </p:stCondLst>
                                  <p:childTnLst>
                                    <p:anim calcmode="lin" valueType="num">
                                      <p:cBhvr additive="base">
                                        <p:cTn id="515" dur="3000"/>
                                        <p:tgtEl>
                                          <p:spTgt spid="13"/>
                                        </p:tgtEl>
                                        <p:attrNameLst>
                                          <p:attrName>ppt_x</p:attrName>
                                        </p:attrNameLst>
                                      </p:cBhvr>
                                      <p:tavLst>
                                        <p:tav tm="0">
                                          <p:val>
                                            <p:strVal val="ppt_x"/>
                                          </p:val>
                                        </p:tav>
                                        <p:tav tm="100000">
                                          <p:val>
                                            <p:strVal val="1+ppt_w/2"/>
                                          </p:val>
                                        </p:tav>
                                      </p:tavLst>
                                    </p:anim>
                                    <p:anim calcmode="lin" valueType="num">
                                      <p:cBhvr additive="base">
                                        <p:cTn id="516" dur="3000"/>
                                        <p:tgtEl>
                                          <p:spTgt spid="13"/>
                                        </p:tgtEl>
                                        <p:attrNameLst>
                                          <p:attrName>ppt_y</p:attrName>
                                        </p:attrNameLst>
                                      </p:cBhvr>
                                      <p:tavLst>
                                        <p:tav tm="0">
                                          <p:val>
                                            <p:strVal val="ppt_y"/>
                                          </p:val>
                                        </p:tav>
                                        <p:tav tm="100000">
                                          <p:val>
                                            <p:strVal val="ppt_y"/>
                                          </p:val>
                                        </p:tav>
                                      </p:tavLst>
                                    </p:anim>
                                    <p:set>
                                      <p:cBhvr>
                                        <p:cTn id="517" dur="1" fill="hold">
                                          <p:stCondLst>
                                            <p:cond delay="2999"/>
                                          </p:stCondLst>
                                        </p:cTn>
                                        <p:tgtEl>
                                          <p:spTgt spid="13"/>
                                        </p:tgtEl>
                                        <p:attrNameLst>
                                          <p:attrName>style.visibility</p:attrName>
                                        </p:attrNameLst>
                                      </p:cBhvr>
                                      <p:to>
                                        <p:strVal val="hidden"/>
                                      </p:to>
                                    </p:set>
                                  </p:childTnLst>
                                </p:cTn>
                              </p:par>
                              <p:par>
                                <p:cTn id="518" presetID="2" presetClass="exit" presetSubtype="8" fill="hold" grpId="3" nodeType="withEffect">
                                  <p:stCondLst>
                                    <p:cond delay="0"/>
                                  </p:stCondLst>
                                  <p:childTnLst>
                                    <p:anim calcmode="lin" valueType="num">
                                      <p:cBhvr additive="base">
                                        <p:cTn id="519" dur="3000"/>
                                        <p:tgtEl>
                                          <p:spTgt spid="14"/>
                                        </p:tgtEl>
                                        <p:attrNameLst>
                                          <p:attrName>ppt_x</p:attrName>
                                        </p:attrNameLst>
                                      </p:cBhvr>
                                      <p:tavLst>
                                        <p:tav tm="0">
                                          <p:val>
                                            <p:strVal val="ppt_x"/>
                                          </p:val>
                                        </p:tav>
                                        <p:tav tm="100000">
                                          <p:val>
                                            <p:strVal val="0-ppt_w/2"/>
                                          </p:val>
                                        </p:tav>
                                      </p:tavLst>
                                    </p:anim>
                                    <p:anim calcmode="lin" valueType="num">
                                      <p:cBhvr additive="base">
                                        <p:cTn id="520" dur="3000"/>
                                        <p:tgtEl>
                                          <p:spTgt spid="14"/>
                                        </p:tgtEl>
                                        <p:attrNameLst>
                                          <p:attrName>ppt_y</p:attrName>
                                        </p:attrNameLst>
                                      </p:cBhvr>
                                      <p:tavLst>
                                        <p:tav tm="0">
                                          <p:val>
                                            <p:strVal val="ppt_y"/>
                                          </p:val>
                                        </p:tav>
                                        <p:tav tm="100000">
                                          <p:val>
                                            <p:strVal val="ppt_y"/>
                                          </p:val>
                                        </p:tav>
                                      </p:tavLst>
                                    </p:anim>
                                    <p:set>
                                      <p:cBhvr>
                                        <p:cTn id="521" dur="1" fill="hold">
                                          <p:stCondLst>
                                            <p:cond delay="2999"/>
                                          </p:stCondLst>
                                        </p:cTn>
                                        <p:tgtEl>
                                          <p:spTgt spid="14"/>
                                        </p:tgtEl>
                                        <p:attrNameLst>
                                          <p:attrName>style.visibility</p:attrName>
                                        </p:attrNameLst>
                                      </p:cBhvr>
                                      <p:to>
                                        <p:strVal val="hidden"/>
                                      </p:to>
                                    </p:set>
                                  </p:childTnLst>
                                </p:cTn>
                              </p:par>
                              <p:par>
                                <p:cTn id="522" presetID="2" presetClass="exit" presetSubtype="2" fill="hold" grpId="3" nodeType="withEffect">
                                  <p:stCondLst>
                                    <p:cond delay="0"/>
                                  </p:stCondLst>
                                  <p:childTnLst>
                                    <p:anim calcmode="lin" valueType="num">
                                      <p:cBhvr additive="base">
                                        <p:cTn id="523" dur="3000"/>
                                        <p:tgtEl>
                                          <p:spTgt spid="15"/>
                                        </p:tgtEl>
                                        <p:attrNameLst>
                                          <p:attrName>ppt_x</p:attrName>
                                        </p:attrNameLst>
                                      </p:cBhvr>
                                      <p:tavLst>
                                        <p:tav tm="0">
                                          <p:val>
                                            <p:strVal val="ppt_x"/>
                                          </p:val>
                                        </p:tav>
                                        <p:tav tm="100000">
                                          <p:val>
                                            <p:strVal val="1+ppt_w/2"/>
                                          </p:val>
                                        </p:tav>
                                      </p:tavLst>
                                    </p:anim>
                                    <p:anim calcmode="lin" valueType="num">
                                      <p:cBhvr additive="base">
                                        <p:cTn id="524" dur="3000"/>
                                        <p:tgtEl>
                                          <p:spTgt spid="15"/>
                                        </p:tgtEl>
                                        <p:attrNameLst>
                                          <p:attrName>ppt_y</p:attrName>
                                        </p:attrNameLst>
                                      </p:cBhvr>
                                      <p:tavLst>
                                        <p:tav tm="0">
                                          <p:val>
                                            <p:strVal val="ppt_y"/>
                                          </p:val>
                                        </p:tav>
                                        <p:tav tm="100000">
                                          <p:val>
                                            <p:strVal val="ppt_y"/>
                                          </p:val>
                                        </p:tav>
                                      </p:tavLst>
                                    </p:anim>
                                    <p:set>
                                      <p:cBhvr>
                                        <p:cTn id="525" dur="1" fill="hold">
                                          <p:stCondLst>
                                            <p:cond delay="2999"/>
                                          </p:stCondLst>
                                        </p:cTn>
                                        <p:tgtEl>
                                          <p:spTgt spid="15"/>
                                        </p:tgtEl>
                                        <p:attrNameLst>
                                          <p:attrName>style.visibility</p:attrName>
                                        </p:attrNameLst>
                                      </p:cBhvr>
                                      <p:to>
                                        <p:strVal val="hidden"/>
                                      </p:to>
                                    </p:set>
                                  </p:childTnLst>
                                </p:cTn>
                              </p:par>
                              <p:par>
                                <p:cTn id="526" presetID="2" presetClass="exit" presetSubtype="8" fill="hold" grpId="3" nodeType="withEffect">
                                  <p:stCondLst>
                                    <p:cond delay="0"/>
                                  </p:stCondLst>
                                  <p:childTnLst>
                                    <p:anim calcmode="lin" valueType="num">
                                      <p:cBhvr additive="base">
                                        <p:cTn id="527" dur="3000"/>
                                        <p:tgtEl>
                                          <p:spTgt spid="16"/>
                                        </p:tgtEl>
                                        <p:attrNameLst>
                                          <p:attrName>ppt_x</p:attrName>
                                        </p:attrNameLst>
                                      </p:cBhvr>
                                      <p:tavLst>
                                        <p:tav tm="0">
                                          <p:val>
                                            <p:strVal val="ppt_x"/>
                                          </p:val>
                                        </p:tav>
                                        <p:tav tm="100000">
                                          <p:val>
                                            <p:strVal val="0-ppt_w/2"/>
                                          </p:val>
                                        </p:tav>
                                      </p:tavLst>
                                    </p:anim>
                                    <p:anim calcmode="lin" valueType="num">
                                      <p:cBhvr additive="base">
                                        <p:cTn id="528" dur="3000"/>
                                        <p:tgtEl>
                                          <p:spTgt spid="16"/>
                                        </p:tgtEl>
                                        <p:attrNameLst>
                                          <p:attrName>ppt_y</p:attrName>
                                        </p:attrNameLst>
                                      </p:cBhvr>
                                      <p:tavLst>
                                        <p:tav tm="0">
                                          <p:val>
                                            <p:strVal val="ppt_y"/>
                                          </p:val>
                                        </p:tav>
                                        <p:tav tm="100000">
                                          <p:val>
                                            <p:strVal val="ppt_y"/>
                                          </p:val>
                                        </p:tav>
                                      </p:tavLst>
                                    </p:anim>
                                    <p:set>
                                      <p:cBhvr>
                                        <p:cTn id="529" dur="1" fill="hold">
                                          <p:stCondLst>
                                            <p:cond delay="2999"/>
                                          </p:stCondLst>
                                        </p:cTn>
                                        <p:tgtEl>
                                          <p:spTgt spid="16"/>
                                        </p:tgtEl>
                                        <p:attrNameLst>
                                          <p:attrName>style.visibility</p:attrName>
                                        </p:attrNameLst>
                                      </p:cBhvr>
                                      <p:to>
                                        <p:strVal val="hidden"/>
                                      </p:to>
                                    </p:set>
                                  </p:childTnLst>
                                </p:cTn>
                              </p:par>
                              <p:par>
                                <p:cTn id="530" presetID="2" presetClass="exit" presetSubtype="2" fill="hold" grpId="3" nodeType="withEffect">
                                  <p:stCondLst>
                                    <p:cond delay="0"/>
                                  </p:stCondLst>
                                  <p:childTnLst>
                                    <p:anim calcmode="lin" valueType="num">
                                      <p:cBhvr additive="base">
                                        <p:cTn id="531" dur="3000"/>
                                        <p:tgtEl>
                                          <p:spTgt spid="17"/>
                                        </p:tgtEl>
                                        <p:attrNameLst>
                                          <p:attrName>ppt_x</p:attrName>
                                        </p:attrNameLst>
                                      </p:cBhvr>
                                      <p:tavLst>
                                        <p:tav tm="0">
                                          <p:val>
                                            <p:strVal val="ppt_x"/>
                                          </p:val>
                                        </p:tav>
                                        <p:tav tm="100000">
                                          <p:val>
                                            <p:strVal val="1+ppt_w/2"/>
                                          </p:val>
                                        </p:tav>
                                      </p:tavLst>
                                    </p:anim>
                                    <p:anim calcmode="lin" valueType="num">
                                      <p:cBhvr additive="base">
                                        <p:cTn id="532" dur="3000"/>
                                        <p:tgtEl>
                                          <p:spTgt spid="17"/>
                                        </p:tgtEl>
                                        <p:attrNameLst>
                                          <p:attrName>ppt_y</p:attrName>
                                        </p:attrNameLst>
                                      </p:cBhvr>
                                      <p:tavLst>
                                        <p:tav tm="0">
                                          <p:val>
                                            <p:strVal val="ppt_y"/>
                                          </p:val>
                                        </p:tav>
                                        <p:tav tm="100000">
                                          <p:val>
                                            <p:strVal val="ppt_y"/>
                                          </p:val>
                                        </p:tav>
                                      </p:tavLst>
                                    </p:anim>
                                    <p:set>
                                      <p:cBhvr>
                                        <p:cTn id="533" dur="1" fill="hold">
                                          <p:stCondLst>
                                            <p:cond delay="2999"/>
                                          </p:stCondLst>
                                        </p:cTn>
                                        <p:tgtEl>
                                          <p:spTgt spid="17"/>
                                        </p:tgtEl>
                                        <p:attrNameLst>
                                          <p:attrName>style.visibility</p:attrName>
                                        </p:attrNameLst>
                                      </p:cBhvr>
                                      <p:to>
                                        <p:strVal val="hidden"/>
                                      </p:to>
                                    </p:set>
                                  </p:childTnLst>
                                </p:cTn>
                              </p:par>
                              <p:par>
                                <p:cTn id="534" presetID="2" presetClass="exit" presetSubtype="8" fill="hold" grpId="3" nodeType="withEffect">
                                  <p:stCondLst>
                                    <p:cond delay="0"/>
                                  </p:stCondLst>
                                  <p:childTnLst>
                                    <p:anim calcmode="lin" valueType="num">
                                      <p:cBhvr additive="base">
                                        <p:cTn id="535" dur="3000"/>
                                        <p:tgtEl>
                                          <p:spTgt spid="18"/>
                                        </p:tgtEl>
                                        <p:attrNameLst>
                                          <p:attrName>ppt_x</p:attrName>
                                        </p:attrNameLst>
                                      </p:cBhvr>
                                      <p:tavLst>
                                        <p:tav tm="0">
                                          <p:val>
                                            <p:strVal val="ppt_x"/>
                                          </p:val>
                                        </p:tav>
                                        <p:tav tm="100000">
                                          <p:val>
                                            <p:strVal val="0-ppt_w/2"/>
                                          </p:val>
                                        </p:tav>
                                      </p:tavLst>
                                    </p:anim>
                                    <p:anim calcmode="lin" valueType="num">
                                      <p:cBhvr additive="base">
                                        <p:cTn id="536" dur="3000"/>
                                        <p:tgtEl>
                                          <p:spTgt spid="18"/>
                                        </p:tgtEl>
                                        <p:attrNameLst>
                                          <p:attrName>ppt_y</p:attrName>
                                        </p:attrNameLst>
                                      </p:cBhvr>
                                      <p:tavLst>
                                        <p:tav tm="0">
                                          <p:val>
                                            <p:strVal val="ppt_y"/>
                                          </p:val>
                                        </p:tav>
                                        <p:tav tm="100000">
                                          <p:val>
                                            <p:strVal val="ppt_y"/>
                                          </p:val>
                                        </p:tav>
                                      </p:tavLst>
                                    </p:anim>
                                    <p:set>
                                      <p:cBhvr>
                                        <p:cTn id="537" dur="1" fill="hold">
                                          <p:stCondLst>
                                            <p:cond delay="2999"/>
                                          </p:stCondLst>
                                        </p:cTn>
                                        <p:tgtEl>
                                          <p:spTgt spid="18"/>
                                        </p:tgtEl>
                                        <p:attrNameLst>
                                          <p:attrName>style.visibility</p:attrName>
                                        </p:attrNameLst>
                                      </p:cBhvr>
                                      <p:to>
                                        <p:strVal val="hidden"/>
                                      </p:to>
                                    </p:set>
                                  </p:childTnLst>
                                </p:cTn>
                              </p:par>
                              <p:par>
                                <p:cTn id="538" presetID="2" presetClass="exit" presetSubtype="2" fill="hold" grpId="3" nodeType="withEffect">
                                  <p:stCondLst>
                                    <p:cond delay="0"/>
                                  </p:stCondLst>
                                  <p:childTnLst>
                                    <p:anim calcmode="lin" valueType="num">
                                      <p:cBhvr additive="base">
                                        <p:cTn id="539" dur="3000"/>
                                        <p:tgtEl>
                                          <p:spTgt spid="19"/>
                                        </p:tgtEl>
                                        <p:attrNameLst>
                                          <p:attrName>ppt_x</p:attrName>
                                        </p:attrNameLst>
                                      </p:cBhvr>
                                      <p:tavLst>
                                        <p:tav tm="0">
                                          <p:val>
                                            <p:strVal val="ppt_x"/>
                                          </p:val>
                                        </p:tav>
                                        <p:tav tm="100000">
                                          <p:val>
                                            <p:strVal val="1+ppt_w/2"/>
                                          </p:val>
                                        </p:tav>
                                      </p:tavLst>
                                    </p:anim>
                                    <p:anim calcmode="lin" valueType="num">
                                      <p:cBhvr additive="base">
                                        <p:cTn id="540" dur="3000"/>
                                        <p:tgtEl>
                                          <p:spTgt spid="19"/>
                                        </p:tgtEl>
                                        <p:attrNameLst>
                                          <p:attrName>ppt_y</p:attrName>
                                        </p:attrNameLst>
                                      </p:cBhvr>
                                      <p:tavLst>
                                        <p:tav tm="0">
                                          <p:val>
                                            <p:strVal val="ppt_y"/>
                                          </p:val>
                                        </p:tav>
                                        <p:tav tm="100000">
                                          <p:val>
                                            <p:strVal val="ppt_y"/>
                                          </p:val>
                                        </p:tav>
                                      </p:tavLst>
                                    </p:anim>
                                    <p:set>
                                      <p:cBhvr>
                                        <p:cTn id="541" dur="1" fill="hold">
                                          <p:stCondLst>
                                            <p:cond delay="2999"/>
                                          </p:stCondLst>
                                        </p:cTn>
                                        <p:tgtEl>
                                          <p:spTgt spid="19"/>
                                        </p:tgtEl>
                                        <p:attrNameLst>
                                          <p:attrName>style.visibility</p:attrName>
                                        </p:attrNameLst>
                                      </p:cBhvr>
                                      <p:to>
                                        <p:strVal val="hidden"/>
                                      </p:to>
                                    </p:set>
                                  </p:childTnLst>
                                </p:cTn>
                              </p:par>
                              <p:par>
                                <p:cTn id="542" presetID="2" presetClass="exit" presetSubtype="8" fill="hold" grpId="3" nodeType="withEffect">
                                  <p:stCondLst>
                                    <p:cond delay="0"/>
                                  </p:stCondLst>
                                  <p:childTnLst>
                                    <p:anim calcmode="lin" valueType="num">
                                      <p:cBhvr additive="base">
                                        <p:cTn id="543" dur="3000"/>
                                        <p:tgtEl>
                                          <p:spTgt spid="20"/>
                                        </p:tgtEl>
                                        <p:attrNameLst>
                                          <p:attrName>ppt_x</p:attrName>
                                        </p:attrNameLst>
                                      </p:cBhvr>
                                      <p:tavLst>
                                        <p:tav tm="0">
                                          <p:val>
                                            <p:strVal val="ppt_x"/>
                                          </p:val>
                                        </p:tav>
                                        <p:tav tm="100000">
                                          <p:val>
                                            <p:strVal val="0-ppt_w/2"/>
                                          </p:val>
                                        </p:tav>
                                      </p:tavLst>
                                    </p:anim>
                                    <p:anim calcmode="lin" valueType="num">
                                      <p:cBhvr additive="base">
                                        <p:cTn id="544" dur="3000"/>
                                        <p:tgtEl>
                                          <p:spTgt spid="20"/>
                                        </p:tgtEl>
                                        <p:attrNameLst>
                                          <p:attrName>ppt_y</p:attrName>
                                        </p:attrNameLst>
                                      </p:cBhvr>
                                      <p:tavLst>
                                        <p:tav tm="0">
                                          <p:val>
                                            <p:strVal val="ppt_y"/>
                                          </p:val>
                                        </p:tav>
                                        <p:tav tm="100000">
                                          <p:val>
                                            <p:strVal val="ppt_y"/>
                                          </p:val>
                                        </p:tav>
                                      </p:tavLst>
                                    </p:anim>
                                    <p:set>
                                      <p:cBhvr>
                                        <p:cTn id="545" dur="1" fill="hold">
                                          <p:stCondLst>
                                            <p:cond delay="2999"/>
                                          </p:stCondLst>
                                        </p:cTn>
                                        <p:tgtEl>
                                          <p:spTgt spid="20"/>
                                        </p:tgtEl>
                                        <p:attrNameLst>
                                          <p:attrName>style.visibility</p:attrName>
                                        </p:attrNameLst>
                                      </p:cBhvr>
                                      <p:to>
                                        <p:strVal val="hidden"/>
                                      </p:to>
                                    </p:set>
                                  </p:childTnLst>
                                </p:cTn>
                              </p:par>
                              <p:par>
                                <p:cTn id="546" presetID="2" presetClass="exit" presetSubtype="2" fill="hold" grpId="3" nodeType="withEffect">
                                  <p:stCondLst>
                                    <p:cond delay="0"/>
                                  </p:stCondLst>
                                  <p:childTnLst>
                                    <p:anim calcmode="lin" valueType="num">
                                      <p:cBhvr additive="base">
                                        <p:cTn id="547" dur="3000"/>
                                        <p:tgtEl>
                                          <p:spTgt spid="21"/>
                                        </p:tgtEl>
                                        <p:attrNameLst>
                                          <p:attrName>ppt_x</p:attrName>
                                        </p:attrNameLst>
                                      </p:cBhvr>
                                      <p:tavLst>
                                        <p:tav tm="0">
                                          <p:val>
                                            <p:strVal val="ppt_x"/>
                                          </p:val>
                                        </p:tav>
                                        <p:tav tm="100000">
                                          <p:val>
                                            <p:strVal val="1+ppt_w/2"/>
                                          </p:val>
                                        </p:tav>
                                      </p:tavLst>
                                    </p:anim>
                                    <p:anim calcmode="lin" valueType="num">
                                      <p:cBhvr additive="base">
                                        <p:cTn id="548" dur="3000"/>
                                        <p:tgtEl>
                                          <p:spTgt spid="21"/>
                                        </p:tgtEl>
                                        <p:attrNameLst>
                                          <p:attrName>ppt_y</p:attrName>
                                        </p:attrNameLst>
                                      </p:cBhvr>
                                      <p:tavLst>
                                        <p:tav tm="0">
                                          <p:val>
                                            <p:strVal val="ppt_y"/>
                                          </p:val>
                                        </p:tav>
                                        <p:tav tm="100000">
                                          <p:val>
                                            <p:strVal val="ppt_y"/>
                                          </p:val>
                                        </p:tav>
                                      </p:tavLst>
                                    </p:anim>
                                    <p:set>
                                      <p:cBhvr>
                                        <p:cTn id="549" dur="1" fill="hold">
                                          <p:stCondLst>
                                            <p:cond delay="2999"/>
                                          </p:stCondLst>
                                        </p:cTn>
                                        <p:tgtEl>
                                          <p:spTgt spid="21"/>
                                        </p:tgtEl>
                                        <p:attrNameLst>
                                          <p:attrName>style.visibility</p:attrName>
                                        </p:attrNameLst>
                                      </p:cBhvr>
                                      <p:to>
                                        <p:strVal val="hidden"/>
                                      </p:to>
                                    </p:set>
                                  </p:childTnLst>
                                </p:cTn>
                              </p:par>
                              <p:par>
                                <p:cTn id="550" presetID="2" presetClass="exit" presetSubtype="8" fill="hold" grpId="3" nodeType="withEffect">
                                  <p:stCondLst>
                                    <p:cond delay="0"/>
                                  </p:stCondLst>
                                  <p:childTnLst>
                                    <p:anim calcmode="lin" valueType="num">
                                      <p:cBhvr additive="base">
                                        <p:cTn id="551" dur="3000"/>
                                        <p:tgtEl>
                                          <p:spTgt spid="22"/>
                                        </p:tgtEl>
                                        <p:attrNameLst>
                                          <p:attrName>ppt_x</p:attrName>
                                        </p:attrNameLst>
                                      </p:cBhvr>
                                      <p:tavLst>
                                        <p:tav tm="0">
                                          <p:val>
                                            <p:strVal val="ppt_x"/>
                                          </p:val>
                                        </p:tav>
                                        <p:tav tm="100000">
                                          <p:val>
                                            <p:strVal val="0-ppt_w/2"/>
                                          </p:val>
                                        </p:tav>
                                      </p:tavLst>
                                    </p:anim>
                                    <p:anim calcmode="lin" valueType="num">
                                      <p:cBhvr additive="base">
                                        <p:cTn id="552" dur="3000"/>
                                        <p:tgtEl>
                                          <p:spTgt spid="22"/>
                                        </p:tgtEl>
                                        <p:attrNameLst>
                                          <p:attrName>ppt_y</p:attrName>
                                        </p:attrNameLst>
                                      </p:cBhvr>
                                      <p:tavLst>
                                        <p:tav tm="0">
                                          <p:val>
                                            <p:strVal val="ppt_y"/>
                                          </p:val>
                                        </p:tav>
                                        <p:tav tm="100000">
                                          <p:val>
                                            <p:strVal val="ppt_y"/>
                                          </p:val>
                                        </p:tav>
                                      </p:tavLst>
                                    </p:anim>
                                    <p:set>
                                      <p:cBhvr>
                                        <p:cTn id="553" dur="1" fill="hold">
                                          <p:stCondLst>
                                            <p:cond delay="2999"/>
                                          </p:stCondLst>
                                        </p:cTn>
                                        <p:tgtEl>
                                          <p:spTgt spid="22"/>
                                        </p:tgtEl>
                                        <p:attrNameLst>
                                          <p:attrName>style.visibility</p:attrName>
                                        </p:attrNameLst>
                                      </p:cBhvr>
                                      <p:to>
                                        <p:strVal val="hidden"/>
                                      </p:to>
                                    </p:set>
                                  </p:childTnLst>
                                </p:cTn>
                              </p:par>
                              <p:par>
                                <p:cTn id="554" presetID="2" presetClass="exit" presetSubtype="2" fill="hold" grpId="3" nodeType="withEffect">
                                  <p:stCondLst>
                                    <p:cond delay="0"/>
                                  </p:stCondLst>
                                  <p:childTnLst>
                                    <p:anim calcmode="lin" valueType="num">
                                      <p:cBhvr additive="base">
                                        <p:cTn id="555" dur="3000"/>
                                        <p:tgtEl>
                                          <p:spTgt spid="23"/>
                                        </p:tgtEl>
                                        <p:attrNameLst>
                                          <p:attrName>ppt_x</p:attrName>
                                        </p:attrNameLst>
                                      </p:cBhvr>
                                      <p:tavLst>
                                        <p:tav tm="0">
                                          <p:val>
                                            <p:strVal val="ppt_x"/>
                                          </p:val>
                                        </p:tav>
                                        <p:tav tm="100000">
                                          <p:val>
                                            <p:strVal val="1+ppt_w/2"/>
                                          </p:val>
                                        </p:tav>
                                      </p:tavLst>
                                    </p:anim>
                                    <p:anim calcmode="lin" valueType="num">
                                      <p:cBhvr additive="base">
                                        <p:cTn id="556" dur="3000"/>
                                        <p:tgtEl>
                                          <p:spTgt spid="23"/>
                                        </p:tgtEl>
                                        <p:attrNameLst>
                                          <p:attrName>ppt_y</p:attrName>
                                        </p:attrNameLst>
                                      </p:cBhvr>
                                      <p:tavLst>
                                        <p:tav tm="0">
                                          <p:val>
                                            <p:strVal val="ppt_y"/>
                                          </p:val>
                                        </p:tav>
                                        <p:tav tm="100000">
                                          <p:val>
                                            <p:strVal val="ppt_y"/>
                                          </p:val>
                                        </p:tav>
                                      </p:tavLst>
                                    </p:anim>
                                    <p:set>
                                      <p:cBhvr>
                                        <p:cTn id="557" dur="1" fill="hold">
                                          <p:stCondLst>
                                            <p:cond delay="2999"/>
                                          </p:stCondLst>
                                        </p:cTn>
                                        <p:tgtEl>
                                          <p:spTgt spid="23"/>
                                        </p:tgtEl>
                                        <p:attrNameLst>
                                          <p:attrName>style.visibility</p:attrName>
                                        </p:attrNameLst>
                                      </p:cBhvr>
                                      <p:to>
                                        <p:strVal val="hidden"/>
                                      </p:to>
                                    </p:set>
                                  </p:childTnLst>
                                </p:cTn>
                              </p:par>
                              <p:par>
                                <p:cTn id="558" presetID="2" presetClass="exit" presetSubtype="8" fill="hold" grpId="3" nodeType="withEffect">
                                  <p:stCondLst>
                                    <p:cond delay="0"/>
                                  </p:stCondLst>
                                  <p:childTnLst>
                                    <p:anim calcmode="lin" valueType="num">
                                      <p:cBhvr additive="base">
                                        <p:cTn id="559" dur="3000"/>
                                        <p:tgtEl>
                                          <p:spTgt spid="24"/>
                                        </p:tgtEl>
                                        <p:attrNameLst>
                                          <p:attrName>ppt_x</p:attrName>
                                        </p:attrNameLst>
                                      </p:cBhvr>
                                      <p:tavLst>
                                        <p:tav tm="0">
                                          <p:val>
                                            <p:strVal val="ppt_x"/>
                                          </p:val>
                                        </p:tav>
                                        <p:tav tm="100000">
                                          <p:val>
                                            <p:strVal val="0-ppt_w/2"/>
                                          </p:val>
                                        </p:tav>
                                      </p:tavLst>
                                    </p:anim>
                                    <p:anim calcmode="lin" valueType="num">
                                      <p:cBhvr additive="base">
                                        <p:cTn id="560" dur="3000"/>
                                        <p:tgtEl>
                                          <p:spTgt spid="24"/>
                                        </p:tgtEl>
                                        <p:attrNameLst>
                                          <p:attrName>ppt_y</p:attrName>
                                        </p:attrNameLst>
                                      </p:cBhvr>
                                      <p:tavLst>
                                        <p:tav tm="0">
                                          <p:val>
                                            <p:strVal val="ppt_y"/>
                                          </p:val>
                                        </p:tav>
                                        <p:tav tm="100000">
                                          <p:val>
                                            <p:strVal val="ppt_y"/>
                                          </p:val>
                                        </p:tav>
                                      </p:tavLst>
                                    </p:anim>
                                    <p:set>
                                      <p:cBhvr>
                                        <p:cTn id="561" dur="1" fill="hold">
                                          <p:stCondLst>
                                            <p:cond delay="2999"/>
                                          </p:stCondLst>
                                        </p:cTn>
                                        <p:tgtEl>
                                          <p:spTgt spid="24"/>
                                        </p:tgtEl>
                                        <p:attrNameLst>
                                          <p:attrName>style.visibility</p:attrName>
                                        </p:attrNameLst>
                                      </p:cBhvr>
                                      <p:to>
                                        <p:strVal val="hidden"/>
                                      </p:to>
                                    </p:set>
                                  </p:childTnLst>
                                </p:cTn>
                              </p:par>
                              <p:par>
                                <p:cTn id="562" presetID="2" presetClass="exit" presetSubtype="2" fill="hold" grpId="3" nodeType="withEffect">
                                  <p:stCondLst>
                                    <p:cond delay="0"/>
                                  </p:stCondLst>
                                  <p:childTnLst>
                                    <p:anim calcmode="lin" valueType="num">
                                      <p:cBhvr additive="base">
                                        <p:cTn id="563" dur="3000"/>
                                        <p:tgtEl>
                                          <p:spTgt spid="25"/>
                                        </p:tgtEl>
                                        <p:attrNameLst>
                                          <p:attrName>ppt_x</p:attrName>
                                        </p:attrNameLst>
                                      </p:cBhvr>
                                      <p:tavLst>
                                        <p:tav tm="0">
                                          <p:val>
                                            <p:strVal val="ppt_x"/>
                                          </p:val>
                                        </p:tav>
                                        <p:tav tm="100000">
                                          <p:val>
                                            <p:strVal val="1+ppt_w/2"/>
                                          </p:val>
                                        </p:tav>
                                      </p:tavLst>
                                    </p:anim>
                                    <p:anim calcmode="lin" valueType="num">
                                      <p:cBhvr additive="base">
                                        <p:cTn id="564" dur="3000"/>
                                        <p:tgtEl>
                                          <p:spTgt spid="25"/>
                                        </p:tgtEl>
                                        <p:attrNameLst>
                                          <p:attrName>ppt_y</p:attrName>
                                        </p:attrNameLst>
                                      </p:cBhvr>
                                      <p:tavLst>
                                        <p:tav tm="0">
                                          <p:val>
                                            <p:strVal val="ppt_y"/>
                                          </p:val>
                                        </p:tav>
                                        <p:tav tm="100000">
                                          <p:val>
                                            <p:strVal val="ppt_y"/>
                                          </p:val>
                                        </p:tav>
                                      </p:tavLst>
                                    </p:anim>
                                    <p:set>
                                      <p:cBhvr>
                                        <p:cTn id="565" dur="1" fill="hold">
                                          <p:stCondLst>
                                            <p:cond delay="2999"/>
                                          </p:stCondLst>
                                        </p:cTn>
                                        <p:tgtEl>
                                          <p:spTgt spid="25"/>
                                        </p:tgtEl>
                                        <p:attrNameLst>
                                          <p:attrName>style.visibility</p:attrName>
                                        </p:attrNameLst>
                                      </p:cBhvr>
                                      <p:to>
                                        <p:strVal val="hidden"/>
                                      </p:to>
                                    </p:set>
                                  </p:childTnLst>
                                </p:cTn>
                              </p:par>
                              <p:par>
                                <p:cTn id="566" presetID="2" presetClass="exit" presetSubtype="8" fill="hold" grpId="3" nodeType="withEffect">
                                  <p:stCondLst>
                                    <p:cond delay="0"/>
                                  </p:stCondLst>
                                  <p:childTnLst>
                                    <p:anim calcmode="lin" valueType="num">
                                      <p:cBhvr additive="base">
                                        <p:cTn id="567" dur="3000"/>
                                        <p:tgtEl>
                                          <p:spTgt spid="26"/>
                                        </p:tgtEl>
                                        <p:attrNameLst>
                                          <p:attrName>ppt_x</p:attrName>
                                        </p:attrNameLst>
                                      </p:cBhvr>
                                      <p:tavLst>
                                        <p:tav tm="0">
                                          <p:val>
                                            <p:strVal val="ppt_x"/>
                                          </p:val>
                                        </p:tav>
                                        <p:tav tm="100000">
                                          <p:val>
                                            <p:strVal val="0-ppt_w/2"/>
                                          </p:val>
                                        </p:tav>
                                      </p:tavLst>
                                    </p:anim>
                                    <p:anim calcmode="lin" valueType="num">
                                      <p:cBhvr additive="base">
                                        <p:cTn id="568" dur="3000"/>
                                        <p:tgtEl>
                                          <p:spTgt spid="26"/>
                                        </p:tgtEl>
                                        <p:attrNameLst>
                                          <p:attrName>ppt_y</p:attrName>
                                        </p:attrNameLst>
                                      </p:cBhvr>
                                      <p:tavLst>
                                        <p:tav tm="0">
                                          <p:val>
                                            <p:strVal val="ppt_y"/>
                                          </p:val>
                                        </p:tav>
                                        <p:tav tm="100000">
                                          <p:val>
                                            <p:strVal val="ppt_y"/>
                                          </p:val>
                                        </p:tav>
                                      </p:tavLst>
                                    </p:anim>
                                    <p:set>
                                      <p:cBhvr>
                                        <p:cTn id="569" dur="1" fill="hold">
                                          <p:stCondLst>
                                            <p:cond delay="2999"/>
                                          </p:stCondLst>
                                        </p:cTn>
                                        <p:tgtEl>
                                          <p:spTgt spid="26"/>
                                        </p:tgtEl>
                                        <p:attrNameLst>
                                          <p:attrName>style.visibility</p:attrName>
                                        </p:attrNameLst>
                                      </p:cBhvr>
                                      <p:to>
                                        <p:strVal val="hidden"/>
                                      </p:to>
                                    </p:set>
                                  </p:childTnLst>
                                </p:cTn>
                              </p:par>
                              <p:par>
                                <p:cTn id="570" presetID="2" presetClass="exit" presetSubtype="2" fill="hold" grpId="3" nodeType="withEffect">
                                  <p:stCondLst>
                                    <p:cond delay="0"/>
                                  </p:stCondLst>
                                  <p:childTnLst>
                                    <p:anim calcmode="lin" valueType="num">
                                      <p:cBhvr additive="base">
                                        <p:cTn id="571" dur="3000"/>
                                        <p:tgtEl>
                                          <p:spTgt spid="27"/>
                                        </p:tgtEl>
                                        <p:attrNameLst>
                                          <p:attrName>ppt_x</p:attrName>
                                        </p:attrNameLst>
                                      </p:cBhvr>
                                      <p:tavLst>
                                        <p:tav tm="0">
                                          <p:val>
                                            <p:strVal val="ppt_x"/>
                                          </p:val>
                                        </p:tav>
                                        <p:tav tm="100000">
                                          <p:val>
                                            <p:strVal val="1+ppt_w/2"/>
                                          </p:val>
                                        </p:tav>
                                      </p:tavLst>
                                    </p:anim>
                                    <p:anim calcmode="lin" valueType="num">
                                      <p:cBhvr additive="base">
                                        <p:cTn id="572" dur="3000"/>
                                        <p:tgtEl>
                                          <p:spTgt spid="27"/>
                                        </p:tgtEl>
                                        <p:attrNameLst>
                                          <p:attrName>ppt_y</p:attrName>
                                        </p:attrNameLst>
                                      </p:cBhvr>
                                      <p:tavLst>
                                        <p:tav tm="0">
                                          <p:val>
                                            <p:strVal val="ppt_y"/>
                                          </p:val>
                                        </p:tav>
                                        <p:tav tm="100000">
                                          <p:val>
                                            <p:strVal val="ppt_y"/>
                                          </p:val>
                                        </p:tav>
                                      </p:tavLst>
                                    </p:anim>
                                    <p:set>
                                      <p:cBhvr>
                                        <p:cTn id="573" dur="1" fill="hold">
                                          <p:stCondLst>
                                            <p:cond delay="2999"/>
                                          </p:stCondLst>
                                        </p:cTn>
                                        <p:tgtEl>
                                          <p:spTgt spid="27"/>
                                        </p:tgtEl>
                                        <p:attrNameLst>
                                          <p:attrName>style.visibility</p:attrName>
                                        </p:attrNameLst>
                                      </p:cBhvr>
                                      <p:to>
                                        <p:strVal val="hidden"/>
                                      </p:to>
                                    </p:set>
                                  </p:childTnLst>
                                </p:cTn>
                              </p:par>
                              <p:par>
                                <p:cTn id="574" presetID="2" presetClass="exit" presetSubtype="8" fill="hold" grpId="3" nodeType="withEffect">
                                  <p:stCondLst>
                                    <p:cond delay="0"/>
                                  </p:stCondLst>
                                  <p:childTnLst>
                                    <p:anim calcmode="lin" valueType="num">
                                      <p:cBhvr additive="base">
                                        <p:cTn id="575" dur="3000"/>
                                        <p:tgtEl>
                                          <p:spTgt spid="28"/>
                                        </p:tgtEl>
                                        <p:attrNameLst>
                                          <p:attrName>ppt_x</p:attrName>
                                        </p:attrNameLst>
                                      </p:cBhvr>
                                      <p:tavLst>
                                        <p:tav tm="0">
                                          <p:val>
                                            <p:strVal val="ppt_x"/>
                                          </p:val>
                                        </p:tav>
                                        <p:tav tm="100000">
                                          <p:val>
                                            <p:strVal val="0-ppt_w/2"/>
                                          </p:val>
                                        </p:tav>
                                      </p:tavLst>
                                    </p:anim>
                                    <p:anim calcmode="lin" valueType="num">
                                      <p:cBhvr additive="base">
                                        <p:cTn id="576" dur="3000"/>
                                        <p:tgtEl>
                                          <p:spTgt spid="28"/>
                                        </p:tgtEl>
                                        <p:attrNameLst>
                                          <p:attrName>ppt_y</p:attrName>
                                        </p:attrNameLst>
                                      </p:cBhvr>
                                      <p:tavLst>
                                        <p:tav tm="0">
                                          <p:val>
                                            <p:strVal val="ppt_y"/>
                                          </p:val>
                                        </p:tav>
                                        <p:tav tm="100000">
                                          <p:val>
                                            <p:strVal val="ppt_y"/>
                                          </p:val>
                                        </p:tav>
                                      </p:tavLst>
                                    </p:anim>
                                    <p:set>
                                      <p:cBhvr>
                                        <p:cTn id="577" dur="1" fill="hold">
                                          <p:stCondLst>
                                            <p:cond delay="2999"/>
                                          </p:stCondLst>
                                        </p:cTn>
                                        <p:tgtEl>
                                          <p:spTgt spid="28"/>
                                        </p:tgtEl>
                                        <p:attrNameLst>
                                          <p:attrName>style.visibility</p:attrName>
                                        </p:attrNameLst>
                                      </p:cBhvr>
                                      <p:to>
                                        <p:strVal val="hidden"/>
                                      </p:to>
                                    </p:set>
                                  </p:childTnLst>
                                </p:cTn>
                              </p:par>
                              <p:par>
                                <p:cTn id="578" presetID="2" presetClass="exit" presetSubtype="2" fill="hold" grpId="3" nodeType="withEffect">
                                  <p:stCondLst>
                                    <p:cond delay="0"/>
                                  </p:stCondLst>
                                  <p:childTnLst>
                                    <p:anim calcmode="lin" valueType="num">
                                      <p:cBhvr additive="base">
                                        <p:cTn id="579" dur="3000"/>
                                        <p:tgtEl>
                                          <p:spTgt spid="29"/>
                                        </p:tgtEl>
                                        <p:attrNameLst>
                                          <p:attrName>ppt_x</p:attrName>
                                        </p:attrNameLst>
                                      </p:cBhvr>
                                      <p:tavLst>
                                        <p:tav tm="0">
                                          <p:val>
                                            <p:strVal val="ppt_x"/>
                                          </p:val>
                                        </p:tav>
                                        <p:tav tm="100000">
                                          <p:val>
                                            <p:strVal val="1+ppt_w/2"/>
                                          </p:val>
                                        </p:tav>
                                      </p:tavLst>
                                    </p:anim>
                                    <p:anim calcmode="lin" valueType="num">
                                      <p:cBhvr additive="base">
                                        <p:cTn id="580" dur="3000"/>
                                        <p:tgtEl>
                                          <p:spTgt spid="29"/>
                                        </p:tgtEl>
                                        <p:attrNameLst>
                                          <p:attrName>ppt_y</p:attrName>
                                        </p:attrNameLst>
                                      </p:cBhvr>
                                      <p:tavLst>
                                        <p:tav tm="0">
                                          <p:val>
                                            <p:strVal val="ppt_y"/>
                                          </p:val>
                                        </p:tav>
                                        <p:tav tm="100000">
                                          <p:val>
                                            <p:strVal val="ppt_y"/>
                                          </p:val>
                                        </p:tav>
                                      </p:tavLst>
                                    </p:anim>
                                    <p:set>
                                      <p:cBhvr>
                                        <p:cTn id="581" dur="1" fill="hold">
                                          <p:stCondLst>
                                            <p:cond delay="2999"/>
                                          </p:stCondLst>
                                        </p:cTn>
                                        <p:tgtEl>
                                          <p:spTgt spid="29"/>
                                        </p:tgtEl>
                                        <p:attrNameLst>
                                          <p:attrName>style.visibility</p:attrName>
                                        </p:attrNameLst>
                                      </p:cBhvr>
                                      <p:to>
                                        <p:strVal val="hidden"/>
                                      </p:to>
                                    </p:set>
                                  </p:childTnLst>
                                </p:cTn>
                              </p:par>
                              <p:par>
                                <p:cTn id="582" presetID="2" presetClass="exit" presetSubtype="8" fill="hold" grpId="3" nodeType="withEffect">
                                  <p:stCondLst>
                                    <p:cond delay="0"/>
                                  </p:stCondLst>
                                  <p:childTnLst>
                                    <p:anim calcmode="lin" valueType="num">
                                      <p:cBhvr additive="base">
                                        <p:cTn id="583" dur="3000"/>
                                        <p:tgtEl>
                                          <p:spTgt spid="30"/>
                                        </p:tgtEl>
                                        <p:attrNameLst>
                                          <p:attrName>ppt_x</p:attrName>
                                        </p:attrNameLst>
                                      </p:cBhvr>
                                      <p:tavLst>
                                        <p:tav tm="0">
                                          <p:val>
                                            <p:strVal val="ppt_x"/>
                                          </p:val>
                                        </p:tav>
                                        <p:tav tm="100000">
                                          <p:val>
                                            <p:strVal val="0-ppt_w/2"/>
                                          </p:val>
                                        </p:tav>
                                      </p:tavLst>
                                    </p:anim>
                                    <p:anim calcmode="lin" valueType="num">
                                      <p:cBhvr additive="base">
                                        <p:cTn id="584" dur="3000"/>
                                        <p:tgtEl>
                                          <p:spTgt spid="30"/>
                                        </p:tgtEl>
                                        <p:attrNameLst>
                                          <p:attrName>ppt_y</p:attrName>
                                        </p:attrNameLst>
                                      </p:cBhvr>
                                      <p:tavLst>
                                        <p:tav tm="0">
                                          <p:val>
                                            <p:strVal val="ppt_y"/>
                                          </p:val>
                                        </p:tav>
                                        <p:tav tm="100000">
                                          <p:val>
                                            <p:strVal val="ppt_y"/>
                                          </p:val>
                                        </p:tav>
                                      </p:tavLst>
                                    </p:anim>
                                    <p:set>
                                      <p:cBhvr>
                                        <p:cTn id="585" dur="1" fill="hold">
                                          <p:stCondLst>
                                            <p:cond delay="2999"/>
                                          </p:stCondLst>
                                        </p:cTn>
                                        <p:tgtEl>
                                          <p:spTgt spid="30"/>
                                        </p:tgtEl>
                                        <p:attrNameLst>
                                          <p:attrName>style.visibility</p:attrName>
                                        </p:attrNameLst>
                                      </p:cBhvr>
                                      <p:to>
                                        <p:strVal val="hidden"/>
                                      </p:to>
                                    </p:set>
                                  </p:childTnLst>
                                </p:cTn>
                              </p:par>
                              <p:par>
                                <p:cTn id="586" presetID="2" presetClass="exit" presetSubtype="2" fill="hold" grpId="3" nodeType="withEffect">
                                  <p:stCondLst>
                                    <p:cond delay="0"/>
                                  </p:stCondLst>
                                  <p:childTnLst>
                                    <p:anim calcmode="lin" valueType="num">
                                      <p:cBhvr additive="base">
                                        <p:cTn id="587" dur="3000"/>
                                        <p:tgtEl>
                                          <p:spTgt spid="31"/>
                                        </p:tgtEl>
                                        <p:attrNameLst>
                                          <p:attrName>ppt_x</p:attrName>
                                        </p:attrNameLst>
                                      </p:cBhvr>
                                      <p:tavLst>
                                        <p:tav tm="0">
                                          <p:val>
                                            <p:strVal val="ppt_x"/>
                                          </p:val>
                                        </p:tav>
                                        <p:tav tm="100000">
                                          <p:val>
                                            <p:strVal val="1+ppt_w/2"/>
                                          </p:val>
                                        </p:tav>
                                      </p:tavLst>
                                    </p:anim>
                                    <p:anim calcmode="lin" valueType="num">
                                      <p:cBhvr additive="base">
                                        <p:cTn id="588" dur="3000"/>
                                        <p:tgtEl>
                                          <p:spTgt spid="31"/>
                                        </p:tgtEl>
                                        <p:attrNameLst>
                                          <p:attrName>ppt_y</p:attrName>
                                        </p:attrNameLst>
                                      </p:cBhvr>
                                      <p:tavLst>
                                        <p:tav tm="0">
                                          <p:val>
                                            <p:strVal val="ppt_y"/>
                                          </p:val>
                                        </p:tav>
                                        <p:tav tm="100000">
                                          <p:val>
                                            <p:strVal val="ppt_y"/>
                                          </p:val>
                                        </p:tav>
                                      </p:tavLst>
                                    </p:anim>
                                    <p:set>
                                      <p:cBhvr>
                                        <p:cTn id="589" dur="1" fill="hold">
                                          <p:stCondLst>
                                            <p:cond delay="2999"/>
                                          </p:stCondLst>
                                        </p:cTn>
                                        <p:tgtEl>
                                          <p:spTgt spid="31"/>
                                        </p:tgtEl>
                                        <p:attrNameLst>
                                          <p:attrName>style.visibility</p:attrName>
                                        </p:attrNameLst>
                                      </p:cBhvr>
                                      <p:to>
                                        <p:strVal val="hidden"/>
                                      </p:to>
                                    </p:set>
                                  </p:childTnLst>
                                </p:cTn>
                              </p:par>
                              <p:par>
                                <p:cTn id="590" presetID="2" presetClass="exit" presetSubtype="8" fill="hold" grpId="3" nodeType="withEffect">
                                  <p:stCondLst>
                                    <p:cond delay="0"/>
                                  </p:stCondLst>
                                  <p:childTnLst>
                                    <p:anim calcmode="lin" valueType="num">
                                      <p:cBhvr additive="base">
                                        <p:cTn id="591" dur="3000"/>
                                        <p:tgtEl>
                                          <p:spTgt spid="32"/>
                                        </p:tgtEl>
                                        <p:attrNameLst>
                                          <p:attrName>ppt_x</p:attrName>
                                        </p:attrNameLst>
                                      </p:cBhvr>
                                      <p:tavLst>
                                        <p:tav tm="0">
                                          <p:val>
                                            <p:strVal val="ppt_x"/>
                                          </p:val>
                                        </p:tav>
                                        <p:tav tm="100000">
                                          <p:val>
                                            <p:strVal val="0-ppt_w/2"/>
                                          </p:val>
                                        </p:tav>
                                      </p:tavLst>
                                    </p:anim>
                                    <p:anim calcmode="lin" valueType="num">
                                      <p:cBhvr additive="base">
                                        <p:cTn id="592" dur="3000"/>
                                        <p:tgtEl>
                                          <p:spTgt spid="32"/>
                                        </p:tgtEl>
                                        <p:attrNameLst>
                                          <p:attrName>ppt_y</p:attrName>
                                        </p:attrNameLst>
                                      </p:cBhvr>
                                      <p:tavLst>
                                        <p:tav tm="0">
                                          <p:val>
                                            <p:strVal val="ppt_y"/>
                                          </p:val>
                                        </p:tav>
                                        <p:tav tm="100000">
                                          <p:val>
                                            <p:strVal val="ppt_y"/>
                                          </p:val>
                                        </p:tav>
                                      </p:tavLst>
                                    </p:anim>
                                    <p:set>
                                      <p:cBhvr>
                                        <p:cTn id="593" dur="1" fill="hold">
                                          <p:stCondLst>
                                            <p:cond delay="2999"/>
                                          </p:stCondLst>
                                        </p:cTn>
                                        <p:tgtEl>
                                          <p:spTgt spid="32"/>
                                        </p:tgtEl>
                                        <p:attrNameLst>
                                          <p:attrName>style.visibility</p:attrName>
                                        </p:attrNameLst>
                                      </p:cBhvr>
                                      <p:to>
                                        <p:strVal val="hidden"/>
                                      </p:to>
                                    </p:set>
                                  </p:childTnLst>
                                </p:cTn>
                              </p:par>
                              <p:par>
                                <p:cTn id="594" presetID="2" presetClass="exit" presetSubtype="2" fill="hold" grpId="3" nodeType="withEffect">
                                  <p:stCondLst>
                                    <p:cond delay="0"/>
                                  </p:stCondLst>
                                  <p:childTnLst>
                                    <p:anim calcmode="lin" valueType="num">
                                      <p:cBhvr additive="base">
                                        <p:cTn id="595" dur="3000"/>
                                        <p:tgtEl>
                                          <p:spTgt spid="33"/>
                                        </p:tgtEl>
                                        <p:attrNameLst>
                                          <p:attrName>ppt_x</p:attrName>
                                        </p:attrNameLst>
                                      </p:cBhvr>
                                      <p:tavLst>
                                        <p:tav tm="0">
                                          <p:val>
                                            <p:strVal val="ppt_x"/>
                                          </p:val>
                                        </p:tav>
                                        <p:tav tm="100000">
                                          <p:val>
                                            <p:strVal val="1+ppt_w/2"/>
                                          </p:val>
                                        </p:tav>
                                      </p:tavLst>
                                    </p:anim>
                                    <p:anim calcmode="lin" valueType="num">
                                      <p:cBhvr additive="base">
                                        <p:cTn id="596" dur="3000"/>
                                        <p:tgtEl>
                                          <p:spTgt spid="33"/>
                                        </p:tgtEl>
                                        <p:attrNameLst>
                                          <p:attrName>ppt_y</p:attrName>
                                        </p:attrNameLst>
                                      </p:cBhvr>
                                      <p:tavLst>
                                        <p:tav tm="0">
                                          <p:val>
                                            <p:strVal val="ppt_y"/>
                                          </p:val>
                                        </p:tav>
                                        <p:tav tm="100000">
                                          <p:val>
                                            <p:strVal val="ppt_y"/>
                                          </p:val>
                                        </p:tav>
                                      </p:tavLst>
                                    </p:anim>
                                    <p:set>
                                      <p:cBhvr>
                                        <p:cTn id="597" dur="1" fill="hold">
                                          <p:stCondLst>
                                            <p:cond delay="2999"/>
                                          </p:stCondLst>
                                        </p:cTn>
                                        <p:tgtEl>
                                          <p:spTgt spid="33"/>
                                        </p:tgtEl>
                                        <p:attrNameLst>
                                          <p:attrName>style.visibility</p:attrName>
                                        </p:attrNameLst>
                                      </p:cBhvr>
                                      <p:to>
                                        <p:strVal val="hidden"/>
                                      </p:to>
                                    </p:set>
                                  </p:childTnLst>
                                </p:cTn>
                              </p:par>
                              <p:par>
                                <p:cTn id="598" presetID="2" presetClass="exit" presetSubtype="8" fill="hold" grpId="3" nodeType="withEffect">
                                  <p:stCondLst>
                                    <p:cond delay="0"/>
                                  </p:stCondLst>
                                  <p:childTnLst>
                                    <p:anim calcmode="lin" valueType="num">
                                      <p:cBhvr additive="base">
                                        <p:cTn id="599" dur="3000"/>
                                        <p:tgtEl>
                                          <p:spTgt spid="34"/>
                                        </p:tgtEl>
                                        <p:attrNameLst>
                                          <p:attrName>ppt_x</p:attrName>
                                        </p:attrNameLst>
                                      </p:cBhvr>
                                      <p:tavLst>
                                        <p:tav tm="0">
                                          <p:val>
                                            <p:strVal val="ppt_x"/>
                                          </p:val>
                                        </p:tav>
                                        <p:tav tm="100000">
                                          <p:val>
                                            <p:strVal val="0-ppt_w/2"/>
                                          </p:val>
                                        </p:tav>
                                      </p:tavLst>
                                    </p:anim>
                                    <p:anim calcmode="lin" valueType="num">
                                      <p:cBhvr additive="base">
                                        <p:cTn id="600" dur="3000"/>
                                        <p:tgtEl>
                                          <p:spTgt spid="34"/>
                                        </p:tgtEl>
                                        <p:attrNameLst>
                                          <p:attrName>ppt_y</p:attrName>
                                        </p:attrNameLst>
                                      </p:cBhvr>
                                      <p:tavLst>
                                        <p:tav tm="0">
                                          <p:val>
                                            <p:strVal val="ppt_y"/>
                                          </p:val>
                                        </p:tav>
                                        <p:tav tm="100000">
                                          <p:val>
                                            <p:strVal val="ppt_y"/>
                                          </p:val>
                                        </p:tav>
                                      </p:tavLst>
                                    </p:anim>
                                    <p:set>
                                      <p:cBhvr>
                                        <p:cTn id="601" dur="1" fill="hold">
                                          <p:stCondLst>
                                            <p:cond delay="2999"/>
                                          </p:stCondLst>
                                        </p:cTn>
                                        <p:tgtEl>
                                          <p:spTgt spid="34"/>
                                        </p:tgtEl>
                                        <p:attrNameLst>
                                          <p:attrName>style.visibility</p:attrName>
                                        </p:attrNameLst>
                                      </p:cBhvr>
                                      <p:to>
                                        <p:strVal val="hidden"/>
                                      </p:to>
                                    </p:set>
                                  </p:childTnLst>
                                </p:cTn>
                              </p:par>
                              <p:par>
                                <p:cTn id="602" presetID="2" presetClass="exit" presetSubtype="2" fill="hold" grpId="3" nodeType="withEffect">
                                  <p:stCondLst>
                                    <p:cond delay="0"/>
                                  </p:stCondLst>
                                  <p:childTnLst>
                                    <p:anim calcmode="lin" valueType="num">
                                      <p:cBhvr additive="base">
                                        <p:cTn id="603" dur="3000"/>
                                        <p:tgtEl>
                                          <p:spTgt spid="35"/>
                                        </p:tgtEl>
                                        <p:attrNameLst>
                                          <p:attrName>ppt_x</p:attrName>
                                        </p:attrNameLst>
                                      </p:cBhvr>
                                      <p:tavLst>
                                        <p:tav tm="0">
                                          <p:val>
                                            <p:strVal val="ppt_x"/>
                                          </p:val>
                                        </p:tav>
                                        <p:tav tm="100000">
                                          <p:val>
                                            <p:strVal val="1+ppt_w/2"/>
                                          </p:val>
                                        </p:tav>
                                      </p:tavLst>
                                    </p:anim>
                                    <p:anim calcmode="lin" valueType="num">
                                      <p:cBhvr additive="base">
                                        <p:cTn id="604" dur="3000"/>
                                        <p:tgtEl>
                                          <p:spTgt spid="35"/>
                                        </p:tgtEl>
                                        <p:attrNameLst>
                                          <p:attrName>ppt_y</p:attrName>
                                        </p:attrNameLst>
                                      </p:cBhvr>
                                      <p:tavLst>
                                        <p:tav tm="0">
                                          <p:val>
                                            <p:strVal val="ppt_y"/>
                                          </p:val>
                                        </p:tav>
                                        <p:tav tm="100000">
                                          <p:val>
                                            <p:strVal val="ppt_y"/>
                                          </p:val>
                                        </p:tav>
                                      </p:tavLst>
                                    </p:anim>
                                    <p:set>
                                      <p:cBhvr>
                                        <p:cTn id="605" dur="1" fill="hold">
                                          <p:stCondLst>
                                            <p:cond delay="2999"/>
                                          </p:stCondLst>
                                        </p:cTn>
                                        <p:tgtEl>
                                          <p:spTgt spid="35"/>
                                        </p:tgtEl>
                                        <p:attrNameLst>
                                          <p:attrName>style.visibility</p:attrName>
                                        </p:attrNameLst>
                                      </p:cBhvr>
                                      <p:to>
                                        <p:strVal val="hidden"/>
                                      </p:to>
                                    </p:set>
                                  </p:childTnLst>
                                </p:cTn>
                              </p:par>
                              <p:par>
                                <p:cTn id="606" presetID="2" presetClass="exit" presetSubtype="8" fill="hold" grpId="3" nodeType="withEffect">
                                  <p:stCondLst>
                                    <p:cond delay="0"/>
                                  </p:stCondLst>
                                  <p:childTnLst>
                                    <p:anim calcmode="lin" valueType="num">
                                      <p:cBhvr additive="base">
                                        <p:cTn id="607" dur="3000"/>
                                        <p:tgtEl>
                                          <p:spTgt spid="36"/>
                                        </p:tgtEl>
                                        <p:attrNameLst>
                                          <p:attrName>ppt_x</p:attrName>
                                        </p:attrNameLst>
                                      </p:cBhvr>
                                      <p:tavLst>
                                        <p:tav tm="0">
                                          <p:val>
                                            <p:strVal val="ppt_x"/>
                                          </p:val>
                                        </p:tav>
                                        <p:tav tm="100000">
                                          <p:val>
                                            <p:strVal val="0-ppt_w/2"/>
                                          </p:val>
                                        </p:tav>
                                      </p:tavLst>
                                    </p:anim>
                                    <p:anim calcmode="lin" valueType="num">
                                      <p:cBhvr additive="base">
                                        <p:cTn id="608" dur="3000"/>
                                        <p:tgtEl>
                                          <p:spTgt spid="36"/>
                                        </p:tgtEl>
                                        <p:attrNameLst>
                                          <p:attrName>ppt_y</p:attrName>
                                        </p:attrNameLst>
                                      </p:cBhvr>
                                      <p:tavLst>
                                        <p:tav tm="0">
                                          <p:val>
                                            <p:strVal val="ppt_y"/>
                                          </p:val>
                                        </p:tav>
                                        <p:tav tm="100000">
                                          <p:val>
                                            <p:strVal val="ppt_y"/>
                                          </p:val>
                                        </p:tav>
                                      </p:tavLst>
                                    </p:anim>
                                    <p:set>
                                      <p:cBhvr>
                                        <p:cTn id="609" dur="1" fill="hold">
                                          <p:stCondLst>
                                            <p:cond delay="2999"/>
                                          </p:stCondLst>
                                        </p:cTn>
                                        <p:tgtEl>
                                          <p:spTgt spid="36"/>
                                        </p:tgtEl>
                                        <p:attrNameLst>
                                          <p:attrName>style.visibility</p:attrName>
                                        </p:attrNameLst>
                                      </p:cBhvr>
                                      <p:to>
                                        <p:strVal val="hidden"/>
                                      </p:to>
                                    </p:set>
                                  </p:childTnLst>
                                </p:cTn>
                              </p:par>
                              <p:par>
                                <p:cTn id="610" presetID="2" presetClass="exit" presetSubtype="2" fill="hold" grpId="3" nodeType="withEffect">
                                  <p:stCondLst>
                                    <p:cond delay="0"/>
                                  </p:stCondLst>
                                  <p:childTnLst>
                                    <p:anim calcmode="lin" valueType="num">
                                      <p:cBhvr additive="base">
                                        <p:cTn id="611" dur="3000"/>
                                        <p:tgtEl>
                                          <p:spTgt spid="37"/>
                                        </p:tgtEl>
                                        <p:attrNameLst>
                                          <p:attrName>ppt_x</p:attrName>
                                        </p:attrNameLst>
                                      </p:cBhvr>
                                      <p:tavLst>
                                        <p:tav tm="0">
                                          <p:val>
                                            <p:strVal val="ppt_x"/>
                                          </p:val>
                                        </p:tav>
                                        <p:tav tm="100000">
                                          <p:val>
                                            <p:strVal val="1+ppt_w/2"/>
                                          </p:val>
                                        </p:tav>
                                      </p:tavLst>
                                    </p:anim>
                                    <p:anim calcmode="lin" valueType="num">
                                      <p:cBhvr additive="base">
                                        <p:cTn id="612" dur="3000"/>
                                        <p:tgtEl>
                                          <p:spTgt spid="37"/>
                                        </p:tgtEl>
                                        <p:attrNameLst>
                                          <p:attrName>ppt_y</p:attrName>
                                        </p:attrNameLst>
                                      </p:cBhvr>
                                      <p:tavLst>
                                        <p:tav tm="0">
                                          <p:val>
                                            <p:strVal val="ppt_y"/>
                                          </p:val>
                                        </p:tav>
                                        <p:tav tm="100000">
                                          <p:val>
                                            <p:strVal val="ppt_y"/>
                                          </p:val>
                                        </p:tav>
                                      </p:tavLst>
                                    </p:anim>
                                    <p:set>
                                      <p:cBhvr>
                                        <p:cTn id="613" dur="1" fill="hold">
                                          <p:stCondLst>
                                            <p:cond delay="2999"/>
                                          </p:stCondLst>
                                        </p:cTn>
                                        <p:tgtEl>
                                          <p:spTgt spid="37"/>
                                        </p:tgtEl>
                                        <p:attrNameLst>
                                          <p:attrName>style.visibility</p:attrName>
                                        </p:attrNameLst>
                                      </p:cBhvr>
                                      <p:to>
                                        <p:strVal val="hidden"/>
                                      </p:to>
                                    </p:set>
                                  </p:childTnLst>
                                </p:cTn>
                              </p:par>
                              <p:par>
                                <p:cTn id="614" presetID="2" presetClass="exit" presetSubtype="8" fill="hold" grpId="3" nodeType="withEffect">
                                  <p:stCondLst>
                                    <p:cond delay="0"/>
                                  </p:stCondLst>
                                  <p:childTnLst>
                                    <p:anim calcmode="lin" valueType="num">
                                      <p:cBhvr additive="base">
                                        <p:cTn id="615" dur="3000"/>
                                        <p:tgtEl>
                                          <p:spTgt spid="38"/>
                                        </p:tgtEl>
                                        <p:attrNameLst>
                                          <p:attrName>ppt_x</p:attrName>
                                        </p:attrNameLst>
                                      </p:cBhvr>
                                      <p:tavLst>
                                        <p:tav tm="0">
                                          <p:val>
                                            <p:strVal val="ppt_x"/>
                                          </p:val>
                                        </p:tav>
                                        <p:tav tm="100000">
                                          <p:val>
                                            <p:strVal val="0-ppt_w/2"/>
                                          </p:val>
                                        </p:tav>
                                      </p:tavLst>
                                    </p:anim>
                                    <p:anim calcmode="lin" valueType="num">
                                      <p:cBhvr additive="base">
                                        <p:cTn id="616" dur="3000"/>
                                        <p:tgtEl>
                                          <p:spTgt spid="38"/>
                                        </p:tgtEl>
                                        <p:attrNameLst>
                                          <p:attrName>ppt_y</p:attrName>
                                        </p:attrNameLst>
                                      </p:cBhvr>
                                      <p:tavLst>
                                        <p:tav tm="0">
                                          <p:val>
                                            <p:strVal val="ppt_y"/>
                                          </p:val>
                                        </p:tav>
                                        <p:tav tm="100000">
                                          <p:val>
                                            <p:strVal val="ppt_y"/>
                                          </p:val>
                                        </p:tav>
                                      </p:tavLst>
                                    </p:anim>
                                    <p:set>
                                      <p:cBhvr>
                                        <p:cTn id="617" dur="1" fill="hold">
                                          <p:stCondLst>
                                            <p:cond delay="2999"/>
                                          </p:stCondLst>
                                        </p:cTn>
                                        <p:tgtEl>
                                          <p:spTgt spid="38"/>
                                        </p:tgtEl>
                                        <p:attrNameLst>
                                          <p:attrName>style.visibility</p:attrName>
                                        </p:attrNameLst>
                                      </p:cBhvr>
                                      <p:to>
                                        <p:strVal val="hidden"/>
                                      </p:to>
                                    </p:set>
                                  </p:childTnLst>
                                </p:cTn>
                              </p:par>
                              <p:par>
                                <p:cTn id="618" presetID="2" presetClass="exit" presetSubtype="2" fill="hold" grpId="3" nodeType="withEffect">
                                  <p:stCondLst>
                                    <p:cond delay="0"/>
                                  </p:stCondLst>
                                  <p:childTnLst>
                                    <p:anim calcmode="lin" valueType="num">
                                      <p:cBhvr additive="base">
                                        <p:cTn id="619" dur="3000"/>
                                        <p:tgtEl>
                                          <p:spTgt spid="39"/>
                                        </p:tgtEl>
                                        <p:attrNameLst>
                                          <p:attrName>ppt_x</p:attrName>
                                        </p:attrNameLst>
                                      </p:cBhvr>
                                      <p:tavLst>
                                        <p:tav tm="0">
                                          <p:val>
                                            <p:strVal val="ppt_x"/>
                                          </p:val>
                                        </p:tav>
                                        <p:tav tm="100000">
                                          <p:val>
                                            <p:strVal val="1+ppt_w/2"/>
                                          </p:val>
                                        </p:tav>
                                      </p:tavLst>
                                    </p:anim>
                                    <p:anim calcmode="lin" valueType="num">
                                      <p:cBhvr additive="base">
                                        <p:cTn id="620" dur="3000"/>
                                        <p:tgtEl>
                                          <p:spTgt spid="39"/>
                                        </p:tgtEl>
                                        <p:attrNameLst>
                                          <p:attrName>ppt_y</p:attrName>
                                        </p:attrNameLst>
                                      </p:cBhvr>
                                      <p:tavLst>
                                        <p:tav tm="0">
                                          <p:val>
                                            <p:strVal val="ppt_y"/>
                                          </p:val>
                                        </p:tav>
                                        <p:tav tm="100000">
                                          <p:val>
                                            <p:strVal val="ppt_y"/>
                                          </p:val>
                                        </p:tav>
                                      </p:tavLst>
                                    </p:anim>
                                    <p:set>
                                      <p:cBhvr>
                                        <p:cTn id="621" dur="1" fill="hold">
                                          <p:stCondLst>
                                            <p:cond delay="2999"/>
                                          </p:stCondLst>
                                        </p:cTn>
                                        <p:tgtEl>
                                          <p:spTgt spid="39"/>
                                        </p:tgtEl>
                                        <p:attrNameLst>
                                          <p:attrName>style.visibility</p:attrName>
                                        </p:attrNameLst>
                                      </p:cBhvr>
                                      <p:to>
                                        <p:strVal val="hidden"/>
                                      </p:to>
                                    </p:set>
                                  </p:childTnLst>
                                </p:cTn>
                              </p:par>
                              <p:par>
                                <p:cTn id="622" presetID="2" presetClass="exit" presetSubtype="8" fill="hold" grpId="3" nodeType="withEffect">
                                  <p:stCondLst>
                                    <p:cond delay="0"/>
                                  </p:stCondLst>
                                  <p:childTnLst>
                                    <p:anim calcmode="lin" valueType="num">
                                      <p:cBhvr additive="base">
                                        <p:cTn id="623" dur="3000"/>
                                        <p:tgtEl>
                                          <p:spTgt spid="40"/>
                                        </p:tgtEl>
                                        <p:attrNameLst>
                                          <p:attrName>ppt_x</p:attrName>
                                        </p:attrNameLst>
                                      </p:cBhvr>
                                      <p:tavLst>
                                        <p:tav tm="0">
                                          <p:val>
                                            <p:strVal val="ppt_x"/>
                                          </p:val>
                                        </p:tav>
                                        <p:tav tm="100000">
                                          <p:val>
                                            <p:strVal val="0-ppt_w/2"/>
                                          </p:val>
                                        </p:tav>
                                      </p:tavLst>
                                    </p:anim>
                                    <p:anim calcmode="lin" valueType="num">
                                      <p:cBhvr additive="base">
                                        <p:cTn id="624" dur="3000"/>
                                        <p:tgtEl>
                                          <p:spTgt spid="40"/>
                                        </p:tgtEl>
                                        <p:attrNameLst>
                                          <p:attrName>ppt_y</p:attrName>
                                        </p:attrNameLst>
                                      </p:cBhvr>
                                      <p:tavLst>
                                        <p:tav tm="0">
                                          <p:val>
                                            <p:strVal val="ppt_y"/>
                                          </p:val>
                                        </p:tav>
                                        <p:tav tm="100000">
                                          <p:val>
                                            <p:strVal val="ppt_y"/>
                                          </p:val>
                                        </p:tav>
                                      </p:tavLst>
                                    </p:anim>
                                    <p:set>
                                      <p:cBhvr>
                                        <p:cTn id="625" dur="1" fill="hold">
                                          <p:stCondLst>
                                            <p:cond delay="2999"/>
                                          </p:stCondLst>
                                        </p:cTn>
                                        <p:tgtEl>
                                          <p:spTgt spid="40"/>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3000"/>
                                        <p:tgtEl>
                                          <p:spTgt spid="41"/>
                                        </p:tgtEl>
                                        <p:attrNameLst>
                                          <p:attrName>ppt_x</p:attrName>
                                        </p:attrNameLst>
                                      </p:cBhvr>
                                      <p:tavLst>
                                        <p:tav tm="0">
                                          <p:val>
                                            <p:strVal val="ppt_x"/>
                                          </p:val>
                                        </p:tav>
                                        <p:tav tm="100000">
                                          <p:val>
                                            <p:strVal val="1+ppt_w/2"/>
                                          </p:val>
                                        </p:tav>
                                      </p:tavLst>
                                    </p:anim>
                                    <p:anim calcmode="lin" valueType="num">
                                      <p:cBhvr additive="base">
                                        <p:cTn id="628" dur="3000"/>
                                        <p:tgtEl>
                                          <p:spTgt spid="41"/>
                                        </p:tgtEl>
                                        <p:attrNameLst>
                                          <p:attrName>ppt_y</p:attrName>
                                        </p:attrNameLst>
                                      </p:cBhvr>
                                      <p:tavLst>
                                        <p:tav tm="0">
                                          <p:val>
                                            <p:strVal val="ppt_y"/>
                                          </p:val>
                                        </p:tav>
                                        <p:tav tm="100000">
                                          <p:val>
                                            <p:strVal val="ppt_y"/>
                                          </p:val>
                                        </p:tav>
                                      </p:tavLst>
                                    </p:anim>
                                    <p:set>
                                      <p:cBhvr>
                                        <p:cTn id="629" dur="1" fill="hold">
                                          <p:stCondLst>
                                            <p:cond delay="2999"/>
                                          </p:stCondLst>
                                        </p:cTn>
                                        <p:tgtEl>
                                          <p:spTgt spid="41"/>
                                        </p:tgtEl>
                                        <p:attrNameLst>
                                          <p:attrName>style.visibility</p:attrName>
                                        </p:attrNameLst>
                                      </p:cBhvr>
                                      <p:to>
                                        <p:strVal val="hidden"/>
                                      </p:to>
                                    </p:set>
                                  </p:childTnLst>
                                </p:cTn>
                              </p:par>
                              <p:par>
                                <p:cTn id="630" presetID="2" presetClass="exit" presetSubtype="8" fill="hold" grpId="3" nodeType="withEffect">
                                  <p:stCondLst>
                                    <p:cond delay="0"/>
                                  </p:stCondLst>
                                  <p:childTnLst>
                                    <p:anim calcmode="lin" valueType="num">
                                      <p:cBhvr additive="base">
                                        <p:cTn id="631" dur="3000"/>
                                        <p:tgtEl>
                                          <p:spTgt spid="42"/>
                                        </p:tgtEl>
                                        <p:attrNameLst>
                                          <p:attrName>ppt_x</p:attrName>
                                        </p:attrNameLst>
                                      </p:cBhvr>
                                      <p:tavLst>
                                        <p:tav tm="0">
                                          <p:val>
                                            <p:strVal val="ppt_x"/>
                                          </p:val>
                                        </p:tav>
                                        <p:tav tm="100000">
                                          <p:val>
                                            <p:strVal val="0-ppt_w/2"/>
                                          </p:val>
                                        </p:tav>
                                      </p:tavLst>
                                    </p:anim>
                                    <p:anim calcmode="lin" valueType="num">
                                      <p:cBhvr additive="base">
                                        <p:cTn id="632" dur="3000"/>
                                        <p:tgtEl>
                                          <p:spTgt spid="42"/>
                                        </p:tgtEl>
                                        <p:attrNameLst>
                                          <p:attrName>ppt_y</p:attrName>
                                        </p:attrNameLst>
                                      </p:cBhvr>
                                      <p:tavLst>
                                        <p:tav tm="0">
                                          <p:val>
                                            <p:strVal val="ppt_y"/>
                                          </p:val>
                                        </p:tav>
                                        <p:tav tm="100000">
                                          <p:val>
                                            <p:strVal val="ppt_y"/>
                                          </p:val>
                                        </p:tav>
                                      </p:tavLst>
                                    </p:anim>
                                    <p:set>
                                      <p:cBhvr>
                                        <p:cTn id="633" dur="1" fill="hold">
                                          <p:stCondLst>
                                            <p:cond delay="2999"/>
                                          </p:stCondLst>
                                        </p:cTn>
                                        <p:tgtEl>
                                          <p:spTgt spid="42"/>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43"/>
                                        </p:tgtEl>
                                        <p:attrNameLst>
                                          <p:attrName>ppt_x</p:attrName>
                                        </p:attrNameLst>
                                      </p:cBhvr>
                                      <p:tavLst>
                                        <p:tav tm="0">
                                          <p:val>
                                            <p:strVal val="ppt_x"/>
                                          </p:val>
                                        </p:tav>
                                        <p:tav tm="100000">
                                          <p:val>
                                            <p:strVal val="1+ppt_w/2"/>
                                          </p:val>
                                        </p:tav>
                                      </p:tavLst>
                                    </p:anim>
                                    <p:anim calcmode="lin" valueType="num">
                                      <p:cBhvr additive="base">
                                        <p:cTn id="636" dur="3000"/>
                                        <p:tgtEl>
                                          <p:spTgt spid="43"/>
                                        </p:tgtEl>
                                        <p:attrNameLst>
                                          <p:attrName>ppt_y</p:attrName>
                                        </p:attrNameLst>
                                      </p:cBhvr>
                                      <p:tavLst>
                                        <p:tav tm="0">
                                          <p:val>
                                            <p:strVal val="ppt_y"/>
                                          </p:val>
                                        </p:tav>
                                        <p:tav tm="100000">
                                          <p:val>
                                            <p:strVal val="ppt_y"/>
                                          </p:val>
                                        </p:tav>
                                      </p:tavLst>
                                    </p:anim>
                                    <p:set>
                                      <p:cBhvr>
                                        <p:cTn id="637" dur="1" fill="hold">
                                          <p:stCondLst>
                                            <p:cond delay="2999"/>
                                          </p:stCondLst>
                                        </p:cTn>
                                        <p:tgtEl>
                                          <p:spTgt spid="43"/>
                                        </p:tgtEl>
                                        <p:attrNameLst>
                                          <p:attrName>style.visibility</p:attrName>
                                        </p:attrNameLst>
                                      </p:cBhvr>
                                      <p:to>
                                        <p:strVal val="hidden"/>
                                      </p:to>
                                    </p:set>
                                  </p:childTnLst>
                                </p:cTn>
                              </p:par>
                              <p:par>
                                <p:cTn id="638" presetID="2" presetClass="exit" presetSubtype="8" fill="hold" grpId="3" nodeType="withEffect">
                                  <p:stCondLst>
                                    <p:cond delay="0"/>
                                  </p:stCondLst>
                                  <p:childTnLst>
                                    <p:anim calcmode="lin" valueType="num">
                                      <p:cBhvr additive="base">
                                        <p:cTn id="639" dur="3000"/>
                                        <p:tgtEl>
                                          <p:spTgt spid="44"/>
                                        </p:tgtEl>
                                        <p:attrNameLst>
                                          <p:attrName>ppt_x</p:attrName>
                                        </p:attrNameLst>
                                      </p:cBhvr>
                                      <p:tavLst>
                                        <p:tav tm="0">
                                          <p:val>
                                            <p:strVal val="ppt_x"/>
                                          </p:val>
                                        </p:tav>
                                        <p:tav tm="100000">
                                          <p:val>
                                            <p:strVal val="0-ppt_w/2"/>
                                          </p:val>
                                        </p:tav>
                                      </p:tavLst>
                                    </p:anim>
                                    <p:anim calcmode="lin" valueType="num">
                                      <p:cBhvr additive="base">
                                        <p:cTn id="640" dur="3000"/>
                                        <p:tgtEl>
                                          <p:spTgt spid="44"/>
                                        </p:tgtEl>
                                        <p:attrNameLst>
                                          <p:attrName>ppt_y</p:attrName>
                                        </p:attrNameLst>
                                      </p:cBhvr>
                                      <p:tavLst>
                                        <p:tav tm="0">
                                          <p:val>
                                            <p:strVal val="ppt_y"/>
                                          </p:val>
                                        </p:tav>
                                        <p:tav tm="100000">
                                          <p:val>
                                            <p:strVal val="ppt_y"/>
                                          </p:val>
                                        </p:tav>
                                      </p:tavLst>
                                    </p:anim>
                                    <p:set>
                                      <p:cBhvr>
                                        <p:cTn id="641" dur="1" fill="hold">
                                          <p:stCondLst>
                                            <p:cond delay="2999"/>
                                          </p:stCondLst>
                                        </p:cTn>
                                        <p:tgtEl>
                                          <p:spTgt spid="44"/>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45"/>
                                        </p:tgtEl>
                                        <p:attrNameLst>
                                          <p:attrName>ppt_x</p:attrName>
                                        </p:attrNameLst>
                                      </p:cBhvr>
                                      <p:tavLst>
                                        <p:tav tm="0">
                                          <p:val>
                                            <p:strVal val="ppt_x"/>
                                          </p:val>
                                        </p:tav>
                                        <p:tav tm="100000">
                                          <p:val>
                                            <p:strVal val="1+ppt_w/2"/>
                                          </p:val>
                                        </p:tav>
                                      </p:tavLst>
                                    </p:anim>
                                    <p:anim calcmode="lin" valueType="num">
                                      <p:cBhvr additive="base">
                                        <p:cTn id="644" dur="3000"/>
                                        <p:tgtEl>
                                          <p:spTgt spid="45"/>
                                        </p:tgtEl>
                                        <p:attrNameLst>
                                          <p:attrName>ppt_y</p:attrName>
                                        </p:attrNameLst>
                                      </p:cBhvr>
                                      <p:tavLst>
                                        <p:tav tm="0">
                                          <p:val>
                                            <p:strVal val="ppt_y"/>
                                          </p:val>
                                        </p:tav>
                                        <p:tav tm="100000">
                                          <p:val>
                                            <p:strVal val="ppt_y"/>
                                          </p:val>
                                        </p:tav>
                                      </p:tavLst>
                                    </p:anim>
                                    <p:set>
                                      <p:cBhvr>
                                        <p:cTn id="645" dur="1" fill="hold">
                                          <p:stCondLst>
                                            <p:cond delay="2999"/>
                                          </p:stCondLst>
                                        </p:cTn>
                                        <p:tgtEl>
                                          <p:spTgt spid="45"/>
                                        </p:tgtEl>
                                        <p:attrNameLst>
                                          <p:attrName>style.visibility</p:attrName>
                                        </p:attrNameLst>
                                      </p:cBhvr>
                                      <p:to>
                                        <p:strVal val="hidden"/>
                                      </p:to>
                                    </p:set>
                                  </p:childTnLst>
                                </p:cTn>
                              </p:par>
                              <p:par>
                                <p:cTn id="646" presetID="2" presetClass="exit" presetSubtype="8" fill="hold" grpId="3" nodeType="withEffect">
                                  <p:stCondLst>
                                    <p:cond delay="0"/>
                                  </p:stCondLst>
                                  <p:childTnLst>
                                    <p:anim calcmode="lin" valueType="num">
                                      <p:cBhvr additive="base">
                                        <p:cTn id="647" dur="3000"/>
                                        <p:tgtEl>
                                          <p:spTgt spid="46"/>
                                        </p:tgtEl>
                                        <p:attrNameLst>
                                          <p:attrName>ppt_x</p:attrName>
                                        </p:attrNameLst>
                                      </p:cBhvr>
                                      <p:tavLst>
                                        <p:tav tm="0">
                                          <p:val>
                                            <p:strVal val="ppt_x"/>
                                          </p:val>
                                        </p:tav>
                                        <p:tav tm="100000">
                                          <p:val>
                                            <p:strVal val="0-ppt_w/2"/>
                                          </p:val>
                                        </p:tav>
                                      </p:tavLst>
                                    </p:anim>
                                    <p:anim calcmode="lin" valueType="num">
                                      <p:cBhvr additive="base">
                                        <p:cTn id="648" dur="3000"/>
                                        <p:tgtEl>
                                          <p:spTgt spid="46"/>
                                        </p:tgtEl>
                                        <p:attrNameLst>
                                          <p:attrName>ppt_y</p:attrName>
                                        </p:attrNameLst>
                                      </p:cBhvr>
                                      <p:tavLst>
                                        <p:tav tm="0">
                                          <p:val>
                                            <p:strVal val="ppt_y"/>
                                          </p:val>
                                        </p:tav>
                                        <p:tav tm="100000">
                                          <p:val>
                                            <p:strVal val="ppt_y"/>
                                          </p:val>
                                        </p:tav>
                                      </p:tavLst>
                                    </p:anim>
                                    <p:set>
                                      <p:cBhvr>
                                        <p:cTn id="649" dur="1" fill="hold">
                                          <p:stCondLst>
                                            <p:cond delay="2999"/>
                                          </p:stCondLst>
                                        </p:cTn>
                                        <p:tgtEl>
                                          <p:spTgt spid="46"/>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47"/>
                                        </p:tgtEl>
                                        <p:attrNameLst>
                                          <p:attrName>ppt_x</p:attrName>
                                        </p:attrNameLst>
                                      </p:cBhvr>
                                      <p:tavLst>
                                        <p:tav tm="0">
                                          <p:val>
                                            <p:strVal val="ppt_x"/>
                                          </p:val>
                                        </p:tav>
                                        <p:tav tm="100000">
                                          <p:val>
                                            <p:strVal val="1+ppt_w/2"/>
                                          </p:val>
                                        </p:tav>
                                      </p:tavLst>
                                    </p:anim>
                                    <p:anim calcmode="lin" valueType="num">
                                      <p:cBhvr additive="base">
                                        <p:cTn id="652" dur="3000"/>
                                        <p:tgtEl>
                                          <p:spTgt spid="47"/>
                                        </p:tgtEl>
                                        <p:attrNameLst>
                                          <p:attrName>ppt_y</p:attrName>
                                        </p:attrNameLst>
                                      </p:cBhvr>
                                      <p:tavLst>
                                        <p:tav tm="0">
                                          <p:val>
                                            <p:strVal val="ppt_y"/>
                                          </p:val>
                                        </p:tav>
                                        <p:tav tm="100000">
                                          <p:val>
                                            <p:strVal val="ppt_y"/>
                                          </p:val>
                                        </p:tav>
                                      </p:tavLst>
                                    </p:anim>
                                    <p:set>
                                      <p:cBhvr>
                                        <p:cTn id="653" dur="1" fill="hold">
                                          <p:stCondLst>
                                            <p:cond delay="2999"/>
                                          </p:stCondLst>
                                        </p:cTn>
                                        <p:tgtEl>
                                          <p:spTgt spid="47"/>
                                        </p:tgtEl>
                                        <p:attrNameLst>
                                          <p:attrName>style.visibility</p:attrName>
                                        </p:attrNameLst>
                                      </p:cBhvr>
                                      <p:to>
                                        <p:strVal val="hidden"/>
                                      </p:to>
                                    </p:set>
                                  </p:childTnLst>
                                </p:cTn>
                              </p:par>
                              <p:par>
                                <p:cTn id="654" presetID="23" presetClass="entr" presetSubtype="288" fill="hold" nodeType="withEffect">
                                  <p:stCondLst>
                                    <p:cond delay="0"/>
                                  </p:stCondLst>
                                  <p:childTnLst>
                                    <p:set>
                                      <p:cBhvr>
                                        <p:cTn id="655" dur="1" fill="hold">
                                          <p:stCondLst>
                                            <p:cond delay="0"/>
                                          </p:stCondLst>
                                        </p:cTn>
                                        <p:tgtEl>
                                          <p:spTgt spid="4"/>
                                        </p:tgtEl>
                                        <p:attrNameLst>
                                          <p:attrName>style.visibility</p:attrName>
                                        </p:attrNameLst>
                                      </p:cBhvr>
                                      <p:to>
                                        <p:strVal val="visible"/>
                                      </p:to>
                                    </p:set>
                                    <p:anim calcmode="lin" valueType="num">
                                      <p:cBhvr>
                                        <p:cTn id="656" dur="3000" fill="hold"/>
                                        <p:tgtEl>
                                          <p:spTgt spid="4"/>
                                        </p:tgtEl>
                                        <p:attrNameLst>
                                          <p:attrName>ppt_w</p:attrName>
                                        </p:attrNameLst>
                                      </p:cBhvr>
                                      <p:tavLst>
                                        <p:tav tm="0">
                                          <p:val>
                                            <p:strVal val="4/3*#ppt_w"/>
                                          </p:val>
                                        </p:tav>
                                        <p:tav tm="100000">
                                          <p:val>
                                            <p:strVal val="#ppt_w"/>
                                          </p:val>
                                        </p:tav>
                                      </p:tavLst>
                                    </p:anim>
                                    <p:anim calcmode="lin" valueType="num">
                                      <p:cBhvr>
                                        <p:cTn id="657" dur="3000" fill="hold"/>
                                        <p:tgtEl>
                                          <p:spTgt spid="4"/>
                                        </p:tgtEl>
                                        <p:attrNameLst>
                                          <p:attrName>ppt_h</p:attrName>
                                        </p:attrNameLst>
                                      </p:cBhvr>
                                      <p:tavLst>
                                        <p:tav tm="0">
                                          <p:val>
                                            <p:strVal val="4/3*#ppt_h"/>
                                          </p:val>
                                        </p:tav>
                                        <p:tav tm="100000">
                                          <p:val>
                                            <p:strVal val="#ppt_h"/>
                                          </p:val>
                                        </p:tav>
                                      </p:tavLst>
                                    </p:anim>
                                  </p:childTnLst>
                                </p:cTn>
                              </p:par>
                              <p:par>
                                <p:cTn id="658" presetID="16" presetClass="entr" presetSubtype="37" fill="hold" nodeType="withEffect">
                                  <p:stCondLst>
                                    <p:cond delay="0"/>
                                  </p:stCondLst>
                                  <p:childTnLst>
                                    <p:set>
                                      <p:cBhvr>
                                        <p:cTn id="659" dur="1" fill="hold">
                                          <p:stCondLst>
                                            <p:cond delay="0"/>
                                          </p:stCondLst>
                                        </p:cTn>
                                        <p:tgtEl>
                                          <p:spTgt spid="4"/>
                                        </p:tgtEl>
                                        <p:attrNameLst>
                                          <p:attrName>style.visibility</p:attrName>
                                        </p:attrNameLst>
                                      </p:cBhvr>
                                      <p:to>
                                        <p:strVal val="visible"/>
                                      </p:to>
                                    </p:set>
                                    <p:animEffect transition="in" filter="barn(outVertical)">
                                      <p:cBhvr>
                                        <p:cTn id="660"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3418098" y="2368330"/>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489932" y="3511338"/>
            <a:ext cx="1236234" cy="235745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pic>
        <p:nvPicPr>
          <p:cNvPr id="20" name="19 Imagen" descr="brown-paw-tracks-on-grey-b4b4b4-hi.png"/>
          <p:cNvPicPr>
            <a:picLocks noChangeAspect="1"/>
          </p:cNvPicPr>
          <p:nvPr/>
        </p:nvPicPr>
        <p:blipFill>
          <a:blip r:embed="rId5"/>
          <a:srcRect/>
          <a:stretch>
            <a:fillRect/>
          </a:stretch>
        </p:blipFill>
        <p:spPr>
          <a:xfrm rot="16200000">
            <a:off x="1167801" y="3475619"/>
            <a:ext cx="1236234" cy="2714644"/>
          </a:xfrm>
          <a:prstGeom prst="rect">
            <a:avLst/>
          </a:prstGeom>
        </p:spPr>
      </p:pic>
      <p:sp>
        <p:nvSpPr>
          <p:cNvPr id="16" name="15 CuadroTexto"/>
          <p:cNvSpPr txBox="1"/>
          <p:nvPr/>
        </p:nvSpPr>
        <p:spPr>
          <a:xfrm>
            <a:off x="285720" y="1142990"/>
            <a:ext cx="7000924" cy="2862322"/>
          </a:xfrm>
          <a:prstGeom prst="rect">
            <a:avLst/>
          </a:prstGeom>
          <a:noFill/>
        </p:spPr>
        <p:txBody>
          <a:bodyPr wrap="square" rtlCol="0">
            <a:spAutoFit/>
          </a:bodyPr>
          <a:lstStyle/>
          <a:p>
            <a:r>
              <a:rPr lang="es-ES" dirty="0" smtClean="0"/>
              <a:t> </a:t>
            </a:r>
          </a:p>
          <a:p>
            <a:r>
              <a:rPr lang="es-ES" dirty="0" smtClean="0">
                <a:effectLst>
                  <a:outerShdw blurRad="38100" dist="38100" dir="2700000" algn="tl">
                    <a:srgbClr val="000000">
                      <a:alpha val="43137"/>
                    </a:srgbClr>
                  </a:outerShdw>
                </a:effectLst>
                <a:latin typeface="Agency FB" pitchFamily="34" charset="0"/>
              </a:rPr>
              <a:t>Además del color básico puede tener manchas blancas; usualmente en el pecho, parte inferior del cuerpo, la parte inferior de las patas y en los pies. Se le permite blanco en la cara siempre que sea limitado y no afecte la apariencia de la raza. No debe de tener blanco en la parte superior (el lomo o espalda) del cuerpo. Se considera una falta si el color blanco excede una tercera parte del pelaje total.</a:t>
            </a:r>
          </a:p>
          <a:p>
            <a:r>
              <a:rPr lang="es-ES" dirty="0" smtClean="0">
                <a:effectLst>
                  <a:outerShdw blurRad="38100" dist="38100" dir="2700000" algn="tl">
                    <a:srgbClr val="000000">
                      <a:alpha val="43137"/>
                    </a:srgbClr>
                  </a:outerShdw>
                </a:effectLst>
                <a:latin typeface="Agency FB" pitchFamily="34" charset="0"/>
              </a:rPr>
              <a:t> Existe un Bóxer blanco, por favor consulte el Origen de esta raza, que en el presente no es permitido competir en conformación en algunas de las federaciones caninas. Al menos el AKC, sí le permite ser registrado y participar en las competencias de agilidad.</a:t>
            </a:r>
          </a:p>
          <a:p>
            <a:endParaRPr lang="es-ES" dirty="0"/>
          </a:p>
        </p:txBody>
      </p:sp>
      <p:sp>
        <p:nvSpPr>
          <p:cNvPr id="17" name="16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3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882e3bf31fe1a0547e921dd933dc13b8.jpg"/>
          <p:cNvPicPr>
            <a:picLocks noChangeAspect="1"/>
          </p:cNvPicPr>
          <p:nvPr/>
        </p:nvPicPr>
        <p:blipFill>
          <a:blip r:embed="rId2"/>
          <a:stretch>
            <a:fillRect/>
          </a:stretch>
        </p:blipFill>
        <p:spPr>
          <a:xfrm>
            <a:off x="19297" y="0"/>
            <a:ext cx="9124703" cy="5143500"/>
          </a:xfrm>
          <a:prstGeom prst="rect">
            <a:avLst/>
          </a:prstGeom>
        </p:spPr>
      </p:pic>
      <p:sp>
        <p:nvSpPr>
          <p:cNvPr id="6" name="5 Rectángulo"/>
          <p:cNvSpPr/>
          <p:nvPr/>
        </p:nvSpPr>
        <p:spPr>
          <a:xfrm rot="2096237">
            <a:off x="-118782"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845283">
            <a:off x="-74613"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96237">
            <a:off x="-118783"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845283">
            <a:off x="-7461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96237">
            <a:off x="-106286"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9845283">
            <a:off x="-62117"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96237">
            <a:off x="7713762" y="460130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9845283">
            <a:off x="7682090" y="3798257"/>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96237">
            <a:off x="7713761" y="1172303"/>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9845283">
            <a:off x="7682089" y="36925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96237">
            <a:off x="7713762" y="2886796"/>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9845283">
            <a:off x="7682090" y="2083745"/>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96237">
            <a:off x="952756"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9845283">
            <a:off x="996925"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96237">
            <a:off x="952755"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9845283">
            <a:off x="99692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96237">
            <a:off x="965252"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9845283">
            <a:off x="1009421"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96237">
            <a:off x="6537415"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9845283">
            <a:off x="6505743"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96237">
            <a:off x="6537414"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9845283">
            <a:off x="6505742"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96237">
            <a:off x="6537415"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9845283">
            <a:off x="6505743"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96237">
            <a:off x="5251531"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9845283">
            <a:off x="5219859"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96237">
            <a:off x="5251530"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9845283">
            <a:off x="5219858"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96237">
            <a:off x="5251531"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845283">
            <a:off x="5219859"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96237">
            <a:off x="2452953"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845283">
            <a:off x="2497122"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96237">
            <a:off x="2452952"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845283">
            <a:off x="2497121"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96237">
            <a:off x="2465449"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9845283">
            <a:off x="2509618"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2"/>
                                        </p:tgtEl>
                                        <p:attrNameLst>
                                          <p:attrName>style.opacity</p:attrName>
                                        </p:attrNameLst>
                                      </p:cBhvr>
                                      <p:to>
                                        <p:strVal val="0"/>
                                      </p:to>
                                    </p:set>
                                    <p:animEffect filter="image" prLst="opacity: 0">
                                      <p:cBhvr rctx="IE">
                                        <p:cTn id="7" dur="indefinite"/>
                                        <p:tgtEl>
                                          <p:spTgt spid="42"/>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additive="base">
                                        <p:cTn id="14" dur="5000" fill="hold"/>
                                        <p:tgtEl>
                                          <p:spTgt spid="18"/>
                                        </p:tgtEl>
                                        <p:attrNameLst>
                                          <p:attrName>ppt_x</p:attrName>
                                        </p:attrNameLst>
                                      </p:cBhvr>
                                      <p:tavLst>
                                        <p:tav tm="0">
                                          <p:val>
                                            <p:strVal val="1+#ppt_w/2"/>
                                          </p:val>
                                        </p:tav>
                                        <p:tav tm="100000">
                                          <p:val>
                                            <p:strVal val="#ppt_x"/>
                                          </p:val>
                                        </p:tav>
                                      </p:tavLst>
                                    </p:anim>
                                    <p:anim calcmode="lin" valueType="num">
                                      <p:cBhvr additive="base">
                                        <p:cTn id="15" dur="5000" fill="hold"/>
                                        <p:tgtEl>
                                          <p:spTgt spid="1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0" fill="hold"/>
                                        <p:tgtEl>
                                          <p:spTgt spid="36"/>
                                        </p:tgtEl>
                                        <p:attrNameLst>
                                          <p:attrName>ppt_x</p:attrName>
                                        </p:attrNameLst>
                                      </p:cBhvr>
                                      <p:tavLst>
                                        <p:tav tm="0">
                                          <p:val>
                                            <p:strVal val="1+#ppt_w/2"/>
                                          </p:val>
                                        </p:tav>
                                        <p:tav tm="100000">
                                          <p:val>
                                            <p:strVal val="#ppt_x"/>
                                          </p:val>
                                        </p:tav>
                                      </p:tavLst>
                                    </p:anim>
                                    <p:anim calcmode="lin" valueType="num">
                                      <p:cBhvr additive="base">
                                        <p:cTn id="19" dur="5000" fill="hold"/>
                                        <p:tgtEl>
                                          <p:spTgt spid="3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1+#ppt_w/2"/>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5000" fill="hold"/>
                                        <p:tgtEl>
                                          <p:spTgt spid="20"/>
                                        </p:tgtEl>
                                        <p:attrNameLst>
                                          <p:attrName>ppt_x</p:attrName>
                                        </p:attrNameLst>
                                      </p:cBhvr>
                                      <p:tavLst>
                                        <p:tav tm="0">
                                          <p:val>
                                            <p:strVal val="1+#ppt_w/2"/>
                                          </p:val>
                                        </p:tav>
                                        <p:tav tm="100000">
                                          <p:val>
                                            <p:strVal val="#ppt_x"/>
                                          </p:val>
                                        </p:tav>
                                      </p:tavLst>
                                    </p:anim>
                                    <p:anim calcmode="lin" valueType="num">
                                      <p:cBhvr additive="base">
                                        <p:cTn id="27" dur="50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 calcmode="lin" valueType="num">
                                      <p:cBhvr additive="base">
                                        <p:cTn id="30" dur="5000" fill="hold"/>
                                        <p:tgtEl>
                                          <p:spTgt spid="38"/>
                                        </p:tgtEl>
                                        <p:attrNameLst>
                                          <p:attrName>ppt_x</p:attrName>
                                        </p:attrNameLst>
                                      </p:cBhvr>
                                      <p:tavLst>
                                        <p:tav tm="0">
                                          <p:val>
                                            <p:strVal val="1+#ppt_w/2"/>
                                          </p:val>
                                        </p:tav>
                                        <p:tav tm="100000">
                                          <p:val>
                                            <p:strVal val="#ppt_x"/>
                                          </p:val>
                                        </p:tav>
                                      </p:tavLst>
                                    </p:anim>
                                    <p:anim calcmode="lin" valueType="num">
                                      <p:cBhvr additive="base">
                                        <p:cTn id="31" dur="5000" fill="hold"/>
                                        <p:tgtEl>
                                          <p:spTgt spid="38"/>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0" fill="hold"/>
                                        <p:tgtEl>
                                          <p:spTgt spid="10"/>
                                        </p:tgtEl>
                                        <p:attrNameLst>
                                          <p:attrName>ppt_x</p:attrName>
                                        </p:attrNameLst>
                                      </p:cBhvr>
                                      <p:tavLst>
                                        <p:tav tm="0">
                                          <p:val>
                                            <p:strVal val="1+#ppt_w/2"/>
                                          </p:val>
                                        </p:tav>
                                        <p:tav tm="100000">
                                          <p:val>
                                            <p:strVal val="#ppt_x"/>
                                          </p:val>
                                        </p:tav>
                                      </p:tavLst>
                                    </p:anim>
                                    <p:anim calcmode="lin" valueType="num">
                                      <p:cBhvr additive="base">
                                        <p:cTn id="35" dur="5000" fill="hold"/>
                                        <p:tgtEl>
                                          <p:spTgt spid="1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5000" fill="hold"/>
                                        <p:tgtEl>
                                          <p:spTgt spid="22"/>
                                        </p:tgtEl>
                                        <p:attrNameLst>
                                          <p:attrName>ppt_x</p:attrName>
                                        </p:attrNameLst>
                                      </p:cBhvr>
                                      <p:tavLst>
                                        <p:tav tm="0">
                                          <p:val>
                                            <p:strVal val="1+#ppt_w/2"/>
                                          </p:val>
                                        </p:tav>
                                        <p:tav tm="100000">
                                          <p:val>
                                            <p:strVal val="#ppt_x"/>
                                          </p:val>
                                        </p:tav>
                                      </p:tavLst>
                                    </p:anim>
                                    <p:anim calcmode="lin" valueType="num">
                                      <p:cBhvr additive="base">
                                        <p:cTn id="39" dur="50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additive="base">
                                        <p:cTn id="42" dur="5000" fill="hold"/>
                                        <p:tgtEl>
                                          <p:spTgt spid="40"/>
                                        </p:tgtEl>
                                        <p:attrNameLst>
                                          <p:attrName>ppt_x</p:attrName>
                                        </p:attrNameLst>
                                      </p:cBhvr>
                                      <p:tavLst>
                                        <p:tav tm="0">
                                          <p:val>
                                            <p:strVal val="1+#ppt_w/2"/>
                                          </p:val>
                                        </p:tav>
                                        <p:tav tm="100000">
                                          <p:val>
                                            <p:strVal val="#ppt_x"/>
                                          </p:val>
                                        </p:tav>
                                      </p:tavLst>
                                    </p:anim>
                                    <p:anim calcmode="lin" valueType="num">
                                      <p:cBhvr additive="base">
                                        <p:cTn id="43" dur="5000" fill="hold"/>
                                        <p:tgtEl>
                                          <p:spTgt spid="4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0-#ppt_w/2"/>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additive="base">
                                        <p:cTn id="50" dur="5000" fill="hold"/>
                                        <p:tgtEl>
                                          <p:spTgt spid="27"/>
                                        </p:tgtEl>
                                        <p:attrNameLst>
                                          <p:attrName>ppt_x</p:attrName>
                                        </p:attrNameLst>
                                      </p:cBhvr>
                                      <p:tavLst>
                                        <p:tav tm="0">
                                          <p:val>
                                            <p:strVal val="0-#ppt_w/2"/>
                                          </p:val>
                                        </p:tav>
                                        <p:tav tm="100000">
                                          <p:val>
                                            <p:strVal val="#ppt_x"/>
                                          </p:val>
                                        </p:tav>
                                      </p:tavLst>
                                    </p:anim>
                                    <p:anim calcmode="lin" valueType="num">
                                      <p:cBhvr additive="base">
                                        <p:cTn id="51" dur="5000" fill="hold"/>
                                        <p:tgtEl>
                                          <p:spTgt spid="27"/>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3"/>
                                        </p:tgtEl>
                                        <p:attrNameLst>
                                          <p:attrName>style.visibility</p:attrName>
                                        </p:attrNameLst>
                                      </p:cBhvr>
                                      <p:to>
                                        <p:strVal val="visible"/>
                                      </p:to>
                                    </p:set>
                                    <p:anim calcmode="lin" valueType="num">
                                      <p:cBhvr additive="base">
                                        <p:cTn id="54" dur="5000" fill="hold"/>
                                        <p:tgtEl>
                                          <p:spTgt spid="33"/>
                                        </p:tgtEl>
                                        <p:attrNameLst>
                                          <p:attrName>ppt_x</p:attrName>
                                        </p:attrNameLst>
                                      </p:cBhvr>
                                      <p:tavLst>
                                        <p:tav tm="0">
                                          <p:val>
                                            <p:strVal val="0-#ppt_w/2"/>
                                          </p:val>
                                        </p:tav>
                                        <p:tav tm="100000">
                                          <p:val>
                                            <p:strVal val="#ppt_x"/>
                                          </p:val>
                                        </p:tav>
                                      </p:tavLst>
                                    </p:anim>
                                    <p:anim calcmode="lin" valueType="num">
                                      <p:cBhvr additive="base">
                                        <p:cTn id="55" dur="5000" fill="hold"/>
                                        <p:tgtEl>
                                          <p:spTgt spid="3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0-#ppt_w/2"/>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9"/>
                                        </p:tgtEl>
                                        <p:attrNameLst>
                                          <p:attrName>style.visibility</p:attrName>
                                        </p:attrNameLst>
                                      </p:cBhvr>
                                      <p:to>
                                        <p:strVal val="visible"/>
                                      </p:to>
                                    </p:set>
                                    <p:anim calcmode="lin" valueType="num">
                                      <p:cBhvr additive="base">
                                        <p:cTn id="62" dur="5000" fill="hold"/>
                                        <p:tgtEl>
                                          <p:spTgt spid="29"/>
                                        </p:tgtEl>
                                        <p:attrNameLst>
                                          <p:attrName>ppt_x</p:attrName>
                                        </p:attrNameLst>
                                      </p:cBhvr>
                                      <p:tavLst>
                                        <p:tav tm="0">
                                          <p:val>
                                            <p:strVal val="0-#ppt_w/2"/>
                                          </p:val>
                                        </p:tav>
                                        <p:tav tm="100000">
                                          <p:val>
                                            <p:strVal val="#ppt_x"/>
                                          </p:val>
                                        </p:tav>
                                      </p:tavLst>
                                    </p:anim>
                                    <p:anim calcmode="lin" valueType="num">
                                      <p:cBhvr additive="base">
                                        <p:cTn id="63" dur="5000" fill="hold"/>
                                        <p:tgtEl>
                                          <p:spTgt spid="2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5"/>
                                        </p:tgtEl>
                                        <p:attrNameLst>
                                          <p:attrName>style.visibility</p:attrName>
                                        </p:attrNameLst>
                                      </p:cBhvr>
                                      <p:to>
                                        <p:strVal val="visible"/>
                                      </p:to>
                                    </p:set>
                                    <p:anim calcmode="lin" valueType="num">
                                      <p:cBhvr additive="base">
                                        <p:cTn id="66" dur="5000" fill="hold"/>
                                        <p:tgtEl>
                                          <p:spTgt spid="35"/>
                                        </p:tgtEl>
                                        <p:attrNameLst>
                                          <p:attrName>ppt_x</p:attrName>
                                        </p:attrNameLst>
                                      </p:cBhvr>
                                      <p:tavLst>
                                        <p:tav tm="0">
                                          <p:val>
                                            <p:strVal val="0-#ppt_w/2"/>
                                          </p:val>
                                        </p:tav>
                                        <p:tav tm="100000">
                                          <p:val>
                                            <p:strVal val="#ppt_x"/>
                                          </p:val>
                                        </p:tav>
                                      </p:tavLst>
                                    </p:anim>
                                    <p:anim calcmode="lin" valueType="num">
                                      <p:cBhvr additive="base">
                                        <p:cTn id="67" dur="5000" fill="hold"/>
                                        <p:tgtEl>
                                          <p:spTgt spid="35"/>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5000" fill="hold"/>
                                        <p:tgtEl>
                                          <p:spTgt spid="13"/>
                                        </p:tgtEl>
                                        <p:attrNameLst>
                                          <p:attrName>ppt_x</p:attrName>
                                        </p:attrNameLst>
                                      </p:cBhvr>
                                      <p:tavLst>
                                        <p:tav tm="0">
                                          <p:val>
                                            <p:strVal val="0-#ppt_w/2"/>
                                          </p:val>
                                        </p:tav>
                                        <p:tav tm="100000">
                                          <p:val>
                                            <p:strVal val="#ppt_x"/>
                                          </p:val>
                                        </p:tav>
                                      </p:tavLst>
                                    </p:anim>
                                    <p:anim calcmode="lin" valueType="num">
                                      <p:cBhvr additive="base">
                                        <p:cTn id="71" dur="5000" fill="hold"/>
                                        <p:tgtEl>
                                          <p:spTgt spid="13"/>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additive="base">
                                        <p:cTn id="74" dur="5000" fill="hold"/>
                                        <p:tgtEl>
                                          <p:spTgt spid="25"/>
                                        </p:tgtEl>
                                        <p:attrNameLst>
                                          <p:attrName>ppt_x</p:attrName>
                                        </p:attrNameLst>
                                      </p:cBhvr>
                                      <p:tavLst>
                                        <p:tav tm="0">
                                          <p:val>
                                            <p:strVal val="0-#ppt_w/2"/>
                                          </p:val>
                                        </p:tav>
                                        <p:tav tm="100000">
                                          <p:val>
                                            <p:strVal val="#ppt_x"/>
                                          </p:val>
                                        </p:tav>
                                      </p:tavLst>
                                    </p:anim>
                                    <p:anim calcmode="lin" valueType="num">
                                      <p:cBhvr additive="base">
                                        <p:cTn id="75" dur="5000" fill="hold"/>
                                        <p:tgtEl>
                                          <p:spTgt spid="2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31"/>
                                        </p:tgtEl>
                                        <p:attrNameLst>
                                          <p:attrName>style.visibility</p:attrName>
                                        </p:attrNameLst>
                                      </p:cBhvr>
                                      <p:to>
                                        <p:strVal val="visible"/>
                                      </p:to>
                                    </p:set>
                                    <p:anim calcmode="lin" valueType="num">
                                      <p:cBhvr additive="base">
                                        <p:cTn id="78" dur="5000" fill="hold"/>
                                        <p:tgtEl>
                                          <p:spTgt spid="31"/>
                                        </p:tgtEl>
                                        <p:attrNameLst>
                                          <p:attrName>ppt_x</p:attrName>
                                        </p:attrNameLst>
                                      </p:cBhvr>
                                      <p:tavLst>
                                        <p:tav tm="0">
                                          <p:val>
                                            <p:strVal val="0-#ppt_w/2"/>
                                          </p:val>
                                        </p:tav>
                                        <p:tav tm="100000">
                                          <p:val>
                                            <p:strVal val="#ppt_x"/>
                                          </p:val>
                                        </p:tav>
                                      </p:tavLst>
                                    </p:anim>
                                    <p:anim calcmode="lin" valueType="num">
                                      <p:cBhvr additive="base">
                                        <p:cTn id="79" dur="5000" fill="hold"/>
                                        <p:tgtEl>
                                          <p:spTgt spid="31"/>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5000" fill="hold"/>
                                        <p:tgtEl>
                                          <p:spTgt spid="7"/>
                                        </p:tgtEl>
                                        <p:attrNameLst>
                                          <p:attrName>ppt_x</p:attrName>
                                        </p:attrNameLst>
                                      </p:cBhvr>
                                      <p:tavLst>
                                        <p:tav tm="0">
                                          <p:val>
                                            <p:strVal val="0-#ppt_w/2"/>
                                          </p:val>
                                        </p:tav>
                                        <p:tav tm="100000">
                                          <p:val>
                                            <p:strVal val="#ppt_x"/>
                                          </p:val>
                                        </p:tav>
                                      </p:tavLst>
                                    </p:anim>
                                    <p:anim calcmode="lin" valueType="num">
                                      <p:cBhvr additive="base">
                                        <p:cTn id="83" dur="5000" fill="hold"/>
                                        <p:tgtEl>
                                          <p:spTgt spid="7"/>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0" fill="hold"/>
                                        <p:tgtEl>
                                          <p:spTgt spid="19"/>
                                        </p:tgtEl>
                                        <p:attrNameLst>
                                          <p:attrName>ppt_x</p:attrName>
                                        </p:attrNameLst>
                                      </p:cBhvr>
                                      <p:tavLst>
                                        <p:tav tm="0">
                                          <p:val>
                                            <p:strVal val="0-#ppt_w/2"/>
                                          </p:val>
                                        </p:tav>
                                        <p:tav tm="100000">
                                          <p:val>
                                            <p:strVal val="#ppt_x"/>
                                          </p:val>
                                        </p:tav>
                                      </p:tavLst>
                                    </p:anim>
                                    <p:anim calcmode="lin" valueType="num">
                                      <p:cBhvr additive="base">
                                        <p:cTn id="87" dur="5000" fill="hold"/>
                                        <p:tgtEl>
                                          <p:spTgt spid="19"/>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7"/>
                                        </p:tgtEl>
                                        <p:attrNameLst>
                                          <p:attrName>style.visibility</p:attrName>
                                        </p:attrNameLst>
                                      </p:cBhvr>
                                      <p:to>
                                        <p:strVal val="visible"/>
                                      </p:to>
                                    </p:set>
                                    <p:anim calcmode="lin" valueType="num">
                                      <p:cBhvr additive="base">
                                        <p:cTn id="90" dur="5000" fill="hold"/>
                                        <p:tgtEl>
                                          <p:spTgt spid="37"/>
                                        </p:tgtEl>
                                        <p:attrNameLst>
                                          <p:attrName>ppt_x</p:attrName>
                                        </p:attrNameLst>
                                      </p:cBhvr>
                                      <p:tavLst>
                                        <p:tav tm="0">
                                          <p:val>
                                            <p:strVal val="0-#ppt_w/2"/>
                                          </p:val>
                                        </p:tav>
                                        <p:tav tm="100000">
                                          <p:val>
                                            <p:strVal val="#ppt_x"/>
                                          </p:val>
                                        </p:tav>
                                      </p:tavLst>
                                    </p:anim>
                                    <p:anim calcmode="lin" valueType="num">
                                      <p:cBhvr additive="base">
                                        <p:cTn id="91" dur="5000" fill="hold"/>
                                        <p:tgtEl>
                                          <p:spTgt spid="3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additive="base">
                                        <p:cTn id="94" dur="5000" fill="hold"/>
                                        <p:tgtEl>
                                          <p:spTgt spid="9"/>
                                        </p:tgtEl>
                                        <p:attrNameLst>
                                          <p:attrName>ppt_x</p:attrName>
                                        </p:attrNameLst>
                                      </p:cBhvr>
                                      <p:tavLst>
                                        <p:tav tm="0">
                                          <p:val>
                                            <p:strVal val="0-#ppt_w/2"/>
                                          </p:val>
                                        </p:tav>
                                        <p:tav tm="100000">
                                          <p:val>
                                            <p:strVal val="#ppt_x"/>
                                          </p:val>
                                        </p:tav>
                                      </p:tavLst>
                                    </p:anim>
                                    <p:anim calcmode="lin" valueType="num">
                                      <p:cBhvr additive="base">
                                        <p:cTn id="95" dur="5000" fill="hold"/>
                                        <p:tgtEl>
                                          <p:spTgt spid="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5000" fill="hold"/>
                                        <p:tgtEl>
                                          <p:spTgt spid="21"/>
                                        </p:tgtEl>
                                        <p:attrNameLst>
                                          <p:attrName>ppt_x</p:attrName>
                                        </p:attrNameLst>
                                      </p:cBhvr>
                                      <p:tavLst>
                                        <p:tav tm="0">
                                          <p:val>
                                            <p:strVal val="0-#ppt_w/2"/>
                                          </p:val>
                                        </p:tav>
                                        <p:tav tm="100000">
                                          <p:val>
                                            <p:strVal val="#ppt_x"/>
                                          </p:val>
                                        </p:tav>
                                      </p:tavLst>
                                    </p:anim>
                                    <p:anim calcmode="lin" valueType="num">
                                      <p:cBhvr additive="base">
                                        <p:cTn id="99" dur="5000" fill="hold"/>
                                        <p:tgtEl>
                                          <p:spTgt spid="2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9"/>
                                        </p:tgtEl>
                                        <p:attrNameLst>
                                          <p:attrName>style.visibility</p:attrName>
                                        </p:attrNameLst>
                                      </p:cBhvr>
                                      <p:to>
                                        <p:strVal val="visible"/>
                                      </p:to>
                                    </p:set>
                                    <p:anim calcmode="lin" valueType="num">
                                      <p:cBhvr additive="base">
                                        <p:cTn id="102" dur="5000" fill="hold"/>
                                        <p:tgtEl>
                                          <p:spTgt spid="39"/>
                                        </p:tgtEl>
                                        <p:attrNameLst>
                                          <p:attrName>ppt_x</p:attrName>
                                        </p:attrNameLst>
                                      </p:cBhvr>
                                      <p:tavLst>
                                        <p:tav tm="0">
                                          <p:val>
                                            <p:strVal val="0-#ppt_w/2"/>
                                          </p:val>
                                        </p:tav>
                                        <p:tav tm="100000">
                                          <p:val>
                                            <p:strVal val="#ppt_x"/>
                                          </p:val>
                                        </p:tav>
                                      </p:tavLst>
                                    </p:anim>
                                    <p:anim calcmode="lin" valueType="num">
                                      <p:cBhvr additive="base">
                                        <p:cTn id="103" dur="5000" fill="hold"/>
                                        <p:tgtEl>
                                          <p:spTgt spid="39"/>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5000" fill="hold"/>
                                        <p:tgtEl>
                                          <p:spTgt spid="11"/>
                                        </p:tgtEl>
                                        <p:attrNameLst>
                                          <p:attrName>ppt_x</p:attrName>
                                        </p:attrNameLst>
                                      </p:cBhvr>
                                      <p:tavLst>
                                        <p:tav tm="0">
                                          <p:val>
                                            <p:strVal val="0-#ppt_w/2"/>
                                          </p:val>
                                        </p:tav>
                                        <p:tav tm="100000">
                                          <p:val>
                                            <p:strVal val="#ppt_x"/>
                                          </p:val>
                                        </p:tav>
                                      </p:tavLst>
                                    </p:anim>
                                    <p:anim calcmode="lin" valueType="num">
                                      <p:cBhvr additive="base">
                                        <p:cTn id="107" dur="5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41"/>
                                        </p:tgtEl>
                                        <p:attrNameLst>
                                          <p:attrName>style.visibility</p:attrName>
                                        </p:attrNameLst>
                                      </p:cBhvr>
                                      <p:to>
                                        <p:strVal val="visible"/>
                                      </p:to>
                                    </p:set>
                                    <p:anim calcmode="lin" valueType="num">
                                      <p:cBhvr additive="base">
                                        <p:cTn id="114" dur="5000" fill="hold"/>
                                        <p:tgtEl>
                                          <p:spTgt spid="41"/>
                                        </p:tgtEl>
                                        <p:attrNameLst>
                                          <p:attrName>ppt_x</p:attrName>
                                        </p:attrNameLst>
                                      </p:cBhvr>
                                      <p:tavLst>
                                        <p:tav tm="0">
                                          <p:val>
                                            <p:strVal val="0-#ppt_w/2"/>
                                          </p:val>
                                        </p:tav>
                                        <p:tav tm="100000">
                                          <p:val>
                                            <p:strVal val="#ppt_x"/>
                                          </p:val>
                                        </p:tav>
                                      </p:tavLst>
                                    </p:anim>
                                    <p:anim calcmode="lin" valueType="num">
                                      <p:cBhvr additive="base">
                                        <p:cTn id="115" dur="5000" fill="hold"/>
                                        <p:tgtEl>
                                          <p:spTgt spid="41"/>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4"/>
                                        </p:tgtEl>
                                        <p:attrNameLst>
                                          <p:attrName>style.visibility</p:attrName>
                                        </p:attrNameLst>
                                      </p:cBhvr>
                                      <p:to>
                                        <p:strVal val="visible"/>
                                      </p:to>
                                    </p:set>
                                    <p:anim calcmode="lin" valueType="num">
                                      <p:cBhvr additive="base">
                                        <p:cTn id="118" dur="5000" fill="hold"/>
                                        <p:tgtEl>
                                          <p:spTgt spid="14"/>
                                        </p:tgtEl>
                                        <p:attrNameLst>
                                          <p:attrName>ppt_x</p:attrName>
                                        </p:attrNameLst>
                                      </p:cBhvr>
                                      <p:tavLst>
                                        <p:tav tm="0">
                                          <p:val>
                                            <p:strVal val="1+#ppt_w/2"/>
                                          </p:val>
                                        </p:tav>
                                        <p:tav tm="100000">
                                          <p:val>
                                            <p:strVal val="#ppt_x"/>
                                          </p:val>
                                        </p:tav>
                                      </p:tavLst>
                                    </p:anim>
                                    <p:anim calcmode="lin" valueType="num">
                                      <p:cBhvr additive="base">
                                        <p:cTn id="119" dur="5000" fill="hold"/>
                                        <p:tgtEl>
                                          <p:spTgt spid="1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5000" fill="hold"/>
                                        <p:tgtEl>
                                          <p:spTgt spid="32"/>
                                        </p:tgtEl>
                                        <p:attrNameLst>
                                          <p:attrName>ppt_x</p:attrName>
                                        </p:attrNameLst>
                                      </p:cBhvr>
                                      <p:tavLst>
                                        <p:tav tm="0">
                                          <p:val>
                                            <p:strVal val="1+#ppt_w/2"/>
                                          </p:val>
                                        </p:tav>
                                        <p:tav tm="100000">
                                          <p:val>
                                            <p:strVal val="#ppt_x"/>
                                          </p:val>
                                        </p:tav>
                                      </p:tavLst>
                                    </p:anim>
                                    <p:anim calcmode="lin" valueType="num">
                                      <p:cBhvr additive="base">
                                        <p:cTn id="127" dur="5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6"/>
                                        </p:tgtEl>
                                        <p:attrNameLst>
                                          <p:attrName>style.visibility</p:attrName>
                                        </p:attrNameLst>
                                      </p:cBhvr>
                                      <p:to>
                                        <p:strVal val="visible"/>
                                      </p:to>
                                    </p:set>
                                    <p:anim calcmode="lin" valueType="num">
                                      <p:cBhvr additive="base">
                                        <p:cTn id="130" dur="5000" fill="hold"/>
                                        <p:tgtEl>
                                          <p:spTgt spid="16"/>
                                        </p:tgtEl>
                                        <p:attrNameLst>
                                          <p:attrName>ppt_x</p:attrName>
                                        </p:attrNameLst>
                                      </p:cBhvr>
                                      <p:tavLst>
                                        <p:tav tm="0">
                                          <p:val>
                                            <p:strVal val="1+#ppt_w/2"/>
                                          </p:val>
                                        </p:tav>
                                        <p:tav tm="100000">
                                          <p:val>
                                            <p:strVal val="#ppt_x"/>
                                          </p:val>
                                        </p:tav>
                                      </p:tavLst>
                                    </p:anim>
                                    <p:anim calcmode="lin" valueType="num">
                                      <p:cBhvr additive="base">
                                        <p:cTn id="131" dur="5000" fill="hold"/>
                                        <p:tgtEl>
                                          <p:spTgt spid="16"/>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8"/>
                                        </p:tgtEl>
                                        <p:attrNameLst>
                                          <p:attrName>style.visibility</p:attrName>
                                        </p:attrNameLst>
                                      </p:cBhvr>
                                      <p:to>
                                        <p:strVal val="visible"/>
                                      </p:to>
                                    </p:set>
                                    <p:anim calcmode="lin" valueType="num">
                                      <p:cBhvr additive="base">
                                        <p:cTn id="134" dur="5000" fill="hold"/>
                                        <p:tgtEl>
                                          <p:spTgt spid="28"/>
                                        </p:tgtEl>
                                        <p:attrNameLst>
                                          <p:attrName>ppt_x</p:attrName>
                                        </p:attrNameLst>
                                      </p:cBhvr>
                                      <p:tavLst>
                                        <p:tav tm="0">
                                          <p:val>
                                            <p:strVal val="1+#ppt_w/2"/>
                                          </p:val>
                                        </p:tav>
                                        <p:tav tm="100000">
                                          <p:val>
                                            <p:strVal val="#ppt_x"/>
                                          </p:val>
                                        </p:tav>
                                      </p:tavLst>
                                    </p:anim>
                                    <p:anim calcmode="lin" valueType="num">
                                      <p:cBhvr additive="base">
                                        <p:cTn id="135" dur="5000" fill="hold"/>
                                        <p:tgtEl>
                                          <p:spTgt spid="28"/>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2"/>
                                        </p:tgtEl>
                                        <p:attrNameLst>
                                          <p:attrName>style.visibility</p:attrName>
                                        </p:attrNameLst>
                                      </p:cBhvr>
                                      <p:to>
                                        <p:strVal val="visible"/>
                                      </p:to>
                                    </p:set>
                                    <p:anim calcmode="lin" valueType="num">
                                      <p:cBhvr additive="base">
                                        <p:cTn id="142" dur="5000" fill="hold"/>
                                        <p:tgtEl>
                                          <p:spTgt spid="12"/>
                                        </p:tgtEl>
                                        <p:attrNameLst>
                                          <p:attrName>ppt_x</p:attrName>
                                        </p:attrNameLst>
                                      </p:cBhvr>
                                      <p:tavLst>
                                        <p:tav tm="0">
                                          <p:val>
                                            <p:strVal val="1+#ppt_w/2"/>
                                          </p:val>
                                        </p:tav>
                                        <p:tav tm="100000">
                                          <p:val>
                                            <p:strVal val="#ppt_x"/>
                                          </p:val>
                                        </p:tav>
                                      </p:tavLst>
                                    </p:anim>
                                    <p:anim calcmode="lin" valueType="num">
                                      <p:cBhvr additive="base">
                                        <p:cTn id="143" dur="5000" fill="hold"/>
                                        <p:tgtEl>
                                          <p:spTgt spid="12"/>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4"/>
                                        </p:tgtEl>
                                        <p:attrNameLst>
                                          <p:attrName>style.visibility</p:attrName>
                                        </p:attrNameLst>
                                      </p:cBhvr>
                                      <p:to>
                                        <p:strVal val="visible"/>
                                      </p:to>
                                    </p:set>
                                    <p:anim calcmode="lin" valueType="num">
                                      <p:cBhvr additive="base">
                                        <p:cTn id="146" dur="5000" fill="hold"/>
                                        <p:tgtEl>
                                          <p:spTgt spid="24"/>
                                        </p:tgtEl>
                                        <p:attrNameLst>
                                          <p:attrName>ppt_x</p:attrName>
                                        </p:attrNameLst>
                                      </p:cBhvr>
                                      <p:tavLst>
                                        <p:tav tm="0">
                                          <p:val>
                                            <p:strVal val="1+#ppt_w/2"/>
                                          </p:val>
                                        </p:tav>
                                        <p:tav tm="100000">
                                          <p:val>
                                            <p:strVal val="#ppt_x"/>
                                          </p:val>
                                        </p:tav>
                                      </p:tavLst>
                                    </p:anim>
                                    <p:anim calcmode="lin" valueType="num">
                                      <p:cBhvr additive="base">
                                        <p:cTn id="147" dur="5000" fill="hold"/>
                                        <p:tgtEl>
                                          <p:spTgt spid="24"/>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30"/>
                                        </p:tgtEl>
                                        <p:attrNameLst>
                                          <p:attrName>style.visibility</p:attrName>
                                        </p:attrNameLst>
                                      </p:cBhvr>
                                      <p:to>
                                        <p:strVal val="visible"/>
                                      </p:to>
                                    </p:set>
                                    <p:anim calcmode="lin" valueType="num">
                                      <p:cBhvr additive="base">
                                        <p:cTn id="150" dur="5000" fill="hold"/>
                                        <p:tgtEl>
                                          <p:spTgt spid="30"/>
                                        </p:tgtEl>
                                        <p:attrNameLst>
                                          <p:attrName>ppt_x</p:attrName>
                                        </p:attrNameLst>
                                      </p:cBhvr>
                                      <p:tavLst>
                                        <p:tav tm="0">
                                          <p:val>
                                            <p:strVal val="1+#ppt_w/2"/>
                                          </p:val>
                                        </p:tav>
                                        <p:tav tm="100000">
                                          <p:val>
                                            <p:strVal val="#ppt_x"/>
                                          </p:val>
                                        </p:tav>
                                      </p:tavLst>
                                    </p:anim>
                                    <p:anim calcmode="lin" valueType="num">
                                      <p:cBhvr additive="base">
                                        <p:cTn id="151" dur="5000" fill="hold"/>
                                        <p:tgtEl>
                                          <p:spTgt spid="30"/>
                                        </p:tgtEl>
                                        <p:attrNameLst>
                                          <p:attrName>ppt_y</p:attrName>
                                        </p:attrNameLst>
                                      </p:cBhvr>
                                      <p:tavLst>
                                        <p:tav tm="0">
                                          <p:val>
                                            <p:strVal val="1+#ppt_h/2"/>
                                          </p:val>
                                        </p:tav>
                                        <p:tav tm="100000">
                                          <p:val>
                                            <p:strVal val="#ppt_y"/>
                                          </p:val>
                                        </p:tav>
                                      </p:tavLst>
                                    </p:anim>
                                  </p:childTnLst>
                                </p:cTn>
                              </p:par>
                            </p:childTnLst>
                          </p:cTn>
                        </p:par>
                        <p:par>
                          <p:cTn id="152" fill="hold">
                            <p:stCondLst>
                              <p:cond delay="5000"/>
                            </p:stCondLst>
                            <p:childTnLst>
                              <p:par>
                                <p:cTn id="153" presetID="2" presetClass="exit" presetSubtype="2" fill="hold" grpId="1" nodeType="afterEffect">
                                  <p:stCondLst>
                                    <p:cond delay="0"/>
                                  </p:stCondLst>
                                  <p:childTnLst>
                                    <p:anim calcmode="lin" valueType="num">
                                      <p:cBhvr additive="base">
                                        <p:cTn id="154" dur="5000"/>
                                        <p:tgtEl>
                                          <p:spTgt spid="6"/>
                                        </p:tgtEl>
                                        <p:attrNameLst>
                                          <p:attrName>ppt_x</p:attrName>
                                        </p:attrNameLst>
                                      </p:cBhvr>
                                      <p:tavLst>
                                        <p:tav tm="0">
                                          <p:val>
                                            <p:strVal val="ppt_x"/>
                                          </p:val>
                                        </p:tav>
                                        <p:tav tm="100000">
                                          <p:val>
                                            <p:strVal val="1+ppt_w/2"/>
                                          </p:val>
                                        </p:tav>
                                      </p:tavLst>
                                    </p:anim>
                                    <p:anim calcmode="lin" valueType="num">
                                      <p:cBhvr additive="base">
                                        <p:cTn id="155" dur="5000"/>
                                        <p:tgtEl>
                                          <p:spTgt spid="6"/>
                                        </p:tgtEl>
                                        <p:attrNameLst>
                                          <p:attrName>ppt_y</p:attrName>
                                        </p:attrNameLst>
                                      </p:cBhvr>
                                      <p:tavLst>
                                        <p:tav tm="0">
                                          <p:val>
                                            <p:strVal val="ppt_y"/>
                                          </p:val>
                                        </p:tav>
                                        <p:tav tm="100000">
                                          <p:val>
                                            <p:strVal val="ppt_y"/>
                                          </p:val>
                                        </p:tav>
                                      </p:tavLst>
                                    </p:anim>
                                    <p:set>
                                      <p:cBhvr>
                                        <p:cTn id="156" dur="1" fill="hold">
                                          <p:stCondLst>
                                            <p:cond delay="4999"/>
                                          </p:stCondLst>
                                        </p:cTn>
                                        <p:tgtEl>
                                          <p:spTgt spid="6"/>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5000"/>
                                        <p:tgtEl>
                                          <p:spTgt spid="7"/>
                                        </p:tgtEl>
                                        <p:attrNameLst>
                                          <p:attrName>ppt_x</p:attrName>
                                        </p:attrNameLst>
                                      </p:cBhvr>
                                      <p:tavLst>
                                        <p:tav tm="0">
                                          <p:val>
                                            <p:strVal val="ppt_x"/>
                                          </p:val>
                                        </p:tav>
                                        <p:tav tm="100000">
                                          <p:val>
                                            <p:strVal val="1+ppt_w/2"/>
                                          </p:val>
                                        </p:tav>
                                      </p:tavLst>
                                    </p:anim>
                                    <p:anim calcmode="lin" valueType="num">
                                      <p:cBhvr additive="base">
                                        <p:cTn id="159" dur="5000"/>
                                        <p:tgtEl>
                                          <p:spTgt spid="7"/>
                                        </p:tgtEl>
                                        <p:attrNameLst>
                                          <p:attrName>ppt_y</p:attrName>
                                        </p:attrNameLst>
                                      </p:cBhvr>
                                      <p:tavLst>
                                        <p:tav tm="0">
                                          <p:val>
                                            <p:strVal val="ppt_y"/>
                                          </p:val>
                                        </p:tav>
                                        <p:tav tm="100000">
                                          <p:val>
                                            <p:strVal val="ppt_y"/>
                                          </p:val>
                                        </p:tav>
                                      </p:tavLst>
                                    </p:anim>
                                    <p:set>
                                      <p:cBhvr>
                                        <p:cTn id="160" dur="1" fill="hold">
                                          <p:stCondLst>
                                            <p:cond delay="4999"/>
                                          </p:stCondLst>
                                        </p:cTn>
                                        <p:tgtEl>
                                          <p:spTgt spid="7"/>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5000"/>
                                        <p:tgtEl>
                                          <p:spTgt spid="8"/>
                                        </p:tgtEl>
                                        <p:attrNameLst>
                                          <p:attrName>ppt_x</p:attrName>
                                        </p:attrNameLst>
                                      </p:cBhvr>
                                      <p:tavLst>
                                        <p:tav tm="0">
                                          <p:val>
                                            <p:strVal val="ppt_x"/>
                                          </p:val>
                                        </p:tav>
                                        <p:tav tm="100000">
                                          <p:val>
                                            <p:strVal val="1+ppt_w/2"/>
                                          </p:val>
                                        </p:tav>
                                      </p:tavLst>
                                    </p:anim>
                                    <p:anim calcmode="lin" valueType="num">
                                      <p:cBhvr additive="base">
                                        <p:cTn id="163" dur="5000"/>
                                        <p:tgtEl>
                                          <p:spTgt spid="8"/>
                                        </p:tgtEl>
                                        <p:attrNameLst>
                                          <p:attrName>ppt_y</p:attrName>
                                        </p:attrNameLst>
                                      </p:cBhvr>
                                      <p:tavLst>
                                        <p:tav tm="0">
                                          <p:val>
                                            <p:strVal val="ppt_y"/>
                                          </p:val>
                                        </p:tav>
                                        <p:tav tm="100000">
                                          <p:val>
                                            <p:strVal val="ppt_y"/>
                                          </p:val>
                                        </p:tav>
                                      </p:tavLst>
                                    </p:anim>
                                    <p:set>
                                      <p:cBhvr>
                                        <p:cTn id="164" dur="1" fill="hold">
                                          <p:stCondLst>
                                            <p:cond delay="4999"/>
                                          </p:stCondLst>
                                        </p:cTn>
                                        <p:tgtEl>
                                          <p:spTgt spid="8"/>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5000"/>
                                        <p:tgtEl>
                                          <p:spTgt spid="9"/>
                                        </p:tgtEl>
                                        <p:attrNameLst>
                                          <p:attrName>ppt_x</p:attrName>
                                        </p:attrNameLst>
                                      </p:cBhvr>
                                      <p:tavLst>
                                        <p:tav tm="0">
                                          <p:val>
                                            <p:strVal val="ppt_x"/>
                                          </p:val>
                                        </p:tav>
                                        <p:tav tm="100000">
                                          <p:val>
                                            <p:strVal val="1+ppt_w/2"/>
                                          </p:val>
                                        </p:tav>
                                      </p:tavLst>
                                    </p:anim>
                                    <p:anim calcmode="lin" valueType="num">
                                      <p:cBhvr additive="base">
                                        <p:cTn id="167" dur="5000"/>
                                        <p:tgtEl>
                                          <p:spTgt spid="9"/>
                                        </p:tgtEl>
                                        <p:attrNameLst>
                                          <p:attrName>ppt_y</p:attrName>
                                        </p:attrNameLst>
                                      </p:cBhvr>
                                      <p:tavLst>
                                        <p:tav tm="0">
                                          <p:val>
                                            <p:strVal val="ppt_y"/>
                                          </p:val>
                                        </p:tav>
                                        <p:tav tm="100000">
                                          <p:val>
                                            <p:strVal val="ppt_y"/>
                                          </p:val>
                                        </p:tav>
                                      </p:tavLst>
                                    </p:anim>
                                    <p:set>
                                      <p:cBhvr>
                                        <p:cTn id="168" dur="1" fill="hold">
                                          <p:stCondLst>
                                            <p:cond delay="4999"/>
                                          </p:stCondLst>
                                        </p:cTn>
                                        <p:tgtEl>
                                          <p:spTgt spid="9"/>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5000"/>
                                        <p:tgtEl>
                                          <p:spTgt spid="10"/>
                                        </p:tgtEl>
                                        <p:attrNameLst>
                                          <p:attrName>ppt_x</p:attrName>
                                        </p:attrNameLst>
                                      </p:cBhvr>
                                      <p:tavLst>
                                        <p:tav tm="0">
                                          <p:val>
                                            <p:strVal val="ppt_x"/>
                                          </p:val>
                                        </p:tav>
                                        <p:tav tm="100000">
                                          <p:val>
                                            <p:strVal val="1+ppt_w/2"/>
                                          </p:val>
                                        </p:tav>
                                      </p:tavLst>
                                    </p:anim>
                                    <p:anim calcmode="lin" valueType="num">
                                      <p:cBhvr additive="base">
                                        <p:cTn id="171" dur="5000"/>
                                        <p:tgtEl>
                                          <p:spTgt spid="10"/>
                                        </p:tgtEl>
                                        <p:attrNameLst>
                                          <p:attrName>ppt_y</p:attrName>
                                        </p:attrNameLst>
                                      </p:cBhvr>
                                      <p:tavLst>
                                        <p:tav tm="0">
                                          <p:val>
                                            <p:strVal val="ppt_y"/>
                                          </p:val>
                                        </p:tav>
                                        <p:tav tm="100000">
                                          <p:val>
                                            <p:strVal val="ppt_y"/>
                                          </p:val>
                                        </p:tav>
                                      </p:tavLst>
                                    </p:anim>
                                    <p:set>
                                      <p:cBhvr>
                                        <p:cTn id="172" dur="1" fill="hold">
                                          <p:stCondLst>
                                            <p:cond delay="4999"/>
                                          </p:stCondLst>
                                        </p:cTn>
                                        <p:tgtEl>
                                          <p:spTgt spid="10"/>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5000"/>
                                        <p:tgtEl>
                                          <p:spTgt spid="11"/>
                                        </p:tgtEl>
                                        <p:attrNameLst>
                                          <p:attrName>ppt_x</p:attrName>
                                        </p:attrNameLst>
                                      </p:cBhvr>
                                      <p:tavLst>
                                        <p:tav tm="0">
                                          <p:val>
                                            <p:strVal val="ppt_x"/>
                                          </p:val>
                                        </p:tav>
                                        <p:tav tm="100000">
                                          <p:val>
                                            <p:strVal val="1+ppt_w/2"/>
                                          </p:val>
                                        </p:tav>
                                      </p:tavLst>
                                    </p:anim>
                                    <p:anim calcmode="lin" valueType="num">
                                      <p:cBhvr additive="base">
                                        <p:cTn id="175" dur="5000"/>
                                        <p:tgtEl>
                                          <p:spTgt spid="11"/>
                                        </p:tgtEl>
                                        <p:attrNameLst>
                                          <p:attrName>ppt_y</p:attrName>
                                        </p:attrNameLst>
                                      </p:cBhvr>
                                      <p:tavLst>
                                        <p:tav tm="0">
                                          <p:val>
                                            <p:strVal val="ppt_y"/>
                                          </p:val>
                                        </p:tav>
                                        <p:tav tm="100000">
                                          <p:val>
                                            <p:strVal val="ppt_y"/>
                                          </p:val>
                                        </p:tav>
                                      </p:tavLst>
                                    </p:anim>
                                    <p:set>
                                      <p:cBhvr>
                                        <p:cTn id="176" dur="1" fill="hold">
                                          <p:stCondLst>
                                            <p:cond delay="4999"/>
                                          </p:stCondLst>
                                        </p:cTn>
                                        <p:tgtEl>
                                          <p:spTgt spid="11"/>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5000"/>
                                        <p:tgtEl>
                                          <p:spTgt spid="18"/>
                                        </p:tgtEl>
                                        <p:attrNameLst>
                                          <p:attrName>ppt_x</p:attrName>
                                        </p:attrNameLst>
                                      </p:cBhvr>
                                      <p:tavLst>
                                        <p:tav tm="0">
                                          <p:val>
                                            <p:strVal val="ppt_x"/>
                                          </p:val>
                                        </p:tav>
                                        <p:tav tm="100000">
                                          <p:val>
                                            <p:strVal val="1+ppt_w/2"/>
                                          </p:val>
                                        </p:tav>
                                      </p:tavLst>
                                    </p:anim>
                                    <p:anim calcmode="lin" valueType="num">
                                      <p:cBhvr additive="base">
                                        <p:cTn id="179" dur="5000"/>
                                        <p:tgtEl>
                                          <p:spTgt spid="18"/>
                                        </p:tgtEl>
                                        <p:attrNameLst>
                                          <p:attrName>ppt_y</p:attrName>
                                        </p:attrNameLst>
                                      </p:cBhvr>
                                      <p:tavLst>
                                        <p:tav tm="0">
                                          <p:val>
                                            <p:strVal val="ppt_y"/>
                                          </p:val>
                                        </p:tav>
                                        <p:tav tm="100000">
                                          <p:val>
                                            <p:strVal val="ppt_y"/>
                                          </p:val>
                                        </p:tav>
                                      </p:tavLst>
                                    </p:anim>
                                    <p:set>
                                      <p:cBhvr>
                                        <p:cTn id="180" dur="1" fill="hold">
                                          <p:stCondLst>
                                            <p:cond delay="4999"/>
                                          </p:stCondLst>
                                        </p:cTn>
                                        <p:tgtEl>
                                          <p:spTgt spid="18"/>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5000"/>
                                        <p:tgtEl>
                                          <p:spTgt spid="19"/>
                                        </p:tgtEl>
                                        <p:attrNameLst>
                                          <p:attrName>ppt_x</p:attrName>
                                        </p:attrNameLst>
                                      </p:cBhvr>
                                      <p:tavLst>
                                        <p:tav tm="0">
                                          <p:val>
                                            <p:strVal val="ppt_x"/>
                                          </p:val>
                                        </p:tav>
                                        <p:tav tm="100000">
                                          <p:val>
                                            <p:strVal val="1+ppt_w/2"/>
                                          </p:val>
                                        </p:tav>
                                      </p:tavLst>
                                    </p:anim>
                                    <p:anim calcmode="lin" valueType="num">
                                      <p:cBhvr additive="base">
                                        <p:cTn id="183" dur="5000"/>
                                        <p:tgtEl>
                                          <p:spTgt spid="19"/>
                                        </p:tgtEl>
                                        <p:attrNameLst>
                                          <p:attrName>ppt_y</p:attrName>
                                        </p:attrNameLst>
                                      </p:cBhvr>
                                      <p:tavLst>
                                        <p:tav tm="0">
                                          <p:val>
                                            <p:strVal val="ppt_y"/>
                                          </p:val>
                                        </p:tav>
                                        <p:tav tm="100000">
                                          <p:val>
                                            <p:strVal val="ppt_y"/>
                                          </p:val>
                                        </p:tav>
                                      </p:tavLst>
                                    </p:anim>
                                    <p:set>
                                      <p:cBhvr>
                                        <p:cTn id="184" dur="1" fill="hold">
                                          <p:stCondLst>
                                            <p:cond delay="4999"/>
                                          </p:stCondLst>
                                        </p:cTn>
                                        <p:tgtEl>
                                          <p:spTgt spid="19"/>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5000"/>
                                        <p:tgtEl>
                                          <p:spTgt spid="20"/>
                                        </p:tgtEl>
                                        <p:attrNameLst>
                                          <p:attrName>ppt_x</p:attrName>
                                        </p:attrNameLst>
                                      </p:cBhvr>
                                      <p:tavLst>
                                        <p:tav tm="0">
                                          <p:val>
                                            <p:strVal val="ppt_x"/>
                                          </p:val>
                                        </p:tav>
                                        <p:tav tm="100000">
                                          <p:val>
                                            <p:strVal val="1+ppt_w/2"/>
                                          </p:val>
                                        </p:tav>
                                      </p:tavLst>
                                    </p:anim>
                                    <p:anim calcmode="lin" valueType="num">
                                      <p:cBhvr additive="base">
                                        <p:cTn id="187" dur="5000"/>
                                        <p:tgtEl>
                                          <p:spTgt spid="20"/>
                                        </p:tgtEl>
                                        <p:attrNameLst>
                                          <p:attrName>ppt_y</p:attrName>
                                        </p:attrNameLst>
                                      </p:cBhvr>
                                      <p:tavLst>
                                        <p:tav tm="0">
                                          <p:val>
                                            <p:strVal val="ppt_y"/>
                                          </p:val>
                                        </p:tav>
                                        <p:tav tm="100000">
                                          <p:val>
                                            <p:strVal val="ppt_y"/>
                                          </p:val>
                                        </p:tav>
                                      </p:tavLst>
                                    </p:anim>
                                    <p:set>
                                      <p:cBhvr>
                                        <p:cTn id="188" dur="1" fill="hold">
                                          <p:stCondLst>
                                            <p:cond delay="4999"/>
                                          </p:stCondLst>
                                        </p:cTn>
                                        <p:tgtEl>
                                          <p:spTgt spid="20"/>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5000"/>
                                        <p:tgtEl>
                                          <p:spTgt spid="21"/>
                                        </p:tgtEl>
                                        <p:attrNameLst>
                                          <p:attrName>ppt_x</p:attrName>
                                        </p:attrNameLst>
                                      </p:cBhvr>
                                      <p:tavLst>
                                        <p:tav tm="0">
                                          <p:val>
                                            <p:strVal val="ppt_x"/>
                                          </p:val>
                                        </p:tav>
                                        <p:tav tm="100000">
                                          <p:val>
                                            <p:strVal val="1+ppt_w/2"/>
                                          </p:val>
                                        </p:tav>
                                      </p:tavLst>
                                    </p:anim>
                                    <p:anim calcmode="lin" valueType="num">
                                      <p:cBhvr additive="base">
                                        <p:cTn id="191" dur="5000"/>
                                        <p:tgtEl>
                                          <p:spTgt spid="21"/>
                                        </p:tgtEl>
                                        <p:attrNameLst>
                                          <p:attrName>ppt_y</p:attrName>
                                        </p:attrNameLst>
                                      </p:cBhvr>
                                      <p:tavLst>
                                        <p:tav tm="0">
                                          <p:val>
                                            <p:strVal val="ppt_y"/>
                                          </p:val>
                                        </p:tav>
                                        <p:tav tm="100000">
                                          <p:val>
                                            <p:strVal val="ppt_y"/>
                                          </p:val>
                                        </p:tav>
                                      </p:tavLst>
                                    </p:anim>
                                    <p:set>
                                      <p:cBhvr>
                                        <p:cTn id="192" dur="1" fill="hold">
                                          <p:stCondLst>
                                            <p:cond delay="4999"/>
                                          </p:stCondLst>
                                        </p:cTn>
                                        <p:tgtEl>
                                          <p:spTgt spid="21"/>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5000"/>
                                        <p:tgtEl>
                                          <p:spTgt spid="22"/>
                                        </p:tgtEl>
                                        <p:attrNameLst>
                                          <p:attrName>ppt_x</p:attrName>
                                        </p:attrNameLst>
                                      </p:cBhvr>
                                      <p:tavLst>
                                        <p:tav tm="0">
                                          <p:val>
                                            <p:strVal val="ppt_x"/>
                                          </p:val>
                                        </p:tav>
                                        <p:tav tm="100000">
                                          <p:val>
                                            <p:strVal val="1+ppt_w/2"/>
                                          </p:val>
                                        </p:tav>
                                      </p:tavLst>
                                    </p:anim>
                                    <p:anim calcmode="lin" valueType="num">
                                      <p:cBhvr additive="base">
                                        <p:cTn id="195" dur="5000"/>
                                        <p:tgtEl>
                                          <p:spTgt spid="22"/>
                                        </p:tgtEl>
                                        <p:attrNameLst>
                                          <p:attrName>ppt_y</p:attrName>
                                        </p:attrNameLst>
                                      </p:cBhvr>
                                      <p:tavLst>
                                        <p:tav tm="0">
                                          <p:val>
                                            <p:strVal val="ppt_y"/>
                                          </p:val>
                                        </p:tav>
                                        <p:tav tm="100000">
                                          <p:val>
                                            <p:strVal val="ppt_y"/>
                                          </p:val>
                                        </p:tav>
                                      </p:tavLst>
                                    </p:anim>
                                    <p:set>
                                      <p:cBhvr>
                                        <p:cTn id="196" dur="1" fill="hold">
                                          <p:stCondLst>
                                            <p:cond delay="4999"/>
                                          </p:stCondLst>
                                        </p:cTn>
                                        <p:tgtEl>
                                          <p:spTgt spid="22"/>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5000"/>
                                        <p:tgtEl>
                                          <p:spTgt spid="23"/>
                                        </p:tgtEl>
                                        <p:attrNameLst>
                                          <p:attrName>ppt_x</p:attrName>
                                        </p:attrNameLst>
                                      </p:cBhvr>
                                      <p:tavLst>
                                        <p:tav tm="0">
                                          <p:val>
                                            <p:strVal val="ppt_x"/>
                                          </p:val>
                                        </p:tav>
                                        <p:tav tm="100000">
                                          <p:val>
                                            <p:strVal val="1+ppt_w/2"/>
                                          </p:val>
                                        </p:tav>
                                      </p:tavLst>
                                    </p:anim>
                                    <p:anim calcmode="lin" valueType="num">
                                      <p:cBhvr additive="base">
                                        <p:cTn id="199" dur="5000"/>
                                        <p:tgtEl>
                                          <p:spTgt spid="23"/>
                                        </p:tgtEl>
                                        <p:attrNameLst>
                                          <p:attrName>ppt_y</p:attrName>
                                        </p:attrNameLst>
                                      </p:cBhvr>
                                      <p:tavLst>
                                        <p:tav tm="0">
                                          <p:val>
                                            <p:strVal val="ppt_y"/>
                                          </p:val>
                                        </p:tav>
                                        <p:tav tm="100000">
                                          <p:val>
                                            <p:strVal val="ppt_y"/>
                                          </p:val>
                                        </p:tav>
                                      </p:tavLst>
                                    </p:anim>
                                    <p:set>
                                      <p:cBhvr>
                                        <p:cTn id="200" dur="1" fill="hold">
                                          <p:stCondLst>
                                            <p:cond delay="4999"/>
                                          </p:stCondLst>
                                        </p:cTn>
                                        <p:tgtEl>
                                          <p:spTgt spid="23"/>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5000"/>
                                        <p:tgtEl>
                                          <p:spTgt spid="36"/>
                                        </p:tgtEl>
                                        <p:attrNameLst>
                                          <p:attrName>ppt_x</p:attrName>
                                        </p:attrNameLst>
                                      </p:cBhvr>
                                      <p:tavLst>
                                        <p:tav tm="0">
                                          <p:val>
                                            <p:strVal val="ppt_x"/>
                                          </p:val>
                                        </p:tav>
                                        <p:tav tm="100000">
                                          <p:val>
                                            <p:strVal val="1+ppt_w/2"/>
                                          </p:val>
                                        </p:tav>
                                      </p:tavLst>
                                    </p:anim>
                                    <p:anim calcmode="lin" valueType="num">
                                      <p:cBhvr additive="base">
                                        <p:cTn id="203" dur="5000"/>
                                        <p:tgtEl>
                                          <p:spTgt spid="36"/>
                                        </p:tgtEl>
                                        <p:attrNameLst>
                                          <p:attrName>ppt_y</p:attrName>
                                        </p:attrNameLst>
                                      </p:cBhvr>
                                      <p:tavLst>
                                        <p:tav tm="0">
                                          <p:val>
                                            <p:strVal val="ppt_y"/>
                                          </p:val>
                                        </p:tav>
                                        <p:tav tm="100000">
                                          <p:val>
                                            <p:strVal val="ppt_y"/>
                                          </p:val>
                                        </p:tav>
                                      </p:tavLst>
                                    </p:anim>
                                    <p:set>
                                      <p:cBhvr>
                                        <p:cTn id="204" dur="1" fill="hold">
                                          <p:stCondLst>
                                            <p:cond delay="4999"/>
                                          </p:stCondLst>
                                        </p:cTn>
                                        <p:tgtEl>
                                          <p:spTgt spid="36"/>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5000"/>
                                        <p:tgtEl>
                                          <p:spTgt spid="37"/>
                                        </p:tgtEl>
                                        <p:attrNameLst>
                                          <p:attrName>ppt_x</p:attrName>
                                        </p:attrNameLst>
                                      </p:cBhvr>
                                      <p:tavLst>
                                        <p:tav tm="0">
                                          <p:val>
                                            <p:strVal val="ppt_x"/>
                                          </p:val>
                                        </p:tav>
                                        <p:tav tm="100000">
                                          <p:val>
                                            <p:strVal val="1+ppt_w/2"/>
                                          </p:val>
                                        </p:tav>
                                      </p:tavLst>
                                    </p:anim>
                                    <p:anim calcmode="lin" valueType="num">
                                      <p:cBhvr additive="base">
                                        <p:cTn id="207" dur="5000"/>
                                        <p:tgtEl>
                                          <p:spTgt spid="37"/>
                                        </p:tgtEl>
                                        <p:attrNameLst>
                                          <p:attrName>ppt_y</p:attrName>
                                        </p:attrNameLst>
                                      </p:cBhvr>
                                      <p:tavLst>
                                        <p:tav tm="0">
                                          <p:val>
                                            <p:strVal val="ppt_y"/>
                                          </p:val>
                                        </p:tav>
                                        <p:tav tm="100000">
                                          <p:val>
                                            <p:strVal val="ppt_y"/>
                                          </p:val>
                                        </p:tav>
                                      </p:tavLst>
                                    </p:anim>
                                    <p:set>
                                      <p:cBhvr>
                                        <p:cTn id="208" dur="1" fill="hold">
                                          <p:stCondLst>
                                            <p:cond delay="4999"/>
                                          </p:stCondLst>
                                        </p:cTn>
                                        <p:tgtEl>
                                          <p:spTgt spid="3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5000"/>
                                        <p:tgtEl>
                                          <p:spTgt spid="38"/>
                                        </p:tgtEl>
                                        <p:attrNameLst>
                                          <p:attrName>ppt_x</p:attrName>
                                        </p:attrNameLst>
                                      </p:cBhvr>
                                      <p:tavLst>
                                        <p:tav tm="0">
                                          <p:val>
                                            <p:strVal val="ppt_x"/>
                                          </p:val>
                                        </p:tav>
                                        <p:tav tm="100000">
                                          <p:val>
                                            <p:strVal val="1+ppt_w/2"/>
                                          </p:val>
                                        </p:tav>
                                      </p:tavLst>
                                    </p:anim>
                                    <p:anim calcmode="lin" valueType="num">
                                      <p:cBhvr additive="base">
                                        <p:cTn id="211" dur="5000"/>
                                        <p:tgtEl>
                                          <p:spTgt spid="38"/>
                                        </p:tgtEl>
                                        <p:attrNameLst>
                                          <p:attrName>ppt_y</p:attrName>
                                        </p:attrNameLst>
                                      </p:cBhvr>
                                      <p:tavLst>
                                        <p:tav tm="0">
                                          <p:val>
                                            <p:strVal val="ppt_y"/>
                                          </p:val>
                                        </p:tav>
                                        <p:tav tm="100000">
                                          <p:val>
                                            <p:strVal val="ppt_y"/>
                                          </p:val>
                                        </p:tav>
                                      </p:tavLst>
                                    </p:anim>
                                    <p:set>
                                      <p:cBhvr>
                                        <p:cTn id="212" dur="1" fill="hold">
                                          <p:stCondLst>
                                            <p:cond delay="4999"/>
                                          </p:stCondLst>
                                        </p:cTn>
                                        <p:tgtEl>
                                          <p:spTgt spid="38"/>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5000"/>
                                        <p:tgtEl>
                                          <p:spTgt spid="39"/>
                                        </p:tgtEl>
                                        <p:attrNameLst>
                                          <p:attrName>ppt_x</p:attrName>
                                        </p:attrNameLst>
                                      </p:cBhvr>
                                      <p:tavLst>
                                        <p:tav tm="0">
                                          <p:val>
                                            <p:strVal val="ppt_x"/>
                                          </p:val>
                                        </p:tav>
                                        <p:tav tm="100000">
                                          <p:val>
                                            <p:strVal val="1+ppt_w/2"/>
                                          </p:val>
                                        </p:tav>
                                      </p:tavLst>
                                    </p:anim>
                                    <p:anim calcmode="lin" valueType="num">
                                      <p:cBhvr additive="base">
                                        <p:cTn id="215" dur="5000"/>
                                        <p:tgtEl>
                                          <p:spTgt spid="39"/>
                                        </p:tgtEl>
                                        <p:attrNameLst>
                                          <p:attrName>ppt_y</p:attrName>
                                        </p:attrNameLst>
                                      </p:cBhvr>
                                      <p:tavLst>
                                        <p:tav tm="0">
                                          <p:val>
                                            <p:strVal val="ppt_y"/>
                                          </p:val>
                                        </p:tav>
                                        <p:tav tm="100000">
                                          <p:val>
                                            <p:strVal val="ppt_y"/>
                                          </p:val>
                                        </p:tav>
                                      </p:tavLst>
                                    </p:anim>
                                    <p:set>
                                      <p:cBhvr>
                                        <p:cTn id="216" dur="1" fill="hold">
                                          <p:stCondLst>
                                            <p:cond delay="4999"/>
                                          </p:stCondLst>
                                        </p:cTn>
                                        <p:tgtEl>
                                          <p:spTgt spid="3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5000"/>
                                        <p:tgtEl>
                                          <p:spTgt spid="40"/>
                                        </p:tgtEl>
                                        <p:attrNameLst>
                                          <p:attrName>ppt_x</p:attrName>
                                        </p:attrNameLst>
                                      </p:cBhvr>
                                      <p:tavLst>
                                        <p:tav tm="0">
                                          <p:val>
                                            <p:strVal val="ppt_x"/>
                                          </p:val>
                                        </p:tav>
                                        <p:tav tm="100000">
                                          <p:val>
                                            <p:strVal val="1+ppt_w/2"/>
                                          </p:val>
                                        </p:tav>
                                      </p:tavLst>
                                    </p:anim>
                                    <p:anim calcmode="lin" valueType="num">
                                      <p:cBhvr additive="base">
                                        <p:cTn id="219" dur="5000"/>
                                        <p:tgtEl>
                                          <p:spTgt spid="40"/>
                                        </p:tgtEl>
                                        <p:attrNameLst>
                                          <p:attrName>ppt_y</p:attrName>
                                        </p:attrNameLst>
                                      </p:cBhvr>
                                      <p:tavLst>
                                        <p:tav tm="0">
                                          <p:val>
                                            <p:strVal val="ppt_y"/>
                                          </p:val>
                                        </p:tav>
                                        <p:tav tm="100000">
                                          <p:val>
                                            <p:strVal val="ppt_y"/>
                                          </p:val>
                                        </p:tav>
                                      </p:tavLst>
                                    </p:anim>
                                    <p:set>
                                      <p:cBhvr>
                                        <p:cTn id="220" dur="1" fill="hold">
                                          <p:stCondLst>
                                            <p:cond delay="4999"/>
                                          </p:stCondLst>
                                        </p:cTn>
                                        <p:tgtEl>
                                          <p:spTgt spid="40"/>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5000"/>
                                        <p:tgtEl>
                                          <p:spTgt spid="41"/>
                                        </p:tgtEl>
                                        <p:attrNameLst>
                                          <p:attrName>ppt_x</p:attrName>
                                        </p:attrNameLst>
                                      </p:cBhvr>
                                      <p:tavLst>
                                        <p:tav tm="0">
                                          <p:val>
                                            <p:strVal val="ppt_x"/>
                                          </p:val>
                                        </p:tav>
                                        <p:tav tm="100000">
                                          <p:val>
                                            <p:strVal val="1+ppt_w/2"/>
                                          </p:val>
                                        </p:tav>
                                      </p:tavLst>
                                    </p:anim>
                                    <p:anim calcmode="lin" valueType="num">
                                      <p:cBhvr additive="base">
                                        <p:cTn id="223" dur="5000"/>
                                        <p:tgtEl>
                                          <p:spTgt spid="41"/>
                                        </p:tgtEl>
                                        <p:attrNameLst>
                                          <p:attrName>ppt_y</p:attrName>
                                        </p:attrNameLst>
                                      </p:cBhvr>
                                      <p:tavLst>
                                        <p:tav tm="0">
                                          <p:val>
                                            <p:strVal val="ppt_y"/>
                                          </p:val>
                                        </p:tav>
                                        <p:tav tm="100000">
                                          <p:val>
                                            <p:strVal val="ppt_y"/>
                                          </p:val>
                                        </p:tav>
                                      </p:tavLst>
                                    </p:anim>
                                    <p:set>
                                      <p:cBhvr>
                                        <p:cTn id="224" dur="1" fill="hold">
                                          <p:stCondLst>
                                            <p:cond delay="4999"/>
                                          </p:stCondLst>
                                        </p:cTn>
                                        <p:tgtEl>
                                          <p:spTgt spid="41"/>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5000"/>
                                        <p:tgtEl>
                                          <p:spTgt spid="12"/>
                                        </p:tgtEl>
                                        <p:attrNameLst>
                                          <p:attrName>ppt_x</p:attrName>
                                        </p:attrNameLst>
                                      </p:cBhvr>
                                      <p:tavLst>
                                        <p:tav tm="0">
                                          <p:val>
                                            <p:strVal val="ppt_x"/>
                                          </p:val>
                                        </p:tav>
                                        <p:tav tm="100000">
                                          <p:val>
                                            <p:strVal val="0-ppt_w/2"/>
                                          </p:val>
                                        </p:tav>
                                      </p:tavLst>
                                    </p:anim>
                                    <p:anim calcmode="lin" valueType="num">
                                      <p:cBhvr additive="base">
                                        <p:cTn id="227" dur="5000"/>
                                        <p:tgtEl>
                                          <p:spTgt spid="12"/>
                                        </p:tgtEl>
                                        <p:attrNameLst>
                                          <p:attrName>ppt_y</p:attrName>
                                        </p:attrNameLst>
                                      </p:cBhvr>
                                      <p:tavLst>
                                        <p:tav tm="0">
                                          <p:val>
                                            <p:strVal val="ppt_y"/>
                                          </p:val>
                                        </p:tav>
                                        <p:tav tm="100000">
                                          <p:val>
                                            <p:strVal val="ppt_y"/>
                                          </p:val>
                                        </p:tav>
                                      </p:tavLst>
                                    </p:anim>
                                    <p:set>
                                      <p:cBhvr>
                                        <p:cTn id="228" dur="1" fill="hold">
                                          <p:stCondLst>
                                            <p:cond delay="4999"/>
                                          </p:stCondLst>
                                        </p:cTn>
                                        <p:tgtEl>
                                          <p:spTgt spid="12"/>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5000"/>
                                        <p:tgtEl>
                                          <p:spTgt spid="13"/>
                                        </p:tgtEl>
                                        <p:attrNameLst>
                                          <p:attrName>ppt_x</p:attrName>
                                        </p:attrNameLst>
                                      </p:cBhvr>
                                      <p:tavLst>
                                        <p:tav tm="0">
                                          <p:val>
                                            <p:strVal val="ppt_x"/>
                                          </p:val>
                                        </p:tav>
                                        <p:tav tm="100000">
                                          <p:val>
                                            <p:strVal val="0-ppt_w/2"/>
                                          </p:val>
                                        </p:tav>
                                      </p:tavLst>
                                    </p:anim>
                                    <p:anim calcmode="lin" valueType="num">
                                      <p:cBhvr additive="base">
                                        <p:cTn id="231" dur="5000"/>
                                        <p:tgtEl>
                                          <p:spTgt spid="13"/>
                                        </p:tgtEl>
                                        <p:attrNameLst>
                                          <p:attrName>ppt_y</p:attrName>
                                        </p:attrNameLst>
                                      </p:cBhvr>
                                      <p:tavLst>
                                        <p:tav tm="0">
                                          <p:val>
                                            <p:strVal val="ppt_y"/>
                                          </p:val>
                                        </p:tav>
                                        <p:tav tm="100000">
                                          <p:val>
                                            <p:strVal val="ppt_y"/>
                                          </p:val>
                                        </p:tav>
                                      </p:tavLst>
                                    </p:anim>
                                    <p:set>
                                      <p:cBhvr>
                                        <p:cTn id="232" dur="1" fill="hold">
                                          <p:stCondLst>
                                            <p:cond delay="4999"/>
                                          </p:stCondLst>
                                        </p:cTn>
                                        <p:tgtEl>
                                          <p:spTgt spid="13"/>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5000"/>
                                        <p:tgtEl>
                                          <p:spTgt spid="14"/>
                                        </p:tgtEl>
                                        <p:attrNameLst>
                                          <p:attrName>ppt_x</p:attrName>
                                        </p:attrNameLst>
                                      </p:cBhvr>
                                      <p:tavLst>
                                        <p:tav tm="0">
                                          <p:val>
                                            <p:strVal val="ppt_x"/>
                                          </p:val>
                                        </p:tav>
                                        <p:tav tm="100000">
                                          <p:val>
                                            <p:strVal val="0-ppt_w/2"/>
                                          </p:val>
                                        </p:tav>
                                      </p:tavLst>
                                    </p:anim>
                                    <p:anim calcmode="lin" valueType="num">
                                      <p:cBhvr additive="base">
                                        <p:cTn id="235" dur="5000"/>
                                        <p:tgtEl>
                                          <p:spTgt spid="14"/>
                                        </p:tgtEl>
                                        <p:attrNameLst>
                                          <p:attrName>ppt_y</p:attrName>
                                        </p:attrNameLst>
                                      </p:cBhvr>
                                      <p:tavLst>
                                        <p:tav tm="0">
                                          <p:val>
                                            <p:strVal val="ppt_y"/>
                                          </p:val>
                                        </p:tav>
                                        <p:tav tm="100000">
                                          <p:val>
                                            <p:strVal val="ppt_y"/>
                                          </p:val>
                                        </p:tav>
                                      </p:tavLst>
                                    </p:anim>
                                    <p:set>
                                      <p:cBhvr>
                                        <p:cTn id="236" dur="1" fill="hold">
                                          <p:stCondLst>
                                            <p:cond delay="4999"/>
                                          </p:stCondLst>
                                        </p:cTn>
                                        <p:tgtEl>
                                          <p:spTgt spid="14"/>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5000"/>
                                        <p:tgtEl>
                                          <p:spTgt spid="15"/>
                                        </p:tgtEl>
                                        <p:attrNameLst>
                                          <p:attrName>ppt_x</p:attrName>
                                        </p:attrNameLst>
                                      </p:cBhvr>
                                      <p:tavLst>
                                        <p:tav tm="0">
                                          <p:val>
                                            <p:strVal val="ppt_x"/>
                                          </p:val>
                                        </p:tav>
                                        <p:tav tm="100000">
                                          <p:val>
                                            <p:strVal val="0-ppt_w/2"/>
                                          </p:val>
                                        </p:tav>
                                      </p:tavLst>
                                    </p:anim>
                                    <p:anim calcmode="lin" valueType="num">
                                      <p:cBhvr additive="base">
                                        <p:cTn id="239" dur="5000"/>
                                        <p:tgtEl>
                                          <p:spTgt spid="15"/>
                                        </p:tgtEl>
                                        <p:attrNameLst>
                                          <p:attrName>ppt_y</p:attrName>
                                        </p:attrNameLst>
                                      </p:cBhvr>
                                      <p:tavLst>
                                        <p:tav tm="0">
                                          <p:val>
                                            <p:strVal val="ppt_y"/>
                                          </p:val>
                                        </p:tav>
                                        <p:tav tm="100000">
                                          <p:val>
                                            <p:strVal val="ppt_y"/>
                                          </p:val>
                                        </p:tav>
                                      </p:tavLst>
                                    </p:anim>
                                    <p:set>
                                      <p:cBhvr>
                                        <p:cTn id="240" dur="1" fill="hold">
                                          <p:stCondLst>
                                            <p:cond delay="4999"/>
                                          </p:stCondLst>
                                        </p:cTn>
                                        <p:tgtEl>
                                          <p:spTgt spid="15"/>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5000"/>
                                        <p:tgtEl>
                                          <p:spTgt spid="16"/>
                                        </p:tgtEl>
                                        <p:attrNameLst>
                                          <p:attrName>ppt_x</p:attrName>
                                        </p:attrNameLst>
                                      </p:cBhvr>
                                      <p:tavLst>
                                        <p:tav tm="0">
                                          <p:val>
                                            <p:strVal val="ppt_x"/>
                                          </p:val>
                                        </p:tav>
                                        <p:tav tm="100000">
                                          <p:val>
                                            <p:strVal val="0-ppt_w/2"/>
                                          </p:val>
                                        </p:tav>
                                      </p:tavLst>
                                    </p:anim>
                                    <p:anim calcmode="lin" valueType="num">
                                      <p:cBhvr additive="base">
                                        <p:cTn id="243" dur="5000"/>
                                        <p:tgtEl>
                                          <p:spTgt spid="16"/>
                                        </p:tgtEl>
                                        <p:attrNameLst>
                                          <p:attrName>ppt_y</p:attrName>
                                        </p:attrNameLst>
                                      </p:cBhvr>
                                      <p:tavLst>
                                        <p:tav tm="0">
                                          <p:val>
                                            <p:strVal val="ppt_y"/>
                                          </p:val>
                                        </p:tav>
                                        <p:tav tm="100000">
                                          <p:val>
                                            <p:strVal val="ppt_y"/>
                                          </p:val>
                                        </p:tav>
                                      </p:tavLst>
                                    </p:anim>
                                    <p:set>
                                      <p:cBhvr>
                                        <p:cTn id="244" dur="1" fill="hold">
                                          <p:stCondLst>
                                            <p:cond delay="4999"/>
                                          </p:stCondLst>
                                        </p:cTn>
                                        <p:tgtEl>
                                          <p:spTgt spid="16"/>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5000"/>
                                        <p:tgtEl>
                                          <p:spTgt spid="17"/>
                                        </p:tgtEl>
                                        <p:attrNameLst>
                                          <p:attrName>ppt_x</p:attrName>
                                        </p:attrNameLst>
                                      </p:cBhvr>
                                      <p:tavLst>
                                        <p:tav tm="0">
                                          <p:val>
                                            <p:strVal val="ppt_x"/>
                                          </p:val>
                                        </p:tav>
                                        <p:tav tm="100000">
                                          <p:val>
                                            <p:strVal val="0-ppt_w/2"/>
                                          </p:val>
                                        </p:tav>
                                      </p:tavLst>
                                    </p:anim>
                                    <p:anim calcmode="lin" valueType="num">
                                      <p:cBhvr additive="base">
                                        <p:cTn id="247" dur="5000"/>
                                        <p:tgtEl>
                                          <p:spTgt spid="17"/>
                                        </p:tgtEl>
                                        <p:attrNameLst>
                                          <p:attrName>ppt_y</p:attrName>
                                        </p:attrNameLst>
                                      </p:cBhvr>
                                      <p:tavLst>
                                        <p:tav tm="0">
                                          <p:val>
                                            <p:strVal val="ppt_y"/>
                                          </p:val>
                                        </p:tav>
                                        <p:tav tm="100000">
                                          <p:val>
                                            <p:strVal val="ppt_y"/>
                                          </p:val>
                                        </p:tav>
                                      </p:tavLst>
                                    </p:anim>
                                    <p:set>
                                      <p:cBhvr>
                                        <p:cTn id="248" dur="1" fill="hold">
                                          <p:stCondLst>
                                            <p:cond delay="4999"/>
                                          </p:stCondLst>
                                        </p:cTn>
                                        <p:tgtEl>
                                          <p:spTgt spid="17"/>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5000"/>
                                        <p:tgtEl>
                                          <p:spTgt spid="24"/>
                                        </p:tgtEl>
                                        <p:attrNameLst>
                                          <p:attrName>ppt_x</p:attrName>
                                        </p:attrNameLst>
                                      </p:cBhvr>
                                      <p:tavLst>
                                        <p:tav tm="0">
                                          <p:val>
                                            <p:strVal val="ppt_x"/>
                                          </p:val>
                                        </p:tav>
                                        <p:tav tm="100000">
                                          <p:val>
                                            <p:strVal val="0-ppt_w/2"/>
                                          </p:val>
                                        </p:tav>
                                      </p:tavLst>
                                    </p:anim>
                                    <p:anim calcmode="lin" valueType="num">
                                      <p:cBhvr additive="base">
                                        <p:cTn id="251" dur="5000"/>
                                        <p:tgtEl>
                                          <p:spTgt spid="24"/>
                                        </p:tgtEl>
                                        <p:attrNameLst>
                                          <p:attrName>ppt_y</p:attrName>
                                        </p:attrNameLst>
                                      </p:cBhvr>
                                      <p:tavLst>
                                        <p:tav tm="0">
                                          <p:val>
                                            <p:strVal val="ppt_y"/>
                                          </p:val>
                                        </p:tav>
                                        <p:tav tm="100000">
                                          <p:val>
                                            <p:strVal val="ppt_y"/>
                                          </p:val>
                                        </p:tav>
                                      </p:tavLst>
                                    </p:anim>
                                    <p:set>
                                      <p:cBhvr>
                                        <p:cTn id="252" dur="1" fill="hold">
                                          <p:stCondLst>
                                            <p:cond delay="4999"/>
                                          </p:stCondLst>
                                        </p:cTn>
                                        <p:tgtEl>
                                          <p:spTgt spid="24"/>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5000"/>
                                        <p:tgtEl>
                                          <p:spTgt spid="25"/>
                                        </p:tgtEl>
                                        <p:attrNameLst>
                                          <p:attrName>ppt_x</p:attrName>
                                        </p:attrNameLst>
                                      </p:cBhvr>
                                      <p:tavLst>
                                        <p:tav tm="0">
                                          <p:val>
                                            <p:strVal val="ppt_x"/>
                                          </p:val>
                                        </p:tav>
                                        <p:tav tm="100000">
                                          <p:val>
                                            <p:strVal val="0-ppt_w/2"/>
                                          </p:val>
                                        </p:tav>
                                      </p:tavLst>
                                    </p:anim>
                                    <p:anim calcmode="lin" valueType="num">
                                      <p:cBhvr additive="base">
                                        <p:cTn id="255" dur="5000"/>
                                        <p:tgtEl>
                                          <p:spTgt spid="25"/>
                                        </p:tgtEl>
                                        <p:attrNameLst>
                                          <p:attrName>ppt_y</p:attrName>
                                        </p:attrNameLst>
                                      </p:cBhvr>
                                      <p:tavLst>
                                        <p:tav tm="0">
                                          <p:val>
                                            <p:strVal val="ppt_y"/>
                                          </p:val>
                                        </p:tav>
                                        <p:tav tm="100000">
                                          <p:val>
                                            <p:strVal val="ppt_y"/>
                                          </p:val>
                                        </p:tav>
                                      </p:tavLst>
                                    </p:anim>
                                    <p:set>
                                      <p:cBhvr>
                                        <p:cTn id="256" dur="1" fill="hold">
                                          <p:stCondLst>
                                            <p:cond delay="4999"/>
                                          </p:stCondLst>
                                        </p:cTn>
                                        <p:tgtEl>
                                          <p:spTgt spid="25"/>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5000"/>
                                        <p:tgtEl>
                                          <p:spTgt spid="26"/>
                                        </p:tgtEl>
                                        <p:attrNameLst>
                                          <p:attrName>ppt_x</p:attrName>
                                        </p:attrNameLst>
                                      </p:cBhvr>
                                      <p:tavLst>
                                        <p:tav tm="0">
                                          <p:val>
                                            <p:strVal val="ppt_x"/>
                                          </p:val>
                                        </p:tav>
                                        <p:tav tm="100000">
                                          <p:val>
                                            <p:strVal val="0-ppt_w/2"/>
                                          </p:val>
                                        </p:tav>
                                      </p:tavLst>
                                    </p:anim>
                                    <p:anim calcmode="lin" valueType="num">
                                      <p:cBhvr additive="base">
                                        <p:cTn id="259" dur="5000"/>
                                        <p:tgtEl>
                                          <p:spTgt spid="26"/>
                                        </p:tgtEl>
                                        <p:attrNameLst>
                                          <p:attrName>ppt_y</p:attrName>
                                        </p:attrNameLst>
                                      </p:cBhvr>
                                      <p:tavLst>
                                        <p:tav tm="0">
                                          <p:val>
                                            <p:strVal val="ppt_y"/>
                                          </p:val>
                                        </p:tav>
                                        <p:tav tm="100000">
                                          <p:val>
                                            <p:strVal val="ppt_y"/>
                                          </p:val>
                                        </p:tav>
                                      </p:tavLst>
                                    </p:anim>
                                    <p:set>
                                      <p:cBhvr>
                                        <p:cTn id="260" dur="1" fill="hold">
                                          <p:stCondLst>
                                            <p:cond delay="4999"/>
                                          </p:stCondLst>
                                        </p:cTn>
                                        <p:tgtEl>
                                          <p:spTgt spid="26"/>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5000"/>
                                        <p:tgtEl>
                                          <p:spTgt spid="27"/>
                                        </p:tgtEl>
                                        <p:attrNameLst>
                                          <p:attrName>ppt_x</p:attrName>
                                        </p:attrNameLst>
                                      </p:cBhvr>
                                      <p:tavLst>
                                        <p:tav tm="0">
                                          <p:val>
                                            <p:strVal val="ppt_x"/>
                                          </p:val>
                                        </p:tav>
                                        <p:tav tm="100000">
                                          <p:val>
                                            <p:strVal val="0-ppt_w/2"/>
                                          </p:val>
                                        </p:tav>
                                      </p:tavLst>
                                    </p:anim>
                                    <p:anim calcmode="lin" valueType="num">
                                      <p:cBhvr additive="base">
                                        <p:cTn id="263" dur="5000"/>
                                        <p:tgtEl>
                                          <p:spTgt spid="27"/>
                                        </p:tgtEl>
                                        <p:attrNameLst>
                                          <p:attrName>ppt_y</p:attrName>
                                        </p:attrNameLst>
                                      </p:cBhvr>
                                      <p:tavLst>
                                        <p:tav tm="0">
                                          <p:val>
                                            <p:strVal val="ppt_y"/>
                                          </p:val>
                                        </p:tav>
                                        <p:tav tm="100000">
                                          <p:val>
                                            <p:strVal val="ppt_y"/>
                                          </p:val>
                                        </p:tav>
                                      </p:tavLst>
                                    </p:anim>
                                    <p:set>
                                      <p:cBhvr>
                                        <p:cTn id="264" dur="1" fill="hold">
                                          <p:stCondLst>
                                            <p:cond delay="4999"/>
                                          </p:stCondLst>
                                        </p:cTn>
                                        <p:tgtEl>
                                          <p:spTgt spid="27"/>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5000"/>
                                        <p:tgtEl>
                                          <p:spTgt spid="28"/>
                                        </p:tgtEl>
                                        <p:attrNameLst>
                                          <p:attrName>ppt_x</p:attrName>
                                        </p:attrNameLst>
                                      </p:cBhvr>
                                      <p:tavLst>
                                        <p:tav tm="0">
                                          <p:val>
                                            <p:strVal val="ppt_x"/>
                                          </p:val>
                                        </p:tav>
                                        <p:tav tm="100000">
                                          <p:val>
                                            <p:strVal val="0-ppt_w/2"/>
                                          </p:val>
                                        </p:tav>
                                      </p:tavLst>
                                    </p:anim>
                                    <p:anim calcmode="lin" valueType="num">
                                      <p:cBhvr additive="base">
                                        <p:cTn id="267" dur="5000"/>
                                        <p:tgtEl>
                                          <p:spTgt spid="28"/>
                                        </p:tgtEl>
                                        <p:attrNameLst>
                                          <p:attrName>ppt_y</p:attrName>
                                        </p:attrNameLst>
                                      </p:cBhvr>
                                      <p:tavLst>
                                        <p:tav tm="0">
                                          <p:val>
                                            <p:strVal val="ppt_y"/>
                                          </p:val>
                                        </p:tav>
                                        <p:tav tm="100000">
                                          <p:val>
                                            <p:strVal val="ppt_y"/>
                                          </p:val>
                                        </p:tav>
                                      </p:tavLst>
                                    </p:anim>
                                    <p:set>
                                      <p:cBhvr>
                                        <p:cTn id="268" dur="1" fill="hold">
                                          <p:stCondLst>
                                            <p:cond delay="4999"/>
                                          </p:stCondLst>
                                        </p:cTn>
                                        <p:tgtEl>
                                          <p:spTgt spid="28"/>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5000"/>
                                        <p:tgtEl>
                                          <p:spTgt spid="29"/>
                                        </p:tgtEl>
                                        <p:attrNameLst>
                                          <p:attrName>ppt_x</p:attrName>
                                        </p:attrNameLst>
                                      </p:cBhvr>
                                      <p:tavLst>
                                        <p:tav tm="0">
                                          <p:val>
                                            <p:strVal val="ppt_x"/>
                                          </p:val>
                                        </p:tav>
                                        <p:tav tm="100000">
                                          <p:val>
                                            <p:strVal val="0-ppt_w/2"/>
                                          </p:val>
                                        </p:tav>
                                      </p:tavLst>
                                    </p:anim>
                                    <p:anim calcmode="lin" valueType="num">
                                      <p:cBhvr additive="base">
                                        <p:cTn id="271" dur="5000"/>
                                        <p:tgtEl>
                                          <p:spTgt spid="29"/>
                                        </p:tgtEl>
                                        <p:attrNameLst>
                                          <p:attrName>ppt_y</p:attrName>
                                        </p:attrNameLst>
                                      </p:cBhvr>
                                      <p:tavLst>
                                        <p:tav tm="0">
                                          <p:val>
                                            <p:strVal val="ppt_y"/>
                                          </p:val>
                                        </p:tav>
                                        <p:tav tm="100000">
                                          <p:val>
                                            <p:strVal val="ppt_y"/>
                                          </p:val>
                                        </p:tav>
                                      </p:tavLst>
                                    </p:anim>
                                    <p:set>
                                      <p:cBhvr>
                                        <p:cTn id="272" dur="1" fill="hold">
                                          <p:stCondLst>
                                            <p:cond delay="4999"/>
                                          </p:stCondLst>
                                        </p:cTn>
                                        <p:tgtEl>
                                          <p:spTgt spid="29"/>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5000"/>
                                        <p:tgtEl>
                                          <p:spTgt spid="30"/>
                                        </p:tgtEl>
                                        <p:attrNameLst>
                                          <p:attrName>ppt_x</p:attrName>
                                        </p:attrNameLst>
                                      </p:cBhvr>
                                      <p:tavLst>
                                        <p:tav tm="0">
                                          <p:val>
                                            <p:strVal val="ppt_x"/>
                                          </p:val>
                                        </p:tav>
                                        <p:tav tm="100000">
                                          <p:val>
                                            <p:strVal val="0-ppt_w/2"/>
                                          </p:val>
                                        </p:tav>
                                      </p:tavLst>
                                    </p:anim>
                                    <p:anim calcmode="lin" valueType="num">
                                      <p:cBhvr additive="base">
                                        <p:cTn id="275" dur="5000"/>
                                        <p:tgtEl>
                                          <p:spTgt spid="30"/>
                                        </p:tgtEl>
                                        <p:attrNameLst>
                                          <p:attrName>ppt_y</p:attrName>
                                        </p:attrNameLst>
                                      </p:cBhvr>
                                      <p:tavLst>
                                        <p:tav tm="0">
                                          <p:val>
                                            <p:strVal val="ppt_y"/>
                                          </p:val>
                                        </p:tav>
                                        <p:tav tm="100000">
                                          <p:val>
                                            <p:strVal val="ppt_y"/>
                                          </p:val>
                                        </p:tav>
                                      </p:tavLst>
                                    </p:anim>
                                    <p:set>
                                      <p:cBhvr>
                                        <p:cTn id="276" dur="1" fill="hold">
                                          <p:stCondLst>
                                            <p:cond delay="4999"/>
                                          </p:stCondLst>
                                        </p:cTn>
                                        <p:tgtEl>
                                          <p:spTgt spid="30"/>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5000"/>
                                        <p:tgtEl>
                                          <p:spTgt spid="31"/>
                                        </p:tgtEl>
                                        <p:attrNameLst>
                                          <p:attrName>ppt_x</p:attrName>
                                        </p:attrNameLst>
                                      </p:cBhvr>
                                      <p:tavLst>
                                        <p:tav tm="0">
                                          <p:val>
                                            <p:strVal val="ppt_x"/>
                                          </p:val>
                                        </p:tav>
                                        <p:tav tm="100000">
                                          <p:val>
                                            <p:strVal val="0-ppt_w/2"/>
                                          </p:val>
                                        </p:tav>
                                      </p:tavLst>
                                    </p:anim>
                                    <p:anim calcmode="lin" valueType="num">
                                      <p:cBhvr additive="base">
                                        <p:cTn id="279" dur="5000"/>
                                        <p:tgtEl>
                                          <p:spTgt spid="31"/>
                                        </p:tgtEl>
                                        <p:attrNameLst>
                                          <p:attrName>ppt_y</p:attrName>
                                        </p:attrNameLst>
                                      </p:cBhvr>
                                      <p:tavLst>
                                        <p:tav tm="0">
                                          <p:val>
                                            <p:strVal val="ppt_y"/>
                                          </p:val>
                                        </p:tav>
                                        <p:tav tm="100000">
                                          <p:val>
                                            <p:strVal val="ppt_y"/>
                                          </p:val>
                                        </p:tav>
                                      </p:tavLst>
                                    </p:anim>
                                    <p:set>
                                      <p:cBhvr>
                                        <p:cTn id="280" dur="1" fill="hold">
                                          <p:stCondLst>
                                            <p:cond delay="4999"/>
                                          </p:stCondLst>
                                        </p:cTn>
                                        <p:tgtEl>
                                          <p:spTgt spid="31"/>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5000"/>
                                        <p:tgtEl>
                                          <p:spTgt spid="32"/>
                                        </p:tgtEl>
                                        <p:attrNameLst>
                                          <p:attrName>ppt_x</p:attrName>
                                        </p:attrNameLst>
                                      </p:cBhvr>
                                      <p:tavLst>
                                        <p:tav tm="0">
                                          <p:val>
                                            <p:strVal val="ppt_x"/>
                                          </p:val>
                                        </p:tav>
                                        <p:tav tm="100000">
                                          <p:val>
                                            <p:strVal val="0-ppt_w/2"/>
                                          </p:val>
                                        </p:tav>
                                      </p:tavLst>
                                    </p:anim>
                                    <p:anim calcmode="lin" valueType="num">
                                      <p:cBhvr additive="base">
                                        <p:cTn id="283" dur="5000"/>
                                        <p:tgtEl>
                                          <p:spTgt spid="32"/>
                                        </p:tgtEl>
                                        <p:attrNameLst>
                                          <p:attrName>ppt_y</p:attrName>
                                        </p:attrNameLst>
                                      </p:cBhvr>
                                      <p:tavLst>
                                        <p:tav tm="0">
                                          <p:val>
                                            <p:strVal val="ppt_y"/>
                                          </p:val>
                                        </p:tav>
                                        <p:tav tm="100000">
                                          <p:val>
                                            <p:strVal val="ppt_y"/>
                                          </p:val>
                                        </p:tav>
                                      </p:tavLst>
                                    </p:anim>
                                    <p:set>
                                      <p:cBhvr>
                                        <p:cTn id="284" dur="1" fill="hold">
                                          <p:stCondLst>
                                            <p:cond delay="4999"/>
                                          </p:stCondLst>
                                        </p:cTn>
                                        <p:tgtEl>
                                          <p:spTgt spid="32"/>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5000"/>
                                        <p:tgtEl>
                                          <p:spTgt spid="33"/>
                                        </p:tgtEl>
                                        <p:attrNameLst>
                                          <p:attrName>ppt_x</p:attrName>
                                        </p:attrNameLst>
                                      </p:cBhvr>
                                      <p:tavLst>
                                        <p:tav tm="0">
                                          <p:val>
                                            <p:strVal val="ppt_x"/>
                                          </p:val>
                                        </p:tav>
                                        <p:tav tm="100000">
                                          <p:val>
                                            <p:strVal val="0-ppt_w/2"/>
                                          </p:val>
                                        </p:tav>
                                      </p:tavLst>
                                    </p:anim>
                                    <p:anim calcmode="lin" valueType="num">
                                      <p:cBhvr additive="base">
                                        <p:cTn id="287" dur="5000"/>
                                        <p:tgtEl>
                                          <p:spTgt spid="33"/>
                                        </p:tgtEl>
                                        <p:attrNameLst>
                                          <p:attrName>ppt_y</p:attrName>
                                        </p:attrNameLst>
                                      </p:cBhvr>
                                      <p:tavLst>
                                        <p:tav tm="0">
                                          <p:val>
                                            <p:strVal val="ppt_y"/>
                                          </p:val>
                                        </p:tav>
                                        <p:tav tm="100000">
                                          <p:val>
                                            <p:strVal val="ppt_y"/>
                                          </p:val>
                                        </p:tav>
                                      </p:tavLst>
                                    </p:anim>
                                    <p:set>
                                      <p:cBhvr>
                                        <p:cTn id="288" dur="1" fill="hold">
                                          <p:stCondLst>
                                            <p:cond delay="4999"/>
                                          </p:stCondLst>
                                        </p:cTn>
                                        <p:tgtEl>
                                          <p:spTgt spid="33"/>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5000"/>
                                        <p:tgtEl>
                                          <p:spTgt spid="34"/>
                                        </p:tgtEl>
                                        <p:attrNameLst>
                                          <p:attrName>ppt_x</p:attrName>
                                        </p:attrNameLst>
                                      </p:cBhvr>
                                      <p:tavLst>
                                        <p:tav tm="0">
                                          <p:val>
                                            <p:strVal val="ppt_x"/>
                                          </p:val>
                                        </p:tav>
                                        <p:tav tm="100000">
                                          <p:val>
                                            <p:strVal val="0-ppt_w/2"/>
                                          </p:val>
                                        </p:tav>
                                      </p:tavLst>
                                    </p:anim>
                                    <p:anim calcmode="lin" valueType="num">
                                      <p:cBhvr additive="base">
                                        <p:cTn id="291" dur="5000"/>
                                        <p:tgtEl>
                                          <p:spTgt spid="34"/>
                                        </p:tgtEl>
                                        <p:attrNameLst>
                                          <p:attrName>ppt_y</p:attrName>
                                        </p:attrNameLst>
                                      </p:cBhvr>
                                      <p:tavLst>
                                        <p:tav tm="0">
                                          <p:val>
                                            <p:strVal val="ppt_y"/>
                                          </p:val>
                                        </p:tav>
                                        <p:tav tm="100000">
                                          <p:val>
                                            <p:strVal val="ppt_y"/>
                                          </p:val>
                                        </p:tav>
                                      </p:tavLst>
                                    </p:anim>
                                    <p:set>
                                      <p:cBhvr>
                                        <p:cTn id="292" dur="1" fill="hold">
                                          <p:stCondLst>
                                            <p:cond delay="4999"/>
                                          </p:stCondLst>
                                        </p:cTn>
                                        <p:tgtEl>
                                          <p:spTgt spid="34"/>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5000"/>
                                        <p:tgtEl>
                                          <p:spTgt spid="35"/>
                                        </p:tgtEl>
                                        <p:attrNameLst>
                                          <p:attrName>ppt_x</p:attrName>
                                        </p:attrNameLst>
                                      </p:cBhvr>
                                      <p:tavLst>
                                        <p:tav tm="0">
                                          <p:val>
                                            <p:strVal val="ppt_x"/>
                                          </p:val>
                                        </p:tav>
                                        <p:tav tm="100000">
                                          <p:val>
                                            <p:strVal val="0-ppt_w/2"/>
                                          </p:val>
                                        </p:tav>
                                      </p:tavLst>
                                    </p:anim>
                                    <p:anim calcmode="lin" valueType="num">
                                      <p:cBhvr additive="base">
                                        <p:cTn id="295" dur="5000"/>
                                        <p:tgtEl>
                                          <p:spTgt spid="35"/>
                                        </p:tgtEl>
                                        <p:attrNameLst>
                                          <p:attrName>ppt_y</p:attrName>
                                        </p:attrNameLst>
                                      </p:cBhvr>
                                      <p:tavLst>
                                        <p:tav tm="0">
                                          <p:val>
                                            <p:strVal val="ppt_y"/>
                                          </p:val>
                                        </p:tav>
                                        <p:tav tm="100000">
                                          <p:val>
                                            <p:strVal val="ppt_y"/>
                                          </p:val>
                                        </p:tav>
                                      </p:tavLst>
                                    </p:anim>
                                    <p:set>
                                      <p:cBhvr>
                                        <p:cTn id="296" dur="1" fill="hold">
                                          <p:stCondLst>
                                            <p:cond delay="4999"/>
                                          </p:stCondLst>
                                        </p:cTn>
                                        <p:tgtEl>
                                          <p:spTgt spid="35"/>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5000"/>
                                        <p:tgtEl>
                                          <p:spTgt spid="12"/>
                                        </p:tgtEl>
                                        <p:attrNameLst>
                                          <p:attrName>ppt_w</p:attrName>
                                        </p:attrNameLst>
                                      </p:cBhvr>
                                      <p:tavLst>
                                        <p:tav tm="0">
                                          <p:val>
                                            <p:strVal val="ppt_w"/>
                                          </p:val>
                                        </p:tav>
                                        <p:tav tm="100000">
                                          <p:val>
                                            <p:strVal val="ppt_w"/>
                                          </p:val>
                                        </p:tav>
                                      </p:tavLst>
                                    </p:anim>
                                    <p:anim calcmode="lin" valueType="num">
                                      <p:cBhvr>
                                        <p:cTn id="299"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4999"/>
                                          </p:stCondLst>
                                        </p:cTn>
                                        <p:tgtEl>
                                          <p:spTgt spid="12"/>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5000"/>
                                        <p:tgtEl>
                                          <p:spTgt spid="13"/>
                                        </p:tgtEl>
                                        <p:attrNameLst>
                                          <p:attrName>ppt_w</p:attrName>
                                        </p:attrNameLst>
                                      </p:cBhvr>
                                      <p:tavLst>
                                        <p:tav tm="0">
                                          <p:val>
                                            <p:strVal val="ppt_w"/>
                                          </p:val>
                                        </p:tav>
                                        <p:tav tm="100000">
                                          <p:val>
                                            <p:strVal val="ppt_w"/>
                                          </p:val>
                                        </p:tav>
                                      </p:tavLst>
                                    </p:anim>
                                    <p:anim calcmode="lin" valueType="num">
                                      <p:cBhvr>
                                        <p:cTn id="303"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4999"/>
                                          </p:stCondLst>
                                        </p:cTn>
                                        <p:tgtEl>
                                          <p:spTgt spid="13"/>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5000"/>
                                        <p:tgtEl>
                                          <p:spTgt spid="14"/>
                                        </p:tgtEl>
                                        <p:attrNameLst>
                                          <p:attrName>ppt_w</p:attrName>
                                        </p:attrNameLst>
                                      </p:cBhvr>
                                      <p:tavLst>
                                        <p:tav tm="0">
                                          <p:val>
                                            <p:strVal val="ppt_w"/>
                                          </p:val>
                                        </p:tav>
                                        <p:tav tm="100000">
                                          <p:val>
                                            <p:strVal val="ppt_w"/>
                                          </p:val>
                                        </p:tav>
                                      </p:tavLst>
                                    </p:anim>
                                    <p:anim calcmode="lin" valueType="num">
                                      <p:cBhvr>
                                        <p:cTn id="30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4999"/>
                                          </p:stCondLst>
                                        </p:cTn>
                                        <p:tgtEl>
                                          <p:spTgt spid="14"/>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5000"/>
                                        <p:tgtEl>
                                          <p:spTgt spid="15"/>
                                        </p:tgtEl>
                                        <p:attrNameLst>
                                          <p:attrName>ppt_w</p:attrName>
                                        </p:attrNameLst>
                                      </p:cBhvr>
                                      <p:tavLst>
                                        <p:tav tm="0">
                                          <p:val>
                                            <p:strVal val="ppt_w"/>
                                          </p:val>
                                        </p:tav>
                                        <p:tav tm="100000">
                                          <p:val>
                                            <p:strVal val="ppt_w"/>
                                          </p:val>
                                        </p:tav>
                                      </p:tavLst>
                                    </p:anim>
                                    <p:anim calcmode="lin" valueType="num">
                                      <p:cBhvr>
                                        <p:cTn id="31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4999"/>
                                          </p:stCondLst>
                                        </p:cTn>
                                        <p:tgtEl>
                                          <p:spTgt spid="15"/>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5000"/>
                                        <p:tgtEl>
                                          <p:spTgt spid="16"/>
                                        </p:tgtEl>
                                        <p:attrNameLst>
                                          <p:attrName>ppt_w</p:attrName>
                                        </p:attrNameLst>
                                      </p:cBhvr>
                                      <p:tavLst>
                                        <p:tav tm="0">
                                          <p:val>
                                            <p:strVal val="ppt_w"/>
                                          </p:val>
                                        </p:tav>
                                        <p:tav tm="100000">
                                          <p:val>
                                            <p:strVal val="ppt_w"/>
                                          </p:val>
                                        </p:tav>
                                      </p:tavLst>
                                    </p:anim>
                                    <p:anim calcmode="lin" valueType="num">
                                      <p:cBhvr>
                                        <p:cTn id="31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4999"/>
                                          </p:stCondLst>
                                        </p:cTn>
                                        <p:tgtEl>
                                          <p:spTgt spid="16"/>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5000"/>
                                        <p:tgtEl>
                                          <p:spTgt spid="17"/>
                                        </p:tgtEl>
                                        <p:attrNameLst>
                                          <p:attrName>ppt_w</p:attrName>
                                        </p:attrNameLst>
                                      </p:cBhvr>
                                      <p:tavLst>
                                        <p:tav tm="0">
                                          <p:val>
                                            <p:strVal val="ppt_w"/>
                                          </p:val>
                                        </p:tav>
                                        <p:tav tm="100000">
                                          <p:val>
                                            <p:strVal val="ppt_w"/>
                                          </p:val>
                                        </p:tav>
                                      </p:tavLst>
                                    </p:anim>
                                    <p:anim calcmode="lin" valueType="num">
                                      <p:cBhvr>
                                        <p:cTn id="31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4999"/>
                                          </p:stCondLst>
                                        </p:cTn>
                                        <p:tgtEl>
                                          <p:spTgt spid="17"/>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5000"/>
                                        <p:tgtEl>
                                          <p:spTgt spid="24"/>
                                        </p:tgtEl>
                                        <p:attrNameLst>
                                          <p:attrName>ppt_w</p:attrName>
                                        </p:attrNameLst>
                                      </p:cBhvr>
                                      <p:tavLst>
                                        <p:tav tm="0">
                                          <p:val>
                                            <p:strVal val="ppt_w"/>
                                          </p:val>
                                        </p:tav>
                                        <p:tav tm="100000">
                                          <p:val>
                                            <p:strVal val="ppt_w"/>
                                          </p:val>
                                        </p:tav>
                                      </p:tavLst>
                                    </p:anim>
                                    <p:anim calcmode="lin" valueType="num">
                                      <p:cBhvr>
                                        <p:cTn id="323"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4999"/>
                                          </p:stCondLst>
                                        </p:cTn>
                                        <p:tgtEl>
                                          <p:spTgt spid="24"/>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5000"/>
                                        <p:tgtEl>
                                          <p:spTgt spid="25"/>
                                        </p:tgtEl>
                                        <p:attrNameLst>
                                          <p:attrName>ppt_w</p:attrName>
                                        </p:attrNameLst>
                                      </p:cBhvr>
                                      <p:tavLst>
                                        <p:tav tm="0">
                                          <p:val>
                                            <p:strVal val="ppt_w"/>
                                          </p:val>
                                        </p:tav>
                                        <p:tav tm="100000">
                                          <p:val>
                                            <p:strVal val="ppt_w"/>
                                          </p:val>
                                        </p:tav>
                                      </p:tavLst>
                                    </p:anim>
                                    <p:anim calcmode="lin" valueType="num">
                                      <p:cBhvr>
                                        <p:cTn id="327"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4999"/>
                                          </p:stCondLst>
                                        </p:cTn>
                                        <p:tgtEl>
                                          <p:spTgt spid="25"/>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5000"/>
                                        <p:tgtEl>
                                          <p:spTgt spid="26"/>
                                        </p:tgtEl>
                                        <p:attrNameLst>
                                          <p:attrName>ppt_w</p:attrName>
                                        </p:attrNameLst>
                                      </p:cBhvr>
                                      <p:tavLst>
                                        <p:tav tm="0">
                                          <p:val>
                                            <p:strVal val="ppt_w"/>
                                          </p:val>
                                        </p:tav>
                                        <p:tav tm="100000">
                                          <p:val>
                                            <p:strVal val="ppt_w"/>
                                          </p:val>
                                        </p:tav>
                                      </p:tavLst>
                                    </p:anim>
                                    <p:anim calcmode="lin" valueType="num">
                                      <p:cBhvr>
                                        <p:cTn id="331"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4999"/>
                                          </p:stCondLst>
                                        </p:cTn>
                                        <p:tgtEl>
                                          <p:spTgt spid="26"/>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5000"/>
                                        <p:tgtEl>
                                          <p:spTgt spid="27"/>
                                        </p:tgtEl>
                                        <p:attrNameLst>
                                          <p:attrName>ppt_w</p:attrName>
                                        </p:attrNameLst>
                                      </p:cBhvr>
                                      <p:tavLst>
                                        <p:tav tm="0">
                                          <p:val>
                                            <p:strVal val="ppt_w"/>
                                          </p:val>
                                        </p:tav>
                                        <p:tav tm="100000">
                                          <p:val>
                                            <p:strVal val="ppt_w"/>
                                          </p:val>
                                        </p:tav>
                                      </p:tavLst>
                                    </p:anim>
                                    <p:anim calcmode="lin" valueType="num">
                                      <p:cBhvr>
                                        <p:cTn id="335"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4999"/>
                                          </p:stCondLst>
                                        </p:cTn>
                                        <p:tgtEl>
                                          <p:spTgt spid="27"/>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5000"/>
                                        <p:tgtEl>
                                          <p:spTgt spid="28"/>
                                        </p:tgtEl>
                                        <p:attrNameLst>
                                          <p:attrName>ppt_w</p:attrName>
                                        </p:attrNameLst>
                                      </p:cBhvr>
                                      <p:tavLst>
                                        <p:tav tm="0">
                                          <p:val>
                                            <p:strVal val="ppt_w"/>
                                          </p:val>
                                        </p:tav>
                                        <p:tav tm="100000">
                                          <p:val>
                                            <p:strVal val="ppt_w"/>
                                          </p:val>
                                        </p:tav>
                                      </p:tavLst>
                                    </p:anim>
                                    <p:anim calcmode="lin" valueType="num">
                                      <p:cBhvr>
                                        <p:cTn id="339"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4999"/>
                                          </p:stCondLst>
                                        </p:cTn>
                                        <p:tgtEl>
                                          <p:spTgt spid="28"/>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5000"/>
                                        <p:tgtEl>
                                          <p:spTgt spid="29"/>
                                        </p:tgtEl>
                                        <p:attrNameLst>
                                          <p:attrName>ppt_w</p:attrName>
                                        </p:attrNameLst>
                                      </p:cBhvr>
                                      <p:tavLst>
                                        <p:tav tm="0">
                                          <p:val>
                                            <p:strVal val="ppt_w"/>
                                          </p:val>
                                        </p:tav>
                                        <p:tav tm="100000">
                                          <p:val>
                                            <p:strVal val="ppt_w"/>
                                          </p:val>
                                        </p:tav>
                                      </p:tavLst>
                                    </p:anim>
                                    <p:anim calcmode="lin" valueType="num">
                                      <p:cBhvr>
                                        <p:cTn id="343"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4999"/>
                                          </p:stCondLst>
                                        </p:cTn>
                                        <p:tgtEl>
                                          <p:spTgt spid="29"/>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5000"/>
                                        <p:tgtEl>
                                          <p:spTgt spid="30"/>
                                        </p:tgtEl>
                                        <p:attrNameLst>
                                          <p:attrName>ppt_w</p:attrName>
                                        </p:attrNameLst>
                                      </p:cBhvr>
                                      <p:tavLst>
                                        <p:tav tm="0">
                                          <p:val>
                                            <p:strVal val="ppt_w"/>
                                          </p:val>
                                        </p:tav>
                                        <p:tav tm="100000">
                                          <p:val>
                                            <p:strVal val="ppt_w"/>
                                          </p:val>
                                        </p:tav>
                                      </p:tavLst>
                                    </p:anim>
                                    <p:anim calcmode="lin" valueType="num">
                                      <p:cBhvr>
                                        <p:cTn id="347"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4999"/>
                                          </p:stCondLst>
                                        </p:cTn>
                                        <p:tgtEl>
                                          <p:spTgt spid="30"/>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5000"/>
                                        <p:tgtEl>
                                          <p:spTgt spid="31"/>
                                        </p:tgtEl>
                                        <p:attrNameLst>
                                          <p:attrName>ppt_w</p:attrName>
                                        </p:attrNameLst>
                                      </p:cBhvr>
                                      <p:tavLst>
                                        <p:tav tm="0">
                                          <p:val>
                                            <p:strVal val="ppt_w"/>
                                          </p:val>
                                        </p:tav>
                                        <p:tav tm="100000">
                                          <p:val>
                                            <p:strVal val="ppt_w"/>
                                          </p:val>
                                        </p:tav>
                                      </p:tavLst>
                                    </p:anim>
                                    <p:anim calcmode="lin" valueType="num">
                                      <p:cBhvr>
                                        <p:cTn id="351"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4999"/>
                                          </p:stCondLst>
                                        </p:cTn>
                                        <p:tgtEl>
                                          <p:spTgt spid="31"/>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5000"/>
                                        <p:tgtEl>
                                          <p:spTgt spid="32"/>
                                        </p:tgtEl>
                                        <p:attrNameLst>
                                          <p:attrName>ppt_w</p:attrName>
                                        </p:attrNameLst>
                                      </p:cBhvr>
                                      <p:tavLst>
                                        <p:tav tm="0">
                                          <p:val>
                                            <p:strVal val="ppt_w"/>
                                          </p:val>
                                        </p:tav>
                                        <p:tav tm="100000">
                                          <p:val>
                                            <p:strVal val="ppt_w"/>
                                          </p:val>
                                        </p:tav>
                                      </p:tavLst>
                                    </p:anim>
                                    <p:anim calcmode="lin" valueType="num">
                                      <p:cBhvr>
                                        <p:cTn id="355"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4999"/>
                                          </p:stCondLst>
                                        </p:cTn>
                                        <p:tgtEl>
                                          <p:spTgt spid="32"/>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5000"/>
                                        <p:tgtEl>
                                          <p:spTgt spid="33"/>
                                        </p:tgtEl>
                                        <p:attrNameLst>
                                          <p:attrName>ppt_w</p:attrName>
                                        </p:attrNameLst>
                                      </p:cBhvr>
                                      <p:tavLst>
                                        <p:tav tm="0">
                                          <p:val>
                                            <p:strVal val="ppt_w"/>
                                          </p:val>
                                        </p:tav>
                                        <p:tav tm="100000">
                                          <p:val>
                                            <p:strVal val="ppt_w"/>
                                          </p:val>
                                        </p:tav>
                                      </p:tavLst>
                                    </p:anim>
                                    <p:anim calcmode="lin" valueType="num">
                                      <p:cBhvr>
                                        <p:cTn id="359"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4999"/>
                                          </p:stCondLst>
                                        </p:cTn>
                                        <p:tgtEl>
                                          <p:spTgt spid="33"/>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5000"/>
                                        <p:tgtEl>
                                          <p:spTgt spid="34"/>
                                        </p:tgtEl>
                                        <p:attrNameLst>
                                          <p:attrName>ppt_w</p:attrName>
                                        </p:attrNameLst>
                                      </p:cBhvr>
                                      <p:tavLst>
                                        <p:tav tm="0">
                                          <p:val>
                                            <p:strVal val="ppt_w"/>
                                          </p:val>
                                        </p:tav>
                                        <p:tav tm="100000">
                                          <p:val>
                                            <p:strVal val="ppt_w"/>
                                          </p:val>
                                        </p:tav>
                                      </p:tavLst>
                                    </p:anim>
                                    <p:anim calcmode="lin" valueType="num">
                                      <p:cBhvr>
                                        <p:cTn id="363"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4999"/>
                                          </p:stCondLst>
                                        </p:cTn>
                                        <p:tgtEl>
                                          <p:spTgt spid="34"/>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5000"/>
                                        <p:tgtEl>
                                          <p:spTgt spid="35"/>
                                        </p:tgtEl>
                                        <p:attrNameLst>
                                          <p:attrName>ppt_w</p:attrName>
                                        </p:attrNameLst>
                                      </p:cBhvr>
                                      <p:tavLst>
                                        <p:tav tm="0">
                                          <p:val>
                                            <p:strVal val="ppt_w"/>
                                          </p:val>
                                        </p:tav>
                                        <p:tav tm="100000">
                                          <p:val>
                                            <p:strVal val="ppt_w"/>
                                          </p:val>
                                        </p:tav>
                                      </p:tavLst>
                                    </p:anim>
                                    <p:anim calcmode="lin" valueType="num">
                                      <p:cBhvr>
                                        <p:cTn id="367"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4999"/>
                                          </p:stCondLst>
                                        </p:cTn>
                                        <p:tgtEl>
                                          <p:spTgt spid="35"/>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5000"/>
                                        <p:tgtEl>
                                          <p:spTgt spid="6"/>
                                        </p:tgtEl>
                                        <p:attrNameLst>
                                          <p:attrName>ppt_w</p:attrName>
                                        </p:attrNameLst>
                                      </p:cBhvr>
                                      <p:tavLst>
                                        <p:tav tm="0">
                                          <p:val>
                                            <p:strVal val="ppt_w"/>
                                          </p:val>
                                        </p:tav>
                                        <p:tav tm="100000">
                                          <p:val>
                                            <p:strVal val="ppt_w"/>
                                          </p:val>
                                        </p:tav>
                                      </p:tavLst>
                                    </p:anim>
                                    <p:anim calcmode="lin" valueType="num">
                                      <p:cBhvr>
                                        <p:cTn id="37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4999"/>
                                          </p:stCondLst>
                                        </p:cTn>
                                        <p:tgtEl>
                                          <p:spTgt spid="6"/>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5000"/>
                                        <p:tgtEl>
                                          <p:spTgt spid="7"/>
                                        </p:tgtEl>
                                        <p:attrNameLst>
                                          <p:attrName>ppt_w</p:attrName>
                                        </p:attrNameLst>
                                      </p:cBhvr>
                                      <p:tavLst>
                                        <p:tav tm="0">
                                          <p:val>
                                            <p:strVal val="ppt_w"/>
                                          </p:val>
                                        </p:tav>
                                        <p:tav tm="100000">
                                          <p:val>
                                            <p:strVal val="ppt_w"/>
                                          </p:val>
                                        </p:tav>
                                      </p:tavLst>
                                    </p:anim>
                                    <p:anim calcmode="lin" valueType="num">
                                      <p:cBhvr>
                                        <p:cTn id="375"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4999"/>
                                          </p:stCondLst>
                                        </p:cTn>
                                        <p:tgtEl>
                                          <p:spTgt spid="7"/>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5000"/>
                                        <p:tgtEl>
                                          <p:spTgt spid="8"/>
                                        </p:tgtEl>
                                        <p:attrNameLst>
                                          <p:attrName>ppt_w</p:attrName>
                                        </p:attrNameLst>
                                      </p:cBhvr>
                                      <p:tavLst>
                                        <p:tav tm="0">
                                          <p:val>
                                            <p:strVal val="ppt_w"/>
                                          </p:val>
                                        </p:tav>
                                        <p:tav tm="100000">
                                          <p:val>
                                            <p:strVal val="ppt_w"/>
                                          </p:val>
                                        </p:tav>
                                      </p:tavLst>
                                    </p:anim>
                                    <p:anim calcmode="lin" valueType="num">
                                      <p:cBhvr>
                                        <p:cTn id="379"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4999"/>
                                          </p:stCondLst>
                                        </p:cTn>
                                        <p:tgtEl>
                                          <p:spTgt spid="8"/>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5000"/>
                                        <p:tgtEl>
                                          <p:spTgt spid="9"/>
                                        </p:tgtEl>
                                        <p:attrNameLst>
                                          <p:attrName>ppt_w</p:attrName>
                                        </p:attrNameLst>
                                      </p:cBhvr>
                                      <p:tavLst>
                                        <p:tav tm="0">
                                          <p:val>
                                            <p:strVal val="ppt_w"/>
                                          </p:val>
                                        </p:tav>
                                        <p:tav tm="100000">
                                          <p:val>
                                            <p:strVal val="ppt_w"/>
                                          </p:val>
                                        </p:tav>
                                      </p:tavLst>
                                    </p:anim>
                                    <p:anim calcmode="lin" valueType="num">
                                      <p:cBhvr>
                                        <p:cTn id="38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4999"/>
                                          </p:stCondLst>
                                        </p:cTn>
                                        <p:tgtEl>
                                          <p:spTgt spid="9"/>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5000"/>
                                        <p:tgtEl>
                                          <p:spTgt spid="10"/>
                                        </p:tgtEl>
                                        <p:attrNameLst>
                                          <p:attrName>ppt_w</p:attrName>
                                        </p:attrNameLst>
                                      </p:cBhvr>
                                      <p:tavLst>
                                        <p:tav tm="0">
                                          <p:val>
                                            <p:strVal val="ppt_w"/>
                                          </p:val>
                                        </p:tav>
                                        <p:tav tm="100000">
                                          <p:val>
                                            <p:strVal val="ppt_w"/>
                                          </p:val>
                                        </p:tav>
                                      </p:tavLst>
                                    </p:anim>
                                    <p:anim calcmode="lin" valueType="num">
                                      <p:cBhvr>
                                        <p:cTn id="387"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4999"/>
                                          </p:stCondLst>
                                        </p:cTn>
                                        <p:tgtEl>
                                          <p:spTgt spid="10"/>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5000"/>
                                        <p:tgtEl>
                                          <p:spTgt spid="11"/>
                                        </p:tgtEl>
                                        <p:attrNameLst>
                                          <p:attrName>ppt_w</p:attrName>
                                        </p:attrNameLst>
                                      </p:cBhvr>
                                      <p:tavLst>
                                        <p:tav tm="0">
                                          <p:val>
                                            <p:strVal val="ppt_w"/>
                                          </p:val>
                                        </p:tav>
                                        <p:tav tm="100000">
                                          <p:val>
                                            <p:strVal val="ppt_w"/>
                                          </p:val>
                                        </p:tav>
                                      </p:tavLst>
                                    </p:anim>
                                    <p:anim calcmode="lin" valueType="num">
                                      <p:cBhvr>
                                        <p:cTn id="391"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4999"/>
                                          </p:stCondLst>
                                        </p:cTn>
                                        <p:tgtEl>
                                          <p:spTgt spid="11"/>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5000"/>
                                        <p:tgtEl>
                                          <p:spTgt spid="18"/>
                                        </p:tgtEl>
                                        <p:attrNameLst>
                                          <p:attrName>ppt_w</p:attrName>
                                        </p:attrNameLst>
                                      </p:cBhvr>
                                      <p:tavLst>
                                        <p:tav tm="0">
                                          <p:val>
                                            <p:strVal val="ppt_w"/>
                                          </p:val>
                                        </p:tav>
                                        <p:tav tm="100000">
                                          <p:val>
                                            <p:strVal val="ppt_w"/>
                                          </p:val>
                                        </p:tav>
                                      </p:tavLst>
                                    </p:anim>
                                    <p:anim calcmode="lin" valueType="num">
                                      <p:cBhvr>
                                        <p:cTn id="39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4999"/>
                                          </p:stCondLst>
                                        </p:cTn>
                                        <p:tgtEl>
                                          <p:spTgt spid="18"/>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5000"/>
                                        <p:tgtEl>
                                          <p:spTgt spid="19"/>
                                        </p:tgtEl>
                                        <p:attrNameLst>
                                          <p:attrName>ppt_w</p:attrName>
                                        </p:attrNameLst>
                                      </p:cBhvr>
                                      <p:tavLst>
                                        <p:tav tm="0">
                                          <p:val>
                                            <p:strVal val="ppt_w"/>
                                          </p:val>
                                        </p:tav>
                                        <p:tav tm="100000">
                                          <p:val>
                                            <p:strVal val="ppt_w"/>
                                          </p:val>
                                        </p:tav>
                                      </p:tavLst>
                                    </p:anim>
                                    <p:anim calcmode="lin" valueType="num">
                                      <p:cBhvr>
                                        <p:cTn id="39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4999"/>
                                          </p:stCondLst>
                                        </p:cTn>
                                        <p:tgtEl>
                                          <p:spTgt spid="19"/>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5000"/>
                                        <p:tgtEl>
                                          <p:spTgt spid="20"/>
                                        </p:tgtEl>
                                        <p:attrNameLst>
                                          <p:attrName>ppt_w</p:attrName>
                                        </p:attrNameLst>
                                      </p:cBhvr>
                                      <p:tavLst>
                                        <p:tav tm="0">
                                          <p:val>
                                            <p:strVal val="ppt_w"/>
                                          </p:val>
                                        </p:tav>
                                        <p:tav tm="100000">
                                          <p:val>
                                            <p:strVal val="ppt_w"/>
                                          </p:val>
                                        </p:tav>
                                      </p:tavLst>
                                    </p:anim>
                                    <p:anim calcmode="lin" valueType="num">
                                      <p:cBhvr>
                                        <p:cTn id="40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4999"/>
                                          </p:stCondLst>
                                        </p:cTn>
                                        <p:tgtEl>
                                          <p:spTgt spid="20"/>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5000"/>
                                        <p:tgtEl>
                                          <p:spTgt spid="21"/>
                                        </p:tgtEl>
                                        <p:attrNameLst>
                                          <p:attrName>ppt_w</p:attrName>
                                        </p:attrNameLst>
                                      </p:cBhvr>
                                      <p:tavLst>
                                        <p:tav tm="0">
                                          <p:val>
                                            <p:strVal val="ppt_w"/>
                                          </p:val>
                                        </p:tav>
                                        <p:tav tm="100000">
                                          <p:val>
                                            <p:strVal val="ppt_w"/>
                                          </p:val>
                                        </p:tav>
                                      </p:tavLst>
                                    </p:anim>
                                    <p:anim calcmode="lin" valueType="num">
                                      <p:cBhvr>
                                        <p:cTn id="40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4999"/>
                                          </p:stCondLst>
                                        </p:cTn>
                                        <p:tgtEl>
                                          <p:spTgt spid="21"/>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5000"/>
                                        <p:tgtEl>
                                          <p:spTgt spid="22"/>
                                        </p:tgtEl>
                                        <p:attrNameLst>
                                          <p:attrName>ppt_w</p:attrName>
                                        </p:attrNameLst>
                                      </p:cBhvr>
                                      <p:tavLst>
                                        <p:tav tm="0">
                                          <p:val>
                                            <p:strVal val="ppt_w"/>
                                          </p:val>
                                        </p:tav>
                                        <p:tav tm="100000">
                                          <p:val>
                                            <p:strVal val="ppt_w"/>
                                          </p:val>
                                        </p:tav>
                                      </p:tavLst>
                                    </p:anim>
                                    <p:anim calcmode="lin" valueType="num">
                                      <p:cBhvr>
                                        <p:cTn id="41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4999"/>
                                          </p:stCondLst>
                                        </p:cTn>
                                        <p:tgtEl>
                                          <p:spTgt spid="22"/>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5000"/>
                                        <p:tgtEl>
                                          <p:spTgt spid="23"/>
                                        </p:tgtEl>
                                        <p:attrNameLst>
                                          <p:attrName>ppt_w</p:attrName>
                                        </p:attrNameLst>
                                      </p:cBhvr>
                                      <p:tavLst>
                                        <p:tav tm="0">
                                          <p:val>
                                            <p:strVal val="ppt_w"/>
                                          </p:val>
                                        </p:tav>
                                        <p:tav tm="100000">
                                          <p:val>
                                            <p:strVal val="ppt_w"/>
                                          </p:val>
                                        </p:tav>
                                      </p:tavLst>
                                    </p:anim>
                                    <p:anim calcmode="lin" valueType="num">
                                      <p:cBhvr>
                                        <p:cTn id="41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4999"/>
                                          </p:stCondLst>
                                        </p:cTn>
                                        <p:tgtEl>
                                          <p:spTgt spid="23"/>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5000"/>
                                        <p:tgtEl>
                                          <p:spTgt spid="36"/>
                                        </p:tgtEl>
                                        <p:attrNameLst>
                                          <p:attrName>ppt_w</p:attrName>
                                        </p:attrNameLst>
                                      </p:cBhvr>
                                      <p:tavLst>
                                        <p:tav tm="0">
                                          <p:val>
                                            <p:strVal val="ppt_w"/>
                                          </p:val>
                                        </p:tav>
                                        <p:tav tm="100000">
                                          <p:val>
                                            <p:strVal val="ppt_w"/>
                                          </p:val>
                                        </p:tav>
                                      </p:tavLst>
                                    </p:anim>
                                    <p:anim calcmode="lin" valueType="num">
                                      <p:cBhvr>
                                        <p:cTn id="419"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4999"/>
                                          </p:stCondLst>
                                        </p:cTn>
                                        <p:tgtEl>
                                          <p:spTgt spid="36"/>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5000"/>
                                        <p:tgtEl>
                                          <p:spTgt spid="37"/>
                                        </p:tgtEl>
                                        <p:attrNameLst>
                                          <p:attrName>ppt_w</p:attrName>
                                        </p:attrNameLst>
                                      </p:cBhvr>
                                      <p:tavLst>
                                        <p:tav tm="0">
                                          <p:val>
                                            <p:strVal val="ppt_w"/>
                                          </p:val>
                                        </p:tav>
                                        <p:tav tm="100000">
                                          <p:val>
                                            <p:strVal val="ppt_w"/>
                                          </p:val>
                                        </p:tav>
                                      </p:tavLst>
                                    </p:anim>
                                    <p:anim calcmode="lin" valueType="num">
                                      <p:cBhvr>
                                        <p:cTn id="423"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4999"/>
                                          </p:stCondLst>
                                        </p:cTn>
                                        <p:tgtEl>
                                          <p:spTgt spid="37"/>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5000"/>
                                        <p:tgtEl>
                                          <p:spTgt spid="38"/>
                                        </p:tgtEl>
                                        <p:attrNameLst>
                                          <p:attrName>ppt_w</p:attrName>
                                        </p:attrNameLst>
                                      </p:cBhvr>
                                      <p:tavLst>
                                        <p:tav tm="0">
                                          <p:val>
                                            <p:strVal val="ppt_w"/>
                                          </p:val>
                                        </p:tav>
                                        <p:tav tm="100000">
                                          <p:val>
                                            <p:strVal val="ppt_w"/>
                                          </p:val>
                                        </p:tav>
                                      </p:tavLst>
                                    </p:anim>
                                    <p:anim calcmode="lin" valueType="num">
                                      <p:cBhvr>
                                        <p:cTn id="427"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4999"/>
                                          </p:stCondLst>
                                        </p:cTn>
                                        <p:tgtEl>
                                          <p:spTgt spid="38"/>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5000"/>
                                        <p:tgtEl>
                                          <p:spTgt spid="39"/>
                                        </p:tgtEl>
                                        <p:attrNameLst>
                                          <p:attrName>ppt_w</p:attrName>
                                        </p:attrNameLst>
                                      </p:cBhvr>
                                      <p:tavLst>
                                        <p:tav tm="0">
                                          <p:val>
                                            <p:strVal val="ppt_w"/>
                                          </p:val>
                                        </p:tav>
                                        <p:tav tm="100000">
                                          <p:val>
                                            <p:strVal val="ppt_w"/>
                                          </p:val>
                                        </p:tav>
                                      </p:tavLst>
                                    </p:anim>
                                    <p:anim calcmode="lin" valueType="num">
                                      <p:cBhvr>
                                        <p:cTn id="431"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4999"/>
                                          </p:stCondLst>
                                        </p:cTn>
                                        <p:tgtEl>
                                          <p:spTgt spid="39"/>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5000"/>
                                        <p:tgtEl>
                                          <p:spTgt spid="40"/>
                                        </p:tgtEl>
                                        <p:attrNameLst>
                                          <p:attrName>ppt_w</p:attrName>
                                        </p:attrNameLst>
                                      </p:cBhvr>
                                      <p:tavLst>
                                        <p:tav tm="0">
                                          <p:val>
                                            <p:strVal val="ppt_w"/>
                                          </p:val>
                                        </p:tav>
                                        <p:tav tm="100000">
                                          <p:val>
                                            <p:strVal val="ppt_w"/>
                                          </p:val>
                                        </p:tav>
                                      </p:tavLst>
                                    </p:anim>
                                    <p:anim calcmode="lin" valueType="num">
                                      <p:cBhvr>
                                        <p:cTn id="435"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4999"/>
                                          </p:stCondLst>
                                        </p:cTn>
                                        <p:tgtEl>
                                          <p:spTgt spid="40"/>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5000"/>
                                        <p:tgtEl>
                                          <p:spTgt spid="41"/>
                                        </p:tgtEl>
                                        <p:attrNameLst>
                                          <p:attrName>ppt_w</p:attrName>
                                        </p:attrNameLst>
                                      </p:cBhvr>
                                      <p:tavLst>
                                        <p:tav tm="0">
                                          <p:val>
                                            <p:strVal val="ppt_w"/>
                                          </p:val>
                                        </p:tav>
                                        <p:tav tm="100000">
                                          <p:val>
                                            <p:strVal val="ppt_w"/>
                                          </p:val>
                                        </p:tav>
                                      </p:tavLst>
                                    </p:anim>
                                    <p:anim calcmode="lin" valueType="num">
                                      <p:cBhvr>
                                        <p:cTn id="439"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4999"/>
                                          </p:stCondLst>
                                        </p:cTn>
                                        <p:tgtEl>
                                          <p:spTgt spid="41"/>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5000" fill="hold"/>
                                        <p:tgtEl>
                                          <p:spTgt spid="6"/>
                                        </p:tgtEl>
                                        <p:attrNameLst>
                                          <p:attrName>r</p:attrName>
                                        </p:attrNameLst>
                                      </p:cBhvr>
                                    </p:animRot>
                                  </p:childTnLst>
                                </p:cTn>
                              </p:par>
                              <p:par>
                                <p:cTn id="443" presetID="8" presetClass="emph" presetSubtype="0" fill="hold" grpId="3" nodeType="withEffect">
                                  <p:stCondLst>
                                    <p:cond delay="0"/>
                                  </p:stCondLst>
                                  <p:childTnLst>
                                    <p:animRot by="21600000">
                                      <p:cBhvr>
                                        <p:cTn id="444" dur="5000" fill="hold"/>
                                        <p:tgtEl>
                                          <p:spTgt spid="18"/>
                                        </p:tgtEl>
                                        <p:attrNameLst>
                                          <p:attrName>r</p:attrName>
                                        </p:attrNameLst>
                                      </p:cBhvr>
                                    </p:animRot>
                                  </p:childTnLst>
                                </p:cTn>
                              </p:par>
                              <p:par>
                                <p:cTn id="445" presetID="8" presetClass="emph" presetSubtype="0" fill="hold" grpId="3" nodeType="withEffect">
                                  <p:stCondLst>
                                    <p:cond delay="0"/>
                                  </p:stCondLst>
                                  <p:childTnLst>
                                    <p:animRot by="21600000">
                                      <p:cBhvr>
                                        <p:cTn id="446" dur="5000" fill="hold"/>
                                        <p:tgtEl>
                                          <p:spTgt spid="36"/>
                                        </p:tgtEl>
                                        <p:attrNameLst>
                                          <p:attrName>r</p:attrName>
                                        </p:attrNameLst>
                                      </p:cBhvr>
                                    </p:animRot>
                                  </p:childTnLst>
                                </p:cTn>
                              </p:par>
                              <p:par>
                                <p:cTn id="447" presetID="8" presetClass="emph" presetSubtype="0" fill="hold" grpId="3" nodeType="withEffect">
                                  <p:stCondLst>
                                    <p:cond delay="0"/>
                                  </p:stCondLst>
                                  <p:childTnLst>
                                    <p:animRot by="21600000">
                                      <p:cBhvr>
                                        <p:cTn id="448" dur="5000" fill="hold"/>
                                        <p:tgtEl>
                                          <p:spTgt spid="8"/>
                                        </p:tgtEl>
                                        <p:attrNameLst>
                                          <p:attrName>r</p:attrName>
                                        </p:attrNameLst>
                                      </p:cBhvr>
                                    </p:animRot>
                                  </p:childTnLst>
                                </p:cTn>
                              </p:par>
                              <p:par>
                                <p:cTn id="449" presetID="8" presetClass="emph" presetSubtype="0" fill="hold" grpId="3" nodeType="withEffect">
                                  <p:stCondLst>
                                    <p:cond delay="0"/>
                                  </p:stCondLst>
                                  <p:childTnLst>
                                    <p:animRot by="21600000">
                                      <p:cBhvr>
                                        <p:cTn id="450" dur="5000" fill="hold"/>
                                        <p:tgtEl>
                                          <p:spTgt spid="20"/>
                                        </p:tgtEl>
                                        <p:attrNameLst>
                                          <p:attrName>r</p:attrName>
                                        </p:attrNameLst>
                                      </p:cBhvr>
                                    </p:animRot>
                                  </p:childTnLst>
                                </p:cTn>
                              </p:par>
                              <p:par>
                                <p:cTn id="451" presetID="8" presetClass="emph" presetSubtype="0" fill="hold" grpId="3" nodeType="withEffect">
                                  <p:stCondLst>
                                    <p:cond delay="0"/>
                                  </p:stCondLst>
                                  <p:childTnLst>
                                    <p:animRot by="21600000">
                                      <p:cBhvr>
                                        <p:cTn id="452" dur="5000" fill="hold"/>
                                        <p:tgtEl>
                                          <p:spTgt spid="38"/>
                                        </p:tgtEl>
                                        <p:attrNameLst>
                                          <p:attrName>r</p:attrName>
                                        </p:attrNameLst>
                                      </p:cBhvr>
                                    </p:animRot>
                                  </p:childTnLst>
                                </p:cTn>
                              </p:par>
                              <p:par>
                                <p:cTn id="453" presetID="8" presetClass="emph" presetSubtype="0" fill="hold" grpId="3" nodeType="withEffect">
                                  <p:stCondLst>
                                    <p:cond delay="0"/>
                                  </p:stCondLst>
                                  <p:childTnLst>
                                    <p:animRot by="21600000">
                                      <p:cBhvr>
                                        <p:cTn id="454" dur="5000" fill="hold"/>
                                        <p:tgtEl>
                                          <p:spTgt spid="10"/>
                                        </p:tgtEl>
                                        <p:attrNameLst>
                                          <p:attrName>r</p:attrName>
                                        </p:attrNameLst>
                                      </p:cBhvr>
                                    </p:animRot>
                                  </p:childTnLst>
                                </p:cTn>
                              </p:par>
                              <p:par>
                                <p:cTn id="455" presetID="8" presetClass="emph" presetSubtype="0" fill="hold" grpId="3" nodeType="withEffect">
                                  <p:stCondLst>
                                    <p:cond delay="0"/>
                                  </p:stCondLst>
                                  <p:childTnLst>
                                    <p:animRot by="21600000">
                                      <p:cBhvr>
                                        <p:cTn id="456" dur="5000" fill="hold"/>
                                        <p:tgtEl>
                                          <p:spTgt spid="22"/>
                                        </p:tgtEl>
                                        <p:attrNameLst>
                                          <p:attrName>r</p:attrName>
                                        </p:attrNameLst>
                                      </p:cBhvr>
                                    </p:animRot>
                                  </p:childTnLst>
                                </p:cTn>
                              </p:par>
                              <p:par>
                                <p:cTn id="457" presetID="8" presetClass="emph" presetSubtype="0" fill="hold" grpId="3" nodeType="withEffect">
                                  <p:stCondLst>
                                    <p:cond delay="0"/>
                                  </p:stCondLst>
                                  <p:childTnLst>
                                    <p:animRot by="21600000">
                                      <p:cBhvr>
                                        <p:cTn id="458" dur="5000" fill="hold"/>
                                        <p:tgtEl>
                                          <p:spTgt spid="40"/>
                                        </p:tgtEl>
                                        <p:attrNameLst>
                                          <p:attrName>r</p:attrName>
                                        </p:attrNameLst>
                                      </p:cBhvr>
                                    </p:animRot>
                                  </p:childTnLst>
                                </p:cTn>
                              </p:par>
                              <p:par>
                                <p:cTn id="459" presetID="8" presetClass="emph" presetSubtype="0" fill="hold" grpId="3" nodeType="withEffect">
                                  <p:stCondLst>
                                    <p:cond delay="0"/>
                                  </p:stCondLst>
                                  <p:childTnLst>
                                    <p:animRot by="-21600000">
                                      <p:cBhvr>
                                        <p:cTn id="460" dur="5000" fill="hold"/>
                                        <p:tgtEl>
                                          <p:spTgt spid="7"/>
                                        </p:tgtEl>
                                        <p:attrNameLst>
                                          <p:attrName>r</p:attrName>
                                        </p:attrNameLst>
                                      </p:cBhvr>
                                    </p:animRot>
                                  </p:childTnLst>
                                </p:cTn>
                              </p:par>
                              <p:par>
                                <p:cTn id="461" presetID="8" presetClass="emph" presetSubtype="0" fill="hold" grpId="3" nodeType="withEffect">
                                  <p:stCondLst>
                                    <p:cond delay="0"/>
                                  </p:stCondLst>
                                  <p:childTnLst>
                                    <p:animRot by="-21600000">
                                      <p:cBhvr>
                                        <p:cTn id="462" dur="5000" fill="hold"/>
                                        <p:tgtEl>
                                          <p:spTgt spid="19"/>
                                        </p:tgtEl>
                                        <p:attrNameLst>
                                          <p:attrName>r</p:attrName>
                                        </p:attrNameLst>
                                      </p:cBhvr>
                                    </p:animRot>
                                  </p:childTnLst>
                                </p:cTn>
                              </p:par>
                              <p:par>
                                <p:cTn id="463" presetID="8" presetClass="emph" presetSubtype="0" fill="hold" grpId="3" nodeType="withEffect">
                                  <p:stCondLst>
                                    <p:cond delay="0"/>
                                  </p:stCondLst>
                                  <p:childTnLst>
                                    <p:animRot by="-21600000">
                                      <p:cBhvr>
                                        <p:cTn id="464" dur="5000" fill="hold"/>
                                        <p:tgtEl>
                                          <p:spTgt spid="37"/>
                                        </p:tgtEl>
                                        <p:attrNameLst>
                                          <p:attrName>r</p:attrName>
                                        </p:attrNameLst>
                                      </p:cBhvr>
                                    </p:animRot>
                                  </p:childTnLst>
                                </p:cTn>
                              </p:par>
                              <p:par>
                                <p:cTn id="465" presetID="8" presetClass="emph" presetSubtype="0" fill="hold" grpId="3" nodeType="withEffect">
                                  <p:stCondLst>
                                    <p:cond delay="0"/>
                                  </p:stCondLst>
                                  <p:childTnLst>
                                    <p:animRot by="-21600000">
                                      <p:cBhvr>
                                        <p:cTn id="466" dur="5000" fill="hold"/>
                                        <p:tgtEl>
                                          <p:spTgt spid="9"/>
                                        </p:tgtEl>
                                        <p:attrNameLst>
                                          <p:attrName>r</p:attrName>
                                        </p:attrNameLst>
                                      </p:cBhvr>
                                    </p:animRot>
                                  </p:childTnLst>
                                </p:cTn>
                              </p:par>
                              <p:par>
                                <p:cTn id="467" presetID="8" presetClass="emph" presetSubtype="0" fill="hold" grpId="3" nodeType="withEffect">
                                  <p:stCondLst>
                                    <p:cond delay="0"/>
                                  </p:stCondLst>
                                  <p:childTnLst>
                                    <p:animRot by="-21600000">
                                      <p:cBhvr>
                                        <p:cTn id="468" dur="5000" fill="hold"/>
                                        <p:tgtEl>
                                          <p:spTgt spid="21"/>
                                        </p:tgtEl>
                                        <p:attrNameLst>
                                          <p:attrName>r</p:attrName>
                                        </p:attrNameLst>
                                      </p:cBhvr>
                                    </p:animRot>
                                  </p:childTnLst>
                                </p:cTn>
                              </p:par>
                              <p:par>
                                <p:cTn id="469" presetID="8" presetClass="emph" presetSubtype="0" fill="hold" grpId="3" nodeType="withEffect">
                                  <p:stCondLst>
                                    <p:cond delay="0"/>
                                  </p:stCondLst>
                                  <p:childTnLst>
                                    <p:animRot by="-21600000">
                                      <p:cBhvr>
                                        <p:cTn id="470" dur="5000" fill="hold"/>
                                        <p:tgtEl>
                                          <p:spTgt spid="39"/>
                                        </p:tgtEl>
                                        <p:attrNameLst>
                                          <p:attrName>r</p:attrName>
                                        </p:attrNameLst>
                                      </p:cBhvr>
                                    </p:animRot>
                                  </p:childTnLst>
                                </p:cTn>
                              </p:par>
                              <p:par>
                                <p:cTn id="471" presetID="8" presetClass="emph" presetSubtype="0" fill="hold" grpId="3" nodeType="withEffect">
                                  <p:stCondLst>
                                    <p:cond delay="0"/>
                                  </p:stCondLst>
                                  <p:childTnLst>
                                    <p:animRot by="-21600000">
                                      <p:cBhvr>
                                        <p:cTn id="472" dur="5000" fill="hold"/>
                                        <p:tgtEl>
                                          <p:spTgt spid="11"/>
                                        </p:tgtEl>
                                        <p:attrNameLst>
                                          <p:attrName>r</p:attrName>
                                        </p:attrNameLst>
                                      </p:cBhvr>
                                    </p:animRot>
                                  </p:childTnLst>
                                </p:cTn>
                              </p:par>
                              <p:par>
                                <p:cTn id="473" presetID="8" presetClass="emph" presetSubtype="0" fill="hold" grpId="3" nodeType="withEffect">
                                  <p:stCondLst>
                                    <p:cond delay="0"/>
                                  </p:stCondLst>
                                  <p:childTnLst>
                                    <p:animRot by="-21600000">
                                      <p:cBhvr>
                                        <p:cTn id="474" dur="5000" fill="hold"/>
                                        <p:tgtEl>
                                          <p:spTgt spid="23"/>
                                        </p:tgtEl>
                                        <p:attrNameLst>
                                          <p:attrName>r</p:attrName>
                                        </p:attrNameLst>
                                      </p:cBhvr>
                                    </p:animRot>
                                  </p:childTnLst>
                                </p:cTn>
                              </p:par>
                              <p:par>
                                <p:cTn id="475" presetID="8" presetClass="emph" presetSubtype="0" fill="hold" grpId="3" nodeType="withEffect">
                                  <p:stCondLst>
                                    <p:cond delay="0"/>
                                  </p:stCondLst>
                                  <p:childTnLst>
                                    <p:animRot by="-21600000">
                                      <p:cBhvr>
                                        <p:cTn id="476" dur="5000" fill="hold"/>
                                        <p:tgtEl>
                                          <p:spTgt spid="41"/>
                                        </p:tgtEl>
                                        <p:attrNameLst>
                                          <p:attrName>r</p:attrName>
                                        </p:attrNameLst>
                                      </p:cBhvr>
                                    </p:animRot>
                                  </p:childTnLst>
                                </p:cTn>
                              </p:par>
                              <p:par>
                                <p:cTn id="477" presetID="8" presetClass="emph" presetSubtype="0" fill="hold" grpId="3" nodeType="withEffect">
                                  <p:stCondLst>
                                    <p:cond delay="0"/>
                                  </p:stCondLst>
                                  <p:childTnLst>
                                    <p:animRot by="-21600000">
                                      <p:cBhvr>
                                        <p:cTn id="478" dur="5000" fill="hold"/>
                                        <p:tgtEl>
                                          <p:spTgt spid="15"/>
                                        </p:tgtEl>
                                        <p:attrNameLst>
                                          <p:attrName>r</p:attrName>
                                        </p:attrNameLst>
                                      </p:cBhvr>
                                    </p:animRot>
                                  </p:childTnLst>
                                </p:cTn>
                              </p:par>
                              <p:par>
                                <p:cTn id="479" presetID="8" presetClass="emph" presetSubtype="0" fill="hold" grpId="3" nodeType="withEffect">
                                  <p:stCondLst>
                                    <p:cond delay="0"/>
                                  </p:stCondLst>
                                  <p:childTnLst>
                                    <p:animRot by="-21600000">
                                      <p:cBhvr>
                                        <p:cTn id="480" dur="5000" fill="hold"/>
                                        <p:tgtEl>
                                          <p:spTgt spid="27"/>
                                        </p:tgtEl>
                                        <p:attrNameLst>
                                          <p:attrName>r</p:attrName>
                                        </p:attrNameLst>
                                      </p:cBhvr>
                                    </p:animRot>
                                  </p:childTnLst>
                                </p:cTn>
                              </p:par>
                              <p:par>
                                <p:cTn id="481" presetID="8" presetClass="emph" presetSubtype="0" fill="hold" grpId="3" nodeType="withEffect">
                                  <p:stCondLst>
                                    <p:cond delay="0"/>
                                  </p:stCondLst>
                                  <p:childTnLst>
                                    <p:animRot by="-21600000">
                                      <p:cBhvr>
                                        <p:cTn id="482" dur="5000" fill="hold"/>
                                        <p:tgtEl>
                                          <p:spTgt spid="33"/>
                                        </p:tgtEl>
                                        <p:attrNameLst>
                                          <p:attrName>r</p:attrName>
                                        </p:attrNameLst>
                                      </p:cBhvr>
                                    </p:animRot>
                                  </p:childTnLst>
                                </p:cTn>
                              </p:par>
                              <p:par>
                                <p:cTn id="483" presetID="8" presetClass="emph" presetSubtype="0" fill="hold" grpId="3" nodeType="withEffect">
                                  <p:stCondLst>
                                    <p:cond delay="0"/>
                                  </p:stCondLst>
                                  <p:childTnLst>
                                    <p:animRot by="-21600000">
                                      <p:cBhvr>
                                        <p:cTn id="484" dur="5000" fill="hold"/>
                                        <p:tgtEl>
                                          <p:spTgt spid="17"/>
                                        </p:tgtEl>
                                        <p:attrNameLst>
                                          <p:attrName>r</p:attrName>
                                        </p:attrNameLst>
                                      </p:cBhvr>
                                    </p:animRot>
                                  </p:childTnLst>
                                </p:cTn>
                              </p:par>
                              <p:par>
                                <p:cTn id="485" presetID="8" presetClass="emph" presetSubtype="0" fill="hold" grpId="3" nodeType="withEffect">
                                  <p:stCondLst>
                                    <p:cond delay="0"/>
                                  </p:stCondLst>
                                  <p:childTnLst>
                                    <p:animRot by="-21600000">
                                      <p:cBhvr>
                                        <p:cTn id="486" dur="5000" fill="hold"/>
                                        <p:tgtEl>
                                          <p:spTgt spid="29"/>
                                        </p:tgtEl>
                                        <p:attrNameLst>
                                          <p:attrName>r</p:attrName>
                                        </p:attrNameLst>
                                      </p:cBhvr>
                                    </p:animRot>
                                  </p:childTnLst>
                                </p:cTn>
                              </p:par>
                              <p:par>
                                <p:cTn id="487" presetID="8" presetClass="emph" presetSubtype="0" fill="hold" grpId="3" nodeType="withEffect">
                                  <p:stCondLst>
                                    <p:cond delay="0"/>
                                  </p:stCondLst>
                                  <p:childTnLst>
                                    <p:animRot by="-21600000">
                                      <p:cBhvr>
                                        <p:cTn id="488" dur="5000" fill="hold"/>
                                        <p:tgtEl>
                                          <p:spTgt spid="35"/>
                                        </p:tgtEl>
                                        <p:attrNameLst>
                                          <p:attrName>r</p:attrName>
                                        </p:attrNameLst>
                                      </p:cBhvr>
                                    </p:animRot>
                                  </p:childTnLst>
                                </p:cTn>
                              </p:par>
                              <p:par>
                                <p:cTn id="489" presetID="8" presetClass="emph" presetSubtype="0" fill="hold" grpId="3" nodeType="withEffect">
                                  <p:stCondLst>
                                    <p:cond delay="0"/>
                                  </p:stCondLst>
                                  <p:childTnLst>
                                    <p:animRot by="-21600000">
                                      <p:cBhvr>
                                        <p:cTn id="490" dur="5000" fill="hold"/>
                                        <p:tgtEl>
                                          <p:spTgt spid="13"/>
                                        </p:tgtEl>
                                        <p:attrNameLst>
                                          <p:attrName>r</p:attrName>
                                        </p:attrNameLst>
                                      </p:cBhvr>
                                    </p:animRot>
                                  </p:childTnLst>
                                </p:cTn>
                              </p:par>
                              <p:par>
                                <p:cTn id="491" presetID="8" presetClass="emph" presetSubtype="0" fill="hold" grpId="3" nodeType="withEffect">
                                  <p:stCondLst>
                                    <p:cond delay="0"/>
                                  </p:stCondLst>
                                  <p:childTnLst>
                                    <p:animRot by="-21600000">
                                      <p:cBhvr>
                                        <p:cTn id="492" dur="5000" fill="hold"/>
                                        <p:tgtEl>
                                          <p:spTgt spid="25"/>
                                        </p:tgtEl>
                                        <p:attrNameLst>
                                          <p:attrName>r</p:attrName>
                                        </p:attrNameLst>
                                      </p:cBhvr>
                                    </p:animRot>
                                  </p:childTnLst>
                                </p:cTn>
                              </p:par>
                              <p:par>
                                <p:cTn id="493" presetID="8" presetClass="emph" presetSubtype="0" fill="hold" grpId="3" nodeType="withEffect">
                                  <p:stCondLst>
                                    <p:cond delay="0"/>
                                  </p:stCondLst>
                                  <p:childTnLst>
                                    <p:animRot by="-21600000">
                                      <p:cBhvr>
                                        <p:cTn id="494" dur="5000" fill="hold"/>
                                        <p:tgtEl>
                                          <p:spTgt spid="31"/>
                                        </p:tgtEl>
                                        <p:attrNameLst>
                                          <p:attrName>r</p:attrName>
                                        </p:attrNameLst>
                                      </p:cBhvr>
                                    </p:animRot>
                                  </p:childTnLst>
                                </p:cTn>
                              </p:par>
                              <p:par>
                                <p:cTn id="495" presetID="8" presetClass="emph" presetSubtype="0" fill="hold" grpId="3" nodeType="withEffect">
                                  <p:stCondLst>
                                    <p:cond delay="0"/>
                                  </p:stCondLst>
                                  <p:childTnLst>
                                    <p:animRot by="21600000">
                                      <p:cBhvr>
                                        <p:cTn id="496" dur="5000" fill="hold"/>
                                        <p:tgtEl>
                                          <p:spTgt spid="14"/>
                                        </p:tgtEl>
                                        <p:attrNameLst>
                                          <p:attrName>r</p:attrName>
                                        </p:attrNameLst>
                                      </p:cBhvr>
                                    </p:animRot>
                                  </p:childTnLst>
                                </p:cTn>
                              </p:par>
                              <p:par>
                                <p:cTn id="497" presetID="8" presetClass="emph" presetSubtype="0" fill="hold" grpId="3" nodeType="withEffect">
                                  <p:stCondLst>
                                    <p:cond delay="0"/>
                                  </p:stCondLst>
                                  <p:childTnLst>
                                    <p:animRot by="21600000">
                                      <p:cBhvr>
                                        <p:cTn id="498" dur="5000" fill="hold"/>
                                        <p:tgtEl>
                                          <p:spTgt spid="26"/>
                                        </p:tgtEl>
                                        <p:attrNameLst>
                                          <p:attrName>r</p:attrName>
                                        </p:attrNameLst>
                                      </p:cBhvr>
                                    </p:animRot>
                                  </p:childTnLst>
                                </p:cTn>
                              </p:par>
                              <p:par>
                                <p:cTn id="499" presetID="8" presetClass="emph" presetSubtype="0" fill="hold" grpId="3" nodeType="withEffect">
                                  <p:stCondLst>
                                    <p:cond delay="0"/>
                                  </p:stCondLst>
                                  <p:childTnLst>
                                    <p:animRot by="21600000">
                                      <p:cBhvr>
                                        <p:cTn id="500" dur="5000" fill="hold"/>
                                        <p:tgtEl>
                                          <p:spTgt spid="32"/>
                                        </p:tgtEl>
                                        <p:attrNameLst>
                                          <p:attrName>r</p:attrName>
                                        </p:attrNameLst>
                                      </p:cBhvr>
                                    </p:animRot>
                                  </p:childTnLst>
                                </p:cTn>
                              </p:par>
                              <p:par>
                                <p:cTn id="501" presetID="8" presetClass="emph" presetSubtype="0" fill="hold" grpId="3" nodeType="withEffect">
                                  <p:stCondLst>
                                    <p:cond delay="0"/>
                                  </p:stCondLst>
                                  <p:childTnLst>
                                    <p:animRot by="21600000">
                                      <p:cBhvr>
                                        <p:cTn id="502" dur="5000" fill="hold"/>
                                        <p:tgtEl>
                                          <p:spTgt spid="16"/>
                                        </p:tgtEl>
                                        <p:attrNameLst>
                                          <p:attrName>r</p:attrName>
                                        </p:attrNameLst>
                                      </p:cBhvr>
                                    </p:animRot>
                                  </p:childTnLst>
                                </p:cTn>
                              </p:par>
                              <p:par>
                                <p:cTn id="503" presetID="8" presetClass="emph" presetSubtype="0" fill="hold" grpId="3" nodeType="withEffect">
                                  <p:stCondLst>
                                    <p:cond delay="0"/>
                                  </p:stCondLst>
                                  <p:childTnLst>
                                    <p:animRot by="21600000">
                                      <p:cBhvr>
                                        <p:cTn id="504" dur="5000" fill="hold"/>
                                        <p:tgtEl>
                                          <p:spTgt spid="28"/>
                                        </p:tgtEl>
                                        <p:attrNameLst>
                                          <p:attrName>r</p:attrName>
                                        </p:attrNameLst>
                                      </p:cBhvr>
                                    </p:animRot>
                                  </p:childTnLst>
                                </p:cTn>
                              </p:par>
                              <p:par>
                                <p:cTn id="505" presetID="8" presetClass="emph" presetSubtype="0" fill="hold" grpId="3" nodeType="withEffect">
                                  <p:stCondLst>
                                    <p:cond delay="0"/>
                                  </p:stCondLst>
                                  <p:childTnLst>
                                    <p:animRot by="21600000">
                                      <p:cBhvr>
                                        <p:cTn id="506" dur="5000" fill="hold"/>
                                        <p:tgtEl>
                                          <p:spTgt spid="34"/>
                                        </p:tgtEl>
                                        <p:attrNameLst>
                                          <p:attrName>r</p:attrName>
                                        </p:attrNameLst>
                                      </p:cBhvr>
                                    </p:animRot>
                                  </p:childTnLst>
                                </p:cTn>
                              </p:par>
                              <p:par>
                                <p:cTn id="507" presetID="8" presetClass="emph" presetSubtype="0" fill="hold" grpId="3" nodeType="withEffect">
                                  <p:stCondLst>
                                    <p:cond delay="0"/>
                                  </p:stCondLst>
                                  <p:childTnLst>
                                    <p:animRot by="21600000">
                                      <p:cBhvr>
                                        <p:cTn id="508" dur="5000" fill="hold"/>
                                        <p:tgtEl>
                                          <p:spTgt spid="12"/>
                                        </p:tgtEl>
                                        <p:attrNameLst>
                                          <p:attrName>r</p:attrName>
                                        </p:attrNameLst>
                                      </p:cBhvr>
                                    </p:animRot>
                                  </p:childTnLst>
                                </p:cTn>
                              </p:par>
                              <p:par>
                                <p:cTn id="509" presetID="8" presetClass="emph" presetSubtype="0" fill="hold" grpId="3" nodeType="withEffect">
                                  <p:stCondLst>
                                    <p:cond delay="0"/>
                                  </p:stCondLst>
                                  <p:childTnLst>
                                    <p:animRot by="21600000">
                                      <p:cBhvr>
                                        <p:cTn id="510" dur="5000" fill="hold"/>
                                        <p:tgtEl>
                                          <p:spTgt spid="24"/>
                                        </p:tgtEl>
                                        <p:attrNameLst>
                                          <p:attrName>r</p:attrName>
                                        </p:attrNameLst>
                                      </p:cBhvr>
                                    </p:animRot>
                                  </p:childTnLst>
                                </p:cTn>
                              </p:par>
                              <p:par>
                                <p:cTn id="511" presetID="8" presetClass="emph" presetSubtype="0" fill="hold" grpId="3" nodeType="withEffect">
                                  <p:stCondLst>
                                    <p:cond delay="0"/>
                                  </p:stCondLst>
                                  <p:childTnLst>
                                    <p:animRot by="21600000">
                                      <p:cBhvr>
                                        <p:cTn id="512" dur="5000" fill="hold"/>
                                        <p:tgtEl>
                                          <p:spTgt spid="30"/>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4"/>
                                        </p:tgtEl>
                                        <p:attrNameLst>
                                          <p:attrName>style.visibility</p:attrName>
                                        </p:attrNameLst>
                                      </p:cBhvr>
                                      <p:to>
                                        <p:strVal val="visible"/>
                                      </p:to>
                                    </p:set>
                                    <p:anim calcmode="lin" valueType="num">
                                      <p:cBhvr>
                                        <p:cTn id="515" dur="5000" fill="hold"/>
                                        <p:tgtEl>
                                          <p:spTgt spid="4"/>
                                        </p:tgtEl>
                                        <p:attrNameLst>
                                          <p:attrName>ppt_w</p:attrName>
                                        </p:attrNameLst>
                                      </p:cBhvr>
                                      <p:tavLst>
                                        <p:tav tm="0">
                                          <p:val>
                                            <p:strVal val="4/3*#ppt_w"/>
                                          </p:val>
                                        </p:tav>
                                        <p:tav tm="100000">
                                          <p:val>
                                            <p:strVal val="#ppt_w"/>
                                          </p:val>
                                        </p:tav>
                                      </p:tavLst>
                                    </p:anim>
                                    <p:anim calcmode="lin" valueType="num">
                                      <p:cBhvr>
                                        <p:cTn id="516" dur="5000" fill="hold"/>
                                        <p:tgtEl>
                                          <p:spTgt spid="4"/>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4"/>
                                        </p:tgtEl>
                                        <p:attrNameLst>
                                          <p:attrName>style.visibility</p:attrName>
                                        </p:attrNameLst>
                                      </p:cBhvr>
                                      <p:to>
                                        <p:strVal val="visible"/>
                                      </p:to>
                                    </p:set>
                                    <p:animEffect transition="in" filter="barn(outVertical)">
                                      <p:cBhvr>
                                        <p:cTn id="519"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5" name="4 Rectángulo"/>
          <p:cNvSpPr/>
          <p:nvPr/>
        </p:nvSpPr>
        <p:spPr>
          <a:xfrm>
            <a:off x="0" y="0"/>
            <a:ext cx="9144000" cy="5143500"/>
          </a:xfrm>
          <a:prstGeom prst="rect">
            <a:avLst/>
          </a:prstGeom>
          <a:gradFill flip="none" rotWithShape="1">
            <a:gsLst>
              <a:gs pos="0">
                <a:srgbClr val="39230D"/>
              </a:gs>
              <a:gs pos="50000">
                <a:srgbClr val="C08040">
                  <a:shade val="67500"/>
                  <a:satMod val="115000"/>
                </a:srgbClr>
              </a:gs>
              <a:gs pos="100000">
                <a:srgbClr val="C08040">
                  <a:shade val="100000"/>
                  <a:satMod val="115000"/>
                </a:srgbClr>
              </a:gs>
            </a:gsLst>
            <a:lin ang="5400000" scaled="1"/>
            <a:tileRect/>
          </a:gra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s-ES" dirty="0"/>
          </a:p>
        </p:txBody>
      </p:sp>
      <p:pic>
        <p:nvPicPr>
          <p:cNvPr id="13" name="10 Marcador de contenido" descr="2-chien--2.png"/>
          <p:cNvPicPr>
            <a:picLocks noGrp="1" noChangeAspect="1"/>
          </p:cNvPicPr>
          <p:nvPr>
            <p:ph idx="1"/>
          </p:nvPr>
        </p:nvPicPr>
        <p:blipFill>
          <a:blip r:embed="rId3">
            <a:lum bright="10000" contrast="20000"/>
          </a:blip>
          <a:stretch>
            <a:fillRect/>
          </a:stretch>
        </p:blipFill>
        <p:spPr>
          <a:xfrm flipH="1">
            <a:off x="7239378" y="3071816"/>
            <a:ext cx="2079040" cy="2071684"/>
          </a:xfrm>
        </p:spPr>
      </p:pic>
      <p:pic>
        <p:nvPicPr>
          <p:cNvPr id="15" name="14 Imagen" descr="brown-paw-tracks-on-grey-b4b4b4-hi.png"/>
          <p:cNvPicPr>
            <a:picLocks noChangeAspect="1"/>
          </p:cNvPicPr>
          <p:nvPr/>
        </p:nvPicPr>
        <p:blipFill>
          <a:blip r:embed="rId4"/>
          <a:stretch>
            <a:fillRect/>
          </a:stretch>
        </p:blipFill>
        <p:spPr>
          <a:xfrm rot="19770439">
            <a:off x="7322838" y="-644452"/>
            <a:ext cx="1279212" cy="4714854"/>
          </a:xfrm>
          <a:prstGeom prst="rect">
            <a:avLst/>
          </a:prstGeom>
        </p:spPr>
      </p:pic>
      <p:pic>
        <p:nvPicPr>
          <p:cNvPr id="11" name="10 Imagen" descr="brown-paw-tracks-on-grey-b4b4b4-hi.png"/>
          <p:cNvPicPr>
            <a:picLocks noChangeAspect="1"/>
          </p:cNvPicPr>
          <p:nvPr/>
        </p:nvPicPr>
        <p:blipFill>
          <a:blip r:embed="rId4"/>
          <a:stretch>
            <a:fillRect/>
          </a:stretch>
        </p:blipFill>
        <p:spPr>
          <a:xfrm rot="16200000">
            <a:off x="3418098" y="2368330"/>
            <a:ext cx="1236234" cy="4643470"/>
          </a:xfrm>
          <a:prstGeom prst="rect">
            <a:avLst/>
          </a:prstGeom>
        </p:spPr>
      </p:pic>
      <p:pic>
        <p:nvPicPr>
          <p:cNvPr id="12" name="11 Imagen" descr="brown-paw-tracks-on-grey-b4b4b4-hi.png"/>
          <p:cNvPicPr>
            <a:picLocks noChangeAspect="1"/>
          </p:cNvPicPr>
          <p:nvPr/>
        </p:nvPicPr>
        <p:blipFill>
          <a:blip r:embed="rId5"/>
          <a:srcRect/>
          <a:stretch>
            <a:fillRect/>
          </a:stretch>
        </p:blipFill>
        <p:spPr>
          <a:xfrm rot="16200000">
            <a:off x="6489932" y="3511338"/>
            <a:ext cx="1236234" cy="2357454"/>
          </a:xfrm>
          <a:prstGeom prst="rect">
            <a:avLst/>
          </a:prstGeom>
        </p:spPr>
      </p:pic>
      <p:pic>
        <p:nvPicPr>
          <p:cNvPr id="14" name="13 Imagen" descr="g-gif-update.php.gif"/>
          <p:cNvPicPr>
            <a:picLocks noChangeAspect="1"/>
          </p:cNvPicPr>
          <p:nvPr/>
        </p:nvPicPr>
        <p:blipFill>
          <a:blip r:embed="rId6">
            <a:lum contrast="20000"/>
          </a:blip>
          <a:stretch>
            <a:fillRect/>
          </a:stretch>
        </p:blipFill>
        <p:spPr>
          <a:xfrm>
            <a:off x="2000232" y="285734"/>
            <a:ext cx="882005" cy="571504"/>
          </a:xfrm>
          <a:prstGeom prst="rect">
            <a:avLst/>
          </a:prstGeom>
        </p:spPr>
      </p:pic>
      <p:pic>
        <p:nvPicPr>
          <p:cNvPr id="18" name="17 Imagen" descr="g-gif-update.phpU.gif"/>
          <p:cNvPicPr>
            <a:picLocks noChangeAspect="1"/>
          </p:cNvPicPr>
          <p:nvPr/>
        </p:nvPicPr>
        <p:blipFill>
          <a:blip r:embed="rId7">
            <a:lum contrast="20000"/>
          </a:blip>
          <a:stretch>
            <a:fillRect/>
          </a:stretch>
        </p:blipFill>
        <p:spPr>
          <a:xfrm>
            <a:off x="3143239" y="285733"/>
            <a:ext cx="1934513" cy="571505"/>
          </a:xfrm>
          <a:prstGeom prst="rect">
            <a:avLst/>
          </a:prstGeom>
        </p:spPr>
      </p:pic>
      <p:pic>
        <p:nvPicPr>
          <p:cNvPr id="19" name="18 Imagen" descr="g-gif-update.phpHJ.gif"/>
          <p:cNvPicPr>
            <a:picLocks noChangeAspect="1"/>
          </p:cNvPicPr>
          <p:nvPr/>
        </p:nvPicPr>
        <p:blipFill>
          <a:blip r:embed="rId8">
            <a:lum contrast="20000"/>
          </a:blip>
          <a:stretch>
            <a:fillRect/>
          </a:stretch>
        </p:blipFill>
        <p:spPr>
          <a:xfrm>
            <a:off x="5286380" y="285734"/>
            <a:ext cx="1790838" cy="552464"/>
          </a:xfrm>
          <a:prstGeom prst="rect">
            <a:avLst/>
          </a:prstGeom>
        </p:spPr>
      </p:pic>
      <p:pic>
        <p:nvPicPr>
          <p:cNvPr id="20" name="19 Imagen" descr="brown-paw-tracks-on-grey-b4b4b4-hi.png"/>
          <p:cNvPicPr>
            <a:picLocks noChangeAspect="1"/>
          </p:cNvPicPr>
          <p:nvPr/>
        </p:nvPicPr>
        <p:blipFill>
          <a:blip r:embed="rId5"/>
          <a:srcRect/>
          <a:stretch>
            <a:fillRect/>
          </a:stretch>
        </p:blipFill>
        <p:spPr>
          <a:xfrm rot="16200000">
            <a:off x="1167801" y="3475619"/>
            <a:ext cx="1236234" cy="2714644"/>
          </a:xfrm>
          <a:prstGeom prst="rect">
            <a:avLst/>
          </a:prstGeom>
        </p:spPr>
      </p:pic>
      <p:sp>
        <p:nvSpPr>
          <p:cNvPr id="16" name="15 CuadroTexto"/>
          <p:cNvSpPr txBox="1"/>
          <p:nvPr/>
        </p:nvSpPr>
        <p:spPr>
          <a:xfrm>
            <a:off x="214282" y="857238"/>
            <a:ext cx="7572396" cy="3970318"/>
          </a:xfrm>
          <a:prstGeom prst="rect">
            <a:avLst/>
          </a:prstGeom>
          <a:noFill/>
        </p:spPr>
        <p:txBody>
          <a:bodyPr wrap="square" rtlCol="0">
            <a:spAutoFit/>
          </a:bodyPr>
          <a:lstStyle/>
          <a:p>
            <a:r>
              <a:rPr lang="es-ES" dirty="0" smtClean="0">
                <a:effectLst>
                  <a:outerShdw blurRad="38100" dist="38100" dir="2700000" algn="tl">
                    <a:srgbClr val="000000">
                      <a:alpha val="43137"/>
                    </a:srgbClr>
                  </a:outerShdw>
                </a:effectLst>
              </a:rPr>
              <a:t> </a:t>
            </a:r>
            <a:r>
              <a:rPr lang="es-ES" b="1" dirty="0" smtClean="0">
                <a:effectLst>
                  <a:outerShdw blurRad="38100" dist="38100" dir="2700000" algn="tl">
                    <a:srgbClr val="000000">
                      <a:alpha val="43137"/>
                    </a:srgbClr>
                  </a:outerShdw>
                </a:effectLst>
                <a:latin typeface="Agency FB" pitchFamily="34" charset="0"/>
              </a:rPr>
              <a:t>COLA:</a:t>
            </a:r>
          </a:p>
          <a:p>
            <a:r>
              <a:rPr lang="es-ES" dirty="0" smtClean="0">
                <a:effectLst>
                  <a:outerShdw blurRad="38100" dist="38100" dir="2700000" algn="tl">
                    <a:srgbClr val="000000">
                      <a:alpha val="43137"/>
                    </a:srgbClr>
                  </a:outerShdw>
                </a:effectLst>
                <a:latin typeface="Agency FB" pitchFamily="34" charset="0"/>
              </a:rPr>
              <a:t>La cola debe de estar en la parte superior del final del cuerpo. Debe de ser cortada (cuando cachorro amputada) y mantenida hacia arriba.</a:t>
            </a:r>
          </a:p>
          <a:p>
            <a:r>
              <a:rPr lang="es-ES" b="1" dirty="0" smtClean="0">
                <a:effectLst>
                  <a:outerShdw blurRad="38100" dist="38100" dir="2700000" algn="tl">
                    <a:srgbClr val="000000">
                      <a:alpha val="43137"/>
                    </a:srgbClr>
                  </a:outerShdw>
                </a:effectLst>
                <a:latin typeface="Agency FB" pitchFamily="34" charset="0"/>
              </a:rPr>
              <a:t> ALTURA:</a:t>
            </a:r>
          </a:p>
          <a:p>
            <a:r>
              <a:rPr lang="es-ES" dirty="0" smtClean="0">
                <a:effectLst>
                  <a:outerShdw blurRad="38100" dist="38100" dir="2700000" algn="tl">
                    <a:srgbClr val="000000">
                      <a:alpha val="43137"/>
                    </a:srgbClr>
                  </a:outerShdw>
                </a:effectLst>
                <a:latin typeface="Agency FB" pitchFamily="34" charset="0"/>
              </a:rPr>
              <a:t>A la cruz o los hombros: Macho de 58.4 a 63.5 cm (de 23 a 25 pulgadas). Hembra de 54.6 a 59.7 cm (de 21½ a 23½ pulgadas). Si el porte es apropiado la altura no es tan grave.</a:t>
            </a:r>
          </a:p>
          <a:p>
            <a:r>
              <a:rPr lang="es-ES" b="1" dirty="0" smtClean="0">
                <a:effectLst>
                  <a:outerShdw blurRad="38100" dist="38100" dir="2700000" algn="tl">
                    <a:srgbClr val="000000">
                      <a:alpha val="43137"/>
                    </a:srgbClr>
                  </a:outerShdw>
                </a:effectLst>
                <a:latin typeface="Agency FB" pitchFamily="34" charset="0"/>
              </a:rPr>
              <a:t> PESO:</a:t>
            </a:r>
          </a:p>
          <a:p>
            <a:r>
              <a:rPr lang="es-ES" dirty="0" smtClean="0">
                <a:effectLst>
                  <a:outerShdw blurRad="38100" dist="38100" dir="2700000" algn="tl">
                    <a:srgbClr val="000000">
                      <a:alpha val="43137"/>
                    </a:srgbClr>
                  </a:outerShdw>
                </a:effectLst>
                <a:latin typeface="Agency FB" pitchFamily="34" charset="0"/>
              </a:rPr>
              <a:t>Macho de 30 a 31 Kg (de 66 a 70 libras). Hembra de 25 a 27 Kg (de 55 a 60 libras).</a:t>
            </a:r>
          </a:p>
          <a:p>
            <a:r>
              <a:rPr lang="es-ES" dirty="0" smtClean="0">
                <a:effectLst>
                  <a:outerShdw blurRad="38100" dist="38100" dir="2700000" algn="tl">
                    <a:srgbClr val="000000">
                      <a:alpha val="43137"/>
                    </a:srgbClr>
                  </a:outerShdw>
                </a:effectLst>
                <a:latin typeface="Agency FB" pitchFamily="34" charset="0"/>
              </a:rPr>
              <a:t> </a:t>
            </a:r>
            <a:r>
              <a:rPr lang="es-ES" b="1" dirty="0" smtClean="0">
                <a:effectLst>
                  <a:outerShdw blurRad="38100" dist="38100" dir="2700000" algn="tl">
                    <a:srgbClr val="000000">
                      <a:alpha val="43137"/>
                    </a:srgbClr>
                  </a:outerShdw>
                </a:effectLst>
                <a:latin typeface="Agency FB" pitchFamily="34" charset="0"/>
              </a:rPr>
              <a:t>CAMADA:</a:t>
            </a:r>
          </a:p>
          <a:p>
            <a:r>
              <a:rPr lang="es-ES" dirty="0" smtClean="0">
                <a:effectLst>
                  <a:outerShdw blurRad="38100" dist="38100" dir="2700000" algn="tl">
                    <a:srgbClr val="000000">
                      <a:alpha val="43137"/>
                    </a:srgbClr>
                  </a:outerShdw>
                </a:effectLst>
                <a:latin typeface="Agency FB" pitchFamily="34" charset="0"/>
              </a:rPr>
              <a:t>Usualmente la camada es de cinco a seis cachorros. Se registran camadas de hasta quince cachorros.</a:t>
            </a:r>
          </a:p>
          <a:p>
            <a:r>
              <a:rPr lang="es-ES" dirty="0" smtClean="0">
                <a:effectLst>
                  <a:outerShdw blurRad="38100" dist="38100" dir="2700000" algn="tl">
                    <a:srgbClr val="000000">
                      <a:alpha val="43137"/>
                    </a:srgbClr>
                  </a:outerShdw>
                </a:effectLst>
                <a:latin typeface="Agency FB" pitchFamily="34" charset="0"/>
              </a:rPr>
              <a:t> </a:t>
            </a:r>
            <a:r>
              <a:rPr lang="es-ES" b="1" dirty="0" smtClean="0">
                <a:effectLst>
                  <a:outerShdw blurRad="38100" dist="38100" dir="2700000" algn="tl">
                    <a:srgbClr val="000000">
                      <a:alpha val="43137"/>
                    </a:srgbClr>
                  </a:outerShdw>
                </a:effectLst>
                <a:latin typeface="Agency FB" pitchFamily="34" charset="0"/>
              </a:rPr>
              <a:t>LONGEVIDAD:</a:t>
            </a:r>
          </a:p>
          <a:p>
            <a:r>
              <a:rPr lang="es-ES" dirty="0" smtClean="0">
                <a:effectLst>
                  <a:outerShdw blurRad="38100" dist="38100" dir="2700000" algn="tl">
                    <a:srgbClr val="000000">
                      <a:alpha val="43137"/>
                    </a:srgbClr>
                  </a:outerShdw>
                </a:effectLst>
                <a:latin typeface="Agency FB" pitchFamily="34" charset="0"/>
              </a:rPr>
              <a:t>Cuidado como es debido, un perro de la raza Bóxer vive de diez a trece años.</a:t>
            </a:r>
          </a:p>
          <a:p>
            <a:endParaRPr lang="es-ES" dirty="0">
              <a:latin typeface="Agency FB" pitchFamily="34" charset="0"/>
            </a:endParaRPr>
          </a:p>
        </p:txBody>
      </p:sp>
      <p:sp>
        <p:nvSpPr>
          <p:cNvPr id="17" name="16 Rectángulo"/>
          <p:cNvSpPr/>
          <p:nvPr/>
        </p:nvSpPr>
        <p:spPr>
          <a:xfrm>
            <a:off x="-214346" y="-428646"/>
            <a:ext cx="9644130" cy="5786478"/>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35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12" presetClass="entr" presetSubtype="4"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Bottom)">
                                      <p:cBhvr>
                                        <p:cTn id="10" dur="2000"/>
                                        <p:tgtEl>
                                          <p:spTgt spid="14"/>
                                        </p:tgtEl>
                                      </p:cBhvr>
                                    </p:animEffect>
                                  </p:childTnLst>
                                </p:cTn>
                              </p:par>
                              <p:par>
                                <p:cTn id="11" presetID="12" presetClass="entr" presetSubtype="4"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slide(fromBottom)">
                                      <p:cBhvr>
                                        <p:cTn id="13" dur="2000"/>
                                        <p:tgtEl>
                                          <p:spTgt spid="18"/>
                                        </p:tgtEl>
                                      </p:cBhvr>
                                    </p:animEffect>
                                  </p:childTnLst>
                                </p:cTn>
                              </p:par>
                              <p:par>
                                <p:cTn id="14" presetID="1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slide(fromBottom)">
                                      <p:cBhvr>
                                        <p:cTn id="16" dur="2000"/>
                                        <p:tgtEl>
                                          <p:spTgt spid="19"/>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914dd8028c5bccb3e80e0461ff816e84.jpg"/>
          <p:cNvPicPr>
            <a:picLocks noChangeAspect="1"/>
          </p:cNvPicPr>
          <p:nvPr/>
        </p:nvPicPr>
        <p:blipFill>
          <a:blip r:embed="rId2"/>
          <a:stretch>
            <a:fillRect/>
          </a:stretch>
        </p:blipFill>
        <p:spPr>
          <a:xfrm>
            <a:off x="0" y="0"/>
            <a:ext cx="9124703" cy="5143500"/>
          </a:xfrm>
          <a:prstGeom prst="rect">
            <a:avLst/>
          </a:prstGeom>
        </p:spPr>
      </p:pic>
      <p:sp>
        <p:nvSpPr>
          <p:cNvPr id="5" name="4 Anillo"/>
          <p:cNvSpPr/>
          <p:nvPr/>
        </p:nvSpPr>
        <p:spPr>
          <a:xfrm rot="16200000">
            <a:off x="-42866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14294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21428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50000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857224"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142944"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150016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178588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143108"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2428828"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278605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07177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342899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371471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071934"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357654"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471487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500059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357818"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5643538"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600076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286480"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664370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6929422"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215174"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6200000">
            <a:off x="757239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6200000">
            <a:off x="7858116" y="2214560"/>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2"/>
                                        </p:tgtEl>
                                        <p:attrNameLst>
                                          <p:attrName>style.opacity</p:attrName>
                                        </p:attrNameLst>
                                      </p:cBhvr>
                                      <p:to>
                                        <p:strVal val="0"/>
                                      </p:to>
                                    </p:set>
                                    <p:animEffect filter="image" prLst="opacity: 0">
                                      <p:cBhvr rctx="IE">
                                        <p:cTn id="7" dur="indefinite"/>
                                        <p:tgtEl>
                                          <p:spTgt spid="3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1+#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1+#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1+#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1+#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1+#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1+#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1+#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1+#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1+#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1+#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1+#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1+#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1+#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childTnLst>
                          </p:cTn>
                        </p:par>
                        <p:par>
                          <p:cTn id="116" fill="hold">
                            <p:stCondLst>
                              <p:cond delay="3000"/>
                            </p:stCondLst>
                            <p:childTnLst>
                              <p:par>
                                <p:cTn id="117" presetID="2" presetClass="exit" presetSubtype="8" fill="hold" grpId="1" nodeType="afterEffect">
                                  <p:stCondLst>
                                    <p:cond delay="0"/>
                                  </p:stCondLst>
                                  <p:childTnLst>
                                    <p:anim calcmode="lin" valueType="num">
                                      <p:cBhvr additive="base">
                                        <p:cTn id="118" dur="3000"/>
                                        <p:tgtEl>
                                          <p:spTgt spid="5"/>
                                        </p:tgtEl>
                                        <p:attrNameLst>
                                          <p:attrName>ppt_x</p:attrName>
                                        </p:attrNameLst>
                                      </p:cBhvr>
                                      <p:tavLst>
                                        <p:tav tm="0">
                                          <p:val>
                                            <p:strVal val="ppt_x"/>
                                          </p:val>
                                        </p:tav>
                                        <p:tav tm="100000">
                                          <p:val>
                                            <p:strVal val="0-ppt_w/2"/>
                                          </p:val>
                                        </p:tav>
                                      </p:tavLst>
                                    </p:anim>
                                    <p:anim calcmode="lin" valueType="num">
                                      <p:cBhvr additive="base">
                                        <p:cTn id="119" dur="3000"/>
                                        <p:tgtEl>
                                          <p:spTgt spid="5"/>
                                        </p:tgtEl>
                                        <p:attrNameLst>
                                          <p:attrName>ppt_y</p:attrName>
                                        </p:attrNameLst>
                                      </p:cBhvr>
                                      <p:tavLst>
                                        <p:tav tm="0">
                                          <p:val>
                                            <p:strVal val="ppt_y"/>
                                          </p:val>
                                        </p:tav>
                                        <p:tav tm="100000">
                                          <p:val>
                                            <p:strVal val="ppt_y"/>
                                          </p:val>
                                        </p:tav>
                                      </p:tavLst>
                                    </p:anim>
                                    <p:set>
                                      <p:cBhvr>
                                        <p:cTn id="120" dur="1" fill="hold">
                                          <p:stCondLst>
                                            <p:cond delay="2999"/>
                                          </p:stCondLst>
                                        </p:cTn>
                                        <p:tgtEl>
                                          <p:spTgt spid="5"/>
                                        </p:tgtEl>
                                        <p:attrNameLst>
                                          <p:attrName>style.visibility</p:attrName>
                                        </p:attrNameLst>
                                      </p:cBhvr>
                                      <p:to>
                                        <p:strVal val="hidden"/>
                                      </p:to>
                                    </p:set>
                                  </p:childTnLst>
                                </p:cTn>
                              </p:par>
                              <p:par>
                                <p:cTn id="121" presetID="2" presetClass="exit" presetSubtype="2" fill="hold" grpId="1" nodeType="withEffect">
                                  <p:stCondLst>
                                    <p:cond delay="0"/>
                                  </p:stCondLst>
                                  <p:childTnLst>
                                    <p:anim calcmode="lin" valueType="num">
                                      <p:cBhvr additive="base">
                                        <p:cTn id="122" dur="3000"/>
                                        <p:tgtEl>
                                          <p:spTgt spid="6"/>
                                        </p:tgtEl>
                                        <p:attrNameLst>
                                          <p:attrName>ppt_x</p:attrName>
                                        </p:attrNameLst>
                                      </p:cBhvr>
                                      <p:tavLst>
                                        <p:tav tm="0">
                                          <p:val>
                                            <p:strVal val="ppt_x"/>
                                          </p:val>
                                        </p:tav>
                                        <p:tav tm="100000">
                                          <p:val>
                                            <p:strVal val="1+ppt_w/2"/>
                                          </p:val>
                                        </p:tav>
                                      </p:tavLst>
                                    </p:anim>
                                    <p:anim calcmode="lin" valueType="num">
                                      <p:cBhvr additive="base">
                                        <p:cTn id="123" dur="3000"/>
                                        <p:tgtEl>
                                          <p:spTgt spid="6"/>
                                        </p:tgtEl>
                                        <p:attrNameLst>
                                          <p:attrName>ppt_y</p:attrName>
                                        </p:attrNameLst>
                                      </p:cBhvr>
                                      <p:tavLst>
                                        <p:tav tm="0">
                                          <p:val>
                                            <p:strVal val="ppt_y"/>
                                          </p:val>
                                        </p:tav>
                                        <p:tav tm="100000">
                                          <p:val>
                                            <p:strVal val="ppt_y"/>
                                          </p:val>
                                        </p:tav>
                                      </p:tavLst>
                                    </p:anim>
                                    <p:set>
                                      <p:cBhvr>
                                        <p:cTn id="124" dur="1" fill="hold">
                                          <p:stCondLst>
                                            <p:cond delay="2999"/>
                                          </p:stCondLst>
                                        </p:cTn>
                                        <p:tgtEl>
                                          <p:spTgt spid="6"/>
                                        </p:tgtEl>
                                        <p:attrNameLst>
                                          <p:attrName>style.visibility</p:attrName>
                                        </p:attrNameLst>
                                      </p:cBhvr>
                                      <p:to>
                                        <p:strVal val="hidden"/>
                                      </p:to>
                                    </p:set>
                                  </p:childTnLst>
                                </p:cTn>
                              </p:par>
                              <p:par>
                                <p:cTn id="125" presetID="2" presetClass="exit" presetSubtype="8" fill="hold" grpId="1" nodeType="withEffect">
                                  <p:stCondLst>
                                    <p:cond delay="0"/>
                                  </p:stCondLst>
                                  <p:childTnLst>
                                    <p:anim calcmode="lin" valueType="num">
                                      <p:cBhvr additive="base">
                                        <p:cTn id="126" dur="3000"/>
                                        <p:tgtEl>
                                          <p:spTgt spid="7"/>
                                        </p:tgtEl>
                                        <p:attrNameLst>
                                          <p:attrName>ppt_x</p:attrName>
                                        </p:attrNameLst>
                                      </p:cBhvr>
                                      <p:tavLst>
                                        <p:tav tm="0">
                                          <p:val>
                                            <p:strVal val="ppt_x"/>
                                          </p:val>
                                        </p:tav>
                                        <p:tav tm="100000">
                                          <p:val>
                                            <p:strVal val="0-ppt_w/2"/>
                                          </p:val>
                                        </p:tav>
                                      </p:tavLst>
                                    </p:anim>
                                    <p:anim calcmode="lin" valueType="num">
                                      <p:cBhvr additive="base">
                                        <p:cTn id="127" dur="3000"/>
                                        <p:tgtEl>
                                          <p:spTgt spid="7"/>
                                        </p:tgtEl>
                                        <p:attrNameLst>
                                          <p:attrName>ppt_y</p:attrName>
                                        </p:attrNameLst>
                                      </p:cBhvr>
                                      <p:tavLst>
                                        <p:tav tm="0">
                                          <p:val>
                                            <p:strVal val="ppt_y"/>
                                          </p:val>
                                        </p:tav>
                                        <p:tav tm="100000">
                                          <p:val>
                                            <p:strVal val="ppt_y"/>
                                          </p:val>
                                        </p:tav>
                                      </p:tavLst>
                                    </p:anim>
                                    <p:set>
                                      <p:cBhvr>
                                        <p:cTn id="128" dur="1" fill="hold">
                                          <p:stCondLst>
                                            <p:cond delay="2999"/>
                                          </p:stCondLst>
                                        </p:cTn>
                                        <p:tgtEl>
                                          <p:spTgt spid="7"/>
                                        </p:tgtEl>
                                        <p:attrNameLst>
                                          <p:attrName>style.visibility</p:attrName>
                                        </p:attrNameLst>
                                      </p:cBhvr>
                                      <p:to>
                                        <p:strVal val="hidden"/>
                                      </p:to>
                                    </p:set>
                                  </p:childTnLst>
                                </p:cTn>
                              </p:par>
                              <p:par>
                                <p:cTn id="129" presetID="2" presetClass="exit" presetSubtype="2" fill="hold" grpId="1" nodeType="withEffect">
                                  <p:stCondLst>
                                    <p:cond delay="0"/>
                                  </p:stCondLst>
                                  <p:childTnLst>
                                    <p:anim calcmode="lin" valueType="num">
                                      <p:cBhvr additive="base">
                                        <p:cTn id="130" dur="3000"/>
                                        <p:tgtEl>
                                          <p:spTgt spid="8"/>
                                        </p:tgtEl>
                                        <p:attrNameLst>
                                          <p:attrName>ppt_x</p:attrName>
                                        </p:attrNameLst>
                                      </p:cBhvr>
                                      <p:tavLst>
                                        <p:tav tm="0">
                                          <p:val>
                                            <p:strVal val="ppt_x"/>
                                          </p:val>
                                        </p:tav>
                                        <p:tav tm="100000">
                                          <p:val>
                                            <p:strVal val="1+ppt_w/2"/>
                                          </p:val>
                                        </p:tav>
                                      </p:tavLst>
                                    </p:anim>
                                    <p:anim calcmode="lin" valueType="num">
                                      <p:cBhvr additive="base">
                                        <p:cTn id="131" dur="3000"/>
                                        <p:tgtEl>
                                          <p:spTgt spid="8"/>
                                        </p:tgtEl>
                                        <p:attrNameLst>
                                          <p:attrName>ppt_y</p:attrName>
                                        </p:attrNameLst>
                                      </p:cBhvr>
                                      <p:tavLst>
                                        <p:tav tm="0">
                                          <p:val>
                                            <p:strVal val="ppt_y"/>
                                          </p:val>
                                        </p:tav>
                                        <p:tav tm="100000">
                                          <p:val>
                                            <p:strVal val="ppt_y"/>
                                          </p:val>
                                        </p:tav>
                                      </p:tavLst>
                                    </p:anim>
                                    <p:set>
                                      <p:cBhvr>
                                        <p:cTn id="132" dur="1" fill="hold">
                                          <p:stCondLst>
                                            <p:cond delay="2999"/>
                                          </p:stCondLst>
                                        </p:cTn>
                                        <p:tgtEl>
                                          <p:spTgt spid="8"/>
                                        </p:tgtEl>
                                        <p:attrNameLst>
                                          <p:attrName>style.visibility</p:attrName>
                                        </p:attrNameLst>
                                      </p:cBhvr>
                                      <p:to>
                                        <p:strVal val="hidden"/>
                                      </p:to>
                                    </p:set>
                                  </p:childTnLst>
                                </p:cTn>
                              </p:par>
                              <p:par>
                                <p:cTn id="133" presetID="2" presetClass="exit" presetSubtype="8" fill="hold" grpId="1" nodeType="withEffect">
                                  <p:stCondLst>
                                    <p:cond delay="0"/>
                                  </p:stCondLst>
                                  <p:childTnLst>
                                    <p:anim calcmode="lin" valueType="num">
                                      <p:cBhvr additive="base">
                                        <p:cTn id="134" dur="3000"/>
                                        <p:tgtEl>
                                          <p:spTgt spid="9"/>
                                        </p:tgtEl>
                                        <p:attrNameLst>
                                          <p:attrName>ppt_x</p:attrName>
                                        </p:attrNameLst>
                                      </p:cBhvr>
                                      <p:tavLst>
                                        <p:tav tm="0">
                                          <p:val>
                                            <p:strVal val="ppt_x"/>
                                          </p:val>
                                        </p:tav>
                                        <p:tav tm="100000">
                                          <p:val>
                                            <p:strVal val="0-ppt_w/2"/>
                                          </p:val>
                                        </p:tav>
                                      </p:tavLst>
                                    </p:anim>
                                    <p:anim calcmode="lin" valueType="num">
                                      <p:cBhvr additive="base">
                                        <p:cTn id="135" dur="3000"/>
                                        <p:tgtEl>
                                          <p:spTgt spid="9"/>
                                        </p:tgtEl>
                                        <p:attrNameLst>
                                          <p:attrName>ppt_y</p:attrName>
                                        </p:attrNameLst>
                                      </p:cBhvr>
                                      <p:tavLst>
                                        <p:tav tm="0">
                                          <p:val>
                                            <p:strVal val="ppt_y"/>
                                          </p:val>
                                        </p:tav>
                                        <p:tav tm="100000">
                                          <p:val>
                                            <p:strVal val="ppt_y"/>
                                          </p:val>
                                        </p:tav>
                                      </p:tavLst>
                                    </p:anim>
                                    <p:set>
                                      <p:cBhvr>
                                        <p:cTn id="136" dur="1" fill="hold">
                                          <p:stCondLst>
                                            <p:cond delay="2999"/>
                                          </p:stCondLst>
                                        </p:cTn>
                                        <p:tgtEl>
                                          <p:spTgt spid="9"/>
                                        </p:tgtEl>
                                        <p:attrNameLst>
                                          <p:attrName>style.visibility</p:attrName>
                                        </p:attrNameLst>
                                      </p:cBhvr>
                                      <p:to>
                                        <p:strVal val="hidden"/>
                                      </p:to>
                                    </p:set>
                                  </p:childTnLst>
                                </p:cTn>
                              </p:par>
                              <p:par>
                                <p:cTn id="137" presetID="2" presetClass="exit" presetSubtype="2" fill="hold" grpId="1" nodeType="withEffect">
                                  <p:stCondLst>
                                    <p:cond delay="0"/>
                                  </p:stCondLst>
                                  <p:childTnLst>
                                    <p:anim calcmode="lin" valueType="num">
                                      <p:cBhvr additive="base">
                                        <p:cTn id="138" dur="3000"/>
                                        <p:tgtEl>
                                          <p:spTgt spid="10"/>
                                        </p:tgtEl>
                                        <p:attrNameLst>
                                          <p:attrName>ppt_x</p:attrName>
                                        </p:attrNameLst>
                                      </p:cBhvr>
                                      <p:tavLst>
                                        <p:tav tm="0">
                                          <p:val>
                                            <p:strVal val="ppt_x"/>
                                          </p:val>
                                        </p:tav>
                                        <p:tav tm="100000">
                                          <p:val>
                                            <p:strVal val="1+ppt_w/2"/>
                                          </p:val>
                                        </p:tav>
                                      </p:tavLst>
                                    </p:anim>
                                    <p:anim calcmode="lin" valueType="num">
                                      <p:cBhvr additive="base">
                                        <p:cTn id="139" dur="3000"/>
                                        <p:tgtEl>
                                          <p:spTgt spid="10"/>
                                        </p:tgtEl>
                                        <p:attrNameLst>
                                          <p:attrName>ppt_y</p:attrName>
                                        </p:attrNameLst>
                                      </p:cBhvr>
                                      <p:tavLst>
                                        <p:tav tm="0">
                                          <p:val>
                                            <p:strVal val="ppt_y"/>
                                          </p:val>
                                        </p:tav>
                                        <p:tav tm="100000">
                                          <p:val>
                                            <p:strVal val="ppt_y"/>
                                          </p:val>
                                        </p:tav>
                                      </p:tavLst>
                                    </p:anim>
                                    <p:set>
                                      <p:cBhvr>
                                        <p:cTn id="140" dur="1" fill="hold">
                                          <p:stCondLst>
                                            <p:cond delay="2999"/>
                                          </p:stCondLst>
                                        </p:cTn>
                                        <p:tgtEl>
                                          <p:spTgt spid="10"/>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3000"/>
                                        <p:tgtEl>
                                          <p:spTgt spid="11"/>
                                        </p:tgtEl>
                                        <p:attrNameLst>
                                          <p:attrName>ppt_x</p:attrName>
                                        </p:attrNameLst>
                                      </p:cBhvr>
                                      <p:tavLst>
                                        <p:tav tm="0">
                                          <p:val>
                                            <p:strVal val="ppt_x"/>
                                          </p:val>
                                        </p:tav>
                                        <p:tav tm="100000">
                                          <p:val>
                                            <p:strVal val="0-ppt_w/2"/>
                                          </p:val>
                                        </p:tav>
                                      </p:tavLst>
                                    </p:anim>
                                    <p:anim calcmode="lin" valueType="num">
                                      <p:cBhvr additive="base">
                                        <p:cTn id="143" dur="3000"/>
                                        <p:tgtEl>
                                          <p:spTgt spid="11"/>
                                        </p:tgtEl>
                                        <p:attrNameLst>
                                          <p:attrName>ppt_y</p:attrName>
                                        </p:attrNameLst>
                                      </p:cBhvr>
                                      <p:tavLst>
                                        <p:tav tm="0">
                                          <p:val>
                                            <p:strVal val="ppt_y"/>
                                          </p:val>
                                        </p:tav>
                                        <p:tav tm="100000">
                                          <p:val>
                                            <p:strVal val="ppt_y"/>
                                          </p:val>
                                        </p:tav>
                                      </p:tavLst>
                                    </p:anim>
                                    <p:set>
                                      <p:cBhvr>
                                        <p:cTn id="144" dur="1" fill="hold">
                                          <p:stCondLst>
                                            <p:cond delay="2999"/>
                                          </p:stCondLst>
                                        </p:cTn>
                                        <p:tgtEl>
                                          <p:spTgt spid="11"/>
                                        </p:tgtEl>
                                        <p:attrNameLst>
                                          <p:attrName>style.visibility</p:attrName>
                                        </p:attrNameLst>
                                      </p:cBhvr>
                                      <p:to>
                                        <p:strVal val="hidden"/>
                                      </p:to>
                                    </p:set>
                                  </p:childTnLst>
                                </p:cTn>
                              </p:par>
                              <p:par>
                                <p:cTn id="145" presetID="2" presetClass="exit" presetSubtype="2" fill="hold" grpId="1" nodeType="withEffect">
                                  <p:stCondLst>
                                    <p:cond delay="0"/>
                                  </p:stCondLst>
                                  <p:childTnLst>
                                    <p:anim calcmode="lin" valueType="num">
                                      <p:cBhvr additive="base">
                                        <p:cTn id="146" dur="3000"/>
                                        <p:tgtEl>
                                          <p:spTgt spid="12"/>
                                        </p:tgtEl>
                                        <p:attrNameLst>
                                          <p:attrName>ppt_x</p:attrName>
                                        </p:attrNameLst>
                                      </p:cBhvr>
                                      <p:tavLst>
                                        <p:tav tm="0">
                                          <p:val>
                                            <p:strVal val="ppt_x"/>
                                          </p:val>
                                        </p:tav>
                                        <p:tav tm="100000">
                                          <p:val>
                                            <p:strVal val="1+ppt_w/2"/>
                                          </p:val>
                                        </p:tav>
                                      </p:tavLst>
                                    </p:anim>
                                    <p:anim calcmode="lin" valueType="num">
                                      <p:cBhvr additive="base">
                                        <p:cTn id="147" dur="3000"/>
                                        <p:tgtEl>
                                          <p:spTgt spid="12"/>
                                        </p:tgtEl>
                                        <p:attrNameLst>
                                          <p:attrName>ppt_y</p:attrName>
                                        </p:attrNameLst>
                                      </p:cBhvr>
                                      <p:tavLst>
                                        <p:tav tm="0">
                                          <p:val>
                                            <p:strVal val="ppt_y"/>
                                          </p:val>
                                        </p:tav>
                                        <p:tav tm="100000">
                                          <p:val>
                                            <p:strVal val="ppt_y"/>
                                          </p:val>
                                        </p:tav>
                                      </p:tavLst>
                                    </p:anim>
                                    <p:set>
                                      <p:cBhvr>
                                        <p:cTn id="148" dur="1" fill="hold">
                                          <p:stCondLst>
                                            <p:cond delay="2999"/>
                                          </p:stCondLst>
                                        </p:cTn>
                                        <p:tgtEl>
                                          <p:spTgt spid="12"/>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0-ppt_w/2"/>
                                          </p:val>
                                        </p:tav>
                                      </p:tavLst>
                                    </p:anim>
                                    <p:anim calcmode="lin" valueType="num">
                                      <p:cBhvr additive="base">
                                        <p:cTn id="151" dur="3000"/>
                                        <p:tgtEl>
                                          <p:spTgt spid="13"/>
                                        </p:tgtEl>
                                        <p:attrNameLst>
                                          <p:attrName>ppt_y</p:attrName>
                                        </p:attrNameLst>
                                      </p:cBhvr>
                                      <p:tavLst>
                                        <p:tav tm="0">
                                          <p:val>
                                            <p:strVal val="ppt_y"/>
                                          </p:val>
                                        </p:tav>
                                        <p:tav tm="100000">
                                          <p:val>
                                            <p:strVal val="ppt_y"/>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2" fill="hold" grpId="1" nodeType="withEffect">
                                  <p:stCondLst>
                                    <p:cond delay="0"/>
                                  </p:stCondLst>
                                  <p:childTnLst>
                                    <p:anim calcmode="lin" valueType="num">
                                      <p:cBhvr additive="base">
                                        <p:cTn id="154" dur="3000"/>
                                        <p:tgtEl>
                                          <p:spTgt spid="14"/>
                                        </p:tgtEl>
                                        <p:attrNameLst>
                                          <p:attrName>ppt_x</p:attrName>
                                        </p:attrNameLst>
                                      </p:cBhvr>
                                      <p:tavLst>
                                        <p:tav tm="0">
                                          <p:val>
                                            <p:strVal val="ppt_x"/>
                                          </p:val>
                                        </p:tav>
                                        <p:tav tm="100000">
                                          <p:val>
                                            <p:strVal val="1+ppt_w/2"/>
                                          </p:val>
                                        </p:tav>
                                      </p:tavLst>
                                    </p:anim>
                                    <p:anim calcmode="lin" valueType="num">
                                      <p:cBhvr additive="base">
                                        <p:cTn id="155" dur="3000"/>
                                        <p:tgtEl>
                                          <p:spTgt spid="14"/>
                                        </p:tgtEl>
                                        <p:attrNameLst>
                                          <p:attrName>ppt_y</p:attrName>
                                        </p:attrNameLst>
                                      </p:cBhvr>
                                      <p:tavLst>
                                        <p:tav tm="0">
                                          <p:val>
                                            <p:strVal val="ppt_y"/>
                                          </p:val>
                                        </p:tav>
                                        <p:tav tm="100000">
                                          <p:val>
                                            <p:strVal val="ppt_y"/>
                                          </p:val>
                                        </p:tav>
                                      </p:tavLst>
                                    </p:anim>
                                    <p:set>
                                      <p:cBhvr>
                                        <p:cTn id="156" dur="1" fill="hold">
                                          <p:stCondLst>
                                            <p:cond delay="2999"/>
                                          </p:stCondLst>
                                        </p:cTn>
                                        <p:tgtEl>
                                          <p:spTgt spid="14"/>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3000"/>
                                        <p:tgtEl>
                                          <p:spTgt spid="15"/>
                                        </p:tgtEl>
                                        <p:attrNameLst>
                                          <p:attrName>ppt_x</p:attrName>
                                        </p:attrNameLst>
                                      </p:cBhvr>
                                      <p:tavLst>
                                        <p:tav tm="0">
                                          <p:val>
                                            <p:strVal val="ppt_x"/>
                                          </p:val>
                                        </p:tav>
                                        <p:tav tm="100000">
                                          <p:val>
                                            <p:strVal val="0-ppt_w/2"/>
                                          </p:val>
                                        </p:tav>
                                      </p:tavLst>
                                    </p:anim>
                                    <p:anim calcmode="lin" valueType="num">
                                      <p:cBhvr additive="base">
                                        <p:cTn id="159" dur="3000"/>
                                        <p:tgtEl>
                                          <p:spTgt spid="15"/>
                                        </p:tgtEl>
                                        <p:attrNameLst>
                                          <p:attrName>ppt_y</p:attrName>
                                        </p:attrNameLst>
                                      </p:cBhvr>
                                      <p:tavLst>
                                        <p:tav tm="0">
                                          <p:val>
                                            <p:strVal val="ppt_y"/>
                                          </p:val>
                                        </p:tav>
                                        <p:tav tm="100000">
                                          <p:val>
                                            <p:strVal val="ppt_y"/>
                                          </p:val>
                                        </p:tav>
                                      </p:tavLst>
                                    </p:anim>
                                    <p:set>
                                      <p:cBhvr>
                                        <p:cTn id="160" dur="1" fill="hold">
                                          <p:stCondLst>
                                            <p:cond delay="2999"/>
                                          </p:stCondLst>
                                        </p:cTn>
                                        <p:tgtEl>
                                          <p:spTgt spid="15"/>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3000"/>
                                        <p:tgtEl>
                                          <p:spTgt spid="16"/>
                                        </p:tgtEl>
                                        <p:attrNameLst>
                                          <p:attrName>ppt_x</p:attrName>
                                        </p:attrNameLst>
                                      </p:cBhvr>
                                      <p:tavLst>
                                        <p:tav tm="0">
                                          <p:val>
                                            <p:strVal val="ppt_x"/>
                                          </p:val>
                                        </p:tav>
                                        <p:tav tm="100000">
                                          <p:val>
                                            <p:strVal val="1+ppt_w/2"/>
                                          </p:val>
                                        </p:tav>
                                      </p:tavLst>
                                    </p:anim>
                                    <p:anim calcmode="lin" valueType="num">
                                      <p:cBhvr additive="base">
                                        <p:cTn id="163" dur="3000"/>
                                        <p:tgtEl>
                                          <p:spTgt spid="16"/>
                                        </p:tgtEl>
                                        <p:attrNameLst>
                                          <p:attrName>ppt_y</p:attrName>
                                        </p:attrNameLst>
                                      </p:cBhvr>
                                      <p:tavLst>
                                        <p:tav tm="0">
                                          <p:val>
                                            <p:strVal val="ppt_y"/>
                                          </p:val>
                                        </p:tav>
                                        <p:tav tm="100000">
                                          <p:val>
                                            <p:strVal val="ppt_y"/>
                                          </p:val>
                                        </p:tav>
                                      </p:tavLst>
                                    </p:anim>
                                    <p:set>
                                      <p:cBhvr>
                                        <p:cTn id="164" dur="1" fill="hold">
                                          <p:stCondLst>
                                            <p:cond delay="2999"/>
                                          </p:stCondLst>
                                        </p:cTn>
                                        <p:tgtEl>
                                          <p:spTgt spid="16"/>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3000"/>
                                        <p:tgtEl>
                                          <p:spTgt spid="17"/>
                                        </p:tgtEl>
                                        <p:attrNameLst>
                                          <p:attrName>ppt_x</p:attrName>
                                        </p:attrNameLst>
                                      </p:cBhvr>
                                      <p:tavLst>
                                        <p:tav tm="0">
                                          <p:val>
                                            <p:strVal val="ppt_x"/>
                                          </p:val>
                                        </p:tav>
                                        <p:tav tm="100000">
                                          <p:val>
                                            <p:strVal val="0-ppt_w/2"/>
                                          </p:val>
                                        </p:tav>
                                      </p:tavLst>
                                    </p:anim>
                                    <p:anim calcmode="lin" valueType="num">
                                      <p:cBhvr additive="base">
                                        <p:cTn id="167" dur="3000"/>
                                        <p:tgtEl>
                                          <p:spTgt spid="17"/>
                                        </p:tgtEl>
                                        <p:attrNameLst>
                                          <p:attrName>ppt_y</p:attrName>
                                        </p:attrNameLst>
                                      </p:cBhvr>
                                      <p:tavLst>
                                        <p:tav tm="0">
                                          <p:val>
                                            <p:strVal val="ppt_y"/>
                                          </p:val>
                                        </p:tav>
                                        <p:tav tm="100000">
                                          <p:val>
                                            <p:strVal val="ppt_y"/>
                                          </p:val>
                                        </p:tav>
                                      </p:tavLst>
                                    </p:anim>
                                    <p:set>
                                      <p:cBhvr>
                                        <p:cTn id="168" dur="1" fill="hold">
                                          <p:stCondLst>
                                            <p:cond delay="2999"/>
                                          </p:stCondLst>
                                        </p:cTn>
                                        <p:tgtEl>
                                          <p:spTgt spid="17"/>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3000"/>
                                        <p:tgtEl>
                                          <p:spTgt spid="18"/>
                                        </p:tgtEl>
                                        <p:attrNameLst>
                                          <p:attrName>ppt_x</p:attrName>
                                        </p:attrNameLst>
                                      </p:cBhvr>
                                      <p:tavLst>
                                        <p:tav tm="0">
                                          <p:val>
                                            <p:strVal val="ppt_x"/>
                                          </p:val>
                                        </p:tav>
                                        <p:tav tm="100000">
                                          <p:val>
                                            <p:strVal val="1+ppt_w/2"/>
                                          </p:val>
                                        </p:tav>
                                      </p:tavLst>
                                    </p:anim>
                                    <p:anim calcmode="lin" valueType="num">
                                      <p:cBhvr additive="base">
                                        <p:cTn id="171" dur="3000"/>
                                        <p:tgtEl>
                                          <p:spTgt spid="18"/>
                                        </p:tgtEl>
                                        <p:attrNameLst>
                                          <p:attrName>ppt_y</p:attrName>
                                        </p:attrNameLst>
                                      </p:cBhvr>
                                      <p:tavLst>
                                        <p:tav tm="0">
                                          <p:val>
                                            <p:strVal val="ppt_y"/>
                                          </p:val>
                                        </p:tav>
                                        <p:tav tm="100000">
                                          <p:val>
                                            <p:strVal val="ppt_y"/>
                                          </p:val>
                                        </p:tav>
                                      </p:tavLst>
                                    </p:anim>
                                    <p:set>
                                      <p:cBhvr>
                                        <p:cTn id="172" dur="1" fill="hold">
                                          <p:stCondLst>
                                            <p:cond delay="2999"/>
                                          </p:stCondLst>
                                        </p:cTn>
                                        <p:tgtEl>
                                          <p:spTgt spid="18"/>
                                        </p:tgtEl>
                                        <p:attrNameLst>
                                          <p:attrName>style.visibility</p:attrName>
                                        </p:attrNameLst>
                                      </p:cBhvr>
                                      <p:to>
                                        <p:strVal val="hidden"/>
                                      </p:to>
                                    </p:set>
                                  </p:childTnLst>
                                </p:cTn>
                              </p:par>
                              <p:par>
                                <p:cTn id="173" presetID="2" presetClass="exit" presetSubtype="8" fill="hold" grpId="1" nodeType="withEffect">
                                  <p:stCondLst>
                                    <p:cond delay="0"/>
                                  </p:stCondLst>
                                  <p:childTnLst>
                                    <p:anim calcmode="lin" valueType="num">
                                      <p:cBhvr additive="base">
                                        <p:cTn id="174" dur="3000"/>
                                        <p:tgtEl>
                                          <p:spTgt spid="19"/>
                                        </p:tgtEl>
                                        <p:attrNameLst>
                                          <p:attrName>ppt_x</p:attrName>
                                        </p:attrNameLst>
                                      </p:cBhvr>
                                      <p:tavLst>
                                        <p:tav tm="0">
                                          <p:val>
                                            <p:strVal val="ppt_x"/>
                                          </p:val>
                                        </p:tav>
                                        <p:tav tm="100000">
                                          <p:val>
                                            <p:strVal val="0-ppt_w/2"/>
                                          </p:val>
                                        </p:tav>
                                      </p:tavLst>
                                    </p:anim>
                                    <p:anim calcmode="lin" valueType="num">
                                      <p:cBhvr additive="base">
                                        <p:cTn id="175" dur="3000"/>
                                        <p:tgtEl>
                                          <p:spTgt spid="19"/>
                                        </p:tgtEl>
                                        <p:attrNameLst>
                                          <p:attrName>ppt_y</p:attrName>
                                        </p:attrNameLst>
                                      </p:cBhvr>
                                      <p:tavLst>
                                        <p:tav tm="0">
                                          <p:val>
                                            <p:strVal val="ppt_y"/>
                                          </p:val>
                                        </p:tav>
                                        <p:tav tm="100000">
                                          <p:val>
                                            <p:strVal val="ppt_y"/>
                                          </p:val>
                                        </p:tav>
                                      </p:tavLst>
                                    </p:anim>
                                    <p:set>
                                      <p:cBhvr>
                                        <p:cTn id="176" dur="1" fill="hold">
                                          <p:stCondLst>
                                            <p:cond delay="2999"/>
                                          </p:stCondLst>
                                        </p:cTn>
                                        <p:tgtEl>
                                          <p:spTgt spid="19"/>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3000"/>
                                        <p:tgtEl>
                                          <p:spTgt spid="20"/>
                                        </p:tgtEl>
                                        <p:attrNameLst>
                                          <p:attrName>ppt_x</p:attrName>
                                        </p:attrNameLst>
                                      </p:cBhvr>
                                      <p:tavLst>
                                        <p:tav tm="0">
                                          <p:val>
                                            <p:strVal val="ppt_x"/>
                                          </p:val>
                                        </p:tav>
                                        <p:tav tm="100000">
                                          <p:val>
                                            <p:strVal val="1+ppt_w/2"/>
                                          </p:val>
                                        </p:tav>
                                      </p:tavLst>
                                    </p:anim>
                                    <p:anim calcmode="lin" valueType="num">
                                      <p:cBhvr additive="base">
                                        <p:cTn id="179" dur="3000"/>
                                        <p:tgtEl>
                                          <p:spTgt spid="20"/>
                                        </p:tgtEl>
                                        <p:attrNameLst>
                                          <p:attrName>ppt_y</p:attrName>
                                        </p:attrNameLst>
                                      </p:cBhvr>
                                      <p:tavLst>
                                        <p:tav tm="0">
                                          <p:val>
                                            <p:strVal val="ppt_y"/>
                                          </p:val>
                                        </p:tav>
                                        <p:tav tm="100000">
                                          <p:val>
                                            <p:strVal val="ppt_y"/>
                                          </p:val>
                                        </p:tav>
                                      </p:tavLst>
                                    </p:anim>
                                    <p:set>
                                      <p:cBhvr>
                                        <p:cTn id="180" dur="1" fill="hold">
                                          <p:stCondLst>
                                            <p:cond delay="2999"/>
                                          </p:stCondLst>
                                        </p:cTn>
                                        <p:tgtEl>
                                          <p:spTgt spid="20"/>
                                        </p:tgtEl>
                                        <p:attrNameLst>
                                          <p:attrName>style.visibility</p:attrName>
                                        </p:attrNameLst>
                                      </p:cBhvr>
                                      <p:to>
                                        <p:strVal val="hidden"/>
                                      </p:to>
                                    </p:set>
                                  </p:childTnLst>
                                </p:cTn>
                              </p:par>
                              <p:par>
                                <p:cTn id="181" presetID="2" presetClass="exit" presetSubtype="8" fill="hold" grpId="1" nodeType="withEffect">
                                  <p:stCondLst>
                                    <p:cond delay="0"/>
                                  </p:stCondLst>
                                  <p:childTnLst>
                                    <p:anim calcmode="lin" valueType="num">
                                      <p:cBhvr additive="base">
                                        <p:cTn id="182" dur="3000"/>
                                        <p:tgtEl>
                                          <p:spTgt spid="21"/>
                                        </p:tgtEl>
                                        <p:attrNameLst>
                                          <p:attrName>ppt_x</p:attrName>
                                        </p:attrNameLst>
                                      </p:cBhvr>
                                      <p:tavLst>
                                        <p:tav tm="0">
                                          <p:val>
                                            <p:strVal val="ppt_x"/>
                                          </p:val>
                                        </p:tav>
                                        <p:tav tm="100000">
                                          <p:val>
                                            <p:strVal val="0-ppt_w/2"/>
                                          </p:val>
                                        </p:tav>
                                      </p:tavLst>
                                    </p:anim>
                                    <p:anim calcmode="lin" valueType="num">
                                      <p:cBhvr additive="base">
                                        <p:cTn id="183" dur="3000"/>
                                        <p:tgtEl>
                                          <p:spTgt spid="21"/>
                                        </p:tgtEl>
                                        <p:attrNameLst>
                                          <p:attrName>ppt_y</p:attrName>
                                        </p:attrNameLst>
                                      </p:cBhvr>
                                      <p:tavLst>
                                        <p:tav tm="0">
                                          <p:val>
                                            <p:strVal val="ppt_y"/>
                                          </p:val>
                                        </p:tav>
                                        <p:tav tm="100000">
                                          <p:val>
                                            <p:strVal val="ppt_y"/>
                                          </p:val>
                                        </p:tav>
                                      </p:tavLst>
                                    </p:anim>
                                    <p:set>
                                      <p:cBhvr>
                                        <p:cTn id="184" dur="1" fill="hold">
                                          <p:stCondLst>
                                            <p:cond delay="2999"/>
                                          </p:stCondLst>
                                        </p:cTn>
                                        <p:tgtEl>
                                          <p:spTgt spid="21"/>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3000"/>
                                        <p:tgtEl>
                                          <p:spTgt spid="22"/>
                                        </p:tgtEl>
                                        <p:attrNameLst>
                                          <p:attrName>ppt_x</p:attrName>
                                        </p:attrNameLst>
                                      </p:cBhvr>
                                      <p:tavLst>
                                        <p:tav tm="0">
                                          <p:val>
                                            <p:strVal val="ppt_x"/>
                                          </p:val>
                                        </p:tav>
                                        <p:tav tm="100000">
                                          <p:val>
                                            <p:strVal val="1+ppt_w/2"/>
                                          </p:val>
                                        </p:tav>
                                      </p:tavLst>
                                    </p:anim>
                                    <p:anim calcmode="lin" valueType="num">
                                      <p:cBhvr additive="base">
                                        <p:cTn id="187" dur="3000"/>
                                        <p:tgtEl>
                                          <p:spTgt spid="22"/>
                                        </p:tgtEl>
                                        <p:attrNameLst>
                                          <p:attrName>ppt_y</p:attrName>
                                        </p:attrNameLst>
                                      </p:cBhvr>
                                      <p:tavLst>
                                        <p:tav tm="0">
                                          <p:val>
                                            <p:strVal val="ppt_y"/>
                                          </p:val>
                                        </p:tav>
                                        <p:tav tm="100000">
                                          <p:val>
                                            <p:strVal val="ppt_y"/>
                                          </p:val>
                                        </p:tav>
                                      </p:tavLst>
                                    </p:anim>
                                    <p:set>
                                      <p:cBhvr>
                                        <p:cTn id="188" dur="1" fill="hold">
                                          <p:stCondLst>
                                            <p:cond delay="2999"/>
                                          </p:stCondLst>
                                        </p:cTn>
                                        <p:tgtEl>
                                          <p:spTgt spid="22"/>
                                        </p:tgtEl>
                                        <p:attrNameLst>
                                          <p:attrName>style.visibility</p:attrName>
                                        </p:attrNameLst>
                                      </p:cBhvr>
                                      <p:to>
                                        <p:strVal val="hidden"/>
                                      </p:to>
                                    </p:set>
                                  </p:childTnLst>
                                </p:cTn>
                              </p:par>
                              <p:par>
                                <p:cTn id="189" presetID="2" presetClass="exit" presetSubtype="8" fill="hold" grpId="1" nodeType="withEffect">
                                  <p:stCondLst>
                                    <p:cond delay="0"/>
                                  </p:stCondLst>
                                  <p:childTnLst>
                                    <p:anim calcmode="lin" valueType="num">
                                      <p:cBhvr additive="base">
                                        <p:cTn id="190" dur="3000"/>
                                        <p:tgtEl>
                                          <p:spTgt spid="23"/>
                                        </p:tgtEl>
                                        <p:attrNameLst>
                                          <p:attrName>ppt_x</p:attrName>
                                        </p:attrNameLst>
                                      </p:cBhvr>
                                      <p:tavLst>
                                        <p:tav tm="0">
                                          <p:val>
                                            <p:strVal val="ppt_x"/>
                                          </p:val>
                                        </p:tav>
                                        <p:tav tm="100000">
                                          <p:val>
                                            <p:strVal val="0-ppt_w/2"/>
                                          </p:val>
                                        </p:tav>
                                      </p:tavLst>
                                    </p:anim>
                                    <p:anim calcmode="lin" valueType="num">
                                      <p:cBhvr additive="base">
                                        <p:cTn id="191" dur="3000"/>
                                        <p:tgtEl>
                                          <p:spTgt spid="23"/>
                                        </p:tgtEl>
                                        <p:attrNameLst>
                                          <p:attrName>ppt_y</p:attrName>
                                        </p:attrNameLst>
                                      </p:cBhvr>
                                      <p:tavLst>
                                        <p:tav tm="0">
                                          <p:val>
                                            <p:strVal val="ppt_y"/>
                                          </p:val>
                                        </p:tav>
                                        <p:tav tm="100000">
                                          <p:val>
                                            <p:strVal val="ppt_y"/>
                                          </p:val>
                                        </p:tav>
                                      </p:tavLst>
                                    </p:anim>
                                    <p:set>
                                      <p:cBhvr>
                                        <p:cTn id="192" dur="1" fill="hold">
                                          <p:stCondLst>
                                            <p:cond delay="2999"/>
                                          </p:stCondLst>
                                        </p:cTn>
                                        <p:tgtEl>
                                          <p:spTgt spid="23"/>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1+ppt_w/2"/>
                                          </p:val>
                                        </p:tav>
                                      </p:tavLst>
                                    </p:anim>
                                    <p:anim calcmode="lin" valueType="num">
                                      <p:cBhvr additive="base">
                                        <p:cTn id="195" dur="3000"/>
                                        <p:tgtEl>
                                          <p:spTgt spid="24"/>
                                        </p:tgtEl>
                                        <p:attrNameLst>
                                          <p:attrName>ppt_y</p:attrName>
                                        </p:attrNameLst>
                                      </p:cBhvr>
                                      <p:tavLst>
                                        <p:tav tm="0">
                                          <p:val>
                                            <p:strVal val="ppt_y"/>
                                          </p:val>
                                        </p:tav>
                                        <p:tav tm="100000">
                                          <p:val>
                                            <p:strVal val="ppt_y"/>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8" fill="hold" grpId="1" nodeType="withEffect">
                                  <p:stCondLst>
                                    <p:cond delay="0"/>
                                  </p:stCondLst>
                                  <p:childTnLst>
                                    <p:anim calcmode="lin" valueType="num">
                                      <p:cBhvr additive="base">
                                        <p:cTn id="198" dur="3000"/>
                                        <p:tgtEl>
                                          <p:spTgt spid="25"/>
                                        </p:tgtEl>
                                        <p:attrNameLst>
                                          <p:attrName>ppt_x</p:attrName>
                                        </p:attrNameLst>
                                      </p:cBhvr>
                                      <p:tavLst>
                                        <p:tav tm="0">
                                          <p:val>
                                            <p:strVal val="ppt_x"/>
                                          </p:val>
                                        </p:tav>
                                        <p:tav tm="100000">
                                          <p:val>
                                            <p:strVal val="0-ppt_w/2"/>
                                          </p:val>
                                        </p:tav>
                                      </p:tavLst>
                                    </p:anim>
                                    <p:anim calcmode="lin" valueType="num">
                                      <p:cBhvr additive="base">
                                        <p:cTn id="199" dur="3000"/>
                                        <p:tgtEl>
                                          <p:spTgt spid="25"/>
                                        </p:tgtEl>
                                        <p:attrNameLst>
                                          <p:attrName>ppt_y</p:attrName>
                                        </p:attrNameLst>
                                      </p:cBhvr>
                                      <p:tavLst>
                                        <p:tav tm="0">
                                          <p:val>
                                            <p:strVal val="ppt_y"/>
                                          </p:val>
                                        </p:tav>
                                        <p:tav tm="100000">
                                          <p:val>
                                            <p:strVal val="ppt_y"/>
                                          </p:val>
                                        </p:tav>
                                      </p:tavLst>
                                    </p:anim>
                                    <p:set>
                                      <p:cBhvr>
                                        <p:cTn id="200" dur="1" fill="hold">
                                          <p:stCondLst>
                                            <p:cond delay="2999"/>
                                          </p:stCondLst>
                                        </p:cTn>
                                        <p:tgtEl>
                                          <p:spTgt spid="25"/>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3000"/>
                                        <p:tgtEl>
                                          <p:spTgt spid="26"/>
                                        </p:tgtEl>
                                        <p:attrNameLst>
                                          <p:attrName>ppt_x</p:attrName>
                                        </p:attrNameLst>
                                      </p:cBhvr>
                                      <p:tavLst>
                                        <p:tav tm="0">
                                          <p:val>
                                            <p:strVal val="ppt_x"/>
                                          </p:val>
                                        </p:tav>
                                        <p:tav tm="100000">
                                          <p:val>
                                            <p:strVal val="1+ppt_w/2"/>
                                          </p:val>
                                        </p:tav>
                                      </p:tavLst>
                                    </p:anim>
                                    <p:anim calcmode="lin" valueType="num">
                                      <p:cBhvr additive="base">
                                        <p:cTn id="203" dur="3000"/>
                                        <p:tgtEl>
                                          <p:spTgt spid="26"/>
                                        </p:tgtEl>
                                        <p:attrNameLst>
                                          <p:attrName>ppt_y</p:attrName>
                                        </p:attrNameLst>
                                      </p:cBhvr>
                                      <p:tavLst>
                                        <p:tav tm="0">
                                          <p:val>
                                            <p:strVal val="ppt_y"/>
                                          </p:val>
                                        </p:tav>
                                        <p:tav tm="100000">
                                          <p:val>
                                            <p:strVal val="ppt_y"/>
                                          </p:val>
                                        </p:tav>
                                      </p:tavLst>
                                    </p:anim>
                                    <p:set>
                                      <p:cBhvr>
                                        <p:cTn id="204" dur="1" fill="hold">
                                          <p:stCondLst>
                                            <p:cond delay="2999"/>
                                          </p:stCondLst>
                                        </p:cTn>
                                        <p:tgtEl>
                                          <p:spTgt spid="26"/>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3000"/>
                                        <p:tgtEl>
                                          <p:spTgt spid="27"/>
                                        </p:tgtEl>
                                        <p:attrNameLst>
                                          <p:attrName>ppt_x</p:attrName>
                                        </p:attrNameLst>
                                      </p:cBhvr>
                                      <p:tavLst>
                                        <p:tav tm="0">
                                          <p:val>
                                            <p:strVal val="ppt_x"/>
                                          </p:val>
                                        </p:tav>
                                        <p:tav tm="100000">
                                          <p:val>
                                            <p:strVal val="0-ppt_w/2"/>
                                          </p:val>
                                        </p:tav>
                                      </p:tavLst>
                                    </p:anim>
                                    <p:anim calcmode="lin" valueType="num">
                                      <p:cBhvr additive="base">
                                        <p:cTn id="207" dur="3000"/>
                                        <p:tgtEl>
                                          <p:spTgt spid="27"/>
                                        </p:tgtEl>
                                        <p:attrNameLst>
                                          <p:attrName>ppt_y</p:attrName>
                                        </p:attrNameLst>
                                      </p:cBhvr>
                                      <p:tavLst>
                                        <p:tav tm="0">
                                          <p:val>
                                            <p:strVal val="ppt_y"/>
                                          </p:val>
                                        </p:tav>
                                        <p:tav tm="100000">
                                          <p:val>
                                            <p:strVal val="ppt_y"/>
                                          </p:val>
                                        </p:tav>
                                      </p:tavLst>
                                    </p:anim>
                                    <p:set>
                                      <p:cBhvr>
                                        <p:cTn id="208" dur="1" fill="hold">
                                          <p:stCondLst>
                                            <p:cond delay="2999"/>
                                          </p:stCondLst>
                                        </p:cTn>
                                        <p:tgtEl>
                                          <p:spTgt spid="2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3000"/>
                                        <p:tgtEl>
                                          <p:spTgt spid="28"/>
                                        </p:tgtEl>
                                        <p:attrNameLst>
                                          <p:attrName>ppt_x</p:attrName>
                                        </p:attrNameLst>
                                      </p:cBhvr>
                                      <p:tavLst>
                                        <p:tav tm="0">
                                          <p:val>
                                            <p:strVal val="ppt_x"/>
                                          </p:val>
                                        </p:tav>
                                        <p:tav tm="100000">
                                          <p:val>
                                            <p:strVal val="1+ppt_w/2"/>
                                          </p:val>
                                        </p:tav>
                                      </p:tavLst>
                                    </p:anim>
                                    <p:anim calcmode="lin" valueType="num">
                                      <p:cBhvr additive="base">
                                        <p:cTn id="211" dur="3000"/>
                                        <p:tgtEl>
                                          <p:spTgt spid="28"/>
                                        </p:tgtEl>
                                        <p:attrNameLst>
                                          <p:attrName>ppt_y</p:attrName>
                                        </p:attrNameLst>
                                      </p:cBhvr>
                                      <p:tavLst>
                                        <p:tav tm="0">
                                          <p:val>
                                            <p:strVal val="ppt_y"/>
                                          </p:val>
                                        </p:tav>
                                        <p:tav tm="100000">
                                          <p:val>
                                            <p:strVal val="ppt_y"/>
                                          </p:val>
                                        </p:tav>
                                      </p:tavLst>
                                    </p:anim>
                                    <p:set>
                                      <p:cBhvr>
                                        <p:cTn id="212" dur="1" fill="hold">
                                          <p:stCondLst>
                                            <p:cond delay="2999"/>
                                          </p:stCondLst>
                                        </p:cTn>
                                        <p:tgtEl>
                                          <p:spTgt spid="28"/>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3000"/>
                                        <p:tgtEl>
                                          <p:spTgt spid="29"/>
                                        </p:tgtEl>
                                        <p:attrNameLst>
                                          <p:attrName>ppt_x</p:attrName>
                                        </p:attrNameLst>
                                      </p:cBhvr>
                                      <p:tavLst>
                                        <p:tav tm="0">
                                          <p:val>
                                            <p:strVal val="ppt_x"/>
                                          </p:val>
                                        </p:tav>
                                        <p:tav tm="100000">
                                          <p:val>
                                            <p:strVal val="0-ppt_w/2"/>
                                          </p:val>
                                        </p:tav>
                                      </p:tavLst>
                                    </p:anim>
                                    <p:anim calcmode="lin" valueType="num">
                                      <p:cBhvr additive="base">
                                        <p:cTn id="215" dur="3000"/>
                                        <p:tgtEl>
                                          <p:spTgt spid="29"/>
                                        </p:tgtEl>
                                        <p:attrNameLst>
                                          <p:attrName>ppt_y</p:attrName>
                                        </p:attrNameLst>
                                      </p:cBhvr>
                                      <p:tavLst>
                                        <p:tav tm="0">
                                          <p:val>
                                            <p:strVal val="ppt_y"/>
                                          </p:val>
                                        </p:tav>
                                        <p:tav tm="100000">
                                          <p:val>
                                            <p:strVal val="ppt_y"/>
                                          </p:val>
                                        </p:tav>
                                      </p:tavLst>
                                    </p:anim>
                                    <p:set>
                                      <p:cBhvr>
                                        <p:cTn id="216" dur="1" fill="hold">
                                          <p:stCondLst>
                                            <p:cond delay="2999"/>
                                          </p:stCondLst>
                                        </p:cTn>
                                        <p:tgtEl>
                                          <p:spTgt spid="2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3000"/>
                                        <p:tgtEl>
                                          <p:spTgt spid="30"/>
                                        </p:tgtEl>
                                        <p:attrNameLst>
                                          <p:attrName>ppt_x</p:attrName>
                                        </p:attrNameLst>
                                      </p:cBhvr>
                                      <p:tavLst>
                                        <p:tav tm="0">
                                          <p:val>
                                            <p:strVal val="ppt_x"/>
                                          </p:val>
                                        </p:tav>
                                        <p:tav tm="100000">
                                          <p:val>
                                            <p:strVal val="1+ppt_w/2"/>
                                          </p:val>
                                        </p:tav>
                                      </p:tavLst>
                                    </p:anim>
                                    <p:anim calcmode="lin" valueType="num">
                                      <p:cBhvr additive="base">
                                        <p:cTn id="219" dur="3000"/>
                                        <p:tgtEl>
                                          <p:spTgt spid="30"/>
                                        </p:tgtEl>
                                        <p:attrNameLst>
                                          <p:attrName>ppt_y</p:attrName>
                                        </p:attrNameLst>
                                      </p:cBhvr>
                                      <p:tavLst>
                                        <p:tav tm="0">
                                          <p:val>
                                            <p:strVal val="ppt_y"/>
                                          </p:val>
                                        </p:tav>
                                        <p:tav tm="100000">
                                          <p:val>
                                            <p:strVal val="ppt_y"/>
                                          </p:val>
                                        </p:tav>
                                      </p:tavLst>
                                    </p:anim>
                                    <p:set>
                                      <p:cBhvr>
                                        <p:cTn id="220" dur="1" fill="hold">
                                          <p:stCondLst>
                                            <p:cond delay="2999"/>
                                          </p:stCondLst>
                                        </p:cTn>
                                        <p:tgtEl>
                                          <p:spTgt spid="30"/>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3000"/>
                                        <p:tgtEl>
                                          <p:spTgt spid="31"/>
                                        </p:tgtEl>
                                        <p:attrNameLst>
                                          <p:attrName>ppt_x</p:attrName>
                                        </p:attrNameLst>
                                      </p:cBhvr>
                                      <p:tavLst>
                                        <p:tav tm="0">
                                          <p:val>
                                            <p:strVal val="ppt_x"/>
                                          </p:val>
                                        </p:tav>
                                        <p:tav tm="100000">
                                          <p:val>
                                            <p:strVal val="0-ppt_w/2"/>
                                          </p:val>
                                        </p:tav>
                                      </p:tavLst>
                                    </p:anim>
                                    <p:anim calcmode="lin" valueType="num">
                                      <p:cBhvr additive="base">
                                        <p:cTn id="223" dur="3000"/>
                                        <p:tgtEl>
                                          <p:spTgt spid="31"/>
                                        </p:tgtEl>
                                        <p:attrNameLst>
                                          <p:attrName>ppt_y</p:attrName>
                                        </p:attrNameLst>
                                      </p:cBhvr>
                                      <p:tavLst>
                                        <p:tav tm="0">
                                          <p:val>
                                            <p:strVal val="ppt_y"/>
                                          </p:val>
                                        </p:tav>
                                        <p:tav tm="100000">
                                          <p:val>
                                            <p:strVal val="ppt_y"/>
                                          </p:val>
                                        </p:tav>
                                      </p:tavLst>
                                    </p:anim>
                                    <p:set>
                                      <p:cBhvr>
                                        <p:cTn id="224" dur="1" fill="hold">
                                          <p:stCondLst>
                                            <p:cond delay="2999"/>
                                          </p:stCondLst>
                                        </p:cTn>
                                        <p:tgtEl>
                                          <p:spTgt spid="31"/>
                                        </p:tgtEl>
                                        <p:attrNameLst>
                                          <p:attrName>style.visibility</p:attrName>
                                        </p:attrNameLst>
                                      </p:cBhvr>
                                      <p:to>
                                        <p:strVal val="hidden"/>
                                      </p:to>
                                    </p:set>
                                  </p:childTnLst>
                                </p:cTn>
                              </p:par>
                              <p:par>
                                <p:cTn id="225" presetID="23" presetClass="entr" presetSubtype="288" fill="hold" nodeType="withEffect">
                                  <p:stCondLst>
                                    <p:cond delay="0"/>
                                  </p:stCondLst>
                                  <p:childTnLst>
                                    <p:set>
                                      <p:cBhvr>
                                        <p:cTn id="226" dur="1" fill="hold">
                                          <p:stCondLst>
                                            <p:cond delay="0"/>
                                          </p:stCondLst>
                                        </p:cTn>
                                        <p:tgtEl>
                                          <p:spTgt spid="4"/>
                                        </p:tgtEl>
                                        <p:attrNameLst>
                                          <p:attrName>style.visibility</p:attrName>
                                        </p:attrNameLst>
                                      </p:cBhvr>
                                      <p:to>
                                        <p:strVal val="visible"/>
                                      </p:to>
                                    </p:set>
                                    <p:anim calcmode="lin" valueType="num">
                                      <p:cBhvr>
                                        <p:cTn id="227" dur="3000" fill="hold"/>
                                        <p:tgtEl>
                                          <p:spTgt spid="4"/>
                                        </p:tgtEl>
                                        <p:attrNameLst>
                                          <p:attrName>ppt_w</p:attrName>
                                        </p:attrNameLst>
                                      </p:cBhvr>
                                      <p:tavLst>
                                        <p:tav tm="0">
                                          <p:val>
                                            <p:strVal val="4/3*#ppt_w"/>
                                          </p:val>
                                        </p:tav>
                                        <p:tav tm="100000">
                                          <p:val>
                                            <p:strVal val="#ppt_w"/>
                                          </p:val>
                                        </p:tav>
                                      </p:tavLst>
                                    </p:anim>
                                    <p:anim calcmode="lin" valueType="num">
                                      <p:cBhvr>
                                        <p:cTn id="228" dur="3000" fill="hold"/>
                                        <p:tgtEl>
                                          <p:spTgt spid="4"/>
                                        </p:tgtEl>
                                        <p:attrNameLst>
                                          <p:attrName>ppt_h</p:attrName>
                                        </p:attrNameLst>
                                      </p:cBhvr>
                                      <p:tavLst>
                                        <p:tav tm="0">
                                          <p:val>
                                            <p:strVal val="4/3*#ppt_h"/>
                                          </p:val>
                                        </p:tav>
                                        <p:tav tm="100000">
                                          <p:val>
                                            <p:strVal val="#ppt_h"/>
                                          </p:val>
                                        </p:tav>
                                      </p:tavLst>
                                    </p:anim>
                                  </p:childTnLst>
                                </p:cTn>
                              </p:par>
                              <p:par>
                                <p:cTn id="229" presetID="16" presetClass="entr" presetSubtype="37" fill="hold" nodeType="withEffect">
                                  <p:stCondLst>
                                    <p:cond delay="0"/>
                                  </p:stCondLst>
                                  <p:childTnLst>
                                    <p:set>
                                      <p:cBhvr>
                                        <p:cTn id="230" dur="1" fill="hold">
                                          <p:stCondLst>
                                            <p:cond delay="0"/>
                                          </p:stCondLst>
                                        </p:cTn>
                                        <p:tgtEl>
                                          <p:spTgt spid="4"/>
                                        </p:tgtEl>
                                        <p:attrNameLst>
                                          <p:attrName>style.visibility</p:attrName>
                                        </p:attrNameLst>
                                      </p:cBhvr>
                                      <p:to>
                                        <p:strVal val="visible"/>
                                      </p:to>
                                    </p:set>
                                    <p:animEffect transition="in" filter="barn(outVertical)">
                                      <p:cBhvr>
                                        <p:cTn id="23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03455b429b5ef6dfddd91fc529f66397.jpg"/>
          <p:cNvPicPr>
            <a:picLocks noChangeAspect="1"/>
          </p:cNvPicPr>
          <p:nvPr/>
        </p:nvPicPr>
        <p:blipFill>
          <a:blip r:embed="rId2"/>
          <a:stretch>
            <a:fillRect/>
          </a:stretch>
        </p:blipFill>
        <p:spPr>
          <a:xfrm>
            <a:off x="7432" y="0"/>
            <a:ext cx="9136568" cy="5143500"/>
          </a:xfrm>
          <a:prstGeom prst="rect">
            <a:avLst/>
          </a:prstGeom>
        </p:spPr>
      </p:pic>
      <p:sp>
        <p:nvSpPr>
          <p:cNvPr id="5" name="4 Extracto"/>
          <p:cNvSpPr/>
          <p:nvPr/>
        </p:nvSpPr>
        <p:spPr>
          <a:xfrm>
            <a:off x="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xtracto"/>
          <p:cNvSpPr/>
          <p:nvPr/>
        </p:nvSpPr>
        <p:spPr>
          <a:xfrm rot="10800000">
            <a:off x="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xtracto"/>
          <p:cNvSpPr/>
          <p:nvPr/>
        </p:nvSpPr>
        <p:spPr>
          <a:xfrm>
            <a:off x="857224"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xtracto"/>
          <p:cNvSpPr/>
          <p:nvPr/>
        </p:nvSpPr>
        <p:spPr>
          <a:xfrm rot="10800000">
            <a:off x="857224"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xtracto"/>
          <p:cNvSpPr/>
          <p:nvPr/>
        </p:nvSpPr>
        <p:spPr>
          <a:xfrm>
            <a:off x="1714512"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xtracto"/>
          <p:cNvSpPr/>
          <p:nvPr/>
        </p:nvSpPr>
        <p:spPr>
          <a:xfrm rot="10800000">
            <a:off x="1714512"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xtracto"/>
          <p:cNvSpPr/>
          <p:nvPr/>
        </p:nvSpPr>
        <p:spPr>
          <a:xfrm>
            <a:off x="257173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xtracto"/>
          <p:cNvSpPr/>
          <p:nvPr/>
        </p:nvSpPr>
        <p:spPr>
          <a:xfrm rot="10800000">
            <a:off x="257173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xtracto"/>
          <p:cNvSpPr/>
          <p:nvPr/>
        </p:nvSpPr>
        <p:spPr>
          <a:xfrm>
            <a:off x="3429024"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xtracto"/>
          <p:cNvSpPr/>
          <p:nvPr/>
        </p:nvSpPr>
        <p:spPr>
          <a:xfrm rot="10800000">
            <a:off x="3429024"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xtracto"/>
          <p:cNvSpPr/>
          <p:nvPr/>
        </p:nvSpPr>
        <p:spPr>
          <a:xfrm>
            <a:off x="4286248"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xtracto"/>
          <p:cNvSpPr/>
          <p:nvPr/>
        </p:nvSpPr>
        <p:spPr>
          <a:xfrm rot="10800000">
            <a:off x="4286248"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xtracto"/>
          <p:cNvSpPr/>
          <p:nvPr/>
        </p:nvSpPr>
        <p:spPr>
          <a:xfrm>
            <a:off x="514353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xtracto"/>
          <p:cNvSpPr/>
          <p:nvPr/>
        </p:nvSpPr>
        <p:spPr>
          <a:xfrm rot="10800000">
            <a:off x="514353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xtracto"/>
          <p:cNvSpPr/>
          <p:nvPr/>
        </p:nvSpPr>
        <p:spPr>
          <a:xfrm>
            <a:off x="600076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xtracto"/>
          <p:cNvSpPr/>
          <p:nvPr/>
        </p:nvSpPr>
        <p:spPr>
          <a:xfrm rot="10800000">
            <a:off x="600076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xtracto"/>
          <p:cNvSpPr/>
          <p:nvPr/>
        </p:nvSpPr>
        <p:spPr>
          <a:xfrm>
            <a:off x="6786578"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xtracto"/>
          <p:cNvSpPr/>
          <p:nvPr/>
        </p:nvSpPr>
        <p:spPr>
          <a:xfrm rot="10800000">
            <a:off x="6786578"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xtracto"/>
          <p:cNvSpPr/>
          <p:nvPr/>
        </p:nvSpPr>
        <p:spPr>
          <a:xfrm>
            <a:off x="764386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xtracto"/>
          <p:cNvSpPr/>
          <p:nvPr/>
        </p:nvSpPr>
        <p:spPr>
          <a:xfrm rot="10800000">
            <a:off x="764386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xtracto"/>
          <p:cNvSpPr/>
          <p:nvPr/>
        </p:nvSpPr>
        <p:spPr>
          <a:xfrm>
            <a:off x="850109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xtracto"/>
          <p:cNvSpPr/>
          <p:nvPr/>
        </p:nvSpPr>
        <p:spPr>
          <a:xfrm rot="10800000">
            <a:off x="850109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ppt_x"/>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ppt_x"/>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ppt_x"/>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ppt_x"/>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ppt_x"/>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ppt_x"/>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ppt_x"/>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ppt_x"/>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ppt_x"/>
                                          </p:val>
                                        </p:tav>
                                        <p:tav tm="100000">
                                          <p:val>
                                            <p:strVal val="#ppt_x"/>
                                          </p:val>
                                        </p:tav>
                                      </p:tavLst>
                                    </p:anim>
                                    <p:anim calcmode="lin" valueType="num">
                                      <p:cBhvr additive="base">
                                        <p:cTn id="47" dur="5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ppt_x"/>
                                          </p:val>
                                        </p:tav>
                                        <p:tav tm="100000">
                                          <p:val>
                                            <p:strVal val="#ppt_x"/>
                                          </p:val>
                                        </p:tav>
                                      </p:tavLst>
                                    </p:anim>
                                    <p:anim calcmode="lin" valueType="num">
                                      <p:cBhvr additive="base">
                                        <p:cTn id="51" dur="5000" fill="hold"/>
                                        <p:tgtEl>
                                          <p:spTgt spid="25"/>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p:cTn id="54" dur="5000" fill="hold"/>
                                        <p:tgtEl>
                                          <p:spTgt spid="5"/>
                                        </p:tgtEl>
                                        <p:attrNameLst>
                                          <p:attrName>ppt_w</p:attrName>
                                        </p:attrNameLst>
                                      </p:cBhvr>
                                      <p:tavLst>
                                        <p:tav tm="0" fmla="#ppt_w*sin(2.5*pi*$)">
                                          <p:val>
                                            <p:fltVal val="0"/>
                                          </p:val>
                                        </p:tav>
                                        <p:tav tm="100000">
                                          <p:val>
                                            <p:fltVal val="1"/>
                                          </p:val>
                                        </p:tav>
                                      </p:tavLst>
                                    </p:anim>
                                    <p:anim calcmode="lin" valueType="num">
                                      <p:cBhvr>
                                        <p:cTn id="55" dur="5000" fill="hold"/>
                                        <p:tgtEl>
                                          <p:spTgt spid="5"/>
                                        </p:tgtEl>
                                        <p:attrNameLst>
                                          <p:attrName>ppt_h</p:attrName>
                                        </p:attrNameLst>
                                      </p:cBhvr>
                                      <p:tavLst>
                                        <p:tav tm="0">
                                          <p:val>
                                            <p:strVal val="#ppt_h"/>
                                          </p:val>
                                        </p:tav>
                                        <p:tav tm="100000">
                                          <p:val>
                                            <p:strVal val="#ppt_h"/>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p:cTn id="58" dur="5000" fill="hold"/>
                                        <p:tgtEl>
                                          <p:spTgt spid="7"/>
                                        </p:tgtEl>
                                        <p:attrNameLst>
                                          <p:attrName>ppt_w</p:attrName>
                                        </p:attrNameLst>
                                      </p:cBhvr>
                                      <p:tavLst>
                                        <p:tav tm="0" fmla="#ppt_w*sin(2.5*pi*$)">
                                          <p:val>
                                            <p:fltVal val="0"/>
                                          </p:val>
                                        </p:tav>
                                        <p:tav tm="100000">
                                          <p:val>
                                            <p:fltVal val="1"/>
                                          </p:val>
                                        </p:tav>
                                      </p:tavLst>
                                    </p:anim>
                                    <p:anim calcmode="lin" valueType="num">
                                      <p:cBhvr>
                                        <p:cTn id="59" dur="5000" fill="hold"/>
                                        <p:tgtEl>
                                          <p:spTgt spid="7"/>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p:cTn id="62" dur="5000" fill="hold"/>
                                        <p:tgtEl>
                                          <p:spTgt spid="9"/>
                                        </p:tgtEl>
                                        <p:attrNameLst>
                                          <p:attrName>ppt_w</p:attrName>
                                        </p:attrNameLst>
                                      </p:cBhvr>
                                      <p:tavLst>
                                        <p:tav tm="0" fmla="#ppt_w*sin(2.5*pi*$)">
                                          <p:val>
                                            <p:fltVal val="0"/>
                                          </p:val>
                                        </p:tav>
                                        <p:tav tm="100000">
                                          <p:val>
                                            <p:fltVal val="1"/>
                                          </p:val>
                                        </p:tav>
                                      </p:tavLst>
                                    </p:anim>
                                    <p:anim calcmode="lin" valueType="num">
                                      <p:cBhvr>
                                        <p:cTn id="63" dur="5000" fill="hold"/>
                                        <p:tgtEl>
                                          <p:spTgt spid="9"/>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p:cTn id="66" dur="5000" fill="hold"/>
                                        <p:tgtEl>
                                          <p:spTgt spid="11"/>
                                        </p:tgtEl>
                                        <p:attrNameLst>
                                          <p:attrName>ppt_w</p:attrName>
                                        </p:attrNameLst>
                                      </p:cBhvr>
                                      <p:tavLst>
                                        <p:tav tm="0" fmla="#ppt_w*sin(2.5*pi*$)">
                                          <p:val>
                                            <p:fltVal val="0"/>
                                          </p:val>
                                        </p:tav>
                                        <p:tav tm="100000">
                                          <p:val>
                                            <p:fltVal val="1"/>
                                          </p:val>
                                        </p:tav>
                                      </p:tavLst>
                                    </p:anim>
                                    <p:anim calcmode="lin" valueType="num">
                                      <p:cBhvr>
                                        <p:cTn id="67" dur="5000" fill="hold"/>
                                        <p:tgtEl>
                                          <p:spTgt spid="11"/>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5000" fill="hold"/>
                                        <p:tgtEl>
                                          <p:spTgt spid="13"/>
                                        </p:tgtEl>
                                        <p:attrNameLst>
                                          <p:attrName>ppt_w</p:attrName>
                                        </p:attrNameLst>
                                      </p:cBhvr>
                                      <p:tavLst>
                                        <p:tav tm="0" fmla="#ppt_w*sin(2.5*pi*$)">
                                          <p:val>
                                            <p:fltVal val="0"/>
                                          </p:val>
                                        </p:tav>
                                        <p:tav tm="100000">
                                          <p:val>
                                            <p:fltVal val="1"/>
                                          </p:val>
                                        </p:tav>
                                      </p:tavLst>
                                    </p:anim>
                                    <p:anim calcmode="lin" valueType="num">
                                      <p:cBhvr>
                                        <p:cTn id="71" dur="5000" fill="hold"/>
                                        <p:tgtEl>
                                          <p:spTgt spid="13"/>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15"/>
                                        </p:tgtEl>
                                        <p:attrNameLst>
                                          <p:attrName>style.visibility</p:attrName>
                                        </p:attrNameLst>
                                      </p:cBhvr>
                                      <p:to>
                                        <p:strVal val="visible"/>
                                      </p:to>
                                    </p:set>
                                    <p:anim calcmode="lin" valueType="num">
                                      <p:cBhvr>
                                        <p:cTn id="74" dur="5000" fill="hold"/>
                                        <p:tgtEl>
                                          <p:spTgt spid="15"/>
                                        </p:tgtEl>
                                        <p:attrNameLst>
                                          <p:attrName>ppt_w</p:attrName>
                                        </p:attrNameLst>
                                      </p:cBhvr>
                                      <p:tavLst>
                                        <p:tav tm="0" fmla="#ppt_w*sin(2.5*pi*$)">
                                          <p:val>
                                            <p:fltVal val="0"/>
                                          </p:val>
                                        </p:tav>
                                        <p:tav tm="100000">
                                          <p:val>
                                            <p:fltVal val="1"/>
                                          </p:val>
                                        </p:tav>
                                      </p:tavLst>
                                    </p:anim>
                                    <p:anim calcmode="lin" valueType="num">
                                      <p:cBhvr>
                                        <p:cTn id="75" dur="5000" fill="hold"/>
                                        <p:tgtEl>
                                          <p:spTgt spid="15"/>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7"/>
                                        </p:tgtEl>
                                        <p:attrNameLst>
                                          <p:attrName>style.visibility</p:attrName>
                                        </p:attrNameLst>
                                      </p:cBhvr>
                                      <p:to>
                                        <p:strVal val="visible"/>
                                      </p:to>
                                    </p:set>
                                    <p:anim calcmode="lin" valueType="num">
                                      <p:cBhvr>
                                        <p:cTn id="78" dur="5000" fill="hold"/>
                                        <p:tgtEl>
                                          <p:spTgt spid="17"/>
                                        </p:tgtEl>
                                        <p:attrNameLst>
                                          <p:attrName>ppt_w</p:attrName>
                                        </p:attrNameLst>
                                      </p:cBhvr>
                                      <p:tavLst>
                                        <p:tav tm="0" fmla="#ppt_w*sin(2.5*pi*$)">
                                          <p:val>
                                            <p:fltVal val="0"/>
                                          </p:val>
                                        </p:tav>
                                        <p:tav tm="100000">
                                          <p:val>
                                            <p:fltVal val="1"/>
                                          </p:val>
                                        </p:tav>
                                      </p:tavLst>
                                    </p:anim>
                                    <p:anim calcmode="lin" valueType="num">
                                      <p:cBhvr>
                                        <p:cTn id="79" dur="5000" fill="hold"/>
                                        <p:tgtEl>
                                          <p:spTgt spid="17"/>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p:cTn id="82" dur="5000" fill="hold"/>
                                        <p:tgtEl>
                                          <p:spTgt spid="19"/>
                                        </p:tgtEl>
                                        <p:attrNameLst>
                                          <p:attrName>ppt_w</p:attrName>
                                        </p:attrNameLst>
                                      </p:cBhvr>
                                      <p:tavLst>
                                        <p:tav tm="0" fmla="#ppt_w*sin(2.5*pi*$)">
                                          <p:val>
                                            <p:fltVal val="0"/>
                                          </p:val>
                                        </p:tav>
                                        <p:tav tm="100000">
                                          <p:val>
                                            <p:fltVal val="1"/>
                                          </p:val>
                                        </p:tav>
                                      </p:tavLst>
                                    </p:anim>
                                    <p:anim calcmode="lin" valueType="num">
                                      <p:cBhvr>
                                        <p:cTn id="83" dur="5000" fill="hold"/>
                                        <p:tgtEl>
                                          <p:spTgt spid="19"/>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21"/>
                                        </p:tgtEl>
                                        <p:attrNameLst>
                                          <p:attrName>style.visibility</p:attrName>
                                        </p:attrNameLst>
                                      </p:cBhvr>
                                      <p:to>
                                        <p:strVal val="visible"/>
                                      </p:to>
                                    </p:set>
                                    <p:anim calcmode="lin" valueType="num">
                                      <p:cBhvr>
                                        <p:cTn id="86" dur="5000" fill="hold"/>
                                        <p:tgtEl>
                                          <p:spTgt spid="21"/>
                                        </p:tgtEl>
                                        <p:attrNameLst>
                                          <p:attrName>ppt_w</p:attrName>
                                        </p:attrNameLst>
                                      </p:cBhvr>
                                      <p:tavLst>
                                        <p:tav tm="0" fmla="#ppt_w*sin(2.5*pi*$)">
                                          <p:val>
                                            <p:fltVal val="0"/>
                                          </p:val>
                                        </p:tav>
                                        <p:tav tm="100000">
                                          <p:val>
                                            <p:fltVal val="1"/>
                                          </p:val>
                                        </p:tav>
                                      </p:tavLst>
                                    </p:anim>
                                    <p:anim calcmode="lin" valueType="num">
                                      <p:cBhvr>
                                        <p:cTn id="87" dur="5000" fill="hold"/>
                                        <p:tgtEl>
                                          <p:spTgt spid="21"/>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p:cTn id="90" dur="5000" fill="hold"/>
                                        <p:tgtEl>
                                          <p:spTgt spid="23"/>
                                        </p:tgtEl>
                                        <p:attrNameLst>
                                          <p:attrName>ppt_w</p:attrName>
                                        </p:attrNameLst>
                                      </p:cBhvr>
                                      <p:tavLst>
                                        <p:tav tm="0" fmla="#ppt_w*sin(2.5*pi*$)">
                                          <p:val>
                                            <p:fltVal val="0"/>
                                          </p:val>
                                        </p:tav>
                                        <p:tav tm="100000">
                                          <p:val>
                                            <p:fltVal val="1"/>
                                          </p:val>
                                        </p:tav>
                                      </p:tavLst>
                                    </p:anim>
                                    <p:anim calcmode="lin" valueType="num">
                                      <p:cBhvr>
                                        <p:cTn id="91" dur="5000" fill="hold"/>
                                        <p:tgtEl>
                                          <p:spTgt spid="2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p:cTn id="94" dur="5000" fill="hold"/>
                                        <p:tgtEl>
                                          <p:spTgt spid="25"/>
                                        </p:tgtEl>
                                        <p:attrNameLst>
                                          <p:attrName>ppt_w</p:attrName>
                                        </p:attrNameLst>
                                      </p:cBhvr>
                                      <p:tavLst>
                                        <p:tav tm="0" fmla="#ppt_w*sin(2.5*pi*$)">
                                          <p:val>
                                            <p:fltVal val="0"/>
                                          </p:val>
                                        </p:tav>
                                        <p:tav tm="100000">
                                          <p:val>
                                            <p:fltVal val="1"/>
                                          </p:val>
                                        </p:tav>
                                      </p:tavLst>
                                    </p:anim>
                                    <p:anim calcmode="lin" valueType="num">
                                      <p:cBhvr>
                                        <p:cTn id="95" dur="5000" fill="hold"/>
                                        <p:tgtEl>
                                          <p:spTgt spid="25"/>
                                        </p:tgtEl>
                                        <p:attrNameLst>
                                          <p:attrName>ppt_h</p:attrName>
                                        </p:attrNameLst>
                                      </p:cBhvr>
                                      <p:tavLst>
                                        <p:tav tm="0">
                                          <p:val>
                                            <p:strVal val="#ppt_h"/>
                                          </p:val>
                                        </p:tav>
                                        <p:tav tm="100000">
                                          <p:val>
                                            <p:strVal val="#ppt_h"/>
                                          </p:val>
                                        </p:tav>
                                      </p:tavLst>
                                    </p:anim>
                                  </p:childTnLst>
                                </p:cTn>
                              </p:par>
                              <p:par>
                                <p:cTn id="96" presetID="2" presetClass="entr" presetSubtype="1" fill="hold" grpId="0" nodeType="withEffect">
                                  <p:stCondLst>
                                    <p:cond delay="0"/>
                                  </p:stCondLst>
                                  <p:childTnLst>
                                    <p:set>
                                      <p:cBhvr>
                                        <p:cTn id="97" dur="1" fill="hold">
                                          <p:stCondLst>
                                            <p:cond delay="0"/>
                                          </p:stCondLst>
                                        </p:cTn>
                                        <p:tgtEl>
                                          <p:spTgt spid="6"/>
                                        </p:tgtEl>
                                        <p:attrNameLst>
                                          <p:attrName>style.visibility</p:attrName>
                                        </p:attrNameLst>
                                      </p:cBhvr>
                                      <p:to>
                                        <p:strVal val="visible"/>
                                      </p:to>
                                    </p:set>
                                    <p:anim calcmode="lin" valueType="num">
                                      <p:cBhvr additive="base">
                                        <p:cTn id="98" dur="5000" fill="hold"/>
                                        <p:tgtEl>
                                          <p:spTgt spid="6"/>
                                        </p:tgtEl>
                                        <p:attrNameLst>
                                          <p:attrName>ppt_x</p:attrName>
                                        </p:attrNameLst>
                                      </p:cBhvr>
                                      <p:tavLst>
                                        <p:tav tm="0">
                                          <p:val>
                                            <p:strVal val="#ppt_x"/>
                                          </p:val>
                                        </p:tav>
                                        <p:tav tm="100000">
                                          <p:val>
                                            <p:strVal val="#ppt_x"/>
                                          </p:val>
                                        </p:tav>
                                      </p:tavLst>
                                    </p:anim>
                                    <p:anim calcmode="lin" valueType="num">
                                      <p:cBhvr additive="base">
                                        <p:cTn id="99" dur="5000" fill="hold"/>
                                        <p:tgtEl>
                                          <p:spTgt spid="6"/>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8"/>
                                        </p:tgtEl>
                                        <p:attrNameLst>
                                          <p:attrName>style.visibility</p:attrName>
                                        </p:attrNameLst>
                                      </p:cBhvr>
                                      <p:to>
                                        <p:strVal val="visible"/>
                                      </p:to>
                                    </p:set>
                                    <p:anim calcmode="lin" valueType="num">
                                      <p:cBhvr additive="base">
                                        <p:cTn id="102" dur="5000" fill="hold"/>
                                        <p:tgtEl>
                                          <p:spTgt spid="8"/>
                                        </p:tgtEl>
                                        <p:attrNameLst>
                                          <p:attrName>ppt_x</p:attrName>
                                        </p:attrNameLst>
                                      </p:cBhvr>
                                      <p:tavLst>
                                        <p:tav tm="0">
                                          <p:val>
                                            <p:strVal val="#ppt_x"/>
                                          </p:val>
                                        </p:tav>
                                        <p:tav tm="100000">
                                          <p:val>
                                            <p:strVal val="#ppt_x"/>
                                          </p:val>
                                        </p:tav>
                                      </p:tavLst>
                                    </p:anim>
                                    <p:anim calcmode="lin" valueType="num">
                                      <p:cBhvr additive="base">
                                        <p:cTn id="103" dur="5000" fill="hold"/>
                                        <p:tgtEl>
                                          <p:spTgt spid="8"/>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0"/>
                                        </p:tgtEl>
                                        <p:attrNameLst>
                                          <p:attrName>style.visibility</p:attrName>
                                        </p:attrNameLst>
                                      </p:cBhvr>
                                      <p:to>
                                        <p:strVal val="visible"/>
                                      </p:to>
                                    </p:set>
                                    <p:anim calcmode="lin" valueType="num">
                                      <p:cBhvr additive="base">
                                        <p:cTn id="106" dur="5000" fill="hold"/>
                                        <p:tgtEl>
                                          <p:spTgt spid="10"/>
                                        </p:tgtEl>
                                        <p:attrNameLst>
                                          <p:attrName>ppt_x</p:attrName>
                                        </p:attrNameLst>
                                      </p:cBhvr>
                                      <p:tavLst>
                                        <p:tav tm="0">
                                          <p:val>
                                            <p:strVal val="#ppt_x"/>
                                          </p:val>
                                        </p:tav>
                                        <p:tav tm="100000">
                                          <p:val>
                                            <p:strVal val="#ppt_x"/>
                                          </p:val>
                                        </p:tav>
                                      </p:tavLst>
                                    </p:anim>
                                    <p:anim calcmode="lin" valueType="num">
                                      <p:cBhvr additive="base">
                                        <p:cTn id="107" dur="5000" fill="hold"/>
                                        <p:tgtEl>
                                          <p:spTgt spid="10"/>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5000" fill="hold"/>
                                        <p:tgtEl>
                                          <p:spTgt spid="12"/>
                                        </p:tgtEl>
                                        <p:attrNameLst>
                                          <p:attrName>ppt_x</p:attrName>
                                        </p:attrNameLst>
                                      </p:cBhvr>
                                      <p:tavLst>
                                        <p:tav tm="0">
                                          <p:val>
                                            <p:strVal val="#ppt_x"/>
                                          </p:val>
                                        </p:tav>
                                        <p:tav tm="100000">
                                          <p:val>
                                            <p:strVal val="#ppt_x"/>
                                          </p:val>
                                        </p:tav>
                                      </p:tavLst>
                                    </p:anim>
                                    <p:anim calcmode="lin" valueType="num">
                                      <p:cBhvr additive="base">
                                        <p:cTn id="111" dur="50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14"/>
                                        </p:tgtEl>
                                        <p:attrNameLst>
                                          <p:attrName>style.visibility</p:attrName>
                                        </p:attrNameLst>
                                      </p:cBhvr>
                                      <p:to>
                                        <p:strVal val="visible"/>
                                      </p:to>
                                    </p:set>
                                    <p:anim calcmode="lin" valueType="num">
                                      <p:cBhvr additive="base">
                                        <p:cTn id="114" dur="5000" fill="hold"/>
                                        <p:tgtEl>
                                          <p:spTgt spid="14"/>
                                        </p:tgtEl>
                                        <p:attrNameLst>
                                          <p:attrName>ppt_x</p:attrName>
                                        </p:attrNameLst>
                                      </p:cBhvr>
                                      <p:tavLst>
                                        <p:tav tm="0">
                                          <p:val>
                                            <p:strVal val="#ppt_x"/>
                                          </p:val>
                                        </p:tav>
                                        <p:tav tm="100000">
                                          <p:val>
                                            <p:strVal val="#ppt_x"/>
                                          </p:val>
                                        </p:tav>
                                      </p:tavLst>
                                    </p:anim>
                                    <p:anim calcmode="lin" valueType="num">
                                      <p:cBhvr additive="base">
                                        <p:cTn id="115" dur="5000" fill="hold"/>
                                        <p:tgtEl>
                                          <p:spTgt spid="14"/>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16"/>
                                        </p:tgtEl>
                                        <p:attrNameLst>
                                          <p:attrName>style.visibility</p:attrName>
                                        </p:attrNameLst>
                                      </p:cBhvr>
                                      <p:to>
                                        <p:strVal val="visible"/>
                                      </p:to>
                                    </p:set>
                                    <p:anim calcmode="lin" valueType="num">
                                      <p:cBhvr additive="base">
                                        <p:cTn id="118" dur="5000" fill="hold"/>
                                        <p:tgtEl>
                                          <p:spTgt spid="16"/>
                                        </p:tgtEl>
                                        <p:attrNameLst>
                                          <p:attrName>ppt_x</p:attrName>
                                        </p:attrNameLst>
                                      </p:cBhvr>
                                      <p:tavLst>
                                        <p:tav tm="0">
                                          <p:val>
                                            <p:strVal val="#ppt_x"/>
                                          </p:val>
                                        </p:tav>
                                        <p:tav tm="100000">
                                          <p:val>
                                            <p:strVal val="#ppt_x"/>
                                          </p:val>
                                        </p:tav>
                                      </p:tavLst>
                                    </p:anim>
                                    <p:anim calcmode="lin" valueType="num">
                                      <p:cBhvr additive="base">
                                        <p:cTn id="119" dur="5000" fill="hold"/>
                                        <p:tgtEl>
                                          <p:spTgt spid="16"/>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5000" fill="hold"/>
                                        <p:tgtEl>
                                          <p:spTgt spid="18"/>
                                        </p:tgtEl>
                                        <p:attrNameLst>
                                          <p:attrName>ppt_x</p:attrName>
                                        </p:attrNameLst>
                                      </p:cBhvr>
                                      <p:tavLst>
                                        <p:tav tm="0">
                                          <p:val>
                                            <p:strVal val="#ppt_x"/>
                                          </p:val>
                                        </p:tav>
                                        <p:tav tm="100000">
                                          <p:val>
                                            <p:strVal val="#ppt_x"/>
                                          </p:val>
                                        </p:tav>
                                      </p:tavLst>
                                    </p:anim>
                                    <p:anim calcmode="lin" valueType="num">
                                      <p:cBhvr additive="base">
                                        <p:cTn id="123" dur="5000" fill="hold"/>
                                        <p:tgtEl>
                                          <p:spTgt spid="18"/>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5000" fill="hold"/>
                                        <p:tgtEl>
                                          <p:spTgt spid="20"/>
                                        </p:tgtEl>
                                        <p:attrNameLst>
                                          <p:attrName>ppt_x</p:attrName>
                                        </p:attrNameLst>
                                      </p:cBhvr>
                                      <p:tavLst>
                                        <p:tav tm="0">
                                          <p:val>
                                            <p:strVal val="#ppt_x"/>
                                          </p:val>
                                        </p:tav>
                                        <p:tav tm="100000">
                                          <p:val>
                                            <p:strVal val="#ppt_x"/>
                                          </p:val>
                                        </p:tav>
                                      </p:tavLst>
                                    </p:anim>
                                    <p:anim calcmode="lin" valueType="num">
                                      <p:cBhvr additive="base">
                                        <p:cTn id="127" dur="5000" fill="hold"/>
                                        <p:tgtEl>
                                          <p:spTgt spid="20"/>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5000" fill="hold"/>
                                        <p:tgtEl>
                                          <p:spTgt spid="22"/>
                                        </p:tgtEl>
                                        <p:attrNameLst>
                                          <p:attrName>ppt_x</p:attrName>
                                        </p:attrNameLst>
                                      </p:cBhvr>
                                      <p:tavLst>
                                        <p:tav tm="0">
                                          <p:val>
                                            <p:strVal val="#ppt_x"/>
                                          </p:val>
                                        </p:tav>
                                        <p:tav tm="100000">
                                          <p:val>
                                            <p:strVal val="#ppt_x"/>
                                          </p:val>
                                        </p:tav>
                                      </p:tavLst>
                                    </p:anim>
                                    <p:anim calcmode="lin" valueType="num">
                                      <p:cBhvr additive="base">
                                        <p:cTn id="131" dur="5000" fill="hold"/>
                                        <p:tgtEl>
                                          <p:spTgt spid="22"/>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additive="base">
                                        <p:cTn id="134" dur="5000" fill="hold"/>
                                        <p:tgtEl>
                                          <p:spTgt spid="24"/>
                                        </p:tgtEl>
                                        <p:attrNameLst>
                                          <p:attrName>ppt_x</p:attrName>
                                        </p:attrNameLst>
                                      </p:cBhvr>
                                      <p:tavLst>
                                        <p:tav tm="0">
                                          <p:val>
                                            <p:strVal val="#ppt_x"/>
                                          </p:val>
                                        </p:tav>
                                        <p:tav tm="100000">
                                          <p:val>
                                            <p:strVal val="#ppt_x"/>
                                          </p:val>
                                        </p:tav>
                                      </p:tavLst>
                                    </p:anim>
                                    <p:anim calcmode="lin" valueType="num">
                                      <p:cBhvr additive="base">
                                        <p:cTn id="135" dur="5000" fill="hold"/>
                                        <p:tgtEl>
                                          <p:spTgt spid="2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26"/>
                                        </p:tgtEl>
                                        <p:attrNameLst>
                                          <p:attrName>style.visibility</p:attrName>
                                        </p:attrNameLst>
                                      </p:cBhvr>
                                      <p:to>
                                        <p:strVal val="visible"/>
                                      </p:to>
                                    </p:set>
                                    <p:anim calcmode="lin" valueType="num">
                                      <p:cBhvr additive="base">
                                        <p:cTn id="138" dur="5000" fill="hold"/>
                                        <p:tgtEl>
                                          <p:spTgt spid="26"/>
                                        </p:tgtEl>
                                        <p:attrNameLst>
                                          <p:attrName>ppt_x</p:attrName>
                                        </p:attrNameLst>
                                      </p:cBhvr>
                                      <p:tavLst>
                                        <p:tav tm="0">
                                          <p:val>
                                            <p:strVal val="#ppt_x"/>
                                          </p:val>
                                        </p:tav>
                                        <p:tav tm="100000">
                                          <p:val>
                                            <p:strVal val="#ppt_x"/>
                                          </p:val>
                                        </p:tav>
                                      </p:tavLst>
                                    </p:anim>
                                    <p:anim calcmode="lin" valueType="num">
                                      <p:cBhvr additive="base">
                                        <p:cTn id="139" dur="5000" fill="hold"/>
                                        <p:tgtEl>
                                          <p:spTgt spid="26"/>
                                        </p:tgtEl>
                                        <p:attrNameLst>
                                          <p:attrName>ppt_y</p:attrName>
                                        </p:attrNameLst>
                                      </p:cBhvr>
                                      <p:tavLst>
                                        <p:tav tm="0">
                                          <p:val>
                                            <p:strVal val="0-#ppt_h/2"/>
                                          </p:val>
                                        </p:tav>
                                        <p:tav tm="100000">
                                          <p:val>
                                            <p:strVal val="#ppt_y"/>
                                          </p:val>
                                        </p:tav>
                                      </p:tavLst>
                                    </p:anim>
                                  </p:childTnLst>
                                </p:cTn>
                              </p:par>
                              <p:par>
                                <p:cTn id="140" presetID="19" presetClass="entr" presetSubtype="10" fill="hold" grpId="1" nodeType="withEffect">
                                  <p:stCondLst>
                                    <p:cond delay="0"/>
                                  </p:stCondLst>
                                  <p:childTnLst>
                                    <p:set>
                                      <p:cBhvr>
                                        <p:cTn id="141" dur="1" fill="hold">
                                          <p:stCondLst>
                                            <p:cond delay="0"/>
                                          </p:stCondLst>
                                        </p:cTn>
                                        <p:tgtEl>
                                          <p:spTgt spid="6"/>
                                        </p:tgtEl>
                                        <p:attrNameLst>
                                          <p:attrName>style.visibility</p:attrName>
                                        </p:attrNameLst>
                                      </p:cBhvr>
                                      <p:to>
                                        <p:strVal val="visible"/>
                                      </p:to>
                                    </p:set>
                                    <p:anim calcmode="lin" valueType="num">
                                      <p:cBhvr>
                                        <p:cTn id="142" dur="5000" fill="hold"/>
                                        <p:tgtEl>
                                          <p:spTgt spid="6"/>
                                        </p:tgtEl>
                                        <p:attrNameLst>
                                          <p:attrName>ppt_w</p:attrName>
                                        </p:attrNameLst>
                                      </p:cBhvr>
                                      <p:tavLst>
                                        <p:tav tm="0" fmla="#ppt_w*sin(2.5*pi*$)">
                                          <p:val>
                                            <p:fltVal val="0"/>
                                          </p:val>
                                        </p:tav>
                                        <p:tav tm="100000">
                                          <p:val>
                                            <p:fltVal val="1"/>
                                          </p:val>
                                        </p:tav>
                                      </p:tavLst>
                                    </p:anim>
                                    <p:anim calcmode="lin" valueType="num">
                                      <p:cBhvr>
                                        <p:cTn id="143" dur="5000" fill="hold"/>
                                        <p:tgtEl>
                                          <p:spTgt spid="6"/>
                                        </p:tgtEl>
                                        <p:attrNameLst>
                                          <p:attrName>ppt_h</p:attrName>
                                        </p:attrNameLst>
                                      </p:cBhvr>
                                      <p:tavLst>
                                        <p:tav tm="0">
                                          <p:val>
                                            <p:strVal val="#ppt_h"/>
                                          </p:val>
                                        </p:tav>
                                        <p:tav tm="100000">
                                          <p:val>
                                            <p:strVal val="#ppt_h"/>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8"/>
                                        </p:tgtEl>
                                        <p:attrNameLst>
                                          <p:attrName>style.visibility</p:attrName>
                                        </p:attrNameLst>
                                      </p:cBhvr>
                                      <p:to>
                                        <p:strVal val="visible"/>
                                      </p:to>
                                    </p:set>
                                    <p:anim calcmode="lin" valueType="num">
                                      <p:cBhvr>
                                        <p:cTn id="146" dur="5000" fill="hold"/>
                                        <p:tgtEl>
                                          <p:spTgt spid="8"/>
                                        </p:tgtEl>
                                        <p:attrNameLst>
                                          <p:attrName>ppt_w</p:attrName>
                                        </p:attrNameLst>
                                      </p:cBhvr>
                                      <p:tavLst>
                                        <p:tav tm="0" fmla="#ppt_w*sin(2.5*pi*$)">
                                          <p:val>
                                            <p:fltVal val="0"/>
                                          </p:val>
                                        </p:tav>
                                        <p:tav tm="100000">
                                          <p:val>
                                            <p:fltVal val="1"/>
                                          </p:val>
                                        </p:tav>
                                      </p:tavLst>
                                    </p:anim>
                                    <p:anim calcmode="lin" valueType="num">
                                      <p:cBhvr>
                                        <p:cTn id="147" dur="5000" fill="hold"/>
                                        <p:tgtEl>
                                          <p:spTgt spid="8"/>
                                        </p:tgtEl>
                                        <p:attrNameLst>
                                          <p:attrName>ppt_h</p:attrName>
                                        </p:attrNameLst>
                                      </p:cBhvr>
                                      <p:tavLst>
                                        <p:tav tm="0">
                                          <p:val>
                                            <p:strVal val="#ppt_h"/>
                                          </p:val>
                                        </p:tav>
                                        <p:tav tm="100000">
                                          <p:val>
                                            <p:strVal val="#ppt_h"/>
                                          </p:val>
                                        </p:tav>
                                      </p:tavLst>
                                    </p:anim>
                                  </p:childTnLst>
                                </p:cTn>
                              </p:par>
                              <p:par>
                                <p:cTn id="148" presetID="19" presetClass="entr" presetSubtype="10" fill="hold" grpId="1"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p:cTn id="150" dur="5000" fill="hold"/>
                                        <p:tgtEl>
                                          <p:spTgt spid="10"/>
                                        </p:tgtEl>
                                        <p:attrNameLst>
                                          <p:attrName>ppt_w</p:attrName>
                                        </p:attrNameLst>
                                      </p:cBhvr>
                                      <p:tavLst>
                                        <p:tav tm="0" fmla="#ppt_w*sin(2.5*pi*$)">
                                          <p:val>
                                            <p:fltVal val="0"/>
                                          </p:val>
                                        </p:tav>
                                        <p:tav tm="100000">
                                          <p:val>
                                            <p:fltVal val="1"/>
                                          </p:val>
                                        </p:tav>
                                      </p:tavLst>
                                    </p:anim>
                                    <p:anim calcmode="lin" valueType="num">
                                      <p:cBhvr>
                                        <p:cTn id="151" dur="5000" fill="hold"/>
                                        <p:tgtEl>
                                          <p:spTgt spid="10"/>
                                        </p:tgtEl>
                                        <p:attrNameLst>
                                          <p:attrName>ppt_h</p:attrName>
                                        </p:attrNameLst>
                                      </p:cBhvr>
                                      <p:tavLst>
                                        <p:tav tm="0">
                                          <p:val>
                                            <p:strVal val="#ppt_h"/>
                                          </p:val>
                                        </p:tav>
                                        <p:tav tm="100000">
                                          <p:val>
                                            <p:strVal val="#ppt_h"/>
                                          </p:val>
                                        </p:tav>
                                      </p:tavLst>
                                    </p:anim>
                                  </p:childTnLst>
                                </p:cTn>
                              </p:par>
                              <p:par>
                                <p:cTn id="152" presetID="19" presetClass="entr" presetSubtype="10" fill="hold" grpId="1" nodeType="withEffect">
                                  <p:stCondLst>
                                    <p:cond delay="0"/>
                                  </p:stCondLst>
                                  <p:childTnLst>
                                    <p:set>
                                      <p:cBhvr>
                                        <p:cTn id="153" dur="1" fill="hold">
                                          <p:stCondLst>
                                            <p:cond delay="0"/>
                                          </p:stCondLst>
                                        </p:cTn>
                                        <p:tgtEl>
                                          <p:spTgt spid="12"/>
                                        </p:tgtEl>
                                        <p:attrNameLst>
                                          <p:attrName>style.visibility</p:attrName>
                                        </p:attrNameLst>
                                      </p:cBhvr>
                                      <p:to>
                                        <p:strVal val="visible"/>
                                      </p:to>
                                    </p:set>
                                    <p:anim calcmode="lin" valueType="num">
                                      <p:cBhvr>
                                        <p:cTn id="154" dur="5000" fill="hold"/>
                                        <p:tgtEl>
                                          <p:spTgt spid="12"/>
                                        </p:tgtEl>
                                        <p:attrNameLst>
                                          <p:attrName>ppt_w</p:attrName>
                                        </p:attrNameLst>
                                      </p:cBhvr>
                                      <p:tavLst>
                                        <p:tav tm="0" fmla="#ppt_w*sin(2.5*pi*$)">
                                          <p:val>
                                            <p:fltVal val="0"/>
                                          </p:val>
                                        </p:tav>
                                        <p:tav tm="100000">
                                          <p:val>
                                            <p:fltVal val="1"/>
                                          </p:val>
                                        </p:tav>
                                      </p:tavLst>
                                    </p:anim>
                                    <p:anim calcmode="lin" valueType="num">
                                      <p:cBhvr>
                                        <p:cTn id="155" dur="5000" fill="hold"/>
                                        <p:tgtEl>
                                          <p:spTgt spid="12"/>
                                        </p:tgtEl>
                                        <p:attrNameLst>
                                          <p:attrName>ppt_h</p:attrName>
                                        </p:attrNameLst>
                                      </p:cBhvr>
                                      <p:tavLst>
                                        <p:tav tm="0">
                                          <p:val>
                                            <p:strVal val="#ppt_h"/>
                                          </p:val>
                                        </p:tav>
                                        <p:tav tm="100000">
                                          <p:val>
                                            <p:strVal val="#ppt_h"/>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14"/>
                                        </p:tgtEl>
                                        <p:attrNameLst>
                                          <p:attrName>style.visibility</p:attrName>
                                        </p:attrNameLst>
                                      </p:cBhvr>
                                      <p:to>
                                        <p:strVal val="visible"/>
                                      </p:to>
                                    </p:set>
                                    <p:anim calcmode="lin" valueType="num">
                                      <p:cBhvr>
                                        <p:cTn id="158" dur="5000" fill="hold"/>
                                        <p:tgtEl>
                                          <p:spTgt spid="14"/>
                                        </p:tgtEl>
                                        <p:attrNameLst>
                                          <p:attrName>ppt_w</p:attrName>
                                        </p:attrNameLst>
                                      </p:cBhvr>
                                      <p:tavLst>
                                        <p:tav tm="0" fmla="#ppt_w*sin(2.5*pi*$)">
                                          <p:val>
                                            <p:fltVal val="0"/>
                                          </p:val>
                                        </p:tav>
                                        <p:tav tm="100000">
                                          <p:val>
                                            <p:fltVal val="1"/>
                                          </p:val>
                                        </p:tav>
                                      </p:tavLst>
                                    </p:anim>
                                    <p:anim calcmode="lin" valueType="num">
                                      <p:cBhvr>
                                        <p:cTn id="159" dur="5000" fill="hold"/>
                                        <p:tgtEl>
                                          <p:spTgt spid="14"/>
                                        </p:tgtEl>
                                        <p:attrNameLst>
                                          <p:attrName>ppt_h</p:attrName>
                                        </p:attrNameLst>
                                      </p:cBhvr>
                                      <p:tavLst>
                                        <p:tav tm="0">
                                          <p:val>
                                            <p:strVal val="#ppt_h"/>
                                          </p:val>
                                        </p:tav>
                                        <p:tav tm="100000">
                                          <p:val>
                                            <p:strVal val="#ppt_h"/>
                                          </p:val>
                                        </p:tav>
                                      </p:tavLst>
                                    </p:anim>
                                  </p:childTnLst>
                                </p:cTn>
                              </p:par>
                              <p:par>
                                <p:cTn id="160" presetID="19" presetClass="entr" presetSubtype="10" fill="hold" grpId="1" nodeType="withEffect">
                                  <p:stCondLst>
                                    <p:cond delay="0"/>
                                  </p:stCondLst>
                                  <p:childTnLst>
                                    <p:set>
                                      <p:cBhvr>
                                        <p:cTn id="161" dur="1" fill="hold">
                                          <p:stCondLst>
                                            <p:cond delay="0"/>
                                          </p:stCondLst>
                                        </p:cTn>
                                        <p:tgtEl>
                                          <p:spTgt spid="16"/>
                                        </p:tgtEl>
                                        <p:attrNameLst>
                                          <p:attrName>style.visibility</p:attrName>
                                        </p:attrNameLst>
                                      </p:cBhvr>
                                      <p:to>
                                        <p:strVal val="visible"/>
                                      </p:to>
                                    </p:set>
                                    <p:anim calcmode="lin" valueType="num">
                                      <p:cBhvr>
                                        <p:cTn id="162" dur="5000" fill="hold"/>
                                        <p:tgtEl>
                                          <p:spTgt spid="16"/>
                                        </p:tgtEl>
                                        <p:attrNameLst>
                                          <p:attrName>ppt_w</p:attrName>
                                        </p:attrNameLst>
                                      </p:cBhvr>
                                      <p:tavLst>
                                        <p:tav tm="0" fmla="#ppt_w*sin(2.5*pi*$)">
                                          <p:val>
                                            <p:fltVal val="0"/>
                                          </p:val>
                                        </p:tav>
                                        <p:tav tm="100000">
                                          <p:val>
                                            <p:fltVal val="1"/>
                                          </p:val>
                                        </p:tav>
                                      </p:tavLst>
                                    </p:anim>
                                    <p:anim calcmode="lin" valueType="num">
                                      <p:cBhvr>
                                        <p:cTn id="163" dur="5000" fill="hold"/>
                                        <p:tgtEl>
                                          <p:spTgt spid="16"/>
                                        </p:tgtEl>
                                        <p:attrNameLst>
                                          <p:attrName>ppt_h</p:attrName>
                                        </p:attrNameLst>
                                      </p:cBhvr>
                                      <p:tavLst>
                                        <p:tav tm="0">
                                          <p:val>
                                            <p:strVal val="#ppt_h"/>
                                          </p:val>
                                        </p:tav>
                                        <p:tav tm="100000">
                                          <p:val>
                                            <p:strVal val="#ppt_h"/>
                                          </p:val>
                                        </p:tav>
                                      </p:tavLst>
                                    </p:anim>
                                  </p:childTnLst>
                                </p:cTn>
                              </p:par>
                              <p:par>
                                <p:cTn id="164" presetID="19" presetClass="entr" presetSubtype="10" fill="hold" grpId="1" nodeType="withEffect">
                                  <p:stCondLst>
                                    <p:cond delay="0"/>
                                  </p:stCondLst>
                                  <p:childTnLst>
                                    <p:set>
                                      <p:cBhvr>
                                        <p:cTn id="165" dur="1" fill="hold">
                                          <p:stCondLst>
                                            <p:cond delay="0"/>
                                          </p:stCondLst>
                                        </p:cTn>
                                        <p:tgtEl>
                                          <p:spTgt spid="18"/>
                                        </p:tgtEl>
                                        <p:attrNameLst>
                                          <p:attrName>style.visibility</p:attrName>
                                        </p:attrNameLst>
                                      </p:cBhvr>
                                      <p:to>
                                        <p:strVal val="visible"/>
                                      </p:to>
                                    </p:set>
                                    <p:anim calcmode="lin" valueType="num">
                                      <p:cBhvr>
                                        <p:cTn id="166" dur="5000" fill="hold"/>
                                        <p:tgtEl>
                                          <p:spTgt spid="18"/>
                                        </p:tgtEl>
                                        <p:attrNameLst>
                                          <p:attrName>ppt_w</p:attrName>
                                        </p:attrNameLst>
                                      </p:cBhvr>
                                      <p:tavLst>
                                        <p:tav tm="0" fmla="#ppt_w*sin(2.5*pi*$)">
                                          <p:val>
                                            <p:fltVal val="0"/>
                                          </p:val>
                                        </p:tav>
                                        <p:tav tm="100000">
                                          <p:val>
                                            <p:fltVal val="1"/>
                                          </p:val>
                                        </p:tav>
                                      </p:tavLst>
                                    </p:anim>
                                    <p:anim calcmode="lin" valueType="num">
                                      <p:cBhvr>
                                        <p:cTn id="167" dur="5000" fill="hold"/>
                                        <p:tgtEl>
                                          <p:spTgt spid="18"/>
                                        </p:tgtEl>
                                        <p:attrNameLst>
                                          <p:attrName>ppt_h</p:attrName>
                                        </p:attrNameLst>
                                      </p:cBhvr>
                                      <p:tavLst>
                                        <p:tav tm="0">
                                          <p:val>
                                            <p:strVal val="#ppt_h"/>
                                          </p:val>
                                        </p:tav>
                                        <p:tav tm="100000">
                                          <p:val>
                                            <p:strVal val="#ppt_h"/>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20"/>
                                        </p:tgtEl>
                                        <p:attrNameLst>
                                          <p:attrName>style.visibility</p:attrName>
                                        </p:attrNameLst>
                                      </p:cBhvr>
                                      <p:to>
                                        <p:strVal val="visible"/>
                                      </p:to>
                                    </p:set>
                                    <p:anim calcmode="lin" valueType="num">
                                      <p:cBhvr>
                                        <p:cTn id="170" dur="5000" fill="hold"/>
                                        <p:tgtEl>
                                          <p:spTgt spid="20"/>
                                        </p:tgtEl>
                                        <p:attrNameLst>
                                          <p:attrName>ppt_w</p:attrName>
                                        </p:attrNameLst>
                                      </p:cBhvr>
                                      <p:tavLst>
                                        <p:tav tm="0" fmla="#ppt_w*sin(2.5*pi*$)">
                                          <p:val>
                                            <p:fltVal val="0"/>
                                          </p:val>
                                        </p:tav>
                                        <p:tav tm="100000">
                                          <p:val>
                                            <p:fltVal val="1"/>
                                          </p:val>
                                        </p:tav>
                                      </p:tavLst>
                                    </p:anim>
                                    <p:anim calcmode="lin" valueType="num">
                                      <p:cBhvr>
                                        <p:cTn id="171" dur="5000" fill="hold"/>
                                        <p:tgtEl>
                                          <p:spTgt spid="20"/>
                                        </p:tgtEl>
                                        <p:attrNameLst>
                                          <p:attrName>ppt_h</p:attrName>
                                        </p:attrNameLst>
                                      </p:cBhvr>
                                      <p:tavLst>
                                        <p:tav tm="0">
                                          <p:val>
                                            <p:strVal val="#ppt_h"/>
                                          </p:val>
                                        </p:tav>
                                        <p:tav tm="100000">
                                          <p:val>
                                            <p:strVal val="#ppt_h"/>
                                          </p:val>
                                        </p:tav>
                                      </p:tavLst>
                                    </p:anim>
                                  </p:childTnLst>
                                </p:cTn>
                              </p:par>
                              <p:par>
                                <p:cTn id="172" presetID="19" presetClass="entr" presetSubtype="10" fill="hold" grpId="1" nodeType="withEffect">
                                  <p:stCondLst>
                                    <p:cond delay="0"/>
                                  </p:stCondLst>
                                  <p:childTnLst>
                                    <p:set>
                                      <p:cBhvr>
                                        <p:cTn id="173" dur="1" fill="hold">
                                          <p:stCondLst>
                                            <p:cond delay="0"/>
                                          </p:stCondLst>
                                        </p:cTn>
                                        <p:tgtEl>
                                          <p:spTgt spid="22"/>
                                        </p:tgtEl>
                                        <p:attrNameLst>
                                          <p:attrName>style.visibility</p:attrName>
                                        </p:attrNameLst>
                                      </p:cBhvr>
                                      <p:to>
                                        <p:strVal val="visible"/>
                                      </p:to>
                                    </p:set>
                                    <p:anim calcmode="lin" valueType="num">
                                      <p:cBhvr>
                                        <p:cTn id="174" dur="5000" fill="hold"/>
                                        <p:tgtEl>
                                          <p:spTgt spid="22"/>
                                        </p:tgtEl>
                                        <p:attrNameLst>
                                          <p:attrName>ppt_w</p:attrName>
                                        </p:attrNameLst>
                                      </p:cBhvr>
                                      <p:tavLst>
                                        <p:tav tm="0" fmla="#ppt_w*sin(2.5*pi*$)">
                                          <p:val>
                                            <p:fltVal val="0"/>
                                          </p:val>
                                        </p:tav>
                                        <p:tav tm="100000">
                                          <p:val>
                                            <p:fltVal val="1"/>
                                          </p:val>
                                        </p:tav>
                                      </p:tavLst>
                                    </p:anim>
                                    <p:anim calcmode="lin" valueType="num">
                                      <p:cBhvr>
                                        <p:cTn id="175" dur="5000" fill="hold"/>
                                        <p:tgtEl>
                                          <p:spTgt spid="22"/>
                                        </p:tgtEl>
                                        <p:attrNameLst>
                                          <p:attrName>ppt_h</p:attrName>
                                        </p:attrNameLst>
                                      </p:cBhvr>
                                      <p:tavLst>
                                        <p:tav tm="0">
                                          <p:val>
                                            <p:strVal val="#ppt_h"/>
                                          </p:val>
                                        </p:tav>
                                        <p:tav tm="100000">
                                          <p:val>
                                            <p:strVal val="#ppt_h"/>
                                          </p:val>
                                        </p:tav>
                                      </p:tavLst>
                                    </p:anim>
                                  </p:childTnLst>
                                </p:cTn>
                              </p:par>
                              <p:par>
                                <p:cTn id="176" presetID="19" presetClass="entr" presetSubtype="10" fill="hold" grpId="1" nodeType="withEffect">
                                  <p:stCondLst>
                                    <p:cond delay="0"/>
                                  </p:stCondLst>
                                  <p:childTnLst>
                                    <p:set>
                                      <p:cBhvr>
                                        <p:cTn id="177" dur="1" fill="hold">
                                          <p:stCondLst>
                                            <p:cond delay="0"/>
                                          </p:stCondLst>
                                        </p:cTn>
                                        <p:tgtEl>
                                          <p:spTgt spid="24"/>
                                        </p:tgtEl>
                                        <p:attrNameLst>
                                          <p:attrName>style.visibility</p:attrName>
                                        </p:attrNameLst>
                                      </p:cBhvr>
                                      <p:to>
                                        <p:strVal val="visible"/>
                                      </p:to>
                                    </p:set>
                                    <p:anim calcmode="lin" valueType="num">
                                      <p:cBhvr>
                                        <p:cTn id="178" dur="5000" fill="hold"/>
                                        <p:tgtEl>
                                          <p:spTgt spid="24"/>
                                        </p:tgtEl>
                                        <p:attrNameLst>
                                          <p:attrName>ppt_w</p:attrName>
                                        </p:attrNameLst>
                                      </p:cBhvr>
                                      <p:tavLst>
                                        <p:tav tm="0" fmla="#ppt_w*sin(2.5*pi*$)">
                                          <p:val>
                                            <p:fltVal val="0"/>
                                          </p:val>
                                        </p:tav>
                                        <p:tav tm="100000">
                                          <p:val>
                                            <p:fltVal val="1"/>
                                          </p:val>
                                        </p:tav>
                                      </p:tavLst>
                                    </p:anim>
                                    <p:anim calcmode="lin" valueType="num">
                                      <p:cBhvr>
                                        <p:cTn id="179" dur="5000" fill="hold"/>
                                        <p:tgtEl>
                                          <p:spTgt spid="24"/>
                                        </p:tgtEl>
                                        <p:attrNameLst>
                                          <p:attrName>ppt_h</p:attrName>
                                        </p:attrNameLst>
                                      </p:cBhvr>
                                      <p:tavLst>
                                        <p:tav tm="0">
                                          <p:val>
                                            <p:strVal val="#ppt_h"/>
                                          </p:val>
                                        </p:tav>
                                        <p:tav tm="100000">
                                          <p:val>
                                            <p:strVal val="#ppt_h"/>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6"/>
                                        </p:tgtEl>
                                        <p:attrNameLst>
                                          <p:attrName>style.visibility</p:attrName>
                                        </p:attrNameLst>
                                      </p:cBhvr>
                                      <p:to>
                                        <p:strVal val="visible"/>
                                      </p:to>
                                    </p:set>
                                    <p:anim calcmode="lin" valueType="num">
                                      <p:cBhvr>
                                        <p:cTn id="182" dur="5000" fill="hold"/>
                                        <p:tgtEl>
                                          <p:spTgt spid="26"/>
                                        </p:tgtEl>
                                        <p:attrNameLst>
                                          <p:attrName>ppt_w</p:attrName>
                                        </p:attrNameLst>
                                      </p:cBhvr>
                                      <p:tavLst>
                                        <p:tav tm="0" fmla="#ppt_w*sin(2.5*pi*$)">
                                          <p:val>
                                            <p:fltVal val="0"/>
                                          </p:val>
                                        </p:tav>
                                        <p:tav tm="100000">
                                          <p:val>
                                            <p:fltVal val="1"/>
                                          </p:val>
                                        </p:tav>
                                      </p:tavLst>
                                    </p:anim>
                                    <p:anim calcmode="lin" valueType="num">
                                      <p:cBhvr>
                                        <p:cTn id="183" dur="5000" fill="hold"/>
                                        <p:tgtEl>
                                          <p:spTgt spid="26"/>
                                        </p:tgtEl>
                                        <p:attrNameLst>
                                          <p:attrName>ppt_h</p:attrName>
                                        </p:attrNameLst>
                                      </p:cBhvr>
                                      <p:tavLst>
                                        <p:tav tm="0">
                                          <p:val>
                                            <p:strVal val="#ppt_h"/>
                                          </p:val>
                                        </p:tav>
                                        <p:tav tm="100000">
                                          <p:val>
                                            <p:strVal val="#ppt_h"/>
                                          </p:val>
                                        </p:tav>
                                      </p:tavLst>
                                    </p:anim>
                                  </p:childTnLst>
                                </p:cTn>
                              </p:par>
                              <p:par>
                                <p:cTn id="184" presetID="19" presetClass="exit" presetSubtype="10" fill="hold" grpId="2" nodeType="withEffect">
                                  <p:stCondLst>
                                    <p:cond delay="0"/>
                                  </p:stCondLst>
                                  <p:childTnLst>
                                    <p:anim calcmode="lin" valueType="num">
                                      <p:cBhvr>
                                        <p:cTn id="185" dur="5000"/>
                                        <p:tgtEl>
                                          <p:spTgt spid="5"/>
                                        </p:tgtEl>
                                        <p:attrNameLst>
                                          <p:attrName>ppt_h</p:attrName>
                                        </p:attrNameLst>
                                      </p:cBhvr>
                                      <p:tavLst>
                                        <p:tav tm="0">
                                          <p:val>
                                            <p:strVal val="ppt_h"/>
                                          </p:val>
                                        </p:tav>
                                        <p:tav tm="100000">
                                          <p:val>
                                            <p:strVal val="ppt_h"/>
                                          </p:val>
                                        </p:tav>
                                      </p:tavLst>
                                    </p:anim>
                                    <p:anim calcmode="lin" valueType="num">
                                      <p:cBhvr>
                                        <p:cTn id="186"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7" dur="1" fill="hold">
                                          <p:stCondLst>
                                            <p:cond delay="4999"/>
                                          </p:stCondLst>
                                        </p:cTn>
                                        <p:tgtEl>
                                          <p:spTgt spid="5"/>
                                        </p:tgtEl>
                                        <p:attrNameLst>
                                          <p:attrName>style.visibility</p:attrName>
                                        </p:attrNameLst>
                                      </p:cBhvr>
                                      <p:to>
                                        <p:strVal val="hidden"/>
                                      </p:to>
                                    </p:set>
                                  </p:childTnLst>
                                </p:cTn>
                              </p:par>
                              <p:par>
                                <p:cTn id="188" presetID="19" presetClass="exit" presetSubtype="10" fill="hold" grpId="2" nodeType="withEffect">
                                  <p:stCondLst>
                                    <p:cond delay="0"/>
                                  </p:stCondLst>
                                  <p:childTnLst>
                                    <p:anim calcmode="lin" valueType="num">
                                      <p:cBhvr>
                                        <p:cTn id="189" dur="5000"/>
                                        <p:tgtEl>
                                          <p:spTgt spid="6"/>
                                        </p:tgtEl>
                                        <p:attrNameLst>
                                          <p:attrName>ppt_h</p:attrName>
                                        </p:attrNameLst>
                                      </p:cBhvr>
                                      <p:tavLst>
                                        <p:tav tm="0">
                                          <p:val>
                                            <p:strVal val="ppt_h"/>
                                          </p:val>
                                        </p:tav>
                                        <p:tav tm="100000">
                                          <p:val>
                                            <p:strVal val="ppt_h"/>
                                          </p:val>
                                        </p:tav>
                                      </p:tavLst>
                                    </p:anim>
                                    <p:anim calcmode="lin" valueType="num">
                                      <p:cBhvr>
                                        <p:cTn id="190"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1" dur="1" fill="hold">
                                          <p:stCondLst>
                                            <p:cond delay="4999"/>
                                          </p:stCondLst>
                                        </p:cTn>
                                        <p:tgtEl>
                                          <p:spTgt spid="6"/>
                                        </p:tgtEl>
                                        <p:attrNameLst>
                                          <p:attrName>style.visibility</p:attrName>
                                        </p:attrNameLst>
                                      </p:cBhvr>
                                      <p:to>
                                        <p:strVal val="hidden"/>
                                      </p:to>
                                    </p:set>
                                  </p:childTnLst>
                                </p:cTn>
                              </p:par>
                              <p:par>
                                <p:cTn id="192" presetID="19" presetClass="exit" presetSubtype="10" fill="hold" grpId="2" nodeType="withEffect">
                                  <p:stCondLst>
                                    <p:cond delay="0"/>
                                  </p:stCondLst>
                                  <p:childTnLst>
                                    <p:anim calcmode="lin" valueType="num">
                                      <p:cBhvr>
                                        <p:cTn id="193" dur="5000"/>
                                        <p:tgtEl>
                                          <p:spTgt spid="7"/>
                                        </p:tgtEl>
                                        <p:attrNameLst>
                                          <p:attrName>ppt_h</p:attrName>
                                        </p:attrNameLst>
                                      </p:cBhvr>
                                      <p:tavLst>
                                        <p:tav tm="0">
                                          <p:val>
                                            <p:strVal val="ppt_h"/>
                                          </p:val>
                                        </p:tav>
                                        <p:tav tm="100000">
                                          <p:val>
                                            <p:strVal val="ppt_h"/>
                                          </p:val>
                                        </p:tav>
                                      </p:tavLst>
                                    </p:anim>
                                    <p:anim calcmode="lin" valueType="num">
                                      <p:cBhvr>
                                        <p:cTn id="194"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5" dur="1" fill="hold">
                                          <p:stCondLst>
                                            <p:cond delay="4999"/>
                                          </p:stCondLst>
                                        </p:cTn>
                                        <p:tgtEl>
                                          <p:spTgt spid="7"/>
                                        </p:tgtEl>
                                        <p:attrNameLst>
                                          <p:attrName>style.visibility</p:attrName>
                                        </p:attrNameLst>
                                      </p:cBhvr>
                                      <p:to>
                                        <p:strVal val="hidden"/>
                                      </p:to>
                                    </p:set>
                                  </p:childTnLst>
                                </p:cTn>
                              </p:par>
                              <p:par>
                                <p:cTn id="196" presetID="19" presetClass="exit" presetSubtype="10" fill="hold" grpId="2" nodeType="withEffect">
                                  <p:stCondLst>
                                    <p:cond delay="0"/>
                                  </p:stCondLst>
                                  <p:childTnLst>
                                    <p:anim calcmode="lin" valueType="num">
                                      <p:cBhvr>
                                        <p:cTn id="197" dur="5000"/>
                                        <p:tgtEl>
                                          <p:spTgt spid="8"/>
                                        </p:tgtEl>
                                        <p:attrNameLst>
                                          <p:attrName>ppt_h</p:attrName>
                                        </p:attrNameLst>
                                      </p:cBhvr>
                                      <p:tavLst>
                                        <p:tav tm="0">
                                          <p:val>
                                            <p:strVal val="ppt_h"/>
                                          </p:val>
                                        </p:tav>
                                        <p:tav tm="100000">
                                          <p:val>
                                            <p:strVal val="ppt_h"/>
                                          </p:val>
                                        </p:tav>
                                      </p:tavLst>
                                    </p:anim>
                                    <p:anim calcmode="lin" valueType="num">
                                      <p:cBhvr>
                                        <p:cTn id="198"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9" dur="1" fill="hold">
                                          <p:stCondLst>
                                            <p:cond delay="4999"/>
                                          </p:stCondLst>
                                        </p:cTn>
                                        <p:tgtEl>
                                          <p:spTgt spid="8"/>
                                        </p:tgtEl>
                                        <p:attrNameLst>
                                          <p:attrName>style.visibility</p:attrName>
                                        </p:attrNameLst>
                                      </p:cBhvr>
                                      <p:to>
                                        <p:strVal val="hidden"/>
                                      </p:to>
                                    </p:set>
                                  </p:childTnLst>
                                </p:cTn>
                              </p:par>
                              <p:par>
                                <p:cTn id="200" presetID="19" presetClass="exit" presetSubtype="10" fill="hold" grpId="2" nodeType="withEffect">
                                  <p:stCondLst>
                                    <p:cond delay="0"/>
                                  </p:stCondLst>
                                  <p:childTnLst>
                                    <p:anim calcmode="lin" valueType="num">
                                      <p:cBhvr>
                                        <p:cTn id="201" dur="5000"/>
                                        <p:tgtEl>
                                          <p:spTgt spid="9"/>
                                        </p:tgtEl>
                                        <p:attrNameLst>
                                          <p:attrName>ppt_h</p:attrName>
                                        </p:attrNameLst>
                                      </p:cBhvr>
                                      <p:tavLst>
                                        <p:tav tm="0">
                                          <p:val>
                                            <p:strVal val="ppt_h"/>
                                          </p:val>
                                        </p:tav>
                                        <p:tav tm="100000">
                                          <p:val>
                                            <p:strVal val="ppt_h"/>
                                          </p:val>
                                        </p:tav>
                                      </p:tavLst>
                                    </p:anim>
                                    <p:anim calcmode="lin" valueType="num">
                                      <p:cBhvr>
                                        <p:cTn id="202"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3" dur="1" fill="hold">
                                          <p:stCondLst>
                                            <p:cond delay="4999"/>
                                          </p:stCondLst>
                                        </p:cTn>
                                        <p:tgtEl>
                                          <p:spTgt spid="9"/>
                                        </p:tgtEl>
                                        <p:attrNameLst>
                                          <p:attrName>style.visibility</p:attrName>
                                        </p:attrNameLst>
                                      </p:cBhvr>
                                      <p:to>
                                        <p:strVal val="hidden"/>
                                      </p:to>
                                    </p:set>
                                  </p:childTnLst>
                                </p:cTn>
                              </p:par>
                              <p:par>
                                <p:cTn id="204" presetID="19" presetClass="exit" presetSubtype="10" fill="hold" grpId="2" nodeType="withEffect">
                                  <p:stCondLst>
                                    <p:cond delay="0"/>
                                  </p:stCondLst>
                                  <p:childTnLst>
                                    <p:anim calcmode="lin" valueType="num">
                                      <p:cBhvr>
                                        <p:cTn id="205" dur="5000"/>
                                        <p:tgtEl>
                                          <p:spTgt spid="10"/>
                                        </p:tgtEl>
                                        <p:attrNameLst>
                                          <p:attrName>ppt_h</p:attrName>
                                        </p:attrNameLst>
                                      </p:cBhvr>
                                      <p:tavLst>
                                        <p:tav tm="0">
                                          <p:val>
                                            <p:strVal val="ppt_h"/>
                                          </p:val>
                                        </p:tav>
                                        <p:tav tm="100000">
                                          <p:val>
                                            <p:strVal val="ppt_h"/>
                                          </p:val>
                                        </p:tav>
                                      </p:tavLst>
                                    </p:anim>
                                    <p:anim calcmode="lin" valueType="num">
                                      <p:cBhvr>
                                        <p:cTn id="206"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7" dur="1" fill="hold">
                                          <p:stCondLst>
                                            <p:cond delay="4999"/>
                                          </p:stCondLst>
                                        </p:cTn>
                                        <p:tgtEl>
                                          <p:spTgt spid="10"/>
                                        </p:tgtEl>
                                        <p:attrNameLst>
                                          <p:attrName>style.visibility</p:attrName>
                                        </p:attrNameLst>
                                      </p:cBhvr>
                                      <p:to>
                                        <p:strVal val="hidden"/>
                                      </p:to>
                                    </p:set>
                                  </p:childTnLst>
                                </p:cTn>
                              </p:par>
                              <p:par>
                                <p:cTn id="208" presetID="19" presetClass="exit" presetSubtype="10" fill="hold" grpId="2" nodeType="withEffect">
                                  <p:stCondLst>
                                    <p:cond delay="0"/>
                                  </p:stCondLst>
                                  <p:childTnLst>
                                    <p:anim calcmode="lin" valueType="num">
                                      <p:cBhvr>
                                        <p:cTn id="209" dur="5000"/>
                                        <p:tgtEl>
                                          <p:spTgt spid="11"/>
                                        </p:tgtEl>
                                        <p:attrNameLst>
                                          <p:attrName>ppt_h</p:attrName>
                                        </p:attrNameLst>
                                      </p:cBhvr>
                                      <p:tavLst>
                                        <p:tav tm="0">
                                          <p:val>
                                            <p:strVal val="ppt_h"/>
                                          </p:val>
                                        </p:tav>
                                        <p:tav tm="100000">
                                          <p:val>
                                            <p:strVal val="ppt_h"/>
                                          </p:val>
                                        </p:tav>
                                      </p:tavLst>
                                    </p:anim>
                                    <p:anim calcmode="lin" valueType="num">
                                      <p:cBhvr>
                                        <p:cTn id="210"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1" dur="1" fill="hold">
                                          <p:stCondLst>
                                            <p:cond delay="4999"/>
                                          </p:stCondLst>
                                        </p:cTn>
                                        <p:tgtEl>
                                          <p:spTgt spid="11"/>
                                        </p:tgtEl>
                                        <p:attrNameLst>
                                          <p:attrName>style.visibility</p:attrName>
                                        </p:attrNameLst>
                                      </p:cBhvr>
                                      <p:to>
                                        <p:strVal val="hidden"/>
                                      </p:to>
                                    </p:set>
                                  </p:childTnLst>
                                </p:cTn>
                              </p:par>
                              <p:par>
                                <p:cTn id="212" presetID="19" presetClass="exit" presetSubtype="10" fill="hold" grpId="2" nodeType="withEffect">
                                  <p:stCondLst>
                                    <p:cond delay="0"/>
                                  </p:stCondLst>
                                  <p:childTnLst>
                                    <p:anim calcmode="lin" valueType="num">
                                      <p:cBhvr>
                                        <p:cTn id="213" dur="5000"/>
                                        <p:tgtEl>
                                          <p:spTgt spid="12"/>
                                        </p:tgtEl>
                                        <p:attrNameLst>
                                          <p:attrName>ppt_h</p:attrName>
                                        </p:attrNameLst>
                                      </p:cBhvr>
                                      <p:tavLst>
                                        <p:tav tm="0">
                                          <p:val>
                                            <p:strVal val="ppt_h"/>
                                          </p:val>
                                        </p:tav>
                                        <p:tav tm="100000">
                                          <p:val>
                                            <p:strVal val="ppt_h"/>
                                          </p:val>
                                        </p:tav>
                                      </p:tavLst>
                                    </p:anim>
                                    <p:anim calcmode="lin" valueType="num">
                                      <p:cBhvr>
                                        <p:cTn id="214"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5" dur="1" fill="hold">
                                          <p:stCondLst>
                                            <p:cond delay="4999"/>
                                          </p:stCondLst>
                                        </p:cTn>
                                        <p:tgtEl>
                                          <p:spTgt spid="12"/>
                                        </p:tgtEl>
                                        <p:attrNameLst>
                                          <p:attrName>style.visibility</p:attrName>
                                        </p:attrNameLst>
                                      </p:cBhvr>
                                      <p:to>
                                        <p:strVal val="hidden"/>
                                      </p:to>
                                    </p:set>
                                  </p:childTnLst>
                                </p:cTn>
                              </p:par>
                              <p:par>
                                <p:cTn id="216" presetID="19" presetClass="exit" presetSubtype="10" fill="hold" grpId="2" nodeType="withEffect">
                                  <p:stCondLst>
                                    <p:cond delay="0"/>
                                  </p:stCondLst>
                                  <p:childTnLst>
                                    <p:anim calcmode="lin" valueType="num">
                                      <p:cBhvr>
                                        <p:cTn id="217" dur="5000"/>
                                        <p:tgtEl>
                                          <p:spTgt spid="13"/>
                                        </p:tgtEl>
                                        <p:attrNameLst>
                                          <p:attrName>ppt_h</p:attrName>
                                        </p:attrNameLst>
                                      </p:cBhvr>
                                      <p:tavLst>
                                        <p:tav tm="0">
                                          <p:val>
                                            <p:strVal val="ppt_h"/>
                                          </p:val>
                                        </p:tav>
                                        <p:tav tm="100000">
                                          <p:val>
                                            <p:strVal val="ppt_h"/>
                                          </p:val>
                                        </p:tav>
                                      </p:tavLst>
                                    </p:anim>
                                    <p:anim calcmode="lin" valueType="num">
                                      <p:cBhvr>
                                        <p:cTn id="218"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4999"/>
                                          </p:stCondLst>
                                        </p:cTn>
                                        <p:tgtEl>
                                          <p:spTgt spid="13"/>
                                        </p:tgtEl>
                                        <p:attrNameLst>
                                          <p:attrName>style.visibility</p:attrName>
                                        </p:attrNameLst>
                                      </p:cBhvr>
                                      <p:to>
                                        <p:strVal val="hidden"/>
                                      </p:to>
                                    </p:set>
                                  </p:childTnLst>
                                </p:cTn>
                              </p:par>
                              <p:par>
                                <p:cTn id="220" presetID="19" presetClass="exit" presetSubtype="10" fill="hold" grpId="2" nodeType="withEffect">
                                  <p:stCondLst>
                                    <p:cond delay="0"/>
                                  </p:stCondLst>
                                  <p:childTnLst>
                                    <p:anim calcmode="lin" valueType="num">
                                      <p:cBhvr>
                                        <p:cTn id="221" dur="5000"/>
                                        <p:tgtEl>
                                          <p:spTgt spid="14"/>
                                        </p:tgtEl>
                                        <p:attrNameLst>
                                          <p:attrName>ppt_h</p:attrName>
                                        </p:attrNameLst>
                                      </p:cBhvr>
                                      <p:tavLst>
                                        <p:tav tm="0">
                                          <p:val>
                                            <p:strVal val="ppt_h"/>
                                          </p:val>
                                        </p:tav>
                                        <p:tav tm="100000">
                                          <p:val>
                                            <p:strVal val="ppt_h"/>
                                          </p:val>
                                        </p:tav>
                                      </p:tavLst>
                                    </p:anim>
                                    <p:anim calcmode="lin" valueType="num">
                                      <p:cBhvr>
                                        <p:cTn id="222"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3" dur="1" fill="hold">
                                          <p:stCondLst>
                                            <p:cond delay="4999"/>
                                          </p:stCondLst>
                                        </p:cTn>
                                        <p:tgtEl>
                                          <p:spTgt spid="14"/>
                                        </p:tgtEl>
                                        <p:attrNameLst>
                                          <p:attrName>style.visibility</p:attrName>
                                        </p:attrNameLst>
                                      </p:cBhvr>
                                      <p:to>
                                        <p:strVal val="hidden"/>
                                      </p:to>
                                    </p:set>
                                  </p:childTnLst>
                                </p:cTn>
                              </p:par>
                              <p:par>
                                <p:cTn id="224" presetID="19" presetClass="exit" presetSubtype="10" fill="hold" grpId="2" nodeType="withEffect">
                                  <p:stCondLst>
                                    <p:cond delay="0"/>
                                  </p:stCondLst>
                                  <p:childTnLst>
                                    <p:anim calcmode="lin" valueType="num">
                                      <p:cBhvr>
                                        <p:cTn id="225" dur="5000"/>
                                        <p:tgtEl>
                                          <p:spTgt spid="15"/>
                                        </p:tgtEl>
                                        <p:attrNameLst>
                                          <p:attrName>ppt_h</p:attrName>
                                        </p:attrNameLst>
                                      </p:cBhvr>
                                      <p:tavLst>
                                        <p:tav tm="0">
                                          <p:val>
                                            <p:strVal val="ppt_h"/>
                                          </p:val>
                                        </p:tav>
                                        <p:tav tm="100000">
                                          <p:val>
                                            <p:strVal val="ppt_h"/>
                                          </p:val>
                                        </p:tav>
                                      </p:tavLst>
                                    </p:anim>
                                    <p:anim calcmode="lin" valueType="num">
                                      <p:cBhvr>
                                        <p:cTn id="226"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7" dur="1" fill="hold">
                                          <p:stCondLst>
                                            <p:cond delay="4999"/>
                                          </p:stCondLst>
                                        </p:cTn>
                                        <p:tgtEl>
                                          <p:spTgt spid="15"/>
                                        </p:tgtEl>
                                        <p:attrNameLst>
                                          <p:attrName>style.visibility</p:attrName>
                                        </p:attrNameLst>
                                      </p:cBhvr>
                                      <p:to>
                                        <p:strVal val="hidden"/>
                                      </p:to>
                                    </p:set>
                                  </p:childTnLst>
                                </p:cTn>
                              </p:par>
                              <p:par>
                                <p:cTn id="228" presetID="19" presetClass="exit" presetSubtype="10" fill="hold" grpId="2" nodeType="withEffect">
                                  <p:stCondLst>
                                    <p:cond delay="0"/>
                                  </p:stCondLst>
                                  <p:childTnLst>
                                    <p:anim calcmode="lin" valueType="num">
                                      <p:cBhvr>
                                        <p:cTn id="229" dur="5000"/>
                                        <p:tgtEl>
                                          <p:spTgt spid="16"/>
                                        </p:tgtEl>
                                        <p:attrNameLst>
                                          <p:attrName>ppt_h</p:attrName>
                                        </p:attrNameLst>
                                      </p:cBhvr>
                                      <p:tavLst>
                                        <p:tav tm="0">
                                          <p:val>
                                            <p:strVal val="ppt_h"/>
                                          </p:val>
                                        </p:tav>
                                        <p:tav tm="100000">
                                          <p:val>
                                            <p:strVal val="ppt_h"/>
                                          </p:val>
                                        </p:tav>
                                      </p:tavLst>
                                    </p:anim>
                                    <p:anim calcmode="lin" valueType="num">
                                      <p:cBhvr>
                                        <p:cTn id="230"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1" dur="1" fill="hold">
                                          <p:stCondLst>
                                            <p:cond delay="4999"/>
                                          </p:stCondLst>
                                        </p:cTn>
                                        <p:tgtEl>
                                          <p:spTgt spid="16"/>
                                        </p:tgtEl>
                                        <p:attrNameLst>
                                          <p:attrName>style.visibility</p:attrName>
                                        </p:attrNameLst>
                                      </p:cBhvr>
                                      <p:to>
                                        <p:strVal val="hidden"/>
                                      </p:to>
                                    </p:set>
                                  </p:childTnLst>
                                </p:cTn>
                              </p:par>
                              <p:par>
                                <p:cTn id="232" presetID="19" presetClass="exit" presetSubtype="10" fill="hold" grpId="2" nodeType="withEffect">
                                  <p:stCondLst>
                                    <p:cond delay="0"/>
                                  </p:stCondLst>
                                  <p:childTnLst>
                                    <p:anim calcmode="lin" valueType="num">
                                      <p:cBhvr>
                                        <p:cTn id="233" dur="5000"/>
                                        <p:tgtEl>
                                          <p:spTgt spid="17"/>
                                        </p:tgtEl>
                                        <p:attrNameLst>
                                          <p:attrName>ppt_h</p:attrName>
                                        </p:attrNameLst>
                                      </p:cBhvr>
                                      <p:tavLst>
                                        <p:tav tm="0">
                                          <p:val>
                                            <p:strVal val="ppt_h"/>
                                          </p:val>
                                        </p:tav>
                                        <p:tav tm="100000">
                                          <p:val>
                                            <p:strVal val="ppt_h"/>
                                          </p:val>
                                        </p:tav>
                                      </p:tavLst>
                                    </p:anim>
                                    <p:anim calcmode="lin" valueType="num">
                                      <p:cBhvr>
                                        <p:cTn id="23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5" dur="1" fill="hold">
                                          <p:stCondLst>
                                            <p:cond delay="4999"/>
                                          </p:stCondLst>
                                        </p:cTn>
                                        <p:tgtEl>
                                          <p:spTgt spid="17"/>
                                        </p:tgtEl>
                                        <p:attrNameLst>
                                          <p:attrName>style.visibility</p:attrName>
                                        </p:attrNameLst>
                                      </p:cBhvr>
                                      <p:to>
                                        <p:strVal val="hidden"/>
                                      </p:to>
                                    </p:set>
                                  </p:childTnLst>
                                </p:cTn>
                              </p:par>
                              <p:par>
                                <p:cTn id="236" presetID="19" presetClass="exit" presetSubtype="10" fill="hold" grpId="2" nodeType="withEffect">
                                  <p:stCondLst>
                                    <p:cond delay="0"/>
                                  </p:stCondLst>
                                  <p:childTnLst>
                                    <p:anim calcmode="lin" valueType="num">
                                      <p:cBhvr>
                                        <p:cTn id="237" dur="5000"/>
                                        <p:tgtEl>
                                          <p:spTgt spid="18"/>
                                        </p:tgtEl>
                                        <p:attrNameLst>
                                          <p:attrName>ppt_h</p:attrName>
                                        </p:attrNameLst>
                                      </p:cBhvr>
                                      <p:tavLst>
                                        <p:tav tm="0">
                                          <p:val>
                                            <p:strVal val="ppt_h"/>
                                          </p:val>
                                        </p:tav>
                                        <p:tav tm="100000">
                                          <p:val>
                                            <p:strVal val="ppt_h"/>
                                          </p:val>
                                        </p:tav>
                                      </p:tavLst>
                                    </p:anim>
                                    <p:anim calcmode="lin" valueType="num">
                                      <p:cBhvr>
                                        <p:cTn id="238"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9" dur="1" fill="hold">
                                          <p:stCondLst>
                                            <p:cond delay="4999"/>
                                          </p:stCondLst>
                                        </p:cTn>
                                        <p:tgtEl>
                                          <p:spTgt spid="18"/>
                                        </p:tgtEl>
                                        <p:attrNameLst>
                                          <p:attrName>style.visibility</p:attrName>
                                        </p:attrNameLst>
                                      </p:cBhvr>
                                      <p:to>
                                        <p:strVal val="hidden"/>
                                      </p:to>
                                    </p:set>
                                  </p:childTnLst>
                                </p:cTn>
                              </p:par>
                              <p:par>
                                <p:cTn id="240" presetID="19" presetClass="exit" presetSubtype="10" fill="hold" grpId="2" nodeType="withEffect">
                                  <p:stCondLst>
                                    <p:cond delay="0"/>
                                  </p:stCondLst>
                                  <p:childTnLst>
                                    <p:anim calcmode="lin" valueType="num">
                                      <p:cBhvr>
                                        <p:cTn id="241" dur="5000"/>
                                        <p:tgtEl>
                                          <p:spTgt spid="19"/>
                                        </p:tgtEl>
                                        <p:attrNameLst>
                                          <p:attrName>ppt_h</p:attrName>
                                        </p:attrNameLst>
                                      </p:cBhvr>
                                      <p:tavLst>
                                        <p:tav tm="0">
                                          <p:val>
                                            <p:strVal val="ppt_h"/>
                                          </p:val>
                                        </p:tav>
                                        <p:tav tm="100000">
                                          <p:val>
                                            <p:strVal val="ppt_h"/>
                                          </p:val>
                                        </p:tav>
                                      </p:tavLst>
                                    </p:anim>
                                    <p:anim calcmode="lin" valueType="num">
                                      <p:cBhvr>
                                        <p:cTn id="242"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3" dur="1" fill="hold">
                                          <p:stCondLst>
                                            <p:cond delay="4999"/>
                                          </p:stCondLst>
                                        </p:cTn>
                                        <p:tgtEl>
                                          <p:spTgt spid="19"/>
                                        </p:tgtEl>
                                        <p:attrNameLst>
                                          <p:attrName>style.visibility</p:attrName>
                                        </p:attrNameLst>
                                      </p:cBhvr>
                                      <p:to>
                                        <p:strVal val="hidden"/>
                                      </p:to>
                                    </p:set>
                                  </p:childTnLst>
                                </p:cTn>
                              </p:par>
                              <p:par>
                                <p:cTn id="244" presetID="19" presetClass="exit" presetSubtype="10" fill="hold" grpId="2" nodeType="withEffect">
                                  <p:stCondLst>
                                    <p:cond delay="0"/>
                                  </p:stCondLst>
                                  <p:childTnLst>
                                    <p:anim calcmode="lin" valueType="num">
                                      <p:cBhvr>
                                        <p:cTn id="245" dur="5000"/>
                                        <p:tgtEl>
                                          <p:spTgt spid="20"/>
                                        </p:tgtEl>
                                        <p:attrNameLst>
                                          <p:attrName>ppt_h</p:attrName>
                                        </p:attrNameLst>
                                      </p:cBhvr>
                                      <p:tavLst>
                                        <p:tav tm="0">
                                          <p:val>
                                            <p:strVal val="ppt_h"/>
                                          </p:val>
                                        </p:tav>
                                        <p:tav tm="100000">
                                          <p:val>
                                            <p:strVal val="ppt_h"/>
                                          </p:val>
                                        </p:tav>
                                      </p:tavLst>
                                    </p:anim>
                                    <p:anim calcmode="lin" valueType="num">
                                      <p:cBhvr>
                                        <p:cTn id="246"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7" dur="1" fill="hold">
                                          <p:stCondLst>
                                            <p:cond delay="4999"/>
                                          </p:stCondLst>
                                        </p:cTn>
                                        <p:tgtEl>
                                          <p:spTgt spid="20"/>
                                        </p:tgtEl>
                                        <p:attrNameLst>
                                          <p:attrName>style.visibility</p:attrName>
                                        </p:attrNameLst>
                                      </p:cBhvr>
                                      <p:to>
                                        <p:strVal val="hidden"/>
                                      </p:to>
                                    </p:set>
                                  </p:childTnLst>
                                </p:cTn>
                              </p:par>
                              <p:par>
                                <p:cTn id="248" presetID="19" presetClass="exit" presetSubtype="10" fill="hold" grpId="2" nodeType="withEffect">
                                  <p:stCondLst>
                                    <p:cond delay="0"/>
                                  </p:stCondLst>
                                  <p:childTnLst>
                                    <p:anim calcmode="lin" valueType="num">
                                      <p:cBhvr>
                                        <p:cTn id="249" dur="5000"/>
                                        <p:tgtEl>
                                          <p:spTgt spid="21"/>
                                        </p:tgtEl>
                                        <p:attrNameLst>
                                          <p:attrName>ppt_h</p:attrName>
                                        </p:attrNameLst>
                                      </p:cBhvr>
                                      <p:tavLst>
                                        <p:tav tm="0">
                                          <p:val>
                                            <p:strVal val="ppt_h"/>
                                          </p:val>
                                        </p:tav>
                                        <p:tav tm="100000">
                                          <p:val>
                                            <p:strVal val="ppt_h"/>
                                          </p:val>
                                        </p:tav>
                                      </p:tavLst>
                                    </p:anim>
                                    <p:anim calcmode="lin" valueType="num">
                                      <p:cBhvr>
                                        <p:cTn id="250"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1" dur="1" fill="hold">
                                          <p:stCondLst>
                                            <p:cond delay="4999"/>
                                          </p:stCondLst>
                                        </p:cTn>
                                        <p:tgtEl>
                                          <p:spTgt spid="21"/>
                                        </p:tgtEl>
                                        <p:attrNameLst>
                                          <p:attrName>style.visibility</p:attrName>
                                        </p:attrNameLst>
                                      </p:cBhvr>
                                      <p:to>
                                        <p:strVal val="hidden"/>
                                      </p:to>
                                    </p:set>
                                  </p:childTnLst>
                                </p:cTn>
                              </p:par>
                              <p:par>
                                <p:cTn id="252" presetID="19" presetClass="exit" presetSubtype="10" fill="hold" grpId="2" nodeType="withEffect">
                                  <p:stCondLst>
                                    <p:cond delay="0"/>
                                  </p:stCondLst>
                                  <p:childTnLst>
                                    <p:anim calcmode="lin" valueType="num">
                                      <p:cBhvr>
                                        <p:cTn id="253" dur="5000"/>
                                        <p:tgtEl>
                                          <p:spTgt spid="22"/>
                                        </p:tgtEl>
                                        <p:attrNameLst>
                                          <p:attrName>ppt_h</p:attrName>
                                        </p:attrNameLst>
                                      </p:cBhvr>
                                      <p:tavLst>
                                        <p:tav tm="0">
                                          <p:val>
                                            <p:strVal val="ppt_h"/>
                                          </p:val>
                                        </p:tav>
                                        <p:tav tm="100000">
                                          <p:val>
                                            <p:strVal val="ppt_h"/>
                                          </p:val>
                                        </p:tav>
                                      </p:tavLst>
                                    </p:anim>
                                    <p:anim calcmode="lin" valueType="num">
                                      <p:cBhvr>
                                        <p:cTn id="254"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5" dur="1" fill="hold">
                                          <p:stCondLst>
                                            <p:cond delay="4999"/>
                                          </p:stCondLst>
                                        </p:cTn>
                                        <p:tgtEl>
                                          <p:spTgt spid="22"/>
                                        </p:tgtEl>
                                        <p:attrNameLst>
                                          <p:attrName>style.visibility</p:attrName>
                                        </p:attrNameLst>
                                      </p:cBhvr>
                                      <p:to>
                                        <p:strVal val="hidden"/>
                                      </p:to>
                                    </p:set>
                                  </p:childTnLst>
                                </p:cTn>
                              </p:par>
                              <p:par>
                                <p:cTn id="256" presetID="19" presetClass="exit" presetSubtype="10" fill="hold" grpId="2" nodeType="withEffect">
                                  <p:stCondLst>
                                    <p:cond delay="0"/>
                                  </p:stCondLst>
                                  <p:childTnLst>
                                    <p:anim calcmode="lin" valueType="num">
                                      <p:cBhvr>
                                        <p:cTn id="257" dur="5000"/>
                                        <p:tgtEl>
                                          <p:spTgt spid="23"/>
                                        </p:tgtEl>
                                        <p:attrNameLst>
                                          <p:attrName>ppt_h</p:attrName>
                                        </p:attrNameLst>
                                      </p:cBhvr>
                                      <p:tavLst>
                                        <p:tav tm="0">
                                          <p:val>
                                            <p:strVal val="ppt_h"/>
                                          </p:val>
                                        </p:tav>
                                        <p:tav tm="100000">
                                          <p:val>
                                            <p:strVal val="ppt_h"/>
                                          </p:val>
                                        </p:tav>
                                      </p:tavLst>
                                    </p:anim>
                                    <p:anim calcmode="lin" valueType="num">
                                      <p:cBhvr>
                                        <p:cTn id="258"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9" dur="1" fill="hold">
                                          <p:stCondLst>
                                            <p:cond delay="4999"/>
                                          </p:stCondLst>
                                        </p:cTn>
                                        <p:tgtEl>
                                          <p:spTgt spid="23"/>
                                        </p:tgtEl>
                                        <p:attrNameLst>
                                          <p:attrName>style.visibility</p:attrName>
                                        </p:attrNameLst>
                                      </p:cBhvr>
                                      <p:to>
                                        <p:strVal val="hidden"/>
                                      </p:to>
                                    </p:set>
                                  </p:childTnLst>
                                </p:cTn>
                              </p:par>
                              <p:par>
                                <p:cTn id="260" presetID="19" presetClass="exit" presetSubtype="10" fill="hold" grpId="2" nodeType="withEffect">
                                  <p:stCondLst>
                                    <p:cond delay="0"/>
                                  </p:stCondLst>
                                  <p:childTnLst>
                                    <p:anim calcmode="lin" valueType="num">
                                      <p:cBhvr>
                                        <p:cTn id="261" dur="5000"/>
                                        <p:tgtEl>
                                          <p:spTgt spid="24"/>
                                        </p:tgtEl>
                                        <p:attrNameLst>
                                          <p:attrName>ppt_h</p:attrName>
                                        </p:attrNameLst>
                                      </p:cBhvr>
                                      <p:tavLst>
                                        <p:tav tm="0">
                                          <p:val>
                                            <p:strVal val="ppt_h"/>
                                          </p:val>
                                        </p:tav>
                                        <p:tav tm="100000">
                                          <p:val>
                                            <p:strVal val="ppt_h"/>
                                          </p:val>
                                        </p:tav>
                                      </p:tavLst>
                                    </p:anim>
                                    <p:anim calcmode="lin" valueType="num">
                                      <p:cBhvr>
                                        <p:cTn id="262"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4999"/>
                                          </p:stCondLst>
                                        </p:cTn>
                                        <p:tgtEl>
                                          <p:spTgt spid="24"/>
                                        </p:tgtEl>
                                        <p:attrNameLst>
                                          <p:attrName>style.visibility</p:attrName>
                                        </p:attrNameLst>
                                      </p:cBhvr>
                                      <p:to>
                                        <p:strVal val="hidden"/>
                                      </p:to>
                                    </p:set>
                                  </p:childTnLst>
                                </p:cTn>
                              </p:par>
                              <p:par>
                                <p:cTn id="264" presetID="19" presetClass="exit" presetSubtype="10" fill="hold" grpId="2" nodeType="withEffect">
                                  <p:stCondLst>
                                    <p:cond delay="0"/>
                                  </p:stCondLst>
                                  <p:childTnLst>
                                    <p:anim calcmode="lin" valueType="num">
                                      <p:cBhvr>
                                        <p:cTn id="265" dur="5000"/>
                                        <p:tgtEl>
                                          <p:spTgt spid="25"/>
                                        </p:tgtEl>
                                        <p:attrNameLst>
                                          <p:attrName>ppt_h</p:attrName>
                                        </p:attrNameLst>
                                      </p:cBhvr>
                                      <p:tavLst>
                                        <p:tav tm="0">
                                          <p:val>
                                            <p:strVal val="ppt_h"/>
                                          </p:val>
                                        </p:tav>
                                        <p:tav tm="100000">
                                          <p:val>
                                            <p:strVal val="ppt_h"/>
                                          </p:val>
                                        </p:tav>
                                      </p:tavLst>
                                    </p:anim>
                                    <p:anim calcmode="lin" valueType="num">
                                      <p:cBhvr>
                                        <p:cTn id="26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7" dur="1" fill="hold">
                                          <p:stCondLst>
                                            <p:cond delay="4999"/>
                                          </p:stCondLst>
                                        </p:cTn>
                                        <p:tgtEl>
                                          <p:spTgt spid="25"/>
                                        </p:tgtEl>
                                        <p:attrNameLst>
                                          <p:attrName>style.visibility</p:attrName>
                                        </p:attrNameLst>
                                      </p:cBhvr>
                                      <p:to>
                                        <p:strVal val="hidden"/>
                                      </p:to>
                                    </p:set>
                                  </p:childTnLst>
                                </p:cTn>
                              </p:par>
                              <p:par>
                                <p:cTn id="268" presetID="19" presetClass="exit" presetSubtype="10" fill="hold" grpId="2" nodeType="withEffect">
                                  <p:stCondLst>
                                    <p:cond delay="0"/>
                                  </p:stCondLst>
                                  <p:childTnLst>
                                    <p:anim calcmode="lin" valueType="num">
                                      <p:cBhvr>
                                        <p:cTn id="269" dur="5000"/>
                                        <p:tgtEl>
                                          <p:spTgt spid="26"/>
                                        </p:tgtEl>
                                        <p:attrNameLst>
                                          <p:attrName>ppt_h</p:attrName>
                                        </p:attrNameLst>
                                      </p:cBhvr>
                                      <p:tavLst>
                                        <p:tav tm="0">
                                          <p:val>
                                            <p:strVal val="ppt_h"/>
                                          </p:val>
                                        </p:tav>
                                        <p:tav tm="100000">
                                          <p:val>
                                            <p:strVal val="ppt_h"/>
                                          </p:val>
                                        </p:tav>
                                      </p:tavLst>
                                    </p:anim>
                                    <p:anim calcmode="lin" valueType="num">
                                      <p:cBhvr>
                                        <p:cTn id="270"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1" dur="1" fill="hold">
                                          <p:stCondLst>
                                            <p:cond delay="4999"/>
                                          </p:stCondLst>
                                        </p:cTn>
                                        <p:tgtEl>
                                          <p:spTgt spid="26"/>
                                        </p:tgtEl>
                                        <p:attrNameLst>
                                          <p:attrName>style.visibility</p:attrName>
                                        </p:attrNameLst>
                                      </p:cBhvr>
                                      <p:to>
                                        <p:strVal val="hidden"/>
                                      </p:to>
                                    </p:set>
                                  </p:childTnLst>
                                </p:cTn>
                              </p:par>
                              <p:par>
                                <p:cTn id="272" presetID="2" presetClass="exit" presetSubtype="4" fill="hold" grpId="3" nodeType="withEffect">
                                  <p:stCondLst>
                                    <p:cond delay="0"/>
                                  </p:stCondLst>
                                  <p:childTnLst>
                                    <p:anim calcmode="lin" valueType="num">
                                      <p:cBhvr additive="base">
                                        <p:cTn id="273" dur="5000"/>
                                        <p:tgtEl>
                                          <p:spTgt spid="5"/>
                                        </p:tgtEl>
                                        <p:attrNameLst>
                                          <p:attrName>ppt_x</p:attrName>
                                        </p:attrNameLst>
                                      </p:cBhvr>
                                      <p:tavLst>
                                        <p:tav tm="0">
                                          <p:val>
                                            <p:strVal val="ppt_x"/>
                                          </p:val>
                                        </p:tav>
                                        <p:tav tm="100000">
                                          <p:val>
                                            <p:strVal val="ppt_x"/>
                                          </p:val>
                                        </p:tav>
                                      </p:tavLst>
                                    </p:anim>
                                    <p:anim calcmode="lin" valueType="num">
                                      <p:cBhvr additive="base">
                                        <p:cTn id="274" dur="5000"/>
                                        <p:tgtEl>
                                          <p:spTgt spid="5"/>
                                        </p:tgtEl>
                                        <p:attrNameLst>
                                          <p:attrName>ppt_y</p:attrName>
                                        </p:attrNameLst>
                                      </p:cBhvr>
                                      <p:tavLst>
                                        <p:tav tm="0">
                                          <p:val>
                                            <p:strVal val="ppt_y"/>
                                          </p:val>
                                        </p:tav>
                                        <p:tav tm="100000">
                                          <p:val>
                                            <p:strVal val="1+ppt_h/2"/>
                                          </p:val>
                                        </p:tav>
                                      </p:tavLst>
                                    </p:anim>
                                    <p:set>
                                      <p:cBhvr>
                                        <p:cTn id="275" dur="1" fill="hold">
                                          <p:stCondLst>
                                            <p:cond delay="4999"/>
                                          </p:stCondLst>
                                        </p:cTn>
                                        <p:tgtEl>
                                          <p:spTgt spid="5"/>
                                        </p:tgtEl>
                                        <p:attrNameLst>
                                          <p:attrName>style.visibility</p:attrName>
                                        </p:attrNameLst>
                                      </p:cBhvr>
                                      <p:to>
                                        <p:strVal val="hidden"/>
                                      </p:to>
                                    </p:set>
                                  </p:childTnLst>
                                </p:cTn>
                              </p:par>
                              <p:par>
                                <p:cTn id="276" presetID="2" presetClass="exit" presetSubtype="4" fill="hold" grpId="3" nodeType="withEffect">
                                  <p:stCondLst>
                                    <p:cond delay="0"/>
                                  </p:stCondLst>
                                  <p:childTnLst>
                                    <p:anim calcmode="lin" valueType="num">
                                      <p:cBhvr additive="base">
                                        <p:cTn id="277" dur="5000"/>
                                        <p:tgtEl>
                                          <p:spTgt spid="7"/>
                                        </p:tgtEl>
                                        <p:attrNameLst>
                                          <p:attrName>ppt_x</p:attrName>
                                        </p:attrNameLst>
                                      </p:cBhvr>
                                      <p:tavLst>
                                        <p:tav tm="0">
                                          <p:val>
                                            <p:strVal val="ppt_x"/>
                                          </p:val>
                                        </p:tav>
                                        <p:tav tm="100000">
                                          <p:val>
                                            <p:strVal val="ppt_x"/>
                                          </p:val>
                                        </p:tav>
                                      </p:tavLst>
                                    </p:anim>
                                    <p:anim calcmode="lin" valueType="num">
                                      <p:cBhvr additive="base">
                                        <p:cTn id="278" dur="5000"/>
                                        <p:tgtEl>
                                          <p:spTgt spid="7"/>
                                        </p:tgtEl>
                                        <p:attrNameLst>
                                          <p:attrName>ppt_y</p:attrName>
                                        </p:attrNameLst>
                                      </p:cBhvr>
                                      <p:tavLst>
                                        <p:tav tm="0">
                                          <p:val>
                                            <p:strVal val="ppt_y"/>
                                          </p:val>
                                        </p:tav>
                                        <p:tav tm="100000">
                                          <p:val>
                                            <p:strVal val="1+ppt_h/2"/>
                                          </p:val>
                                        </p:tav>
                                      </p:tavLst>
                                    </p:anim>
                                    <p:set>
                                      <p:cBhvr>
                                        <p:cTn id="279" dur="1" fill="hold">
                                          <p:stCondLst>
                                            <p:cond delay="4999"/>
                                          </p:stCondLst>
                                        </p:cTn>
                                        <p:tgtEl>
                                          <p:spTgt spid="7"/>
                                        </p:tgtEl>
                                        <p:attrNameLst>
                                          <p:attrName>style.visibility</p:attrName>
                                        </p:attrNameLst>
                                      </p:cBhvr>
                                      <p:to>
                                        <p:strVal val="hidden"/>
                                      </p:to>
                                    </p:set>
                                  </p:childTnLst>
                                </p:cTn>
                              </p:par>
                              <p:par>
                                <p:cTn id="280" presetID="2" presetClass="exit" presetSubtype="4" fill="hold" grpId="3" nodeType="withEffect">
                                  <p:stCondLst>
                                    <p:cond delay="0"/>
                                  </p:stCondLst>
                                  <p:childTnLst>
                                    <p:anim calcmode="lin" valueType="num">
                                      <p:cBhvr additive="base">
                                        <p:cTn id="281" dur="5000"/>
                                        <p:tgtEl>
                                          <p:spTgt spid="9"/>
                                        </p:tgtEl>
                                        <p:attrNameLst>
                                          <p:attrName>ppt_x</p:attrName>
                                        </p:attrNameLst>
                                      </p:cBhvr>
                                      <p:tavLst>
                                        <p:tav tm="0">
                                          <p:val>
                                            <p:strVal val="ppt_x"/>
                                          </p:val>
                                        </p:tav>
                                        <p:tav tm="100000">
                                          <p:val>
                                            <p:strVal val="ppt_x"/>
                                          </p:val>
                                        </p:tav>
                                      </p:tavLst>
                                    </p:anim>
                                    <p:anim calcmode="lin" valueType="num">
                                      <p:cBhvr additive="base">
                                        <p:cTn id="282" dur="5000"/>
                                        <p:tgtEl>
                                          <p:spTgt spid="9"/>
                                        </p:tgtEl>
                                        <p:attrNameLst>
                                          <p:attrName>ppt_y</p:attrName>
                                        </p:attrNameLst>
                                      </p:cBhvr>
                                      <p:tavLst>
                                        <p:tav tm="0">
                                          <p:val>
                                            <p:strVal val="ppt_y"/>
                                          </p:val>
                                        </p:tav>
                                        <p:tav tm="100000">
                                          <p:val>
                                            <p:strVal val="1+ppt_h/2"/>
                                          </p:val>
                                        </p:tav>
                                      </p:tavLst>
                                    </p:anim>
                                    <p:set>
                                      <p:cBhvr>
                                        <p:cTn id="283" dur="1" fill="hold">
                                          <p:stCondLst>
                                            <p:cond delay="4999"/>
                                          </p:stCondLst>
                                        </p:cTn>
                                        <p:tgtEl>
                                          <p:spTgt spid="9"/>
                                        </p:tgtEl>
                                        <p:attrNameLst>
                                          <p:attrName>style.visibility</p:attrName>
                                        </p:attrNameLst>
                                      </p:cBhvr>
                                      <p:to>
                                        <p:strVal val="hidden"/>
                                      </p:to>
                                    </p:set>
                                  </p:childTnLst>
                                </p:cTn>
                              </p:par>
                              <p:par>
                                <p:cTn id="284" presetID="2" presetClass="exit" presetSubtype="4" fill="hold" grpId="3" nodeType="withEffect">
                                  <p:stCondLst>
                                    <p:cond delay="0"/>
                                  </p:stCondLst>
                                  <p:childTnLst>
                                    <p:anim calcmode="lin" valueType="num">
                                      <p:cBhvr additive="base">
                                        <p:cTn id="285" dur="5000"/>
                                        <p:tgtEl>
                                          <p:spTgt spid="11"/>
                                        </p:tgtEl>
                                        <p:attrNameLst>
                                          <p:attrName>ppt_x</p:attrName>
                                        </p:attrNameLst>
                                      </p:cBhvr>
                                      <p:tavLst>
                                        <p:tav tm="0">
                                          <p:val>
                                            <p:strVal val="ppt_x"/>
                                          </p:val>
                                        </p:tav>
                                        <p:tav tm="100000">
                                          <p:val>
                                            <p:strVal val="ppt_x"/>
                                          </p:val>
                                        </p:tav>
                                      </p:tavLst>
                                    </p:anim>
                                    <p:anim calcmode="lin" valueType="num">
                                      <p:cBhvr additive="base">
                                        <p:cTn id="286" dur="5000"/>
                                        <p:tgtEl>
                                          <p:spTgt spid="11"/>
                                        </p:tgtEl>
                                        <p:attrNameLst>
                                          <p:attrName>ppt_y</p:attrName>
                                        </p:attrNameLst>
                                      </p:cBhvr>
                                      <p:tavLst>
                                        <p:tav tm="0">
                                          <p:val>
                                            <p:strVal val="ppt_y"/>
                                          </p:val>
                                        </p:tav>
                                        <p:tav tm="100000">
                                          <p:val>
                                            <p:strVal val="1+ppt_h/2"/>
                                          </p:val>
                                        </p:tav>
                                      </p:tavLst>
                                    </p:anim>
                                    <p:set>
                                      <p:cBhvr>
                                        <p:cTn id="287" dur="1" fill="hold">
                                          <p:stCondLst>
                                            <p:cond delay="4999"/>
                                          </p:stCondLst>
                                        </p:cTn>
                                        <p:tgtEl>
                                          <p:spTgt spid="11"/>
                                        </p:tgtEl>
                                        <p:attrNameLst>
                                          <p:attrName>style.visibility</p:attrName>
                                        </p:attrNameLst>
                                      </p:cBhvr>
                                      <p:to>
                                        <p:strVal val="hidden"/>
                                      </p:to>
                                    </p:set>
                                  </p:childTnLst>
                                </p:cTn>
                              </p:par>
                              <p:par>
                                <p:cTn id="288" presetID="2" presetClass="exit" presetSubtype="4" fill="hold" grpId="3" nodeType="withEffect">
                                  <p:stCondLst>
                                    <p:cond delay="0"/>
                                  </p:stCondLst>
                                  <p:childTnLst>
                                    <p:anim calcmode="lin" valueType="num">
                                      <p:cBhvr additive="base">
                                        <p:cTn id="289" dur="5000"/>
                                        <p:tgtEl>
                                          <p:spTgt spid="13"/>
                                        </p:tgtEl>
                                        <p:attrNameLst>
                                          <p:attrName>ppt_x</p:attrName>
                                        </p:attrNameLst>
                                      </p:cBhvr>
                                      <p:tavLst>
                                        <p:tav tm="0">
                                          <p:val>
                                            <p:strVal val="ppt_x"/>
                                          </p:val>
                                        </p:tav>
                                        <p:tav tm="100000">
                                          <p:val>
                                            <p:strVal val="ppt_x"/>
                                          </p:val>
                                        </p:tav>
                                      </p:tavLst>
                                    </p:anim>
                                    <p:anim calcmode="lin" valueType="num">
                                      <p:cBhvr additive="base">
                                        <p:cTn id="290" dur="5000"/>
                                        <p:tgtEl>
                                          <p:spTgt spid="13"/>
                                        </p:tgtEl>
                                        <p:attrNameLst>
                                          <p:attrName>ppt_y</p:attrName>
                                        </p:attrNameLst>
                                      </p:cBhvr>
                                      <p:tavLst>
                                        <p:tav tm="0">
                                          <p:val>
                                            <p:strVal val="ppt_y"/>
                                          </p:val>
                                        </p:tav>
                                        <p:tav tm="100000">
                                          <p:val>
                                            <p:strVal val="1+ppt_h/2"/>
                                          </p:val>
                                        </p:tav>
                                      </p:tavLst>
                                    </p:anim>
                                    <p:set>
                                      <p:cBhvr>
                                        <p:cTn id="291" dur="1" fill="hold">
                                          <p:stCondLst>
                                            <p:cond delay="4999"/>
                                          </p:stCondLst>
                                        </p:cTn>
                                        <p:tgtEl>
                                          <p:spTgt spid="13"/>
                                        </p:tgtEl>
                                        <p:attrNameLst>
                                          <p:attrName>style.visibility</p:attrName>
                                        </p:attrNameLst>
                                      </p:cBhvr>
                                      <p:to>
                                        <p:strVal val="hidden"/>
                                      </p:to>
                                    </p:set>
                                  </p:childTnLst>
                                </p:cTn>
                              </p:par>
                              <p:par>
                                <p:cTn id="292" presetID="2" presetClass="exit" presetSubtype="4" fill="hold" grpId="3" nodeType="withEffect">
                                  <p:stCondLst>
                                    <p:cond delay="0"/>
                                  </p:stCondLst>
                                  <p:childTnLst>
                                    <p:anim calcmode="lin" valueType="num">
                                      <p:cBhvr additive="base">
                                        <p:cTn id="293" dur="5000"/>
                                        <p:tgtEl>
                                          <p:spTgt spid="15"/>
                                        </p:tgtEl>
                                        <p:attrNameLst>
                                          <p:attrName>ppt_x</p:attrName>
                                        </p:attrNameLst>
                                      </p:cBhvr>
                                      <p:tavLst>
                                        <p:tav tm="0">
                                          <p:val>
                                            <p:strVal val="ppt_x"/>
                                          </p:val>
                                        </p:tav>
                                        <p:tav tm="100000">
                                          <p:val>
                                            <p:strVal val="ppt_x"/>
                                          </p:val>
                                        </p:tav>
                                      </p:tavLst>
                                    </p:anim>
                                    <p:anim calcmode="lin" valueType="num">
                                      <p:cBhvr additive="base">
                                        <p:cTn id="294" dur="5000"/>
                                        <p:tgtEl>
                                          <p:spTgt spid="15"/>
                                        </p:tgtEl>
                                        <p:attrNameLst>
                                          <p:attrName>ppt_y</p:attrName>
                                        </p:attrNameLst>
                                      </p:cBhvr>
                                      <p:tavLst>
                                        <p:tav tm="0">
                                          <p:val>
                                            <p:strVal val="ppt_y"/>
                                          </p:val>
                                        </p:tav>
                                        <p:tav tm="100000">
                                          <p:val>
                                            <p:strVal val="1+ppt_h/2"/>
                                          </p:val>
                                        </p:tav>
                                      </p:tavLst>
                                    </p:anim>
                                    <p:set>
                                      <p:cBhvr>
                                        <p:cTn id="295" dur="1" fill="hold">
                                          <p:stCondLst>
                                            <p:cond delay="4999"/>
                                          </p:stCondLst>
                                        </p:cTn>
                                        <p:tgtEl>
                                          <p:spTgt spid="15"/>
                                        </p:tgtEl>
                                        <p:attrNameLst>
                                          <p:attrName>style.visibility</p:attrName>
                                        </p:attrNameLst>
                                      </p:cBhvr>
                                      <p:to>
                                        <p:strVal val="hidden"/>
                                      </p:to>
                                    </p:set>
                                  </p:childTnLst>
                                </p:cTn>
                              </p:par>
                              <p:par>
                                <p:cTn id="296" presetID="2" presetClass="exit" presetSubtype="4" fill="hold" grpId="3" nodeType="withEffect">
                                  <p:stCondLst>
                                    <p:cond delay="0"/>
                                  </p:stCondLst>
                                  <p:childTnLst>
                                    <p:anim calcmode="lin" valueType="num">
                                      <p:cBhvr additive="base">
                                        <p:cTn id="297" dur="5000"/>
                                        <p:tgtEl>
                                          <p:spTgt spid="17"/>
                                        </p:tgtEl>
                                        <p:attrNameLst>
                                          <p:attrName>ppt_x</p:attrName>
                                        </p:attrNameLst>
                                      </p:cBhvr>
                                      <p:tavLst>
                                        <p:tav tm="0">
                                          <p:val>
                                            <p:strVal val="ppt_x"/>
                                          </p:val>
                                        </p:tav>
                                        <p:tav tm="100000">
                                          <p:val>
                                            <p:strVal val="ppt_x"/>
                                          </p:val>
                                        </p:tav>
                                      </p:tavLst>
                                    </p:anim>
                                    <p:anim calcmode="lin" valueType="num">
                                      <p:cBhvr additive="base">
                                        <p:cTn id="298" dur="5000"/>
                                        <p:tgtEl>
                                          <p:spTgt spid="17"/>
                                        </p:tgtEl>
                                        <p:attrNameLst>
                                          <p:attrName>ppt_y</p:attrName>
                                        </p:attrNameLst>
                                      </p:cBhvr>
                                      <p:tavLst>
                                        <p:tav tm="0">
                                          <p:val>
                                            <p:strVal val="ppt_y"/>
                                          </p:val>
                                        </p:tav>
                                        <p:tav tm="100000">
                                          <p:val>
                                            <p:strVal val="1+ppt_h/2"/>
                                          </p:val>
                                        </p:tav>
                                      </p:tavLst>
                                    </p:anim>
                                    <p:set>
                                      <p:cBhvr>
                                        <p:cTn id="299" dur="1" fill="hold">
                                          <p:stCondLst>
                                            <p:cond delay="4999"/>
                                          </p:stCondLst>
                                        </p:cTn>
                                        <p:tgtEl>
                                          <p:spTgt spid="17"/>
                                        </p:tgtEl>
                                        <p:attrNameLst>
                                          <p:attrName>style.visibility</p:attrName>
                                        </p:attrNameLst>
                                      </p:cBhvr>
                                      <p:to>
                                        <p:strVal val="hidden"/>
                                      </p:to>
                                    </p:set>
                                  </p:childTnLst>
                                </p:cTn>
                              </p:par>
                              <p:par>
                                <p:cTn id="300" presetID="2" presetClass="exit" presetSubtype="4" fill="hold" grpId="3" nodeType="withEffect">
                                  <p:stCondLst>
                                    <p:cond delay="0"/>
                                  </p:stCondLst>
                                  <p:childTnLst>
                                    <p:anim calcmode="lin" valueType="num">
                                      <p:cBhvr additive="base">
                                        <p:cTn id="301" dur="5000"/>
                                        <p:tgtEl>
                                          <p:spTgt spid="19"/>
                                        </p:tgtEl>
                                        <p:attrNameLst>
                                          <p:attrName>ppt_x</p:attrName>
                                        </p:attrNameLst>
                                      </p:cBhvr>
                                      <p:tavLst>
                                        <p:tav tm="0">
                                          <p:val>
                                            <p:strVal val="ppt_x"/>
                                          </p:val>
                                        </p:tav>
                                        <p:tav tm="100000">
                                          <p:val>
                                            <p:strVal val="ppt_x"/>
                                          </p:val>
                                        </p:tav>
                                      </p:tavLst>
                                    </p:anim>
                                    <p:anim calcmode="lin" valueType="num">
                                      <p:cBhvr additive="base">
                                        <p:cTn id="302" dur="5000"/>
                                        <p:tgtEl>
                                          <p:spTgt spid="19"/>
                                        </p:tgtEl>
                                        <p:attrNameLst>
                                          <p:attrName>ppt_y</p:attrName>
                                        </p:attrNameLst>
                                      </p:cBhvr>
                                      <p:tavLst>
                                        <p:tav tm="0">
                                          <p:val>
                                            <p:strVal val="ppt_y"/>
                                          </p:val>
                                        </p:tav>
                                        <p:tav tm="100000">
                                          <p:val>
                                            <p:strVal val="1+ppt_h/2"/>
                                          </p:val>
                                        </p:tav>
                                      </p:tavLst>
                                    </p:anim>
                                    <p:set>
                                      <p:cBhvr>
                                        <p:cTn id="303" dur="1" fill="hold">
                                          <p:stCondLst>
                                            <p:cond delay="4999"/>
                                          </p:stCondLst>
                                        </p:cTn>
                                        <p:tgtEl>
                                          <p:spTgt spid="19"/>
                                        </p:tgtEl>
                                        <p:attrNameLst>
                                          <p:attrName>style.visibility</p:attrName>
                                        </p:attrNameLst>
                                      </p:cBhvr>
                                      <p:to>
                                        <p:strVal val="hidden"/>
                                      </p:to>
                                    </p:set>
                                  </p:childTnLst>
                                </p:cTn>
                              </p:par>
                              <p:par>
                                <p:cTn id="304" presetID="2" presetClass="exit" presetSubtype="4" fill="hold" grpId="3" nodeType="withEffect">
                                  <p:stCondLst>
                                    <p:cond delay="0"/>
                                  </p:stCondLst>
                                  <p:childTnLst>
                                    <p:anim calcmode="lin" valueType="num">
                                      <p:cBhvr additive="base">
                                        <p:cTn id="305" dur="5000"/>
                                        <p:tgtEl>
                                          <p:spTgt spid="21"/>
                                        </p:tgtEl>
                                        <p:attrNameLst>
                                          <p:attrName>ppt_x</p:attrName>
                                        </p:attrNameLst>
                                      </p:cBhvr>
                                      <p:tavLst>
                                        <p:tav tm="0">
                                          <p:val>
                                            <p:strVal val="ppt_x"/>
                                          </p:val>
                                        </p:tav>
                                        <p:tav tm="100000">
                                          <p:val>
                                            <p:strVal val="ppt_x"/>
                                          </p:val>
                                        </p:tav>
                                      </p:tavLst>
                                    </p:anim>
                                    <p:anim calcmode="lin" valueType="num">
                                      <p:cBhvr additive="base">
                                        <p:cTn id="306" dur="5000"/>
                                        <p:tgtEl>
                                          <p:spTgt spid="21"/>
                                        </p:tgtEl>
                                        <p:attrNameLst>
                                          <p:attrName>ppt_y</p:attrName>
                                        </p:attrNameLst>
                                      </p:cBhvr>
                                      <p:tavLst>
                                        <p:tav tm="0">
                                          <p:val>
                                            <p:strVal val="ppt_y"/>
                                          </p:val>
                                        </p:tav>
                                        <p:tav tm="100000">
                                          <p:val>
                                            <p:strVal val="1+ppt_h/2"/>
                                          </p:val>
                                        </p:tav>
                                      </p:tavLst>
                                    </p:anim>
                                    <p:set>
                                      <p:cBhvr>
                                        <p:cTn id="307" dur="1" fill="hold">
                                          <p:stCondLst>
                                            <p:cond delay="4999"/>
                                          </p:stCondLst>
                                        </p:cTn>
                                        <p:tgtEl>
                                          <p:spTgt spid="21"/>
                                        </p:tgtEl>
                                        <p:attrNameLst>
                                          <p:attrName>style.visibility</p:attrName>
                                        </p:attrNameLst>
                                      </p:cBhvr>
                                      <p:to>
                                        <p:strVal val="hidden"/>
                                      </p:to>
                                    </p:set>
                                  </p:childTnLst>
                                </p:cTn>
                              </p:par>
                              <p:par>
                                <p:cTn id="308" presetID="2" presetClass="exit" presetSubtype="4" fill="hold" grpId="3" nodeType="withEffect">
                                  <p:stCondLst>
                                    <p:cond delay="0"/>
                                  </p:stCondLst>
                                  <p:childTnLst>
                                    <p:anim calcmode="lin" valueType="num">
                                      <p:cBhvr additive="base">
                                        <p:cTn id="309" dur="5000"/>
                                        <p:tgtEl>
                                          <p:spTgt spid="23"/>
                                        </p:tgtEl>
                                        <p:attrNameLst>
                                          <p:attrName>ppt_x</p:attrName>
                                        </p:attrNameLst>
                                      </p:cBhvr>
                                      <p:tavLst>
                                        <p:tav tm="0">
                                          <p:val>
                                            <p:strVal val="ppt_x"/>
                                          </p:val>
                                        </p:tav>
                                        <p:tav tm="100000">
                                          <p:val>
                                            <p:strVal val="ppt_x"/>
                                          </p:val>
                                        </p:tav>
                                      </p:tavLst>
                                    </p:anim>
                                    <p:anim calcmode="lin" valueType="num">
                                      <p:cBhvr additive="base">
                                        <p:cTn id="310" dur="5000"/>
                                        <p:tgtEl>
                                          <p:spTgt spid="23"/>
                                        </p:tgtEl>
                                        <p:attrNameLst>
                                          <p:attrName>ppt_y</p:attrName>
                                        </p:attrNameLst>
                                      </p:cBhvr>
                                      <p:tavLst>
                                        <p:tav tm="0">
                                          <p:val>
                                            <p:strVal val="ppt_y"/>
                                          </p:val>
                                        </p:tav>
                                        <p:tav tm="100000">
                                          <p:val>
                                            <p:strVal val="1+ppt_h/2"/>
                                          </p:val>
                                        </p:tav>
                                      </p:tavLst>
                                    </p:anim>
                                    <p:set>
                                      <p:cBhvr>
                                        <p:cTn id="311" dur="1" fill="hold">
                                          <p:stCondLst>
                                            <p:cond delay="4999"/>
                                          </p:stCondLst>
                                        </p:cTn>
                                        <p:tgtEl>
                                          <p:spTgt spid="23"/>
                                        </p:tgtEl>
                                        <p:attrNameLst>
                                          <p:attrName>style.visibility</p:attrName>
                                        </p:attrNameLst>
                                      </p:cBhvr>
                                      <p:to>
                                        <p:strVal val="hidden"/>
                                      </p:to>
                                    </p:set>
                                  </p:childTnLst>
                                </p:cTn>
                              </p:par>
                              <p:par>
                                <p:cTn id="312" presetID="2" presetClass="exit" presetSubtype="4" fill="hold" grpId="3" nodeType="withEffect">
                                  <p:stCondLst>
                                    <p:cond delay="0"/>
                                  </p:stCondLst>
                                  <p:childTnLst>
                                    <p:anim calcmode="lin" valueType="num">
                                      <p:cBhvr additive="base">
                                        <p:cTn id="313" dur="5000"/>
                                        <p:tgtEl>
                                          <p:spTgt spid="25"/>
                                        </p:tgtEl>
                                        <p:attrNameLst>
                                          <p:attrName>ppt_x</p:attrName>
                                        </p:attrNameLst>
                                      </p:cBhvr>
                                      <p:tavLst>
                                        <p:tav tm="0">
                                          <p:val>
                                            <p:strVal val="ppt_x"/>
                                          </p:val>
                                        </p:tav>
                                        <p:tav tm="100000">
                                          <p:val>
                                            <p:strVal val="ppt_x"/>
                                          </p:val>
                                        </p:tav>
                                      </p:tavLst>
                                    </p:anim>
                                    <p:anim calcmode="lin" valueType="num">
                                      <p:cBhvr additive="base">
                                        <p:cTn id="314" dur="5000"/>
                                        <p:tgtEl>
                                          <p:spTgt spid="25"/>
                                        </p:tgtEl>
                                        <p:attrNameLst>
                                          <p:attrName>ppt_y</p:attrName>
                                        </p:attrNameLst>
                                      </p:cBhvr>
                                      <p:tavLst>
                                        <p:tav tm="0">
                                          <p:val>
                                            <p:strVal val="ppt_y"/>
                                          </p:val>
                                        </p:tav>
                                        <p:tav tm="100000">
                                          <p:val>
                                            <p:strVal val="1+ppt_h/2"/>
                                          </p:val>
                                        </p:tav>
                                      </p:tavLst>
                                    </p:anim>
                                    <p:set>
                                      <p:cBhvr>
                                        <p:cTn id="315" dur="1" fill="hold">
                                          <p:stCondLst>
                                            <p:cond delay="4999"/>
                                          </p:stCondLst>
                                        </p:cTn>
                                        <p:tgtEl>
                                          <p:spTgt spid="25"/>
                                        </p:tgtEl>
                                        <p:attrNameLst>
                                          <p:attrName>style.visibility</p:attrName>
                                        </p:attrNameLst>
                                      </p:cBhvr>
                                      <p:to>
                                        <p:strVal val="hidden"/>
                                      </p:to>
                                    </p:set>
                                  </p:childTnLst>
                                </p:cTn>
                              </p:par>
                              <p:par>
                                <p:cTn id="316" presetID="2" presetClass="exit" presetSubtype="1" fill="hold" grpId="3" nodeType="withEffect">
                                  <p:stCondLst>
                                    <p:cond delay="0"/>
                                  </p:stCondLst>
                                  <p:childTnLst>
                                    <p:anim calcmode="lin" valueType="num">
                                      <p:cBhvr additive="base">
                                        <p:cTn id="317" dur="5000"/>
                                        <p:tgtEl>
                                          <p:spTgt spid="6"/>
                                        </p:tgtEl>
                                        <p:attrNameLst>
                                          <p:attrName>ppt_x</p:attrName>
                                        </p:attrNameLst>
                                      </p:cBhvr>
                                      <p:tavLst>
                                        <p:tav tm="0">
                                          <p:val>
                                            <p:strVal val="ppt_x"/>
                                          </p:val>
                                        </p:tav>
                                        <p:tav tm="100000">
                                          <p:val>
                                            <p:strVal val="ppt_x"/>
                                          </p:val>
                                        </p:tav>
                                      </p:tavLst>
                                    </p:anim>
                                    <p:anim calcmode="lin" valueType="num">
                                      <p:cBhvr additive="base">
                                        <p:cTn id="318" dur="5000"/>
                                        <p:tgtEl>
                                          <p:spTgt spid="6"/>
                                        </p:tgtEl>
                                        <p:attrNameLst>
                                          <p:attrName>ppt_y</p:attrName>
                                        </p:attrNameLst>
                                      </p:cBhvr>
                                      <p:tavLst>
                                        <p:tav tm="0">
                                          <p:val>
                                            <p:strVal val="ppt_y"/>
                                          </p:val>
                                        </p:tav>
                                        <p:tav tm="100000">
                                          <p:val>
                                            <p:strVal val="0-ppt_h/2"/>
                                          </p:val>
                                        </p:tav>
                                      </p:tavLst>
                                    </p:anim>
                                    <p:set>
                                      <p:cBhvr>
                                        <p:cTn id="319" dur="1" fill="hold">
                                          <p:stCondLst>
                                            <p:cond delay="4999"/>
                                          </p:stCondLst>
                                        </p:cTn>
                                        <p:tgtEl>
                                          <p:spTgt spid="6"/>
                                        </p:tgtEl>
                                        <p:attrNameLst>
                                          <p:attrName>style.visibility</p:attrName>
                                        </p:attrNameLst>
                                      </p:cBhvr>
                                      <p:to>
                                        <p:strVal val="hidden"/>
                                      </p:to>
                                    </p:set>
                                  </p:childTnLst>
                                </p:cTn>
                              </p:par>
                              <p:par>
                                <p:cTn id="320" presetID="2" presetClass="exit" presetSubtype="1" fill="hold" grpId="3" nodeType="withEffect">
                                  <p:stCondLst>
                                    <p:cond delay="0"/>
                                  </p:stCondLst>
                                  <p:childTnLst>
                                    <p:anim calcmode="lin" valueType="num">
                                      <p:cBhvr additive="base">
                                        <p:cTn id="321" dur="5000"/>
                                        <p:tgtEl>
                                          <p:spTgt spid="8"/>
                                        </p:tgtEl>
                                        <p:attrNameLst>
                                          <p:attrName>ppt_x</p:attrName>
                                        </p:attrNameLst>
                                      </p:cBhvr>
                                      <p:tavLst>
                                        <p:tav tm="0">
                                          <p:val>
                                            <p:strVal val="ppt_x"/>
                                          </p:val>
                                        </p:tav>
                                        <p:tav tm="100000">
                                          <p:val>
                                            <p:strVal val="ppt_x"/>
                                          </p:val>
                                        </p:tav>
                                      </p:tavLst>
                                    </p:anim>
                                    <p:anim calcmode="lin" valueType="num">
                                      <p:cBhvr additive="base">
                                        <p:cTn id="322" dur="5000"/>
                                        <p:tgtEl>
                                          <p:spTgt spid="8"/>
                                        </p:tgtEl>
                                        <p:attrNameLst>
                                          <p:attrName>ppt_y</p:attrName>
                                        </p:attrNameLst>
                                      </p:cBhvr>
                                      <p:tavLst>
                                        <p:tav tm="0">
                                          <p:val>
                                            <p:strVal val="ppt_y"/>
                                          </p:val>
                                        </p:tav>
                                        <p:tav tm="100000">
                                          <p:val>
                                            <p:strVal val="0-ppt_h/2"/>
                                          </p:val>
                                        </p:tav>
                                      </p:tavLst>
                                    </p:anim>
                                    <p:set>
                                      <p:cBhvr>
                                        <p:cTn id="323" dur="1" fill="hold">
                                          <p:stCondLst>
                                            <p:cond delay="4999"/>
                                          </p:stCondLst>
                                        </p:cTn>
                                        <p:tgtEl>
                                          <p:spTgt spid="8"/>
                                        </p:tgtEl>
                                        <p:attrNameLst>
                                          <p:attrName>style.visibility</p:attrName>
                                        </p:attrNameLst>
                                      </p:cBhvr>
                                      <p:to>
                                        <p:strVal val="hidden"/>
                                      </p:to>
                                    </p:set>
                                  </p:childTnLst>
                                </p:cTn>
                              </p:par>
                              <p:par>
                                <p:cTn id="324" presetID="2" presetClass="exit" presetSubtype="1" fill="hold" grpId="3" nodeType="withEffect">
                                  <p:stCondLst>
                                    <p:cond delay="0"/>
                                  </p:stCondLst>
                                  <p:childTnLst>
                                    <p:anim calcmode="lin" valueType="num">
                                      <p:cBhvr additive="base">
                                        <p:cTn id="325" dur="5000"/>
                                        <p:tgtEl>
                                          <p:spTgt spid="10"/>
                                        </p:tgtEl>
                                        <p:attrNameLst>
                                          <p:attrName>ppt_x</p:attrName>
                                        </p:attrNameLst>
                                      </p:cBhvr>
                                      <p:tavLst>
                                        <p:tav tm="0">
                                          <p:val>
                                            <p:strVal val="ppt_x"/>
                                          </p:val>
                                        </p:tav>
                                        <p:tav tm="100000">
                                          <p:val>
                                            <p:strVal val="ppt_x"/>
                                          </p:val>
                                        </p:tav>
                                      </p:tavLst>
                                    </p:anim>
                                    <p:anim calcmode="lin" valueType="num">
                                      <p:cBhvr additive="base">
                                        <p:cTn id="326" dur="5000"/>
                                        <p:tgtEl>
                                          <p:spTgt spid="10"/>
                                        </p:tgtEl>
                                        <p:attrNameLst>
                                          <p:attrName>ppt_y</p:attrName>
                                        </p:attrNameLst>
                                      </p:cBhvr>
                                      <p:tavLst>
                                        <p:tav tm="0">
                                          <p:val>
                                            <p:strVal val="ppt_y"/>
                                          </p:val>
                                        </p:tav>
                                        <p:tav tm="100000">
                                          <p:val>
                                            <p:strVal val="0-ppt_h/2"/>
                                          </p:val>
                                        </p:tav>
                                      </p:tavLst>
                                    </p:anim>
                                    <p:set>
                                      <p:cBhvr>
                                        <p:cTn id="327" dur="1" fill="hold">
                                          <p:stCondLst>
                                            <p:cond delay="4999"/>
                                          </p:stCondLst>
                                        </p:cTn>
                                        <p:tgtEl>
                                          <p:spTgt spid="10"/>
                                        </p:tgtEl>
                                        <p:attrNameLst>
                                          <p:attrName>style.visibility</p:attrName>
                                        </p:attrNameLst>
                                      </p:cBhvr>
                                      <p:to>
                                        <p:strVal val="hidden"/>
                                      </p:to>
                                    </p:set>
                                  </p:childTnLst>
                                </p:cTn>
                              </p:par>
                              <p:par>
                                <p:cTn id="328" presetID="2" presetClass="exit" presetSubtype="1" fill="hold" grpId="3" nodeType="withEffect">
                                  <p:stCondLst>
                                    <p:cond delay="0"/>
                                  </p:stCondLst>
                                  <p:childTnLst>
                                    <p:anim calcmode="lin" valueType="num">
                                      <p:cBhvr additive="base">
                                        <p:cTn id="329" dur="5000"/>
                                        <p:tgtEl>
                                          <p:spTgt spid="12"/>
                                        </p:tgtEl>
                                        <p:attrNameLst>
                                          <p:attrName>ppt_x</p:attrName>
                                        </p:attrNameLst>
                                      </p:cBhvr>
                                      <p:tavLst>
                                        <p:tav tm="0">
                                          <p:val>
                                            <p:strVal val="ppt_x"/>
                                          </p:val>
                                        </p:tav>
                                        <p:tav tm="100000">
                                          <p:val>
                                            <p:strVal val="ppt_x"/>
                                          </p:val>
                                        </p:tav>
                                      </p:tavLst>
                                    </p:anim>
                                    <p:anim calcmode="lin" valueType="num">
                                      <p:cBhvr additive="base">
                                        <p:cTn id="330" dur="5000"/>
                                        <p:tgtEl>
                                          <p:spTgt spid="12"/>
                                        </p:tgtEl>
                                        <p:attrNameLst>
                                          <p:attrName>ppt_y</p:attrName>
                                        </p:attrNameLst>
                                      </p:cBhvr>
                                      <p:tavLst>
                                        <p:tav tm="0">
                                          <p:val>
                                            <p:strVal val="ppt_y"/>
                                          </p:val>
                                        </p:tav>
                                        <p:tav tm="100000">
                                          <p:val>
                                            <p:strVal val="0-ppt_h/2"/>
                                          </p:val>
                                        </p:tav>
                                      </p:tavLst>
                                    </p:anim>
                                    <p:set>
                                      <p:cBhvr>
                                        <p:cTn id="331" dur="1" fill="hold">
                                          <p:stCondLst>
                                            <p:cond delay="4999"/>
                                          </p:stCondLst>
                                        </p:cTn>
                                        <p:tgtEl>
                                          <p:spTgt spid="12"/>
                                        </p:tgtEl>
                                        <p:attrNameLst>
                                          <p:attrName>style.visibility</p:attrName>
                                        </p:attrNameLst>
                                      </p:cBhvr>
                                      <p:to>
                                        <p:strVal val="hidden"/>
                                      </p:to>
                                    </p:set>
                                  </p:childTnLst>
                                </p:cTn>
                              </p:par>
                              <p:par>
                                <p:cTn id="332" presetID="2" presetClass="exit" presetSubtype="1" fill="hold" grpId="3" nodeType="withEffect">
                                  <p:stCondLst>
                                    <p:cond delay="0"/>
                                  </p:stCondLst>
                                  <p:childTnLst>
                                    <p:anim calcmode="lin" valueType="num">
                                      <p:cBhvr additive="base">
                                        <p:cTn id="333" dur="5000"/>
                                        <p:tgtEl>
                                          <p:spTgt spid="14"/>
                                        </p:tgtEl>
                                        <p:attrNameLst>
                                          <p:attrName>ppt_x</p:attrName>
                                        </p:attrNameLst>
                                      </p:cBhvr>
                                      <p:tavLst>
                                        <p:tav tm="0">
                                          <p:val>
                                            <p:strVal val="ppt_x"/>
                                          </p:val>
                                        </p:tav>
                                        <p:tav tm="100000">
                                          <p:val>
                                            <p:strVal val="ppt_x"/>
                                          </p:val>
                                        </p:tav>
                                      </p:tavLst>
                                    </p:anim>
                                    <p:anim calcmode="lin" valueType="num">
                                      <p:cBhvr additive="base">
                                        <p:cTn id="334" dur="5000"/>
                                        <p:tgtEl>
                                          <p:spTgt spid="14"/>
                                        </p:tgtEl>
                                        <p:attrNameLst>
                                          <p:attrName>ppt_y</p:attrName>
                                        </p:attrNameLst>
                                      </p:cBhvr>
                                      <p:tavLst>
                                        <p:tav tm="0">
                                          <p:val>
                                            <p:strVal val="ppt_y"/>
                                          </p:val>
                                        </p:tav>
                                        <p:tav tm="100000">
                                          <p:val>
                                            <p:strVal val="0-ppt_h/2"/>
                                          </p:val>
                                        </p:tav>
                                      </p:tavLst>
                                    </p:anim>
                                    <p:set>
                                      <p:cBhvr>
                                        <p:cTn id="335" dur="1" fill="hold">
                                          <p:stCondLst>
                                            <p:cond delay="4999"/>
                                          </p:stCondLst>
                                        </p:cTn>
                                        <p:tgtEl>
                                          <p:spTgt spid="14"/>
                                        </p:tgtEl>
                                        <p:attrNameLst>
                                          <p:attrName>style.visibility</p:attrName>
                                        </p:attrNameLst>
                                      </p:cBhvr>
                                      <p:to>
                                        <p:strVal val="hidden"/>
                                      </p:to>
                                    </p:set>
                                  </p:childTnLst>
                                </p:cTn>
                              </p:par>
                              <p:par>
                                <p:cTn id="336" presetID="2" presetClass="exit" presetSubtype="1" fill="hold" grpId="3" nodeType="withEffect">
                                  <p:stCondLst>
                                    <p:cond delay="0"/>
                                  </p:stCondLst>
                                  <p:childTnLst>
                                    <p:anim calcmode="lin" valueType="num">
                                      <p:cBhvr additive="base">
                                        <p:cTn id="337" dur="5000"/>
                                        <p:tgtEl>
                                          <p:spTgt spid="16"/>
                                        </p:tgtEl>
                                        <p:attrNameLst>
                                          <p:attrName>ppt_x</p:attrName>
                                        </p:attrNameLst>
                                      </p:cBhvr>
                                      <p:tavLst>
                                        <p:tav tm="0">
                                          <p:val>
                                            <p:strVal val="ppt_x"/>
                                          </p:val>
                                        </p:tav>
                                        <p:tav tm="100000">
                                          <p:val>
                                            <p:strVal val="ppt_x"/>
                                          </p:val>
                                        </p:tav>
                                      </p:tavLst>
                                    </p:anim>
                                    <p:anim calcmode="lin" valueType="num">
                                      <p:cBhvr additive="base">
                                        <p:cTn id="338" dur="5000"/>
                                        <p:tgtEl>
                                          <p:spTgt spid="16"/>
                                        </p:tgtEl>
                                        <p:attrNameLst>
                                          <p:attrName>ppt_y</p:attrName>
                                        </p:attrNameLst>
                                      </p:cBhvr>
                                      <p:tavLst>
                                        <p:tav tm="0">
                                          <p:val>
                                            <p:strVal val="ppt_y"/>
                                          </p:val>
                                        </p:tav>
                                        <p:tav tm="100000">
                                          <p:val>
                                            <p:strVal val="0-ppt_h/2"/>
                                          </p:val>
                                        </p:tav>
                                      </p:tavLst>
                                    </p:anim>
                                    <p:set>
                                      <p:cBhvr>
                                        <p:cTn id="339" dur="1" fill="hold">
                                          <p:stCondLst>
                                            <p:cond delay="4999"/>
                                          </p:stCondLst>
                                        </p:cTn>
                                        <p:tgtEl>
                                          <p:spTgt spid="16"/>
                                        </p:tgtEl>
                                        <p:attrNameLst>
                                          <p:attrName>style.visibility</p:attrName>
                                        </p:attrNameLst>
                                      </p:cBhvr>
                                      <p:to>
                                        <p:strVal val="hidden"/>
                                      </p:to>
                                    </p:set>
                                  </p:childTnLst>
                                </p:cTn>
                              </p:par>
                              <p:par>
                                <p:cTn id="340" presetID="2" presetClass="exit" presetSubtype="1" fill="hold" grpId="3" nodeType="withEffect">
                                  <p:stCondLst>
                                    <p:cond delay="0"/>
                                  </p:stCondLst>
                                  <p:childTnLst>
                                    <p:anim calcmode="lin" valueType="num">
                                      <p:cBhvr additive="base">
                                        <p:cTn id="341" dur="5000"/>
                                        <p:tgtEl>
                                          <p:spTgt spid="18"/>
                                        </p:tgtEl>
                                        <p:attrNameLst>
                                          <p:attrName>ppt_x</p:attrName>
                                        </p:attrNameLst>
                                      </p:cBhvr>
                                      <p:tavLst>
                                        <p:tav tm="0">
                                          <p:val>
                                            <p:strVal val="ppt_x"/>
                                          </p:val>
                                        </p:tav>
                                        <p:tav tm="100000">
                                          <p:val>
                                            <p:strVal val="ppt_x"/>
                                          </p:val>
                                        </p:tav>
                                      </p:tavLst>
                                    </p:anim>
                                    <p:anim calcmode="lin" valueType="num">
                                      <p:cBhvr additive="base">
                                        <p:cTn id="342" dur="5000"/>
                                        <p:tgtEl>
                                          <p:spTgt spid="18"/>
                                        </p:tgtEl>
                                        <p:attrNameLst>
                                          <p:attrName>ppt_y</p:attrName>
                                        </p:attrNameLst>
                                      </p:cBhvr>
                                      <p:tavLst>
                                        <p:tav tm="0">
                                          <p:val>
                                            <p:strVal val="ppt_y"/>
                                          </p:val>
                                        </p:tav>
                                        <p:tav tm="100000">
                                          <p:val>
                                            <p:strVal val="0-ppt_h/2"/>
                                          </p:val>
                                        </p:tav>
                                      </p:tavLst>
                                    </p:anim>
                                    <p:set>
                                      <p:cBhvr>
                                        <p:cTn id="343" dur="1" fill="hold">
                                          <p:stCondLst>
                                            <p:cond delay="4999"/>
                                          </p:stCondLst>
                                        </p:cTn>
                                        <p:tgtEl>
                                          <p:spTgt spid="18"/>
                                        </p:tgtEl>
                                        <p:attrNameLst>
                                          <p:attrName>style.visibility</p:attrName>
                                        </p:attrNameLst>
                                      </p:cBhvr>
                                      <p:to>
                                        <p:strVal val="hidden"/>
                                      </p:to>
                                    </p:set>
                                  </p:childTnLst>
                                </p:cTn>
                              </p:par>
                              <p:par>
                                <p:cTn id="344" presetID="2" presetClass="exit" presetSubtype="1" fill="hold" grpId="3" nodeType="withEffect">
                                  <p:stCondLst>
                                    <p:cond delay="0"/>
                                  </p:stCondLst>
                                  <p:childTnLst>
                                    <p:anim calcmode="lin" valueType="num">
                                      <p:cBhvr additive="base">
                                        <p:cTn id="345" dur="5000"/>
                                        <p:tgtEl>
                                          <p:spTgt spid="20"/>
                                        </p:tgtEl>
                                        <p:attrNameLst>
                                          <p:attrName>ppt_x</p:attrName>
                                        </p:attrNameLst>
                                      </p:cBhvr>
                                      <p:tavLst>
                                        <p:tav tm="0">
                                          <p:val>
                                            <p:strVal val="ppt_x"/>
                                          </p:val>
                                        </p:tav>
                                        <p:tav tm="100000">
                                          <p:val>
                                            <p:strVal val="ppt_x"/>
                                          </p:val>
                                        </p:tav>
                                      </p:tavLst>
                                    </p:anim>
                                    <p:anim calcmode="lin" valueType="num">
                                      <p:cBhvr additive="base">
                                        <p:cTn id="346" dur="5000"/>
                                        <p:tgtEl>
                                          <p:spTgt spid="20"/>
                                        </p:tgtEl>
                                        <p:attrNameLst>
                                          <p:attrName>ppt_y</p:attrName>
                                        </p:attrNameLst>
                                      </p:cBhvr>
                                      <p:tavLst>
                                        <p:tav tm="0">
                                          <p:val>
                                            <p:strVal val="ppt_y"/>
                                          </p:val>
                                        </p:tav>
                                        <p:tav tm="100000">
                                          <p:val>
                                            <p:strVal val="0-ppt_h/2"/>
                                          </p:val>
                                        </p:tav>
                                      </p:tavLst>
                                    </p:anim>
                                    <p:set>
                                      <p:cBhvr>
                                        <p:cTn id="347" dur="1" fill="hold">
                                          <p:stCondLst>
                                            <p:cond delay="4999"/>
                                          </p:stCondLst>
                                        </p:cTn>
                                        <p:tgtEl>
                                          <p:spTgt spid="20"/>
                                        </p:tgtEl>
                                        <p:attrNameLst>
                                          <p:attrName>style.visibility</p:attrName>
                                        </p:attrNameLst>
                                      </p:cBhvr>
                                      <p:to>
                                        <p:strVal val="hidden"/>
                                      </p:to>
                                    </p:set>
                                  </p:childTnLst>
                                </p:cTn>
                              </p:par>
                              <p:par>
                                <p:cTn id="348" presetID="2" presetClass="exit" presetSubtype="1" fill="hold" grpId="3" nodeType="withEffect">
                                  <p:stCondLst>
                                    <p:cond delay="0"/>
                                  </p:stCondLst>
                                  <p:childTnLst>
                                    <p:anim calcmode="lin" valueType="num">
                                      <p:cBhvr additive="base">
                                        <p:cTn id="349" dur="5000"/>
                                        <p:tgtEl>
                                          <p:spTgt spid="22"/>
                                        </p:tgtEl>
                                        <p:attrNameLst>
                                          <p:attrName>ppt_x</p:attrName>
                                        </p:attrNameLst>
                                      </p:cBhvr>
                                      <p:tavLst>
                                        <p:tav tm="0">
                                          <p:val>
                                            <p:strVal val="ppt_x"/>
                                          </p:val>
                                        </p:tav>
                                        <p:tav tm="100000">
                                          <p:val>
                                            <p:strVal val="ppt_x"/>
                                          </p:val>
                                        </p:tav>
                                      </p:tavLst>
                                    </p:anim>
                                    <p:anim calcmode="lin" valueType="num">
                                      <p:cBhvr additive="base">
                                        <p:cTn id="350" dur="5000"/>
                                        <p:tgtEl>
                                          <p:spTgt spid="22"/>
                                        </p:tgtEl>
                                        <p:attrNameLst>
                                          <p:attrName>ppt_y</p:attrName>
                                        </p:attrNameLst>
                                      </p:cBhvr>
                                      <p:tavLst>
                                        <p:tav tm="0">
                                          <p:val>
                                            <p:strVal val="ppt_y"/>
                                          </p:val>
                                        </p:tav>
                                        <p:tav tm="100000">
                                          <p:val>
                                            <p:strVal val="0-ppt_h/2"/>
                                          </p:val>
                                        </p:tav>
                                      </p:tavLst>
                                    </p:anim>
                                    <p:set>
                                      <p:cBhvr>
                                        <p:cTn id="351" dur="1" fill="hold">
                                          <p:stCondLst>
                                            <p:cond delay="4999"/>
                                          </p:stCondLst>
                                        </p:cTn>
                                        <p:tgtEl>
                                          <p:spTgt spid="22"/>
                                        </p:tgtEl>
                                        <p:attrNameLst>
                                          <p:attrName>style.visibility</p:attrName>
                                        </p:attrNameLst>
                                      </p:cBhvr>
                                      <p:to>
                                        <p:strVal val="hidden"/>
                                      </p:to>
                                    </p:set>
                                  </p:childTnLst>
                                </p:cTn>
                              </p:par>
                              <p:par>
                                <p:cTn id="352" presetID="2" presetClass="exit" presetSubtype="1" fill="hold" grpId="3" nodeType="withEffect">
                                  <p:stCondLst>
                                    <p:cond delay="0"/>
                                  </p:stCondLst>
                                  <p:childTnLst>
                                    <p:anim calcmode="lin" valueType="num">
                                      <p:cBhvr additive="base">
                                        <p:cTn id="353" dur="5000"/>
                                        <p:tgtEl>
                                          <p:spTgt spid="24"/>
                                        </p:tgtEl>
                                        <p:attrNameLst>
                                          <p:attrName>ppt_x</p:attrName>
                                        </p:attrNameLst>
                                      </p:cBhvr>
                                      <p:tavLst>
                                        <p:tav tm="0">
                                          <p:val>
                                            <p:strVal val="ppt_x"/>
                                          </p:val>
                                        </p:tav>
                                        <p:tav tm="100000">
                                          <p:val>
                                            <p:strVal val="ppt_x"/>
                                          </p:val>
                                        </p:tav>
                                      </p:tavLst>
                                    </p:anim>
                                    <p:anim calcmode="lin" valueType="num">
                                      <p:cBhvr additive="base">
                                        <p:cTn id="354" dur="5000"/>
                                        <p:tgtEl>
                                          <p:spTgt spid="24"/>
                                        </p:tgtEl>
                                        <p:attrNameLst>
                                          <p:attrName>ppt_y</p:attrName>
                                        </p:attrNameLst>
                                      </p:cBhvr>
                                      <p:tavLst>
                                        <p:tav tm="0">
                                          <p:val>
                                            <p:strVal val="ppt_y"/>
                                          </p:val>
                                        </p:tav>
                                        <p:tav tm="100000">
                                          <p:val>
                                            <p:strVal val="0-ppt_h/2"/>
                                          </p:val>
                                        </p:tav>
                                      </p:tavLst>
                                    </p:anim>
                                    <p:set>
                                      <p:cBhvr>
                                        <p:cTn id="355" dur="1" fill="hold">
                                          <p:stCondLst>
                                            <p:cond delay="4999"/>
                                          </p:stCondLst>
                                        </p:cTn>
                                        <p:tgtEl>
                                          <p:spTgt spid="24"/>
                                        </p:tgtEl>
                                        <p:attrNameLst>
                                          <p:attrName>style.visibility</p:attrName>
                                        </p:attrNameLst>
                                      </p:cBhvr>
                                      <p:to>
                                        <p:strVal val="hidden"/>
                                      </p:to>
                                    </p:set>
                                  </p:childTnLst>
                                </p:cTn>
                              </p:par>
                              <p:par>
                                <p:cTn id="356" presetID="2" presetClass="exit" presetSubtype="1" fill="hold" grpId="3" nodeType="withEffect">
                                  <p:stCondLst>
                                    <p:cond delay="0"/>
                                  </p:stCondLst>
                                  <p:childTnLst>
                                    <p:anim calcmode="lin" valueType="num">
                                      <p:cBhvr additive="base">
                                        <p:cTn id="357" dur="5000"/>
                                        <p:tgtEl>
                                          <p:spTgt spid="26"/>
                                        </p:tgtEl>
                                        <p:attrNameLst>
                                          <p:attrName>ppt_x</p:attrName>
                                        </p:attrNameLst>
                                      </p:cBhvr>
                                      <p:tavLst>
                                        <p:tav tm="0">
                                          <p:val>
                                            <p:strVal val="ppt_x"/>
                                          </p:val>
                                        </p:tav>
                                        <p:tav tm="100000">
                                          <p:val>
                                            <p:strVal val="ppt_x"/>
                                          </p:val>
                                        </p:tav>
                                      </p:tavLst>
                                    </p:anim>
                                    <p:anim calcmode="lin" valueType="num">
                                      <p:cBhvr additive="base">
                                        <p:cTn id="358" dur="5000"/>
                                        <p:tgtEl>
                                          <p:spTgt spid="26"/>
                                        </p:tgtEl>
                                        <p:attrNameLst>
                                          <p:attrName>ppt_y</p:attrName>
                                        </p:attrNameLst>
                                      </p:cBhvr>
                                      <p:tavLst>
                                        <p:tav tm="0">
                                          <p:val>
                                            <p:strVal val="ppt_y"/>
                                          </p:val>
                                        </p:tav>
                                        <p:tav tm="100000">
                                          <p:val>
                                            <p:strVal val="0-ppt_h/2"/>
                                          </p:val>
                                        </p:tav>
                                      </p:tavLst>
                                    </p:anim>
                                    <p:set>
                                      <p:cBhvr>
                                        <p:cTn id="359" dur="1" fill="hold">
                                          <p:stCondLst>
                                            <p:cond delay="4999"/>
                                          </p:stCondLst>
                                        </p:cTn>
                                        <p:tgtEl>
                                          <p:spTgt spid="26"/>
                                        </p:tgtEl>
                                        <p:attrNameLst>
                                          <p:attrName>style.visibility</p:attrName>
                                        </p:attrNameLst>
                                      </p:cBhvr>
                                      <p:to>
                                        <p:strVal val="hidden"/>
                                      </p:to>
                                    </p:set>
                                  </p:childTnLst>
                                </p:cTn>
                              </p:par>
                              <p:par>
                                <p:cTn id="360" presetID="23" presetClass="entr" presetSubtype="288" fill="hold" nodeType="withEffect">
                                  <p:stCondLst>
                                    <p:cond delay="0"/>
                                  </p:stCondLst>
                                  <p:childTnLst>
                                    <p:set>
                                      <p:cBhvr>
                                        <p:cTn id="361" dur="1" fill="hold">
                                          <p:stCondLst>
                                            <p:cond delay="0"/>
                                          </p:stCondLst>
                                        </p:cTn>
                                        <p:tgtEl>
                                          <p:spTgt spid="4"/>
                                        </p:tgtEl>
                                        <p:attrNameLst>
                                          <p:attrName>style.visibility</p:attrName>
                                        </p:attrNameLst>
                                      </p:cBhvr>
                                      <p:to>
                                        <p:strVal val="visible"/>
                                      </p:to>
                                    </p:set>
                                    <p:anim calcmode="lin" valueType="num">
                                      <p:cBhvr>
                                        <p:cTn id="362" dur="5000" fill="hold"/>
                                        <p:tgtEl>
                                          <p:spTgt spid="4"/>
                                        </p:tgtEl>
                                        <p:attrNameLst>
                                          <p:attrName>ppt_w</p:attrName>
                                        </p:attrNameLst>
                                      </p:cBhvr>
                                      <p:tavLst>
                                        <p:tav tm="0">
                                          <p:val>
                                            <p:strVal val="4/3*#ppt_w"/>
                                          </p:val>
                                        </p:tav>
                                        <p:tav tm="100000">
                                          <p:val>
                                            <p:strVal val="#ppt_w"/>
                                          </p:val>
                                        </p:tav>
                                      </p:tavLst>
                                    </p:anim>
                                    <p:anim calcmode="lin" valueType="num">
                                      <p:cBhvr>
                                        <p:cTn id="363" dur="5000" fill="hold"/>
                                        <p:tgtEl>
                                          <p:spTgt spid="4"/>
                                        </p:tgtEl>
                                        <p:attrNameLst>
                                          <p:attrName>ppt_h</p:attrName>
                                        </p:attrNameLst>
                                      </p:cBhvr>
                                      <p:tavLst>
                                        <p:tav tm="0">
                                          <p:val>
                                            <p:strVal val="4/3*#ppt_h"/>
                                          </p:val>
                                        </p:tav>
                                        <p:tav tm="100000">
                                          <p:val>
                                            <p:strVal val="#ppt_h"/>
                                          </p:val>
                                        </p:tav>
                                      </p:tavLst>
                                    </p:anim>
                                  </p:childTnLst>
                                </p:cTn>
                              </p:par>
                              <p:par>
                                <p:cTn id="364" presetID="16" presetClass="entr" presetSubtype="42" fill="hold" nodeType="withEffect">
                                  <p:stCondLst>
                                    <p:cond delay="0"/>
                                  </p:stCondLst>
                                  <p:childTnLst>
                                    <p:set>
                                      <p:cBhvr>
                                        <p:cTn id="365" dur="1" fill="hold">
                                          <p:stCondLst>
                                            <p:cond delay="0"/>
                                          </p:stCondLst>
                                        </p:cTn>
                                        <p:tgtEl>
                                          <p:spTgt spid="4"/>
                                        </p:tgtEl>
                                        <p:attrNameLst>
                                          <p:attrName>style.visibility</p:attrName>
                                        </p:attrNameLst>
                                      </p:cBhvr>
                                      <p:to>
                                        <p:strVal val="visible"/>
                                      </p:to>
                                    </p:set>
                                    <p:animEffect transition="in" filter="barn(outHorizontal)">
                                      <p:cBhvr>
                                        <p:cTn id="366"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path path="circle">
              <a:fillToRect l="50000" t="50000" r="50000" b="50000"/>
            </a:path>
            <a:tileRect/>
          </a:gradFill>
        </p:spPr>
        <p:txBody>
          <a:bodyPr/>
          <a:lstStyle/>
          <a:p>
            <a:endParaRPr lang="es-ES" dirty="0"/>
          </a:p>
        </p:txBody>
      </p:sp>
      <p:pic>
        <p:nvPicPr>
          <p:cNvPr id="4" name="3 Imagen" descr="4837e362e38256a97f7ce93f2e99fba3.jpg"/>
          <p:cNvPicPr>
            <a:picLocks noChangeAspect="1"/>
          </p:cNvPicPr>
          <p:nvPr/>
        </p:nvPicPr>
        <p:blipFill>
          <a:blip r:embed="rId2"/>
          <a:stretch>
            <a:fillRect/>
          </a:stretch>
        </p:blipFill>
        <p:spPr>
          <a:xfrm>
            <a:off x="0" y="0"/>
            <a:ext cx="9148465" cy="5143500"/>
          </a:xfrm>
          <a:prstGeom prst="rect">
            <a:avLst/>
          </a:prstGeom>
        </p:spPr>
      </p:pic>
      <p:sp>
        <p:nvSpPr>
          <p:cNvPr id="5" name="4 Luna"/>
          <p:cNvSpPr/>
          <p:nvPr/>
        </p:nvSpPr>
        <p:spPr>
          <a:xfrm>
            <a:off x="0" y="1142990"/>
            <a:ext cx="1857356"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flipH="1">
            <a:off x="7286580" y="1071552"/>
            <a:ext cx="1857420"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a:off x="571472" y="1285866"/>
            <a:ext cx="1857356"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flipH="1">
            <a:off x="6786578" y="1214428"/>
            <a:ext cx="1857420"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flipH="1">
            <a:off x="6215074" y="1357304"/>
            <a:ext cx="1857420" cy="221457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a:off x="1142976" y="1428742"/>
            <a:ext cx="1857356" cy="214314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a:off x="1785918" y="1571618"/>
            <a:ext cx="1857356" cy="185738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flipH="1">
            <a:off x="5643570" y="1500180"/>
            <a:ext cx="1857420" cy="192882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flipH="1">
            <a:off x="5143504" y="1714494"/>
            <a:ext cx="1857420" cy="157163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a:off x="2428860" y="1714494"/>
            <a:ext cx="1857356" cy="1571636"/>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a:off x="3214678" y="1928808"/>
            <a:ext cx="1285884" cy="114300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flipH="1">
            <a:off x="4786314" y="1928808"/>
            <a:ext cx="1428760" cy="1143008"/>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3000" fill="hold"/>
                                        <p:tgtEl>
                                          <p:spTgt spid="10"/>
                                        </p:tgtEl>
                                        <p:attrNameLst>
                                          <p:attrName>ppt_x</p:attrName>
                                        </p:attrNameLst>
                                      </p:cBhvr>
                                      <p:tavLst>
                                        <p:tav tm="0">
                                          <p:val>
                                            <p:strVal val="1+#ppt_w/2"/>
                                          </p:val>
                                        </p:tav>
                                        <p:tav tm="100000">
                                          <p:val>
                                            <p:strVal val="#ppt_x"/>
                                          </p:val>
                                        </p:tav>
                                      </p:tavLst>
                                    </p:anim>
                                    <p:anim calcmode="lin" valueType="num">
                                      <p:cBhvr additive="base">
                                        <p:cTn id="19" dur="30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1+#ppt_w/2"/>
                                          </p:val>
                                        </p:tav>
                                        <p:tav tm="100000">
                                          <p:val>
                                            <p:strVal val="#ppt_x"/>
                                          </p:val>
                                        </p:tav>
                                      </p:tavLst>
                                    </p:anim>
                                    <p:anim calcmode="lin" valueType="num">
                                      <p:cBhvr additive="base">
                                        <p:cTn id="23" dur="3000" fill="hold"/>
                                        <p:tgtEl>
                                          <p:spTgt spid="11"/>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3000" fill="hold"/>
                                        <p:tgtEl>
                                          <p:spTgt spid="14"/>
                                        </p:tgtEl>
                                        <p:attrNameLst>
                                          <p:attrName>ppt_x</p:attrName>
                                        </p:attrNameLst>
                                      </p:cBhvr>
                                      <p:tavLst>
                                        <p:tav tm="0">
                                          <p:val>
                                            <p:strVal val="1+#ppt_w/2"/>
                                          </p:val>
                                        </p:tav>
                                        <p:tav tm="100000">
                                          <p:val>
                                            <p:strVal val="#ppt_x"/>
                                          </p:val>
                                        </p:tav>
                                      </p:tavLst>
                                    </p:anim>
                                    <p:anim calcmode="lin" valueType="num">
                                      <p:cBhvr additive="base">
                                        <p:cTn id="27" dur="3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1+#ppt_w/2"/>
                                          </p:val>
                                        </p:tav>
                                        <p:tav tm="100000">
                                          <p:val>
                                            <p:strVal val="#ppt_x"/>
                                          </p:val>
                                        </p:tav>
                                      </p:tavLst>
                                    </p:anim>
                                    <p:anim calcmode="lin" valueType="num">
                                      <p:cBhvr additive="base">
                                        <p:cTn id="31" dur="3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3000" fill="hold"/>
                                        <p:tgtEl>
                                          <p:spTgt spid="9"/>
                                        </p:tgtEl>
                                        <p:attrNameLst>
                                          <p:attrName>ppt_x</p:attrName>
                                        </p:attrNameLst>
                                      </p:cBhvr>
                                      <p:tavLst>
                                        <p:tav tm="0">
                                          <p:val>
                                            <p:strVal val="0-#ppt_w/2"/>
                                          </p:val>
                                        </p:tav>
                                        <p:tav tm="100000">
                                          <p:val>
                                            <p:strVal val="#ppt_x"/>
                                          </p:val>
                                        </p:tav>
                                      </p:tavLst>
                                    </p:anim>
                                    <p:anim calcmode="lin" valueType="num">
                                      <p:cBhvr additive="base">
                                        <p:cTn id="43" dur="3000" fill="hold"/>
                                        <p:tgtEl>
                                          <p:spTgt spid="9"/>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 calcmode="lin" valueType="num">
                                      <p:cBhvr>
                                        <p:cTn id="58" dur="3000" fill="hold"/>
                                        <p:tgtEl>
                                          <p:spTgt spid="5"/>
                                        </p:tgtEl>
                                        <p:attrNameLst>
                                          <p:attrName>ppt_w</p:attrName>
                                        </p:attrNameLst>
                                      </p:cBhvr>
                                      <p:tavLst>
                                        <p:tav tm="0" fmla="#ppt_w*sin(2.5*pi*$)">
                                          <p:val>
                                            <p:fltVal val="0"/>
                                          </p:val>
                                        </p:tav>
                                        <p:tav tm="100000">
                                          <p:val>
                                            <p:fltVal val="1"/>
                                          </p:val>
                                        </p:tav>
                                      </p:tavLst>
                                    </p:anim>
                                    <p:anim calcmode="lin" valueType="num">
                                      <p:cBhvr>
                                        <p:cTn id="59" dur="3000" fill="hold"/>
                                        <p:tgtEl>
                                          <p:spTgt spid="5"/>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p:cTn id="62" dur="3000" fill="hold"/>
                                        <p:tgtEl>
                                          <p:spTgt spid="6"/>
                                        </p:tgtEl>
                                        <p:attrNameLst>
                                          <p:attrName>ppt_w</p:attrName>
                                        </p:attrNameLst>
                                      </p:cBhvr>
                                      <p:tavLst>
                                        <p:tav tm="0" fmla="#ppt_w*sin(2.5*pi*$)">
                                          <p:val>
                                            <p:fltVal val="0"/>
                                          </p:val>
                                        </p:tav>
                                        <p:tav tm="100000">
                                          <p:val>
                                            <p:fltVal val="1"/>
                                          </p:val>
                                        </p:tav>
                                      </p:tavLst>
                                    </p:anim>
                                    <p:anim calcmode="lin" valueType="num">
                                      <p:cBhvr>
                                        <p:cTn id="63" dur="3000" fill="hold"/>
                                        <p:tgtEl>
                                          <p:spTgt spid="6"/>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p:cTn id="66" dur="3000" fill="hold"/>
                                        <p:tgtEl>
                                          <p:spTgt spid="7"/>
                                        </p:tgtEl>
                                        <p:attrNameLst>
                                          <p:attrName>ppt_w</p:attrName>
                                        </p:attrNameLst>
                                      </p:cBhvr>
                                      <p:tavLst>
                                        <p:tav tm="0" fmla="#ppt_w*sin(2.5*pi*$)">
                                          <p:val>
                                            <p:fltVal val="0"/>
                                          </p:val>
                                        </p:tav>
                                        <p:tav tm="100000">
                                          <p:val>
                                            <p:fltVal val="1"/>
                                          </p:val>
                                        </p:tav>
                                      </p:tavLst>
                                    </p:anim>
                                    <p:anim calcmode="lin" valueType="num">
                                      <p:cBhvr>
                                        <p:cTn id="67" dur="3000" fill="hold"/>
                                        <p:tgtEl>
                                          <p:spTgt spid="7"/>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8"/>
                                        </p:tgtEl>
                                        <p:attrNameLst>
                                          <p:attrName>style.visibility</p:attrName>
                                        </p:attrNameLst>
                                      </p:cBhvr>
                                      <p:to>
                                        <p:strVal val="visible"/>
                                      </p:to>
                                    </p:set>
                                    <p:anim calcmode="lin" valueType="num">
                                      <p:cBhvr>
                                        <p:cTn id="70" dur="3000" fill="hold"/>
                                        <p:tgtEl>
                                          <p:spTgt spid="8"/>
                                        </p:tgtEl>
                                        <p:attrNameLst>
                                          <p:attrName>ppt_w</p:attrName>
                                        </p:attrNameLst>
                                      </p:cBhvr>
                                      <p:tavLst>
                                        <p:tav tm="0" fmla="#ppt_w*sin(2.5*pi*$)">
                                          <p:val>
                                            <p:fltVal val="0"/>
                                          </p:val>
                                        </p:tav>
                                        <p:tav tm="100000">
                                          <p:val>
                                            <p:fltVal val="1"/>
                                          </p:val>
                                        </p:tav>
                                      </p:tavLst>
                                    </p:anim>
                                    <p:anim calcmode="lin" valueType="num">
                                      <p:cBhvr>
                                        <p:cTn id="71" dur="3000" fill="hold"/>
                                        <p:tgtEl>
                                          <p:spTgt spid="8"/>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9"/>
                                        </p:tgtEl>
                                        <p:attrNameLst>
                                          <p:attrName>style.visibility</p:attrName>
                                        </p:attrNameLst>
                                      </p:cBhvr>
                                      <p:to>
                                        <p:strVal val="visible"/>
                                      </p:to>
                                    </p:set>
                                    <p:anim calcmode="lin" valueType="num">
                                      <p:cBhvr>
                                        <p:cTn id="74" dur="3000" fill="hold"/>
                                        <p:tgtEl>
                                          <p:spTgt spid="9"/>
                                        </p:tgtEl>
                                        <p:attrNameLst>
                                          <p:attrName>ppt_w</p:attrName>
                                        </p:attrNameLst>
                                      </p:cBhvr>
                                      <p:tavLst>
                                        <p:tav tm="0" fmla="#ppt_w*sin(2.5*pi*$)">
                                          <p:val>
                                            <p:fltVal val="0"/>
                                          </p:val>
                                        </p:tav>
                                        <p:tav tm="100000">
                                          <p:val>
                                            <p:fltVal val="1"/>
                                          </p:val>
                                        </p:tav>
                                      </p:tavLst>
                                    </p:anim>
                                    <p:anim calcmode="lin" valueType="num">
                                      <p:cBhvr>
                                        <p:cTn id="75" dur="3000" fill="hold"/>
                                        <p:tgtEl>
                                          <p:spTgt spid="9"/>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0"/>
                                        </p:tgtEl>
                                        <p:attrNameLst>
                                          <p:attrName>style.visibility</p:attrName>
                                        </p:attrNameLst>
                                      </p:cBhvr>
                                      <p:to>
                                        <p:strVal val="visible"/>
                                      </p:to>
                                    </p:set>
                                    <p:anim calcmode="lin" valueType="num">
                                      <p:cBhvr>
                                        <p:cTn id="78" dur="3000" fill="hold"/>
                                        <p:tgtEl>
                                          <p:spTgt spid="10"/>
                                        </p:tgtEl>
                                        <p:attrNameLst>
                                          <p:attrName>ppt_w</p:attrName>
                                        </p:attrNameLst>
                                      </p:cBhvr>
                                      <p:tavLst>
                                        <p:tav tm="0" fmla="#ppt_w*sin(2.5*pi*$)">
                                          <p:val>
                                            <p:fltVal val="0"/>
                                          </p:val>
                                        </p:tav>
                                        <p:tav tm="100000">
                                          <p:val>
                                            <p:fltVal val="1"/>
                                          </p:val>
                                        </p:tav>
                                      </p:tavLst>
                                    </p:anim>
                                    <p:anim calcmode="lin" valueType="num">
                                      <p:cBhvr>
                                        <p:cTn id="79" dur="3000" fill="hold"/>
                                        <p:tgtEl>
                                          <p:spTgt spid="10"/>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p:cTn id="82" dur="3000" fill="hold"/>
                                        <p:tgtEl>
                                          <p:spTgt spid="11"/>
                                        </p:tgtEl>
                                        <p:attrNameLst>
                                          <p:attrName>ppt_w</p:attrName>
                                        </p:attrNameLst>
                                      </p:cBhvr>
                                      <p:tavLst>
                                        <p:tav tm="0" fmla="#ppt_w*sin(2.5*pi*$)">
                                          <p:val>
                                            <p:fltVal val="0"/>
                                          </p:val>
                                        </p:tav>
                                        <p:tav tm="100000">
                                          <p:val>
                                            <p:fltVal val="1"/>
                                          </p:val>
                                        </p:tav>
                                      </p:tavLst>
                                    </p:anim>
                                    <p:anim calcmode="lin" valueType="num">
                                      <p:cBhvr>
                                        <p:cTn id="83" dur="3000" fill="hold"/>
                                        <p:tgtEl>
                                          <p:spTgt spid="11"/>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3000" fill="hold"/>
                                        <p:tgtEl>
                                          <p:spTgt spid="12"/>
                                        </p:tgtEl>
                                        <p:attrNameLst>
                                          <p:attrName>ppt_w</p:attrName>
                                        </p:attrNameLst>
                                      </p:cBhvr>
                                      <p:tavLst>
                                        <p:tav tm="0" fmla="#ppt_w*sin(2.5*pi*$)">
                                          <p:val>
                                            <p:fltVal val="0"/>
                                          </p:val>
                                        </p:tav>
                                        <p:tav tm="100000">
                                          <p:val>
                                            <p:fltVal val="1"/>
                                          </p:val>
                                        </p:tav>
                                      </p:tavLst>
                                    </p:anim>
                                    <p:anim calcmode="lin" valueType="num">
                                      <p:cBhvr>
                                        <p:cTn id="87" dur="3000" fill="hold"/>
                                        <p:tgtEl>
                                          <p:spTgt spid="12"/>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p:cTn id="90" dur="3000" fill="hold"/>
                                        <p:tgtEl>
                                          <p:spTgt spid="13"/>
                                        </p:tgtEl>
                                        <p:attrNameLst>
                                          <p:attrName>ppt_w</p:attrName>
                                        </p:attrNameLst>
                                      </p:cBhvr>
                                      <p:tavLst>
                                        <p:tav tm="0" fmla="#ppt_w*sin(2.5*pi*$)">
                                          <p:val>
                                            <p:fltVal val="0"/>
                                          </p:val>
                                        </p:tav>
                                        <p:tav tm="100000">
                                          <p:val>
                                            <p:fltVal val="1"/>
                                          </p:val>
                                        </p:tav>
                                      </p:tavLst>
                                    </p:anim>
                                    <p:anim calcmode="lin" valueType="num">
                                      <p:cBhvr>
                                        <p:cTn id="91" dur="3000" fill="hold"/>
                                        <p:tgtEl>
                                          <p:spTgt spid="1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14"/>
                                        </p:tgtEl>
                                        <p:attrNameLst>
                                          <p:attrName>style.visibility</p:attrName>
                                        </p:attrNameLst>
                                      </p:cBhvr>
                                      <p:to>
                                        <p:strVal val="visible"/>
                                      </p:to>
                                    </p:set>
                                    <p:anim calcmode="lin" valueType="num">
                                      <p:cBhvr>
                                        <p:cTn id="94" dur="3000" fill="hold"/>
                                        <p:tgtEl>
                                          <p:spTgt spid="14"/>
                                        </p:tgtEl>
                                        <p:attrNameLst>
                                          <p:attrName>ppt_w</p:attrName>
                                        </p:attrNameLst>
                                      </p:cBhvr>
                                      <p:tavLst>
                                        <p:tav tm="0" fmla="#ppt_w*sin(2.5*pi*$)">
                                          <p:val>
                                            <p:fltVal val="0"/>
                                          </p:val>
                                        </p:tav>
                                        <p:tav tm="100000">
                                          <p:val>
                                            <p:fltVal val="1"/>
                                          </p:val>
                                        </p:tav>
                                      </p:tavLst>
                                    </p:anim>
                                    <p:anim calcmode="lin" valueType="num">
                                      <p:cBhvr>
                                        <p:cTn id="95" dur="3000" fill="hold"/>
                                        <p:tgtEl>
                                          <p:spTgt spid="14"/>
                                        </p:tgtEl>
                                        <p:attrNameLst>
                                          <p:attrName>ppt_h</p:attrName>
                                        </p:attrNameLst>
                                      </p:cBhvr>
                                      <p:tavLst>
                                        <p:tav tm="0">
                                          <p:val>
                                            <p:strVal val="#ppt_h"/>
                                          </p:val>
                                        </p:tav>
                                        <p:tav tm="100000">
                                          <p:val>
                                            <p:strVal val="#ppt_h"/>
                                          </p:val>
                                        </p:tav>
                                      </p:tavLst>
                                    </p:anim>
                                  </p:childTnLst>
                                </p:cTn>
                              </p:par>
                              <p:par>
                                <p:cTn id="96" presetID="19" presetClass="entr" presetSubtype="10" fill="hold" grpId="1" nodeType="withEffect">
                                  <p:stCondLst>
                                    <p:cond delay="0"/>
                                  </p:stCondLst>
                                  <p:childTnLst>
                                    <p:set>
                                      <p:cBhvr>
                                        <p:cTn id="97" dur="1" fill="hold">
                                          <p:stCondLst>
                                            <p:cond delay="0"/>
                                          </p:stCondLst>
                                        </p:cTn>
                                        <p:tgtEl>
                                          <p:spTgt spid="15"/>
                                        </p:tgtEl>
                                        <p:attrNameLst>
                                          <p:attrName>style.visibility</p:attrName>
                                        </p:attrNameLst>
                                      </p:cBhvr>
                                      <p:to>
                                        <p:strVal val="visible"/>
                                      </p:to>
                                    </p:set>
                                    <p:anim calcmode="lin" valueType="num">
                                      <p:cBhvr>
                                        <p:cTn id="98" dur="3000" fill="hold"/>
                                        <p:tgtEl>
                                          <p:spTgt spid="15"/>
                                        </p:tgtEl>
                                        <p:attrNameLst>
                                          <p:attrName>ppt_w</p:attrName>
                                        </p:attrNameLst>
                                      </p:cBhvr>
                                      <p:tavLst>
                                        <p:tav tm="0" fmla="#ppt_w*sin(2.5*pi*$)">
                                          <p:val>
                                            <p:fltVal val="0"/>
                                          </p:val>
                                        </p:tav>
                                        <p:tav tm="100000">
                                          <p:val>
                                            <p:fltVal val="1"/>
                                          </p:val>
                                        </p:tav>
                                      </p:tavLst>
                                    </p:anim>
                                    <p:anim calcmode="lin" valueType="num">
                                      <p:cBhvr>
                                        <p:cTn id="99" dur="3000" fill="hold"/>
                                        <p:tgtEl>
                                          <p:spTgt spid="15"/>
                                        </p:tgtEl>
                                        <p:attrNameLst>
                                          <p:attrName>ppt_h</p:attrName>
                                        </p:attrNameLst>
                                      </p:cBhvr>
                                      <p:tavLst>
                                        <p:tav tm="0">
                                          <p:val>
                                            <p:strVal val="#ppt_h"/>
                                          </p:val>
                                        </p:tav>
                                        <p:tav tm="100000">
                                          <p:val>
                                            <p:strVal val="#ppt_h"/>
                                          </p:val>
                                        </p:tav>
                                      </p:tavLst>
                                    </p:anim>
                                  </p:childTnLst>
                                </p:cTn>
                              </p:par>
                              <p:par>
                                <p:cTn id="100" presetID="19" presetClass="entr" presetSubtype="10" fill="hold" grpId="1" nodeType="withEffect">
                                  <p:stCondLst>
                                    <p:cond delay="0"/>
                                  </p:stCondLst>
                                  <p:childTnLst>
                                    <p:set>
                                      <p:cBhvr>
                                        <p:cTn id="101" dur="1" fill="hold">
                                          <p:stCondLst>
                                            <p:cond delay="0"/>
                                          </p:stCondLst>
                                        </p:cTn>
                                        <p:tgtEl>
                                          <p:spTgt spid="16"/>
                                        </p:tgtEl>
                                        <p:attrNameLst>
                                          <p:attrName>style.visibility</p:attrName>
                                        </p:attrNameLst>
                                      </p:cBhvr>
                                      <p:to>
                                        <p:strVal val="visible"/>
                                      </p:to>
                                    </p:set>
                                    <p:anim calcmode="lin" valueType="num">
                                      <p:cBhvr>
                                        <p:cTn id="102" dur="3000" fill="hold"/>
                                        <p:tgtEl>
                                          <p:spTgt spid="16"/>
                                        </p:tgtEl>
                                        <p:attrNameLst>
                                          <p:attrName>ppt_w</p:attrName>
                                        </p:attrNameLst>
                                      </p:cBhvr>
                                      <p:tavLst>
                                        <p:tav tm="0" fmla="#ppt_w*sin(2.5*pi*$)">
                                          <p:val>
                                            <p:fltVal val="0"/>
                                          </p:val>
                                        </p:tav>
                                        <p:tav tm="100000">
                                          <p:val>
                                            <p:fltVal val="1"/>
                                          </p:val>
                                        </p:tav>
                                      </p:tavLst>
                                    </p:anim>
                                    <p:anim calcmode="lin" valueType="num">
                                      <p:cBhvr>
                                        <p:cTn id="103" dur="3000" fill="hold"/>
                                        <p:tgtEl>
                                          <p:spTgt spid="16"/>
                                        </p:tgtEl>
                                        <p:attrNameLst>
                                          <p:attrName>ppt_h</p:attrName>
                                        </p:attrNameLst>
                                      </p:cBhvr>
                                      <p:tavLst>
                                        <p:tav tm="0">
                                          <p:val>
                                            <p:strVal val="#ppt_h"/>
                                          </p:val>
                                        </p:tav>
                                        <p:tav tm="100000">
                                          <p:val>
                                            <p:strVal val="#ppt_h"/>
                                          </p:val>
                                        </p:tav>
                                      </p:tavLst>
                                    </p:anim>
                                  </p:childTnLst>
                                </p:cTn>
                              </p:par>
                            </p:childTnLst>
                          </p:cTn>
                        </p:par>
                        <p:par>
                          <p:cTn id="104" fill="hold">
                            <p:stCondLst>
                              <p:cond delay="3000"/>
                            </p:stCondLst>
                            <p:childTnLst>
                              <p:par>
                                <p:cTn id="105" presetID="2" presetClass="exit" presetSubtype="2" fill="hold" grpId="3" nodeType="afterEffect">
                                  <p:stCondLst>
                                    <p:cond delay="0"/>
                                  </p:stCondLst>
                                  <p:childTnLst>
                                    <p:anim calcmode="lin" valueType="num">
                                      <p:cBhvr additive="base">
                                        <p:cTn id="106" dur="3000"/>
                                        <p:tgtEl>
                                          <p:spTgt spid="5"/>
                                        </p:tgtEl>
                                        <p:attrNameLst>
                                          <p:attrName>ppt_x</p:attrName>
                                        </p:attrNameLst>
                                      </p:cBhvr>
                                      <p:tavLst>
                                        <p:tav tm="0">
                                          <p:val>
                                            <p:strVal val="ppt_x"/>
                                          </p:val>
                                        </p:tav>
                                        <p:tav tm="100000">
                                          <p:val>
                                            <p:strVal val="1+ppt_w/2"/>
                                          </p:val>
                                        </p:tav>
                                      </p:tavLst>
                                    </p:anim>
                                    <p:anim calcmode="lin" valueType="num">
                                      <p:cBhvr additive="base">
                                        <p:cTn id="107" dur="3000"/>
                                        <p:tgtEl>
                                          <p:spTgt spid="5"/>
                                        </p:tgtEl>
                                        <p:attrNameLst>
                                          <p:attrName>ppt_y</p:attrName>
                                        </p:attrNameLst>
                                      </p:cBhvr>
                                      <p:tavLst>
                                        <p:tav tm="0">
                                          <p:val>
                                            <p:strVal val="ppt_y"/>
                                          </p:val>
                                        </p:tav>
                                        <p:tav tm="100000">
                                          <p:val>
                                            <p:strVal val="ppt_y"/>
                                          </p:val>
                                        </p:tav>
                                      </p:tavLst>
                                    </p:anim>
                                    <p:set>
                                      <p:cBhvr>
                                        <p:cTn id="108" dur="1" fill="hold">
                                          <p:stCondLst>
                                            <p:cond delay="2999"/>
                                          </p:stCondLst>
                                        </p:cTn>
                                        <p:tgtEl>
                                          <p:spTgt spid="5"/>
                                        </p:tgtEl>
                                        <p:attrNameLst>
                                          <p:attrName>style.visibility</p:attrName>
                                        </p:attrNameLst>
                                      </p:cBhvr>
                                      <p:to>
                                        <p:strVal val="hidden"/>
                                      </p:to>
                                    </p:set>
                                  </p:childTnLst>
                                </p:cTn>
                              </p:par>
                              <p:par>
                                <p:cTn id="109" presetID="2" presetClass="exit" presetSubtype="2" fill="hold" grpId="3" nodeType="withEffect">
                                  <p:stCondLst>
                                    <p:cond delay="0"/>
                                  </p:stCondLst>
                                  <p:childTnLst>
                                    <p:anim calcmode="lin" valueType="num">
                                      <p:cBhvr additive="base">
                                        <p:cTn id="110" dur="3000"/>
                                        <p:tgtEl>
                                          <p:spTgt spid="7"/>
                                        </p:tgtEl>
                                        <p:attrNameLst>
                                          <p:attrName>ppt_x</p:attrName>
                                        </p:attrNameLst>
                                      </p:cBhvr>
                                      <p:tavLst>
                                        <p:tav tm="0">
                                          <p:val>
                                            <p:strVal val="ppt_x"/>
                                          </p:val>
                                        </p:tav>
                                        <p:tav tm="100000">
                                          <p:val>
                                            <p:strVal val="1+ppt_w/2"/>
                                          </p:val>
                                        </p:tav>
                                      </p:tavLst>
                                    </p:anim>
                                    <p:anim calcmode="lin" valueType="num">
                                      <p:cBhvr additive="base">
                                        <p:cTn id="111" dur="3000"/>
                                        <p:tgtEl>
                                          <p:spTgt spid="7"/>
                                        </p:tgtEl>
                                        <p:attrNameLst>
                                          <p:attrName>ppt_y</p:attrName>
                                        </p:attrNameLst>
                                      </p:cBhvr>
                                      <p:tavLst>
                                        <p:tav tm="0">
                                          <p:val>
                                            <p:strVal val="ppt_y"/>
                                          </p:val>
                                        </p:tav>
                                        <p:tav tm="100000">
                                          <p:val>
                                            <p:strVal val="ppt_y"/>
                                          </p:val>
                                        </p:tav>
                                      </p:tavLst>
                                    </p:anim>
                                    <p:set>
                                      <p:cBhvr>
                                        <p:cTn id="112" dur="1" fill="hold">
                                          <p:stCondLst>
                                            <p:cond delay="2999"/>
                                          </p:stCondLst>
                                        </p:cTn>
                                        <p:tgtEl>
                                          <p:spTgt spid="7"/>
                                        </p:tgtEl>
                                        <p:attrNameLst>
                                          <p:attrName>style.visibility</p:attrName>
                                        </p:attrNameLst>
                                      </p:cBhvr>
                                      <p:to>
                                        <p:strVal val="hidden"/>
                                      </p:to>
                                    </p:set>
                                  </p:childTnLst>
                                </p:cTn>
                              </p:par>
                              <p:par>
                                <p:cTn id="113" presetID="2" presetClass="exit" presetSubtype="2" fill="hold" grpId="3" nodeType="withEffect">
                                  <p:stCondLst>
                                    <p:cond delay="0"/>
                                  </p:stCondLst>
                                  <p:childTnLst>
                                    <p:anim calcmode="lin" valueType="num">
                                      <p:cBhvr additive="base">
                                        <p:cTn id="114" dur="3000"/>
                                        <p:tgtEl>
                                          <p:spTgt spid="10"/>
                                        </p:tgtEl>
                                        <p:attrNameLst>
                                          <p:attrName>ppt_x</p:attrName>
                                        </p:attrNameLst>
                                      </p:cBhvr>
                                      <p:tavLst>
                                        <p:tav tm="0">
                                          <p:val>
                                            <p:strVal val="ppt_x"/>
                                          </p:val>
                                        </p:tav>
                                        <p:tav tm="100000">
                                          <p:val>
                                            <p:strVal val="1+ppt_w/2"/>
                                          </p:val>
                                        </p:tav>
                                      </p:tavLst>
                                    </p:anim>
                                    <p:anim calcmode="lin" valueType="num">
                                      <p:cBhvr additive="base">
                                        <p:cTn id="115" dur="3000"/>
                                        <p:tgtEl>
                                          <p:spTgt spid="10"/>
                                        </p:tgtEl>
                                        <p:attrNameLst>
                                          <p:attrName>ppt_y</p:attrName>
                                        </p:attrNameLst>
                                      </p:cBhvr>
                                      <p:tavLst>
                                        <p:tav tm="0">
                                          <p:val>
                                            <p:strVal val="ppt_y"/>
                                          </p:val>
                                        </p:tav>
                                        <p:tav tm="100000">
                                          <p:val>
                                            <p:strVal val="ppt_y"/>
                                          </p:val>
                                        </p:tav>
                                      </p:tavLst>
                                    </p:anim>
                                    <p:set>
                                      <p:cBhvr>
                                        <p:cTn id="116" dur="1" fill="hold">
                                          <p:stCondLst>
                                            <p:cond delay="2999"/>
                                          </p:stCondLst>
                                        </p:cTn>
                                        <p:tgtEl>
                                          <p:spTgt spid="10"/>
                                        </p:tgtEl>
                                        <p:attrNameLst>
                                          <p:attrName>style.visibility</p:attrName>
                                        </p:attrNameLst>
                                      </p:cBhvr>
                                      <p:to>
                                        <p:strVal val="hidden"/>
                                      </p:to>
                                    </p:set>
                                  </p:childTnLst>
                                </p:cTn>
                              </p:par>
                              <p:par>
                                <p:cTn id="117" presetID="2" presetClass="exit" presetSubtype="2" fill="hold" grpId="3" nodeType="withEffect">
                                  <p:stCondLst>
                                    <p:cond delay="0"/>
                                  </p:stCondLst>
                                  <p:childTnLst>
                                    <p:anim calcmode="lin" valueType="num">
                                      <p:cBhvr additive="base">
                                        <p:cTn id="118" dur="3000"/>
                                        <p:tgtEl>
                                          <p:spTgt spid="11"/>
                                        </p:tgtEl>
                                        <p:attrNameLst>
                                          <p:attrName>ppt_x</p:attrName>
                                        </p:attrNameLst>
                                      </p:cBhvr>
                                      <p:tavLst>
                                        <p:tav tm="0">
                                          <p:val>
                                            <p:strVal val="ppt_x"/>
                                          </p:val>
                                        </p:tav>
                                        <p:tav tm="100000">
                                          <p:val>
                                            <p:strVal val="1+ppt_w/2"/>
                                          </p:val>
                                        </p:tav>
                                      </p:tavLst>
                                    </p:anim>
                                    <p:anim calcmode="lin" valueType="num">
                                      <p:cBhvr additive="base">
                                        <p:cTn id="119" dur="3000"/>
                                        <p:tgtEl>
                                          <p:spTgt spid="11"/>
                                        </p:tgtEl>
                                        <p:attrNameLst>
                                          <p:attrName>ppt_y</p:attrName>
                                        </p:attrNameLst>
                                      </p:cBhvr>
                                      <p:tavLst>
                                        <p:tav tm="0">
                                          <p:val>
                                            <p:strVal val="ppt_y"/>
                                          </p:val>
                                        </p:tav>
                                        <p:tav tm="100000">
                                          <p:val>
                                            <p:strVal val="ppt_y"/>
                                          </p:val>
                                        </p:tav>
                                      </p:tavLst>
                                    </p:anim>
                                    <p:set>
                                      <p:cBhvr>
                                        <p:cTn id="120" dur="1" fill="hold">
                                          <p:stCondLst>
                                            <p:cond delay="2999"/>
                                          </p:stCondLst>
                                        </p:cTn>
                                        <p:tgtEl>
                                          <p:spTgt spid="11"/>
                                        </p:tgtEl>
                                        <p:attrNameLst>
                                          <p:attrName>style.visibility</p:attrName>
                                        </p:attrNameLst>
                                      </p:cBhvr>
                                      <p:to>
                                        <p:strVal val="hidden"/>
                                      </p:to>
                                    </p:set>
                                  </p:childTnLst>
                                </p:cTn>
                              </p:par>
                              <p:par>
                                <p:cTn id="121" presetID="2" presetClass="exit" presetSubtype="2" fill="hold" grpId="3" nodeType="withEffect">
                                  <p:stCondLst>
                                    <p:cond delay="0"/>
                                  </p:stCondLst>
                                  <p:childTnLst>
                                    <p:anim calcmode="lin" valueType="num">
                                      <p:cBhvr additive="base">
                                        <p:cTn id="122" dur="3000"/>
                                        <p:tgtEl>
                                          <p:spTgt spid="14"/>
                                        </p:tgtEl>
                                        <p:attrNameLst>
                                          <p:attrName>ppt_x</p:attrName>
                                        </p:attrNameLst>
                                      </p:cBhvr>
                                      <p:tavLst>
                                        <p:tav tm="0">
                                          <p:val>
                                            <p:strVal val="ppt_x"/>
                                          </p:val>
                                        </p:tav>
                                        <p:tav tm="100000">
                                          <p:val>
                                            <p:strVal val="1+ppt_w/2"/>
                                          </p:val>
                                        </p:tav>
                                      </p:tavLst>
                                    </p:anim>
                                    <p:anim calcmode="lin" valueType="num">
                                      <p:cBhvr additive="base">
                                        <p:cTn id="123" dur="3000"/>
                                        <p:tgtEl>
                                          <p:spTgt spid="14"/>
                                        </p:tgtEl>
                                        <p:attrNameLst>
                                          <p:attrName>ppt_y</p:attrName>
                                        </p:attrNameLst>
                                      </p:cBhvr>
                                      <p:tavLst>
                                        <p:tav tm="0">
                                          <p:val>
                                            <p:strVal val="ppt_y"/>
                                          </p:val>
                                        </p:tav>
                                        <p:tav tm="100000">
                                          <p:val>
                                            <p:strVal val="ppt_y"/>
                                          </p:val>
                                        </p:tav>
                                      </p:tavLst>
                                    </p:anim>
                                    <p:set>
                                      <p:cBhvr>
                                        <p:cTn id="124" dur="1" fill="hold">
                                          <p:stCondLst>
                                            <p:cond delay="2999"/>
                                          </p:stCondLst>
                                        </p:cTn>
                                        <p:tgtEl>
                                          <p:spTgt spid="14"/>
                                        </p:tgtEl>
                                        <p:attrNameLst>
                                          <p:attrName>style.visibility</p:attrName>
                                        </p:attrNameLst>
                                      </p:cBhvr>
                                      <p:to>
                                        <p:strVal val="hidden"/>
                                      </p:to>
                                    </p:set>
                                  </p:childTnLst>
                                </p:cTn>
                              </p:par>
                              <p:par>
                                <p:cTn id="125" presetID="2" presetClass="exit" presetSubtype="2" fill="hold" grpId="3" nodeType="withEffect">
                                  <p:stCondLst>
                                    <p:cond delay="0"/>
                                  </p:stCondLst>
                                  <p:childTnLst>
                                    <p:anim calcmode="lin" valueType="num">
                                      <p:cBhvr additive="base">
                                        <p:cTn id="126" dur="3000"/>
                                        <p:tgtEl>
                                          <p:spTgt spid="15"/>
                                        </p:tgtEl>
                                        <p:attrNameLst>
                                          <p:attrName>ppt_x</p:attrName>
                                        </p:attrNameLst>
                                      </p:cBhvr>
                                      <p:tavLst>
                                        <p:tav tm="0">
                                          <p:val>
                                            <p:strVal val="ppt_x"/>
                                          </p:val>
                                        </p:tav>
                                        <p:tav tm="100000">
                                          <p:val>
                                            <p:strVal val="1+ppt_w/2"/>
                                          </p:val>
                                        </p:tav>
                                      </p:tavLst>
                                    </p:anim>
                                    <p:anim calcmode="lin" valueType="num">
                                      <p:cBhvr additive="base">
                                        <p:cTn id="127" dur="3000"/>
                                        <p:tgtEl>
                                          <p:spTgt spid="15"/>
                                        </p:tgtEl>
                                        <p:attrNameLst>
                                          <p:attrName>ppt_y</p:attrName>
                                        </p:attrNameLst>
                                      </p:cBhvr>
                                      <p:tavLst>
                                        <p:tav tm="0">
                                          <p:val>
                                            <p:strVal val="ppt_y"/>
                                          </p:val>
                                        </p:tav>
                                        <p:tav tm="100000">
                                          <p:val>
                                            <p:strVal val="ppt_y"/>
                                          </p:val>
                                        </p:tav>
                                      </p:tavLst>
                                    </p:anim>
                                    <p:set>
                                      <p:cBhvr>
                                        <p:cTn id="128" dur="1" fill="hold">
                                          <p:stCondLst>
                                            <p:cond delay="2999"/>
                                          </p:stCondLst>
                                        </p:cTn>
                                        <p:tgtEl>
                                          <p:spTgt spid="15"/>
                                        </p:tgtEl>
                                        <p:attrNameLst>
                                          <p:attrName>style.visibility</p:attrName>
                                        </p:attrNameLst>
                                      </p:cBhvr>
                                      <p:to>
                                        <p:strVal val="hidden"/>
                                      </p:to>
                                    </p:set>
                                  </p:childTnLst>
                                </p:cTn>
                              </p:par>
                              <p:par>
                                <p:cTn id="129" presetID="2" presetClass="exit" presetSubtype="8" fill="hold" grpId="3" nodeType="withEffect">
                                  <p:stCondLst>
                                    <p:cond delay="0"/>
                                  </p:stCondLst>
                                  <p:childTnLst>
                                    <p:anim calcmode="lin" valueType="num">
                                      <p:cBhvr additive="base">
                                        <p:cTn id="130" dur="3000"/>
                                        <p:tgtEl>
                                          <p:spTgt spid="6"/>
                                        </p:tgtEl>
                                        <p:attrNameLst>
                                          <p:attrName>ppt_x</p:attrName>
                                        </p:attrNameLst>
                                      </p:cBhvr>
                                      <p:tavLst>
                                        <p:tav tm="0">
                                          <p:val>
                                            <p:strVal val="ppt_x"/>
                                          </p:val>
                                        </p:tav>
                                        <p:tav tm="100000">
                                          <p:val>
                                            <p:strVal val="0-ppt_w/2"/>
                                          </p:val>
                                        </p:tav>
                                      </p:tavLst>
                                    </p:anim>
                                    <p:anim calcmode="lin" valueType="num">
                                      <p:cBhvr additive="base">
                                        <p:cTn id="131" dur="3000"/>
                                        <p:tgtEl>
                                          <p:spTgt spid="6"/>
                                        </p:tgtEl>
                                        <p:attrNameLst>
                                          <p:attrName>ppt_y</p:attrName>
                                        </p:attrNameLst>
                                      </p:cBhvr>
                                      <p:tavLst>
                                        <p:tav tm="0">
                                          <p:val>
                                            <p:strVal val="ppt_y"/>
                                          </p:val>
                                        </p:tav>
                                        <p:tav tm="100000">
                                          <p:val>
                                            <p:strVal val="ppt_y"/>
                                          </p:val>
                                        </p:tav>
                                      </p:tavLst>
                                    </p:anim>
                                    <p:set>
                                      <p:cBhvr>
                                        <p:cTn id="132" dur="1" fill="hold">
                                          <p:stCondLst>
                                            <p:cond delay="2999"/>
                                          </p:stCondLst>
                                        </p:cTn>
                                        <p:tgtEl>
                                          <p:spTgt spid="6"/>
                                        </p:tgtEl>
                                        <p:attrNameLst>
                                          <p:attrName>style.visibility</p:attrName>
                                        </p:attrNameLst>
                                      </p:cBhvr>
                                      <p:to>
                                        <p:strVal val="hidden"/>
                                      </p:to>
                                    </p:set>
                                  </p:childTnLst>
                                </p:cTn>
                              </p:par>
                              <p:par>
                                <p:cTn id="133" presetID="2" presetClass="exit" presetSubtype="8" fill="hold" grpId="3" nodeType="withEffect">
                                  <p:stCondLst>
                                    <p:cond delay="0"/>
                                  </p:stCondLst>
                                  <p:childTnLst>
                                    <p:anim calcmode="lin" valueType="num">
                                      <p:cBhvr additive="base">
                                        <p:cTn id="134" dur="3000"/>
                                        <p:tgtEl>
                                          <p:spTgt spid="8"/>
                                        </p:tgtEl>
                                        <p:attrNameLst>
                                          <p:attrName>ppt_x</p:attrName>
                                        </p:attrNameLst>
                                      </p:cBhvr>
                                      <p:tavLst>
                                        <p:tav tm="0">
                                          <p:val>
                                            <p:strVal val="ppt_x"/>
                                          </p:val>
                                        </p:tav>
                                        <p:tav tm="100000">
                                          <p:val>
                                            <p:strVal val="0-ppt_w/2"/>
                                          </p:val>
                                        </p:tav>
                                      </p:tavLst>
                                    </p:anim>
                                    <p:anim calcmode="lin" valueType="num">
                                      <p:cBhvr additive="base">
                                        <p:cTn id="135" dur="3000"/>
                                        <p:tgtEl>
                                          <p:spTgt spid="8"/>
                                        </p:tgtEl>
                                        <p:attrNameLst>
                                          <p:attrName>ppt_y</p:attrName>
                                        </p:attrNameLst>
                                      </p:cBhvr>
                                      <p:tavLst>
                                        <p:tav tm="0">
                                          <p:val>
                                            <p:strVal val="ppt_y"/>
                                          </p:val>
                                        </p:tav>
                                        <p:tav tm="100000">
                                          <p:val>
                                            <p:strVal val="ppt_y"/>
                                          </p:val>
                                        </p:tav>
                                      </p:tavLst>
                                    </p:anim>
                                    <p:set>
                                      <p:cBhvr>
                                        <p:cTn id="136" dur="1" fill="hold">
                                          <p:stCondLst>
                                            <p:cond delay="2999"/>
                                          </p:stCondLst>
                                        </p:cTn>
                                        <p:tgtEl>
                                          <p:spTgt spid="8"/>
                                        </p:tgtEl>
                                        <p:attrNameLst>
                                          <p:attrName>style.visibility</p:attrName>
                                        </p:attrNameLst>
                                      </p:cBhvr>
                                      <p:to>
                                        <p:strVal val="hidden"/>
                                      </p:to>
                                    </p:set>
                                  </p:childTnLst>
                                </p:cTn>
                              </p:par>
                              <p:par>
                                <p:cTn id="137" presetID="2" presetClass="exit" presetSubtype="8" fill="hold" grpId="3" nodeType="withEffect">
                                  <p:stCondLst>
                                    <p:cond delay="0"/>
                                  </p:stCondLst>
                                  <p:childTnLst>
                                    <p:anim calcmode="lin" valueType="num">
                                      <p:cBhvr additive="base">
                                        <p:cTn id="138" dur="3000"/>
                                        <p:tgtEl>
                                          <p:spTgt spid="9"/>
                                        </p:tgtEl>
                                        <p:attrNameLst>
                                          <p:attrName>ppt_x</p:attrName>
                                        </p:attrNameLst>
                                      </p:cBhvr>
                                      <p:tavLst>
                                        <p:tav tm="0">
                                          <p:val>
                                            <p:strVal val="ppt_x"/>
                                          </p:val>
                                        </p:tav>
                                        <p:tav tm="100000">
                                          <p:val>
                                            <p:strVal val="0-ppt_w/2"/>
                                          </p:val>
                                        </p:tav>
                                      </p:tavLst>
                                    </p:anim>
                                    <p:anim calcmode="lin" valueType="num">
                                      <p:cBhvr additive="base">
                                        <p:cTn id="139" dur="3000"/>
                                        <p:tgtEl>
                                          <p:spTgt spid="9"/>
                                        </p:tgtEl>
                                        <p:attrNameLst>
                                          <p:attrName>ppt_y</p:attrName>
                                        </p:attrNameLst>
                                      </p:cBhvr>
                                      <p:tavLst>
                                        <p:tav tm="0">
                                          <p:val>
                                            <p:strVal val="ppt_y"/>
                                          </p:val>
                                        </p:tav>
                                        <p:tav tm="100000">
                                          <p:val>
                                            <p:strVal val="ppt_y"/>
                                          </p:val>
                                        </p:tav>
                                      </p:tavLst>
                                    </p:anim>
                                    <p:set>
                                      <p:cBhvr>
                                        <p:cTn id="140" dur="1" fill="hold">
                                          <p:stCondLst>
                                            <p:cond delay="2999"/>
                                          </p:stCondLst>
                                        </p:cTn>
                                        <p:tgtEl>
                                          <p:spTgt spid="9"/>
                                        </p:tgtEl>
                                        <p:attrNameLst>
                                          <p:attrName>style.visibility</p:attrName>
                                        </p:attrNameLst>
                                      </p:cBhvr>
                                      <p:to>
                                        <p:strVal val="hidden"/>
                                      </p:to>
                                    </p:set>
                                  </p:childTnLst>
                                </p:cTn>
                              </p:par>
                              <p:par>
                                <p:cTn id="141" presetID="2" presetClass="exit" presetSubtype="8" fill="hold" grpId="3" nodeType="withEffect">
                                  <p:stCondLst>
                                    <p:cond delay="0"/>
                                  </p:stCondLst>
                                  <p:childTnLst>
                                    <p:anim calcmode="lin" valueType="num">
                                      <p:cBhvr additive="base">
                                        <p:cTn id="142" dur="3000"/>
                                        <p:tgtEl>
                                          <p:spTgt spid="12"/>
                                        </p:tgtEl>
                                        <p:attrNameLst>
                                          <p:attrName>ppt_x</p:attrName>
                                        </p:attrNameLst>
                                      </p:cBhvr>
                                      <p:tavLst>
                                        <p:tav tm="0">
                                          <p:val>
                                            <p:strVal val="ppt_x"/>
                                          </p:val>
                                        </p:tav>
                                        <p:tav tm="100000">
                                          <p:val>
                                            <p:strVal val="0-ppt_w/2"/>
                                          </p:val>
                                        </p:tav>
                                      </p:tavLst>
                                    </p:anim>
                                    <p:anim calcmode="lin" valueType="num">
                                      <p:cBhvr additive="base">
                                        <p:cTn id="143" dur="3000"/>
                                        <p:tgtEl>
                                          <p:spTgt spid="12"/>
                                        </p:tgtEl>
                                        <p:attrNameLst>
                                          <p:attrName>ppt_y</p:attrName>
                                        </p:attrNameLst>
                                      </p:cBhvr>
                                      <p:tavLst>
                                        <p:tav tm="0">
                                          <p:val>
                                            <p:strVal val="ppt_y"/>
                                          </p:val>
                                        </p:tav>
                                        <p:tav tm="100000">
                                          <p:val>
                                            <p:strVal val="ppt_y"/>
                                          </p:val>
                                        </p:tav>
                                      </p:tavLst>
                                    </p:anim>
                                    <p:set>
                                      <p:cBhvr>
                                        <p:cTn id="144" dur="1" fill="hold">
                                          <p:stCondLst>
                                            <p:cond delay="2999"/>
                                          </p:stCondLst>
                                        </p:cTn>
                                        <p:tgtEl>
                                          <p:spTgt spid="12"/>
                                        </p:tgtEl>
                                        <p:attrNameLst>
                                          <p:attrName>style.visibility</p:attrName>
                                        </p:attrNameLst>
                                      </p:cBhvr>
                                      <p:to>
                                        <p:strVal val="hidden"/>
                                      </p:to>
                                    </p:set>
                                  </p:childTnLst>
                                </p:cTn>
                              </p:par>
                              <p:par>
                                <p:cTn id="145" presetID="2" presetClass="exit" presetSubtype="8" fill="hold" grpId="3" nodeType="withEffect">
                                  <p:stCondLst>
                                    <p:cond delay="0"/>
                                  </p:stCondLst>
                                  <p:childTnLst>
                                    <p:anim calcmode="lin" valueType="num">
                                      <p:cBhvr additive="base">
                                        <p:cTn id="146" dur="3000"/>
                                        <p:tgtEl>
                                          <p:spTgt spid="13"/>
                                        </p:tgtEl>
                                        <p:attrNameLst>
                                          <p:attrName>ppt_x</p:attrName>
                                        </p:attrNameLst>
                                      </p:cBhvr>
                                      <p:tavLst>
                                        <p:tav tm="0">
                                          <p:val>
                                            <p:strVal val="ppt_x"/>
                                          </p:val>
                                        </p:tav>
                                        <p:tav tm="100000">
                                          <p:val>
                                            <p:strVal val="0-ppt_w/2"/>
                                          </p:val>
                                        </p:tav>
                                      </p:tavLst>
                                    </p:anim>
                                    <p:anim calcmode="lin" valueType="num">
                                      <p:cBhvr additive="base">
                                        <p:cTn id="147" dur="3000"/>
                                        <p:tgtEl>
                                          <p:spTgt spid="13"/>
                                        </p:tgtEl>
                                        <p:attrNameLst>
                                          <p:attrName>ppt_y</p:attrName>
                                        </p:attrNameLst>
                                      </p:cBhvr>
                                      <p:tavLst>
                                        <p:tav tm="0">
                                          <p:val>
                                            <p:strVal val="ppt_y"/>
                                          </p:val>
                                        </p:tav>
                                        <p:tav tm="100000">
                                          <p:val>
                                            <p:strVal val="ppt_y"/>
                                          </p:val>
                                        </p:tav>
                                      </p:tavLst>
                                    </p:anim>
                                    <p:set>
                                      <p:cBhvr>
                                        <p:cTn id="148" dur="1" fill="hold">
                                          <p:stCondLst>
                                            <p:cond delay="2999"/>
                                          </p:stCondLst>
                                        </p:cTn>
                                        <p:tgtEl>
                                          <p:spTgt spid="13"/>
                                        </p:tgtEl>
                                        <p:attrNameLst>
                                          <p:attrName>style.visibility</p:attrName>
                                        </p:attrNameLst>
                                      </p:cBhvr>
                                      <p:to>
                                        <p:strVal val="hidden"/>
                                      </p:to>
                                    </p:set>
                                  </p:childTnLst>
                                </p:cTn>
                              </p:par>
                              <p:par>
                                <p:cTn id="149" presetID="2" presetClass="exit" presetSubtype="8" fill="hold" grpId="3" nodeType="withEffect">
                                  <p:stCondLst>
                                    <p:cond delay="0"/>
                                  </p:stCondLst>
                                  <p:childTnLst>
                                    <p:anim calcmode="lin" valueType="num">
                                      <p:cBhvr additive="base">
                                        <p:cTn id="150" dur="3000"/>
                                        <p:tgtEl>
                                          <p:spTgt spid="16"/>
                                        </p:tgtEl>
                                        <p:attrNameLst>
                                          <p:attrName>ppt_x</p:attrName>
                                        </p:attrNameLst>
                                      </p:cBhvr>
                                      <p:tavLst>
                                        <p:tav tm="0">
                                          <p:val>
                                            <p:strVal val="ppt_x"/>
                                          </p:val>
                                        </p:tav>
                                        <p:tav tm="100000">
                                          <p:val>
                                            <p:strVal val="0-ppt_w/2"/>
                                          </p:val>
                                        </p:tav>
                                      </p:tavLst>
                                    </p:anim>
                                    <p:anim calcmode="lin" valueType="num">
                                      <p:cBhvr additive="base">
                                        <p:cTn id="151" dur="3000"/>
                                        <p:tgtEl>
                                          <p:spTgt spid="16"/>
                                        </p:tgtEl>
                                        <p:attrNameLst>
                                          <p:attrName>ppt_y</p:attrName>
                                        </p:attrNameLst>
                                      </p:cBhvr>
                                      <p:tavLst>
                                        <p:tav tm="0">
                                          <p:val>
                                            <p:strVal val="ppt_y"/>
                                          </p:val>
                                        </p:tav>
                                        <p:tav tm="100000">
                                          <p:val>
                                            <p:strVal val="ppt_y"/>
                                          </p:val>
                                        </p:tav>
                                      </p:tavLst>
                                    </p:anim>
                                    <p:set>
                                      <p:cBhvr>
                                        <p:cTn id="152" dur="1" fill="hold">
                                          <p:stCondLst>
                                            <p:cond delay="2999"/>
                                          </p:stCondLst>
                                        </p:cTn>
                                        <p:tgtEl>
                                          <p:spTgt spid="16"/>
                                        </p:tgtEl>
                                        <p:attrNameLst>
                                          <p:attrName>style.visibility</p:attrName>
                                        </p:attrNameLst>
                                      </p:cBhvr>
                                      <p:to>
                                        <p:strVal val="hidden"/>
                                      </p:to>
                                    </p:set>
                                  </p:childTnLst>
                                </p:cTn>
                              </p:par>
                              <p:par>
                                <p:cTn id="153" presetID="23" presetClass="entr" presetSubtype="288" fill="hold" nodeType="withEffect">
                                  <p:stCondLst>
                                    <p:cond delay="0"/>
                                  </p:stCondLst>
                                  <p:childTnLst>
                                    <p:set>
                                      <p:cBhvr>
                                        <p:cTn id="154" dur="1" fill="hold">
                                          <p:stCondLst>
                                            <p:cond delay="0"/>
                                          </p:stCondLst>
                                        </p:cTn>
                                        <p:tgtEl>
                                          <p:spTgt spid="4"/>
                                        </p:tgtEl>
                                        <p:attrNameLst>
                                          <p:attrName>style.visibility</p:attrName>
                                        </p:attrNameLst>
                                      </p:cBhvr>
                                      <p:to>
                                        <p:strVal val="visible"/>
                                      </p:to>
                                    </p:set>
                                    <p:anim calcmode="lin" valueType="num">
                                      <p:cBhvr>
                                        <p:cTn id="155" dur="3000" fill="hold"/>
                                        <p:tgtEl>
                                          <p:spTgt spid="4"/>
                                        </p:tgtEl>
                                        <p:attrNameLst>
                                          <p:attrName>ppt_w</p:attrName>
                                        </p:attrNameLst>
                                      </p:cBhvr>
                                      <p:tavLst>
                                        <p:tav tm="0">
                                          <p:val>
                                            <p:strVal val="4/3*#ppt_w"/>
                                          </p:val>
                                        </p:tav>
                                        <p:tav tm="100000">
                                          <p:val>
                                            <p:strVal val="#ppt_w"/>
                                          </p:val>
                                        </p:tav>
                                      </p:tavLst>
                                    </p:anim>
                                    <p:anim calcmode="lin" valueType="num">
                                      <p:cBhvr>
                                        <p:cTn id="156" dur="3000" fill="hold"/>
                                        <p:tgtEl>
                                          <p:spTgt spid="4"/>
                                        </p:tgtEl>
                                        <p:attrNameLst>
                                          <p:attrName>ppt_h</p:attrName>
                                        </p:attrNameLst>
                                      </p:cBhvr>
                                      <p:tavLst>
                                        <p:tav tm="0">
                                          <p:val>
                                            <p:strVal val="4/3*#ppt_h"/>
                                          </p:val>
                                        </p:tav>
                                        <p:tav tm="100000">
                                          <p:val>
                                            <p:strVal val="#ppt_h"/>
                                          </p:val>
                                        </p:tav>
                                      </p:tavLst>
                                    </p:anim>
                                  </p:childTnLst>
                                </p:cTn>
                              </p:par>
                              <p:par>
                                <p:cTn id="157" presetID="16" presetClass="entr" presetSubtype="37" fill="hold" nodeType="withEffect">
                                  <p:stCondLst>
                                    <p:cond delay="0"/>
                                  </p:stCondLst>
                                  <p:childTnLst>
                                    <p:set>
                                      <p:cBhvr>
                                        <p:cTn id="158" dur="1" fill="hold">
                                          <p:stCondLst>
                                            <p:cond delay="0"/>
                                          </p:stCondLst>
                                        </p:cTn>
                                        <p:tgtEl>
                                          <p:spTgt spid="4"/>
                                        </p:tgtEl>
                                        <p:attrNameLst>
                                          <p:attrName>style.visibility</p:attrName>
                                        </p:attrNameLst>
                                      </p:cBhvr>
                                      <p:to>
                                        <p:strVal val="visible"/>
                                      </p:to>
                                    </p:set>
                                    <p:animEffect transition="in" filter="barn(outVertical)">
                                      <p:cBhvr>
                                        <p:cTn id="15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3" animBg="1"/>
      <p:bldP spid="6" grpId="0" animBg="1"/>
      <p:bldP spid="6" grpId="1" animBg="1"/>
      <p:bldP spid="6" grpId="3" animBg="1"/>
      <p:bldP spid="7" grpId="0" animBg="1"/>
      <p:bldP spid="7" grpId="1" animBg="1"/>
      <p:bldP spid="7" grpId="3" animBg="1"/>
      <p:bldP spid="8" grpId="0" animBg="1"/>
      <p:bldP spid="8" grpId="1" animBg="1"/>
      <p:bldP spid="8" grpId="3" animBg="1"/>
      <p:bldP spid="9" grpId="0" animBg="1"/>
      <p:bldP spid="9" grpId="1" animBg="1"/>
      <p:bldP spid="9" grpId="3" animBg="1"/>
      <p:bldP spid="10" grpId="0" animBg="1"/>
      <p:bldP spid="10" grpId="1" animBg="1"/>
      <p:bldP spid="10" grpId="3" animBg="1"/>
      <p:bldP spid="11" grpId="0" animBg="1"/>
      <p:bldP spid="11" grpId="1" animBg="1"/>
      <p:bldP spid="11" grpId="3" animBg="1"/>
      <p:bldP spid="12" grpId="0" animBg="1"/>
      <p:bldP spid="12" grpId="1" animBg="1"/>
      <p:bldP spid="12" grpId="3" animBg="1"/>
      <p:bldP spid="13" grpId="0" animBg="1"/>
      <p:bldP spid="13" grpId="1" animBg="1"/>
      <p:bldP spid="13" grpId="3" animBg="1"/>
      <p:bldP spid="14" grpId="0" animBg="1"/>
      <p:bldP spid="14" grpId="1" animBg="1"/>
      <p:bldP spid="14" grpId="3" animBg="1"/>
      <p:bldP spid="15" grpId="0" animBg="1"/>
      <p:bldP spid="15" grpId="1" animBg="1"/>
      <p:bldP spid="15" grpId="3" animBg="1"/>
      <p:bldP spid="16" grpId="0" animBg="1"/>
      <p:bldP spid="16" grpId="1" animBg="1"/>
      <p:bldP spid="16" grpId="3" animBg="1"/>
      <p:bldP spid="17"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39230D"/>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6210ca0efc50cee1d3ef2b23193c64de.jpg"/>
          <p:cNvPicPr>
            <a:picLocks noChangeAspect="1"/>
          </p:cNvPicPr>
          <p:nvPr/>
        </p:nvPicPr>
        <p:blipFill>
          <a:blip r:embed="rId2"/>
          <a:stretch>
            <a:fillRect/>
          </a:stretch>
        </p:blipFill>
        <p:spPr>
          <a:xfrm>
            <a:off x="0" y="0"/>
            <a:ext cx="9124701" cy="5143500"/>
          </a:xfrm>
          <a:prstGeom prst="rect">
            <a:avLst/>
          </a:prstGeom>
        </p:spPr>
      </p:pic>
      <p:sp>
        <p:nvSpPr>
          <p:cNvPr id="5" name="4 Paralelogramo"/>
          <p:cNvSpPr/>
          <p:nvPr/>
        </p:nvSpPr>
        <p:spPr>
          <a:xfrm>
            <a:off x="357186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457200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357186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57200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a:off x="357186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57200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7186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357186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457200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357186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57200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357186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457200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7186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a:off x="350043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450056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07153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207167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a:off x="107153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a:off x="207167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107153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207167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a:off x="107153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07167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07153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207167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a:off x="107153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207167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107153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207167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107153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207167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100010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200023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a:off x="607219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H="1">
            <a:off x="707233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07219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707233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607219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707233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607219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707233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607219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707233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607219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707233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a:off x="607219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707233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607219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707233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a:off x="600076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flipH="1">
            <a:off x="700089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14346" y="-428646"/>
            <a:ext cx="9644130" cy="614366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9"/>
                                        </p:tgtEl>
                                        <p:attrNameLst>
                                          <p:attrName>style.opacity</p:attrName>
                                        </p:attrNameLst>
                                      </p:cBhvr>
                                      <p:to>
                                        <p:strVal val="0"/>
                                      </p:to>
                                    </p:set>
                                    <p:animEffect filter="image" prLst="opacity: 0">
                                      <p:cBhvr rctx="IE">
                                        <p:cTn id="7" dur="indefinite"/>
                                        <p:tgtEl>
                                          <p:spTgt spid="59"/>
                                        </p:tgtEl>
                                      </p:cBhvr>
                                    </p:animEffect>
                                  </p:childTnLst>
                                </p:cTn>
                              </p:par>
                              <p:par>
                                <p:cTn id="8" presetID="2" presetClass="entr" presetSubtype="12" fill="hold" grpId="0" nodeType="withEffect">
                                  <p:stCondLst>
                                    <p:cond delay="0"/>
                                  </p:stCondLst>
                                  <p:iterate type="lt">
                                    <p:tmPct val="0"/>
                                  </p:iterate>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iterate type="lt">
                                    <p:tmPct val="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iterate type="lt">
                                    <p:tmPct val="0"/>
                                  </p:iterate>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iterate type="lt">
                                    <p:tmPct val="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iterate type="lt">
                                    <p:tmPct val="0"/>
                                  </p:iterate>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iterate type="lt">
                                    <p:tmPct val="0"/>
                                  </p:iterate>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iterate type="lt">
                                    <p:tmPct val="0"/>
                                  </p:iterate>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iterate type="lt">
                                    <p:tmPct val="0"/>
                                  </p:iterate>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iterate type="lt">
                                    <p:tmPct val="0"/>
                                  </p:iterate>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iterate type="lt">
                                    <p:tmPct val="0"/>
                                  </p:iterate>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0" fill="hold"/>
                                        <p:tgtEl>
                                          <p:spTgt spid="6"/>
                                        </p:tgtEl>
                                        <p:attrNameLst>
                                          <p:attrName>ppt_x</p:attrName>
                                        </p:attrNameLst>
                                      </p:cBhvr>
                                      <p:tavLst>
                                        <p:tav tm="0">
                                          <p:val>
                                            <p:strVal val="1+#ppt_w/2"/>
                                          </p:val>
                                        </p:tav>
                                        <p:tav tm="100000">
                                          <p:val>
                                            <p:strVal val="#ppt_x"/>
                                          </p:val>
                                        </p:tav>
                                      </p:tavLst>
                                    </p:anim>
                                    <p:anim calcmode="lin" valueType="num">
                                      <p:cBhvr additive="base">
                                        <p:cTn id="47" dur="5000" fill="hold"/>
                                        <p:tgtEl>
                                          <p:spTgt spid="6"/>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iterate type="lt">
                                    <p:tmPct val="0"/>
                                  </p:iterate>
                                  <p:childTnLst>
                                    <p:set>
                                      <p:cBhvr>
                                        <p:cTn id="49" dur="1" fill="hold">
                                          <p:stCondLst>
                                            <p:cond delay="0"/>
                                          </p:stCondLst>
                                        </p:cTn>
                                        <p:tgtEl>
                                          <p:spTgt spid="8"/>
                                        </p:tgtEl>
                                        <p:attrNameLst>
                                          <p:attrName>style.visibility</p:attrName>
                                        </p:attrNameLst>
                                      </p:cBhvr>
                                      <p:to>
                                        <p:strVal val="visible"/>
                                      </p:to>
                                    </p:set>
                                    <p:anim calcmode="lin" valueType="num">
                                      <p:cBhvr additive="base">
                                        <p:cTn id="50" dur="5000" fill="hold"/>
                                        <p:tgtEl>
                                          <p:spTgt spid="8"/>
                                        </p:tgtEl>
                                        <p:attrNameLst>
                                          <p:attrName>ppt_x</p:attrName>
                                        </p:attrNameLst>
                                      </p:cBhvr>
                                      <p:tavLst>
                                        <p:tav tm="0">
                                          <p:val>
                                            <p:strVal val="1+#ppt_w/2"/>
                                          </p:val>
                                        </p:tav>
                                        <p:tav tm="100000">
                                          <p:val>
                                            <p:strVal val="#ppt_x"/>
                                          </p:val>
                                        </p:tav>
                                      </p:tavLst>
                                    </p:anim>
                                    <p:anim calcmode="lin" valueType="num">
                                      <p:cBhvr additive="base">
                                        <p:cTn id="51" dur="5000" fill="hold"/>
                                        <p:tgtEl>
                                          <p:spTgt spid="8"/>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iterate type="lt">
                                    <p:tmPct val="0"/>
                                  </p:iterate>
                                  <p:childTnLst>
                                    <p:set>
                                      <p:cBhvr>
                                        <p:cTn id="53" dur="1" fill="hold">
                                          <p:stCondLst>
                                            <p:cond delay="0"/>
                                          </p:stCondLst>
                                        </p:cTn>
                                        <p:tgtEl>
                                          <p:spTgt spid="10"/>
                                        </p:tgtEl>
                                        <p:attrNameLst>
                                          <p:attrName>style.visibility</p:attrName>
                                        </p:attrNameLst>
                                      </p:cBhvr>
                                      <p:to>
                                        <p:strVal val="visible"/>
                                      </p:to>
                                    </p:set>
                                    <p:anim calcmode="lin" valueType="num">
                                      <p:cBhvr additive="base">
                                        <p:cTn id="54" dur="5000" fill="hold"/>
                                        <p:tgtEl>
                                          <p:spTgt spid="10"/>
                                        </p:tgtEl>
                                        <p:attrNameLst>
                                          <p:attrName>ppt_x</p:attrName>
                                        </p:attrNameLst>
                                      </p:cBhvr>
                                      <p:tavLst>
                                        <p:tav tm="0">
                                          <p:val>
                                            <p:strVal val="1+#ppt_w/2"/>
                                          </p:val>
                                        </p:tav>
                                        <p:tav tm="100000">
                                          <p:val>
                                            <p:strVal val="#ppt_x"/>
                                          </p:val>
                                        </p:tav>
                                      </p:tavLst>
                                    </p:anim>
                                    <p:anim calcmode="lin" valueType="num">
                                      <p:cBhvr additive="base">
                                        <p:cTn id="55" dur="5000" fill="hold"/>
                                        <p:tgtEl>
                                          <p:spTgt spid="10"/>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iterate type="lt">
                                    <p:tmPct val="0"/>
                                  </p:iterate>
                                  <p:childTnLst>
                                    <p:set>
                                      <p:cBhvr>
                                        <p:cTn id="57" dur="1" fill="hold">
                                          <p:stCondLst>
                                            <p:cond delay="0"/>
                                          </p:stCondLst>
                                        </p:cTn>
                                        <p:tgtEl>
                                          <p:spTgt spid="12"/>
                                        </p:tgtEl>
                                        <p:attrNameLst>
                                          <p:attrName>style.visibility</p:attrName>
                                        </p:attrNameLst>
                                      </p:cBhvr>
                                      <p:to>
                                        <p:strVal val="visible"/>
                                      </p:to>
                                    </p:set>
                                    <p:anim calcmode="lin" valueType="num">
                                      <p:cBhvr additive="base">
                                        <p:cTn id="58" dur="5000" fill="hold"/>
                                        <p:tgtEl>
                                          <p:spTgt spid="12"/>
                                        </p:tgtEl>
                                        <p:attrNameLst>
                                          <p:attrName>ppt_x</p:attrName>
                                        </p:attrNameLst>
                                      </p:cBhvr>
                                      <p:tavLst>
                                        <p:tav tm="0">
                                          <p:val>
                                            <p:strVal val="1+#ppt_w/2"/>
                                          </p:val>
                                        </p:tav>
                                        <p:tav tm="100000">
                                          <p:val>
                                            <p:strVal val="#ppt_x"/>
                                          </p:val>
                                        </p:tav>
                                      </p:tavLst>
                                    </p:anim>
                                    <p:anim calcmode="lin" valueType="num">
                                      <p:cBhvr additive="base">
                                        <p:cTn id="59" dur="5000" fill="hold"/>
                                        <p:tgtEl>
                                          <p:spTgt spid="12"/>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iterate type="lt">
                                    <p:tmPct val="0"/>
                                  </p:iterate>
                                  <p:childTnLst>
                                    <p:set>
                                      <p:cBhvr>
                                        <p:cTn id="61" dur="1" fill="hold">
                                          <p:stCondLst>
                                            <p:cond delay="0"/>
                                          </p:stCondLst>
                                        </p:cTn>
                                        <p:tgtEl>
                                          <p:spTgt spid="14"/>
                                        </p:tgtEl>
                                        <p:attrNameLst>
                                          <p:attrName>style.visibility</p:attrName>
                                        </p:attrNameLst>
                                      </p:cBhvr>
                                      <p:to>
                                        <p:strVal val="visible"/>
                                      </p:to>
                                    </p:set>
                                    <p:anim calcmode="lin" valueType="num">
                                      <p:cBhvr additive="base">
                                        <p:cTn id="62" dur="5000" fill="hold"/>
                                        <p:tgtEl>
                                          <p:spTgt spid="14"/>
                                        </p:tgtEl>
                                        <p:attrNameLst>
                                          <p:attrName>ppt_x</p:attrName>
                                        </p:attrNameLst>
                                      </p:cBhvr>
                                      <p:tavLst>
                                        <p:tav tm="0">
                                          <p:val>
                                            <p:strVal val="1+#ppt_w/2"/>
                                          </p:val>
                                        </p:tav>
                                        <p:tav tm="100000">
                                          <p:val>
                                            <p:strVal val="#ppt_x"/>
                                          </p:val>
                                        </p:tav>
                                      </p:tavLst>
                                    </p:anim>
                                    <p:anim calcmode="lin" valueType="num">
                                      <p:cBhvr additive="base">
                                        <p:cTn id="63" dur="5000" fill="hold"/>
                                        <p:tgtEl>
                                          <p:spTgt spid="1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iterate type="lt">
                                    <p:tmPct val="0"/>
                                  </p:iterate>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5000" fill="hold"/>
                                        <p:tgtEl>
                                          <p:spTgt spid="16"/>
                                        </p:tgtEl>
                                        <p:attrNameLst>
                                          <p:attrName>ppt_x</p:attrName>
                                        </p:attrNameLst>
                                      </p:cBhvr>
                                      <p:tavLst>
                                        <p:tav tm="0">
                                          <p:val>
                                            <p:strVal val="1+#ppt_w/2"/>
                                          </p:val>
                                        </p:tav>
                                        <p:tav tm="100000">
                                          <p:val>
                                            <p:strVal val="#ppt_x"/>
                                          </p:val>
                                        </p:tav>
                                      </p:tavLst>
                                    </p:anim>
                                    <p:anim calcmode="lin" valueType="num">
                                      <p:cBhvr additive="base">
                                        <p:cTn id="67" dur="5000" fill="hold"/>
                                        <p:tgtEl>
                                          <p:spTgt spid="16"/>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iterate type="lt">
                                    <p:tmPct val="0"/>
                                  </p:iterate>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1+#ppt_w/2"/>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iterate type="lt">
                                    <p:tmPct val="0"/>
                                  </p:iterate>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5000" fill="hold"/>
                                        <p:tgtEl>
                                          <p:spTgt spid="20"/>
                                        </p:tgtEl>
                                        <p:attrNameLst>
                                          <p:attrName>ppt_x</p:attrName>
                                        </p:attrNameLst>
                                      </p:cBhvr>
                                      <p:tavLst>
                                        <p:tav tm="0">
                                          <p:val>
                                            <p:strVal val="1+#ppt_w/2"/>
                                          </p:val>
                                        </p:tav>
                                        <p:tav tm="100000">
                                          <p:val>
                                            <p:strVal val="#ppt_x"/>
                                          </p:val>
                                        </p:tav>
                                      </p:tavLst>
                                    </p:anim>
                                    <p:anim calcmode="lin" valueType="num">
                                      <p:cBhvr additive="base">
                                        <p:cTn id="75" dur="5000" fill="hold"/>
                                        <p:tgtEl>
                                          <p:spTgt spid="20"/>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iterate type="lt">
                                    <p:tmPct val="0"/>
                                  </p:iterate>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1+#ppt_w/2"/>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iterate type="lt">
                                    <p:tmPct val="0"/>
                                  </p:iterate>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0-#ppt_w/2"/>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iterate type="lt">
                                    <p:tmPct val="0"/>
                                  </p:iterate>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0" fill="hold"/>
                                        <p:tgtEl>
                                          <p:spTgt spid="25"/>
                                        </p:tgtEl>
                                        <p:attrNameLst>
                                          <p:attrName>ppt_x</p:attrName>
                                        </p:attrNameLst>
                                      </p:cBhvr>
                                      <p:tavLst>
                                        <p:tav tm="0">
                                          <p:val>
                                            <p:strVal val="0-#ppt_w/2"/>
                                          </p:val>
                                        </p:tav>
                                        <p:tav tm="100000">
                                          <p:val>
                                            <p:strVal val="#ppt_x"/>
                                          </p:val>
                                        </p:tav>
                                      </p:tavLst>
                                    </p:anim>
                                    <p:anim calcmode="lin" valueType="num">
                                      <p:cBhvr additive="base">
                                        <p:cTn id="87" dur="5000" fill="hold"/>
                                        <p:tgtEl>
                                          <p:spTgt spid="2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iterate type="lt">
                                    <p:tmPct val="0"/>
                                  </p:iterate>
                                  <p:childTnLst>
                                    <p:set>
                                      <p:cBhvr>
                                        <p:cTn id="89" dur="1" fill="hold">
                                          <p:stCondLst>
                                            <p:cond delay="0"/>
                                          </p:stCondLst>
                                        </p:cTn>
                                        <p:tgtEl>
                                          <p:spTgt spid="27"/>
                                        </p:tgtEl>
                                        <p:attrNameLst>
                                          <p:attrName>style.visibility</p:attrName>
                                        </p:attrNameLst>
                                      </p:cBhvr>
                                      <p:to>
                                        <p:strVal val="visible"/>
                                      </p:to>
                                    </p:set>
                                    <p:anim calcmode="lin" valueType="num">
                                      <p:cBhvr additive="base">
                                        <p:cTn id="90" dur="5000" fill="hold"/>
                                        <p:tgtEl>
                                          <p:spTgt spid="27"/>
                                        </p:tgtEl>
                                        <p:attrNameLst>
                                          <p:attrName>ppt_x</p:attrName>
                                        </p:attrNameLst>
                                      </p:cBhvr>
                                      <p:tavLst>
                                        <p:tav tm="0">
                                          <p:val>
                                            <p:strVal val="0-#ppt_w/2"/>
                                          </p:val>
                                        </p:tav>
                                        <p:tav tm="100000">
                                          <p:val>
                                            <p:strVal val="#ppt_x"/>
                                          </p:val>
                                        </p:tav>
                                      </p:tavLst>
                                    </p:anim>
                                    <p:anim calcmode="lin" valueType="num">
                                      <p:cBhvr additive="base">
                                        <p:cTn id="91" dur="5000" fill="hold"/>
                                        <p:tgtEl>
                                          <p:spTgt spid="2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iterate type="lt">
                                    <p:tmPct val="0"/>
                                  </p:iterate>
                                  <p:childTnLst>
                                    <p:set>
                                      <p:cBhvr>
                                        <p:cTn id="93" dur="1" fill="hold">
                                          <p:stCondLst>
                                            <p:cond delay="0"/>
                                          </p:stCondLst>
                                        </p:cTn>
                                        <p:tgtEl>
                                          <p:spTgt spid="29"/>
                                        </p:tgtEl>
                                        <p:attrNameLst>
                                          <p:attrName>style.visibility</p:attrName>
                                        </p:attrNameLst>
                                      </p:cBhvr>
                                      <p:to>
                                        <p:strVal val="visible"/>
                                      </p:to>
                                    </p:set>
                                    <p:anim calcmode="lin" valueType="num">
                                      <p:cBhvr additive="base">
                                        <p:cTn id="94" dur="5000" fill="hold"/>
                                        <p:tgtEl>
                                          <p:spTgt spid="29"/>
                                        </p:tgtEl>
                                        <p:attrNameLst>
                                          <p:attrName>ppt_x</p:attrName>
                                        </p:attrNameLst>
                                      </p:cBhvr>
                                      <p:tavLst>
                                        <p:tav tm="0">
                                          <p:val>
                                            <p:strVal val="0-#ppt_w/2"/>
                                          </p:val>
                                        </p:tav>
                                        <p:tav tm="100000">
                                          <p:val>
                                            <p:strVal val="#ppt_x"/>
                                          </p:val>
                                        </p:tav>
                                      </p:tavLst>
                                    </p:anim>
                                    <p:anim calcmode="lin" valueType="num">
                                      <p:cBhvr additive="base">
                                        <p:cTn id="95" dur="5000" fill="hold"/>
                                        <p:tgtEl>
                                          <p:spTgt spid="2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iterate type="lt">
                                    <p:tmPct val="0"/>
                                  </p:iterate>
                                  <p:childTnLst>
                                    <p:set>
                                      <p:cBhvr>
                                        <p:cTn id="97" dur="1" fill="hold">
                                          <p:stCondLst>
                                            <p:cond delay="0"/>
                                          </p:stCondLst>
                                        </p:cTn>
                                        <p:tgtEl>
                                          <p:spTgt spid="31"/>
                                        </p:tgtEl>
                                        <p:attrNameLst>
                                          <p:attrName>style.visibility</p:attrName>
                                        </p:attrNameLst>
                                      </p:cBhvr>
                                      <p:to>
                                        <p:strVal val="visible"/>
                                      </p:to>
                                    </p:set>
                                    <p:anim calcmode="lin" valueType="num">
                                      <p:cBhvr additive="base">
                                        <p:cTn id="98" dur="5000" fill="hold"/>
                                        <p:tgtEl>
                                          <p:spTgt spid="31"/>
                                        </p:tgtEl>
                                        <p:attrNameLst>
                                          <p:attrName>ppt_x</p:attrName>
                                        </p:attrNameLst>
                                      </p:cBhvr>
                                      <p:tavLst>
                                        <p:tav tm="0">
                                          <p:val>
                                            <p:strVal val="0-#ppt_w/2"/>
                                          </p:val>
                                        </p:tav>
                                        <p:tav tm="100000">
                                          <p:val>
                                            <p:strVal val="#ppt_x"/>
                                          </p:val>
                                        </p:tav>
                                      </p:tavLst>
                                    </p:anim>
                                    <p:anim calcmode="lin" valueType="num">
                                      <p:cBhvr additive="base">
                                        <p:cTn id="99" dur="5000" fill="hold"/>
                                        <p:tgtEl>
                                          <p:spTgt spid="3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iterate type="lt">
                                    <p:tmPct val="0"/>
                                  </p:iterate>
                                  <p:childTnLst>
                                    <p:set>
                                      <p:cBhvr>
                                        <p:cTn id="101" dur="1" fill="hold">
                                          <p:stCondLst>
                                            <p:cond delay="0"/>
                                          </p:stCondLst>
                                        </p:cTn>
                                        <p:tgtEl>
                                          <p:spTgt spid="33"/>
                                        </p:tgtEl>
                                        <p:attrNameLst>
                                          <p:attrName>style.visibility</p:attrName>
                                        </p:attrNameLst>
                                      </p:cBhvr>
                                      <p:to>
                                        <p:strVal val="visible"/>
                                      </p:to>
                                    </p:set>
                                    <p:anim calcmode="lin" valueType="num">
                                      <p:cBhvr additive="base">
                                        <p:cTn id="102" dur="5000" fill="hold"/>
                                        <p:tgtEl>
                                          <p:spTgt spid="33"/>
                                        </p:tgtEl>
                                        <p:attrNameLst>
                                          <p:attrName>ppt_x</p:attrName>
                                        </p:attrNameLst>
                                      </p:cBhvr>
                                      <p:tavLst>
                                        <p:tav tm="0">
                                          <p:val>
                                            <p:strVal val="0-#ppt_w/2"/>
                                          </p:val>
                                        </p:tav>
                                        <p:tav tm="100000">
                                          <p:val>
                                            <p:strVal val="#ppt_x"/>
                                          </p:val>
                                        </p:tav>
                                      </p:tavLst>
                                    </p:anim>
                                    <p:anim calcmode="lin" valueType="num">
                                      <p:cBhvr additive="base">
                                        <p:cTn id="103" dur="5000" fill="hold"/>
                                        <p:tgtEl>
                                          <p:spTgt spid="3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iterate type="lt">
                                    <p:tmPct val="0"/>
                                  </p:iterate>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iterate type="lt">
                                    <p:tmPct val="0"/>
                                  </p:iterate>
                                  <p:childTnLst>
                                    <p:set>
                                      <p:cBhvr>
                                        <p:cTn id="109" dur="1" fill="hold">
                                          <p:stCondLst>
                                            <p:cond delay="0"/>
                                          </p:stCondLst>
                                        </p:cTn>
                                        <p:tgtEl>
                                          <p:spTgt spid="37"/>
                                        </p:tgtEl>
                                        <p:attrNameLst>
                                          <p:attrName>style.visibility</p:attrName>
                                        </p:attrNameLst>
                                      </p:cBhvr>
                                      <p:to>
                                        <p:strVal val="visible"/>
                                      </p:to>
                                    </p:set>
                                    <p:anim calcmode="lin" valueType="num">
                                      <p:cBhvr additive="base">
                                        <p:cTn id="110" dur="5000" fill="hold"/>
                                        <p:tgtEl>
                                          <p:spTgt spid="37"/>
                                        </p:tgtEl>
                                        <p:attrNameLst>
                                          <p:attrName>ppt_x</p:attrName>
                                        </p:attrNameLst>
                                      </p:cBhvr>
                                      <p:tavLst>
                                        <p:tav tm="0">
                                          <p:val>
                                            <p:strVal val="0-#ppt_w/2"/>
                                          </p:val>
                                        </p:tav>
                                        <p:tav tm="100000">
                                          <p:val>
                                            <p:strVal val="#ppt_x"/>
                                          </p:val>
                                        </p:tav>
                                      </p:tavLst>
                                    </p:anim>
                                    <p:anim calcmode="lin" valueType="num">
                                      <p:cBhvr additive="base">
                                        <p:cTn id="111" dur="5000" fill="hold"/>
                                        <p:tgtEl>
                                          <p:spTgt spid="37"/>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iterate type="lt">
                                    <p:tmPct val="0"/>
                                  </p:iterate>
                                  <p:childTnLst>
                                    <p:set>
                                      <p:cBhvr>
                                        <p:cTn id="113" dur="1" fill="hold">
                                          <p:stCondLst>
                                            <p:cond delay="0"/>
                                          </p:stCondLst>
                                        </p:cTn>
                                        <p:tgtEl>
                                          <p:spTgt spid="39"/>
                                        </p:tgtEl>
                                        <p:attrNameLst>
                                          <p:attrName>style.visibility</p:attrName>
                                        </p:attrNameLst>
                                      </p:cBhvr>
                                      <p:to>
                                        <p:strVal val="visible"/>
                                      </p:to>
                                    </p:set>
                                    <p:anim calcmode="lin" valueType="num">
                                      <p:cBhvr additive="base">
                                        <p:cTn id="114" dur="5000" fill="hold"/>
                                        <p:tgtEl>
                                          <p:spTgt spid="39"/>
                                        </p:tgtEl>
                                        <p:attrNameLst>
                                          <p:attrName>ppt_x</p:attrName>
                                        </p:attrNameLst>
                                      </p:cBhvr>
                                      <p:tavLst>
                                        <p:tav tm="0">
                                          <p:val>
                                            <p:strVal val="0-#ppt_w/2"/>
                                          </p:val>
                                        </p:tav>
                                        <p:tav tm="100000">
                                          <p:val>
                                            <p:strVal val="#ppt_x"/>
                                          </p:val>
                                        </p:tav>
                                      </p:tavLst>
                                    </p:anim>
                                    <p:anim calcmode="lin" valueType="num">
                                      <p:cBhvr additive="base">
                                        <p:cTn id="115" dur="5000" fill="hold"/>
                                        <p:tgtEl>
                                          <p:spTgt spid="3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iterate type="lt">
                                    <p:tmPct val="0"/>
                                  </p:iterate>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5000" fill="hold"/>
                                        <p:tgtEl>
                                          <p:spTgt spid="24"/>
                                        </p:tgtEl>
                                        <p:attrNameLst>
                                          <p:attrName>ppt_x</p:attrName>
                                        </p:attrNameLst>
                                      </p:cBhvr>
                                      <p:tavLst>
                                        <p:tav tm="0">
                                          <p:val>
                                            <p:strVal val="1+#ppt_w/2"/>
                                          </p:val>
                                        </p:tav>
                                        <p:tav tm="100000">
                                          <p:val>
                                            <p:strVal val="#ppt_x"/>
                                          </p:val>
                                        </p:tav>
                                      </p:tavLst>
                                    </p:anim>
                                    <p:anim calcmode="lin" valueType="num">
                                      <p:cBhvr additive="base">
                                        <p:cTn id="119" dur="5000" fill="hold"/>
                                        <p:tgtEl>
                                          <p:spTgt spid="2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iterate type="lt">
                                    <p:tmPct val="0"/>
                                  </p:iterate>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iterate type="lt">
                                    <p:tmPct val="0"/>
                                  </p:iterate>
                                  <p:childTnLst>
                                    <p:set>
                                      <p:cBhvr>
                                        <p:cTn id="125" dur="1" fill="hold">
                                          <p:stCondLst>
                                            <p:cond delay="0"/>
                                          </p:stCondLst>
                                        </p:cTn>
                                        <p:tgtEl>
                                          <p:spTgt spid="28"/>
                                        </p:tgtEl>
                                        <p:attrNameLst>
                                          <p:attrName>style.visibility</p:attrName>
                                        </p:attrNameLst>
                                      </p:cBhvr>
                                      <p:to>
                                        <p:strVal val="visible"/>
                                      </p:to>
                                    </p:set>
                                    <p:anim calcmode="lin" valueType="num">
                                      <p:cBhvr additive="base">
                                        <p:cTn id="126" dur="5000" fill="hold"/>
                                        <p:tgtEl>
                                          <p:spTgt spid="28"/>
                                        </p:tgtEl>
                                        <p:attrNameLst>
                                          <p:attrName>ppt_x</p:attrName>
                                        </p:attrNameLst>
                                      </p:cBhvr>
                                      <p:tavLst>
                                        <p:tav tm="0">
                                          <p:val>
                                            <p:strVal val="1+#ppt_w/2"/>
                                          </p:val>
                                        </p:tav>
                                        <p:tav tm="100000">
                                          <p:val>
                                            <p:strVal val="#ppt_x"/>
                                          </p:val>
                                        </p:tav>
                                      </p:tavLst>
                                    </p:anim>
                                    <p:anim calcmode="lin" valueType="num">
                                      <p:cBhvr additive="base">
                                        <p:cTn id="127" dur="5000" fill="hold"/>
                                        <p:tgtEl>
                                          <p:spTgt spid="28"/>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iterate type="lt">
                                    <p:tmPct val="0"/>
                                  </p:iterate>
                                  <p:childTnLst>
                                    <p:set>
                                      <p:cBhvr>
                                        <p:cTn id="129" dur="1" fill="hold">
                                          <p:stCondLst>
                                            <p:cond delay="0"/>
                                          </p:stCondLst>
                                        </p:cTn>
                                        <p:tgtEl>
                                          <p:spTgt spid="30"/>
                                        </p:tgtEl>
                                        <p:attrNameLst>
                                          <p:attrName>style.visibility</p:attrName>
                                        </p:attrNameLst>
                                      </p:cBhvr>
                                      <p:to>
                                        <p:strVal val="visible"/>
                                      </p:to>
                                    </p:set>
                                    <p:anim calcmode="lin" valueType="num">
                                      <p:cBhvr additive="base">
                                        <p:cTn id="130" dur="5000" fill="hold"/>
                                        <p:tgtEl>
                                          <p:spTgt spid="30"/>
                                        </p:tgtEl>
                                        <p:attrNameLst>
                                          <p:attrName>ppt_x</p:attrName>
                                        </p:attrNameLst>
                                      </p:cBhvr>
                                      <p:tavLst>
                                        <p:tav tm="0">
                                          <p:val>
                                            <p:strVal val="1+#ppt_w/2"/>
                                          </p:val>
                                        </p:tav>
                                        <p:tav tm="100000">
                                          <p:val>
                                            <p:strVal val="#ppt_x"/>
                                          </p:val>
                                        </p:tav>
                                      </p:tavLst>
                                    </p:anim>
                                    <p:anim calcmode="lin" valueType="num">
                                      <p:cBhvr additive="base">
                                        <p:cTn id="131" dur="5000" fill="hold"/>
                                        <p:tgtEl>
                                          <p:spTgt spid="30"/>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iterate type="lt">
                                    <p:tmPct val="0"/>
                                  </p:iterate>
                                  <p:childTnLst>
                                    <p:set>
                                      <p:cBhvr>
                                        <p:cTn id="133" dur="1" fill="hold">
                                          <p:stCondLst>
                                            <p:cond delay="0"/>
                                          </p:stCondLst>
                                        </p:cTn>
                                        <p:tgtEl>
                                          <p:spTgt spid="32"/>
                                        </p:tgtEl>
                                        <p:attrNameLst>
                                          <p:attrName>style.visibility</p:attrName>
                                        </p:attrNameLst>
                                      </p:cBhvr>
                                      <p:to>
                                        <p:strVal val="visible"/>
                                      </p:to>
                                    </p:set>
                                    <p:anim calcmode="lin" valueType="num">
                                      <p:cBhvr additive="base">
                                        <p:cTn id="134" dur="5000" fill="hold"/>
                                        <p:tgtEl>
                                          <p:spTgt spid="32"/>
                                        </p:tgtEl>
                                        <p:attrNameLst>
                                          <p:attrName>ppt_x</p:attrName>
                                        </p:attrNameLst>
                                      </p:cBhvr>
                                      <p:tavLst>
                                        <p:tav tm="0">
                                          <p:val>
                                            <p:strVal val="1+#ppt_w/2"/>
                                          </p:val>
                                        </p:tav>
                                        <p:tav tm="100000">
                                          <p:val>
                                            <p:strVal val="#ppt_x"/>
                                          </p:val>
                                        </p:tav>
                                      </p:tavLst>
                                    </p:anim>
                                    <p:anim calcmode="lin" valueType="num">
                                      <p:cBhvr additive="base">
                                        <p:cTn id="135" dur="5000" fill="hold"/>
                                        <p:tgtEl>
                                          <p:spTgt spid="32"/>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iterate type="lt">
                                    <p:tmPct val="0"/>
                                  </p:iterate>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iterate type="lt">
                                    <p:tmPct val="0"/>
                                  </p:iterate>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5000" fill="hold"/>
                                        <p:tgtEl>
                                          <p:spTgt spid="36"/>
                                        </p:tgtEl>
                                        <p:attrNameLst>
                                          <p:attrName>ppt_x</p:attrName>
                                        </p:attrNameLst>
                                      </p:cBhvr>
                                      <p:tavLst>
                                        <p:tav tm="0">
                                          <p:val>
                                            <p:strVal val="1+#ppt_w/2"/>
                                          </p:val>
                                        </p:tav>
                                        <p:tav tm="100000">
                                          <p:val>
                                            <p:strVal val="#ppt_x"/>
                                          </p:val>
                                        </p:tav>
                                      </p:tavLst>
                                    </p:anim>
                                    <p:anim calcmode="lin" valueType="num">
                                      <p:cBhvr additive="base">
                                        <p:cTn id="143" dur="5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iterate type="lt">
                                    <p:tmPct val="0"/>
                                  </p:iterate>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5000" fill="hold"/>
                                        <p:tgtEl>
                                          <p:spTgt spid="38"/>
                                        </p:tgtEl>
                                        <p:attrNameLst>
                                          <p:attrName>ppt_x</p:attrName>
                                        </p:attrNameLst>
                                      </p:cBhvr>
                                      <p:tavLst>
                                        <p:tav tm="0">
                                          <p:val>
                                            <p:strVal val="1+#ppt_w/2"/>
                                          </p:val>
                                        </p:tav>
                                        <p:tav tm="100000">
                                          <p:val>
                                            <p:strVal val="#ppt_x"/>
                                          </p:val>
                                        </p:tav>
                                      </p:tavLst>
                                    </p:anim>
                                    <p:anim calcmode="lin" valueType="num">
                                      <p:cBhvr additive="base">
                                        <p:cTn id="147" dur="5000" fill="hold"/>
                                        <p:tgtEl>
                                          <p:spTgt spid="38"/>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iterate type="lt">
                                    <p:tmPct val="0"/>
                                  </p:iterate>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iterate type="lt">
                                    <p:tmPct val="0"/>
                                  </p:iterate>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0-#ppt_w/2"/>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iterate type="lt">
                                    <p:tmPct val="0"/>
                                  </p:iterate>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0-#ppt_w/2"/>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iterate type="lt">
                                    <p:tmPct val="0"/>
                                  </p:iterate>
                                  <p:childTnLst>
                                    <p:set>
                                      <p:cBhvr>
                                        <p:cTn id="161" dur="1" fill="hold">
                                          <p:stCondLst>
                                            <p:cond delay="0"/>
                                          </p:stCondLst>
                                        </p:cTn>
                                        <p:tgtEl>
                                          <p:spTgt spid="45"/>
                                        </p:tgtEl>
                                        <p:attrNameLst>
                                          <p:attrName>style.visibility</p:attrName>
                                        </p:attrNameLst>
                                      </p:cBhvr>
                                      <p:to>
                                        <p:strVal val="visible"/>
                                      </p:to>
                                    </p:set>
                                    <p:anim calcmode="lin" valueType="num">
                                      <p:cBhvr additive="base">
                                        <p:cTn id="162" dur="5000" fill="hold"/>
                                        <p:tgtEl>
                                          <p:spTgt spid="45"/>
                                        </p:tgtEl>
                                        <p:attrNameLst>
                                          <p:attrName>ppt_x</p:attrName>
                                        </p:attrNameLst>
                                      </p:cBhvr>
                                      <p:tavLst>
                                        <p:tav tm="0">
                                          <p:val>
                                            <p:strVal val="0-#ppt_w/2"/>
                                          </p:val>
                                        </p:tav>
                                        <p:tav tm="100000">
                                          <p:val>
                                            <p:strVal val="#ppt_x"/>
                                          </p:val>
                                        </p:tav>
                                      </p:tavLst>
                                    </p:anim>
                                    <p:anim calcmode="lin" valueType="num">
                                      <p:cBhvr additive="base">
                                        <p:cTn id="163" dur="5000" fill="hold"/>
                                        <p:tgtEl>
                                          <p:spTgt spid="45"/>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iterate type="lt">
                                    <p:tmPct val="0"/>
                                  </p:iterate>
                                  <p:childTnLst>
                                    <p:set>
                                      <p:cBhvr>
                                        <p:cTn id="165" dur="1" fill="hold">
                                          <p:stCondLst>
                                            <p:cond delay="0"/>
                                          </p:stCondLst>
                                        </p:cTn>
                                        <p:tgtEl>
                                          <p:spTgt spid="47"/>
                                        </p:tgtEl>
                                        <p:attrNameLst>
                                          <p:attrName>style.visibility</p:attrName>
                                        </p:attrNameLst>
                                      </p:cBhvr>
                                      <p:to>
                                        <p:strVal val="visible"/>
                                      </p:to>
                                    </p:set>
                                    <p:anim calcmode="lin" valueType="num">
                                      <p:cBhvr additive="base">
                                        <p:cTn id="166" dur="5000" fill="hold"/>
                                        <p:tgtEl>
                                          <p:spTgt spid="47"/>
                                        </p:tgtEl>
                                        <p:attrNameLst>
                                          <p:attrName>ppt_x</p:attrName>
                                        </p:attrNameLst>
                                      </p:cBhvr>
                                      <p:tavLst>
                                        <p:tav tm="0">
                                          <p:val>
                                            <p:strVal val="0-#ppt_w/2"/>
                                          </p:val>
                                        </p:tav>
                                        <p:tav tm="100000">
                                          <p:val>
                                            <p:strVal val="#ppt_x"/>
                                          </p:val>
                                        </p:tav>
                                      </p:tavLst>
                                    </p:anim>
                                    <p:anim calcmode="lin" valueType="num">
                                      <p:cBhvr additive="base">
                                        <p:cTn id="167" dur="5000" fill="hold"/>
                                        <p:tgtEl>
                                          <p:spTgt spid="47"/>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iterate type="lt">
                                    <p:tmPct val="0"/>
                                  </p:iterate>
                                  <p:childTnLst>
                                    <p:set>
                                      <p:cBhvr>
                                        <p:cTn id="169" dur="1" fill="hold">
                                          <p:stCondLst>
                                            <p:cond delay="0"/>
                                          </p:stCondLst>
                                        </p:cTn>
                                        <p:tgtEl>
                                          <p:spTgt spid="49"/>
                                        </p:tgtEl>
                                        <p:attrNameLst>
                                          <p:attrName>style.visibility</p:attrName>
                                        </p:attrNameLst>
                                      </p:cBhvr>
                                      <p:to>
                                        <p:strVal val="visible"/>
                                      </p:to>
                                    </p:set>
                                    <p:anim calcmode="lin" valueType="num">
                                      <p:cBhvr additive="base">
                                        <p:cTn id="170" dur="5000" fill="hold"/>
                                        <p:tgtEl>
                                          <p:spTgt spid="49"/>
                                        </p:tgtEl>
                                        <p:attrNameLst>
                                          <p:attrName>ppt_x</p:attrName>
                                        </p:attrNameLst>
                                      </p:cBhvr>
                                      <p:tavLst>
                                        <p:tav tm="0">
                                          <p:val>
                                            <p:strVal val="0-#ppt_w/2"/>
                                          </p:val>
                                        </p:tav>
                                        <p:tav tm="100000">
                                          <p:val>
                                            <p:strVal val="#ppt_x"/>
                                          </p:val>
                                        </p:tav>
                                      </p:tavLst>
                                    </p:anim>
                                    <p:anim calcmode="lin" valueType="num">
                                      <p:cBhvr additive="base">
                                        <p:cTn id="171" dur="5000" fill="hold"/>
                                        <p:tgtEl>
                                          <p:spTgt spid="49"/>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iterate type="lt">
                                    <p:tmPct val="0"/>
                                  </p:iterate>
                                  <p:childTnLst>
                                    <p:set>
                                      <p:cBhvr>
                                        <p:cTn id="173" dur="1" fill="hold">
                                          <p:stCondLst>
                                            <p:cond delay="0"/>
                                          </p:stCondLst>
                                        </p:cTn>
                                        <p:tgtEl>
                                          <p:spTgt spid="51"/>
                                        </p:tgtEl>
                                        <p:attrNameLst>
                                          <p:attrName>style.visibility</p:attrName>
                                        </p:attrNameLst>
                                      </p:cBhvr>
                                      <p:to>
                                        <p:strVal val="visible"/>
                                      </p:to>
                                    </p:set>
                                    <p:anim calcmode="lin" valueType="num">
                                      <p:cBhvr additive="base">
                                        <p:cTn id="174" dur="5000" fill="hold"/>
                                        <p:tgtEl>
                                          <p:spTgt spid="51"/>
                                        </p:tgtEl>
                                        <p:attrNameLst>
                                          <p:attrName>ppt_x</p:attrName>
                                        </p:attrNameLst>
                                      </p:cBhvr>
                                      <p:tavLst>
                                        <p:tav tm="0">
                                          <p:val>
                                            <p:strVal val="0-#ppt_w/2"/>
                                          </p:val>
                                        </p:tav>
                                        <p:tav tm="100000">
                                          <p:val>
                                            <p:strVal val="#ppt_x"/>
                                          </p:val>
                                        </p:tav>
                                      </p:tavLst>
                                    </p:anim>
                                    <p:anim calcmode="lin" valueType="num">
                                      <p:cBhvr additive="base">
                                        <p:cTn id="175" dur="5000" fill="hold"/>
                                        <p:tgtEl>
                                          <p:spTgt spid="51"/>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iterate type="lt">
                                    <p:tmPct val="0"/>
                                  </p:iterate>
                                  <p:childTnLst>
                                    <p:set>
                                      <p:cBhvr>
                                        <p:cTn id="177" dur="1" fill="hold">
                                          <p:stCondLst>
                                            <p:cond delay="0"/>
                                          </p:stCondLst>
                                        </p:cTn>
                                        <p:tgtEl>
                                          <p:spTgt spid="53"/>
                                        </p:tgtEl>
                                        <p:attrNameLst>
                                          <p:attrName>style.visibility</p:attrName>
                                        </p:attrNameLst>
                                      </p:cBhvr>
                                      <p:to>
                                        <p:strVal val="visible"/>
                                      </p:to>
                                    </p:set>
                                    <p:anim calcmode="lin" valueType="num">
                                      <p:cBhvr additive="base">
                                        <p:cTn id="178" dur="5000" fill="hold"/>
                                        <p:tgtEl>
                                          <p:spTgt spid="53"/>
                                        </p:tgtEl>
                                        <p:attrNameLst>
                                          <p:attrName>ppt_x</p:attrName>
                                        </p:attrNameLst>
                                      </p:cBhvr>
                                      <p:tavLst>
                                        <p:tav tm="0">
                                          <p:val>
                                            <p:strVal val="0-#ppt_w/2"/>
                                          </p:val>
                                        </p:tav>
                                        <p:tav tm="100000">
                                          <p:val>
                                            <p:strVal val="#ppt_x"/>
                                          </p:val>
                                        </p:tav>
                                      </p:tavLst>
                                    </p:anim>
                                    <p:anim calcmode="lin" valueType="num">
                                      <p:cBhvr additive="base">
                                        <p:cTn id="179" dur="5000" fill="hold"/>
                                        <p:tgtEl>
                                          <p:spTgt spid="53"/>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iterate type="lt">
                                    <p:tmPct val="0"/>
                                  </p:iterate>
                                  <p:childTnLst>
                                    <p:set>
                                      <p:cBhvr>
                                        <p:cTn id="181" dur="1" fill="hold">
                                          <p:stCondLst>
                                            <p:cond delay="0"/>
                                          </p:stCondLst>
                                        </p:cTn>
                                        <p:tgtEl>
                                          <p:spTgt spid="55"/>
                                        </p:tgtEl>
                                        <p:attrNameLst>
                                          <p:attrName>style.visibility</p:attrName>
                                        </p:attrNameLst>
                                      </p:cBhvr>
                                      <p:to>
                                        <p:strVal val="visible"/>
                                      </p:to>
                                    </p:set>
                                    <p:anim calcmode="lin" valueType="num">
                                      <p:cBhvr additive="base">
                                        <p:cTn id="182" dur="5000" fill="hold"/>
                                        <p:tgtEl>
                                          <p:spTgt spid="55"/>
                                        </p:tgtEl>
                                        <p:attrNameLst>
                                          <p:attrName>ppt_x</p:attrName>
                                        </p:attrNameLst>
                                      </p:cBhvr>
                                      <p:tavLst>
                                        <p:tav tm="0">
                                          <p:val>
                                            <p:strVal val="0-#ppt_w/2"/>
                                          </p:val>
                                        </p:tav>
                                        <p:tav tm="100000">
                                          <p:val>
                                            <p:strVal val="#ppt_x"/>
                                          </p:val>
                                        </p:tav>
                                      </p:tavLst>
                                    </p:anim>
                                    <p:anim calcmode="lin" valueType="num">
                                      <p:cBhvr additive="base">
                                        <p:cTn id="183" dur="5000" fill="hold"/>
                                        <p:tgtEl>
                                          <p:spTgt spid="55"/>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iterate type="lt">
                                    <p:tmPct val="0"/>
                                  </p:iterate>
                                  <p:childTnLst>
                                    <p:set>
                                      <p:cBhvr>
                                        <p:cTn id="185" dur="1" fill="hold">
                                          <p:stCondLst>
                                            <p:cond delay="0"/>
                                          </p:stCondLst>
                                        </p:cTn>
                                        <p:tgtEl>
                                          <p:spTgt spid="57"/>
                                        </p:tgtEl>
                                        <p:attrNameLst>
                                          <p:attrName>style.visibility</p:attrName>
                                        </p:attrNameLst>
                                      </p:cBhvr>
                                      <p:to>
                                        <p:strVal val="visible"/>
                                      </p:to>
                                    </p:set>
                                    <p:anim calcmode="lin" valueType="num">
                                      <p:cBhvr additive="base">
                                        <p:cTn id="186" dur="5000" fill="hold"/>
                                        <p:tgtEl>
                                          <p:spTgt spid="57"/>
                                        </p:tgtEl>
                                        <p:attrNameLst>
                                          <p:attrName>ppt_x</p:attrName>
                                        </p:attrNameLst>
                                      </p:cBhvr>
                                      <p:tavLst>
                                        <p:tav tm="0">
                                          <p:val>
                                            <p:strVal val="0-#ppt_w/2"/>
                                          </p:val>
                                        </p:tav>
                                        <p:tav tm="100000">
                                          <p:val>
                                            <p:strVal val="#ppt_x"/>
                                          </p:val>
                                        </p:tav>
                                      </p:tavLst>
                                    </p:anim>
                                    <p:anim calcmode="lin" valueType="num">
                                      <p:cBhvr additive="base">
                                        <p:cTn id="187" dur="5000" fill="hold"/>
                                        <p:tgtEl>
                                          <p:spTgt spid="57"/>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iterate type="lt">
                                    <p:tmPct val="0"/>
                                  </p:iterate>
                                  <p:childTnLst>
                                    <p:set>
                                      <p:cBhvr>
                                        <p:cTn id="189" dur="1" fill="hold">
                                          <p:stCondLst>
                                            <p:cond delay="0"/>
                                          </p:stCondLst>
                                        </p:cTn>
                                        <p:tgtEl>
                                          <p:spTgt spid="42"/>
                                        </p:tgtEl>
                                        <p:attrNameLst>
                                          <p:attrName>style.visibility</p:attrName>
                                        </p:attrNameLst>
                                      </p:cBhvr>
                                      <p:to>
                                        <p:strVal val="visible"/>
                                      </p:to>
                                    </p:set>
                                    <p:anim calcmode="lin" valueType="num">
                                      <p:cBhvr additive="base">
                                        <p:cTn id="190" dur="5000" fill="hold"/>
                                        <p:tgtEl>
                                          <p:spTgt spid="42"/>
                                        </p:tgtEl>
                                        <p:attrNameLst>
                                          <p:attrName>ppt_x</p:attrName>
                                        </p:attrNameLst>
                                      </p:cBhvr>
                                      <p:tavLst>
                                        <p:tav tm="0">
                                          <p:val>
                                            <p:strVal val="1+#ppt_w/2"/>
                                          </p:val>
                                        </p:tav>
                                        <p:tav tm="100000">
                                          <p:val>
                                            <p:strVal val="#ppt_x"/>
                                          </p:val>
                                        </p:tav>
                                      </p:tavLst>
                                    </p:anim>
                                    <p:anim calcmode="lin" valueType="num">
                                      <p:cBhvr additive="base">
                                        <p:cTn id="191" dur="5000" fill="hold"/>
                                        <p:tgtEl>
                                          <p:spTgt spid="42"/>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iterate type="lt">
                                    <p:tmPct val="0"/>
                                  </p:iterate>
                                  <p:childTnLst>
                                    <p:set>
                                      <p:cBhvr>
                                        <p:cTn id="193" dur="1" fill="hold">
                                          <p:stCondLst>
                                            <p:cond delay="0"/>
                                          </p:stCondLst>
                                        </p:cTn>
                                        <p:tgtEl>
                                          <p:spTgt spid="44"/>
                                        </p:tgtEl>
                                        <p:attrNameLst>
                                          <p:attrName>style.visibility</p:attrName>
                                        </p:attrNameLst>
                                      </p:cBhvr>
                                      <p:to>
                                        <p:strVal val="visible"/>
                                      </p:to>
                                    </p:set>
                                    <p:anim calcmode="lin" valueType="num">
                                      <p:cBhvr additive="base">
                                        <p:cTn id="194" dur="5000" fill="hold"/>
                                        <p:tgtEl>
                                          <p:spTgt spid="44"/>
                                        </p:tgtEl>
                                        <p:attrNameLst>
                                          <p:attrName>ppt_x</p:attrName>
                                        </p:attrNameLst>
                                      </p:cBhvr>
                                      <p:tavLst>
                                        <p:tav tm="0">
                                          <p:val>
                                            <p:strVal val="1+#ppt_w/2"/>
                                          </p:val>
                                        </p:tav>
                                        <p:tav tm="100000">
                                          <p:val>
                                            <p:strVal val="#ppt_x"/>
                                          </p:val>
                                        </p:tav>
                                      </p:tavLst>
                                    </p:anim>
                                    <p:anim calcmode="lin" valueType="num">
                                      <p:cBhvr additive="base">
                                        <p:cTn id="195" dur="5000" fill="hold"/>
                                        <p:tgtEl>
                                          <p:spTgt spid="44"/>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iterate type="lt">
                                    <p:tmPct val="0"/>
                                  </p:iterate>
                                  <p:childTnLst>
                                    <p:set>
                                      <p:cBhvr>
                                        <p:cTn id="197" dur="1" fill="hold">
                                          <p:stCondLst>
                                            <p:cond delay="0"/>
                                          </p:stCondLst>
                                        </p:cTn>
                                        <p:tgtEl>
                                          <p:spTgt spid="46"/>
                                        </p:tgtEl>
                                        <p:attrNameLst>
                                          <p:attrName>style.visibility</p:attrName>
                                        </p:attrNameLst>
                                      </p:cBhvr>
                                      <p:to>
                                        <p:strVal val="visible"/>
                                      </p:to>
                                    </p:set>
                                    <p:anim calcmode="lin" valueType="num">
                                      <p:cBhvr additive="base">
                                        <p:cTn id="198" dur="5000" fill="hold"/>
                                        <p:tgtEl>
                                          <p:spTgt spid="46"/>
                                        </p:tgtEl>
                                        <p:attrNameLst>
                                          <p:attrName>ppt_x</p:attrName>
                                        </p:attrNameLst>
                                      </p:cBhvr>
                                      <p:tavLst>
                                        <p:tav tm="0">
                                          <p:val>
                                            <p:strVal val="1+#ppt_w/2"/>
                                          </p:val>
                                        </p:tav>
                                        <p:tav tm="100000">
                                          <p:val>
                                            <p:strVal val="#ppt_x"/>
                                          </p:val>
                                        </p:tav>
                                      </p:tavLst>
                                    </p:anim>
                                    <p:anim calcmode="lin" valueType="num">
                                      <p:cBhvr additive="base">
                                        <p:cTn id="199" dur="5000" fill="hold"/>
                                        <p:tgtEl>
                                          <p:spTgt spid="4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iterate type="lt">
                                    <p:tmPct val="0"/>
                                  </p:iterate>
                                  <p:childTnLst>
                                    <p:set>
                                      <p:cBhvr>
                                        <p:cTn id="201" dur="1" fill="hold">
                                          <p:stCondLst>
                                            <p:cond delay="0"/>
                                          </p:stCondLst>
                                        </p:cTn>
                                        <p:tgtEl>
                                          <p:spTgt spid="48"/>
                                        </p:tgtEl>
                                        <p:attrNameLst>
                                          <p:attrName>style.visibility</p:attrName>
                                        </p:attrNameLst>
                                      </p:cBhvr>
                                      <p:to>
                                        <p:strVal val="visible"/>
                                      </p:to>
                                    </p:set>
                                    <p:anim calcmode="lin" valueType="num">
                                      <p:cBhvr additive="base">
                                        <p:cTn id="202" dur="5000" fill="hold"/>
                                        <p:tgtEl>
                                          <p:spTgt spid="48"/>
                                        </p:tgtEl>
                                        <p:attrNameLst>
                                          <p:attrName>ppt_x</p:attrName>
                                        </p:attrNameLst>
                                      </p:cBhvr>
                                      <p:tavLst>
                                        <p:tav tm="0">
                                          <p:val>
                                            <p:strVal val="1+#ppt_w/2"/>
                                          </p:val>
                                        </p:tav>
                                        <p:tav tm="100000">
                                          <p:val>
                                            <p:strVal val="#ppt_x"/>
                                          </p:val>
                                        </p:tav>
                                      </p:tavLst>
                                    </p:anim>
                                    <p:anim calcmode="lin" valueType="num">
                                      <p:cBhvr additive="base">
                                        <p:cTn id="203" dur="5000" fill="hold"/>
                                        <p:tgtEl>
                                          <p:spTgt spid="48"/>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iterate type="lt">
                                    <p:tmPct val="0"/>
                                  </p:iterate>
                                  <p:childTnLst>
                                    <p:set>
                                      <p:cBhvr>
                                        <p:cTn id="205" dur="1" fill="hold">
                                          <p:stCondLst>
                                            <p:cond delay="0"/>
                                          </p:stCondLst>
                                        </p:cTn>
                                        <p:tgtEl>
                                          <p:spTgt spid="50"/>
                                        </p:tgtEl>
                                        <p:attrNameLst>
                                          <p:attrName>style.visibility</p:attrName>
                                        </p:attrNameLst>
                                      </p:cBhvr>
                                      <p:to>
                                        <p:strVal val="visible"/>
                                      </p:to>
                                    </p:set>
                                    <p:anim calcmode="lin" valueType="num">
                                      <p:cBhvr additive="base">
                                        <p:cTn id="206" dur="5000" fill="hold"/>
                                        <p:tgtEl>
                                          <p:spTgt spid="50"/>
                                        </p:tgtEl>
                                        <p:attrNameLst>
                                          <p:attrName>ppt_x</p:attrName>
                                        </p:attrNameLst>
                                      </p:cBhvr>
                                      <p:tavLst>
                                        <p:tav tm="0">
                                          <p:val>
                                            <p:strVal val="1+#ppt_w/2"/>
                                          </p:val>
                                        </p:tav>
                                        <p:tav tm="100000">
                                          <p:val>
                                            <p:strVal val="#ppt_x"/>
                                          </p:val>
                                        </p:tav>
                                      </p:tavLst>
                                    </p:anim>
                                    <p:anim calcmode="lin" valueType="num">
                                      <p:cBhvr additive="base">
                                        <p:cTn id="207" dur="5000" fill="hold"/>
                                        <p:tgtEl>
                                          <p:spTgt spid="5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iterate type="lt">
                                    <p:tmPct val="0"/>
                                  </p:iterate>
                                  <p:childTnLst>
                                    <p:set>
                                      <p:cBhvr>
                                        <p:cTn id="209" dur="1" fill="hold">
                                          <p:stCondLst>
                                            <p:cond delay="0"/>
                                          </p:stCondLst>
                                        </p:cTn>
                                        <p:tgtEl>
                                          <p:spTgt spid="52"/>
                                        </p:tgtEl>
                                        <p:attrNameLst>
                                          <p:attrName>style.visibility</p:attrName>
                                        </p:attrNameLst>
                                      </p:cBhvr>
                                      <p:to>
                                        <p:strVal val="visible"/>
                                      </p:to>
                                    </p:set>
                                    <p:anim calcmode="lin" valueType="num">
                                      <p:cBhvr additive="base">
                                        <p:cTn id="210" dur="5000" fill="hold"/>
                                        <p:tgtEl>
                                          <p:spTgt spid="52"/>
                                        </p:tgtEl>
                                        <p:attrNameLst>
                                          <p:attrName>ppt_x</p:attrName>
                                        </p:attrNameLst>
                                      </p:cBhvr>
                                      <p:tavLst>
                                        <p:tav tm="0">
                                          <p:val>
                                            <p:strVal val="1+#ppt_w/2"/>
                                          </p:val>
                                        </p:tav>
                                        <p:tav tm="100000">
                                          <p:val>
                                            <p:strVal val="#ppt_x"/>
                                          </p:val>
                                        </p:tav>
                                      </p:tavLst>
                                    </p:anim>
                                    <p:anim calcmode="lin" valueType="num">
                                      <p:cBhvr additive="base">
                                        <p:cTn id="211" dur="5000" fill="hold"/>
                                        <p:tgtEl>
                                          <p:spTgt spid="5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iterate type="lt">
                                    <p:tmPct val="0"/>
                                  </p:iterate>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5000" fill="hold"/>
                                        <p:tgtEl>
                                          <p:spTgt spid="54"/>
                                        </p:tgtEl>
                                        <p:attrNameLst>
                                          <p:attrName>ppt_x</p:attrName>
                                        </p:attrNameLst>
                                      </p:cBhvr>
                                      <p:tavLst>
                                        <p:tav tm="0">
                                          <p:val>
                                            <p:strVal val="1+#ppt_w/2"/>
                                          </p:val>
                                        </p:tav>
                                        <p:tav tm="100000">
                                          <p:val>
                                            <p:strVal val="#ppt_x"/>
                                          </p:val>
                                        </p:tav>
                                      </p:tavLst>
                                    </p:anim>
                                    <p:anim calcmode="lin" valueType="num">
                                      <p:cBhvr additive="base">
                                        <p:cTn id="215" dur="5000" fill="hold"/>
                                        <p:tgtEl>
                                          <p:spTgt spid="54"/>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iterate type="lt">
                                    <p:tmPct val="0"/>
                                  </p:iterate>
                                  <p:childTnLst>
                                    <p:set>
                                      <p:cBhvr>
                                        <p:cTn id="217" dur="1" fill="hold">
                                          <p:stCondLst>
                                            <p:cond delay="0"/>
                                          </p:stCondLst>
                                        </p:cTn>
                                        <p:tgtEl>
                                          <p:spTgt spid="56"/>
                                        </p:tgtEl>
                                        <p:attrNameLst>
                                          <p:attrName>style.visibility</p:attrName>
                                        </p:attrNameLst>
                                      </p:cBhvr>
                                      <p:to>
                                        <p:strVal val="visible"/>
                                      </p:to>
                                    </p:set>
                                    <p:anim calcmode="lin" valueType="num">
                                      <p:cBhvr additive="base">
                                        <p:cTn id="218" dur="5000" fill="hold"/>
                                        <p:tgtEl>
                                          <p:spTgt spid="56"/>
                                        </p:tgtEl>
                                        <p:attrNameLst>
                                          <p:attrName>ppt_x</p:attrName>
                                        </p:attrNameLst>
                                      </p:cBhvr>
                                      <p:tavLst>
                                        <p:tav tm="0">
                                          <p:val>
                                            <p:strVal val="1+#ppt_w/2"/>
                                          </p:val>
                                        </p:tav>
                                        <p:tav tm="100000">
                                          <p:val>
                                            <p:strVal val="#ppt_x"/>
                                          </p:val>
                                        </p:tav>
                                      </p:tavLst>
                                    </p:anim>
                                    <p:anim calcmode="lin" valueType="num">
                                      <p:cBhvr additive="base">
                                        <p:cTn id="219" dur="5000" fill="hold"/>
                                        <p:tgtEl>
                                          <p:spTgt spid="56"/>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iterate type="lt">
                                    <p:tmPct val="0"/>
                                  </p:iterate>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1+#ppt_w/2"/>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8" presetClass="emph" presetSubtype="0" fill="hold" grpId="1" nodeType="withEffect">
                                  <p:stCondLst>
                                    <p:cond delay="0"/>
                                  </p:stCondLst>
                                  <p:iterate type="lt">
                                    <p:tmPct val="0"/>
                                  </p:iterate>
                                  <p:childTnLst>
                                    <p:animRot by="21600000">
                                      <p:cBhvr>
                                        <p:cTn id="225" dur="5000" fill="hold"/>
                                        <p:tgtEl>
                                          <p:spTgt spid="23"/>
                                        </p:tgtEl>
                                        <p:attrNameLst>
                                          <p:attrName>r</p:attrName>
                                        </p:attrNameLst>
                                      </p:cBhvr>
                                    </p:animRot>
                                  </p:childTnLst>
                                </p:cTn>
                              </p:par>
                              <p:par>
                                <p:cTn id="226" presetID="8" presetClass="emph" presetSubtype="0" fill="hold" grpId="1" nodeType="withEffect">
                                  <p:stCondLst>
                                    <p:cond delay="0"/>
                                  </p:stCondLst>
                                  <p:iterate type="lt">
                                    <p:tmPct val="0"/>
                                  </p:iterate>
                                  <p:childTnLst>
                                    <p:animRot by="21600000">
                                      <p:cBhvr>
                                        <p:cTn id="227" dur="5000" fill="hold"/>
                                        <p:tgtEl>
                                          <p:spTgt spid="25"/>
                                        </p:tgtEl>
                                        <p:attrNameLst>
                                          <p:attrName>r</p:attrName>
                                        </p:attrNameLst>
                                      </p:cBhvr>
                                    </p:animRot>
                                  </p:childTnLst>
                                </p:cTn>
                              </p:par>
                              <p:par>
                                <p:cTn id="228" presetID="8" presetClass="emph" presetSubtype="0" fill="hold" grpId="1" nodeType="withEffect">
                                  <p:stCondLst>
                                    <p:cond delay="0"/>
                                  </p:stCondLst>
                                  <p:iterate type="lt">
                                    <p:tmPct val="0"/>
                                  </p:iterate>
                                  <p:childTnLst>
                                    <p:animRot by="21600000">
                                      <p:cBhvr>
                                        <p:cTn id="229" dur="5000" fill="hold"/>
                                        <p:tgtEl>
                                          <p:spTgt spid="27"/>
                                        </p:tgtEl>
                                        <p:attrNameLst>
                                          <p:attrName>r</p:attrName>
                                        </p:attrNameLst>
                                      </p:cBhvr>
                                    </p:animRot>
                                  </p:childTnLst>
                                </p:cTn>
                              </p:par>
                              <p:par>
                                <p:cTn id="230" presetID="8" presetClass="emph" presetSubtype="0" fill="hold" grpId="1" nodeType="withEffect">
                                  <p:stCondLst>
                                    <p:cond delay="0"/>
                                  </p:stCondLst>
                                  <p:iterate type="lt">
                                    <p:tmPct val="0"/>
                                  </p:iterate>
                                  <p:childTnLst>
                                    <p:animRot by="21600000">
                                      <p:cBhvr>
                                        <p:cTn id="231" dur="5000" fill="hold"/>
                                        <p:tgtEl>
                                          <p:spTgt spid="29"/>
                                        </p:tgtEl>
                                        <p:attrNameLst>
                                          <p:attrName>r</p:attrName>
                                        </p:attrNameLst>
                                      </p:cBhvr>
                                    </p:animRot>
                                  </p:childTnLst>
                                </p:cTn>
                              </p:par>
                              <p:par>
                                <p:cTn id="232" presetID="8" presetClass="emph" presetSubtype="0" fill="hold" grpId="1" nodeType="withEffect">
                                  <p:stCondLst>
                                    <p:cond delay="0"/>
                                  </p:stCondLst>
                                  <p:iterate type="lt">
                                    <p:tmPct val="0"/>
                                  </p:iterate>
                                  <p:childTnLst>
                                    <p:animRot by="21600000">
                                      <p:cBhvr>
                                        <p:cTn id="233" dur="5000" fill="hold"/>
                                        <p:tgtEl>
                                          <p:spTgt spid="31"/>
                                        </p:tgtEl>
                                        <p:attrNameLst>
                                          <p:attrName>r</p:attrName>
                                        </p:attrNameLst>
                                      </p:cBhvr>
                                    </p:animRot>
                                  </p:childTnLst>
                                </p:cTn>
                              </p:par>
                              <p:par>
                                <p:cTn id="234" presetID="8" presetClass="emph" presetSubtype="0" fill="hold" grpId="1" nodeType="withEffect">
                                  <p:stCondLst>
                                    <p:cond delay="0"/>
                                  </p:stCondLst>
                                  <p:iterate type="lt">
                                    <p:tmPct val="0"/>
                                  </p:iterate>
                                  <p:childTnLst>
                                    <p:animRot by="21600000">
                                      <p:cBhvr>
                                        <p:cTn id="235" dur="5000" fill="hold"/>
                                        <p:tgtEl>
                                          <p:spTgt spid="33"/>
                                        </p:tgtEl>
                                        <p:attrNameLst>
                                          <p:attrName>r</p:attrName>
                                        </p:attrNameLst>
                                      </p:cBhvr>
                                    </p:animRot>
                                  </p:childTnLst>
                                </p:cTn>
                              </p:par>
                              <p:par>
                                <p:cTn id="236" presetID="8" presetClass="emph" presetSubtype="0" fill="hold" grpId="1" nodeType="withEffect">
                                  <p:stCondLst>
                                    <p:cond delay="0"/>
                                  </p:stCondLst>
                                  <p:iterate type="lt">
                                    <p:tmPct val="0"/>
                                  </p:iterate>
                                  <p:childTnLst>
                                    <p:animRot by="21600000">
                                      <p:cBhvr>
                                        <p:cTn id="237" dur="5000" fill="hold"/>
                                        <p:tgtEl>
                                          <p:spTgt spid="35"/>
                                        </p:tgtEl>
                                        <p:attrNameLst>
                                          <p:attrName>r</p:attrName>
                                        </p:attrNameLst>
                                      </p:cBhvr>
                                    </p:animRot>
                                  </p:childTnLst>
                                </p:cTn>
                              </p:par>
                              <p:par>
                                <p:cTn id="238" presetID="8" presetClass="emph" presetSubtype="0" fill="hold" grpId="1" nodeType="withEffect">
                                  <p:stCondLst>
                                    <p:cond delay="0"/>
                                  </p:stCondLst>
                                  <p:iterate type="lt">
                                    <p:tmPct val="0"/>
                                  </p:iterate>
                                  <p:childTnLst>
                                    <p:animRot by="21600000">
                                      <p:cBhvr>
                                        <p:cTn id="239" dur="5000" fill="hold"/>
                                        <p:tgtEl>
                                          <p:spTgt spid="37"/>
                                        </p:tgtEl>
                                        <p:attrNameLst>
                                          <p:attrName>r</p:attrName>
                                        </p:attrNameLst>
                                      </p:cBhvr>
                                    </p:animRot>
                                  </p:childTnLst>
                                </p:cTn>
                              </p:par>
                              <p:par>
                                <p:cTn id="240" presetID="8" presetClass="emph" presetSubtype="0" fill="hold" grpId="1" nodeType="withEffect">
                                  <p:stCondLst>
                                    <p:cond delay="0"/>
                                  </p:stCondLst>
                                  <p:iterate type="lt">
                                    <p:tmPct val="0"/>
                                  </p:iterate>
                                  <p:childTnLst>
                                    <p:animRot by="21600000">
                                      <p:cBhvr>
                                        <p:cTn id="241" dur="5000" fill="hold"/>
                                        <p:tgtEl>
                                          <p:spTgt spid="39"/>
                                        </p:tgtEl>
                                        <p:attrNameLst>
                                          <p:attrName>r</p:attrName>
                                        </p:attrNameLst>
                                      </p:cBhvr>
                                    </p:animRot>
                                  </p:childTnLst>
                                </p:cTn>
                              </p:par>
                              <p:par>
                                <p:cTn id="242" presetID="8" presetClass="emph" presetSubtype="0" fill="hold" grpId="1" nodeType="withEffect">
                                  <p:stCondLst>
                                    <p:cond delay="0"/>
                                  </p:stCondLst>
                                  <p:iterate type="lt">
                                    <p:tmPct val="0"/>
                                  </p:iterate>
                                  <p:childTnLst>
                                    <p:animRot by="-21600000">
                                      <p:cBhvr>
                                        <p:cTn id="243" dur="5000" fill="hold"/>
                                        <p:tgtEl>
                                          <p:spTgt spid="24"/>
                                        </p:tgtEl>
                                        <p:attrNameLst>
                                          <p:attrName>r</p:attrName>
                                        </p:attrNameLst>
                                      </p:cBhvr>
                                    </p:animRot>
                                  </p:childTnLst>
                                </p:cTn>
                              </p:par>
                              <p:par>
                                <p:cTn id="244" presetID="8" presetClass="emph" presetSubtype="0" fill="hold" grpId="1" nodeType="withEffect">
                                  <p:stCondLst>
                                    <p:cond delay="0"/>
                                  </p:stCondLst>
                                  <p:iterate type="lt">
                                    <p:tmPct val="0"/>
                                  </p:iterate>
                                  <p:childTnLst>
                                    <p:animRot by="-21600000">
                                      <p:cBhvr>
                                        <p:cTn id="245" dur="5000" fill="hold"/>
                                        <p:tgtEl>
                                          <p:spTgt spid="26"/>
                                        </p:tgtEl>
                                        <p:attrNameLst>
                                          <p:attrName>r</p:attrName>
                                        </p:attrNameLst>
                                      </p:cBhvr>
                                    </p:animRot>
                                  </p:childTnLst>
                                </p:cTn>
                              </p:par>
                              <p:par>
                                <p:cTn id="246" presetID="8" presetClass="emph" presetSubtype="0" fill="hold" grpId="1" nodeType="withEffect">
                                  <p:stCondLst>
                                    <p:cond delay="0"/>
                                  </p:stCondLst>
                                  <p:iterate type="lt">
                                    <p:tmPct val="0"/>
                                  </p:iterate>
                                  <p:childTnLst>
                                    <p:animRot by="-21600000">
                                      <p:cBhvr>
                                        <p:cTn id="247" dur="5000" fill="hold"/>
                                        <p:tgtEl>
                                          <p:spTgt spid="28"/>
                                        </p:tgtEl>
                                        <p:attrNameLst>
                                          <p:attrName>r</p:attrName>
                                        </p:attrNameLst>
                                      </p:cBhvr>
                                    </p:animRot>
                                  </p:childTnLst>
                                </p:cTn>
                              </p:par>
                              <p:par>
                                <p:cTn id="248" presetID="8" presetClass="emph" presetSubtype="0" fill="hold" grpId="1" nodeType="withEffect">
                                  <p:stCondLst>
                                    <p:cond delay="0"/>
                                  </p:stCondLst>
                                  <p:iterate type="lt">
                                    <p:tmPct val="0"/>
                                  </p:iterate>
                                  <p:childTnLst>
                                    <p:animRot by="-21600000">
                                      <p:cBhvr>
                                        <p:cTn id="249" dur="5000" fill="hold"/>
                                        <p:tgtEl>
                                          <p:spTgt spid="30"/>
                                        </p:tgtEl>
                                        <p:attrNameLst>
                                          <p:attrName>r</p:attrName>
                                        </p:attrNameLst>
                                      </p:cBhvr>
                                    </p:animRot>
                                  </p:childTnLst>
                                </p:cTn>
                              </p:par>
                              <p:par>
                                <p:cTn id="250" presetID="8" presetClass="emph" presetSubtype="0" fill="hold" grpId="1" nodeType="withEffect">
                                  <p:stCondLst>
                                    <p:cond delay="0"/>
                                  </p:stCondLst>
                                  <p:iterate type="lt">
                                    <p:tmPct val="0"/>
                                  </p:iterate>
                                  <p:childTnLst>
                                    <p:animRot by="-21600000">
                                      <p:cBhvr>
                                        <p:cTn id="251" dur="5000" fill="hold"/>
                                        <p:tgtEl>
                                          <p:spTgt spid="32"/>
                                        </p:tgtEl>
                                        <p:attrNameLst>
                                          <p:attrName>r</p:attrName>
                                        </p:attrNameLst>
                                      </p:cBhvr>
                                    </p:animRot>
                                  </p:childTnLst>
                                </p:cTn>
                              </p:par>
                              <p:par>
                                <p:cTn id="252" presetID="8" presetClass="emph" presetSubtype="0" fill="hold" grpId="1" nodeType="withEffect">
                                  <p:stCondLst>
                                    <p:cond delay="0"/>
                                  </p:stCondLst>
                                  <p:iterate type="lt">
                                    <p:tmPct val="0"/>
                                  </p:iterate>
                                  <p:childTnLst>
                                    <p:animRot by="-21600000">
                                      <p:cBhvr>
                                        <p:cTn id="253" dur="5000" fill="hold"/>
                                        <p:tgtEl>
                                          <p:spTgt spid="34"/>
                                        </p:tgtEl>
                                        <p:attrNameLst>
                                          <p:attrName>r</p:attrName>
                                        </p:attrNameLst>
                                      </p:cBhvr>
                                    </p:animRot>
                                  </p:childTnLst>
                                </p:cTn>
                              </p:par>
                              <p:par>
                                <p:cTn id="254" presetID="8" presetClass="emph" presetSubtype="0" fill="hold" grpId="1" nodeType="withEffect">
                                  <p:stCondLst>
                                    <p:cond delay="0"/>
                                  </p:stCondLst>
                                  <p:iterate type="lt">
                                    <p:tmPct val="0"/>
                                  </p:iterate>
                                  <p:childTnLst>
                                    <p:animRot by="-21600000">
                                      <p:cBhvr>
                                        <p:cTn id="255" dur="5000" fill="hold"/>
                                        <p:tgtEl>
                                          <p:spTgt spid="36"/>
                                        </p:tgtEl>
                                        <p:attrNameLst>
                                          <p:attrName>r</p:attrName>
                                        </p:attrNameLst>
                                      </p:cBhvr>
                                    </p:animRot>
                                  </p:childTnLst>
                                </p:cTn>
                              </p:par>
                              <p:par>
                                <p:cTn id="256" presetID="8" presetClass="emph" presetSubtype="0" fill="hold" grpId="1" nodeType="withEffect">
                                  <p:stCondLst>
                                    <p:cond delay="0"/>
                                  </p:stCondLst>
                                  <p:iterate type="lt">
                                    <p:tmPct val="0"/>
                                  </p:iterate>
                                  <p:childTnLst>
                                    <p:animRot by="-21600000">
                                      <p:cBhvr>
                                        <p:cTn id="257" dur="5000" fill="hold"/>
                                        <p:tgtEl>
                                          <p:spTgt spid="38"/>
                                        </p:tgtEl>
                                        <p:attrNameLst>
                                          <p:attrName>r</p:attrName>
                                        </p:attrNameLst>
                                      </p:cBhvr>
                                    </p:animRot>
                                  </p:childTnLst>
                                </p:cTn>
                              </p:par>
                              <p:par>
                                <p:cTn id="258" presetID="8" presetClass="emph" presetSubtype="0" fill="hold" grpId="1" nodeType="withEffect">
                                  <p:stCondLst>
                                    <p:cond delay="0"/>
                                  </p:stCondLst>
                                  <p:iterate type="lt">
                                    <p:tmPct val="0"/>
                                  </p:iterate>
                                  <p:childTnLst>
                                    <p:animRot by="-21600000">
                                      <p:cBhvr>
                                        <p:cTn id="259" dur="5000" fill="hold"/>
                                        <p:tgtEl>
                                          <p:spTgt spid="40"/>
                                        </p:tgtEl>
                                        <p:attrNameLst>
                                          <p:attrName>r</p:attrName>
                                        </p:attrNameLst>
                                      </p:cBhvr>
                                    </p:animRot>
                                  </p:childTnLst>
                                </p:cTn>
                              </p:par>
                              <p:par>
                                <p:cTn id="260" presetID="8" presetClass="emph" presetSubtype="0" fill="hold" grpId="1" nodeType="withEffect">
                                  <p:stCondLst>
                                    <p:cond delay="0"/>
                                  </p:stCondLst>
                                  <p:iterate type="lt">
                                    <p:tmPct val="0"/>
                                  </p:iterate>
                                  <p:childTnLst>
                                    <p:animRot by="21600000">
                                      <p:cBhvr>
                                        <p:cTn id="261" dur="5000" fill="hold"/>
                                        <p:tgtEl>
                                          <p:spTgt spid="5"/>
                                        </p:tgtEl>
                                        <p:attrNameLst>
                                          <p:attrName>r</p:attrName>
                                        </p:attrNameLst>
                                      </p:cBhvr>
                                    </p:animRot>
                                  </p:childTnLst>
                                </p:cTn>
                              </p:par>
                              <p:par>
                                <p:cTn id="262" presetID="8" presetClass="emph" presetSubtype="0" fill="hold" grpId="1" nodeType="withEffect">
                                  <p:stCondLst>
                                    <p:cond delay="0"/>
                                  </p:stCondLst>
                                  <p:iterate type="lt">
                                    <p:tmPct val="0"/>
                                  </p:iterate>
                                  <p:childTnLst>
                                    <p:animRot by="21600000">
                                      <p:cBhvr>
                                        <p:cTn id="263" dur="5000" fill="hold"/>
                                        <p:tgtEl>
                                          <p:spTgt spid="7"/>
                                        </p:tgtEl>
                                        <p:attrNameLst>
                                          <p:attrName>r</p:attrName>
                                        </p:attrNameLst>
                                      </p:cBhvr>
                                    </p:animRot>
                                  </p:childTnLst>
                                </p:cTn>
                              </p:par>
                              <p:par>
                                <p:cTn id="264" presetID="8" presetClass="emph" presetSubtype="0" fill="hold" grpId="1" nodeType="withEffect">
                                  <p:stCondLst>
                                    <p:cond delay="0"/>
                                  </p:stCondLst>
                                  <p:iterate type="lt">
                                    <p:tmPct val="0"/>
                                  </p:iterate>
                                  <p:childTnLst>
                                    <p:animRot by="21600000">
                                      <p:cBhvr>
                                        <p:cTn id="265" dur="5000" fill="hold"/>
                                        <p:tgtEl>
                                          <p:spTgt spid="9"/>
                                        </p:tgtEl>
                                        <p:attrNameLst>
                                          <p:attrName>r</p:attrName>
                                        </p:attrNameLst>
                                      </p:cBhvr>
                                    </p:animRot>
                                  </p:childTnLst>
                                </p:cTn>
                              </p:par>
                              <p:par>
                                <p:cTn id="266" presetID="8" presetClass="emph" presetSubtype="0" fill="hold" grpId="1" nodeType="withEffect">
                                  <p:stCondLst>
                                    <p:cond delay="0"/>
                                  </p:stCondLst>
                                  <p:iterate type="lt">
                                    <p:tmPct val="0"/>
                                  </p:iterate>
                                  <p:childTnLst>
                                    <p:animRot by="21600000">
                                      <p:cBhvr>
                                        <p:cTn id="267" dur="5000" fill="hold"/>
                                        <p:tgtEl>
                                          <p:spTgt spid="11"/>
                                        </p:tgtEl>
                                        <p:attrNameLst>
                                          <p:attrName>r</p:attrName>
                                        </p:attrNameLst>
                                      </p:cBhvr>
                                    </p:animRot>
                                  </p:childTnLst>
                                </p:cTn>
                              </p:par>
                              <p:par>
                                <p:cTn id="268" presetID="8" presetClass="emph" presetSubtype="0" fill="hold" grpId="1" nodeType="withEffect">
                                  <p:stCondLst>
                                    <p:cond delay="0"/>
                                  </p:stCondLst>
                                  <p:iterate type="lt">
                                    <p:tmPct val="0"/>
                                  </p:iterate>
                                  <p:childTnLst>
                                    <p:animRot by="21600000">
                                      <p:cBhvr>
                                        <p:cTn id="269" dur="5000" fill="hold"/>
                                        <p:tgtEl>
                                          <p:spTgt spid="13"/>
                                        </p:tgtEl>
                                        <p:attrNameLst>
                                          <p:attrName>r</p:attrName>
                                        </p:attrNameLst>
                                      </p:cBhvr>
                                    </p:animRot>
                                  </p:childTnLst>
                                </p:cTn>
                              </p:par>
                              <p:par>
                                <p:cTn id="270" presetID="8" presetClass="emph" presetSubtype="0" fill="hold" grpId="1" nodeType="withEffect">
                                  <p:stCondLst>
                                    <p:cond delay="0"/>
                                  </p:stCondLst>
                                  <p:iterate type="lt">
                                    <p:tmPct val="0"/>
                                  </p:iterate>
                                  <p:childTnLst>
                                    <p:animRot by="21600000">
                                      <p:cBhvr>
                                        <p:cTn id="271" dur="5000" fill="hold"/>
                                        <p:tgtEl>
                                          <p:spTgt spid="15"/>
                                        </p:tgtEl>
                                        <p:attrNameLst>
                                          <p:attrName>r</p:attrName>
                                        </p:attrNameLst>
                                      </p:cBhvr>
                                    </p:animRot>
                                  </p:childTnLst>
                                </p:cTn>
                              </p:par>
                              <p:par>
                                <p:cTn id="272" presetID="8" presetClass="emph" presetSubtype="0" fill="hold" grpId="1" nodeType="withEffect">
                                  <p:stCondLst>
                                    <p:cond delay="0"/>
                                  </p:stCondLst>
                                  <p:iterate type="lt">
                                    <p:tmPct val="0"/>
                                  </p:iterate>
                                  <p:childTnLst>
                                    <p:animRot by="21600000">
                                      <p:cBhvr>
                                        <p:cTn id="273" dur="5000" fill="hold"/>
                                        <p:tgtEl>
                                          <p:spTgt spid="17"/>
                                        </p:tgtEl>
                                        <p:attrNameLst>
                                          <p:attrName>r</p:attrName>
                                        </p:attrNameLst>
                                      </p:cBhvr>
                                    </p:animRot>
                                  </p:childTnLst>
                                </p:cTn>
                              </p:par>
                              <p:par>
                                <p:cTn id="274" presetID="8" presetClass="emph" presetSubtype="0" fill="hold" grpId="1" nodeType="withEffect">
                                  <p:stCondLst>
                                    <p:cond delay="0"/>
                                  </p:stCondLst>
                                  <p:iterate type="lt">
                                    <p:tmPct val="0"/>
                                  </p:iterate>
                                  <p:childTnLst>
                                    <p:animRot by="21600000">
                                      <p:cBhvr>
                                        <p:cTn id="275" dur="5000" fill="hold"/>
                                        <p:tgtEl>
                                          <p:spTgt spid="19"/>
                                        </p:tgtEl>
                                        <p:attrNameLst>
                                          <p:attrName>r</p:attrName>
                                        </p:attrNameLst>
                                      </p:cBhvr>
                                    </p:animRot>
                                  </p:childTnLst>
                                </p:cTn>
                              </p:par>
                              <p:par>
                                <p:cTn id="276" presetID="8" presetClass="emph" presetSubtype="0" fill="hold" grpId="1" nodeType="withEffect">
                                  <p:stCondLst>
                                    <p:cond delay="0"/>
                                  </p:stCondLst>
                                  <p:iterate type="lt">
                                    <p:tmPct val="0"/>
                                  </p:iterate>
                                  <p:childTnLst>
                                    <p:animRot by="21600000">
                                      <p:cBhvr>
                                        <p:cTn id="277" dur="5000" fill="hold"/>
                                        <p:tgtEl>
                                          <p:spTgt spid="21"/>
                                        </p:tgtEl>
                                        <p:attrNameLst>
                                          <p:attrName>r</p:attrName>
                                        </p:attrNameLst>
                                      </p:cBhvr>
                                    </p:animRot>
                                  </p:childTnLst>
                                </p:cTn>
                              </p:par>
                              <p:par>
                                <p:cTn id="278" presetID="8" presetClass="emph" presetSubtype="0" fill="hold" grpId="1" nodeType="withEffect">
                                  <p:stCondLst>
                                    <p:cond delay="0"/>
                                  </p:stCondLst>
                                  <p:iterate type="lt">
                                    <p:tmPct val="0"/>
                                  </p:iterate>
                                  <p:childTnLst>
                                    <p:animRot by="-21600000">
                                      <p:cBhvr>
                                        <p:cTn id="279" dur="5000" fill="hold"/>
                                        <p:tgtEl>
                                          <p:spTgt spid="6"/>
                                        </p:tgtEl>
                                        <p:attrNameLst>
                                          <p:attrName>r</p:attrName>
                                        </p:attrNameLst>
                                      </p:cBhvr>
                                    </p:animRot>
                                  </p:childTnLst>
                                </p:cTn>
                              </p:par>
                              <p:par>
                                <p:cTn id="280" presetID="8" presetClass="emph" presetSubtype="0" fill="hold" grpId="1" nodeType="withEffect">
                                  <p:stCondLst>
                                    <p:cond delay="0"/>
                                  </p:stCondLst>
                                  <p:iterate type="lt">
                                    <p:tmPct val="0"/>
                                  </p:iterate>
                                  <p:childTnLst>
                                    <p:animRot by="-21600000">
                                      <p:cBhvr>
                                        <p:cTn id="281" dur="5000" fill="hold"/>
                                        <p:tgtEl>
                                          <p:spTgt spid="8"/>
                                        </p:tgtEl>
                                        <p:attrNameLst>
                                          <p:attrName>r</p:attrName>
                                        </p:attrNameLst>
                                      </p:cBhvr>
                                    </p:animRot>
                                  </p:childTnLst>
                                </p:cTn>
                              </p:par>
                              <p:par>
                                <p:cTn id="282" presetID="8" presetClass="emph" presetSubtype="0" fill="hold" grpId="1" nodeType="withEffect">
                                  <p:stCondLst>
                                    <p:cond delay="0"/>
                                  </p:stCondLst>
                                  <p:iterate type="lt">
                                    <p:tmPct val="0"/>
                                  </p:iterate>
                                  <p:childTnLst>
                                    <p:animRot by="-21600000">
                                      <p:cBhvr>
                                        <p:cTn id="283" dur="5000" fill="hold"/>
                                        <p:tgtEl>
                                          <p:spTgt spid="10"/>
                                        </p:tgtEl>
                                        <p:attrNameLst>
                                          <p:attrName>r</p:attrName>
                                        </p:attrNameLst>
                                      </p:cBhvr>
                                    </p:animRot>
                                  </p:childTnLst>
                                </p:cTn>
                              </p:par>
                              <p:par>
                                <p:cTn id="284" presetID="8" presetClass="emph" presetSubtype="0" fill="hold" grpId="1" nodeType="withEffect">
                                  <p:stCondLst>
                                    <p:cond delay="0"/>
                                  </p:stCondLst>
                                  <p:iterate type="lt">
                                    <p:tmPct val="0"/>
                                  </p:iterate>
                                  <p:childTnLst>
                                    <p:animRot by="-21600000">
                                      <p:cBhvr>
                                        <p:cTn id="285" dur="5000" fill="hold"/>
                                        <p:tgtEl>
                                          <p:spTgt spid="12"/>
                                        </p:tgtEl>
                                        <p:attrNameLst>
                                          <p:attrName>r</p:attrName>
                                        </p:attrNameLst>
                                      </p:cBhvr>
                                    </p:animRot>
                                  </p:childTnLst>
                                </p:cTn>
                              </p:par>
                              <p:par>
                                <p:cTn id="286" presetID="8" presetClass="emph" presetSubtype="0" fill="hold" grpId="1" nodeType="withEffect">
                                  <p:stCondLst>
                                    <p:cond delay="0"/>
                                  </p:stCondLst>
                                  <p:iterate type="lt">
                                    <p:tmPct val="0"/>
                                  </p:iterate>
                                  <p:childTnLst>
                                    <p:animRot by="-21600000">
                                      <p:cBhvr>
                                        <p:cTn id="287" dur="5000" fill="hold"/>
                                        <p:tgtEl>
                                          <p:spTgt spid="14"/>
                                        </p:tgtEl>
                                        <p:attrNameLst>
                                          <p:attrName>r</p:attrName>
                                        </p:attrNameLst>
                                      </p:cBhvr>
                                    </p:animRot>
                                  </p:childTnLst>
                                </p:cTn>
                              </p:par>
                              <p:par>
                                <p:cTn id="288" presetID="8" presetClass="emph" presetSubtype="0" fill="hold" grpId="1" nodeType="withEffect">
                                  <p:stCondLst>
                                    <p:cond delay="0"/>
                                  </p:stCondLst>
                                  <p:iterate type="lt">
                                    <p:tmPct val="0"/>
                                  </p:iterate>
                                  <p:childTnLst>
                                    <p:animRot by="-21600000">
                                      <p:cBhvr>
                                        <p:cTn id="289" dur="5000" fill="hold"/>
                                        <p:tgtEl>
                                          <p:spTgt spid="16"/>
                                        </p:tgtEl>
                                        <p:attrNameLst>
                                          <p:attrName>r</p:attrName>
                                        </p:attrNameLst>
                                      </p:cBhvr>
                                    </p:animRot>
                                  </p:childTnLst>
                                </p:cTn>
                              </p:par>
                              <p:par>
                                <p:cTn id="290" presetID="8" presetClass="emph" presetSubtype="0" fill="hold" grpId="1" nodeType="withEffect">
                                  <p:stCondLst>
                                    <p:cond delay="0"/>
                                  </p:stCondLst>
                                  <p:iterate type="lt">
                                    <p:tmPct val="0"/>
                                  </p:iterate>
                                  <p:childTnLst>
                                    <p:animRot by="-21600000">
                                      <p:cBhvr>
                                        <p:cTn id="291" dur="5000" fill="hold"/>
                                        <p:tgtEl>
                                          <p:spTgt spid="18"/>
                                        </p:tgtEl>
                                        <p:attrNameLst>
                                          <p:attrName>r</p:attrName>
                                        </p:attrNameLst>
                                      </p:cBhvr>
                                    </p:animRot>
                                  </p:childTnLst>
                                </p:cTn>
                              </p:par>
                              <p:par>
                                <p:cTn id="292" presetID="8" presetClass="emph" presetSubtype="0" fill="hold" grpId="1" nodeType="withEffect">
                                  <p:stCondLst>
                                    <p:cond delay="0"/>
                                  </p:stCondLst>
                                  <p:iterate type="lt">
                                    <p:tmPct val="0"/>
                                  </p:iterate>
                                  <p:childTnLst>
                                    <p:animRot by="-21600000">
                                      <p:cBhvr>
                                        <p:cTn id="293" dur="5000" fill="hold"/>
                                        <p:tgtEl>
                                          <p:spTgt spid="20"/>
                                        </p:tgtEl>
                                        <p:attrNameLst>
                                          <p:attrName>r</p:attrName>
                                        </p:attrNameLst>
                                      </p:cBhvr>
                                    </p:animRot>
                                  </p:childTnLst>
                                </p:cTn>
                              </p:par>
                              <p:par>
                                <p:cTn id="294" presetID="8" presetClass="emph" presetSubtype="0" fill="hold" grpId="1" nodeType="withEffect">
                                  <p:stCondLst>
                                    <p:cond delay="0"/>
                                  </p:stCondLst>
                                  <p:iterate type="lt">
                                    <p:tmPct val="0"/>
                                  </p:iterate>
                                  <p:childTnLst>
                                    <p:animRot by="-21600000">
                                      <p:cBhvr>
                                        <p:cTn id="295" dur="5000" fill="hold"/>
                                        <p:tgtEl>
                                          <p:spTgt spid="22"/>
                                        </p:tgtEl>
                                        <p:attrNameLst>
                                          <p:attrName>r</p:attrName>
                                        </p:attrNameLst>
                                      </p:cBhvr>
                                    </p:animRot>
                                  </p:childTnLst>
                                </p:cTn>
                              </p:par>
                              <p:par>
                                <p:cTn id="296" presetID="8" presetClass="emph" presetSubtype="0" fill="hold" grpId="1" nodeType="withEffect">
                                  <p:stCondLst>
                                    <p:cond delay="0"/>
                                  </p:stCondLst>
                                  <p:iterate type="lt">
                                    <p:tmPct val="0"/>
                                  </p:iterate>
                                  <p:childTnLst>
                                    <p:animRot by="21600000">
                                      <p:cBhvr>
                                        <p:cTn id="297" dur="5000" fill="hold"/>
                                        <p:tgtEl>
                                          <p:spTgt spid="41"/>
                                        </p:tgtEl>
                                        <p:attrNameLst>
                                          <p:attrName>r</p:attrName>
                                        </p:attrNameLst>
                                      </p:cBhvr>
                                    </p:animRot>
                                  </p:childTnLst>
                                </p:cTn>
                              </p:par>
                              <p:par>
                                <p:cTn id="298" presetID="8" presetClass="emph" presetSubtype="0" fill="hold" grpId="1" nodeType="withEffect">
                                  <p:stCondLst>
                                    <p:cond delay="0"/>
                                  </p:stCondLst>
                                  <p:iterate type="lt">
                                    <p:tmPct val="0"/>
                                  </p:iterate>
                                  <p:childTnLst>
                                    <p:animRot by="21600000">
                                      <p:cBhvr>
                                        <p:cTn id="299" dur="5000" fill="hold"/>
                                        <p:tgtEl>
                                          <p:spTgt spid="43"/>
                                        </p:tgtEl>
                                        <p:attrNameLst>
                                          <p:attrName>r</p:attrName>
                                        </p:attrNameLst>
                                      </p:cBhvr>
                                    </p:animRot>
                                  </p:childTnLst>
                                </p:cTn>
                              </p:par>
                              <p:par>
                                <p:cTn id="300" presetID="8" presetClass="emph" presetSubtype="0" fill="hold" grpId="1" nodeType="withEffect">
                                  <p:stCondLst>
                                    <p:cond delay="0"/>
                                  </p:stCondLst>
                                  <p:iterate type="lt">
                                    <p:tmPct val="0"/>
                                  </p:iterate>
                                  <p:childTnLst>
                                    <p:animRot by="21600000">
                                      <p:cBhvr>
                                        <p:cTn id="301" dur="5000" fill="hold"/>
                                        <p:tgtEl>
                                          <p:spTgt spid="45"/>
                                        </p:tgtEl>
                                        <p:attrNameLst>
                                          <p:attrName>r</p:attrName>
                                        </p:attrNameLst>
                                      </p:cBhvr>
                                    </p:animRot>
                                  </p:childTnLst>
                                </p:cTn>
                              </p:par>
                              <p:par>
                                <p:cTn id="302" presetID="8" presetClass="emph" presetSubtype="0" fill="hold" grpId="1" nodeType="withEffect">
                                  <p:stCondLst>
                                    <p:cond delay="0"/>
                                  </p:stCondLst>
                                  <p:iterate type="lt">
                                    <p:tmPct val="0"/>
                                  </p:iterate>
                                  <p:childTnLst>
                                    <p:animRot by="21600000">
                                      <p:cBhvr>
                                        <p:cTn id="303" dur="5000" fill="hold"/>
                                        <p:tgtEl>
                                          <p:spTgt spid="47"/>
                                        </p:tgtEl>
                                        <p:attrNameLst>
                                          <p:attrName>r</p:attrName>
                                        </p:attrNameLst>
                                      </p:cBhvr>
                                    </p:animRot>
                                  </p:childTnLst>
                                </p:cTn>
                              </p:par>
                              <p:par>
                                <p:cTn id="304" presetID="8" presetClass="emph" presetSubtype="0" fill="hold" grpId="1" nodeType="withEffect">
                                  <p:stCondLst>
                                    <p:cond delay="0"/>
                                  </p:stCondLst>
                                  <p:iterate type="lt">
                                    <p:tmPct val="0"/>
                                  </p:iterate>
                                  <p:childTnLst>
                                    <p:animRot by="21600000">
                                      <p:cBhvr>
                                        <p:cTn id="305" dur="5000" fill="hold"/>
                                        <p:tgtEl>
                                          <p:spTgt spid="49"/>
                                        </p:tgtEl>
                                        <p:attrNameLst>
                                          <p:attrName>r</p:attrName>
                                        </p:attrNameLst>
                                      </p:cBhvr>
                                    </p:animRot>
                                  </p:childTnLst>
                                </p:cTn>
                              </p:par>
                              <p:par>
                                <p:cTn id="306" presetID="8" presetClass="emph" presetSubtype="0" fill="hold" grpId="1" nodeType="withEffect">
                                  <p:stCondLst>
                                    <p:cond delay="0"/>
                                  </p:stCondLst>
                                  <p:iterate type="lt">
                                    <p:tmPct val="0"/>
                                  </p:iterate>
                                  <p:childTnLst>
                                    <p:animRot by="21600000">
                                      <p:cBhvr>
                                        <p:cTn id="307" dur="5000" fill="hold"/>
                                        <p:tgtEl>
                                          <p:spTgt spid="51"/>
                                        </p:tgtEl>
                                        <p:attrNameLst>
                                          <p:attrName>r</p:attrName>
                                        </p:attrNameLst>
                                      </p:cBhvr>
                                    </p:animRot>
                                  </p:childTnLst>
                                </p:cTn>
                              </p:par>
                              <p:par>
                                <p:cTn id="308" presetID="8" presetClass="emph" presetSubtype="0" fill="hold" grpId="1" nodeType="withEffect">
                                  <p:stCondLst>
                                    <p:cond delay="0"/>
                                  </p:stCondLst>
                                  <p:iterate type="lt">
                                    <p:tmPct val="0"/>
                                  </p:iterate>
                                  <p:childTnLst>
                                    <p:animRot by="21600000">
                                      <p:cBhvr>
                                        <p:cTn id="309" dur="5000" fill="hold"/>
                                        <p:tgtEl>
                                          <p:spTgt spid="53"/>
                                        </p:tgtEl>
                                        <p:attrNameLst>
                                          <p:attrName>r</p:attrName>
                                        </p:attrNameLst>
                                      </p:cBhvr>
                                    </p:animRot>
                                  </p:childTnLst>
                                </p:cTn>
                              </p:par>
                              <p:par>
                                <p:cTn id="310" presetID="8" presetClass="emph" presetSubtype="0" fill="hold" grpId="1" nodeType="withEffect">
                                  <p:stCondLst>
                                    <p:cond delay="0"/>
                                  </p:stCondLst>
                                  <p:iterate type="lt">
                                    <p:tmPct val="0"/>
                                  </p:iterate>
                                  <p:childTnLst>
                                    <p:animRot by="21600000">
                                      <p:cBhvr>
                                        <p:cTn id="311" dur="5000" fill="hold"/>
                                        <p:tgtEl>
                                          <p:spTgt spid="55"/>
                                        </p:tgtEl>
                                        <p:attrNameLst>
                                          <p:attrName>r</p:attrName>
                                        </p:attrNameLst>
                                      </p:cBhvr>
                                    </p:animRot>
                                  </p:childTnLst>
                                </p:cTn>
                              </p:par>
                              <p:par>
                                <p:cTn id="312" presetID="8" presetClass="emph" presetSubtype="0" fill="hold" grpId="1" nodeType="withEffect">
                                  <p:stCondLst>
                                    <p:cond delay="0"/>
                                  </p:stCondLst>
                                  <p:iterate type="lt">
                                    <p:tmPct val="0"/>
                                  </p:iterate>
                                  <p:childTnLst>
                                    <p:animRot by="21600000">
                                      <p:cBhvr>
                                        <p:cTn id="313" dur="5000" fill="hold"/>
                                        <p:tgtEl>
                                          <p:spTgt spid="57"/>
                                        </p:tgtEl>
                                        <p:attrNameLst>
                                          <p:attrName>r</p:attrName>
                                        </p:attrNameLst>
                                      </p:cBhvr>
                                    </p:animRot>
                                  </p:childTnLst>
                                </p:cTn>
                              </p:par>
                              <p:par>
                                <p:cTn id="314" presetID="8" presetClass="emph" presetSubtype="0" fill="hold" grpId="1" nodeType="withEffect">
                                  <p:stCondLst>
                                    <p:cond delay="0"/>
                                  </p:stCondLst>
                                  <p:iterate type="lt">
                                    <p:tmPct val="0"/>
                                  </p:iterate>
                                  <p:childTnLst>
                                    <p:animRot by="-21600000">
                                      <p:cBhvr>
                                        <p:cTn id="315" dur="5000" fill="hold"/>
                                        <p:tgtEl>
                                          <p:spTgt spid="42"/>
                                        </p:tgtEl>
                                        <p:attrNameLst>
                                          <p:attrName>r</p:attrName>
                                        </p:attrNameLst>
                                      </p:cBhvr>
                                    </p:animRot>
                                  </p:childTnLst>
                                </p:cTn>
                              </p:par>
                              <p:par>
                                <p:cTn id="316" presetID="8" presetClass="emph" presetSubtype="0" fill="hold" grpId="1" nodeType="withEffect">
                                  <p:stCondLst>
                                    <p:cond delay="0"/>
                                  </p:stCondLst>
                                  <p:iterate type="lt">
                                    <p:tmPct val="0"/>
                                  </p:iterate>
                                  <p:childTnLst>
                                    <p:animRot by="-21600000">
                                      <p:cBhvr>
                                        <p:cTn id="317" dur="5000" fill="hold"/>
                                        <p:tgtEl>
                                          <p:spTgt spid="44"/>
                                        </p:tgtEl>
                                        <p:attrNameLst>
                                          <p:attrName>r</p:attrName>
                                        </p:attrNameLst>
                                      </p:cBhvr>
                                    </p:animRot>
                                  </p:childTnLst>
                                </p:cTn>
                              </p:par>
                              <p:par>
                                <p:cTn id="318" presetID="8" presetClass="emph" presetSubtype="0" fill="hold" grpId="1" nodeType="withEffect">
                                  <p:stCondLst>
                                    <p:cond delay="0"/>
                                  </p:stCondLst>
                                  <p:iterate type="lt">
                                    <p:tmPct val="0"/>
                                  </p:iterate>
                                  <p:childTnLst>
                                    <p:animRot by="-21600000">
                                      <p:cBhvr>
                                        <p:cTn id="319" dur="5000" fill="hold"/>
                                        <p:tgtEl>
                                          <p:spTgt spid="46"/>
                                        </p:tgtEl>
                                        <p:attrNameLst>
                                          <p:attrName>r</p:attrName>
                                        </p:attrNameLst>
                                      </p:cBhvr>
                                    </p:animRot>
                                  </p:childTnLst>
                                </p:cTn>
                              </p:par>
                              <p:par>
                                <p:cTn id="320" presetID="8" presetClass="emph" presetSubtype="0" fill="hold" grpId="1" nodeType="withEffect">
                                  <p:stCondLst>
                                    <p:cond delay="0"/>
                                  </p:stCondLst>
                                  <p:iterate type="lt">
                                    <p:tmPct val="0"/>
                                  </p:iterate>
                                  <p:childTnLst>
                                    <p:animRot by="-21600000">
                                      <p:cBhvr>
                                        <p:cTn id="321" dur="5000" fill="hold"/>
                                        <p:tgtEl>
                                          <p:spTgt spid="48"/>
                                        </p:tgtEl>
                                        <p:attrNameLst>
                                          <p:attrName>r</p:attrName>
                                        </p:attrNameLst>
                                      </p:cBhvr>
                                    </p:animRot>
                                  </p:childTnLst>
                                </p:cTn>
                              </p:par>
                              <p:par>
                                <p:cTn id="322" presetID="8" presetClass="emph" presetSubtype="0" fill="hold" grpId="1" nodeType="withEffect">
                                  <p:stCondLst>
                                    <p:cond delay="0"/>
                                  </p:stCondLst>
                                  <p:iterate type="lt">
                                    <p:tmPct val="0"/>
                                  </p:iterate>
                                  <p:childTnLst>
                                    <p:animRot by="-21600000">
                                      <p:cBhvr>
                                        <p:cTn id="323" dur="5000" fill="hold"/>
                                        <p:tgtEl>
                                          <p:spTgt spid="50"/>
                                        </p:tgtEl>
                                        <p:attrNameLst>
                                          <p:attrName>r</p:attrName>
                                        </p:attrNameLst>
                                      </p:cBhvr>
                                    </p:animRot>
                                  </p:childTnLst>
                                </p:cTn>
                              </p:par>
                              <p:par>
                                <p:cTn id="324" presetID="8" presetClass="emph" presetSubtype="0" fill="hold" grpId="1" nodeType="withEffect">
                                  <p:stCondLst>
                                    <p:cond delay="0"/>
                                  </p:stCondLst>
                                  <p:iterate type="lt">
                                    <p:tmPct val="0"/>
                                  </p:iterate>
                                  <p:childTnLst>
                                    <p:animRot by="-21600000">
                                      <p:cBhvr>
                                        <p:cTn id="325" dur="5000" fill="hold"/>
                                        <p:tgtEl>
                                          <p:spTgt spid="52"/>
                                        </p:tgtEl>
                                        <p:attrNameLst>
                                          <p:attrName>r</p:attrName>
                                        </p:attrNameLst>
                                      </p:cBhvr>
                                    </p:animRot>
                                  </p:childTnLst>
                                </p:cTn>
                              </p:par>
                              <p:par>
                                <p:cTn id="326" presetID="8" presetClass="emph" presetSubtype="0" fill="hold" grpId="1" nodeType="withEffect">
                                  <p:stCondLst>
                                    <p:cond delay="0"/>
                                  </p:stCondLst>
                                  <p:iterate type="lt">
                                    <p:tmPct val="0"/>
                                  </p:iterate>
                                  <p:childTnLst>
                                    <p:animRot by="-21600000">
                                      <p:cBhvr>
                                        <p:cTn id="327" dur="5000" fill="hold"/>
                                        <p:tgtEl>
                                          <p:spTgt spid="54"/>
                                        </p:tgtEl>
                                        <p:attrNameLst>
                                          <p:attrName>r</p:attrName>
                                        </p:attrNameLst>
                                      </p:cBhvr>
                                    </p:animRot>
                                  </p:childTnLst>
                                </p:cTn>
                              </p:par>
                              <p:par>
                                <p:cTn id="328" presetID="8" presetClass="emph" presetSubtype="0" fill="hold" grpId="1" nodeType="withEffect">
                                  <p:stCondLst>
                                    <p:cond delay="0"/>
                                  </p:stCondLst>
                                  <p:iterate type="lt">
                                    <p:tmPct val="0"/>
                                  </p:iterate>
                                  <p:childTnLst>
                                    <p:animRot by="-21600000">
                                      <p:cBhvr>
                                        <p:cTn id="329" dur="5000" fill="hold"/>
                                        <p:tgtEl>
                                          <p:spTgt spid="56"/>
                                        </p:tgtEl>
                                        <p:attrNameLst>
                                          <p:attrName>r</p:attrName>
                                        </p:attrNameLst>
                                      </p:cBhvr>
                                    </p:animRot>
                                  </p:childTnLst>
                                </p:cTn>
                              </p:par>
                              <p:par>
                                <p:cTn id="330" presetID="8" presetClass="emph" presetSubtype="0" fill="hold" grpId="1" nodeType="withEffect">
                                  <p:stCondLst>
                                    <p:cond delay="0"/>
                                  </p:stCondLst>
                                  <p:iterate type="lt">
                                    <p:tmPct val="0"/>
                                  </p:iterate>
                                  <p:childTnLst>
                                    <p:animRot by="-21600000">
                                      <p:cBhvr>
                                        <p:cTn id="331" dur="5000" fill="hold"/>
                                        <p:tgtEl>
                                          <p:spTgt spid="58"/>
                                        </p:tgtEl>
                                        <p:attrNameLst>
                                          <p:attrName>r</p:attrName>
                                        </p:attrNameLst>
                                      </p:cBhvr>
                                    </p:animRot>
                                  </p:childTnLst>
                                </p:cTn>
                              </p:par>
                            </p:childTnLst>
                          </p:cTn>
                        </p:par>
                        <p:par>
                          <p:cTn id="332" fill="hold">
                            <p:stCondLst>
                              <p:cond delay="5000"/>
                            </p:stCondLst>
                            <p:childTnLst>
                              <p:par>
                                <p:cTn id="333" presetID="2" presetClass="exit" presetSubtype="4" fill="hold" grpId="2" nodeType="afterEffect">
                                  <p:stCondLst>
                                    <p:cond delay="0"/>
                                  </p:stCondLst>
                                  <p:iterate type="lt">
                                    <p:tmPct val="0"/>
                                  </p:iterate>
                                  <p:childTnLst>
                                    <p:anim calcmode="lin" valueType="num">
                                      <p:cBhvr additive="base">
                                        <p:cTn id="334" dur="5000"/>
                                        <p:tgtEl>
                                          <p:spTgt spid="5"/>
                                        </p:tgtEl>
                                        <p:attrNameLst>
                                          <p:attrName>ppt_x</p:attrName>
                                        </p:attrNameLst>
                                      </p:cBhvr>
                                      <p:tavLst>
                                        <p:tav tm="0">
                                          <p:val>
                                            <p:strVal val="ppt_x"/>
                                          </p:val>
                                        </p:tav>
                                        <p:tav tm="100000">
                                          <p:val>
                                            <p:strVal val="ppt_x"/>
                                          </p:val>
                                        </p:tav>
                                      </p:tavLst>
                                    </p:anim>
                                    <p:anim calcmode="lin" valueType="num">
                                      <p:cBhvr additive="base">
                                        <p:cTn id="335" dur="5000"/>
                                        <p:tgtEl>
                                          <p:spTgt spid="5"/>
                                        </p:tgtEl>
                                        <p:attrNameLst>
                                          <p:attrName>ppt_y</p:attrName>
                                        </p:attrNameLst>
                                      </p:cBhvr>
                                      <p:tavLst>
                                        <p:tav tm="0">
                                          <p:val>
                                            <p:strVal val="ppt_y"/>
                                          </p:val>
                                        </p:tav>
                                        <p:tav tm="100000">
                                          <p:val>
                                            <p:strVal val="1+ppt_h/2"/>
                                          </p:val>
                                        </p:tav>
                                      </p:tavLst>
                                    </p:anim>
                                    <p:set>
                                      <p:cBhvr>
                                        <p:cTn id="336" dur="1" fill="hold">
                                          <p:stCondLst>
                                            <p:cond delay="4999"/>
                                          </p:stCondLst>
                                        </p:cTn>
                                        <p:tgtEl>
                                          <p:spTgt spid="5"/>
                                        </p:tgtEl>
                                        <p:attrNameLst>
                                          <p:attrName>style.visibility</p:attrName>
                                        </p:attrNameLst>
                                      </p:cBhvr>
                                      <p:to>
                                        <p:strVal val="hidden"/>
                                      </p:to>
                                    </p:set>
                                  </p:childTnLst>
                                </p:cTn>
                              </p:par>
                              <p:par>
                                <p:cTn id="337" presetID="2" presetClass="exit" presetSubtype="4" fill="hold" grpId="2" nodeType="withEffect">
                                  <p:stCondLst>
                                    <p:cond delay="0"/>
                                  </p:stCondLst>
                                  <p:iterate type="lt">
                                    <p:tmPct val="0"/>
                                  </p:iterate>
                                  <p:childTnLst>
                                    <p:anim calcmode="lin" valueType="num">
                                      <p:cBhvr additive="base">
                                        <p:cTn id="338" dur="5000"/>
                                        <p:tgtEl>
                                          <p:spTgt spid="6"/>
                                        </p:tgtEl>
                                        <p:attrNameLst>
                                          <p:attrName>ppt_x</p:attrName>
                                        </p:attrNameLst>
                                      </p:cBhvr>
                                      <p:tavLst>
                                        <p:tav tm="0">
                                          <p:val>
                                            <p:strVal val="ppt_x"/>
                                          </p:val>
                                        </p:tav>
                                        <p:tav tm="100000">
                                          <p:val>
                                            <p:strVal val="ppt_x"/>
                                          </p:val>
                                        </p:tav>
                                      </p:tavLst>
                                    </p:anim>
                                    <p:anim calcmode="lin" valueType="num">
                                      <p:cBhvr additive="base">
                                        <p:cTn id="339" dur="5000"/>
                                        <p:tgtEl>
                                          <p:spTgt spid="6"/>
                                        </p:tgtEl>
                                        <p:attrNameLst>
                                          <p:attrName>ppt_y</p:attrName>
                                        </p:attrNameLst>
                                      </p:cBhvr>
                                      <p:tavLst>
                                        <p:tav tm="0">
                                          <p:val>
                                            <p:strVal val="ppt_y"/>
                                          </p:val>
                                        </p:tav>
                                        <p:tav tm="100000">
                                          <p:val>
                                            <p:strVal val="1+ppt_h/2"/>
                                          </p:val>
                                        </p:tav>
                                      </p:tavLst>
                                    </p:anim>
                                    <p:set>
                                      <p:cBhvr>
                                        <p:cTn id="340" dur="1" fill="hold">
                                          <p:stCondLst>
                                            <p:cond delay="4999"/>
                                          </p:stCondLst>
                                        </p:cTn>
                                        <p:tgtEl>
                                          <p:spTgt spid="6"/>
                                        </p:tgtEl>
                                        <p:attrNameLst>
                                          <p:attrName>style.visibility</p:attrName>
                                        </p:attrNameLst>
                                      </p:cBhvr>
                                      <p:to>
                                        <p:strVal val="hidden"/>
                                      </p:to>
                                    </p:set>
                                  </p:childTnLst>
                                </p:cTn>
                              </p:par>
                              <p:par>
                                <p:cTn id="341" presetID="2" presetClass="exit" presetSubtype="4" fill="hold" grpId="2" nodeType="withEffect">
                                  <p:stCondLst>
                                    <p:cond delay="0"/>
                                  </p:stCondLst>
                                  <p:iterate type="lt">
                                    <p:tmPct val="0"/>
                                  </p:iterate>
                                  <p:childTnLst>
                                    <p:anim calcmode="lin" valueType="num">
                                      <p:cBhvr additive="base">
                                        <p:cTn id="342" dur="5000"/>
                                        <p:tgtEl>
                                          <p:spTgt spid="7"/>
                                        </p:tgtEl>
                                        <p:attrNameLst>
                                          <p:attrName>ppt_x</p:attrName>
                                        </p:attrNameLst>
                                      </p:cBhvr>
                                      <p:tavLst>
                                        <p:tav tm="0">
                                          <p:val>
                                            <p:strVal val="ppt_x"/>
                                          </p:val>
                                        </p:tav>
                                        <p:tav tm="100000">
                                          <p:val>
                                            <p:strVal val="ppt_x"/>
                                          </p:val>
                                        </p:tav>
                                      </p:tavLst>
                                    </p:anim>
                                    <p:anim calcmode="lin" valueType="num">
                                      <p:cBhvr additive="base">
                                        <p:cTn id="343" dur="5000"/>
                                        <p:tgtEl>
                                          <p:spTgt spid="7"/>
                                        </p:tgtEl>
                                        <p:attrNameLst>
                                          <p:attrName>ppt_y</p:attrName>
                                        </p:attrNameLst>
                                      </p:cBhvr>
                                      <p:tavLst>
                                        <p:tav tm="0">
                                          <p:val>
                                            <p:strVal val="ppt_y"/>
                                          </p:val>
                                        </p:tav>
                                        <p:tav tm="100000">
                                          <p:val>
                                            <p:strVal val="1+ppt_h/2"/>
                                          </p:val>
                                        </p:tav>
                                      </p:tavLst>
                                    </p:anim>
                                    <p:set>
                                      <p:cBhvr>
                                        <p:cTn id="344" dur="1" fill="hold">
                                          <p:stCondLst>
                                            <p:cond delay="4999"/>
                                          </p:stCondLst>
                                        </p:cTn>
                                        <p:tgtEl>
                                          <p:spTgt spid="7"/>
                                        </p:tgtEl>
                                        <p:attrNameLst>
                                          <p:attrName>style.visibility</p:attrName>
                                        </p:attrNameLst>
                                      </p:cBhvr>
                                      <p:to>
                                        <p:strVal val="hidden"/>
                                      </p:to>
                                    </p:set>
                                  </p:childTnLst>
                                </p:cTn>
                              </p:par>
                              <p:par>
                                <p:cTn id="345" presetID="2" presetClass="exit" presetSubtype="4" fill="hold" grpId="2" nodeType="withEffect">
                                  <p:stCondLst>
                                    <p:cond delay="0"/>
                                  </p:stCondLst>
                                  <p:iterate type="lt">
                                    <p:tmPct val="0"/>
                                  </p:iterate>
                                  <p:childTnLst>
                                    <p:anim calcmode="lin" valueType="num">
                                      <p:cBhvr additive="base">
                                        <p:cTn id="346" dur="5000"/>
                                        <p:tgtEl>
                                          <p:spTgt spid="8"/>
                                        </p:tgtEl>
                                        <p:attrNameLst>
                                          <p:attrName>ppt_x</p:attrName>
                                        </p:attrNameLst>
                                      </p:cBhvr>
                                      <p:tavLst>
                                        <p:tav tm="0">
                                          <p:val>
                                            <p:strVal val="ppt_x"/>
                                          </p:val>
                                        </p:tav>
                                        <p:tav tm="100000">
                                          <p:val>
                                            <p:strVal val="ppt_x"/>
                                          </p:val>
                                        </p:tav>
                                      </p:tavLst>
                                    </p:anim>
                                    <p:anim calcmode="lin" valueType="num">
                                      <p:cBhvr additive="base">
                                        <p:cTn id="347" dur="5000"/>
                                        <p:tgtEl>
                                          <p:spTgt spid="8"/>
                                        </p:tgtEl>
                                        <p:attrNameLst>
                                          <p:attrName>ppt_y</p:attrName>
                                        </p:attrNameLst>
                                      </p:cBhvr>
                                      <p:tavLst>
                                        <p:tav tm="0">
                                          <p:val>
                                            <p:strVal val="ppt_y"/>
                                          </p:val>
                                        </p:tav>
                                        <p:tav tm="100000">
                                          <p:val>
                                            <p:strVal val="1+ppt_h/2"/>
                                          </p:val>
                                        </p:tav>
                                      </p:tavLst>
                                    </p:anim>
                                    <p:set>
                                      <p:cBhvr>
                                        <p:cTn id="348" dur="1" fill="hold">
                                          <p:stCondLst>
                                            <p:cond delay="4999"/>
                                          </p:stCondLst>
                                        </p:cTn>
                                        <p:tgtEl>
                                          <p:spTgt spid="8"/>
                                        </p:tgtEl>
                                        <p:attrNameLst>
                                          <p:attrName>style.visibility</p:attrName>
                                        </p:attrNameLst>
                                      </p:cBhvr>
                                      <p:to>
                                        <p:strVal val="hidden"/>
                                      </p:to>
                                    </p:set>
                                  </p:childTnLst>
                                </p:cTn>
                              </p:par>
                              <p:par>
                                <p:cTn id="349" presetID="2" presetClass="exit" presetSubtype="4" fill="hold" grpId="2" nodeType="withEffect">
                                  <p:stCondLst>
                                    <p:cond delay="0"/>
                                  </p:stCondLst>
                                  <p:iterate type="lt">
                                    <p:tmPct val="0"/>
                                  </p:iterate>
                                  <p:childTnLst>
                                    <p:anim calcmode="lin" valueType="num">
                                      <p:cBhvr additive="base">
                                        <p:cTn id="350" dur="5000"/>
                                        <p:tgtEl>
                                          <p:spTgt spid="9"/>
                                        </p:tgtEl>
                                        <p:attrNameLst>
                                          <p:attrName>ppt_x</p:attrName>
                                        </p:attrNameLst>
                                      </p:cBhvr>
                                      <p:tavLst>
                                        <p:tav tm="0">
                                          <p:val>
                                            <p:strVal val="ppt_x"/>
                                          </p:val>
                                        </p:tav>
                                        <p:tav tm="100000">
                                          <p:val>
                                            <p:strVal val="ppt_x"/>
                                          </p:val>
                                        </p:tav>
                                      </p:tavLst>
                                    </p:anim>
                                    <p:anim calcmode="lin" valueType="num">
                                      <p:cBhvr additive="base">
                                        <p:cTn id="351" dur="5000"/>
                                        <p:tgtEl>
                                          <p:spTgt spid="9"/>
                                        </p:tgtEl>
                                        <p:attrNameLst>
                                          <p:attrName>ppt_y</p:attrName>
                                        </p:attrNameLst>
                                      </p:cBhvr>
                                      <p:tavLst>
                                        <p:tav tm="0">
                                          <p:val>
                                            <p:strVal val="ppt_y"/>
                                          </p:val>
                                        </p:tav>
                                        <p:tav tm="100000">
                                          <p:val>
                                            <p:strVal val="1+ppt_h/2"/>
                                          </p:val>
                                        </p:tav>
                                      </p:tavLst>
                                    </p:anim>
                                    <p:set>
                                      <p:cBhvr>
                                        <p:cTn id="352" dur="1" fill="hold">
                                          <p:stCondLst>
                                            <p:cond delay="4999"/>
                                          </p:stCondLst>
                                        </p:cTn>
                                        <p:tgtEl>
                                          <p:spTgt spid="9"/>
                                        </p:tgtEl>
                                        <p:attrNameLst>
                                          <p:attrName>style.visibility</p:attrName>
                                        </p:attrNameLst>
                                      </p:cBhvr>
                                      <p:to>
                                        <p:strVal val="hidden"/>
                                      </p:to>
                                    </p:set>
                                  </p:childTnLst>
                                </p:cTn>
                              </p:par>
                              <p:par>
                                <p:cTn id="353" presetID="2" presetClass="exit" presetSubtype="4" fill="hold" grpId="2" nodeType="withEffect">
                                  <p:stCondLst>
                                    <p:cond delay="0"/>
                                  </p:stCondLst>
                                  <p:iterate type="lt">
                                    <p:tmPct val="0"/>
                                  </p:iterate>
                                  <p:childTnLst>
                                    <p:anim calcmode="lin" valueType="num">
                                      <p:cBhvr additive="base">
                                        <p:cTn id="354" dur="5000"/>
                                        <p:tgtEl>
                                          <p:spTgt spid="10"/>
                                        </p:tgtEl>
                                        <p:attrNameLst>
                                          <p:attrName>ppt_x</p:attrName>
                                        </p:attrNameLst>
                                      </p:cBhvr>
                                      <p:tavLst>
                                        <p:tav tm="0">
                                          <p:val>
                                            <p:strVal val="ppt_x"/>
                                          </p:val>
                                        </p:tav>
                                        <p:tav tm="100000">
                                          <p:val>
                                            <p:strVal val="ppt_x"/>
                                          </p:val>
                                        </p:tav>
                                      </p:tavLst>
                                    </p:anim>
                                    <p:anim calcmode="lin" valueType="num">
                                      <p:cBhvr additive="base">
                                        <p:cTn id="355" dur="5000"/>
                                        <p:tgtEl>
                                          <p:spTgt spid="10"/>
                                        </p:tgtEl>
                                        <p:attrNameLst>
                                          <p:attrName>ppt_y</p:attrName>
                                        </p:attrNameLst>
                                      </p:cBhvr>
                                      <p:tavLst>
                                        <p:tav tm="0">
                                          <p:val>
                                            <p:strVal val="ppt_y"/>
                                          </p:val>
                                        </p:tav>
                                        <p:tav tm="100000">
                                          <p:val>
                                            <p:strVal val="1+ppt_h/2"/>
                                          </p:val>
                                        </p:tav>
                                      </p:tavLst>
                                    </p:anim>
                                    <p:set>
                                      <p:cBhvr>
                                        <p:cTn id="356" dur="1" fill="hold">
                                          <p:stCondLst>
                                            <p:cond delay="4999"/>
                                          </p:stCondLst>
                                        </p:cTn>
                                        <p:tgtEl>
                                          <p:spTgt spid="10"/>
                                        </p:tgtEl>
                                        <p:attrNameLst>
                                          <p:attrName>style.visibility</p:attrName>
                                        </p:attrNameLst>
                                      </p:cBhvr>
                                      <p:to>
                                        <p:strVal val="hidden"/>
                                      </p:to>
                                    </p:set>
                                  </p:childTnLst>
                                </p:cTn>
                              </p:par>
                              <p:par>
                                <p:cTn id="357" presetID="2" presetClass="exit" presetSubtype="4" fill="hold" grpId="2" nodeType="withEffect">
                                  <p:stCondLst>
                                    <p:cond delay="0"/>
                                  </p:stCondLst>
                                  <p:iterate type="lt">
                                    <p:tmPct val="0"/>
                                  </p:iterate>
                                  <p:childTnLst>
                                    <p:anim calcmode="lin" valueType="num">
                                      <p:cBhvr additive="base">
                                        <p:cTn id="358" dur="5000"/>
                                        <p:tgtEl>
                                          <p:spTgt spid="11"/>
                                        </p:tgtEl>
                                        <p:attrNameLst>
                                          <p:attrName>ppt_x</p:attrName>
                                        </p:attrNameLst>
                                      </p:cBhvr>
                                      <p:tavLst>
                                        <p:tav tm="0">
                                          <p:val>
                                            <p:strVal val="ppt_x"/>
                                          </p:val>
                                        </p:tav>
                                        <p:tav tm="100000">
                                          <p:val>
                                            <p:strVal val="ppt_x"/>
                                          </p:val>
                                        </p:tav>
                                      </p:tavLst>
                                    </p:anim>
                                    <p:anim calcmode="lin" valueType="num">
                                      <p:cBhvr additive="base">
                                        <p:cTn id="359" dur="5000"/>
                                        <p:tgtEl>
                                          <p:spTgt spid="11"/>
                                        </p:tgtEl>
                                        <p:attrNameLst>
                                          <p:attrName>ppt_y</p:attrName>
                                        </p:attrNameLst>
                                      </p:cBhvr>
                                      <p:tavLst>
                                        <p:tav tm="0">
                                          <p:val>
                                            <p:strVal val="ppt_y"/>
                                          </p:val>
                                        </p:tav>
                                        <p:tav tm="100000">
                                          <p:val>
                                            <p:strVal val="1+ppt_h/2"/>
                                          </p:val>
                                        </p:tav>
                                      </p:tavLst>
                                    </p:anim>
                                    <p:set>
                                      <p:cBhvr>
                                        <p:cTn id="360" dur="1" fill="hold">
                                          <p:stCondLst>
                                            <p:cond delay="4999"/>
                                          </p:stCondLst>
                                        </p:cTn>
                                        <p:tgtEl>
                                          <p:spTgt spid="11"/>
                                        </p:tgtEl>
                                        <p:attrNameLst>
                                          <p:attrName>style.visibility</p:attrName>
                                        </p:attrNameLst>
                                      </p:cBhvr>
                                      <p:to>
                                        <p:strVal val="hidden"/>
                                      </p:to>
                                    </p:set>
                                  </p:childTnLst>
                                </p:cTn>
                              </p:par>
                              <p:par>
                                <p:cTn id="361" presetID="2" presetClass="exit" presetSubtype="4" fill="hold" grpId="2" nodeType="withEffect">
                                  <p:stCondLst>
                                    <p:cond delay="0"/>
                                  </p:stCondLst>
                                  <p:iterate type="lt">
                                    <p:tmPct val="0"/>
                                  </p:iterate>
                                  <p:childTnLst>
                                    <p:anim calcmode="lin" valueType="num">
                                      <p:cBhvr additive="base">
                                        <p:cTn id="362" dur="5000"/>
                                        <p:tgtEl>
                                          <p:spTgt spid="12"/>
                                        </p:tgtEl>
                                        <p:attrNameLst>
                                          <p:attrName>ppt_x</p:attrName>
                                        </p:attrNameLst>
                                      </p:cBhvr>
                                      <p:tavLst>
                                        <p:tav tm="0">
                                          <p:val>
                                            <p:strVal val="ppt_x"/>
                                          </p:val>
                                        </p:tav>
                                        <p:tav tm="100000">
                                          <p:val>
                                            <p:strVal val="ppt_x"/>
                                          </p:val>
                                        </p:tav>
                                      </p:tavLst>
                                    </p:anim>
                                    <p:anim calcmode="lin" valueType="num">
                                      <p:cBhvr additive="base">
                                        <p:cTn id="363" dur="5000"/>
                                        <p:tgtEl>
                                          <p:spTgt spid="12"/>
                                        </p:tgtEl>
                                        <p:attrNameLst>
                                          <p:attrName>ppt_y</p:attrName>
                                        </p:attrNameLst>
                                      </p:cBhvr>
                                      <p:tavLst>
                                        <p:tav tm="0">
                                          <p:val>
                                            <p:strVal val="ppt_y"/>
                                          </p:val>
                                        </p:tav>
                                        <p:tav tm="100000">
                                          <p:val>
                                            <p:strVal val="1+ppt_h/2"/>
                                          </p:val>
                                        </p:tav>
                                      </p:tavLst>
                                    </p:anim>
                                    <p:set>
                                      <p:cBhvr>
                                        <p:cTn id="364" dur="1" fill="hold">
                                          <p:stCondLst>
                                            <p:cond delay="4999"/>
                                          </p:stCondLst>
                                        </p:cTn>
                                        <p:tgtEl>
                                          <p:spTgt spid="12"/>
                                        </p:tgtEl>
                                        <p:attrNameLst>
                                          <p:attrName>style.visibility</p:attrName>
                                        </p:attrNameLst>
                                      </p:cBhvr>
                                      <p:to>
                                        <p:strVal val="hidden"/>
                                      </p:to>
                                    </p:set>
                                  </p:childTnLst>
                                </p:cTn>
                              </p:par>
                              <p:par>
                                <p:cTn id="365" presetID="2" presetClass="exit" presetSubtype="4" fill="hold" grpId="2" nodeType="withEffect">
                                  <p:stCondLst>
                                    <p:cond delay="0"/>
                                  </p:stCondLst>
                                  <p:iterate type="lt">
                                    <p:tmPct val="0"/>
                                  </p:iterate>
                                  <p:childTnLst>
                                    <p:anim calcmode="lin" valueType="num">
                                      <p:cBhvr additive="base">
                                        <p:cTn id="366" dur="5000"/>
                                        <p:tgtEl>
                                          <p:spTgt spid="13"/>
                                        </p:tgtEl>
                                        <p:attrNameLst>
                                          <p:attrName>ppt_x</p:attrName>
                                        </p:attrNameLst>
                                      </p:cBhvr>
                                      <p:tavLst>
                                        <p:tav tm="0">
                                          <p:val>
                                            <p:strVal val="ppt_x"/>
                                          </p:val>
                                        </p:tav>
                                        <p:tav tm="100000">
                                          <p:val>
                                            <p:strVal val="ppt_x"/>
                                          </p:val>
                                        </p:tav>
                                      </p:tavLst>
                                    </p:anim>
                                    <p:anim calcmode="lin" valueType="num">
                                      <p:cBhvr additive="base">
                                        <p:cTn id="367" dur="5000"/>
                                        <p:tgtEl>
                                          <p:spTgt spid="13"/>
                                        </p:tgtEl>
                                        <p:attrNameLst>
                                          <p:attrName>ppt_y</p:attrName>
                                        </p:attrNameLst>
                                      </p:cBhvr>
                                      <p:tavLst>
                                        <p:tav tm="0">
                                          <p:val>
                                            <p:strVal val="ppt_y"/>
                                          </p:val>
                                        </p:tav>
                                        <p:tav tm="100000">
                                          <p:val>
                                            <p:strVal val="1+ppt_h/2"/>
                                          </p:val>
                                        </p:tav>
                                      </p:tavLst>
                                    </p:anim>
                                    <p:set>
                                      <p:cBhvr>
                                        <p:cTn id="368" dur="1" fill="hold">
                                          <p:stCondLst>
                                            <p:cond delay="4999"/>
                                          </p:stCondLst>
                                        </p:cTn>
                                        <p:tgtEl>
                                          <p:spTgt spid="13"/>
                                        </p:tgtEl>
                                        <p:attrNameLst>
                                          <p:attrName>style.visibility</p:attrName>
                                        </p:attrNameLst>
                                      </p:cBhvr>
                                      <p:to>
                                        <p:strVal val="hidden"/>
                                      </p:to>
                                    </p:set>
                                  </p:childTnLst>
                                </p:cTn>
                              </p:par>
                              <p:par>
                                <p:cTn id="369" presetID="2" presetClass="exit" presetSubtype="4" fill="hold" grpId="2" nodeType="withEffect">
                                  <p:stCondLst>
                                    <p:cond delay="0"/>
                                  </p:stCondLst>
                                  <p:iterate type="lt">
                                    <p:tmPct val="0"/>
                                  </p:iterate>
                                  <p:childTnLst>
                                    <p:anim calcmode="lin" valueType="num">
                                      <p:cBhvr additive="base">
                                        <p:cTn id="370" dur="5000"/>
                                        <p:tgtEl>
                                          <p:spTgt spid="14"/>
                                        </p:tgtEl>
                                        <p:attrNameLst>
                                          <p:attrName>ppt_x</p:attrName>
                                        </p:attrNameLst>
                                      </p:cBhvr>
                                      <p:tavLst>
                                        <p:tav tm="0">
                                          <p:val>
                                            <p:strVal val="ppt_x"/>
                                          </p:val>
                                        </p:tav>
                                        <p:tav tm="100000">
                                          <p:val>
                                            <p:strVal val="ppt_x"/>
                                          </p:val>
                                        </p:tav>
                                      </p:tavLst>
                                    </p:anim>
                                    <p:anim calcmode="lin" valueType="num">
                                      <p:cBhvr additive="base">
                                        <p:cTn id="371" dur="5000"/>
                                        <p:tgtEl>
                                          <p:spTgt spid="14"/>
                                        </p:tgtEl>
                                        <p:attrNameLst>
                                          <p:attrName>ppt_y</p:attrName>
                                        </p:attrNameLst>
                                      </p:cBhvr>
                                      <p:tavLst>
                                        <p:tav tm="0">
                                          <p:val>
                                            <p:strVal val="ppt_y"/>
                                          </p:val>
                                        </p:tav>
                                        <p:tav tm="100000">
                                          <p:val>
                                            <p:strVal val="1+ppt_h/2"/>
                                          </p:val>
                                        </p:tav>
                                      </p:tavLst>
                                    </p:anim>
                                    <p:set>
                                      <p:cBhvr>
                                        <p:cTn id="372" dur="1" fill="hold">
                                          <p:stCondLst>
                                            <p:cond delay="4999"/>
                                          </p:stCondLst>
                                        </p:cTn>
                                        <p:tgtEl>
                                          <p:spTgt spid="14"/>
                                        </p:tgtEl>
                                        <p:attrNameLst>
                                          <p:attrName>style.visibility</p:attrName>
                                        </p:attrNameLst>
                                      </p:cBhvr>
                                      <p:to>
                                        <p:strVal val="hidden"/>
                                      </p:to>
                                    </p:set>
                                  </p:childTnLst>
                                </p:cTn>
                              </p:par>
                              <p:par>
                                <p:cTn id="373" presetID="2" presetClass="exit" presetSubtype="4" fill="hold" grpId="2" nodeType="withEffect">
                                  <p:stCondLst>
                                    <p:cond delay="0"/>
                                  </p:stCondLst>
                                  <p:iterate type="lt">
                                    <p:tmPct val="0"/>
                                  </p:iterate>
                                  <p:childTnLst>
                                    <p:anim calcmode="lin" valueType="num">
                                      <p:cBhvr additive="base">
                                        <p:cTn id="374" dur="5000"/>
                                        <p:tgtEl>
                                          <p:spTgt spid="15"/>
                                        </p:tgtEl>
                                        <p:attrNameLst>
                                          <p:attrName>ppt_x</p:attrName>
                                        </p:attrNameLst>
                                      </p:cBhvr>
                                      <p:tavLst>
                                        <p:tav tm="0">
                                          <p:val>
                                            <p:strVal val="ppt_x"/>
                                          </p:val>
                                        </p:tav>
                                        <p:tav tm="100000">
                                          <p:val>
                                            <p:strVal val="ppt_x"/>
                                          </p:val>
                                        </p:tav>
                                      </p:tavLst>
                                    </p:anim>
                                    <p:anim calcmode="lin" valueType="num">
                                      <p:cBhvr additive="base">
                                        <p:cTn id="375" dur="5000"/>
                                        <p:tgtEl>
                                          <p:spTgt spid="15"/>
                                        </p:tgtEl>
                                        <p:attrNameLst>
                                          <p:attrName>ppt_y</p:attrName>
                                        </p:attrNameLst>
                                      </p:cBhvr>
                                      <p:tavLst>
                                        <p:tav tm="0">
                                          <p:val>
                                            <p:strVal val="ppt_y"/>
                                          </p:val>
                                        </p:tav>
                                        <p:tav tm="100000">
                                          <p:val>
                                            <p:strVal val="1+ppt_h/2"/>
                                          </p:val>
                                        </p:tav>
                                      </p:tavLst>
                                    </p:anim>
                                    <p:set>
                                      <p:cBhvr>
                                        <p:cTn id="376" dur="1" fill="hold">
                                          <p:stCondLst>
                                            <p:cond delay="4999"/>
                                          </p:stCondLst>
                                        </p:cTn>
                                        <p:tgtEl>
                                          <p:spTgt spid="15"/>
                                        </p:tgtEl>
                                        <p:attrNameLst>
                                          <p:attrName>style.visibility</p:attrName>
                                        </p:attrNameLst>
                                      </p:cBhvr>
                                      <p:to>
                                        <p:strVal val="hidden"/>
                                      </p:to>
                                    </p:set>
                                  </p:childTnLst>
                                </p:cTn>
                              </p:par>
                              <p:par>
                                <p:cTn id="377" presetID="2" presetClass="exit" presetSubtype="4" fill="hold" grpId="2" nodeType="withEffect">
                                  <p:stCondLst>
                                    <p:cond delay="0"/>
                                  </p:stCondLst>
                                  <p:iterate type="lt">
                                    <p:tmPct val="0"/>
                                  </p:iterate>
                                  <p:childTnLst>
                                    <p:anim calcmode="lin" valueType="num">
                                      <p:cBhvr additive="base">
                                        <p:cTn id="378" dur="5000"/>
                                        <p:tgtEl>
                                          <p:spTgt spid="16"/>
                                        </p:tgtEl>
                                        <p:attrNameLst>
                                          <p:attrName>ppt_x</p:attrName>
                                        </p:attrNameLst>
                                      </p:cBhvr>
                                      <p:tavLst>
                                        <p:tav tm="0">
                                          <p:val>
                                            <p:strVal val="ppt_x"/>
                                          </p:val>
                                        </p:tav>
                                        <p:tav tm="100000">
                                          <p:val>
                                            <p:strVal val="ppt_x"/>
                                          </p:val>
                                        </p:tav>
                                      </p:tavLst>
                                    </p:anim>
                                    <p:anim calcmode="lin" valueType="num">
                                      <p:cBhvr additive="base">
                                        <p:cTn id="379" dur="5000"/>
                                        <p:tgtEl>
                                          <p:spTgt spid="16"/>
                                        </p:tgtEl>
                                        <p:attrNameLst>
                                          <p:attrName>ppt_y</p:attrName>
                                        </p:attrNameLst>
                                      </p:cBhvr>
                                      <p:tavLst>
                                        <p:tav tm="0">
                                          <p:val>
                                            <p:strVal val="ppt_y"/>
                                          </p:val>
                                        </p:tav>
                                        <p:tav tm="100000">
                                          <p:val>
                                            <p:strVal val="1+ppt_h/2"/>
                                          </p:val>
                                        </p:tav>
                                      </p:tavLst>
                                    </p:anim>
                                    <p:set>
                                      <p:cBhvr>
                                        <p:cTn id="380" dur="1" fill="hold">
                                          <p:stCondLst>
                                            <p:cond delay="4999"/>
                                          </p:stCondLst>
                                        </p:cTn>
                                        <p:tgtEl>
                                          <p:spTgt spid="16"/>
                                        </p:tgtEl>
                                        <p:attrNameLst>
                                          <p:attrName>style.visibility</p:attrName>
                                        </p:attrNameLst>
                                      </p:cBhvr>
                                      <p:to>
                                        <p:strVal val="hidden"/>
                                      </p:to>
                                    </p:set>
                                  </p:childTnLst>
                                </p:cTn>
                              </p:par>
                              <p:par>
                                <p:cTn id="381" presetID="2" presetClass="exit" presetSubtype="4" fill="hold" grpId="2" nodeType="withEffect">
                                  <p:stCondLst>
                                    <p:cond delay="0"/>
                                  </p:stCondLst>
                                  <p:iterate type="lt">
                                    <p:tmPct val="0"/>
                                  </p:iterate>
                                  <p:childTnLst>
                                    <p:anim calcmode="lin" valueType="num">
                                      <p:cBhvr additive="base">
                                        <p:cTn id="382" dur="5000"/>
                                        <p:tgtEl>
                                          <p:spTgt spid="17"/>
                                        </p:tgtEl>
                                        <p:attrNameLst>
                                          <p:attrName>ppt_x</p:attrName>
                                        </p:attrNameLst>
                                      </p:cBhvr>
                                      <p:tavLst>
                                        <p:tav tm="0">
                                          <p:val>
                                            <p:strVal val="ppt_x"/>
                                          </p:val>
                                        </p:tav>
                                        <p:tav tm="100000">
                                          <p:val>
                                            <p:strVal val="ppt_x"/>
                                          </p:val>
                                        </p:tav>
                                      </p:tavLst>
                                    </p:anim>
                                    <p:anim calcmode="lin" valueType="num">
                                      <p:cBhvr additive="base">
                                        <p:cTn id="383" dur="5000"/>
                                        <p:tgtEl>
                                          <p:spTgt spid="17"/>
                                        </p:tgtEl>
                                        <p:attrNameLst>
                                          <p:attrName>ppt_y</p:attrName>
                                        </p:attrNameLst>
                                      </p:cBhvr>
                                      <p:tavLst>
                                        <p:tav tm="0">
                                          <p:val>
                                            <p:strVal val="ppt_y"/>
                                          </p:val>
                                        </p:tav>
                                        <p:tav tm="100000">
                                          <p:val>
                                            <p:strVal val="1+ppt_h/2"/>
                                          </p:val>
                                        </p:tav>
                                      </p:tavLst>
                                    </p:anim>
                                    <p:set>
                                      <p:cBhvr>
                                        <p:cTn id="384" dur="1" fill="hold">
                                          <p:stCondLst>
                                            <p:cond delay="4999"/>
                                          </p:stCondLst>
                                        </p:cTn>
                                        <p:tgtEl>
                                          <p:spTgt spid="17"/>
                                        </p:tgtEl>
                                        <p:attrNameLst>
                                          <p:attrName>style.visibility</p:attrName>
                                        </p:attrNameLst>
                                      </p:cBhvr>
                                      <p:to>
                                        <p:strVal val="hidden"/>
                                      </p:to>
                                    </p:set>
                                  </p:childTnLst>
                                </p:cTn>
                              </p:par>
                              <p:par>
                                <p:cTn id="385" presetID="2" presetClass="exit" presetSubtype="4" fill="hold" grpId="2" nodeType="withEffect">
                                  <p:stCondLst>
                                    <p:cond delay="0"/>
                                  </p:stCondLst>
                                  <p:iterate type="lt">
                                    <p:tmPct val="0"/>
                                  </p:iterate>
                                  <p:childTnLst>
                                    <p:anim calcmode="lin" valueType="num">
                                      <p:cBhvr additive="base">
                                        <p:cTn id="386" dur="5000"/>
                                        <p:tgtEl>
                                          <p:spTgt spid="18"/>
                                        </p:tgtEl>
                                        <p:attrNameLst>
                                          <p:attrName>ppt_x</p:attrName>
                                        </p:attrNameLst>
                                      </p:cBhvr>
                                      <p:tavLst>
                                        <p:tav tm="0">
                                          <p:val>
                                            <p:strVal val="ppt_x"/>
                                          </p:val>
                                        </p:tav>
                                        <p:tav tm="100000">
                                          <p:val>
                                            <p:strVal val="ppt_x"/>
                                          </p:val>
                                        </p:tav>
                                      </p:tavLst>
                                    </p:anim>
                                    <p:anim calcmode="lin" valueType="num">
                                      <p:cBhvr additive="base">
                                        <p:cTn id="387" dur="5000"/>
                                        <p:tgtEl>
                                          <p:spTgt spid="18"/>
                                        </p:tgtEl>
                                        <p:attrNameLst>
                                          <p:attrName>ppt_y</p:attrName>
                                        </p:attrNameLst>
                                      </p:cBhvr>
                                      <p:tavLst>
                                        <p:tav tm="0">
                                          <p:val>
                                            <p:strVal val="ppt_y"/>
                                          </p:val>
                                        </p:tav>
                                        <p:tav tm="100000">
                                          <p:val>
                                            <p:strVal val="1+ppt_h/2"/>
                                          </p:val>
                                        </p:tav>
                                      </p:tavLst>
                                    </p:anim>
                                    <p:set>
                                      <p:cBhvr>
                                        <p:cTn id="388" dur="1" fill="hold">
                                          <p:stCondLst>
                                            <p:cond delay="4999"/>
                                          </p:stCondLst>
                                        </p:cTn>
                                        <p:tgtEl>
                                          <p:spTgt spid="18"/>
                                        </p:tgtEl>
                                        <p:attrNameLst>
                                          <p:attrName>style.visibility</p:attrName>
                                        </p:attrNameLst>
                                      </p:cBhvr>
                                      <p:to>
                                        <p:strVal val="hidden"/>
                                      </p:to>
                                    </p:set>
                                  </p:childTnLst>
                                </p:cTn>
                              </p:par>
                              <p:par>
                                <p:cTn id="389" presetID="2" presetClass="exit" presetSubtype="4" fill="hold" grpId="2" nodeType="withEffect">
                                  <p:stCondLst>
                                    <p:cond delay="0"/>
                                  </p:stCondLst>
                                  <p:iterate type="lt">
                                    <p:tmPct val="0"/>
                                  </p:iterate>
                                  <p:childTnLst>
                                    <p:anim calcmode="lin" valueType="num">
                                      <p:cBhvr additive="base">
                                        <p:cTn id="390" dur="5000"/>
                                        <p:tgtEl>
                                          <p:spTgt spid="19"/>
                                        </p:tgtEl>
                                        <p:attrNameLst>
                                          <p:attrName>ppt_x</p:attrName>
                                        </p:attrNameLst>
                                      </p:cBhvr>
                                      <p:tavLst>
                                        <p:tav tm="0">
                                          <p:val>
                                            <p:strVal val="ppt_x"/>
                                          </p:val>
                                        </p:tav>
                                        <p:tav tm="100000">
                                          <p:val>
                                            <p:strVal val="ppt_x"/>
                                          </p:val>
                                        </p:tav>
                                      </p:tavLst>
                                    </p:anim>
                                    <p:anim calcmode="lin" valueType="num">
                                      <p:cBhvr additive="base">
                                        <p:cTn id="391" dur="5000"/>
                                        <p:tgtEl>
                                          <p:spTgt spid="19"/>
                                        </p:tgtEl>
                                        <p:attrNameLst>
                                          <p:attrName>ppt_y</p:attrName>
                                        </p:attrNameLst>
                                      </p:cBhvr>
                                      <p:tavLst>
                                        <p:tav tm="0">
                                          <p:val>
                                            <p:strVal val="ppt_y"/>
                                          </p:val>
                                        </p:tav>
                                        <p:tav tm="100000">
                                          <p:val>
                                            <p:strVal val="1+ppt_h/2"/>
                                          </p:val>
                                        </p:tav>
                                      </p:tavLst>
                                    </p:anim>
                                    <p:set>
                                      <p:cBhvr>
                                        <p:cTn id="392" dur="1" fill="hold">
                                          <p:stCondLst>
                                            <p:cond delay="4999"/>
                                          </p:stCondLst>
                                        </p:cTn>
                                        <p:tgtEl>
                                          <p:spTgt spid="19"/>
                                        </p:tgtEl>
                                        <p:attrNameLst>
                                          <p:attrName>style.visibility</p:attrName>
                                        </p:attrNameLst>
                                      </p:cBhvr>
                                      <p:to>
                                        <p:strVal val="hidden"/>
                                      </p:to>
                                    </p:set>
                                  </p:childTnLst>
                                </p:cTn>
                              </p:par>
                              <p:par>
                                <p:cTn id="393" presetID="2" presetClass="exit" presetSubtype="4" fill="hold" grpId="2" nodeType="withEffect">
                                  <p:stCondLst>
                                    <p:cond delay="0"/>
                                  </p:stCondLst>
                                  <p:iterate type="lt">
                                    <p:tmPct val="0"/>
                                  </p:iterate>
                                  <p:childTnLst>
                                    <p:anim calcmode="lin" valueType="num">
                                      <p:cBhvr additive="base">
                                        <p:cTn id="394" dur="5000"/>
                                        <p:tgtEl>
                                          <p:spTgt spid="20"/>
                                        </p:tgtEl>
                                        <p:attrNameLst>
                                          <p:attrName>ppt_x</p:attrName>
                                        </p:attrNameLst>
                                      </p:cBhvr>
                                      <p:tavLst>
                                        <p:tav tm="0">
                                          <p:val>
                                            <p:strVal val="ppt_x"/>
                                          </p:val>
                                        </p:tav>
                                        <p:tav tm="100000">
                                          <p:val>
                                            <p:strVal val="ppt_x"/>
                                          </p:val>
                                        </p:tav>
                                      </p:tavLst>
                                    </p:anim>
                                    <p:anim calcmode="lin" valueType="num">
                                      <p:cBhvr additive="base">
                                        <p:cTn id="395" dur="5000"/>
                                        <p:tgtEl>
                                          <p:spTgt spid="20"/>
                                        </p:tgtEl>
                                        <p:attrNameLst>
                                          <p:attrName>ppt_y</p:attrName>
                                        </p:attrNameLst>
                                      </p:cBhvr>
                                      <p:tavLst>
                                        <p:tav tm="0">
                                          <p:val>
                                            <p:strVal val="ppt_y"/>
                                          </p:val>
                                        </p:tav>
                                        <p:tav tm="100000">
                                          <p:val>
                                            <p:strVal val="1+ppt_h/2"/>
                                          </p:val>
                                        </p:tav>
                                      </p:tavLst>
                                    </p:anim>
                                    <p:set>
                                      <p:cBhvr>
                                        <p:cTn id="396" dur="1" fill="hold">
                                          <p:stCondLst>
                                            <p:cond delay="4999"/>
                                          </p:stCondLst>
                                        </p:cTn>
                                        <p:tgtEl>
                                          <p:spTgt spid="20"/>
                                        </p:tgtEl>
                                        <p:attrNameLst>
                                          <p:attrName>style.visibility</p:attrName>
                                        </p:attrNameLst>
                                      </p:cBhvr>
                                      <p:to>
                                        <p:strVal val="hidden"/>
                                      </p:to>
                                    </p:set>
                                  </p:childTnLst>
                                </p:cTn>
                              </p:par>
                              <p:par>
                                <p:cTn id="397" presetID="2" presetClass="exit" presetSubtype="4" fill="hold" grpId="2" nodeType="withEffect">
                                  <p:stCondLst>
                                    <p:cond delay="0"/>
                                  </p:stCondLst>
                                  <p:iterate type="lt">
                                    <p:tmPct val="0"/>
                                  </p:iterate>
                                  <p:childTnLst>
                                    <p:anim calcmode="lin" valueType="num">
                                      <p:cBhvr additive="base">
                                        <p:cTn id="398" dur="5000"/>
                                        <p:tgtEl>
                                          <p:spTgt spid="21"/>
                                        </p:tgtEl>
                                        <p:attrNameLst>
                                          <p:attrName>ppt_x</p:attrName>
                                        </p:attrNameLst>
                                      </p:cBhvr>
                                      <p:tavLst>
                                        <p:tav tm="0">
                                          <p:val>
                                            <p:strVal val="ppt_x"/>
                                          </p:val>
                                        </p:tav>
                                        <p:tav tm="100000">
                                          <p:val>
                                            <p:strVal val="ppt_x"/>
                                          </p:val>
                                        </p:tav>
                                      </p:tavLst>
                                    </p:anim>
                                    <p:anim calcmode="lin" valueType="num">
                                      <p:cBhvr additive="base">
                                        <p:cTn id="399" dur="5000"/>
                                        <p:tgtEl>
                                          <p:spTgt spid="21"/>
                                        </p:tgtEl>
                                        <p:attrNameLst>
                                          <p:attrName>ppt_y</p:attrName>
                                        </p:attrNameLst>
                                      </p:cBhvr>
                                      <p:tavLst>
                                        <p:tav tm="0">
                                          <p:val>
                                            <p:strVal val="ppt_y"/>
                                          </p:val>
                                        </p:tav>
                                        <p:tav tm="100000">
                                          <p:val>
                                            <p:strVal val="1+ppt_h/2"/>
                                          </p:val>
                                        </p:tav>
                                      </p:tavLst>
                                    </p:anim>
                                    <p:set>
                                      <p:cBhvr>
                                        <p:cTn id="400" dur="1" fill="hold">
                                          <p:stCondLst>
                                            <p:cond delay="4999"/>
                                          </p:stCondLst>
                                        </p:cTn>
                                        <p:tgtEl>
                                          <p:spTgt spid="21"/>
                                        </p:tgtEl>
                                        <p:attrNameLst>
                                          <p:attrName>style.visibility</p:attrName>
                                        </p:attrNameLst>
                                      </p:cBhvr>
                                      <p:to>
                                        <p:strVal val="hidden"/>
                                      </p:to>
                                    </p:set>
                                  </p:childTnLst>
                                </p:cTn>
                              </p:par>
                              <p:par>
                                <p:cTn id="401" presetID="2" presetClass="exit" presetSubtype="4" fill="hold" grpId="2" nodeType="withEffect">
                                  <p:stCondLst>
                                    <p:cond delay="0"/>
                                  </p:stCondLst>
                                  <p:iterate type="lt">
                                    <p:tmPct val="0"/>
                                  </p:iterate>
                                  <p:childTnLst>
                                    <p:anim calcmode="lin" valueType="num">
                                      <p:cBhvr additive="base">
                                        <p:cTn id="402" dur="5000"/>
                                        <p:tgtEl>
                                          <p:spTgt spid="22"/>
                                        </p:tgtEl>
                                        <p:attrNameLst>
                                          <p:attrName>ppt_x</p:attrName>
                                        </p:attrNameLst>
                                      </p:cBhvr>
                                      <p:tavLst>
                                        <p:tav tm="0">
                                          <p:val>
                                            <p:strVal val="ppt_x"/>
                                          </p:val>
                                        </p:tav>
                                        <p:tav tm="100000">
                                          <p:val>
                                            <p:strVal val="ppt_x"/>
                                          </p:val>
                                        </p:tav>
                                      </p:tavLst>
                                    </p:anim>
                                    <p:anim calcmode="lin" valueType="num">
                                      <p:cBhvr additive="base">
                                        <p:cTn id="403" dur="5000"/>
                                        <p:tgtEl>
                                          <p:spTgt spid="22"/>
                                        </p:tgtEl>
                                        <p:attrNameLst>
                                          <p:attrName>ppt_y</p:attrName>
                                        </p:attrNameLst>
                                      </p:cBhvr>
                                      <p:tavLst>
                                        <p:tav tm="0">
                                          <p:val>
                                            <p:strVal val="ppt_y"/>
                                          </p:val>
                                        </p:tav>
                                        <p:tav tm="100000">
                                          <p:val>
                                            <p:strVal val="1+ppt_h/2"/>
                                          </p:val>
                                        </p:tav>
                                      </p:tavLst>
                                    </p:anim>
                                    <p:set>
                                      <p:cBhvr>
                                        <p:cTn id="404" dur="1" fill="hold">
                                          <p:stCondLst>
                                            <p:cond delay="4999"/>
                                          </p:stCondLst>
                                        </p:cTn>
                                        <p:tgtEl>
                                          <p:spTgt spid="22"/>
                                        </p:tgtEl>
                                        <p:attrNameLst>
                                          <p:attrName>style.visibility</p:attrName>
                                        </p:attrNameLst>
                                      </p:cBhvr>
                                      <p:to>
                                        <p:strVal val="hidden"/>
                                      </p:to>
                                    </p:set>
                                  </p:childTnLst>
                                </p:cTn>
                              </p:par>
                              <p:par>
                                <p:cTn id="405" presetID="2" presetClass="exit" presetSubtype="4" fill="hold" grpId="2" nodeType="withEffect">
                                  <p:stCondLst>
                                    <p:cond delay="0"/>
                                  </p:stCondLst>
                                  <p:iterate type="lt">
                                    <p:tmPct val="0"/>
                                  </p:iterate>
                                  <p:childTnLst>
                                    <p:anim calcmode="lin" valueType="num">
                                      <p:cBhvr additive="base">
                                        <p:cTn id="406" dur="5000"/>
                                        <p:tgtEl>
                                          <p:spTgt spid="23"/>
                                        </p:tgtEl>
                                        <p:attrNameLst>
                                          <p:attrName>ppt_x</p:attrName>
                                        </p:attrNameLst>
                                      </p:cBhvr>
                                      <p:tavLst>
                                        <p:tav tm="0">
                                          <p:val>
                                            <p:strVal val="ppt_x"/>
                                          </p:val>
                                        </p:tav>
                                        <p:tav tm="100000">
                                          <p:val>
                                            <p:strVal val="ppt_x"/>
                                          </p:val>
                                        </p:tav>
                                      </p:tavLst>
                                    </p:anim>
                                    <p:anim calcmode="lin" valueType="num">
                                      <p:cBhvr additive="base">
                                        <p:cTn id="407" dur="5000"/>
                                        <p:tgtEl>
                                          <p:spTgt spid="23"/>
                                        </p:tgtEl>
                                        <p:attrNameLst>
                                          <p:attrName>ppt_y</p:attrName>
                                        </p:attrNameLst>
                                      </p:cBhvr>
                                      <p:tavLst>
                                        <p:tav tm="0">
                                          <p:val>
                                            <p:strVal val="ppt_y"/>
                                          </p:val>
                                        </p:tav>
                                        <p:tav tm="100000">
                                          <p:val>
                                            <p:strVal val="1+ppt_h/2"/>
                                          </p:val>
                                        </p:tav>
                                      </p:tavLst>
                                    </p:anim>
                                    <p:set>
                                      <p:cBhvr>
                                        <p:cTn id="408" dur="1" fill="hold">
                                          <p:stCondLst>
                                            <p:cond delay="4999"/>
                                          </p:stCondLst>
                                        </p:cTn>
                                        <p:tgtEl>
                                          <p:spTgt spid="23"/>
                                        </p:tgtEl>
                                        <p:attrNameLst>
                                          <p:attrName>style.visibility</p:attrName>
                                        </p:attrNameLst>
                                      </p:cBhvr>
                                      <p:to>
                                        <p:strVal val="hidden"/>
                                      </p:to>
                                    </p:set>
                                  </p:childTnLst>
                                </p:cTn>
                              </p:par>
                              <p:par>
                                <p:cTn id="409" presetID="2" presetClass="exit" presetSubtype="4" fill="hold" grpId="2" nodeType="withEffect">
                                  <p:stCondLst>
                                    <p:cond delay="0"/>
                                  </p:stCondLst>
                                  <p:iterate type="lt">
                                    <p:tmPct val="0"/>
                                  </p:iterate>
                                  <p:childTnLst>
                                    <p:anim calcmode="lin" valueType="num">
                                      <p:cBhvr additive="base">
                                        <p:cTn id="410" dur="5000"/>
                                        <p:tgtEl>
                                          <p:spTgt spid="24"/>
                                        </p:tgtEl>
                                        <p:attrNameLst>
                                          <p:attrName>ppt_x</p:attrName>
                                        </p:attrNameLst>
                                      </p:cBhvr>
                                      <p:tavLst>
                                        <p:tav tm="0">
                                          <p:val>
                                            <p:strVal val="ppt_x"/>
                                          </p:val>
                                        </p:tav>
                                        <p:tav tm="100000">
                                          <p:val>
                                            <p:strVal val="ppt_x"/>
                                          </p:val>
                                        </p:tav>
                                      </p:tavLst>
                                    </p:anim>
                                    <p:anim calcmode="lin" valueType="num">
                                      <p:cBhvr additive="base">
                                        <p:cTn id="411" dur="5000"/>
                                        <p:tgtEl>
                                          <p:spTgt spid="24"/>
                                        </p:tgtEl>
                                        <p:attrNameLst>
                                          <p:attrName>ppt_y</p:attrName>
                                        </p:attrNameLst>
                                      </p:cBhvr>
                                      <p:tavLst>
                                        <p:tav tm="0">
                                          <p:val>
                                            <p:strVal val="ppt_y"/>
                                          </p:val>
                                        </p:tav>
                                        <p:tav tm="100000">
                                          <p:val>
                                            <p:strVal val="1+ppt_h/2"/>
                                          </p:val>
                                        </p:tav>
                                      </p:tavLst>
                                    </p:anim>
                                    <p:set>
                                      <p:cBhvr>
                                        <p:cTn id="412" dur="1" fill="hold">
                                          <p:stCondLst>
                                            <p:cond delay="4999"/>
                                          </p:stCondLst>
                                        </p:cTn>
                                        <p:tgtEl>
                                          <p:spTgt spid="24"/>
                                        </p:tgtEl>
                                        <p:attrNameLst>
                                          <p:attrName>style.visibility</p:attrName>
                                        </p:attrNameLst>
                                      </p:cBhvr>
                                      <p:to>
                                        <p:strVal val="hidden"/>
                                      </p:to>
                                    </p:set>
                                  </p:childTnLst>
                                </p:cTn>
                              </p:par>
                              <p:par>
                                <p:cTn id="413" presetID="2" presetClass="exit" presetSubtype="4" fill="hold" grpId="2" nodeType="withEffect">
                                  <p:stCondLst>
                                    <p:cond delay="0"/>
                                  </p:stCondLst>
                                  <p:iterate type="lt">
                                    <p:tmPct val="0"/>
                                  </p:iterate>
                                  <p:childTnLst>
                                    <p:anim calcmode="lin" valueType="num">
                                      <p:cBhvr additive="base">
                                        <p:cTn id="414" dur="5000"/>
                                        <p:tgtEl>
                                          <p:spTgt spid="25"/>
                                        </p:tgtEl>
                                        <p:attrNameLst>
                                          <p:attrName>ppt_x</p:attrName>
                                        </p:attrNameLst>
                                      </p:cBhvr>
                                      <p:tavLst>
                                        <p:tav tm="0">
                                          <p:val>
                                            <p:strVal val="ppt_x"/>
                                          </p:val>
                                        </p:tav>
                                        <p:tav tm="100000">
                                          <p:val>
                                            <p:strVal val="ppt_x"/>
                                          </p:val>
                                        </p:tav>
                                      </p:tavLst>
                                    </p:anim>
                                    <p:anim calcmode="lin" valueType="num">
                                      <p:cBhvr additive="base">
                                        <p:cTn id="415" dur="5000"/>
                                        <p:tgtEl>
                                          <p:spTgt spid="25"/>
                                        </p:tgtEl>
                                        <p:attrNameLst>
                                          <p:attrName>ppt_y</p:attrName>
                                        </p:attrNameLst>
                                      </p:cBhvr>
                                      <p:tavLst>
                                        <p:tav tm="0">
                                          <p:val>
                                            <p:strVal val="ppt_y"/>
                                          </p:val>
                                        </p:tav>
                                        <p:tav tm="100000">
                                          <p:val>
                                            <p:strVal val="1+ppt_h/2"/>
                                          </p:val>
                                        </p:tav>
                                      </p:tavLst>
                                    </p:anim>
                                    <p:set>
                                      <p:cBhvr>
                                        <p:cTn id="416" dur="1" fill="hold">
                                          <p:stCondLst>
                                            <p:cond delay="4999"/>
                                          </p:stCondLst>
                                        </p:cTn>
                                        <p:tgtEl>
                                          <p:spTgt spid="25"/>
                                        </p:tgtEl>
                                        <p:attrNameLst>
                                          <p:attrName>style.visibility</p:attrName>
                                        </p:attrNameLst>
                                      </p:cBhvr>
                                      <p:to>
                                        <p:strVal val="hidden"/>
                                      </p:to>
                                    </p:set>
                                  </p:childTnLst>
                                </p:cTn>
                              </p:par>
                              <p:par>
                                <p:cTn id="417" presetID="2" presetClass="exit" presetSubtype="4" fill="hold" grpId="2" nodeType="withEffect">
                                  <p:stCondLst>
                                    <p:cond delay="0"/>
                                  </p:stCondLst>
                                  <p:iterate type="lt">
                                    <p:tmPct val="0"/>
                                  </p:iterate>
                                  <p:childTnLst>
                                    <p:anim calcmode="lin" valueType="num">
                                      <p:cBhvr additive="base">
                                        <p:cTn id="418" dur="5000"/>
                                        <p:tgtEl>
                                          <p:spTgt spid="26"/>
                                        </p:tgtEl>
                                        <p:attrNameLst>
                                          <p:attrName>ppt_x</p:attrName>
                                        </p:attrNameLst>
                                      </p:cBhvr>
                                      <p:tavLst>
                                        <p:tav tm="0">
                                          <p:val>
                                            <p:strVal val="ppt_x"/>
                                          </p:val>
                                        </p:tav>
                                        <p:tav tm="100000">
                                          <p:val>
                                            <p:strVal val="ppt_x"/>
                                          </p:val>
                                        </p:tav>
                                      </p:tavLst>
                                    </p:anim>
                                    <p:anim calcmode="lin" valueType="num">
                                      <p:cBhvr additive="base">
                                        <p:cTn id="419" dur="5000"/>
                                        <p:tgtEl>
                                          <p:spTgt spid="26"/>
                                        </p:tgtEl>
                                        <p:attrNameLst>
                                          <p:attrName>ppt_y</p:attrName>
                                        </p:attrNameLst>
                                      </p:cBhvr>
                                      <p:tavLst>
                                        <p:tav tm="0">
                                          <p:val>
                                            <p:strVal val="ppt_y"/>
                                          </p:val>
                                        </p:tav>
                                        <p:tav tm="100000">
                                          <p:val>
                                            <p:strVal val="1+ppt_h/2"/>
                                          </p:val>
                                        </p:tav>
                                      </p:tavLst>
                                    </p:anim>
                                    <p:set>
                                      <p:cBhvr>
                                        <p:cTn id="420" dur="1" fill="hold">
                                          <p:stCondLst>
                                            <p:cond delay="4999"/>
                                          </p:stCondLst>
                                        </p:cTn>
                                        <p:tgtEl>
                                          <p:spTgt spid="26"/>
                                        </p:tgtEl>
                                        <p:attrNameLst>
                                          <p:attrName>style.visibility</p:attrName>
                                        </p:attrNameLst>
                                      </p:cBhvr>
                                      <p:to>
                                        <p:strVal val="hidden"/>
                                      </p:to>
                                    </p:set>
                                  </p:childTnLst>
                                </p:cTn>
                              </p:par>
                              <p:par>
                                <p:cTn id="421" presetID="2" presetClass="exit" presetSubtype="4" fill="hold" grpId="2" nodeType="withEffect">
                                  <p:stCondLst>
                                    <p:cond delay="0"/>
                                  </p:stCondLst>
                                  <p:iterate type="lt">
                                    <p:tmPct val="0"/>
                                  </p:iterate>
                                  <p:childTnLst>
                                    <p:anim calcmode="lin" valueType="num">
                                      <p:cBhvr additive="base">
                                        <p:cTn id="422" dur="5000"/>
                                        <p:tgtEl>
                                          <p:spTgt spid="27"/>
                                        </p:tgtEl>
                                        <p:attrNameLst>
                                          <p:attrName>ppt_x</p:attrName>
                                        </p:attrNameLst>
                                      </p:cBhvr>
                                      <p:tavLst>
                                        <p:tav tm="0">
                                          <p:val>
                                            <p:strVal val="ppt_x"/>
                                          </p:val>
                                        </p:tav>
                                        <p:tav tm="100000">
                                          <p:val>
                                            <p:strVal val="ppt_x"/>
                                          </p:val>
                                        </p:tav>
                                      </p:tavLst>
                                    </p:anim>
                                    <p:anim calcmode="lin" valueType="num">
                                      <p:cBhvr additive="base">
                                        <p:cTn id="423" dur="5000"/>
                                        <p:tgtEl>
                                          <p:spTgt spid="27"/>
                                        </p:tgtEl>
                                        <p:attrNameLst>
                                          <p:attrName>ppt_y</p:attrName>
                                        </p:attrNameLst>
                                      </p:cBhvr>
                                      <p:tavLst>
                                        <p:tav tm="0">
                                          <p:val>
                                            <p:strVal val="ppt_y"/>
                                          </p:val>
                                        </p:tav>
                                        <p:tav tm="100000">
                                          <p:val>
                                            <p:strVal val="1+ppt_h/2"/>
                                          </p:val>
                                        </p:tav>
                                      </p:tavLst>
                                    </p:anim>
                                    <p:set>
                                      <p:cBhvr>
                                        <p:cTn id="424" dur="1" fill="hold">
                                          <p:stCondLst>
                                            <p:cond delay="4999"/>
                                          </p:stCondLst>
                                        </p:cTn>
                                        <p:tgtEl>
                                          <p:spTgt spid="27"/>
                                        </p:tgtEl>
                                        <p:attrNameLst>
                                          <p:attrName>style.visibility</p:attrName>
                                        </p:attrNameLst>
                                      </p:cBhvr>
                                      <p:to>
                                        <p:strVal val="hidden"/>
                                      </p:to>
                                    </p:set>
                                  </p:childTnLst>
                                </p:cTn>
                              </p:par>
                              <p:par>
                                <p:cTn id="425" presetID="2" presetClass="exit" presetSubtype="4" fill="hold" grpId="2" nodeType="withEffect">
                                  <p:stCondLst>
                                    <p:cond delay="0"/>
                                  </p:stCondLst>
                                  <p:iterate type="lt">
                                    <p:tmPct val="0"/>
                                  </p:iterate>
                                  <p:childTnLst>
                                    <p:anim calcmode="lin" valueType="num">
                                      <p:cBhvr additive="base">
                                        <p:cTn id="426" dur="5000"/>
                                        <p:tgtEl>
                                          <p:spTgt spid="28"/>
                                        </p:tgtEl>
                                        <p:attrNameLst>
                                          <p:attrName>ppt_x</p:attrName>
                                        </p:attrNameLst>
                                      </p:cBhvr>
                                      <p:tavLst>
                                        <p:tav tm="0">
                                          <p:val>
                                            <p:strVal val="ppt_x"/>
                                          </p:val>
                                        </p:tav>
                                        <p:tav tm="100000">
                                          <p:val>
                                            <p:strVal val="ppt_x"/>
                                          </p:val>
                                        </p:tav>
                                      </p:tavLst>
                                    </p:anim>
                                    <p:anim calcmode="lin" valueType="num">
                                      <p:cBhvr additive="base">
                                        <p:cTn id="427" dur="5000"/>
                                        <p:tgtEl>
                                          <p:spTgt spid="28"/>
                                        </p:tgtEl>
                                        <p:attrNameLst>
                                          <p:attrName>ppt_y</p:attrName>
                                        </p:attrNameLst>
                                      </p:cBhvr>
                                      <p:tavLst>
                                        <p:tav tm="0">
                                          <p:val>
                                            <p:strVal val="ppt_y"/>
                                          </p:val>
                                        </p:tav>
                                        <p:tav tm="100000">
                                          <p:val>
                                            <p:strVal val="1+ppt_h/2"/>
                                          </p:val>
                                        </p:tav>
                                      </p:tavLst>
                                    </p:anim>
                                    <p:set>
                                      <p:cBhvr>
                                        <p:cTn id="428" dur="1" fill="hold">
                                          <p:stCondLst>
                                            <p:cond delay="4999"/>
                                          </p:stCondLst>
                                        </p:cTn>
                                        <p:tgtEl>
                                          <p:spTgt spid="28"/>
                                        </p:tgtEl>
                                        <p:attrNameLst>
                                          <p:attrName>style.visibility</p:attrName>
                                        </p:attrNameLst>
                                      </p:cBhvr>
                                      <p:to>
                                        <p:strVal val="hidden"/>
                                      </p:to>
                                    </p:set>
                                  </p:childTnLst>
                                </p:cTn>
                              </p:par>
                              <p:par>
                                <p:cTn id="429" presetID="2" presetClass="exit" presetSubtype="4" fill="hold" grpId="2" nodeType="withEffect">
                                  <p:stCondLst>
                                    <p:cond delay="0"/>
                                  </p:stCondLst>
                                  <p:iterate type="lt">
                                    <p:tmPct val="0"/>
                                  </p:iterate>
                                  <p:childTnLst>
                                    <p:anim calcmode="lin" valueType="num">
                                      <p:cBhvr additive="base">
                                        <p:cTn id="430" dur="5000"/>
                                        <p:tgtEl>
                                          <p:spTgt spid="29"/>
                                        </p:tgtEl>
                                        <p:attrNameLst>
                                          <p:attrName>ppt_x</p:attrName>
                                        </p:attrNameLst>
                                      </p:cBhvr>
                                      <p:tavLst>
                                        <p:tav tm="0">
                                          <p:val>
                                            <p:strVal val="ppt_x"/>
                                          </p:val>
                                        </p:tav>
                                        <p:tav tm="100000">
                                          <p:val>
                                            <p:strVal val="ppt_x"/>
                                          </p:val>
                                        </p:tav>
                                      </p:tavLst>
                                    </p:anim>
                                    <p:anim calcmode="lin" valueType="num">
                                      <p:cBhvr additive="base">
                                        <p:cTn id="431" dur="5000"/>
                                        <p:tgtEl>
                                          <p:spTgt spid="29"/>
                                        </p:tgtEl>
                                        <p:attrNameLst>
                                          <p:attrName>ppt_y</p:attrName>
                                        </p:attrNameLst>
                                      </p:cBhvr>
                                      <p:tavLst>
                                        <p:tav tm="0">
                                          <p:val>
                                            <p:strVal val="ppt_y"/>
                                          </p:val>
                                        </p:tav>
                                        <p:tav tm="100000">
                                          <p:val>
                                            <p:strVal val="1+ppt_h/2"/>
                                          </p:val>
                                        </p:tav>
                                      </p:tavLst>
                                    </p:anim>
                                    <p:set>
                                      <p:cBhvr>
                                        <p:cTn id="432" dur="1" fill="hold">
                                          <p:stCondLst>
                                            <p:cond delay="4999"/>
                                          </p:stCondLst>
                                        </p:cTn>
                                        <p:tgtEl>
                                          <p:spTgt spid="29"/>
                                        </p:tgtEl>
                                        <p:attrNameLst>
                                          <p:attrName>style.visibility</p:attrName>
                                        </p:attrNameLst>
                                      </p:cBhvr>
                                      <p:to>
                                        <p:strVal val="hidden"/>
                                      </p:to>
                                    </p:set>
                                  </p:childTnLst>
                                </p:cTn>
                              </p:par>
                              <p:par>
                                <p:cTn id="433" presetID="2" presetClass="exit" presetSubtype="4" fill="hold" grpId="2" nodeType="withEffect">
                                  <p:stCondLst>
                                    <p:cond delay="0"/>
                                  </p:stCondLst>
                                  <p:iterate type="lt">
                                    <p:tmPct val="0"/>
                                  </p:iterate>
                                  <p:childTnLst>
                                    <p:anim calcmode="lin" valueType="num">
                                      <p:cBhvr additive="base">
                                        <p:cTn id="434" dur="5000"/>
                                        <p:tgtEl>
                                          <p:spTgt spid="30"/>
                                        </p:tgtEl>
                                        <p:attrNameLst>
                                          <p:attrName>ppt_x</p:attrName>
                                        </p:attrNameLst>
                                      </p:cBhvr>
                                      <p:tavLst>
                                        <p:tav tm="0">
                                          <p:val>
                                            <p:strVal val="ppt_x"/>
                                          </p:val>
                                        </p:tav>
                                        <p:tav tm="100000">
                                          <p:val>
                                            <p:strVal val="ppt_x"/>
                                          </p:val>
                                        </p:tav>
                                      </p:tavLst>
                                    </p:anim>
                                    <p:anim calcmode="lin" valueType="num">
                                      <p:cBhvr additive="base">
                                        <p:cTn id="435" dur="5000"/>
                                        <p:tgtEl>
                                          <p:spTgt spid="30"/>
                                        </p:tgtEl>
                                        <p:attrNameLst>
                                          <p:attrName>ppt_y</p:attrName>
                                        </p:attrNameLst>
                                      </p:cBhvr>
                                      <p:tavLst>
                                        <p:tav tm="0">
                                          <p:val>
                                            <p:strVal val="ppt_y"/>
                                          </p:val>
                                        </p:tav>
                                        <p:tav tm="100000">
                                          <p:val>
                                            <p:strVal val="1+ppt_h/2"/>
                                          </p:val>
                                        </p:tav>
                                      </p:tavLst>
                                    </p:anim>
                                    <p:set>
                                      <p:cBhvr>
                                        <p:cTn id="436" dur="1" fill="hold">
                                          <p:stCondLst>
                                            <p:cond delay="4999"/>
                                          </p:stCondLst>
                                        </p:cTn>
                                        <p:tgtEl>
                                          <p:spTgt spid="30"/>
                                        </p:tgtEl>
                                        <p:attrNameLst>
                                          <p:attrName>style.visibility</p:attrName>
                                        </p:attrNameLst>
                                      </p:cBhvr>
                                      <p:to>
                                        <p:strVal val="hidden"/>
                                      </p:to>
                                    </p:set>
                                  </p:childTnLst>
                                </p:cTn>
                              </p:par>
                              <p:par>
                                <p:cTn id="437" presetID="2" presetClass="exit" presetSubtype="4" fill="hold" grpId="2" nodeType="withEffect">
                                  <p:stCondLst>
                                    <p:cond delay="0"/>
                                  </p:stCondLst>
                                  <p:iterate type="lt">
                                    <p:tmPct val="0"/>
                                  </p:iterate>
                                  <p:childTnLst>
                                    <p:anim calcmode="lin" valueType="num">
                                      <p:cBhvr additive="base">
                                        <p:cTn id="438" dur="5000"/>
                                        <p:tgtEl>
                                          <p:spTgt spid="31"/>
                                        </p:tgtEl>
                                        <p:attrNameLst>
                                          <p:attrName>ppt_x</p:attrName>
                                        </p:attrNameLst>
                                      </p:cBhvr>
                                      <p:tavLst>
                                        <p:tav tm="0">
                                          <p:val>
                                            <p:strVal val="ppt_x"/>
                                          </p:val>
                                        </p:tav>
                                        <p:tav tm="100000">
                                          <p:val>
                                            <p:strVal val="ppt_x"/>
                                          </p:val>
                                        </p:tav>
                                      </p:tavLst>
                                    </p:anim>
                                    <p:anim calcmode="lin" valueType="num">
                                      <p:cBhvr additive="base">
                                        <p:cTn id="439" dur="5000"/>
                                        <p:tgtEl>
                                          <p:spTgt spid="31"/>
                                        </p:tgtEl>
                                        <p:attrNameLst>
                                          <p:attrName>ppt_y</p:attrName>
                                        </p:attrNameLst>
                                      </p:cBhvr>
                                      <p:tavLst>
                                        <p:tav tm="0">
                                          <p:val>
                                            <p:strVal val="ppt_y"/>
                                          </p:val>
                                        </p:tav>
                                        <p:tav tm="100000">
                                          <p:val>
                                            <p:strVal val="1+ppt_h/2"/>
                                          </p:val>
                                        </p:tav>
                                      </p:tavLst>
                                    </p:anim>
                                    <p:set>
                                      <p:cBhvr>
                                        <p:cTn id="440" dur="1" fill="hold">
                                          <p:stCondLst>
                                            <p:cond delay="4999"/>
                                          </p:stCondLst>
                                        </p:cTn>
                                        <p:tgtEl>
                                          <p:spTgt spid="31"/>
                                        </p:tgtEl>
                                        <p:attrNameLst>
                                          <p:attrName>style.visibility</p:attrName>
                                        </p:attrNameLst>
                                      </p:cBhvr>
                                      <p:to>
                                        <p:strVal val="hidden"/>
                                      </p:to>
                                    </p:set>
                                  </p:childTnLst>
                                </p:cTn>
                              </p:par>
                              <p:par>
                                <p:cTn id="441" presetID="2" presetClass="exit" presetSubtype="4" fill="hold" grpId="2" nodeType="withEffect">
                                  <p:stCondLst>
                                    <p:cond delay="0"/>
                                  </p:stCondLst>
                                  <p:iterate type="lt">
                                    <p:tmPct val="0"/>
                                  </p:iterate>
                                  <p:childTnLst>
                                    <p:anim calcmode="lin" valueType="num">
                                      <p:cBhvr additive="base">
                                        <p:cTn id="442" dur="5000"/>
                                        <p:tgtEl>
                                          <p:spTgt spid="32"/>
                                        </p:tgtEl>
                                        <p:attrNameLst>
                                          <p:attrName>ppt_x</p:attrName>
                                        </p:attrNameLst>
                                      </p:cBhvr>
                                      <p:tavLst>
                                        <p:tav tm="0">
                                          <p:val>
                                            <p:strVal val="ppt_x"/>
                                          </p:val>
                                        </p:tav>
                                        <p:tav tm="100000">
                                          <p:val>
                                            <p:strVal val="ppt_x"/>
                                          </p:val>
                                        </p:tav>
                                      </p:tavLst>
                                    </p:anim>
                                    <p:anim calcmode="lin" valueType="num">
                                      <p:cBhvr additive="base">
                                        <p:cTn id="443" dur="5000"/>
                                        <p:tgtEl>
                                          <p:spTgt spid="32"/>
                                        </p:tgtEl>
                                        <p:attrNameLst>
                                          <p:attrName>ppt_y</p:attrName>
                                        </p:attrNameLst>
                                      </p:cBhvr>
                                      <p:tavLst>
                                        <p:tav tm="0">
                                          <p:val>
                                            <p:strVal val="ppt_y"/>
                                          </p:val>
                                        </p:tav>
                                        <p:tav tm="100000">
                                          <p:val>
                                            <p:strVal val="1+ppt_h/2"/>
                                          </p:val>
                                        </p:tav>
                                      </p:tavLst>
                                    </p:anim>
                                    <p:set>
                                      <p:cBhvr>
                                        <p:cTn id="444" dur="1" fill="hold">
                                          <p:stCondLst>
                                            <p:cond delay="4999"/>
                                          </p:stCondLst>
                                        </p:cTn>
                                        <p:tgtEl>
                                          <p:spTgt spid="32"/>
                                        </p:tgtEl>
                                        <p:attrNameLst>
                                          <p:attrName>style.visibility</p:attrName>
                                        </p:attrNameLst>
                                      </p:cBhvr>
                                      <p:to>
                                        <p:strVal val="hidden"/>
                                      </p:to>
                                    </p:set>
                                  </p:childTnLst>
                                </p:cTn>
                              </p:par>
                              <p:par>
                                <p:cTn id="445" presetID="2" presetClass="exit" presetSubtype="4" fill="hold" grpId="2" nodeType="withEffect">
                                  <p:stCondLst>
                                    <p:cond delay="0"/>
                                  </p:stCondLst>
                                  <p:iterate type="lt">
                                    <p:tmPct val="0"/>
                                  </p:iterate>
                                  <p:childTnLst>
                                    <p:anim calcmode="lin" valueType="num">
                                      <p:cBhvr additive="base">
                                        <p:cTn id="446" dur="5000"/>
                                        <p:tgtEl>
                                          <p:spTgt spid="33"/>
                                        </p:tgtEl>
                                        <p:attrNameLst>
                                          <p:attrName>ppt_x</p:attrName>
                                        </p:attrNameLst>
                                      </p:cBhvr>
                                      <p:tavLst>
                                        <p:tav tm="0">
                                          <p:val>
                                            <p:strVal val="ppt_x"/>
                                          </p:val>
                                        </p:tav>
                                        <p:tav tm="100000">
                                          <p:val>
                                            <p:strVal val="ppt_x"/>
                                          </p:val>
                                        </p:tav>
                                      </p:tavLst>
                                    </p:anim>
                                    <p:anim calcmode="lin" valueType="num">
                                      <p:cBhvr additive="base">
                                        <p:cTn id="447" dur="5000"/>
                                        <p:tgtEl>
                                          <p:spTgt spid="33"/>
                                        </p:tgtEl>
                                        <p:attrNameLst>
                                          <p:attrName>ppt_y</p:attrName>
                                        </p:attrNameLst>
                                      </p:cBhvr>
                                      <p:tavLst>
                                        <p:tav tm="0">
                                          <p:val>
                                            <p:strVal val="ppt_y"/>
                                          </p:val>
                                        </p:tav>
                                        <p:tav tm="100000">
                                          <p:val>
                                            <p:strVal val="1+ppt_h/2"/>
                                          </p:val>
                                        </p:tav>
                                      </p:tavLst>
                                    </p:anim>
                                    <p:set>
                                      <p:cBhvr>
                                        <p:cTn id="448" dur="1" fill="hold">
                                          <p:stCondLst>
                                            <p:cond delay="4999"/>
                                          </p:stCondLst>
                                        </p:cTn>
                                        <p:tgtEl>
                                          <p:spTgt spid="33"/>
                                        </p:tgtEl>
                                        <p:attrNameLst>
                                          <p:attrName>style.visibility</p:attrName>
                                        </p:attrNameLst>
                                      </p:cBhvr>
                                      <p:to>
                                        <p:strVal val="hidden"/>
                                      </p:to>
                                    </p:set>
                                  </p:childTnLst>
                                </p:cTn>
                              </p:par>
                              <p:par>
                                <p:cTn id="449" presetID="2" presetClass="exit" presetSubtype="4" fill="hold" grpId="2" nodeType="withEffect">
                                  <p:stCondLst>
                                    <p:cond delay="0"/>
                                  </p:stCondLst>
                                  <p:iterate type="lt">
                                    <p:tmPct val="0"/>
                                  </p:iterate>
                                  <p:childTnLst>
                                    <p:anim calcmode="lin" valueType="num">
                                      <p:cBhvr additive="base">
                                        <p:cTn id="450" dur="5000"/>
                                        <p:tgtEl>
                                          <p:spTgt spid="34"/>
                                        </p:tgtEl>
                                        <p:attrNameLst>
                                          <p:attrName>ppt_x</p:attrName>
                                        </p:attrNameLst>
                                      </p:cBhvr>
                                      <p:tavLst>
                                        <p:tav tm="0">
                                          <p:val>
                                            <p:strVal val="ppt_x"/>
                                          </p:val>
                                        </p:tav>
                                        <p:tav tm="100000">
                                          <p:val>
                                            <p:strVal val="ppt_x"/>
                                          </p:val>
                                        </p:tav>
                                      </p:tavLst>
                                    </p:anim>
                                    <p:anim calcmode="lin" valueType="num">
                                      <p:cBhvr additive="base">
                                        <p:cTn id="451" dur="5000"/>
                                        <p:tgtEl>
                                          <p:spTgt spid="34"/>
                                        </p:tgtEl>
                                        <p:attrNameLst>
                                          <p:attrName>ppt_y</p:attrName>
                                        </p:attrNameLst>
                                      </p:cBhvr>
                                      <p:tavLst>
                                        <p:tav tm="0">
                                          <p:val>
                                            <p:strVal val="ppt_y"/>
                                          </p:val>
                                        </p:tav>
                                        <p:tav tm="100000">
                                          <p:val>
                                            <p:strVal val="1+ppt_h/2"/>
                                          </p:val>
                                        </p:tav>
                                      </p:tavLst>
                                    </p:anim>
                                    <p:set>
                                      <p:cBhvr>
                                        <p:cTn id="452" dur="1" fill="hold">
                                          <p:stCondLst>
                                            <p:cond delay="4999"/>
                                          </p:stCondLst>
                                        </p:cTn>
                                        <p:tgtEl>
                                          <p:spTgt spid="34"/>
                                        </p:tgtEl>
                                        <p:attrNameLst>
                                          <p:attrName>style.visibility</p:attrName>
                                        </p:attrNameLst>
                                      </p:cBhvr>
                                      <p:to>
                                        <p:strVal val="hidden"/>
                                      </p:to>
                                    </p:set>
                                  </p:childTnLst>
                                </p:cTn>
                              </p:par>
                              <p:par>
                                <p:cTn id="453" presetID="2" presetClass="exit" presetSubtype="4" fill="hold" grpId="2" nodeType="withEffect">
                                  <p:stCondLst>
                                    <p:cond delay="0"/>
                                  </p:stCondLst>
                                  <p:iterate type="lt">
                                    <p:tmPct val="0"/>
                                  </p:iterate>
                                  <p:childTnLst>
                                    <p:anim calcmode="lin" valueType="num">
                                      <p:cBhvr additive="base">
                                        <p:cTn id="454" dur="5000"/>
                                        <p:tgtEl>
                                          <p:spTgt spid="35"/>
                                        </p:tgtEl>
                                        <p:attrNameLst>
                                          <p:attrName>ppt_x</p:attrName>
                                        </p:attrNameLst>
                                      </p:cBhvr>
                                      <p:tavLst>
                                        <p:tav tm="0">
                                          <p:val>
                                            <p:strVal val="ppt_x"/>
                                          </p:val>
                                        </p:tav>
                                        <p:tav tm="100000">
                                          <p:val>
                                            <p:strVal val="ppt_x"/>
                                          </p:val>
                                        </p:tav>
                                      </p:tavLst>
                                    </p:anim>
                                    <p:anim calcmode="lin" valueType="num">
                                      <p:cBhvr additive="base">
                                        <p:cTn id="455" dur="5000"/>
                                        <p:tgtEl>
                                          <p:spTgt spid="35"/>
                                        </p:tgtEl>
                                        <p:attrNameLst>
                                          <p:attrName>ppt_y</p:attrName>
                                        </p:attrNameLst>
                                      </p:cBhvr>
                                      <p:tavLst>
                                        <p:tav tm="0">
                                          <p:val>
                                            <p:strVal val="ppt_y"/>
                                          </p:val>
                                        </p:tav>
                                        <p:tav tm="100000">
                                          <p:val>
                                            <p:strVal val="1+ppt_h/2"/>
                                          </p:val>
                                        </p:tav>
                                      </p:tavLst>
                                    </p:anim>
                                    <p:set>
                                      <p:cBhvr>
                                        <p:cTn id="456" dur="1" fill="hold">
                                          <p:stCondLst>
                                            <p:cond delay="4999"/>
                                          </p:stCondLst>
                                        </p:cTn>
                                        <p:tgtEl>
                                          <p:spTgt spid="35"/>
                                        </p:tgtEl>
                                        <p:attrNameLst>
                                          <p:attrName>style.visibility</p:attrName>
                                        </p:attrNameLst>
                                      </p:cBhvr>
                                      <p:to>
                                        <p:strVal val="hidden"/>
                                      </p:to>
                                    </p:set>
                                  </p:childTnLst>
                                </p:cTn>
                              </p:par>
                              <p:par>
                                <p:cTn id="457" presetID="2" presetClass="exit" presetSubtype="4" fill="hold" grpId="2" nodeType="withEffect">
                                  <p:stCondLst>
                                    <p:cond delay="0"/>
                                  </p:stCondLst>
                                  <p:iterate type="lt">
                                    <p:tmPct val="0"/>
                                  </p:iterate>
                                  <p:childTnLst>
                                    <p:anim calcmode="lin" valueType="num">
                                      <p:cBhvr additive="base">
                                        <p:cTn id="458" dur="5000"/>
                                        <p:tgtEl>
                                          <p:spTgt spid="36"/>
                                        </p:tgtEl>
                                        <p:attrNameLst>
                                          <p:attrName>ppt_x</p:attrName>
                                        </p:attrNameLst>
                                      </p:cBhvr>
                                      <p:tavLst>
                                        <p:tav tm="0">
                                          <p:val>
                                            <p:strVal val="ppt_x"/>
                                          </p:val>
                                        </p:tav>
                                        <p:tav tm="100000">
                                          <p:val>
                                            <p:strVal val="ppt_x"/>
                                          </p:val>
                                        </p:tav>
                                      </p:tavLst>
                                    </p:anim>
                                    <p:anim calcmode="lin" valueType="num">
                                      <p:cBhvr additive="base">
                                        <p:cTn id="459" dur="5000"/>
                                        <p:tgtEl>
                                          <p:spTgt spid="36"/>
                                        </p:tgtEl>
                                        <p:attrNameLst>
                                          <p:attrName>ppt_y</p:attrName>
                                        </p:attrNameLst>
                                      </p:cBhvr>
                                      <p:tavLst>
                                        <p:tav tm="0">
                                          <p:val>
                                            <p:strVal val="ppt_y"/>
                                          </p:val>
                                        </p:tav>
                                        <p:tav tm="100000">
                                          <p:val>
                                            <p:strVal val="1+ppt_h/2"/>
                                          </p:val>
                                        </p:tav>
                                      </p:tavLst>
                                    </p:anim>
                                    <p:set>
                                      <p:cBhvr>
                                        <p:cTn id="460" dur="1" fill="hold">
                                          <p:stCondLst>
                                            <p:cond delay="4999"/>
                                          </p:stCondLst>
                                        </p:cTn>
                                        <p:tgtEl>
                                          <p:spTgt spid="36"/>
                                        </p:tgtEl>
                                        <p:attrNameLst>
                                          <p:attrName>style.visibility</p:attrName>
                                        </p:attrNameLst>
                                      </p:cBhvr>
                                      <p:to>
                                        <p:strVal val="hidden"/>
                                      </p:to>
                                    </p:set>
                                  </p:childTnLst>
                                </p:cTn>
                              </p:par>
                              <p:par>
                                <p:cTn id="461" presetID="2" presetClass="exit" presetSubtype="4" fill="hold" grpId="2" nodeType="withEffect">
                                  <p:stCondLst>
                                    <p:cond delay="0"/>
                                  </p:stCondLst>
                                  <p:iterate type="lt">
                                    <p:tmPct val="0"/>
                                  </p:iterate>
                                  <p:childTnLst>
                                    <p:anim calcmode="lin" valueType="num">
                                      <p:cBhvr additive="base">
                                        <p:cTn id="462" dur="5000"/>
                                        <p:tgtEl>
                                          <p:spTgt spid="37"/>
                                        </p:tgtEl>
                                        <p:attrNameLst>
                                          <p:attrName>ppt_x</p:attrName>
                                        </p:attrNameLst>
                                      </p:cBhvr>
                                      <p:tavLst>
                                        <p:tav tm="0">
                                          <p:val>
                                            <p:strVal val="ppt_x"/>
                                          </p:val>
                                        </p:tav>
                                        <p:tav tm="100000">
                                          <p:val>
                                            <p:strVal val="ppt_x"/>
                                          </p:val>
                                        </p:tav>
                                      </p:tavLst>
                                    </p:anim>
                                    <p:anim calcmode="lin" valueType="num">
                                      <p:cBhvr additive="base">
                                        <p:cTn id="463" dur="5000"/>
                                        <p:tgtEl>
                                          <p:spTgt spid="37"/>
                                        </p:tgtEl>
                                        <p:attrNameLst>
                                          <p:attrName>ppt_y</p:attrName>
                                        </p:attrNameLst>
                                      </p:cBhvr>
                                      <p:tavLst>
                                        <p:tav tm="0">
                                          <p:val>
                                            <p:strVal val="ppt_y"/>
                                          </p:val>
                                        </p:tav>
                                        <p:tav tm="100000">
                                          <p:val>
                                            <p:strVal val="1+ppt_h/2"/>
                                          </p:val>
                                        </p:tav>
                                      </p:tavLst>
                                    </p:anim>
                                    <p:set>
                                      <p:cBhvr>
                                        <p:cTn id="464" dur="1" fill="hold">
                                          <p:stCondLst>
                                            <p:cond delay="4999"/>
                                          </p:stCondLst>
                                        </p:cTn>
                                        <p:tgtEl>
                                          <p:spTgt spid="37"/>
                                        </p:tgtEl>
                                        <p:attrNameLst>
                                          <p:attrName>style.visibility</p:attrName>
                                        </p:attrNameLst>
                                      </p:cBhvr>
                                      <p:to>
                                        <p:strVal val="hidden"/>
                                      </p:to>
                                    </p:set>
                                  </p:childTnLst>
                                </p:cTn>
                              </p:par>
                              <p:par>
                                <p:cTn id="465" presetID="2" presetClass="exit" presetSubtype="4" fill="hold" grpId="2" nodeType="withEffect">
                                  <p:stCondLst>
                                    <p:cond delay="0"/>
                                  </p:stCondLst>
                                  <p:iterate type="lt">
                                    <p:tmPct val="0"/>
                                  </p:iterate>
                                  <p:childTnLst>
                                    <p:anim calcmode="lin" valueType="num">
                                      <p:cBhvr additive="base">
                                        <p:cTn id="466" dur="5000"/>
                                        <p:tgtEl>
                                          <p:spTgt spid="38"/>
                                        </p:tgtEl>
                                        <p:attrNameLst>
                                          <p:attrName>ppt_x</p:attrName>
                                        </p:attrNameLst>
                                      </p:cBhvr>
                                      <p:tavLst>
                                        <p:tav tm="0">
                                          <p:val>
                                            <p:strVal val="ppt_x"/>
                                          </p:val>
                                        </p:tav>
                                        <p:tav tm="100000">
                                          <p:val>
                                            <p:strVal val="ppt_x"/>
                                          </p:val>
                                        </p:tav>
                                      </p:tavLst>
                                    </p:anim>
                                    <p:anim calcmode="lin" valueType="num">
                                      <p:cBhvr additive="base">
                                        <p:cTn id="467" dur="5000"/>
                                        <p:tgtEl>
                                          <p:spTgt spid="38"/>
                                        </p:tgtEl>
                                        <p:attrNameLst>
                                          <p:attrName>ppt_y</p:attrName>
                                        </p:attrNameLst>
                                      </p:cBhvr>
                                      <p:tavLst>
                                        <p:tav tm="0">
                                          <p:val>
                                            <p:strVal val="ppt_y"/>
                                          </p:val>
                                        </p:tav>
                                        <p:tav tm="100000">
                                          <p:val>
                                            <p:strVal val="1+ppt_h/2"/>
                                          </p:val>
                                        </p:tav>
                                      </p:tavLst>
                                    </p:anim>
                                    <p:set>
                                      <p:cBhvr>
                                        <p:cTn id="468" dur="1" fill="hold">
                                          <p:stCondLst>
                                            <p:cond delay="4999"/>
                                          </p:stCondLst>
                                        </p:cTn>
                                        <p:tgtEl>
                                          <p:spTgt spid="38"/>
                                        </p:tgtEl>
                                        <p:attrNameLst>
                                          <p:attrName>style.visibility</p:attrName>
                                        </p:attrNameLst>
                                      </p:cBhvr>
                                      <p:to>
                                        <p:strVal val="hidden"/>
                                      </p:to>
                                    </p:set>
                                  </p:childTnLst>
                                </p:cTn>
                              </p:par>
                              <p:par>
                                <p:cTn id="469" presetID="2" presetClass="exit" presetSubtype="4" fill="hold" grpId="2" nodeType="withEffect">
                                  <p:stCondLst>
                                    <p:cond delay="0"/>
                                  </p:stCondLst>
                                  <p:iterate type="lt">
                                    <p:tmPct val="0"/>
                                  </p:iterate>
                                  <p:childTnLst>
                                    <p:anim calcmode="lin" valueType="num">
                                      <p:cBhvr additive="base">
                                        <p:cTn id="470" dur="5000"/>
                                        <p:tgtEl>
                                          <p:spTgt spid="39"/>
                                        </p:tgtEl>
                                        <p:attrNameLst>
                                          <p:attrName>ppt_x</p:attrName>
                                        </p:attrNameLst>
                                      </p:cBhvr>
                                      <p:tavLst>
                                        <p:tav tm="0">
                                          <p:val>
                                            <p:strVal val="ppt_x"/>
                                          </p:val>
                                        </p:tav>
                                        <p:tav tm="100000">
                                          <p:val>
                                            <p:strVal val="ppt_x"/>
                                          </p:val>
                                        </p:tav>
                                      </p:tavLst>
                                    </p:anim>
                                    <p:anim calcmode="lin" valueType="num">
                                      <p:cBhvr additive="base">
                                        <p:cTn id="471" dur="5000"/>
                                        <p:tgtEl>
                                          <p:spTgt spid="39"/>
                                        </p:tgtEl>
                                        <p:attrNameLst>
                                          <p:attrName>ppt_y</p:attrName>
                                        </p:attrNameLst>
                                      </p:cBhvr>
                                      <p:tavLst>
                                        <p:tav tm="0">
                                          <p:val>
                                            <p:strVal val="ppt_y"/>
                                          </p:val>
                                        </p:tav>
                                        <p:tav tm="100000">
                                          <p:val>
                                            <p:strVal val="1+ppt_h/2"/>
                                          </p:val>
                                        </p:tav>
                                      </p:tavLst>
                                    </p:anim>
                                    <p:set>
                                      <p:cBhvr>
                                        <p:cTn id="472" dur="1" fill="hold">
                                          <p:stCondLst>
                                            <p:cond delay="4999"/>
                                          </p:stCondLst>
                                        </p:cTn>
                                        <p:tgtEl>
                                          <p:spTgt spid="39"/>
                                        </p:tgtEl>
                                        <p:attrNameLst>
                                          <p:attrName>style.visibility</p:attrName>
                                        </p:attrNameLst>
                                      </p:cBhvr>
                                      <p:to>
                                        <p:strVal val="hidden"/>
                                      </p:to>
                                    </p:set>
                                  </p:childTnLst>
                                </p:cTn>
                              </p:par>
                              <p:par>
                                <p:cTn id="473" presetID="2" presetClass="exit" presetSubtype="4" fill="hold" grpId="2" nodeType="withEffect">
                                  <p:stCondLst>
                                    <p:cond delay="0"/>
                                  </p:stCondLst>
                                  <p:iterate type="lt">
                                    <p:tmPct val="0"/>
                                  </p:iterate>
                                  <p:childTnLst>
                                    <p:anim calcmode="lin" valueType="num">
                                      <p:cBhvr additive="base">
                                        <p:cTn id="474" dur="5000"/>
                                        <p:tgtEl>
                                          <p:spTgt spid="40"/>
                                        </p:tgtEl>
                                        <p:attrNameLst>
                                          <p:attrName>ppt_x</p:attrName>
                                        </p:attrNameLst>
                                      </p:cBhvr>
                                      <p:tavLst>
                                        <p:tav tm="0">
                                          <p:val>
                                            <p:strVal val="ppt_x"/>
                                          </p:val>
                                        </p:tav>
                                        <p:tav tm="100000">
                                          <p:val>
                                            <p:strVal val="ppt_x"/>
                                          </p:val>
                                        </p:tav>
                                      </p:tavLst>
                                    </p:anim>
                                    <p:anim calcmode="lin" valueType="num">
                                      <p:cBhvr additive="base">
                                        <p:cTn id="475" dur="5000"/>
                                        <p:tgtEl>
                                          <p:spTgt spid="40"/>
                                        </p:tgtEl>
                                        <p:attrNameLst>
                                          <p:attrName>ppt_y</p:attrName>
                                        </p:attrNameLst>
                                      </p:cBhvr>
                                      <p:tavLst>
                                        <p:tav tm="0">
                                          <p:val>
                                            <p:strVal val="ppt_y"/>
                                          </p:val>
                                        </p:tav>
                                        <p:tav tm="100000">
                                          <p:val>
                                            <p:strVal val="1+ppt_h/2"/>
                                          </p:val>
                                        </p:tav>
                                      </p:tavLst>
                                    </p:anim>
                                    <p:set>
                                      <p:cBhvr>
                                        <p:cTn id="476" dur="1" fill="hold">
                                          <p:stCondLst>
                                            <p:cond delay="4999"/>
                                          </p:stCondLst>
                                        </p:cTn>
                                        <p:tgtEl>
                                          <p:spTgt spid="40"/>
                                        </p:tgtEl>
                                        <p:attrNameLst>
                                          <p:attrName>style.visibility</p:attrName>
                                        </p:attrNameLst>
                                      </p:cBhvr>
                                      <p:to>
                                        <p:strVal val="hidden"/>
                                      </p:to>
                                    </p:set>
                                  </p:childTnLst>
                                </p:cTn>
                              </p:par>
                              <p:par>
                                <p:cTn id="477" presetID="2" presetClass="exit" presetSubtype="4" fill="hold" grpId="2" nodeType="withEffect">
                                  <p:stCondLst>
                                    <p:cond delay="0"/>
                                  </p:stCondLst>
                                  <p:iterate type="lt">
                                    <p:tmPct val="0"/>
                                  </p:iterate>
                                  <p:childTnLst>
                                    <p:anim calcmode="lin" valueType="num">
                                      <p:cBhvr additive="base">
                                        <p:cTn id="478" dur="5000"/>
                                        <p:tgtEl>
                                          <p:spTgt spid="41"/>
                                        </p:tgtEl>
                                        <p:attrNameLst>
                                          <p:attrName>ppt_x</p:attrName>
                                        </p:attrNameLst>
                                      </p:cBhvr>
                                      <p:tavLst>
                                        <p:tav tm="0">
                                          <p:val>
                                            <p:strVal val="ppt_x"/>
                                          </p:val>
                                        </p:tav>
                                        <p:tav tm="100000">
                                          <p:val>
                                            <p:strVal val="ppt_x"/>
                                          </p:val>
                                        </p:tav>
                                      </p:tavLst>
                                    </p:anim>
                                    <p:anim calcmode="lin" valueType="num">
                                      <p:cBhvr additive="base">
                                        <p:cTn id="479" dur="5000"/>
                                        <p:tgtEl>
                                          <p:spTgt spid="41"/>
                                        </p:tgtEl>
                                        <p:attrNameLst>
                                          <p:attrName>ppt_y</p:attrName>
                                        </p:attrNameLst>
                                      </p:cBhvr>
                                      <p:tavLst>
                                        <p:tav tm="0">
                                          <p:val>
                                            <p:strVal val="ppt_y"/>
                                          </p:val>
                                        </p:tav>
                                        <p:tav tm="100000">
                                          <p:val>
                                            <p:strVal val="1+ppt_h/2"/>
                                          </p:val>
                                        </p:tav>
                                      </p:tavLst>
                                    </p:anim>
                                    <p:set>
                                      <p:cBhvr>
                                        <p:cTn id="480" dur="1" fill="hold">
                                          <p:stCondLst>
                                            <p:cond delay="4999"/>
                                          </p:stCondLst>
                                        </p:cTn>
                                        <p:tgtEl>
                                          <p:spTgt spid="41"/>
                                        </p:tgtEl>
                                        <p:attrNameLst>
                                          <p:attrName>style.visibility</p:attrName>
                                        </p:attrNameLst>
                                      </p:cBhvr>
                                      <p:to>
                                        <p:strVal val="hidden"/>
                                      </p:to>
                                    </p:set>
                                  </p:childTnLst>
                                </p:cTn>
                              </p:par>
                              <p:par>
                                <p:cTn id="481" presetID="2" presetClass="exit" presetSubtype="4" fill="hold" grpId="2" nodeType="withEffect">
                                  <p:stCondLst>
                                    <p:cond delay="0"/>
                                  </p:stCondLst>
                                  <p:iterate type="lt">
                                    <p:tmPct val="0"/>
                                  </p:iterate>
                                  <p:childTnLst>
                                    <p:anim calcmode="lin" valueType="num">
                                      <p:cBhvr additive="base">
                                        <p:cTn id="482" dur="5000"/>
                                        <p:tgtEl>
                                          <p:spTgt spid="42"/>
                                        </p:tgtEl>
                                        <p:attrNameLst>
                                          <p:attrName>ppt_x</p:attrName>
                                        </p:attrNameLst>
                                      </p:cBhvr>
                                      <p:tavLst>
                                        <p:tav tm="0">
                                          <p:val>
                                            <p:strVal val="ppt_x"/>
                                          </p:val>
                                        </p:tav>
                                        <p:tav tm="100000">
                                          <p:val>
                                            <p:strVal val="ppt_x"/>
                                          </p:val>
                                        </p:tav>
                                      </p:tavLst>
                                    </p:anim>
                                    <p:anim calcmode="lin" valueType="num">
                                      <p:cBhvr additive="base">
                                        <p:cTn id="483" dur="5000"/>
                                        <p:tgtEl>
                                          <p:spTgt spid="42"/>
                                        </p:tgtEl>
                                        <p:attrNameLst>
                                          <p:attrName>ppt_y</p:attrName>
                                        </p:attrNameLst>
                                      </p:cBhvr>
                                      <p:tavLst>
                                        <p:tav tm="0">
                                          <p:val>
                                            <p:strVal val="ppt_y"/>
                                          </p:val>
                                        </p:tav>
                                        <p:tav tm="100000">
                                          <p:val>
                                            <p:strVal val="1+ppt_h/2"/>
                                          </p:val>
                                        </p:tav>
                                      </p:tavLst>
                                    </p:anim>
                                    <p:set>
                                      <p:cBhvr>
                                        <p:cTn id="484" dur="1" fill="hold">
                                          <p:stCondLst>
                                            <p:cond delay="4999"/>
                                          </p:stCondLst>
                                        </p:cTn>
                                        <p:tgtEl>
                                          <p:spTgt spid="42"/>
                                        </p:tgtEl>
                                        <p:attrNameLst>
                                          <p:attrName>style.visibility</p:attrName>
                                        </p:attrNameLst>
                                      </p:cBhvr>
                                      <p:to>
                                        <p:strVal val="hidden"/>
                                      </p:to>
                                    </p:set>
                                  </p:childTnLst>
                                </p:cTn>
                              </p:par>
                              <p:par>
                                <p:cTn id="485" presetID="2" presetClass="exit" presetSubtype="4" fill="hold" grpId="2" nodeType="withEffect">
                                  <p:stCondLst>
                                    <p:cond delay="0"/>
                                  </p:stCondLst>
                                  <p:iterate type="lt">
                                    <p:tmPct val="0"/>
                                  </p:iterate>
                                  <p:childTnLst>
                                    <p:anim calcmode="lin" valueType="num">
                                      <p:cBhvr additive="base">
                                        <p:cTn id="486" dur="5000"/>
                                        <p:tgtEl>
                                          <p:spTgt spid="43"/>
                                        </p:tgtEl>
                                        <p:attrNameLst>
                                          <p:attrName>ppt_x</p:attrName>
                                        </p:attrNameLst>
                                      </p:cBhvr>
                                      <p:tavLst>
                                        <p:tav tm="0">
                                          <p:val>
                                            <p:strVal val="ppt_x"/>
                                          </p:val>
                                        </p:tav>
                                        <p:tav tm="100000">
                                          <p:val>
                                            <p:strVal val="ppt_x"/>
                                          </p:val>
                                        </p:tav>
                                      </p:tavLst>
                                    </p:anim>
                                    <p:anim calcmode="lin" valueType="num">
                                      <p:cBhvr additive="base">
                                        <p:cTn id="487" dur="5000"/>
                                        <p:tgtEl>
                                          <p:spTgt spid="43"/>
                                        </p:tgtEl>
                                        <p:attrNameLst>
                                          <p:attrName>ppt_y</p:attrName>
                                        </p:attrNameLst>
                                      </p:cBhvr>
                                      <p:tavLst>
                                        <p:tav tm="0">
                                          <p:val>
                                            <p:strVal val="ppt_y"/>
                                          </p:val>
                                        </p:tav>
                                        <p:tav tm="100000">
                                          <p:val>
                                            <p:strVal val="1+ppt_h/2"/>
                                          </p:val>
                                        </p:tav>
                                      </p:tavLst>
                                    </p:anim>
                                    <p:set>
                                      <p:cBhvr>
                                        <p:cTn id="488" dur="1" fill="hold">
                                          <p:stCondLst>
                                            <p:cond delay="4999"/>
                                          </p:stCondLst>
                                        </p:cTn>
                                        <p:tgtEl>
                                          <p:spTgt spid="43"/>
                                        </p:tgtEl>
                                        <p:attrNameLst>
                                          <p:attrName>style.visibility</p:attrName>
                                        </p:attrNameLst>
                                      </p:cBhvr>
                                      <p:to>
                                        <p:strVal val="hidden"/>
                                      </p:to>
                                    </p:set>
                                  </p:childTnLst>
                                </p:cTn>
                              </p:par>
                              <p:par>
                                <p:cTn id="489" presetID="2" presetClass="exit" presetSubtype="4" fill="hold" grpId="2" nodeType="withEffect">
                                  <p:stCondLst>
                                    <p:cond delay="0"/>
                                  </p:stCondLst>
                                  <p:iterate type="lt">
                                    <p:tmPct val="0"/>
                                  </p:iterate>
                                  <p:childTnLst>
                                    <p:anim calcmode="lin" valueType="num">
                                      <p:cBhvr additive="base">
                                        <p:cTn id="490" dur="5000"/>
                                        <p:tgtEl>
                                          <p:spTgt spid="44"/>
                                        </p:tgtEl>
                                        <p:attrNameLst>
                                          <p:attrName>ppt_x</p:attrName>
                                        </p:attrNameLst>
                                      </p:cBhvr>
                                      <p:tavLst>
                                        <p:tav tm="0">
                                          <p:val>
                                            <p:strVal val="ppt_x"/>
                                          </p:val>
                                        </p:tav>
                                        <p:tav tm="100000">
                                          <p:val>
                                            <p:strVal val="ppt_x"/>
                                          </p:val>
                                        </p:tav>
                                      </p:tavLst>
                                    </p:anim>
                                    <p:anim calcmode="lin" valueType="num">
                                      <p:cBhvr additive="base">
                                        <p:cTn id="491" dur="5000"/>
                                        <p:tgtEl>
                                          <p:spTgt spid="44"/>
                                        </p:tgtEl>
                                        <p:attrNameLst>
                                          <p:attrName>ppt_y</p:attrName>
                                        </p:attrNameLst>
                                      </p:cBhvr>
                                      <p:tavLst>
                                        <p:tav tm="0">
                                          <p:val>
                                            <p:strVal val="ppt_y"/>
                                          </p:val>
                                        </p:tav>
                                        <p:tav tm="100000">
                                          <p:val>
                                            <p:strVal val="1+ppt_h/2"/>
                                          </p:val>
                                        </p:tav>
                                      </p:tavLst>
                                    </p:anim>
                                    <p:set>
                                      <p:cBhvr>
                                        <p:cTn id="492" dur="1" fill="hold">
                                          <p:stCondLst>
                                            <p:cond delay="4999"/>
                                          </p:stCondLst>
                                        </p:cTn>
                                        <p:tgtEl>
                                          <p:spTgt spid="44"/>
                                        </p:tgtEl>
                                        <p:attrNameLst>
                                          <p:attrName>style.visibility</p:attrName>
                                        </p:attrNameLst>
                                      </p:cBhvr>
                                      <p:to>
                                        <p:strVal val="hidden"/>
                                      </p:to>
                                    </p:set>
                                  </p:childTnLst>
                                </p:cTn>
                              </p:par>
                              <p:par>
                                <p:cTn id="493" presetID="2" presetClass="exit" presetSubtype="4" fill="hold" grpId="2" nodeType="withEffect">
                                  <p:stCondLst>
                                    <p:cond delay="0"/>
                                  </p:stCondLst>
                                  <p:iterate type="lt">
                                    <p:tmPct val="0"/>
                                  </p:iterate>
                                  <p:childTnLst>
                                    <p:anim calcmode="lin" valueType="num">
                                      <p:cBhvr additive="base">
                                        <p:cTn id="494" dur="5000"/>
                                        <p:tgtEl>
                                          <p:spTgt spid="45"/>
                                        </p:tgtEl>
                                        <p:attrNameLst>
                                          <p:attrName>ppt_x</p:attrName>
                                        </p:attrNameLst>
                                      </p:cBhvr>
                                      <p:tavLst>
                                        <p:tav tm="0">
                                          <p:val>
                                            <p:strVal val="ppt_x"/>
                                          </p:val>
                                        </p:tav>
                                        <p:tav tm="100000">
                                          <p:val>
                                            <p:strVal val="ppt_x"/>
                                          </p:val>
                                        </p:tav>
                                      </p:tavLst>
                                    </p:anim>
                                    <p:anim calcmode="lin" valueType="num">
                                      <p:cBhvr additive="base">
                                        <p:cTn id="495" dur="5000"/>
                                        <p:tgtEl>
                                          <p:spTgt spid="45"/>
                                        </p:tgtEl>
                                        <p:attrNameLst>
                                          <p:attrName>ppt_y</p:attrName>
                                        </p:attrNameLst>
                                      </p:cBhvr>
                                      <p:tavLst>
                                        <p:tav tm="0">
                                          <p:val>
                                            <p:strVal val="ppt_y"/>
                                          </p:val>
                                        </p:tav>
                                        <p:tav tm="100000">
                                          <p:val>
                                            <p:strVal val="1+ppt_h/2"/>
                                          </p:val>
                                        </p:tav>
                                      </p:tavLst>
                                    </p:anim>
                                    <p:set>
                                      <p:cBhvr>
                                        <p:cTn id="496" dur="1" fill="hold">
                                          <p:stCondLst>
                                            <p:cond delay="4999"/>
                                          </p:stCondLst>
                                        </p:cTn>
                                        <p:tgtEl>
                                          <p:spTgt spid="45"/>
                                        </p:tgtEl>
                                        <p:attrNameLst>
                                          <p:attrName>style.visibility</p:attrName>
                                        </p:attrNameLst>
                                      </p:cBhvr>
                                      <p:to>
                                        <p:strVal val="hidden"/>
                                      </p:to>
                                    </p:set>
                                  </p:childTnLst>
                                </p:cTn>
                              </p:par>
                              <p:par>
                                <p:cTn id="497" presetID="2" presetClass="exit" presetSubtype="4" fill="hold" grpId="2" nodeType="withEffect">
                                  <p:stCondLst>
                                    <p:cond delay="0"/>
                                  </p:stCondLst>
                                  <p:iterate type="lt">
                                    <p:tmPct val="0"/>
                                  </p:iterate>
                                  <p:childTnLst>
                                    <p:anim calcmode="lin" valueType="num">
                                      <p:cBhvr additive="base">
                                        <p:cTn id="498" dur="5000"/>
                                        <p:tgtEl>
                                          <p:spTgt spid="46"/>
                                        </p:tgtEl>
                                        <p:attrNameLst>
                                          <p:attrName>ppt_x</p:attrName>
                                        </p:attrNameLst>
                                      </p:cBhvr>
                                      <p:tavLst>
                                        <p:tav tm="0">
                                          <p:val>
                                            <p:strVal val="ppt_x"/>
                                          </p:val>
                                        </p:tav>
                                        <p:tav tm="100000">
                                          <p:val>
                                            <p:strVal val="ppt_x"/>
                                          </p:val>
                                        </p:tav>
                                      </p:tavLst>
                                    </p:anim>
                                    <p:anim calcmode="lin" valueType="num">
                                      <p:cBhvr additive="base">
                                        <p:cTn id="499" dur="5000"/>
                                        <p:tgtEl>
                                          <p:spTgt spid="46"/>
                                        </p:tgtEl>
                                        <p:attrNameLst>
                                          <p:attrName>ppt_y</p:attrName>
                                        </p:attrNameLst>
                                      </p:cBhvr>
                                      <p:tavLst>
                                        <p:tav tm="0">
                                          <p:val>
                                            <p:strVal val="ppt_y"/>
                                          </p:val>
                                        </p:tav>
                                        <p:tav tm="100000">
                                          <p:val>
                                            <p:strVal val="1+ppt_h/2"/>
                                          </p:val>
                                        </p:tav>
                                      </p:tavLst>
                                    </p:anim>
                                    <p:set>
                                      <p:cBhvr>
                                        <p:cTn id="500" dur="1" fill="hold">
                                          <p:stCondLst>
                                            <p:cond delay="4999"/>
                                          </p:stCondLst>
                                        </p:cTn>
                                        <p:tgtEl>
                                          <p:spTgt spid="46"/>
                                        </p:tgtEl>
                                        <p:attrNameLst>
                                          <p:attrName>style.visibility</p:attrName>
                                        </p:attrNameLst>
                                      </p:cBhvr>
                                      <p:to>
                                        <p:strVal val="hidden"/>
                                      </p:to>
                                    </p:set>
                                  </p:childTnLst>
                                </p:cTn>
                              </p:par>
                              <p:par>
                                <p:cTn id="501" presetID="2" presetClass="exit" presetSubtype="4" fill="hold" grpId="2" nodeType="withEffect">
                                  <p:stCondLst>
                                    <p:cond delay="0"/>
                                  </p:stCondLst>
                                  <p:iterate type="lt">
                                    <p:tmPct val="0"/>
                                  </p:iterate>
                                  <p:childTnLst>
                                    <p:anim calcmode="lin" valueType="num">
                                      <p:cBhvr additive="base">
                                        <p:cTn id="502" dur="5000"/>
                                        <p:tgtEl>
                                          <p:spTgt spid="47"/>
                                        </p:tgtEl>
                                        <p:attrNameLst>
                                          <p:attrName>ppt_x</p:attrName>
                                        </p:attrNameLst>
                                      </p:cBhvr>
                                      <p:tavLst>
                                        <p:tav tm="0">
                                          <p:val>
                                            <p:strVal val="ppt_x"/>
                                          </p:val>
                                        </p:tav>
                                        <p:tav tm="100000">
                                          <p:val>
                                            <p:strVal val="ppt_x"/>
                                          </p:val>
                                        </p:tav>
                                      </p:tavLst>
                                    </p:anim>
                                    <p:anim calcmode="lin" valueType="num">
                                      <p:cBhvr additive="base">
                                        <p:cTn id="503" dur="5000"/>
                                        <p:tgtEl>
                                          <p:spTgt spid="47"/>
                                        </p:tgtEl>
                                        <p:attrNameLst>
                                          <p:attrName>ppt_y</p:attrName>
                                        </p:attrNameLst>
                                      </p:cBhvr>
                                      <p:tavLst>
                                        <p:tav tm="0">
                                          <p:val>
                                            <p:strVal val="ppt_y"/>
                                          </p:val>
                                        </p:tav>
                                        <p:tav tm="100000">
                                          <p:val>
                                            <p:strVal val="1+ppt_h/2"/>
                                          </p:val>
                                        </p:tav>
                                      </p:tavLst>
                                    </p:anim>
                                    <p:set>
                                      <p:cBhvr>
                                        <p:cTn id="504" dur="1" fill="hold">
                                          <p:stCondLst>
                                            <p:cond delay="4999"/>
                                          </p:stCondLst>
                                        </p:cTn>
                                        <p:tgtEl>
                                          <p:spTgt spid="47"/>
                                        </p:tgtEl>
                                        <p:attrNameLst>
                                          <p:attrName>style.visibility</p:attrName>
                                        </p:attrNameLst>
                                      </p:cBhvr>
                                      <p:to>
                                        <p:strVal val="hidden"/>
                                      </p:to>
                                    </p:set>
                                  </p:childTnLst>
                                </p:cTn>
                              </p:par>
                              <p:par>
                                <p:cTn id="505" presetID="2" presetClass="exit" presetSubtype="4" fill="hold" grpId="2" nodeType="withEffect">
                                  <p:stCondLst>
                                    <p:cond delay="0"/>
                                  </p:stCondLst>
                                  <p:iterate type="lt">
                                    <p:tmPct val="0"/>
                                  </p:iterate>
                                  <p:childTnLst>
                                    <p:anim calcmode="lin" valueType="num">
                                      <p:cBhvr additive="base">
                                        <p:cTn id="506" dur="5000"/>
                                        <p:tgtEl>
                                          <p:spTgt spid="48"/>
                                        </p:tgtEl>
                                        <p:attrNameLst>
                                          <p:attrName>ppt_x</p:attrName>
                                        </p:attrNameLst>
                                      </p:cBhvr>
                                      <p:tavLst>
                                        <p:tav tm="0">
                                          <p:val>
                                            <p:strVal val="ppt_x"/>
                                          </p:val>
                                        </p:tav>
                                        <p:tav tm="100000">
                                          <p:val>
                                            <p:strVal val="ppt_x"/>
                                          </p:val>
                                        </p:tav>
                                      </p:tavLst>
                                    </p:anim>
                                    <p:anim calcmode="lin" valueType="num">
                                      <p:cBhvr additive="base">
                                        <p:cTn id="507" dur="5000"/>
                                        <p:tgtEl>
                                          <p:spTgt spid="48"/>
                                        </p:tgtEl>
                                        <p:attrNameLst>
                                          <p:attrName>ppt_y</p:attrName>
                                        </p:attrNameLst>
                                      </p:cBhvr>
                                      <p:tavLst>
                                        <p:tav tm="0">
                                          <p:val>
                                            <p:strVal val="ppt_y"/>
                                          </p:val>
                                        </p:tav>
                                        <p:tav tm="100000">
                                          <p:val>
                                            <p:strVal val="1+ppt_h/2"/>
                                          </p:val>
                                        </p:tav>
                                      </p:tavLst>
                                    </p:anim>
                                    <p:set>
                                      <p:cBhvr>
                                        <p:cTn id="508" dur="1" fill="hold">
                                          <p:stCondLst>
                                            <p:cond delay="4999"/>
                                          </p:stCondLst>
                                        </p:cTn>
                                        <p:tgtEl>
                                          <p:spTgt spid="48"/>
                                        </p:tgtEl>
                                        <p:attrNameLst>
                                          <p:attrName>style.visibility</p:attrName>
                                        </p:attrNameLst>
                                      </p:cBhvr>
                                      <p:to>
                                        <p:strVal val="hidden"/>
                                      </p:to>
                                    </p:set>
                                  </p:childTnLst>
                                </p:cTn>
                              </p:par>
                              <p:par>
                                <p:cTn id="509" presetID="2" presetClass="exit" presetSubtype="4" fill="hold" grpId="2" nodeType="withEffect">
                                  <p:stCondLst>
                                    <p:cond delay="0"/>
                                  </p:stCondLst>
                                  <p:iterate type="lt">
                                    <p:tmPct val="0"/>
                                  </p:iterate>
                                  <p:childTnLst>
                                    <p:anim calcmode="lin" valueType="num">
                                      <p:cBhvr additive="base">
                                        <p:cTn id="510" dur="5000"/>
                                        <p:tgtEl>
                                          <p:spTgt spid="49"/>
                                        </p:tgtEl>
                                        <p:attrNameLst>
                                          <p:attrName>ppt_x</p:attrName>
                                        </p:attrNameLst>
                                      </p:cBhvr>
                                      <p:tavLst>
                                        <p:tav tm="0">
                                          <p:val>
                                            <p:strVal val="ppt_x"/>
                                          </p:val>
                                        </p:tav>
                                        <p:tav tm="100000">
                                          <p:val>
                                            <p:strVal val="ppt_x"/>
                                          </p:val>
                                        </p:tav>
                                      </p:tavLst>
                                    </p:anim>
                                    <p:anim calcmode="lin" valueType="num">
                                      <p:cBhvr additive="base">
                                        <p:cTn id="511" dur="5000"/>
                                        <p:tgtEl>
                                          <p:spTgt spid="49"/>
                                        </p:tgtEl>
                                        <p:attrNameLst>
                                          <p:attrName>ppt_y</p:attrName>
                                        </p:attrNameLst>
                                      </p:cBhvr>
                                      <p:tavLst>
                                        <p:tav tm="0">
                                          <p:val>
                                            <p:strVal val="ppt_y"/>
                                          </p:val>
                                        </p:tav>
                                        <p:tav tm="100000">
                                          <p:val>
                                            <p:strVal val="1+ppt_h/2"/>
                                          </p:val>
                                        </p:tav>
                                      </p:tavLst>
                                    </p:anim>
                                    <p:set>
                                      <p:cBhvr>
                                        <p:cTn id="512" dur="1" fill="hold">
                                          <p:stCondLst>
                                            <p:cond delay="4999"/>
                                          </p:stCondLst>
                                        </p:cTn>
                                        <p:tgtEl>
                                          <p:spTgt spid="49"/>
                                        </p:tgtEl>
                                        <p:attrNameLst>
                                          <p:attrName>style.visibility</p:attrName>
                                        </p:attrNameLst>
                                      </p:cBhvr>
                                      <p:to>
                                        <p:strVal val="hidden"/>
                                      </p:to>
                                    </p:set>
                                  </p:childTnLst>
                                </p:cTn>
                              </p:par>
                              <p:par>
                                <p:cTn id="513" presetID="2" presetClass="exit" presetSubtype="4" fill="hold" grpId="2" nodeType="withEffect">
                                  <p:stCondLst>
                                    <p:cond delay="0"/>
                                  </p:stCondLst>
                                  <p:iterate type="lt">
                                    <p:tmPct val="0"/>
                                  </p:iterate>
                                  <p:childTnLst>
                                    <p:anim calcmode="lin" valueType="num">
                                      <p:cBhvr additive="base">
                                        <p:cTn id="514" dur="5000"/>
                                        <p:tgtEl>
                                          <p:spTgt spid="50"/>
                                        </p:tgtEl>
                                        <p:attrNameLst>
                                          <p:attrName>ppt_x</p:attrName>
                                        </p:attrNameLst>
                                      </p:cBhvr>
                                      <p:tavLst>
                                        <p:tav tm="0">
                                          <p:val>
                                            <p:strVal val="ppt_x"/>
                                          </p:val>
                                        </p:tav>
                                        <p:tav tm="100000">
                                          <p:val>
                                            <p:strVal val="ppt_x"/>
                                          </p:val>
                                        </p:tav>
                                      </p:tavLst>
                                    </p:anim>
                                    <p:anim calcmode="lin" valueType="num">
                                      <p:cBhvr additive="base">
                                        <p:cTn id="515" dur="5000"/>
                                        <p:tgtEl>
                                          <p:spTgt spid="50"/>
                                        </p:tgtEl>
                                        <p:attrNameLst>
                                          <p:attrName>ppt_y</p:attrName>
                                        </p:attrNameLst>
                                      </p:cBhvr>
                                      <p:tavLst>
                                        <p:tav tm="0">
                                          <p:val>
                                            <p:strVal val="ppt_y"/>
                                          </p:val>
                                        </p:tav>
                                        <p:tav tm="100000">
                                          <p:val>
                                            <p:strVal val="1+ppt_h/2"/>
                                          </p:val>
                                        </p:tav>
                                      </p:tavLst>
                                    </p:anim>
                                    <p:set>
                                      <p:cBhvr>
                                        <p:cTn id="516" dur="1" fill="hold">
                                          <p:stCondLst>
                                            <p:cond delay="4999"/>
                                          </p:stCondLst>
                                        </p:cTn>
                                        <p:tgtEl>
                                          <p:spTgt spid="50"/>
                                        </p:tgtEl>
                                        <p:attrNameLst>
                                          <p:attrName>style.visibility</p:attrName>
                                        </p:attrNameLst>
                                      </p:cBhvr>
                                      <p:to>
                                        <p:strVal val="hidden"/>
                                      </p:to>
                                    </p:set>
                                  </p:childTnLst>
                                </p:cTn>
                              </p:par>
                              <p:par>
                                <p:cTn id="517" presetID="2" presetClass="exit" presetSubtype="4" fill="hold" grpId="2" nodeType="withEffect">
                                  <p:stCondLst>
                                    <p:cond delay="0"/>
                                  </p:stCondLst>
                                  <p:iterate type="lt">
                                    <p:tmPct val="0"/>
                                  </p:iterate>
                                  <p:childTnLst>
                                    <p:anim calcmode="lin" valueType="num">
                                      <p:cBhvr additive="base">
                                        <p:cTn id="518" dur="5000"/>
                                        <p:tgtEl>
                                          <p:spTgt spid="51"/>
                                        </p:tgtEl>
                                        <p:attrNameLst>
                                          <p:attrName>ppt_x</p:attrName>
                                        </p:attrNameLst>
                                      </p:cBhvr>
                                      <p:tavLst>
                                        <p:tav tm="0">
                                          <p:val>
                                            <p:strVal val="ppt_x"/>
                                          </p:val>
                                        </p:tav>
                                        <p:tav tm="100000">
                                          <p:val>
                                            <p:strVal val="ppt_x"/>
                                          </p:val>
                                        </p:tav>
                                      </p:tavLst>
                                    </p:anim>
                                    <p:anim calcmode="lin" valueType="num">
                                      <p:cBhvr additive="base">
                                        <p:cTn id="519" dur="5000"/>
                                        <p:tgtEl>
                                          <p:spTgt spid="51"/>
                                        </p:tgtEl>
                                        <p:attrNameLst>
                                          <p:attrName>ppt_y</p:attrName>
                                        </p:attrNameLst>
                                      </p:cBhvr>
                                      <p:tavLst>
                                        <p:tav tm="0">
                                          <p:val>
                                            <p:strVal val="ppt_y"/>
                                          </p:val>
                                        </p:tav>
                                        <p:tav tm="100000">
                                          <p:val>
                                            <p:strVal val="1+ppt_h/2"/>
                                          </p:val>
                                        </p:tav>
                                      </p:tavLst>
                                    </p:anim>
                                    <p:set>
                                      <p:cBhvr>
                                        <p:cTn id="520" dur="1" fill="hold">
                                          <p:stCondLst>
                                            <p:cond delay="4999"/>
                                          </p:stCondLst>
                                        </p:cTn>
                                        <p:tgtEl>
                                          <p:spTgt spid="51"/>
                                        </p:tgtEl>
                                        <p:attrNameLst>
                                          <p:attrName>style.visibility</p:attrName>
                                        </p:attrNameLst>
                                      </p:cBhvr>
                                      <p:to>
                                        <p:strVal val="hidden"/>
                                      </p:to>
                                    </p:set>
                                  </p:childTnLst>
                                </p:cTn>
                              </p:par>
                              <p:par>
                                <p:cTn id="521" presetID="2" presetClass="exit" presetSubtype="4" fill="hold" grpId="2" nodeType="withEffect">
                                  <p:stCondLst>
                                    <p:cond delay="0"/>
                                  </p:stCondLst>
                                  <p:iterate type="lt">
                                    <p:tmPct val="0"/>
                                  </p:iterate>
                                  <p:childTnLst>
                                    <p:anim calcmode="lin" valueType="num">
                                      <p:cBhvr additive="base">
                                        <p:cTn id="522" dur="5000"/>
                                        <p:tgtEl>
                                          <p:spTgt spid="52"/>
                                        </p:tgtEl>
                                        <p:attrNameLst>
                                          <p:attrName>ppt_x</p:attrName>
                                        </p:attrNameLst>
                                      </p:cBhvr>
                                      <p:tavLst>
                                        <p:tav tm="0">
                                          <p:val>
                                            <p:strVal val="ppt_x"/>
                                          </p:val>
                                        </p:tav>
                                        <p:tav tm="100000">
                                          <p:val>
                                            <p:strVal val="ppt_x"/>
                                          </p:val>
                                        </p:tav>
                                      </p:tavLst>
                                    </p:anim>
                                    <p:anim calcmode="lin" valueType="num">
                                      <p:cBhvr additive="base">
                                        <p:cTn id="523" dur="5000"/>
                                        <p:tgtEl>
                                          <p:spTgt spid="52"/>
                                        </p:tgtEl>
                                        <p:attrNameLst>
                                          <p:attrName>ppt_y</p:attrName>
                                        </p:attrNameLst>
                                      </p:cBhvr>
                                      <p:tavLst>
                                        <p:tav tm="0">
                                          <p:val>
                                            <p:strVal val="ppt_y"/>
                                          </p:val>
                                        </p:tav>
                                        <p:tav tm="100000">
                                          <p:val>
                                            <p:strVal val="1+ppt_h/2"/>
                                          </p:val>
                                        </p:tav>
                                      </p:tavLst>
                                    </p:anim>
                                    <p:set>
                                      <p:cBhvr>
                                        <p:cTn id="524" dur="1" fill="hold">
                                          <p:stCondLst>
                                            <p:cond delay="4999"/>
                                          </p:stCondLst>
                                        </p:cTn>
                                        <p:tgtEl>
                                          <p:spTgt spid="52"/>
                                        </p:tgtEl>
                                        <p:attrNameLst>
                                          <p:attrName>style.visibility</p:attrName>
                                        </p:attrNameLst>
                                      </p:cBhvr>
                                      <p:to>
                                        <p:strVal val="hidden"/>
                                      </p:to>
                                    </p:set>
                                  </p:childTnLst>
                                </p:cTn>
                              </p:par>
                              <p:par>
                                <p:cTn id="525" presetID="2" presetClass="exit" presetSubtype="4" fill="hold" grpId="2" nodeType="withEffect">
                                  <p:stCondLst>
                                    <p:cond delay="0"/>
                                  </p:stCondLst>
                                  <p:iterate type="lt">
                                    <p:tmPct val="0"/>
                                  </p:iterate>
                                  <p:childTnLst>
                                    <p:anim calcmode="lin" valueType="num">
                                      <p:cBhvr additive="base">
                                        <p:cTn id="526" dur="5000"/>
                                        <p:tgtEl>
                                          <p:spTgt spid="53"/>
                                        </p:tgtEl>
                                        <p:attrNameLst>
                                          <p:attrName>ppt_x</p:attrName>
                                        </p:attrNameLst>
                                      </p:cBhvr>
                                      <p:tavLst>
                                        <p:tav tm="0">
                                          <p:val>
                                            <p:strVal val="ppt_x"/>
                                          </p:val>
                                        </p:tav>
                                        <p:tav tm="100000">
                                          <p:val>
                                            <p:strVal val="ppt_x"/>
                                          </p:val>
                                        </p:tav>
                                      </p:tavLst>
                                    </p:anim>
                                    <p:anim calcmode="lin" valueType="num">
                                      <p:cBhvr additive="base">
                                        <p:cTn id="527" dur="5000"/>
                                        <p:tgtEl>
                                          <p:spTgt spid="53"/>
                                        </p:tgtEl>
                                        <p:attrNameLst>
                                          <p:attrName>ppt_y</p:attrName>
                                        </p:attrNameLst>
                                      </p:cBhvr>
                                      <p:tavLst>
                                        <p:tav tm="0">
                                          <p:val>
                                            <p:strVal val="ppt_y"/>
                                          </p:val>
                                        </p:tav>
                                        <p:tav tm="100000">
                                          <p:val>
                                            <p:strVal val="1+ppt_h/2"/>
                                          </p:val>
                                        </p:tav>
                                      </p:tavLst>
                                    </p:anim>
                                    <p:set>
                                      <p:cBhvr>
                                        <p:cTn id="528" dur="1" fill="hold">
                                          <p:stCondLst>
                                            <p:cond delay="4999"/>
                                          </p:stCondLst>
                                        </p:cTn>
                                        <p:tgtEl>
                                          <p:spTgt spid="53"/>
                                        </p:tgtEl>
                                        <p:attrNameLst>
                                          <p:attrName>style.visibility</p:attrName>
                                        </p:attrNameLst>
                                      </p:cBhvr>
                                      <p:to>
                                        <p:strVal val="hidden"/>
                                      </p:to>
                                    </p:set>
                                  </p:childTnLst>
                                </p:cTn>
                              </p:par>
                              <p:par>
                                <p:cTn id="529" presetID="2" presetClass="exit" presetSubtype="4" fill="hold" grpId="2" nodeType="withEffect">
                                  <p:stCondLst>
                                    <p:cond delay="0"/>
                                  </p:stCondLst>
                                  <p:iterate type="lt">
                                    <p:tmPct val="0"/>
                                  </p:iterate>
                                  <p:childTnLst>
                                    <p:anim calcmode="lin" valueType="num">
                                      <p:cBhvr additive="base">
                                        <p:cTn id="530" dur="5000"/>
                                        <p:tgtEl>
                                          <p:spTgt spid="54"/>
                                        </p:tgtEl>
                                        <p:attrNameLst>
                                          <p:attrName>ppt_x</p:attrName>
                                        </p:attrNameLst>
                                      </p:cBhvr>
                                      <p:tavLst>
                                        <p:tav tm="0">
                                          <p:val>
                                            <p:strVal val="ppt_x"/>
                                          </p:val>
                                        </p:tav>
                                        <p:tav tm="100000">
                                          <p:val>
                                            <p:strVal val="ppt_x"/>
                                          </p:val>
                                        </p:tav>
                                      </p:tavLst>
                                    </p:anim>
                                    <p:anim calcmode="lin" valueType="num">
                                      <p:cBhvr additive="base">
                                        <p:cTn id="531" dur="5000"/>
                                        <p:tgtEl>
                                          <p:spTgt spid="54"/>
                                        </p:tgtEl>
                                        <p:attrNameLst>
                                          <p:attrName>ppt_y</p:attrName>
                                        </p:attrNameLst>
                                      </p:cBhvr>
                                      <p:tavLst>
                                        <p:tav tm="0">
                                          <p:val>
                                            <p:strVal val="ppt_y"/>
                                          </p:val>
                                        </p:tav>
                                        <p:tav tm="100000">
                                          <p:val>
                                            <p:strVal val="1+ppt_h/2"/>
                                          </p:val>
                                        </p:tav>
                                      </p:tavLst>
                                    </p:anim>
                                    <p:set>
                                      <p:cBhvr>
                                        <p:cTn id="532" dur="1" fill="hold">
                                          <p:stCondLst>
                                            <p:cond delay="4999"/>
                                          </p:stCondLst>
                                        </p:cTn>
                                        <p:tgtEl>
                                          <p:spTgt spid="54"/>
                                        </p:tgtEl>
                                        <p:attrNameLst>
                                          <p:attrName>style.visibility</p:attrName>
                                        </p:attrNameLst>
                                      </p:cBhvr>
                                      <p:to>
                                        <p:strVal val="hidden"/>
                                      </p:to>
                                    </p:set>
                                  </p:childTnLst>
                                </p:cTn>
                              </p:par>
                              <p:par>
                                <p:cTn id="533" presetID="2" presetClass="exit" presetSubtype="4" fill="hold" grpId="2" nodeType="withEffect">
                                  <p:stCondLst>
                                    <p:cond delay="0"/>
                                  </p:stCondLst>
                                  <p:iterate type="lt">
                                    <p:tmPct val="0"/>
                                  </p:iterate>
                                  <p:childTnLst>
                                    <p:anim calcmode="lin" valueType="num">
                                      <p:cBhvr additive="base">
                                        <p:cTn id="534" dur="5000"/>
                                        <p:tgtEl>
                                          <p:spTgt spid="55"/>
                                        </p:tgtEl>
                                        <p:attrNameLst>
                                          <p:attrName>ppt_x</p:attrName>
                                        </p:attrNameLst>
                                      </p:cBhvr>
                                      <p:tavLst>
                                        <p:tav tm="0">
                                          <p:val>
                                            <p:strVal val="ppt_x"/>
                                          </p:val>
                                        </p:tav>
                                        <p:tav tm="100000">
                                          <p:val>
                                            <p:strVal val="ppt_x"/>
                                          </p:val>
                                        </p:tav>
                                      </p:tavLst>
                                    </p:anim>
                                    <p:anim calcmode="lin" valueType="num">
                                      <p:cBhvr additive="base">
                                        <p:cTn id="535" dur="5000"/>
                                        <p:tgtEl>
                                          <p:spTgt spid="55"/>
                                        </p:tgtEl>
                                        <p:attrNameLst>
                                          <p:attrName>ppt_y</p:attrName>
                                        </p:attrNameLst>
                                      </p:cBhvr>
                                      <p:tavLst>
                                        <p:tav tm="0">
                                          <p:val>
                                            <p:strVal val="ppt_y"/>
                                          </p:val>
                                        </p:tav>
                                        <p:tav tm="100000">
                                          <p:val>
                                            <p:strVal val="1+ppt_h/2"/>
                                          </p:val>
                                        </p:tav>
                                      </p:tavLst>
                                    </p:anim>
                                    <p:set>
                                      <p:cBhvr>
                                        <p:cTn id="536" dur="1" fill="hold">
                                          <p:stCondLst>
                                            <p:cond delay="4999"/>
                                          </p:stCondLst>
                                        </p:cTn>
                                        <p:tgtEl>
                                          <p:spTgt spid="55"/>
                                        </p:tgtEl>
                                        <p:attrNameLst>
                                          <p:attrName>style.visibility</p:attrName>
                                        </p:attrNameLst>
                                      </p:cBhvr>
                                      <p:to>
                                        <p:strVal val="hidden"/>
                                      </p:to>
                                    </p:set>
                                  </p:childTnLst>
                                </p:cTn>
                              </p:par>
                              <p:par>
                                <p:cTn id="537" presetID="2" presetClass="exit" presetSubtype="4" fill="hold" grpId="2" nodeType="withEffect">
                                  <p:stCondLst>
                                    <p:cond delay="0"/>
                                  </p:stCondLst>
                                  <p:iterate type="lt">
                                    <p:tmPct val="0"/>
                                  </p:iterate>
                                  <p:childTnLst>
                                    <p:anim calcmode="lin" valueType="num">
                                      <p:cBhvr additive="base">
                                        <p:cTn id="538" dur="5000"/>
                                        <p:tgtEl>
                                          <p:spTgt spid="56"/>
                                        </p:tgtEl>
                                        <p:attrNameLst>
                                          <p:attrName>ppt_x</p:attrName>
                                        </p:attrNameLst>
                                      </p:cBhvr>
                                      <p:tavLst>
                                        <p:tav tm="0">
                                          <p:val>
                                            <p:strVal val="ppt_x"/>
                                          </p:val>
                                        </p:tav>
                                        <p:tav tm="100000">
                                          <p:val>
                                            <p:strVal val="ppt_x"/>
                                          </p:val>
                                        </p:tav>
                                      </p:tavLst>
                                    </p:anim>
                                    <p:anim calcmode="lin" valueType="num">
                                      <p:cBhvr additive="base">
                                        <p:cTn id="539" dur="5000"/>
                                        <p:tgtEl>
                                          <p:spTgt spid="56"/>
                                        </p:tgtEl>
                                        <p:attrNameLst>
                                          <p:attrName>ppt_y</p:attrName>
                                        </p:attrNameLst>
                                      </p:cBhvr>
                                      <p:tavLst>
                                        <p:tav tm="0">
                                          <p:val>
                                            <p:strVal val="ppt_y"/>
                                          </p:val>
                                        </p:tav>
                                        <p:tav tm="100000">
                                          <p:val>
                                            <p:strVal val="1+ppt_h/2"/>
                                          </p:val>
                                        </p:tav>
                                      </p:tavLst>
                                    </p:anim>
                                    <p:set>
                                      <p:cBhvr>
                                        <p:cTn id="540" dur="1" fill="hold">
                                          <p:stCondLst>
                                            <p:cond delay="4999"/>
                                          </p:stCondLst>
                                        </p:cTn>
                                        <p:tgtEl>
                                          <p:spTgt spid="56"/>
                                        </p:tgtEl>
                                        <p:attrNameLst>
                                          <p:attrName>style.visibility</p:attrName>
                                        </p:attrNameLst>
                                      </p:cBhvr>
                                      <p:to>
                                        <p:strVal val="hidden"/>
                                      </p:to>
                                    </p:set>
                                  </p:childTnLst>
                                </p:cTn>
                              </p:par>
                              <p:par>
                                <p:cTn id="541" presetID="2" presetClass="exit" presetSubtype="4" fill="hold" grpId="2" nodeType="withEffect">
                                  <p:stCondLst>
                                    <p:cond delay="0"/>
                                  </p:stCondLst>
                                  <p:iterate type="lt">
                                    <p:tmPct val="0"/>
                                  </p:iterate>
                                  <p:childTnLst>
                                    <p:anim calcmode="lin" valueType="num">
                                      <p:cBhvr additive="base">
                                        <p:cTn id="542" dur="5000"/>
                                        <p:tgtEl>
                                          <p:spTgt spid="57"/>
                                        </p:tgtEl>
                                        <p:attrNameLst>
                                          <p:attrName>ppt_x</p:attrName>
                                        </p:attrNameLst>
                                      </p:cBhvr>
                                      <p:tavLst>
                                        <p:tav tm="0">
                                          <p:val>
                                            <p:strVal val="ppt_x"/>
                                          </p:val>
                                        </p:tav>
                                        <p:tav tm="100000">
                                          <p:val>
                                            <p:strVal val="ppt_x"/>
                                          </p:val>
                                        </p:tav>
                                      </p:tavLst>
                                    </p:anim>
                                    <p:anim calcmode="lin" valueType="num">
                                      <p:cBhvr additive="base">
                                        <p:cTn id="543" dur="5000"/>
                                        <p:tgtEl>
                                          <p:spTgt spid="57"/>
                                        </p:tgtEl>
                                        <p:attrNameLst>
                                          <p:attrName>ppt_y</p:attrName>
                                        </p:attrNameLst>
                                      </p:cBhvr>
                                      <p:tavLst>
                                        <p:tav tm="0">
                                          <p:val>
                                            <p:strVal val="ppt_y"/>
                                          </p:val>
                                        </p:tav>
                                        <p:tav tm="100000">
                                          <p:val>
                                            <p:strVal val="1+ppt_h/2"/>
                                          </p:val>
                                        </p:tav>
                                      </p:tavLst>
                                    </p:anim>
                                    <p:set>
                                      <p:cBhvr>
                                        <p:cTn id="544" dur="1" fill="hold">
                                          <p:stCondLst>
                                            <p:cond delay="4999"/>
                                          </p:stCondLst>
                                        </p:cTn>
                                        <p:tgtEl>
                                          <p:spTgt spid="57"/>
                                        </p:tgtEl>
                                        <p:attrNameLst>
                                          <p:attrName>style.visibility</p:attrName>
                                        </p:attrNameLst>
                                      </p:cBhvr>
                                      <p:to>
                                        <p:strVal val="hidden"/>
                                      </p:to>
                                    </p:set>
                                  </p:childTnLst>
                                </p:cTn>
                              </p:par>
                              <p:par>
                                <p:cTn id="545" presetID="2" presetClass="exit" presetSubtype="4" fill="hold" grpId="2" nodeType="withEffect">
                                  <p:stCondLst>
                                    <p:cond delay="0"/>
                                  </p:stCondLst>
                                  <p:iterate type="lt">
                                    <p:tmPct val="0"/>
                                  </p:iterate>
                                  <p:childTnLst>
                                    <p:anim calcmode="lin" valueType="num">
                                      <p:cBhvr additive="base">
                                        <p:cTn id="546" dur="5000"/>
                                        <p:tgtEl>
                                          <p:spTgt spid="58"/>
                                        </p:tgtEl>
                                        <p:attrNameLst>
                                          <p:attrName>ppt_x</p:attrName>
                                        </p:attrNameLst>
                                      </p:cBhvr>
                                      <p:tavLst>
                                        <p:tav tm="0">
                                          <p:val>
                                            <p:strVal val="ppt_x"/>
                                          </p:val>
                                        </p:tav>
                                        <p:tav tm="100000">
                                          <p:val>
                                            <p:strVal val="ppt_x"/>
                                          </p:val>
                                        </p:tav>
                                      </p:tavLst>
                                    </p:anim>
                                    <p:anim calcmode="lin" valueType="num">
                                      <p:cBhvr additive="base">
                                        <p:cTn id="547" dur="5000"/>
                                        <p:tgtEl>
                                          <p:spTgt spid="58"/>
                                        </p:tgtEl>
                                        <p:attrNameLst>
                                          <p:attrName>ppt_y</p:attrName>
                                        </p:attrNameLst>
                                      </p:cBhvr>
                                      <p:tavLst>
                                        <p:tav tm="0">
                                          <p:val>
                                            <p:strVal val="ppt_y"/>
                                          </p:val>
                                        </p:tav>
                                        <p:tav tm="100000">
                                          <p:val>
                                            <p:strVal val="1+ppt_h/2"/>
                                          </p:val>
                                        </p:tav>
                                      </p:tavLst>
                                    </p:anim>
                                    <p:set>
                                      <p:cBhvr>
                                        <p:cTn id="548" dur="1" fill="hold">
                                          <p:stCondLst>
                                            <p:cond delay="4999"/>
                                          </p:stCondLst>
                                        </p:cTn>
                                        <p:tgtEl>
                                          <p:spTgt spid="58"/>
                                        </p:tgtEl>
                                        <p:attrNameLst>
                                          <p:attrName>style.visibility</p:attrName>
                                        </p:attrNameLst>
                                      </p:cBhvr>
                                      <p:to>
                                        <p:strVal val="hidden"/>
                                      </p:to>
                                    </p:set>
                                  </p:childTnLst>
                                </p:cTn>
                              </p:par>
                              <p:par>
                                <p:cTn id="549" presetID="19" presetClass="exit" presetSubtype="10" fill="hold" grpId="3" nodeType="withEffect">
                                  <p:stCondLst>
                                    <p:cond delay="0"/>
                                  </p:stCondLst>
                                  <p:iterate type="lt">
                                    <p:tmPct val="0"/>
                                  </p:iterate>
                                  <p:childTnLst>
                                    <p:anim calcmode="lin" valueType="num">
                                      <p:cBhvr>
                                        <p:cTn id="550" dur="5000"/>
                                        <p:tgtEl>
                                          <p:spTgt spid="5"/>
                                        </p:tgtEl>
                                        <p:attrNameLst>
                                          <p:attrName>ppt_h</p:attrName>
                                        </p:attrNameLst>
                                      </p:cBhvr>
                                      <p:tavLst>
                                        <p:tav tm="0">
                                          <p:val>
                                            <p:strVal val="ppt_h"/>
                                          </p:val>
                                        </p:tav>
                                        <p:tav tm="100000">
                                          <p:val>
                                            <p:strVal val="ppt_h"/>
                                          </p:val>
                                        </p:tav>
                                      </p:tavLst>
                                    </p:anim>
                                    <p:anim calcmode="lin" valueType="num">
                                      <p:cBhvr>
                                        <p:cTn id="551"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4999"/>
                                          </p:stCondLst>
                                        </p:cTn>
                                        <p:tgtEl>
                                          <p:spTgt spid="5"/>
                                        </p:tgtEl>
                                        <p:attrNameLst>
                                          <p:attrName>style.visibility</p:attrName>
                                        </p:attrNameLst>
                                      </p:cBhvr>
                                      <p:to>
                                        <p:strVal val="hidden"/>
                                      </p:to>
                                    </p:set>
                                  </p:childTnLst>
                                </p:cTn>
                              </p:par>
                              <p:par>
                                <p:cTn id="553" presetID="19" presetClass="exit" presetSubtype="10" fill="hold" grpId="3" nodeType="withEffect">
                                  <p:stCondLst>
                                    <p:cond delay="0"/>
                                  </p:stCondLst>
                                  <p:iterate type="lt">
                                    <p:tmPct val="0"/>
                                  </p:iterate>
                                  <p:childTnLst>
                                    <p:anim calcmode="lin" valueType="num">
                                      <p:cBhvr>
                                        <p:cTn id="554" dur="5000"/>
                                        <p:tgtEl>
                                          <p:spTgt spid="6"/>
                                        </p:tgtEl>
                                        <p:attrNameLst>
                                          <p:attrName>ppt_h</p:attrName>
                                        </p:attrNameLst>
                                      </p:cBhvr>
                                      <p:tavLst>
                                        <p:tav tm="0">
                                          <p:val>
                                            <p:strVal val="ppt_h"/>
                                          </p:val>
                                        </p:tav>
                                        <p:tav tm="100000">
                                          <p:val>
                                            <p:strVal val="ppt_h"/>
                                          </p:val>
                                        </p:tav>
                                      </p:tavLst>
                                    </p:anim>
                                    <p:anim calcmode="lin" valueType="num">
                                      <p:cBhvr>
                                        <p:cTn id="55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4999"/>
                                          </p:stCondLst>
                                        </p:cTn>
                                        <p:tgtEl>
                                          <p:spTgt spid="6"/>
                                        </p:tgtEl>
                                        <p:attrNameLst>
                                          <p:attrName>style.visibility</p:attrName>
                                        </p:attrNameLst>
                                      </p:cBhvr>
                                      <p:to>
                                        <p:strVal val="hidden"/>
                                      </p:to>
                                    </p:set>
                                  </p:childTnLst>
                                </p:cTn>
                              </p:par>
                              <p:par>
                                <p:cTn id="557" presetID="19" presetClass="exit" presetSubtype="10" fill="hold" grpId="3" nodeType="withEffect">
                                  <p:stCondLst>
                                    <p:cond delay="0"/>
                                  </p:stCondLst>
                                  <p:iterate type="lt">
                                    <p:tmPct val="0"/>
                                  </p:iterate>
                                  <p:childTnLst>
                                    <p:anim calcmode="lin" valueType="num">
                                      <p:cBhvr>
                                        <p:cTn id="558" dur="5000"/>
                                        <p:tgtEl>
                                          <p:spTgt spid="7"/>
                                        </p:tgtEl>
                                        <p:attrNameLst>
                                          <p:attrName>ppt_h</p:attrName>
                                        </p:attrNameLst>
                                      </p:cBhvr>
                                      <p:tavLst>
                                        <p:tav tm="0">
                                          <p:val>
                                            <p:strVal val="ppt_h"/>
                                          </p:val>
                                        </p:tav>
                                        <p:tav tm="100000">
                                          <p:val>
                                            <p:strVal val="ppt_h"/>
                                          </p:val>
                                        </p:tav>
                                      </p:tavLst>
                                    </p:anim>
                                    <p:anim calcmode="lin" valueType="num">
                                      <p:cBhvr>
                                        <p:cTn id="559"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4999"/>
                                          </p:stCondLst>
                                        </p:cTn>
                                        <p:tgtEl>
                                          <p:spTgt spid="7"/>
                                        </p:tgtEl>
                                        <p:attrNameLst>
                                          <p:attrName>style.visibility</p:attrName>
                                        </p:attrNameLst>
                                      </p:cBhvr>
                                      <p:to>
                                        <p:strVal val="hidden"/>
                                      </p:to>
                                    </p:set>
                                  </p:childTnLst>
                                </p:cTn>
                              </p:par>
                              <p:par>
                                <p:cTn id="561" presetID="19" presetClass="exit" presetSubtype="10" fill="hold" grpId="3" nodeType="withEffect">
                                  <p:stCondLst>
                                    <p:cond delay="0"/>
                                  </p:stCondLst>
                                  <p:iterate type="lt">
                                    <p:tmPct val="0"/>
                                  </p:iterate>
                                  <p:childTnLst>
                                    <p:anim calcmode="lin" valueType="num">
                                      <p:cBhvr>
                                        <p:cTn id="562" dur="5000"/>
                                        <p:tgtEl>
                                          <p:spTgt spid="8"/>
                                        </p:tgtEl>
                                        <p:attrNameLst>
                                          <p:attrName>ppt_h</p:attrName>
                                        </p:attrNameLst>
                                      </p:cBhvr>
                                      <p:tavLst>
                                        <p:tav tm="0">
                                          <p:val>
                                            <p:strVal val="ppt_h"/>
                                          </p:val>
                                        </p:tav>
                                        <p:tav tm="100000">
                                          <p:val>
                                            <p:strVal val="ppt_h"/>
                                          </p:val>
                                        </p:tav>
                                      </p:tavLst>
                                    </p:anim>
                                    <p:anim calcmode="lin" valueType="num">
                                      <p:cBhvr>
                                        <p:cTn id="563"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4999"/>
                                          </p:stCondLst>
                                        </p:cTn>
                                        <p:tgtEl>
                                          <p:spTgt spid="8"/>
                                        </p:tgtEl>
                                        <p:attrNameLst>
                                          <p:attrName>style.visibility</p:attrName>
                                        </p:attrNameLst>
                                      </p:cBhvr>
                                      <p:to>
                                        <p:strVal val="hidden"/>
                                      </p:to>
                                    </p:set>
                                  </p:childTnLst>
                                </p:cTn>
                              </p:par>
                              <p:par>
                                <p:cTn id="565" presetID="19" presetClass="exit" presetSubtype="10" fill="hold" grpId="3" nodeType="withEffect">
                                  <p:stCondLst>
                                    <p:cond delay="0"/>
                                  </p:stCondLst>
                                  <p:iterate type="lt">
                                    <p:tmPct val="0"/>
                                  </p:iterate>
                                  <p:childTnLst>
                                    <p:anim calcmode="lin" valueType="num">
                                      <p:cBhvr>
                                        <p:cTn id="566" dur="5000"/>
                                        <p:tgtEl>
                                          <p:spTgt spid="9"/>
                                        </p:tgtEl>
                                        <p:attrNameLst>
                                          <p:attrName>ppt_h</p:attrName>
                                        </p:attrNameLst>
                                      </p:cBhvr>
                                      <p:tavLst>
                                        <p:tav tm="0">
                                          <p:val>
                                            <p:strVal val="ppt_h"/>
                                          </p:val>
                                        </p:tav>
                                        <p:tav tm="100000">
                                          <p:val>
                                            <p:strVal val="ppt_h"/>
                                          </p:val>
                                        </p:tav>
                                      </p:tavLst>
                                    </p:anim>
                                    <p:anim calcmode="lin" valueType="num">
                                      <p:cBhvr>
                                        <p:cTn id="567"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4999"/>
                                          </p:stCondLst>
                                        </p:cTn>
                                        <p:tgtEl>
                                          <p:spTgt spid="9"/>
                                        </p:tgtEl>
                                        <p:attrNameLst>
                                          <p:attrName>style.visibility</p:attrName>
                                        </p:attrNameLst>
                                      </p:cBhvr>
                                      <p:to>
                                        <p:strVal val="hidden"/>
                                      </p:to>
                                    </p:set>
                                  </p:childTnLst>
                                </p:cTn>
                              </p:par>
                              <p:par>
                                <p:cTn id="569" presetID="19" presetClass="exit" presetSubtype="10" fill="hold" grpId="3" nodeType="withEffect">
                                  <p:stCondLst>
                                    <p:cond delay="0"/>
                                  </p:stCondLst>
                                  <p:iterate type="lt">
                                    <p:tmPct val="0"/>
                                  </p:iterate>
                                  <p:childTnLst>
                                    <p:anim calcmode="lin" valueType="num">
                                      <p:cBhvr>
                                        <p:cTn id="570" dur="5000"/>
                                        <p:tgtEl>
                                          <p:spTgt spid="10"/>
                                        </p:tgtEl>
                                        <p:attrNameLst>
                                          <p:attrName>ppt_h</p:attrName>
                                        </p:attrNameLst>
                                      </p:cBhvr>
                                      <p:tavLst>
                                        <p:tav tm="0">
                                          <p:val>
                                            <p:strVal val="ppt_h"/>
                                          </p:val>
                                        </p:tav>
                                        <p:tav tm="100000">
                                          <p:val>
                                            <p:strVal val="ppt_h"/>
                                          </p:val>
                                        </p:tav>
                                      </p:tavLst>
                                    </p:anim>
                                    <p:anim calcmode="lin" valueType="num">
                                      <p:cBhvr>
                                        <p:cTn id="571"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4999"/>
                                          </p:stCondLst>
                                        </p:cTn>
                                        <p:tgtEl>
                                          <p:spTgt spid="10"/>
                                        </p:tgtEl>
                                        <p:attrNameLst>
                                          <p:attrName>style.visibility</p:attrName>
                                        </p:attrNameLst>
                                      </p:cBhvr>
                                      <p:to>
                                        <p:strVal val="hidden"/>
                                      </p:to>
                                    </p:set>
                                  </p:childTnLst>
                                </p:cTn>
                              </p:par>
                              <p:par>
                                <p:cTn id="573" presetID="19" presetClass="exit" presetSubtype="10" fill="hold" grpId="3" nodeType="withEffect">
                                  <p:stCondLst>
                                    <p:cond delay="0"/>
                                  </p:stCondLst>
                                  <p:iterate type="lt">
                                    <p:tmPct val="0"/>
                                  </p:iterate>
                                  <p:childTnLst>
                                    <p:anim calcmode="lin" valueType="num">
                                      <p:cBhvr>
                                        <p:cTn id="574" dur="5000"/>
                                        <p:tgtEl>
                                          <p:spTgt spid="11"/>
                                        </p:tgtEl>
                                        <p:attrNameLst>
                                          <p:attrName>ppt_h</p:attrName>
                                        </p:attrNameLst>
                                      </p:cBhvr>
                                      <p:tavLst>
                                        <p:tav tm="0">
                                          <p:val>
                                            <p:strVal val="ppt_h"/>
                                          </p:val>
                                        </p:tav>
                                        <p:tav tm="100000">
                                          <p:val>
                                            <p:strVal val="ppt_h"/>
                                          </p:val>
                                        </p:tav>
                                      </p:tavLst>
                                    </p:anim>
                                    <p:anim calcmode="lin" valueType="num">
                                      <p:cBhvr>
                                        <p:cTn id="575"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4999"/>
                                          </p:stCondLst>
                                        </p:cTn>
                                        <p:tgtEl>
                                          <p:spTgt spid="11"/>
                                        </p:tgtEl>
                                        <p:attrNameLst>
                                          <p:attrName>style.visibility</p:attrName>
                                        </p:attrNameLst>
                                      </p:cBhvr>
                                      <p:to>
                                        <p:strVal val="hidden"/>
                                      </p:to>
                                    </p:set>
                                  </p:childTnLst>
                                </p:cTn>
                              </p:par>
                              <p:par>
                                <p:cTn id="577" presetID="19" presetClass="exit" presetSubtype="10" fill="hold" grpId="3" nodeType="withEffect">
                                  <p:stCondLst>
                                    <p:cond delay="0"/>
                                  </p:stCondLst>
                                  <p:iterate type="lt">
                                    <p:tmPct val="0"/>
                                  </p:iterate>
                                  <p:childTnLst>
                                    <p:anim calcmode="lin" valueType="num">
                                      <p:cBhvr>
                                        <p:cTn id="578" dur="5000"/>
                                        <p:tgtEl>
                                          <p:spTgt spid="12"/>
                                        </p:tgtEl>
                                        <p:attrNameLst>
                                          <p:attrName>ppt_h</p:attrName>
                                        </p:attrNameLst>
                                      </p:cBhvr>
                                      <p:tavLst>
                                        <p:tav tm="0">
                                          <p:val>
                                            <p:strVal val="ppt_h"/>
                                          </p:val>
                                        </p:tav>
                                        <p:tav tm="100000">
                                          <p:val>
                                            <p:strVal val="ppt_h"/>
                                          </p:val>
                                        </p:tav>
                                      </p:tavLst>
                                    </p:anim>
                                    <p:anim calcmode="lin" valueType="num">
                                      <p:cBhvr>
                                        <p:cTn id="579"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4999"/>
                                          </p:stCondLst>
                                        </p:cTn>
                                        <p:tgtEl>
                                          <p:spTgt spid="12"/>
                                        </p:tgtEl>
                                        <p:attrNameLst>
                                          <p:attrName>style.visibility</p:attrName>
                                        </p:attrNameLst>
                                      </p:cBhvr>
                                      <p:to>
                                        <p:strVal val="hidden"/>
                                      </p:to>
                                    </p:set>
                                  </p:childTnLst>
                                </p:cTn>
                              </p:par>
                              <p:par>
                                <p:cTn id="581" presetID="19" presetClass="exit" presetSubtype="10" fill="hold" grpId="3" nodeType="withEffect">
                                  <p:stCondLst>
                                    <p:cond delay="0"/>
                                  </p:stCondLst>
                                  <p:iterate type="lt">
                                    <p:tmPct val="0"/>
                                  </p:iterate>
                                  <p:childTnLst>
                                    <p:anim calcmode="lin" valueType="num">
                                      <p:cBhvr>
                                        <p:cTn id="582" dur="5000"/>
                                        <p:tgtEl>
                                          <p:spTgt spid="13"/>
                                        </p:tgtEl>
                                        <p:attrNameLst>
                                          <p:attrName>ppt_h</p:attrName>
                                        </p:attrNameLst>
                                      </p:cBhvr>
                                      <p:tavLst>
                                        <p:tav tm="0">
                                          <p:val>
                                            <p:strVal val="ppt_h"/>
                                          </p:val>
                                        </p:tav>
                                        <p:tav tm="100000">
                                          <p:val>
                                            <p:strVal val="ppt_h"/>
                                          </p:val>
                                        </p:tav>
                                      </p:tavLst>
                                    </p:anim>
                                    <p:anim calcmode="lin" valueType="num">
                                      <p:cBhvr>
                                        <p:cTn id="583"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4999"/>
                                          </p:stCondLst>
                                        </p:cTn>
                                        <p:tgtEl>
                                          <p:spTgt spid="13"/>
                                        </p:tgtEl>
                                        <p:attrNameLst>
                                          <p:attrName>style.visibility</p:attrName>
                                        </p:attrNameLst>
                                      </p:cBhvr>
                                      <p:to>
                                        <p:strVal val="hidden"/>
                                      </p:to>
                                    </p:set>
                                  </p:childTnLst>
                                </p:cTn>
                              </p:par>
                              <p:par>
                                <p:cTn id="585" presetID="19" presetClass="exit" presetSubtype="10" fill="hold" grpId="3" nodeType="withEffect">
                                  <p:stCondLst>
                                    <p:cond delay="0"/>
                                  </p:stCondLst>
                                  <p:iterate type="lt">
                                    <p:tmPct val="0"/>
                                  </p:iterate>
                                  <p:childTnLst>
                                    <p:anim calcmode="lin" valueType="num">
                                      <p:cBhvr>
                                        <p:cTn id="586" dur="5000"/>
                                        <p:tgtEl>
                                          <p:spTgt spid="14"/>
                                        </p:tgtEl>
                                        <p:attrNameLst>
                                          <p:attrName>ppt_h</p:attrName>
                                        </p:attrNameLst>
                                      </p:cBhvr>
                                      <p:tavLst>
                                        <p:tav tm="0">
                                          <p:val>
                                            <p:strVal val="ppt_h"/>
                                          </p:val>
                                        </p:tav>
                                        <p:tav tm="100000">
                                          <p:val>
                                            <p:strVal val="ppt_h"/>
                                          </p:val>
                                        </p:tav>
                                      </p:tavLst>
                                    </p:anim>
                                    <p:anim calcmode="lin" valueType="num">
                                      <p:cBhvr>
                                        <p:cTn id="587"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4999"/>
                                          </p:stCondLst>
                                        </p:cTn>
                                        <p:tgtEl>
                                          <p:spTgt spid="14"/>
                                        </p:tgtEl>
                                        <p:attrNameLst>
                                          <p:attrName>style.visibility</p:attrName>
                                        </p:attrNameLst>
                                      </p:cBhvr>
                                      <p:to>
                                        <p:strVal val="hidden"/>
                                      </p:to>
                                    </p:set>
                                  </p:childTnLst>
                                </p:cTn>
                              </p:par>
                              <p:par>
                                <p:cTn id="589" presetID="19" presetClass="exit" presetSubtype="10" fill="hold" grpId="3" nodeType="withEffect">
                                  <p:stCondLst>
                                    <p:cond delay="0"/>
                                  </p:stCondLst>
                                  <p:iterate type="lt">
                                    <p:tmPct val="0"/>
                                  </p:iterate>
                                  <p:childTnLst>
                                    <p:anim calcmode="lin" valueType="num">
                                      <p:cBhvr>
                                        <p:cTn id="590" dur="5000"/>
                                        <p:tgtEl>
                                          <p:spTgt spid="15"/>
                                        </p:tgtEl>
                                        <p:attrNameLst>
                                          <p:attrName>ppt_h</p:attrName>
                                        </p:attrNameLst>
                                      </p:cBhvr>
                                      <p:tavLst>
                                        <p:tav tm="0">
                                          <p:val>
                                            <p:strVal val="ppt_h"/>
                                          </p:val>
                                        </p:tav>
                                        <p:tav tm="100000">
                                          <p:val>
                                            <p:strVal val="ppt_h"/>
                                          </p:val>
                                        </p:tav>
                                      </p:tavLst>
                                    </p:anim>
                                    <p:anim calcmode="lin" valueType="num">
                                      <p:cBhvr>
                                        <p:cTn id="591"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4999"/>
                                          </p:stCondLst>
                                        </p:cTn>
                                        <p:tgtEl>
                                          <p:spTgt spid="15"/>
                                        </p:tgtEl>
                                        <p:attrNameLst>
                                          <p:attrName>style.visibility</p:attrName>
                                        </p:attrNameLst>
                                      </p:cBhvr>
                                      <p:to>
                                        <p:strVal val="hidden"/>
                                      </p:to>
                                    </p:set>
                                  </p:childTnLst>
                                </p:cTn>
                              </p:par>
                              <p:par>
                                <p:cTn id="593" presetID="19" presetClass="exit" presetSubtype="10" fill="hold" grpId="3" nodeType="withEffect">
                                  <p:stCondLst>
                                    <p:cond delay="0"/>
                                  </p:stCondLst>
                                  <p:iterate type="lt">
                                    <p:tmPct val="0"/>
                                  </p:iterate>
                                  <p:childTnLst>
                                    <p:anim calcmode="lin" valueType="num">
                                      <p:cBhvr>
                                        <p:cTn id="594" dur="5000"/>
                                        <p:tgtEl>
                                          <p:spTgt spid="16"/>
                                        </p:tgtEl>
                                        <p:attrNameLst>
                                          <p:attrName>ppt_h</p:attrName>
                                        </p:attrNameLst>
                                      </p:cBhvr>
                                      <p:tavLst>
                                        <p:tav tm="0">
                                          <p:val>
                                            <p:strVal val="ppt_h"/>
                                          </p:val>
                                        </p:tav>
                                        <p:tav tm="100000">
                                          <p:val>
                                            <p:strVal val="ppt_h"/>
                                          </p:val>
                                        </p:tav>
                                      </p:tavLst>
                                    </p:anim>
                                    <p:anim calcmode="lin" valueType="num">
                                      <p:cBhvr>
                                        <p:cTn id="595"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4999"/>
                                          </p:stCondLst>
                                        </p:cTn>
                                        <p:tgtEl>
                                          <p:spTgt spid="16"/>
                                        </p:tgtEl>
                                        <p:attrNameLst>
                                          <p:attrName>style.visibility</p:attrName>
                                        </p:attrNameLst>
                                      </p:cBhvr>
                                      <p:to>
                                        <p:strVal val="hidden"/>
                                      </p:to>
                                    </p:set>
                                  </p:childTnLst>
                                </p:cTn>
                              </p:par>
                              <p:par>
                                <p:cTn id="597" presetID="19" presetClass="exit" presetSubtype="10" fill="hold" grpId="3" nodeType="withEffect">
                                  <p:stCondLst>
                                    <p:cond delay="0"/>
                                  </p:stCondLst>
                                  <p:iterate type="lt">
                                    <p:tmPct val="0"/>
                                  </p:iterate>
                                  <p:childTnLst>
                                    <p:anim calcmode="lin" valueType="num">
                                      <p:cBhvr>
                                        <p:cTn id="598" dur="5000"/>
                                        <p:tgtEl>
                                          <p:spTgt spid="17"/>
                                        </p:tgtEl>
                                        <p:attrNameLst>
                                          <p:attrName>ppt_h</p:attrName>
                                        </p:attrNameLst>
                                      </p:cBhvr>
                                      <p:tavLst>
                                        <p:tav tm="0">
                                          <p:val>
                                            <p:strVal val="ppt_h"/>
                                          </p:val>
                                        </p:tav>
                                        <p:tav tm="100000">
                                          <p:val>
                                            <p:strVal val="ppt_h"/>
                                          </p:val>
                                        </p:tav>
                                      </p:tavLst>
                                    </p:anim>
                                    <p:anim calcmode="lin" valueType="num">
                                      <p:cBhvr>
                                        <p:cTn id="599"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4999"/>
                                          </p:stCondLst>
                                        </p:cTn>
                                        <p:tgtEl>
                                          <p:spTgt spid="17"/>
                                        </p:tgtEl>
                                        <p:attrNameLst>
                                          <p:attrName>style.visibility</p:attrName>
                                        </p:attrNameLst>
                                      </p:cBhvr>
                                      <p:to>
                                        <p:strVal val="hidden"/>
                                      </p:to>
                                    </p:set>
                                  </p:childTnLst>
                                </p:cTn>
                              </p:par>
                              <p:par>
                                <p:cTn id="601" presetID="19" presetClass="exit" presetSubtype="10" fill="hold" grpId="3" nodeType="withEffect">
                                  <p:stCondLst>
                                    <p:cond delay="0"/>
                                  </p:stCondLst>
                                  <p:iterate type="lt">
                                    <p:tmPct val="0"/>
                                  </p:iterate>
                                  <p:childTnLst>
                                    <p:anim calcmode="lin" valueType="num">
                                      <p:cBhvr>
                                        <p:cTn id="602" dur="5000"/>
                                        <p:tgtEl>
                                          <p:spTgt spid="18"/>
                                        </p:tgtEl>
                                        <p:attrNameLst>
                                          <p:attrName>ppt_h</p:attrName>
                                        </p:attrNameLst>
                                      </p:cBhvr>
                                      <p:tavLst>
                                        <p:tav tm="0">
                                          <p:val>
                                            <p:strVal val="ppt_h"/>
                                          </p:val>
                                        </p:tav>
                                        <p:tav tm="100000">
                                          <p:val>
                                            <p:strVal val="ppt_h"/>
                                          </p:val>
                                        </p:tav>
                                      </p:tavLst>
                                    </p:anim>
                                    <p:anim calcmode="lin" valueType="num">
                                      <p:cBhvr>
                                        <p:cTn id="603"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4999"/>
                                          </p:stCondLst>
                                        </p:cTn>
                                        <p:tgtEl>
                                          <p:spTgt spid="18"/>
                                        </p:tgtEl>
                                        <p:attrNameLst>
                                          <p:attrName>style.visibility</p:attrName>
                                        </p:attrNameLst>
                                      </p:cBhvr>
                                      <p:to>
                                        <p:strVal val="hidden"/>
                                      </p:to>
                                    </p:set>
                                  </p:childTnLst>
                                </p:cTn>
                              </p:par>
                              <p:par>
                                <p:cTn id="605" presetID="19" presetClass="exit" presetSubtype="10" fill="hold" grpId="3" nodeType="withEffect">
                                  <p:stCondLst>
                                    <p:cond delay="0"/>
                                  </p:stCondLst>
                                  <p:iterate type="lt">
                                    <p:tmPct val="0"/>
                                  </p:iterate>
                                  <p:childTnLst>
                                    <p:anim calcmode="lin" valueType="num">
                                      <p:cBhvr>
                                        <p:cTn id="606" dur="5000"/>
                                        <p:tgtEl>
                                          <p:spTgt spid="19"/>
                                        </p:tgtEl>
                                        <p:attrNameLst>
                                          <p:attrName>ppt_h</p:attrName>
                                        </p:attrNameLst>
                                      </p:cBhvr>
                                      <p:tavLst>
                                        <p:tav tm="0">
                                          <p:val>
                                            <p:strVal val="ppt_h"/>
                                          </p:val>
                                        </p:tav>
                                        <p:tav tm="100000">
                                          <p:val>
                                            <p:strVal val="ppt_h"/>
                                          </p:val>
                                        </p:tav>
                                      </p:tavLst>
                                    </p:anim>
                                    <p:anim calcmode="lin" valueType="num">
                                      <p:cBhvr>
                                        <p:cTn id="607"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4999"/>
                                          </p:stCondLst>
                                        </p:cTn>
                                        <p:tgtEl>
                                          <p:spTgt spid="19"/>
                                        </p:tgtEl>
                                        <p:attrNameLst>
                                          <p:attrName>style.visibility</p:attrName>
                                        </p:attrNameLst>
                                      </p:cBhvr>
                                      <p:to>
                                        <p:strVal val="hidden"/>
                                      </p:to>
                                    </p:set>
                                  </p:childTnLst>
                                </p:cTn>
                              </p:par>
                              <p:par>
                                <p:cTn id="609" presetID="19" presetClass="exit" presetSubtype="10" fill="hold" grpId="3" nodeType="withEffect">
                                  <p:stCondLst>
                                    <p:cond delay="0"/>
                                  </p:stCondLst>
                                  <p:iterate type="lt">
                                    <p:tmPct val="0"/>
                                  </p:iterate>
                                  <p:childTnLst>
                                    <p:anim calcmode="lin" valueType="num">
                                      <p:cBhvr>
                                        <p:cTn id="610" dur="5000"/>
                                        <p:tgtEl>
                                          <p:spTgt spid="20"/>
                                        </p:tgtEl>
                                        <p:attrNameLst>
                                          <p:attrName>ppt_h</p:attrName>
                                        </p:attrNameLst>
                                      </p:cBhvr>
                                      <p:tavLst>
                                        <p:tav tm="0">
                                          <p:val>
                                            <p:strVal val="ppt_h"/>
                                          </p:val>
                                        </p:tav>
                                        <p:tav tm="100000">
                                          <p:val>
                                            <p:strVal val="ppt_h"/>
                                          </p:val>
                                        </p:tav>
                                      </p:tavLst>
                                    </p:anim>
                                    <p:anim calcmode="lin" valueType="num">
                                      <p:cBhvr>
                                        <p:cTn id="611"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4999"/>
                                          </p:stCondLst>
                                        </p:cTn>
                                        <p:tgtEl>
                                          <p:spTgt spid="20"/>
                                        </p:tgtEl>
                                        <p:attrNameLst>
                                          <p:attrName>style.visibility</p:attrName>
                                        </p:attrNameLst>
                                      </p:cBhvr>
                                      <p:to>
                                        <p:strVal val="hidden"/>
                                      </p:to>
                                    </p:set>
                                  </p:childTnLst>
                                </p:cTn>
                              </p:par>
                              <p:par>
                                <p:cTn id="613" presetID="19" presetClass="exit" presetSubtype="10" fill="hold" grpId="3" nodeType="withEffect">
                                  <p:stCondLst>
                                    <p:cond delay="0"/>
                                  </p:stCondLst>
                                  <p:iterate type="lt">
                                    <p:tmPct val="0"/>
                                  </p:iterate>
                                  <p:childTnLst>
                                    <p:anim calcmode="lin" valueType="num">
                                      <p:cBhvr>
                                        <p:cTn id="614" dur="5000"/>
                                        <p:tgtEl>
                                          <p:spTgt spid="21"/>
                                        </p:tgtEl>
                                        <p:attrNameLst>
                                          <p:attrName>ppt_h</p:attrName>
                                        </p:attrNameLst>
                                      </p:cBhvr>
                                      <p:tavLst>
                                        <p:tav tm="0">
                                          <p:val>
                                            <p:strVal val="ppt_h"/>
                                          </p:val>
                                        </p:tav>
                                        <p:tav tm="100000">
                                          <p:val>
                                            <p:strVal val="ppt_h"/>
                                          </p:val>
                                        </p:tav>
                                      </p:tavLst>
                                    </p:anim>
                                    <p:anim calcmode="lin" valueType="num">
                                      <p:cBhvr>
                                        <p:cTn id="615"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4999"/>
                                          </p:stCondLst>
                                        </p:cTn>
                                        <p:tgtEl>
                                          <p:spTgt spid="21"/>
                                        </p:tgtEl>
                                        <p:attrNameLst>
                                          <p:attrName>style.visibility</p:attrName>
                                        </p:attrNameLst>
                                      </p:cBhvr>
                                      <p:to>
                                        <p:strVal val="hidden"/>
                                      </p:to>
                                    </p:set>
                                  </p:childTnLst>
                                </p:cTn>
                              </p:par>
                              <p:par>
                                <p:cTn id="617" presetID="19" presetClass="exit" presetSubtype="10" fill="hold" grpId="3" nodeType="withEffect">
                                  <p:stCondLst>
                                    <p:cond delay="0"/>
                                  </p:stCondLst>
                                  <p:iterate type="lt">
                                    <p:tmPct val="0"/>
                                  </p:iterate>
                                  <p:childTnLst>
                                    <p:anim calcmode="lin" valueType="num">
                                      <p:cBhvr>
                                        <p:cTn id="618" dur="5000"/>
                                        <p:tgtEl>
                                          <p:spTgt spid="22"/>
                                        </p:tgtEl>
                                        <p:attrNameLst>
                                          <p:attrName>ppt_h</p:attrName>
                                        </p:attrNameLst>
                                      </p:cBhvr>
                                      <p:tavLst>
                                        <p:tav tm="0">
                                          <p:val>
                                            <p:strVal val="ppt_h"/>
                                          </p:val>
                                        </p:tav>
                                        <p:tav tm="100000">
                                          <p:val>
                                            <p:strVal val="ppt_h"/>
                                          </p:val>
                                        </p:tav>
                                      </p:tavLst>
                                    </p:anim>
                                    <p:anim calcmode="lin" valueType="num">
                                      <p:cBhvr>
                                        <p:cTn id="619"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4999"/>
                                          </p:stCondLst>
                                        </p:cTn>
                                        <p:tgtEl>
                                          <p:spTgt spid="22"/>
                                        </p:tgtEl>
                                        <p:attrNameLst>
                                          <p:attrName>style.visibility</p:attrName>
                                        </p:attrNameLst>
                                      </p:cBhvr>
                                      <p:to>
                                        <p:strVal val="hidden"/>
                                      </p:to>
                                    </p:set>
                                  </p:childTnLst>
                                </p:cTn>
                              </p:par>
                              <p:par>
                                <p:cTn id="621" presetID="19" presetClass="exit" presetSubtype="10" fill="hold" grpId="3" nodeType="withEffect">
                                  <p:stCondLst>
                                    <p:cond delay="0"/>
                                  </p:stCondLst>
                                  <p:iterate type="lt">
                                    <p:tmPct val="0"/>
                                  </p:iterate>
                                  <p:childTnLst>
                                    <p:anim calcmode="lin" valueType="num">
                                      <p:cBhvr>
                                        <p:cTn id="622" dur="5000"/>
                                        <p:tgtEl>
                                          <p:spTgt spid="23"/>
                                        </p:tgtEl>
                                        <p:attrNameLst>
                                          <p:attrName>ppt_h</p:attrName>
                                        </p:attrNameLst>
                                      </p:cBhvr>
                                      <p:tavLst>
                                        <p:tav tm="0">
                                          <p:val>
                                            <p:strVal val="ppt_h"/>
                                          </p:val>
                                        </p:tav>
                                        <p:tav tm="100000">
                                          <p:val>
                                            <p:strVal val="ppt_h"/>
                                          </p:val>
                                        </p:tav>
                                      </p:tavLst>
                                    </p:anim>
                                    <p:anim calcmode="lin" valueType="num">
                                      <p:cBhvr>
                                        <p:cTn id="623"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4999"/>
                                          </p:stCondLst>
                                        </p:cTn>
                                        <p:tgtEl>
                                          <p:spTgt spid="23"/>
                                        </p:tgtEl>
                                        <p:attrNameLst>
                                          <p:attrName>style.visibility</p:attrName>
                                        </p:attrNameLst>
                                      </p:cBhvr>
                                      <p:to>
                                        <p:strVal val="hidden"/>
                                      </p:to>
                                    </p:set>
                                  </p:childTnLst>
                                </p:cTn>
                              </p:par>
                              <p:par>
                                <p:cTn id="625" presetID="19" presetClass="exit" presetSubtype="10" fill="hold" grpId="3" nodeType="withEffect">
                                  <p:stCondLst>
                                    <p:cond delay="0"/>
                                  </p:stCondLst>
                                  <p:iterate type="lt">
                                    <p:tmPct val="0"/>
                                  </p:iterate>
                                  <p:childTnLst>
                                    <p:anim calcmode="lin" valueType="num">
                                      <p:cBhvr>
                                        <p:cTn id="626" dur="5000"/>
                                        <p:tgtEl>
                                          <p:spTgt spid="24"/>
                                        </p:tgtEl>
                                        <p:attrNameLst>
                                          <p:attrName>ppt_h</p:attrName>
                                        </p:attrNameLst>
                                      </p:cBhvr>
                                      <p:tavLst>
                                        <p:tav tm="0">
                                          <p:val>
                                            <p:strVal val="ppt_h"/>
                                          </p:val>
                                        </p:tav>
                                        <p:tav tm="100000">
                                          <p:val>
                                            <p:strVal val="ppt_h"/>
                                          </p:val>
                                        </p:tav>
                                      </p:tavLst>
                                    </p:anim>
                                    <p:anim calcmode="lin" valueType="num">
                                      <p:cBhvr>
                                        <p:cTn id="627"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4999"/>
                                          </p:stCondLst>
                                        </p:cTn>
                                        <p:tgtEl>
                                          <p:spTgt spid="24"/>
                                        </p:tgtEl>
                                        <p:attrNameLst>
                                          <p:attrName>style.visibility</p:attrName>
                                        </p:attrNameLst>
                                      </p:cBhvr>
                                      <p:to>
                                        <p:strVal val="hidden"/>
                                      </p:to>
                                    </p:set>
                                  </p:childTnLst>
                                </p:cTn>
                              </p:par>
                              <p:par>
                                <p:cTn id="629" presetID="19" presetClass="exit" presetSubtype="10" fill="hold" grpId="3" nodeType="withEffect">
                                  <p:stCondLst>
                                    <p:cond delay="0"/>
                                  </p:stCondLst>
                                  <p:iterate type="lt">
                                    <p:tmPct val="0"/>
                                  </p:iterate>
                                  <p:childTnLst>
                                    <p:anim calcmode="lin" valueType="num">
                                      <p:cBhvr>
                                        <p:cTn id="630" dur="5000"/>
                                        <p:tgtEl>
                                          <p:spTgt spid="25"/>
                                        </p:tgtEl>
                                        <p:attrNameLst>
                                          <p:attrName>ppt_h</p:attrName>
                                        </p:attrNameLst>
                                      </p:cBhvr>
                                      <p:tavLst>
                                        <p:tav tm="0">
                                          <p:val>
                                            <p:strVal val="ppt_h"/>
                                          </p:val>
                                        </p:tav>
                                        <p:tav tm="100000">
                                          <p:val>
                                            <p:strVal val="ppt_h"/>
                                          </p:val>
                                        </p:tav>
                                      </p:tavLst>
                                    </p:anim>
                                    <p:anim calcmode="lin" valueType="num">
                                      <p:cBhvr>
                                        <p:cTn id="631"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4999"/>
                                          </p:stCondLst>
                                        </p:cTn>
                                        <p:tgtEl>
                                          <p:spTgt spid="25"/>
                                        </p:tgtEl>
                                        <p:attrNameLst>
                                          <p:attrName>style.visibility</p:attrName>
                                        </p:attrNameLst>
                                      </p:cBhvr>
                                      <p:to>
                                        <p:strVal val="hidden"/>
                                      </p:to>
                                    </p:set>
                                  </p:childTnLst>
                                </p:cTn>
                              </p:par>
                              <p:par>
                                <p:cTn id="633" presetID="19" presetClass="exit" presetSubtype="10" fill="hold" grpId="3" nodeType="withEffect">
                                  <p:stCondLst>
                                    <p:cond delay="0"/>
                                  </p:stCondLst>
                                  <p:iterate type="lt">
                                    <p:tmPct val="0"/>
                                  </p:iterate>
                                  <p:childTnLst>
                                    <p:anim calcmode="lin" valueType="num">
                                      <p:cBhvr>
                                        <p:cTn id="634" dur="5000"/>
                                        <p:tgtEl>
                                          <p:spTgt spid="26"/>
                                        </p:tgtEl>
                                        <p:attrNameLst>
                                          <p:attrName>ppt_h</p:attrName>
                                        </p:attrNameLst>
                                      </p:cBhvr>
                                      <p:tavLst>
                                        <p:tav tm="0">
                                          <p:val>
                                            <p:strVal val="ppt_h"/>
                                          </p:val>
                                        </p:tav>
                                        <p:tav tm="100000">
                                          <p:val>
                                            <p:strVal val="ppt_h"/>
                                          </p:val>
                                        </p:tav>
                                      </p:tavLst>
                                    </p:anim>
                                    <p:anim calcmode="lin" valueType="num">
                                      <p:cBhvr>
                                        <p:cTn id="635"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4999"/>
                                          </p:stCondLst>
                                        </p:cTn>
                                        <p:tgtEl>
                                          <p:spTgt spid="26"/>
                                        </p:tgtEl>
                                        <p:attrNameLst>
                                          <p:attrName>style.visibility</p:attrName>
                                        </p:attrNameLst>
                                      </p:cBhvr>
                                      <p:to>
                                        <p:strVal val="hidden"/>
                                      </p:to>
                                    </p:set>
                                  </p:childTnLst>
                                </p:cTn>
                              </p:par>
                              <p:par>
                                <p:cTn id="637" presetID="19" presetClass="exit" presetSubtype="10" fill="hold" grpId="3" nodeType="withEffect">
                                  <p:stCondLst>
                                    <p:cond delay="0"/>
                                  </p:stCondLst>
                                  <p:iterate type="lt">
                                    <p:tmPct val="0"/>
                                  </p:iterate>
                                  <p:childTnLst>
                                    <p:anim calcmode="lin" valueType="num">
                                      <p:cBhvr>
                                        <p:cTn id="638" dur="5000"/>
                                        <p:tgtEl>
                                          <p:spTgt spid="27"/>
                                        </p:tgtEl>
                                        <p:attrNameLst>
                                          <p:attrName>ppt_h</p:attrName>
                                        </p:attrNameLst>
                                      </p:cBhvr>
                                      <p:tavLst>
                                        <p:tav tm="0">
                                          <p:val>
                                            <p:strVal val="ppt_h"/>
                                          </p:val>
                                        </p:tav>
                                        <p:tav tm="100000">
                                          <p:val>
                                            <p:strVal val="ppt_h"/>
                                          </p:val>
                                        </p:tav>
                                      </p:tavLst>
                                    </p:anim>
                                    <p:anim calcmode="lin" valueType="num">
                                      <p:cBhvr>
                                        <p:cTn id="639"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4999"/>
                                          </p:stCondLst>
                                        </p:cTn>
                                        <p:tgtEl>
                                          <p:spTgt spid="27"/>
                                        </p:tgtEl>
                                        <p:attrNameLst>
                                          <p:attrName>style.visibility</p:attrName>
                                        </p:attrNameLst>
                                      </p:cBhvr>
                                      <p:to>
                                        <p:strVal val="hidden"/>
                                      </p:to>
                                    </p:set>
                                  </p:childTnLst>
                                </p:cTn>
                              </p:par>
                              <p:par>
                                <p:cTn id="641" presetID="19" presetClass="exit" presetSubtype="10" fill="hold" grpId="3" nodeType="withEffect">
                                  <p:stCondLst>
                                    <p:cond delay="0"/>
                                  </p:stCondLst>
                                  <p:iterate type="lt">
                                    <p:tmPct val="0"/>
                                  </p:iterate>
                                  <p:childTnLst>
                                    <p:anim calcmode="lin" valueType="num">
                                      <p:cBhvr>
                                        <p:cTn id="642" dur="5000"/>
                                        <p:tgtEl>
                                          <p:spTgt spid="28"/>
                                        </p:tgtEl>
                                        <p:attrNameLst>
                                          <p:attrName>ppt_h</p:attrName>
                                        </p:attrNameLst>
                                      </p:cBhvr>
                                      <p:tavLst>
                                        <p:tav tm="0">
                                          <p:val>
                                            <p:strVal val="ppt_h"/>
                                          </p:val>
                                        </p:tav>
                                        <p:tav tm="100000">
                                          <p:val>
                                            <p:strVal val="ppt_h"/>
                                          </p:val>
                                        </p:tav>
                                      </p:tavLst>
                                    </p:anim>
                                    <p:anim calcmode="lin" valueType="num">
                                      <p:cBhvr>
                                        <p:cTn id="643"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4999"/>
                                          </p:stCondLst>
                                        </p:cTn>
                                        <p:tgtEl>
                                          <p:spTgt spid="28"/>
                                        </p:tgtEl>
                                        <p:attrNameLst>
                                          <p:attrName>style.visibility</p:attrName>
                                        </p:attrNameLst>
                                      </p:cBhvr>
                                      <p:to>
                                        <p:strVal val="hidden"/>
                                      </p:to>
                                    </p:set>
                                  </p:childTnLst>
                                </p:cTn>
                              </p:par>
                              <p:par>
                                <p:cTn id="645" presetID="19" presetClass="exit" presetSubtype="10" fill="hold" grpId="3" nodeType="withEffect">
                                  <p:stCondLst>
                                    <p:cond delay="0"/>
                                  </p:stCondLst>
                                  <p:iterate type="lt">
                                    <p:tmPct val="0"/>
                                  </p:iterate>
                                  <p:childTnLst>
                                    <p:anim calcmode="lin" valueType="num">
                                      <p:cBhvr>
                                        <p:cTn id="646" dur="5000"/>
                                        <p:tgtEl>
                                          <p:spTgt spid="29"/>
                                        </p:tgtEl>
                                        <p:attrNameLst>
                                          <p:attrName>ppt_h</p:attrName>
                                        </p:attrNameLst>
                                      </p:cBhvr>
                                      <p:tavLst>
                                        <p:tav tm="0">
                                          <p:val>
                                            <p:strVal val="ppt_h"/>
                                          </p:val>
                                        </p:tav>
                                        <p:tav tm="100000">
                                          <p:val>
                                            <p:strVal val="ppt_h"/>
                                          </p:val>
                                        </p:tav>
                                      </p:tavLst>
                                    </p:anim>
                                    <p:anim calcmode="lin" valueType="num">
                                      <p:cBhvr>
                                        <p:cTn id="647"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4999"/>
                                          </p:stCondLst>
                                        </p:cTn>
                                        <p:tgtEl>
                                          <p:spTgt spid="29"/>
                                        </p:tgtEl>
                                        <p:attrNameLst>
                                          <p:attrName>style.visibility</p:attrName>
                                        </p:attrNameLst>
                                      </p:cBhvr>
                                      <p:to>
                                        <p:strVal val="hidden"/>
                                      </p:to>
                                    </p:set>
                                  </p:childTnLst>
                                </p:cTn>
                              </p:par>
                              <p:par>
                                <p:cTn id="649" presetID="19" presetClass="exit" presetSubtype="10" fill="hold" grpId="3" nodeType="withEffect">
                                  <p:stCondLst>
                                    <p:cond delay="0"/>
                                  </p:stCondLst>
                                  <p:iterate type="lt">
                                    <p:tmPct val="0"/>
                                  </p:iterate>
                                  <p:childTnLst>
                                    <p:anim calcmode="lin" valueType="num">
                                      <p:cBhvr>
                                        <p:cTn id="650" dur="5000"/>
                                        <p:tgtEl>
                                          <p:spTgt spid="30"/>
                                        </p:tgtEl>
                                        <p:attrNameLst>
                                          <p:attrName>ppt_h</p:attrName>
                                        </p:attrNameLst>
                                      </p:cBhvr>
                                      <p:tavLst>
                                        <p:tav tm="0">
                                          <p:val>
                                            <p:strVal val="ppt_h"/>
                                          </p:val>
                                        </p:tav>
                                        <p:tav tm="100000">
                                          <p:val>
                                            <p:strVal val="ppt_h"/>
                                          </p:val>
                                        </p:tav>
                                      </p:tavLst>
                                    </p:anim>
                                    <p:anim calcmode="lin" valueType="num">
                                      <p:cBhvr>
                                        <p:cTn id="651"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4999"/>
                                          </p:stCondLst>
                                        </p:cTn>
                                        <p:tgtEl>
                                          <p:spTgt spid="30"/>
                                        </p:tgtEl>
                                        <p:attrNameLst>
                                          <p:attrName>style.visibility</p:attrName>
                                        </p:attrNameLst>
                                      </p:cBhvr>
                                      <p:to>
                                        <p:strVal val="hidden"/>
                                      </p:to>
                                    </p:set>
                                  </p:childTnLst>
                                </p:cTn>
                              </p:par>
                              <p:par>
                                <p:cTn id="653" presetID="19" presetClass="exit" presetSubtype="10" fill="hold" grpId="3" nodeType="withEffect">
                                  <p:stCondLst>
                                    <p:cond delay="0"/>
                                  </p:stCondLst>
                                  <p:iterate type="lt">
                                    <p:tmPct val="0"/>
                                  </p:iterate>
                                  <p:childTnLst>
                                    <p:anim calcmode="lin" valueType="num">
                                      <p:cBhvr>
                                        <p:cTn id="654" dur="5000"/>
                                        <p:tgtEl>
                                          <p:spTgt spid="31"/>
                                        </p:tgtEl>
                                        <p:attrNameLst>
                                          <p:attrName>ppt_h</p:attrName>
                                        </p:attrNameLst>
                                      </p:cBhvr>
                                      <p:tavLst>
                                        <p:tav tm="0">
                                          <p:val>
                                            <p:strVal val="ppt_h"/>
                                          </p:val>
                                        </p:tav>
                                        <p:tav tm="100000">
                                          <p:val>
                                            <p:strVal val="ppt_h"/>
                                          </p:val>
                                        </p:tav>
                                      </p:tavLst>
                                    </p:anim>
                                    <p:anim calcmode="lin" valueType="num">
                                      <p:cBhvr>
                                        <p:cTn id="655"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4999"/>
                                          </p:stCondLst>
                                        </p:cTn>
                                        <p:tgtEl>
                                          <p:spTgt spid="31"/>
                                        </p:tgtEl>
                                        <p:attrNameLst>
                                          <p:attrName>style.visibility</p:attrName>
                                        </p:attrNameLst>
                                      </p:cBhvr>
                                      <p:to>
                                        <p:strVal val="hidden"/>
                                      </p:to>
                                    </p:set>
                                  </p:childTnLst>
                                </p:cTn>
                              </p:par>
                              <p:par>
                                <p:cTn id="657" presetID="19" presetClass="exit" presetSubtype="10" fill="hold" grpId="3" nodeType="withEffect">
                                  <p:stCondLst>
                                    <p:cond delay="0"/>
                                  </p:stCondLst>
                                  <p:iterate type="lt">
                                    <p:tmPct val="0"/>
                                  </p:iterate>
                                  <p:childTnLst>
                                    <p:anim calcmode="lin" valueType="num">
                                      <p:cBhvr>
                                        <p:cTn id="658" dur="5000"/>
                                        <p:tgtEl>
                                          <p:spTgt spid="32"/>
                                        </p:tgtEl>
                                        <p:attrNameLst>
                                          <p:attrName>ppt_h</p:attrName>
                                        </p:attrNameLst>
                                      </p:cBhvr>
                                      <p:tavLst>
                                        <p:tav tm="0">
                                          <p:val>
                                            <p:strVal val="ppt_h"/>
                                          </p:val>
                                        </p:tav>
                                        <p:tav tm="100000">
                                          <p:val>
                                            <p:strVal val="ppt_h"/>
                                          </p:val>
                                        </p:tav>
                                      </p:tavLst>
                                    </p:anim>
                                    <p:anim calcmode="lin" valueType="num">
                                      <p:cBhvr>
                                        <p:cTn id="659"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4999"/>
                                          </p:stCondLst>
                                        </p:cTn>
                                        <p:tgtEl>
                                          <p:spTgt spid="32"/>
                                        </p:tgtEl>
                                        <p:attrNameLst>
                                          <p:attrName>style.visibility</p:attrName>
                                        </p:attrNameLst>
                                      </p:cBhvr>
                                      <p:to>
                                        <p:strVal val="hidden"/>
                                      </p:to>
                                    </p:set>
                                  </p:childTnLst>
                                </p:cTn>
                              </p:par>
                              <p:par>
                                <p:cTn id="661" presetID="19" presetClass="exit" presetSubtype="10" fill="hold" grpId="3" nodeType="withEffect">
                                  <p:stCondLst>
                                    <p:cond delay="0"/>
                                  </p:stCondLst>
                                  <p:iterate type="lt">
                                    <p:tmPct val="0"/>
                                  </p:iterate>
                                  <p:childTnLst>
                                    <p:anim calcmode="lin" valueType="num">
                                      <p:cBhvr>
                                        <p:cTn id="662" dur="5000"/>
                                        <p:tgtEl>
                                          <p:spTgt spid="33"/>
                                        </p:tgtEl>
                                        <p:attrNameLst>
                                          <p:attrName>ppt_h</p:attrName>
                                        </p:attrNameLst>
                                      </p:cBhvr>
                                      <p:tavLst>
                                        <p:tav tm="0">
                                          <p:val>
                                            <p:strVal val="ppt_h"/>
                                          </p:val>
                                        </p:tav>
                                        <p:tav tm="100000">
                                          <p:val>
                                            <p:strVal val="ppt_h"/>
                                          </p:val>
                                        </p:tav>
                                      </p:tavLst>
                                    </p:anim>
                                    <p:anim calcmode="lin" valueType="num">
                                      <p:cBhvr>
                                        <p:cTn id="663"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4999"/>
                                          </p:stCondLst>
                                        </p:cTn>
                                        <p:tgtEl>
                                          <p:spTgt spid="33"/>
                                        </p:tgtEl>
                                        <p:attrNameLst>
                                          <p:attrName>style.visibility</p:attrName>
                                        </p:attrNameLst>
                                      </p:cBhvr>
                                      <p:to>
                                        <p:strVal val="hidden"/>
                                      </p:to>
                                    </p:set>
                                  </p:childTnLst>
                                </p:cTn>
                              </p:par>
                              <p:par>
                                <p:cTn id="665" presetID="19" presetClass="exit" presetSubtype="10" fill="hold" grpId="3" nodeType="withEffect">
                                  <p:stCondLst>
                                    <p:cond delay="0"/>
                                  </p:stCondLst>
                                  <p:iterate type="lt">
                                    <p:tmPct val="0"/>
                                  </p:iterate>
                                  <p:childTnLst>
                                    <p:anim calcmode="lin" valueType="num">
                                      <p:cBhvr>
                                        <p:cTn id="666" dur="5000"/>
                                        <p:tgtEl>
                                          <p:spTgt spid="34"/>
                                        </p:tgtEl>
                                        <p:attrNameLst>
                                          <p:attrName>ppt_h</p:attrName>
                                        </p:attrNameLst>
                                      </p:cBhvr>
                                      <p:tavLst>
                                        <p:tav tm="0">
                                          <p:val>
                                            <p:strVal val="ppt_h"/>
                                          </p:val>
                                        </p:tav>
                                        <p:tav tm="100000">
                                          <p:val>
                                            <p:strVal val="ppt_h"/>
                                          </p:val>
                                        </p:tav>
                                      </p:tavLst>
                                    </p:anim>
                                    <p:anim calcmode="lin" valueType="num">
                                      <p:cBhvr>
                                        <p:cTn id="667"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4999"/>
                                          </p:stCondLst>
                                        </p:cTn>
                                        <p:tgtEl>
                                          <p:spTgt spid="34"/>
                                        </p:tgtEl>
                                        <p:attrNameLst>
                                          <p:attrName>style.visibility</p:attrName>
                                        </p:attrNameLst>
                                      </p:cBhvr>
                                      <p:to>
                                        <p:strVal val="hidden"/>
                                      </p:to>
                                    </p:set>
                                  </p:childTnLst>
                                </p:cTn>
                              </p:par>
                              <p:par>
                                <p:cTn id="669" presetID="19" presetClass="exit" presetSubtype="10" fill="hold" grpId="3" nodeType="withEffect">
                                  <p:stCondLst>
                                    <p:cond delay="0"/>
                                  </p:stCondLst>
                                  <p:iterate type="lt">
                                    <p:tmPct val="0"/>
                                  </p:iterate>
                                  <p:childTnLst>
                                    <p:anim calcmode="lin" valueType="num">
                                      <p:cBhvr>
                                        <p:cTn id="670" dur="5000"/>
                                        <p:tgtEl>
                                          <p:spTgt spid="35"/>
                                        </p:tgtEl>
                                        <p:attrNameLst>
                                          <p:attrName>ppt_h</p:attrName>
                                        </p:attrNameLst>
                                      </p:cBhvr>
                                      <p:tavLst>
                                        <p:tav tm="0">
                                          <p:val>
                                            <p:strVal val="ppt_h"/>
                                          </p:val>
                                        </p:tav>
                                        <p:tav tm="100000">
                                          <p:val>
                                            <p:strVal val="ppt_h"/>
                                          </p:val>
                                        </p:tav>
                                      </p:tavLst>
                                    </p:anim>
                                    <p:anim calcmode="lin" valueType="num">
                                      <p:cBhvr>
                                        <p:cTn id="671"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4999"/>
                                          </p:stCondLst>
                                        </p:cTn>
                                        <p:tgtEl>
                                          <p:spTgt spid="35"/>
                                        </p:tgtEl>
                                        <p:attrNameLst>
                                          <p:attrName>style.visibility</p:attrName>
                                        </p:attrNameLst>
                                      </p:cBhvr>
                                      <p:to>
                                        <p:strVal val="hidden"/>
                                      </p:to>
                                    </p:set>
                                  </p:childTnLst>
                                </p:cTn>
                              </p:par>
                              <p:par>
                                <p:cTn id="673" presetID="19" presetClass="exit" presetSubtype="10" fill="hold" grpId="3" nodeType="withEffect">
                                  <p:stCondLst>
                                    <p:cond delay="0"/>
                                  </p:stCondLst>
                                  <p:iterate type="lt">
                                    <p:tmPct val="0"/>
                                  </p:iterate>
                                  <p:childTnLst>
                                    <p:anim calcmode="lin" valueType="num">
                                      <p:cBhvr>
                                        <p:cTn id="674" dur="5000"/>
                                        <p:tgtEl>
                                          <p:spTgt spid="36"/>
                                        </p:tgtEl>
                                        <p:attrNameLst>
                                          <p:attrName>ppt_h</p:attrName>
                                        </p:attrNameLst>
                                      </p:cBhvr>
                                      <p:tavLst>
                                        <p:tav tm="0">
                                          <p:val>
                                            <p:strVal val="ppt_h"/>
                                          </p:val>
                                        </p:tav>
                                        <p:tav tm="100000">
                                          <p:val>
                                            <p:strVal val="ppt_h"/>
                                          </p:val>
                                        </p:tav>
                                      </p:tavLst>
                                    </p:anim>
                                    <p:anim calcmode="lin" valueType="num">
                                      <p:cBhvr>
                                        <p:cTn id="67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4999"/>
                                          </p:stCondLst>
                                        </p:cTn>
                                        <p:tgtEl>
                                          <p:spTgt spid="36"/>
                                        </p:tgtEl>
                                        <p:attrNameLst>
                                          <p:attrName>style.visibility</p:attrName>
                                        </p:attrNameLst>
                                      </p:cBhvr>
                                      <p:to>
                                        <p:strVal val="hidden"/>
                                      </p:to>
                                    </p:set>
                                  </p:childTnLst>
                                </p:cTn>
                              </p:par>
                              <p:par>
                                <p:cTn id="677" presetID="19" presetClass="exit" presetSubtype="10" fill="hold" grpId="3" nodeType="withEffect">
                                  <p:stCondLst>
                                    <p:cond delay="0"/>
                                  </p:stCondLst>
                                  <p:iterate type="lt">
                                    <p:tmPct val="0"/>
                                  </p:iterate>
                                  <p:childTnLst>
                                    <p:anim calcmode="lin" valueType="num">
                                      <p:cBhvr>
                                        <p:cTn id="678" dur="5000"/>
                                        <p:tgtEl>
                                          <p:spTgt spid="37"/>
                                        </p:tgtEl>
                                        <p:attrNameLst>
                                          <p:attrName>ppt_h</p:attrName>
                                        </p:attrNameLst>
                                      </p:cBhvr>
                                      <p:tavLst>
                                        <p:tav tm="0">
                                          <p:val>
                                            <p:strVal val="ppt_h"/>
                                          </p:val>
                                        </p:tav>
                                        <p:tav tm="100000">
                                          <p:val>
                                            <p:strVal val="ppt_h"/>
                                          </p:val>
                                        </p:tav>
                                      </p:tavLst>
                                    </p:anim>
                                    <p:anim calcmode="lin" valueType="num">
                                      <p:cBhvr>
                                        <p:cTn id="679"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4999"/>
                                          </p:stCondLst>
                                        </p:cTn>
                                        <p:tgtEl>
                                          <p:spTgt spid="37"/>
                                        </p:tgtEl>
                                        <p:attrNameLst>
                                          <p:attrName>style.visibility</p:attrName>
                                        </p:attrNameLst>
                                      </p:cBhvr>
                                      <p:to>
                                        <p:strVal val="hidden"/>
                                      </p:to>
                                    </p:set>
                                  </p:childTnLst>
                                </p:cTn>
                              </p:par>
                              <p:par>
                                <p:cTn id="681" presetID="19" presetClass="exit" presetSubtype="10" fill="hold" grpId="3" nodeType="withEffect">
                                  <p:stCondLst>
                                    <p:cond delay="0"/>
                                  </p:stCondLst>
                                  <p:iterate type="lt">
                                    <p:tmPct val="0"/>
                                  </p:iterate>
                                  <p:childTnLst>
                                    <p:anim calcmode="lin" valueType="num">
                                      <p:cBhvr>
                                        <p:cTn id="682" dur="5000"/>
                                        <p:tgtEl>
                                          <p:spTgt spid="38"/>
                                        </p:tgtEl>
                                        <p:attrNameLst>
                                          <p:attrName>ppt_h</p:attrName>
                                        </p:attrNameLst>
                                      </p:cBhvr>
                                      <p:tavLst>
                                        <p:tav tm="0">
                                          <p:val>
                                            <p:strVal val="ppt_h"/>
                                          </p:val>
                                        </p:tav>
                                        <p:tav tm="100000">
                                          <p:val>
                                            <p:strVal val="ppt_h"/>
                                          </p:val>
                                        </p:tav>
                                      </p:tavLst>
                                    </p:anim>
                                    <p:anim calcmode="lin" valueType="num">
                                      <p:cBhvr>
                                        <p:cTn id="683"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4999"/>
                                          </p:stCondLst>
                                        </p:cTn>
                                        <p:tgtEl>
                                          <p:spTgt spid="38"/>
                                        </p:tgtEl>
                                        <p:attrNameLst>
                                          <p:attrName>style.visibility</p:attrName>
                                        </p:attrNameLst>
                                      </p:cBhvr>
                                      <p:to>
                                        <p:strVal val="hidden"/>
                                      </p:to>
                                    </p:set>
                                  </p:childTnLst>
                                </p:cTn>
                              </p:par>
                              <p:par>
                                <p:cTn id="685" presetID="19" presetClass="exit" presetSubtype="10" fill="hold" grpId="3" nodeType="withEffect">
                                  <p:stCondLst>
                                    <p:cond delay="0"/>
                                  </p:stCondLst>
                                  <p:iterate type="lt">
                                    <p:tmPct val="0"/>
                                  </p:iterate>
                                  <p:childTnLst>
                                    <p:anim calcmode="lin" valueType="num">
                                      <p:cBhvr>
                                        <p:cTn id="686" dur="5000"/>
                                        <p:tgtEl>
                                          <p:spTgt spid="39"/>
                                        </p:tgtEl>
                                        <p:attrNameLst>
                                          <p:attrName>ppt_h</p:attrName>
                                        </p:attrNameLst>
                                      </p:cBhvr>
                                      <p:tavLst>
                                        <p:tav tm="0">
                                          <p:val>
                                            <p:strVal val="ppt_h"/>
                                          </p:val>
                                        </p:tav>
                                        <p:tav tm="100000">
                                          <p:val>
                                            <p:strVal val="ppt_h"/>
                                          </p:val>
                                        </p:tav>
                                      </p:tavLst>
                                    </p:anim>
                                    <p:anim calcmode="lin" valueType="num">
                                      <p:cBhvr>
                                        <p:cTn id="687"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4999"/>
                                          </p:stCondLst>
                                        </p:cTn>
                                        <p:tgtEl>
                                          <p:spTgt spid="39"/>
                                        </p:tgtEl>
                                        <p:attrNameLst>
                                          <p:attrName>style.visibility</p:attrName>
                                        </p:attrNameLst>
                                      </p:cBhvr>
                                      <p:to>
                                        <p:strVal val="hidden"/>
                                      </p:to>
                                    </p:set>
                                  </p:childTnLst>
                                </p:cTn>
                              </p:par>
                              <p:par>
                                <p:cTn id="689" presetID="19" presetClass="exit" presetSubtype="10" fill="hold" grpId="3" nodeType="withEffect">
                                  <p:stCondLst>
                                    <p:cond delay="0"/>
                                  </p:stCondLst>
                                  <p:iterate type="lt">
                                    <p:tmPct val="0"/>
                                  </p:iterate>
                                  <p:childTnLst>
                                    <p:anim calcmode="lin" valueType="num">
                                      <p:cBhvr>
                                        <p:cTn id="690" dur="5000"/>
                                        <p:tgtEl>
                                          <p:spTgt spid="40"/>
                                        </p:tgtEl>
                                        <p:attrNameLst>
                                          <p:attrName>ppt_h</p:attrName>
                                        </p:attrNameLst>
                                      </p:cBhvr>
                                      <p:tavLst>
                                        <p:tav tm="0">
                                          <p:val>
                                            <p:strVal val="ppt_h"/>
                                          </p:val>
                                        </p:tav>
                                        <p:tav tm="100000">
                                          <p:val>
                                            <p:strVal val="ppt_h"/>
                                          </p:val>
                                        </p:tav>
                                      </p:tavLst>
                                    </p:anim>
                                    <p:anim calcmode="lin" valueType="num">
                                      <p:cBhvr>
                                        <p:cTn id="691"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4999"/>
                                          </p:stCondLst>
                                        </p:cTn>
                                        <p:tgtEl>
                                          <p:spTgt spid="40"/>
                                        </p:tgtEl>
                                        <p:attrNameLst>
                                          <p:attrName>style.visibility</p:attrName>
                                        </p:attrNameLst>
                                      </p:cBhvr>
                                      <p:to>
                                        <p:strVal val="hidden"/>
                                      </p:to>
                                    </p:set>
                                  </p:childTnLst>
                                </p:cTn>
                              </p:par>
                              <p:par>
                                <p:cTn id="693" presetID="19" presetClass="exit" presetSubtype="10" fill="hold" grpId="3" nodeType="withEffect">
                                  <p:stCondLst>
                                    <p:cond delay="0"/>
                                  </p:stCondLst>
                                  <p:iterate type="lt">
                                    <p:tmPct val="0"/>
                                  </p:iterate>
                                  <p:childTnLst>
                                    <p:anim calcmode="lin" valueType="num">
                                      <p:cBhvr>
                                        <p:cTn id="694" dur="5000"/>
                                        <p:tgtEl>
                                          <p:spTgt spid="41"/>
                                        </p:tgtEl>
                                        <p:attrNameLst>
                                          <p:attrName>ppt_h</p:attrName>
                                        </p:attrNameLst>
                                      </p:cBhvr>
                                      <p:tavLst>
                                        <p:tav tm="0">
                                          <p:val>
                                            <p:strVal val="ppt_h"/>
                                          </p:val>
                                        </p:tav>
                                        <p:tav tm="100000">
                                          <p:val>
                                            <p:strVal val="ppt_h"/>
                                          </p:val>
                                        </p:tav>
                                      </p:tavLst>
                                    </p:anim>
                                    <p:anim calcmode="lin" valueType="num">
                                      <p:cBhvr>
                                        <p:cTn id="695"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4999"/>
                                          </p:stCondLst>
                                        </p:cTn>
                                        <p:tgtEl>
                                          <p:spTgt spid="41"/>
                                        </p:tgtEl>
                                        <p:attrNameLst>
                                          <p:attrName>style.visibility</p:attrName>
                                        </p:attrNameLst>
                                      </p:cBhvr>
                                      <p:to>
                                        <p:strVal val="hidden"/>
                                      </p:to>
                                    </p:set>
                                  </p:childTnLst>
                                </p:cTn>
                              </p:par>
                              <p:par>
                                <p:cTn id="697" presetID="19" presetClass="exit" presetSubtype="10" fill="hold" grpId="3" nodeType="withEffect">
                                  <p:stCondLst>
                                    <p:cond delay="0"/>
                                  </p:stCondLst>
                                  <p:iterate type="lt">
                                    <p:tmPct val="0"/>
                                  </p:iterate>
                                  <p:childTnLst>
                                    <p:anim calcmode="lin" valueType="num">
                                      <p:cBhvr>
                                        <p:cTn id="698" dur="5000"/>
                                        <p:tgtEl>
                                          <p:spTgt spid="42"/>
                                        </p:tgtEl>
                                        <p:attrNameLst>
                                          <p:attrName>ppt_h</p:attrName>
                                        </p:attrNameLst>
                                      </p:cBhvr>
                                      <p:tavLst>
                                        <p:tav tm="0">
                                          <p:val>
                                            <p:strVal val="ppt_h"/>
                                          </p:val>
                                        </p:tav>
                                        <p:tav tm="100000">
                                          <p:val>
                                            <p:strVal val="ppt_h"/>
                                          </p:val>
                                        </p:tav>
                                      </p:tavLst>
                                    </p:anim>
                                    <p:anim calcmode="lin" valueType="num">
                                      <p:cBhvr>
                                        <p:cTn id="699"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4999"/>
                                          </p:stCondLst>
                                        </p:cTn>
                                        <p:tgtEl>
                                          <p:spTgt spid="42"/>
                                        </p:tgtEl>
                                        <p:attrNameLst>
                                          <p:attrName>style.visibility</p:attrName>
                                        </p:attrNameLst>
                                      </p:cBhvr>
                                      <p:to>
                                        <p:strVal val="hidden"/>
                                      </p:to>
                                    </p:set>
                                  </p:childTnLst>
                                </p:cTn>
                              </p:par>
                              <p:par>
                                <p:cTn id="701" presetID="19" presetClass="exit" presetSubtype="10" fill="hold" grpId="3" nodeType="withEffect">
                                  <p:stCondLst>
                                    <p:cond delay="0"/>
                                  </p:stCondLst>
                                  <p:iterate type="lt">
                                    <p:tmPct val="0"/>
                                  </p:iterate>
                                  <p:childTnLst>
                                    <p:anim calcmode="lin" valueType="num">
                                      <p:cBhvr>
                                        <p:cTn id="702" dur="5000"/>
                                        <p:tgtEl>
                                          <p:spTgt spid="43"/>
                                        </p:tgtEl>
                                        <p:attrNameLst>
                                          <p:attrName>ppt_h</p:attrName>
                                        </p:attrNameLst>
                                      </p:cBhvr>
                                      <p:tavLst>
                                        <p:tav tm="0">
                                          <p:val>
                                            <p:strVal val="ppt_h"/>
                                          </p:val>
                                        </p:tav>
                                        <p:tav tm="100000">
                                          <p:val>
                                            <p:strVal val="ppt_h"/>
                                          </p:val>
                                        </p:tav>
                                      </p:tavLst>
                                    </p:anim>
                                    <p:anim calcmode="lin" valueType="num">
                                      <p:cBhvr>
                                        <p:cTn id="703"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4999"/>
                                          </p:stCondLst>
                                        </p:cTn>
                                        <p:tgtEl>
                                          <p:spTgt spid="43"/>
                                        </p:tgtEl>
                                        <p:attrNameLst>
                                          <p:attrName>style.visibility</p:attrName>
                                        </p:attrNameLst>
                                      </p:cBhvr>
                                      <p:to>
                                        <p:strVal val="hidden"/>
                                      </p:to>
                                    </p:set>
                                  </p:childTnLst>
                                </p:cTn>
                              </p:par>
                              <p:par>
                                <p:cTn id="705" presetID="19" presetClass="exit" presetSubtype="10" fill="hold" grpId="3" nodeType="withEffect">
                                  <p:stCondLst>
                                    <p:cond delay="0"/>
                                  </p:stCondLst>
                                  <p:iterate type="lt">
                                    <p:tmPct val="0"/>
                                  </p:iterate>
                                  <p:childTnLst>
                                    <p:anim calcmode="lin" valueType="num">
                                      <p:cBhvr>
                                        <p:cTn id="706" dur="5000"/>
                                        <p:tgtEl>
                                          <p:spTgt spid="44"/>
                                        </p:tgtEl>
                                        <p:attrNameLst>
                                          <p:attrName>ppt_h</p:attrName>
                                        </p:attrNameLst>
                                      </p:cBhvr>
                                      <p:tavLst>
                                        <p:tav tm="0">
                                          <p:val>
                                            <p:strVal val="ppt_h"/>
                                          </p:val>
                                        </p:tav>
                                        <p:tav tm="100000">
                                          <p:val>
                                            <p:strVal val="ppt_h"/>
                                          </p:val>
                                        </p:tav>
                                      </p:tavLst>
                                    </p:anim>
                                    <p:anim calcmode="lin" valueType="num">
                                      <p:cBhvr>
                                        <p:cTn id="70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4999"/>
                                          </p:stCondLst>
                                        </p:cTn>
                                        <p:tgtEl>
                                          <p:spTgt spid="44"/>
                                        </p:tgtEl>
                                        <p:attrNameLst>
                                          <p:attrName>style.visibility</p:attrName>
                                        </p:attrNameLst>
                                      </p:cBhvr>
                                      <p:to>
                                        <p:strVal val="hidden"/>
                                      </p:to>
                                    </p:set>
                                  </p:childTnLst>
                                </p:cTn>
                              </p:par>
                              <p:par>
                                <p:cTn id="709" presetID="19" presetClass="exit" presetSubtype="10" fill="hold" grpId="3" nodeType="withEffect">
                                  <p:stCondLst>
                                    <p:cond delay="0"/>
                                  </p:stCondLst>
                                  <p:iterate type="lt">
                                    <p:tmPct val="0"/>
                                  </p:iterate>
                                  <p:childTnLst>
                                    <p:anim calcmode="lin" valueType="num">
                                      <p:cBhvr>
                                        <p:cTn id="710" dur="5000"/>
                                        <p:tgtEl>
                                          <p:spTgt spid="45"/>
                                        </p:tgtEl>
                                        <p:attrNameLst>
                                          <p:attrName>ppt_h</p:attrName>
                                        </p:attrNameLst>
                                      </p:cBhvr>
                                      <p:tavLst>
                                        <p:tav tm="0">
                                          <p:val>
                                            <p:strVal val="ppt_h"/>
                                          </p:val>
                                        </p:tav>
                                        <p:tav tm="100000">
                                          <p:val>
                                            <p:strVal val="ppt_h"/>
                                          </p:val>
                                        </p:tav>
                                      </p:tavLst>
                                    </p:anim>
                                    <p:anim calcmode="lin" valueType="num">
                                      <p:cBhvr>
                                        <p:cTn id="711"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4999"/>
                                          </p:stCondLst>
                                        </p:cTn>
                                        <p:tgtEl>
                                          <p:spTgt spid="45"/>
                                        </p:tgtEl>
                                        <p:attrNameLst>
                                          <p:attrName>style.visibility</p:attrName>
                                        </p:attrNameLst>
                                      </p:cBhvr>
                                      <p:to>
                                        <p:strVal val="hidden"/>
                                      </p:to>
                                    </p:set>
                                  </p:childTnLst>
                                </p:cTn>
                              </p:par>
                              <p:par>
                                <p:cTn id="713" presetID="19" presetClass="exit" presetSubtype="10" fill="hold" grpId="3" nodeType="withEffect">
                                  <p:stCondLst>
                                    <p:cond delay="0"/>
                                  </p:stCondLst>
                                  <p:iterate type="lt">
                                    <p:tmPct val="0"/>
                                  </p:iterate>
                                  <p:childTnLst>
                                    <p:anim calcmode="lin" valueType="num">
                                      <p:cBhvr>
                                        <p:cTn id="714" dur="5000"/>
                                        <p:tgtEl>
                                          <p:spTgt spid="46"/>
                                        </p:tgtEl>
                                        <p:attrNameLst>
                                          <p:attrName>ppt_h</p:attrName>
                                        </p:attrNameLst>
                                      </p:cBhvr>
                                      <p:tavLst>
                                        <p:tav tm="0">
                                          <p:val>
                                            <p:strVal val="ppt_h"/>
                                          </p:val>
                                        </p:tav>
                                        <p:tav tm="100000">
                                          <p:val>
                                            <p:strVal val="ppt_h"/>
                                          </p:val>
                                        </p:tav>
                                      </p:tavLst>
                                    </p:anim>
                                    <p:anim calcmode="lin" valueType="num">
                                      <p:cBhvr>
                                        <p:cTn id="715"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4999"/>
                                          </p:stCondLst>
                                        </p:cTn>
                                        <p:tgtEl>
                                          <p:spTgt spid="46"/>
                                        </p:tgtEl>
                                        <p:attrNameLst>
                                          <p:attrName>style.visibility</p:attrName>
                                        </p:attrNameLst>
                                      </p:cBhvr>
                                      <p:to>
                                        <p:strVal val="hidden"/>
                                      </p:to>
                                    </p:set>
                                  </p:childTnLst>
                                </p:cTn>
                              </p:par>
                              <p:par>
                                <p:cTn id="717" presetID="19" presetClass="exit" presetSubtype="10" fill="hold" grpId="3" nodeType="withEffect">
                                  <p:stCondLst>
                                    <p:cond delay="0"/>
                                  </p:stCondLst>
                                  <p:iterate type="lt">
                                    <p:tmPct val="0"/>
                                  </p:iterate>
                                  <p:childTnLst>
                                    <p:anim calcmode="lin" valueType="num">
                                      <p:cBhvr>
                                        <p:cTn id="718" dur="5000"/>
                                        <p:tgtEl>
                                          <p:spTgt spid="47"/>
                                        </p:tgtEl>
                                        <p:attrNameLst>
                                          <p:attrName>ppt_h</p:attrName>
                                        </p:attrNameLst>
                                      </p:cBhvr>
                                      <p:tavLst>
                                        <p:tav tm="0">
                                          <p:val>
                                            <p:strVal val="ppt_h"/>
                                          </p:val>
                                        </p:tav>
                                        <p:tav tm="100000">
                                          <p:val>
                                            <p:strVal val="ppt_h"/>
                                          </p:val>
                                        </p:tav>
                                      </p:tavLst>
                                    </p:anim>
                                    <p:anim calcmode="lin" valueType="num">
                                      <p:cBhvr>
                                        <p:cTn id="719"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4999"/>
                                          </p:stCondLst>
                                        </p:cTn>
                                        <p:tgtEl>
                                          <p:spTgt spid="47"/>
                                        </p:tgtEl>
                                        <p:attrNameLst>
                                          <p:attrName>style.visibility</p:attrName>
                                        </p:attrNameLst>
                                      </p:cBhvr>
                                      <p:to>
                                        <p:strVal val="hidden"/>
                                      </p:to>
                                    </p:set>
                                  </p:childTnLst>
                                </p:cTn>
                              </p:par>
                              <p:par>
                                <p:cTn id="721" presetID="19" presetClass="exit" presetSubtype="10" fill="hold" grpId="3" nodeType="withEffect">
                                  <p:stCondLst>
                                    <p:cond delay="0"/>
                                  </p:stCondLst>
                                  <p:iterate type="lt">
                                    <p:tmPct val="0"/>
                                  </p:iterate>
                                  <p:childTnLst>
                                    <p:anim calcmode="lin" valueType="num">
                                      <p:cBhvr>
                                        <p:cTn id="722" dur="5000"/>
                                        <p:tgtEl>
                                          <p:spTgt spid="48"/>
                                        </p:tgtEl>
                                        <p:attrNameLst>
                                          <p:attrName>ppt_h</p:attrName>
                                        </p:attrNameLst>
                                      </p:cBhvr>
                                      <p:tavLst>
                                        <p:tav tm="0">
                                          <p:val>
                                            <p:strVal val="ppt_h"/>
                                          </p:val>
                                        </p:tav>
                                        <p:tav tm="100000">
                                          <p:val>
                                            <p:strVal val="ppt_h"/>
                                          </p:val>
                                        </p:tav>
                                      </p:tavLst>
                                    </p:anim>
                                    <p:anim calcmode="lin" valueType="num">
                                      <p:cBhvr>
                                        <p:cTn id="723"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4999"/>
                                          </p:stCondLst>
                                        </p:cTn>
                                        <p:tgtEl>
                                          <p:spTgt spid="48"/>
                                        </p:tgtEl>
                                        <p:attrNameLst>
                                          <p:attrName>style.visibility</p:attrName>
                                        </p:attrNameLst>
                                      </p:cBhvr>
                                      <p:to>
                                        <p:strVal val="hidden"/>
                                      </p:to>
                                    </p:set>
                                  </p:childTnLst>
                                </p:cTn>
                              </p:par>
                              <p:par>
                                <p:cTn id="725" presetID="19" presetClass="exit" presetSubtype="10" fill="hold" grpId="3" nodeType="withEffect">
                                  <p:stCondLst>
                                    <p:cond delay="0"/>
                                  </p:stCondLst>
                                  <p:iterate type="lt">
                                    <p:tmPct val="0"/>
                                  </p:iterate>
                                  <p:childTnLst>
                                    <p:anim calcmode="lin" valueType="num">
                                      <p:cBhvr>
                                        <p:cTn id="726" dur="5000"/>
                                        <p:tgtEl>
                                          <p:spTgt spid="49"/>
                                        </p:tgtEl>
                                        <p:attrNameLst>
                                          <p:attrName>ppt_h</p:attrName>
                                        </p:attrNameLst>
                                      </p:cBhvr>
                                      <p:tavLst>
                                        <p:tav tm="0">
                                          <p:val>
                                            <p:strVal val="ppt_h"/>
                                          </p:val>
                                        </p:tav>
                                        <p:tav tm="100000">
                                          <p:val>
                                            <p:strVal val="ppt_h"/>
                                          </p:val>
                                        </p:tav>
                                      </p:tavLst>
                                    </p:anim>
                                    <p:anim calcmode="lin" valueType="num">
                                      <p:cBhvr>
                                        <p:cTn id="72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4999"/>
                                          </p:stCondLst>
                                        </p:cTn>
                                        <p:tgtEl>
                                          <p:spTgt spid="49"/>
                                        </p:tgtEl>
                                        <p:attrNameLst>
                                          <p:attrName>style.visibility</p:attrName>
                                        </p:attrNameLst>
                                      </p:cBhvr>
                                      <p:to>
                                        <p:strVal val="hidden"/>
                                      </p:to>
                                    </p:set>
                                  </p:childTnLst>
                                </p:cTn>
                              </p:par>
                              <p:par>
                                <p:cTn id="729" presetID="19" presetClass="exit" presetSubtype="10" fill="hold" grpId="3" nodeType="withEffect">
                                  <p:stCondLst>
                                    <p:cond delay="0"/>
                                  </p:stCondLst>
                                  <p:iterate type="lt">
                                    <p:tmPct val="0"/>
                                  </p:iterate>
                                  <p:childTnLst>
                                    <p:anim calcmode="lin" valueType="num">
                                      <p:cBhvr>
                                        <p:cTn id="730" dur="5000"/>
                                        <p:tgtEl>
                                          <p:spTgt spid="50"/>
                                        </p:tgtEl>
                                        <p:attrNameLst>
                                          <p:attrName>ppt_h</p:attrName>
                                        </p:attrNameLst>
                                      </p:cBhvr>
                                      <p:tavLst>
                                        <p:tav tm="0">
                                          <p:val>
                                            <p:strVal val="ppt_h"/>
                                          </p:val>
                                        </p:tav>
                                        <p:tav tm="100000">
                                          <p:val>
                                            <p:strVal val="ppt_h"/>
                                          </p:val>
                                        </p:tav>
                                      </p:tavLst>
                                    </p:anim>
                                    <p:anim calcmode="lin" valueType="num">
                                      <p:cBhvr>
                                        <p:cTn id="731"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4999"/>
                                          </p:stCondLst>
                                        </p:cTn>
                                        <p:tgtEl>
                                          <p:spTgt spid="50"/>
                                        </p:tgtEl>
                                        <p:attrNameLst>
                                          <p:attrName>style.visibility</p:attrName>
                                        </p:attrNameLst>
                                      </p:cBhvr>
                                      <p:to>
                                        <p:strVal val="hidden"/>
                                      </p:to>
                                    </p:set>
                                  </p:childTnLst>
                                </p:cTn>
                              </p:par>
                              <p:par>
                                <p:cTn id="733" presetID="19" presetClass="exit" presetSubtype="10" fill="hold" grpId="3" nodeType="withEffect">
                                  <p:stCondLst>
                                    <p:cond delay="0"/>
                                  </p:stCondLst>
                                  <p:iterate type="lt">
                                    <p:tmPct val="0"/>
                                  </p:iterate>
                                  <p:childTnLst>
                                    <p:anim calcmode="lin" valueType="num">
                                      <p:cBhvr>
                                        <p:cTn id="734" dur="5000"/>
                                        <p:tgtEl>
                                          <p:spTgt spid="51"/>
                                        </p:tgtEl>
                                        <p:attrNameLst>
                                          <p:attrName>ppt_h</p:attrName>
                                        </p:attrNameLst>
                                      </p:cBhvr>
                                      <p:tavLst>
                                        <p:tav tm="0">
                                          <p:val>
                                            <p:strVal val="ppt_h"/>
                                          </p:val>
                                        </p:tav>
                                        <p:tav tm="100000">
                                          <p:val>
                                            <p:strVal val="ppt_h"/>
                                          </p:val>
                                        </p:tav>
                                      </p:tavLst>
                                    </p:anim>
                                    <p:anim calcmode="lin" valueType="num">
                                      <p:cBhvr>
                                        <p:cTn id="735"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4999"/>
                                          </p:stCondLst>
                                        </p:cTn>
                                        <p:tgtEl>
                                          <p:spTgt spid="51"/>
                                        </p:tgtEl>
                                        <p:attrNameLst>
                                          <p:attrName>style.visibility</p:attrName>
                                        </p:attrNameLst>
                                      </p:cBhvr>
                                      <p:to>
                                        <p:strVal val="hidden"/>
                                      </p:to>
                                    </p:set>
                                  </p:childTnLst>
                                </p:cTn>
                              </p:par>
                              <p:par>
                                <p:cTn id="737" presetID="19" presetClass="exit" presetSubtype="10" fill="hold" grpId="3" nodeType="withEffect">
                                  <p:stCondLst>
                                    <p:cond delay="0"/>
                                  </p:stCondLst>
                                  <p:iterate type="lt">
                                    <p:tmPct val="0"/>
                                  </p:iterate>
                                  <p:childTnLst>
                                    <p:anim calcmode="lin" valueType="num">
                                      <p:cBhvr>
                                        <p:cTn id="738" dur="5000"/>
                                        <p:tgtEl>
                                          <p:spTgt spid="52"/>
                                        </p:tgtEl>
                                        <p:attrNameLst>
                                          <p:attrName>ppt_h</p:attrName>
                                        </p:attrNameLst>
                                      </p:cBhvr>
                                      <p:tavLst>
                                        <p:tav tm="0">
                                          <p:val>
                                            <p:strVal val="ppt_h"/>
                                          </p:val>
                                        </p:tav>
                                        <p:tav tm="100000">
                                          <p:val>
                                            <p:strVal val="ppt_h"/>
                                          </p:val>
                                        </p:tav>
                                      </p:tavLst>
                                    </p:anim>
                                    <p:anim calcmode="lin" valueType="num">
                                      <p:cBhvr>
                                        <p:cTn id="739"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4999"/>
                                          </p:stCondLst>
                                        </p:cTn>
                                        <p:tgtEl>
                                          <p:spTgt spid="52"/>
                                        </p:tgtEl>
                                        <p:attrNameLst>
                                          <p:attrName>style.visibility</p:attrName>
                                        </p:attrNameLst>
                                      </p:cBhvr>
                                      <p:to>
                                        <p:strVal val="hidden"/>
                                      </p:to>
                                    </p:set>
                                  </p:childTnLst>
                                </p:cTn>
                              </p:par>
                              <p:par>
                                <p:cTn id="741" presetID="19" presetClass="exit" presetSubtype="10" fill="hold" grpId="3" nodeType="withEffect">
                                  <p:stCondLst>
                                    <p:cond delay="0"/>
                                  </p:stCondLst>
                                  <p:iterate type="lt">
                                    <p:tmPct val="0"/>
                                  </p:iterate>
                                  <p:childTnLst>
                                    <p:anim calcmode="lin" valueType="num">
                                      <p:cBhvr>
                                        <p:cTn id="742" dur="5000"/>
                                        <p:tgtEl>
                                          <p:spTgt spid="53"/>
                                        </p:tgtEl>
                                        <p:attrNameLst>
                                          <p:attrName>ppt_h</p:attrName>
                                        </p:attrNameLst>
                                      </p:cBhvr>
                                      <p:tavLst>
                                        <p:tav tm="0">
                                          <p:val>
                                            <p:strVal val="ppt_h"/>
                                          </p:val>
                                        </p:tav>
                                        <p:tav tm="100000">
                                          <p:val>
                                            <p:strVal val="ppt_h"/>
                                          </p:val>
                                        </p:tav>
                                      </p:tavLst>
                                    </p:anim>
                                    <p:anim calcmode="lin" valueType="num">
                                      <p:cBhvr>
                                        <p:cTn id="743"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4999"/>
                                          </p:stCondLst>
                                        </p:cTn>
                                        <p:tgtEl>
                                          <p:spTgt spid="53"/>
                                        </p:tgtEl>
                                        <p:attrNameLst>
                                          <p:attrName>style.visibility</p:attrName>
                                        </p:attrNameLst>
                                      </p:cBhvr>
                                      <p:to>
                                        <p:strVal val="hidden"/>
                                      </p:to>
                                    </p:set>
                                  </p:childTnLst>
                                </p:cTn>
                              </p:par>
                              <p:par>
                                <p:cTn id="745" presetID="19" presetClass="exit" presetSubtype="10" fill="hold" grpId="3" nodeType="withEffect">
                                  <p:stCondLst>
                                    <p:cond delay="0"/>
                                  </p:stCondLst>
                                  <p:iterate type="lt">
                                    <p:tmPct val="0"/>
                                  </p:iterate>
                                  <p:childTnLst>
                                    <p:anim calcmode="lin" valueType="num">
                                      <p:cBhvr>
                                        <p:cTn id="746" dur="5000"/>
                                        <p:tgtEl>
                                          <p:spTgt spid="54"/>
                                        </p:tgtEl>
                                        <p:attrNameLst>
                                          <p:attrName>ppt_h</p:attrName>
                                        </p:attrNameLst>
                                      </p:cBhvr>
                                      <p:tavLst>
                                        <p:tav tm="0">
                                          <p:val>
                                            <p:strVal val="ppt_h"/>
                                          </p:val>
                                        </p:tav>
                                        <p:tav tm="100000">
                                          <p:val>
                                            <p:strVal val="ppt_h"/>
                                          </p:val>
                                        </p:tav>
                                      </p:tavLst>
                                    </p:anim>
                                    <p:anim calcmode="lin" valueType="num">
                                      <p:cBhvr>
                                        <p:cTn id="747"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4999"/>
                                          </p:stCondLst>
                                        </p:cTn>
                                        <p:tgtEl>
                                          <p:spTgt spid="54"/>
                                        </p:tgtEl>
                                        <p:attrNameLst>
                                          <p:attrName>style.visibility</p:attrName>
                                        </p:attrNameLst>
                                      </p:cBhvr>
                                      <p:to>
                                        <p:strVal val="hidden"/>
                                      </p:to>
                                    </p:set>
                                  </p:childTnLst>
                                </p:cTn>
                              </p:par>
                              <p:par>
                                <p:cTn id="749" presetID="19" presetClass="exit" presetSubtype="10" fill="hold" grpId="3" nodeType="withEffect">
                                  <p:stCondLst>
                                    <p:cond delay="0"/>
                                  </p:stCondLst>
                                  <p:iterate type="lt">
                                    <p:tmPct val="0"/>
                                  </p:iterate>
                                  <p:childTnLst>
                                    <p:anim calcmode="lin" valueType="num">
                                      <p:cBhvr>
                                        <p:cTn id="750" dur="5000"/>
                                        <p:tgtEl>
                                          <p:spTgt spid="55"/>
                                        </p:tgtEl>
                                        <p:attrNameLst>
                                          <p:attrName>ppt_h</p:attrName>
                                        </p:attrNameLst>
                                      </p:cBhvr>
                                      <p:tavLst>
                                        <p:tav tm="0">
                                          <p:val>
                                            <p:strVal val="ppt_h"/>
                                          </p:val>
                                        </p:tav>
                                        <p:tav tm="100000">
                                          <p:val>
                                            <p:strVal val="ppt_h"/>
                                          </p:val>
                                        </p:tav>
                                      </p:tavLst>
                                    </p:anim>
                                    <p:anim calcmode="lin" valueType="num">
                                      <p:cBhvr>
                                        <p:cTn id="751"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4999"/>
                                          </p:stCondLst>
                                        </p:cTn>
                                        <p:tgtEl>
                                          <p:spTgt spid="55"/>
                                        </p:tgtEl>
                                        <p:attrNameLst>
                                          <p:attrName>style.visibility</p:attrName>
                                        </p:attrNameLst>
                                      </p:cBhvr>
                                      <p:to>
                                        <p:strVal val="hidden"/>
                                      </p:to>
                                    </p:set>
                                  </p:childTnLst>
                                </p:cTn>
                              </p:par>
                              <p:par>
                                <p:cTn id="753" presetID="19" presetClass="exit" presetSubtype="10" fill="hold" grpId="3" nodeType="withEffect">
                                  <p:stCondLst>
                                    <p:cond delay="0"/>
                                  </p:stCondLst>
                                  <p:iterate type="lt">
                                    <p:tmPct val="0"/>
                                  </p:iterate>
                                  <p:childTnLst>
                                    <p:anim calcmode="lin" valueType="num">
                                      <p:cBhvr>
                                        <p:cTn id="754" dur="5000"/>
                                        <p:tgtEl>
                                          <p:spTgt spid="56"/>
                                        </p:tgtEl>
                                        <p:attrNameLst>
                                          <p:attrName>ppt_h</p:attrName>
                                        </p:attrNameLst>
                                      </p:cBhvr>
                                      <p:tavLst>
                                        <p:tav tm="0">
                                          <p:val>
                                            <p:strVal val="ppt_h"/>
                                          </p:val>
                                        </p:tav>
                                        <p:tav tm="100000">
                                          <p:val>
                                            <p:strVal val="ppt_h"/>
                                          </p:val>
                                        </p:tav>
                                      </p:tavLst>
                                    </p:anim>
                                    <p:anim calcmode="lin" valueType="num">
                                      <p:cBhvr>
                                        <p:cTn id="75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4999"/>
                                          </p:stCondLst>
                                        </p:cTn>
                                        <p:tgtEl>
                                          <p:spTgt spid="56"/>
                                        </p:tgtEl>
                                        <p:attrNameLst>
                                          <p:attrName>style.visibility</p:attrName>
                                        </p:attrNameLst>
                                      </p:cBhvr>
                                      <p:to>
                                        <p:strVal val="hidden"/>
                                      </p:to>
                                    </p:set>
                                  </p:childTnLst>
                                </p:cTn>
                              </p:par>
                              <p:par>
                                <p:cTn id="757" presetID="19" presetClass="exit" presetSubtype="10" fill="hold" grpId="3" nodeType="withEffect">
                                  <p:stCondLst>
                                    <p:cond delay="0"/>
                                  </p:stCondLst>
                                  <p:iterate type="lt">
                                    <p:tmPct val="0"/>
                                  </p:iterate>
                                  <p:childTnLst>
                                    <p:anim calcmode="lin" valueType="num">
                                      <p:cBhvr>
                                        <p:cTn id="758" dur="5000"/>
                                        <p:tgtEl>
                                          <p:spTgt spid="57"/>
                                        </p:tgtEl>
                                        <p:attrNameLst>
                                          <p:attrName>ppt_h</p:attrName>
                                        </p:attrNameLst>
                                      </p:cBhvr>
                                      <p:tavLst>
                                        <p:tav tm="0">
                                          <p:val>
                                            <p:strVal val="ppt_h"/>
                                          </p:val>
                                        </p:tav>
                                        <p:tav tm="100000">
                                          <p:val>
                                            <p:strVal val="ppt_h"/>
                                          </p:val>
                                        </p:tav>
                                      </p:tavLst>
                                    </p:anim>
                                    <p:anim calcmode="lin" valueType="num">
                                      <p:cBhvr>
                                        <p:cTn id="759"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4999"/>
                                          </p:stCondLst>
                                        </p:cTn>
                                        <p:tgtEl>
                                          <p:spTgt spid="57"/>
                                        </p:tgtEl>
                                        <p:attrNameLst>
                                          <p:attrName>style.visibility</p:attrName>
                                        </p:attrNameLst>
                                      </p:cBhvr>
                                      <p:to>
                                        <p:strVal val="hidden"/>
                                      </p:to>
                                    </p:set>
                                  </p:childTnLst>
                                </p:cTn>
                              </p:par>
                              <p:par>
                                <p:cTn id="761" presetID="19" presetClass="exit" presetSubtype="10" fill="hold" grpId="3" nodeType="withEffect">
                                  <p:stCondLst>
                                    <p:cond delay="0"/>
                                  </p:stCondLst>
                                  <p:iterate type="lt">
                                    <p:tmPct val="0"/>
                                  </p:iterate>
                                  <p:childTnLst>
                                    <p:anim calcmode="lin" valueType="num">
                                      <p:cBhvr>
                                        <p:cTn id="762" dur="5000"/>
                                        <p:tgtEl>
                                          <p:spTgt spid="58"/>
                                        </p:tgtEl>
                                        <p:attrNameLst>
                                          <p:attrName>ppt_h</p:attrName>
                                        </p:attrNameLst>
                                      </p:cBhvr>
                                      <p:tavLst>
                                        <p:tav tm="0">
                                          <p:val>
                                            <p:strVal val="ppt_h"/>
                                          </p:val>
                                        </p:tav>
                                        <p:tav tm="100000">
                                          <p:val>
                                            <p:strVal val="ppt_h"/>
                                          </p:val>
                                        </p:tav>
                                      </p:tavLst>
                                    </p:anim>
                                    <p:anim calcmode="lin" valueType="num">
                                      <p:cBhvr>
                                        <p:cTn id="763"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4" dur="1" fill="hold">
                                          <p:stCondLst>
                                            <p:cond delay="4999"/>
                                          </p:stCondLst>
                                        </p:cTn>
                                        <p:tgtEl>
                                          <p:spTgt spid="58"/>
                                        </p:tgtEl>
                                        <p:attrNameLst>
                                          <p:attrName>style.visibility</p:attrName>
                                        </p:attrNameLst>
                                      </p:cBhvr>
                                      <p:to>
                                        <p:strVal val="hidden"/>
                                      </p:to>
                                    </p:set>
                                  </p:childTnLst>
                                </p:cTn>
                              </p:par>
                              <p:par>
                                <p:cTn id="765" presetID="17" presetClass="entr" presetSubtype="1" fill="hold" nodeType="withEffect">
                                  <p:stCondLst>
                                    <p:cond delay="0"/>
                                  </p:stCondLst>
                                  <p:childTnLst>
                                    <p:set>
                                      <p:cBhvr>
                                        <p:cTn id="766" dur="1" fill="hold">
                                          <p:stCondLst>
                                            <p:cond delay="0"/>
                                          </p:stCondLst>
                                        </p:cTn>
                                        <p:tgtEl>
                                          <p:spTgt spid="4"/>
                                        </p:tgtEl>
                                        <p:attrNameLst>
                                          <p:attrName>style.visibility</p:attrName>
                                        </p:attrNameLst>
                                      </p:cBhvr>
                                      <p:to>
                                        <p:strVal val="visible"/>
                                      </p:to>
                                    </p:set>
                                    <p:anim calcmode="lin" valueType="num">
                                      <p:cBhvr>
                                        <p:cTn id="767" dur="5000" fill="hold"/>
                                        <p:tgtEl>
                                          <p:spTgt spid="4"/>
                                        </p:tgtEl>
                                        <p:attrNameLst>
                                          <p:attrName>ppt_x</p:attrName>
                                        </p:attrNameLst>
                                      </p:cBhvr>
                                      <p:tavLst>
                                        <p:tav tm="0">
                                          <p:val>
                                            <p:strVal val="#ppt_x"/>
                                          </p:val>
                                        </p:tav>
                                        <p:tav tm="100000">
                                          <p:val>
                                            <p:strVal val="#ppt_x"/>
                                          </p:val>
                                        </p:tav>
                                      </p:tavLst>
                                    </p:anim>
                                    <p:anim calcmode="lin" valueType="num">
                                      <p:cBhvr>
                                        <p:cTn id="768" dur="5000" fill="hold"/>
                                        <p:tgtEl>
                                          <p:spTgt spid="4"/>
                                        </p:tgtEl>
                                        <p:attrNameLst>
                                          <p:attrName>ppt_y</p:attrName>
                                        </p:attrNameLst>
                                      </p:cBhvr>
                                      <p:tavLst>
                                        <p:tav tm="0">
                                          <p:val>
                                            <p:strVal val="#ppt_y-#ppt_h/2"/>
                                          </p:val>
                                        </p:tav>
                                        <p:tav tm="100000">
                                          <p:val>
                                            <p:strVal val="#ppt_y"/>
                                          </p:val>
                                        </p:tav>
                                      </p:tavLst>
                                    </p:anim>
                                    <p:anim calcmode="lin" valueType="num">
                                      <p:cBhvr>
                                        <p:cTn id="769" dur="5000" fill="hold"/>
                                        <p:tgtEl>
                                          <p:spTgt spid="4"/>
                                        </p:tgtEl>
                                        <p:attrNameLst>
                                          <p:attrName>ppt_w</p:attrName>
                                        </p:attrNameLst>
                                      </p:cBhvr>
                                      <p:tavLst>
                                        <p:tav tm="0">
                                          <p:val>
                                            <p:strVal val="#ppt_w"/>
                                          </p:val>
                                        </p:tav>
                                        <p:tav tm="100000">
                                          <p:val>
                                            <p:strVal val="#ppt_w"/>
                                          </p:val>
                                        </p:tav>
                                      </p:tavLst>
                                    </p:anim>
                                    <p:anim calcmode="lin" valueType="num">
                                      <p:cBhvr>
                                        <p:cTn id="770"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path path="circle">
              <a:fillToRect l="50000" t="50000" r="50000" b="50000"/>
            </a:path>
            <a:tileRect/>
          </a:gradFill>
        </p:spPr>
        <p:txBody>
          <a:bodyPr/>
          <a:lstStyle/>
          <a:p>
            <a:endParaRPr lang="es-ES" dirty="0"/>
          </a:p>
        </p:txBody>
      </p:sp>
      <p:pic>
        <p:nvPicPr>
          <p:cNvPr id="4" name="3 Imagen" descr="6880dc71a051c901b147985ad8ae9084.jpg"/>
          <p:cNvPicPr>
            <a:picLocks noChangeAspect="1"/>
          </p:cNvPicPr>
          <p:nvPr/>
        </p:nvPicPr>
        <p:blipFill>
          <a:blip r:embed="rId2"/>
          <a:stretch>
            <a:fillRect/>
          </a:stretch>
        </p:blipFill>
        <p:spPr>
          <a:xfrm>
            <a:off x="7432" y="0"/>
            <a:ext cx="9136568" cy="5143500"/>
          </a:xfrm>
          <a:prstGeom prst="rect">
            <a:avLst/>
          </a:prstGeom>
        </p:spPr>
      </p:pic>
      <p:pic>
        <p:nvPicPr>
          <p:cNvPr id="5" name="4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3428992" y="1500180"/>
            <a:ext cx="1143008" cy="1071570"/>
          </a:xfrm>
          <a:prstGeom prst="rect">
            <a:avLst/>
          </a:prstGeom>
        </p:spPr>
      </p:pic>
      <p:pic>
        <p:nvPicPr>
          <p:cNvPr id="6" name="5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4572000" y="1500180"/>
            <a:ext cx="1143008" cy="1071570"/>
          </a:xfrm>
          <a:prstGeom prst="rect">
            <a:avLst/>
          </a:prstGeom>
        </p:spPr>
      </p:pic>
      <p:pic>
        <p:nvPicPr>
          <p:cNvPr id="7" name="6 Imagen" descr="1211811437.png"/>
          <p:cNvPicPr>
            <a:picLocks noChangeAspect="1"/>
          </p:cNvPicPr>
          <p:nvPr/>
        </p:nvPicPr>
        <p:blipFill>
          <a:blip r:embed="rId3">
            <a:duotone>
              <a:prstClr val="black"/>
              <a:srgbClr val="C08040">
                <a:tint val="45000"/>
                <a:satMod val="400000"/>
              </a:srgbClr>
            </a:duotone>
            <a:lum contrast="40000"/>
          </a:blip>
          <a:srcRect l="15958" t="15958" r="20212" b="16223"/>
          <a:stretch>
            <a:fillRect/>
          </a:stretch>
        </p:blipFill>
        <p:spPr>
          <a:xfrm>
            <a:off x="3428992" y="2500312"/>
            <a:ext cx="1143008" cy="1214446"/>
          </a:xfrm>
          <a:prstGeom prst="rect">
            <a:avLst/>
          </a:prstGeom>
        </p:spPr>
      </p:pic>
      <p:pic>
        <p:nvPicPr>
          <p:cNvPr id="8" name="7 Imagen" descr="1211811437.png"/>
          <p:cNvPicPr>
            <a:picLocks noChangeAspect="1"/>
          </p:cNvPicPr>
          <p:nvPr/>
        </p:nvPicPr>
        <p:blipFill>
          <a:blip r:embed="rId3">
            <a:duotone>
              <a:prstClr val="black"/>
              <a:srgbClr val="C08040">
                <a:tint val="45000"/>
                <a:satMod val="400000"/>
              </a:srgbClr>
            </a:duotone>
            <a:lum contrast="40000"/>
          </a:blip>
          <a:srcRect l="15958" t="19947" r="20212" b="16223"/>
          <a:stretch>
            <a:fillRect/>
          </a:stretch>
        </p:blipFill>
        <p:spPr>
          <a:xfrm>
            <a:off x="4643438" y="2500312"/>
            <a:ext cx="1143008" cy="1143008"/>
          </a:xfrm>
          <a:prstGeom prst="rect">
            <a:avLst/>
          </a:prstGeom>
        </p:spPr>
      </p:pic>
      <p:pic>
        <p:nvPicPr>
          <p:cNvPr id="9" name="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571736" y="3000378"/>
            <a:ext cx="928694" cy="1000132"/>
          </a:xfrm>
          <a:prstGeom prst="rect">
            <a:avLst/>
          </a:prstGeom>
        </p:spPr>
      </p:pic>
      <p:pic>
        <p:nvPicPr>
          <p:cNvPr id="10" name="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643174" y="1000114"/>
            <a:ext cx="928694" cy="1000132"/>
          </a:xfrm>
          <a:prstGeom prst="rect">
            <a:avLst/>
          </a:prstGeom>
        </p:spPr>
      </p:pic>
      <p:pic>
        <p:nvPicPr>
          <p:cNvPr id="11" name="1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1071552"/>
            <a:ext cx="928694" cy="1000132"/>
          </a:xfrm>
          <a:prstGeom prst="rect">
            <a:avLst/>
          </a:prstGeom>
        </p:spPr>
      </p:pic>
      <p:pic>
        <p:nvPicPr>
          <p:cNvPr id="12" name="1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3000378"/>
            <a:ext cx="928694" cy="1000132"/>
          </a:xfrm>
          <a:prstGeom prst="rect">
            <a:avLst/>
          </a:prstGeom>
        </p:spPr>
      </p:pic>
      <p:pic>
        <p:nvPicPr>
          <p:cNvPr id="13" name="1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785918" y="3429006"/>
            <a:ext cx="785818" cy="846266"/>
          </a:xfrm>
          <a:prstGeom prst="rect">
            <a:avLst/>
          </a:prstGeom>
        </p:spPr>
      </p:pic>
      <p:pic>
        <p:nvPicPr>
          <p:cNvPr id="14" name="1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928794" y="785800"/>
            <a:ext cx="785818" cy="846266"/>
          </a:xfrm>
          <a:prstGeom prst="rect">
            <a:avLst/>
          </a:prstGeom>
        </p:spPr>
      </p:pic>
      <p:pic>
        <p:nvPicPr>
          <p:cNvPr id="15" name="14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857238"/>
            <a:ext cx="785818" cy="846266"/>
          </a:xfrm>
          <a:prstGeom prst="rect">
            <a:avLst/>
          </a:prstGeom>
        </p:spPr>
      </p:pic>
      <p:pic>
        <p:nvPicPr>
          <p:cNvPr id="16" name="15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3429006"/>
            <a:ext cx="785818" cy="846266"/>
          </a:xfrm>
          <a:prstGeom prst="rect">
            <a:avLst/>
          </a:prstGeom>
        </p:spPr>
      </p:pic>
      <p:pic>
        <p:nvPicPr>
          <p:cNvPr id="17" name="16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214414" y="3786196"/>
            <a:ext cx="663352" cy="714380"/>
          </a:xfrm>
          <a:prstGeom prst="rect">
            <a:avLst/>
          </a:prstGeom>
        </p:spPr>
      </p:pic>
      <p:pic>
        <p:nvPicPr>
          <p:cNvPr id="18" name="17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357290" y="571486"/>
            <a:ext cx="663352" cy="714380"/>
          </a:xfrm>
          <a:prstGeom prst="rect">
            <a:avLst/>
          </a:prstGeom>
        </p:spPr>
      </p:pic>
      <p:pic>
        <p:nvPicPr>
          <p:cNvPr id="19" name="1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714362"/>
            <a:ext cx="663352" cy="714380"/>
          </a:xfrm>
          <a:prstGeom prst="rect">
            <a:avLst/>
          </a:prstGeom>
        </p:spPr>
      </p:pic>
      <p:pic>
        <p:nvPicPr>
          <p:cNvPr id="20" name="1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3786196"/>
            <a:ext cx="663352" cy="714380"/>
          </a:xfrm>
          <a:prstGeom prst="rect">
            <a:avLst/>
          </a:prstGeom>
        </p:spPr>
      </p:pic>
      <p:pic>
        <p:nvPicPr>
          <p:cNvPr id="21" name="2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42910" y="4071948"/>
            <a:ext cx="597017" cy="642942"/>
          </a:xfrm>
          <a:prstGeom prst="rect">
            <a:avLst/>
          </a:prstGeom>
        </p:spPr>
      </p:pic>
      <p:pic>
        <p:nvPicPr>
          <p:cNvPr id="22" name="2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857224" y="357172"/>
            <a:ext cx="597017" cy="642942"/>
          </a:xfrm>
          <a:prstGeom prst="rect">
            <a:avLst/>
          </a:prstGeom>
        </p:spPr>
      </p:pic>
      <p:pic>
        <p:nvPicPr>
          <p:cNvPr id="23" name="2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858148" y="571486"/>
            <a:ext cx="597017" cy="642942"/>
          </a:xfrm>
          <a:prstGeom prst="rect">
            <a:avLst/>
          </a:prstGeom>
        </p:spPr>
      </p:pic>
      <p:pic>
        <p:nvPicPr>
          <p:cNvPr id="24" name="2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786710" y="4071948"/>
            <a:ext cx="597017" cy="642942"/>
          </a:xfrm>
          <a:prstGeom prst="rect">
            <a:avLst/>
          </a:prstGeom>
        </p:spPr>
      </p:pic>
      <p:pic>
        <p:nvPicPr>
          <p:cNvPr id="25" name="24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214282" y="4357700"/>
            <a:ext cx="464347" cy="500066"/>
          </a:xfrm>
          <a:prstGeom prst="rect">
            <a:avLst/>
          </a:prstGeom>
        </p:spPr>
      </p:pic>
      <p:pic>
        <p:nvPicPr>
          <p:cNvPr id="26" name="25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428596" y="214296"/>
            <a:ext cx="464347" cy="500066"/>
          </a:xfrm>
          <a:prstGeom prst="rect">
            <a:avLst/>
          </a:prstGeom>
        </p:spPr>
      </p:pic>
      <p:pic>
        <p:nvPicPr>
          <p:cNvPr id="27" name="26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358214" y="428610"/>
            <a:ext cx="464347" cy="500066"/>
          </a:xfrm>
          <a:prstGeom prst="rect">
            <a:avLst/>
          </a:prstGeom>
        </p:spPr>
      </p:pic>
      <p:pic>
        <p:nvPicPr>
          <p:cNvPr id="28" name="27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286776" y="4357700"/>
            <a:ext cx="464347" cy="500066"/>
          </a:xfrm>
          <a:prstGeom prst="rect">
            <a:avLst/>
          </a:prstGeom>
        </p:spPr>
      </p:pic>
      <p:sp>
        <p:nvSpPr>
          <p:cNvPr id="29" name="28 Rectángulo"/>
          <p:cNvSpPr/>
          <p:nvPr/>
        </p:nvSpPr>
        <p:spPr>
          <a:xfrm>
            <a:off x="-214346" y="-428646"/>
            <a:ext cx="9644130" cy="5786478"/>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3000" fill="hold"/>
                                        <p:tgtEl>
                                          <p:spTgt spid="10"/>
                                        </p:tgtEl>
                                        <p:attrNameLst>
                                          <p:attrName>ppt_x</p:attrName>
                                        </p:attrNameLst>
                                      </p:cBhvr>
                                      <p:tavLst>
                                        <p:tav tm="0">
                                          <p:val>
                                            <p:strVal val="1+#ppt_w/2"/>
                                          </p:val>
                                        </p:tav>
                                        <p:tav tm="100000">
                                          <p:val>
                                            <p:strVal val="#ppt_x"/>
                                          </p:val>
                                        </p:tav>
                                      </p:tavLst>
                                    </p:anim>
                                    <p:anim calcmode="lin" valueType="num">
                                      <p:cBhvr additive="base">
                                        <p:cTn id="15" dur="3000" fill="hold"/>
                                        <p:tgtEl>
                                          <p:spTgt spid="10"/>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3000" fill="hold"/>
                                        <p:tgtEl>
                                          <p:spTgt spid="14"/>
                                        </p:tgtEl>
                                        <p:attrNameLst>
                                          <p:attrName>ppt_x</p:attrName>
                                        </p:attrNameLst>
                                      </p:cBhvr>
                                      <p:tavLst>
                                        <p:tav tm="0">
                                          <p:val>
                                            <p:strVal val="1+#ppt_w/2"/>
                                          </p:val>
                                        </p:tav>
                                        <p:tav tm="100000">
                                          <p:val>
                                            <p:strVal val="#ppt_x"/>
                                          </p:val>
                                        </p:tav>
                                      </p:tavLst>
                                    </p:anim>
                                    <p:anim calcmode="lin" valueType="num">
                                      <p:cBhvr additive="base">
                                        <p:cTn id="19" dur="3000" fill="hold"/>
                                        <p:tgtEl>
                                          <p:spTgt spid="14"/>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3000" fill="hold"/>
                                        <p:tgtEl>
                                          <p:spTgt spid="18"/>
                                        </p:tgtEl>
                                        <p:attrNameLst>
                                          <p:attrName>ppt_x</p:attrName>
                                        </p:attrNameLst>
                                      </p:cBhvr>
                                      <p:tavLst>
                                        <p:tav tm="0">
                                          <p:val>
                                            <p:strVal val="1+#ppt_w/2"/>
                                          </p:val>
                                        </p:tav>
                                        <p:tav tm="100000">
                                          <p:val>
                                            <p:strVal val="#ppt_x"/>
                                          </p:val>
                                        </p:tav>
                                      </p:tavLst>
                                    </p:anim>
                                    <p:anim calcmode="lin" valueType="num">
                                      <p:cBhvr additive="base">
                                        <p:cTn id="23" dur="3000" fill="hold"/>
                                        <p:tgtEl>
                                          <p:spTgt spid="18"/>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 calcmode="lin" valueType="num">
                                      <p:cBhvr additive="base">
                                        <p:cTn id="26" dur="3000" fill="hold"/>
                                        <p:tgtEl>
                                          <p:spTgt spid="22"/>
                                        </p:tgtEl>
                                        <p:attrNameLst>
                                          <p:attrName>ppt_x</p:attrName>
                                        </p:attrNameLst>
                                      </p:cBhvr>
                                      <p:tavLst>
                                        <p:tav tm="0">
                                          <p:val>
                                            <p:strVal val="1+#ppt_w/2"/>
                                          </p:val>
                                        </p:tav>
                                        <p:tav tm="100000">
                                          <p:val>
                                            <p:strVal val="#ppt_x"/>
                                          </p:val>
                                        </p:tav>
                                      </p:tavLst>
                                    </p:anim>
                                    <p:anim calcmode="lin" valueType="num">
                                      <p:cBhvr additive="base">
                                        <p:cTn id="27" dur="3000" fill="hold"/>
                                        <p:tgtEl>
                                          <p:spTgt spid="22"/>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26"/>
                                        </p:tgtEl>
                                        <p:attrNameLst>
                                          <p:attrName>style.visibility</p:attrName>
                                        </p:attrNameLst>
                                      </p:cBhvr>
                                      <p:to>
                                        <p:strVal val="visible"/>
                                      </p:to>
                                    </p:set>
                                    <p:anim calcmode="lin" valueType="num">
                                      <p:cBhvr additive="base">
                                        <p:cTn id="30" dur="3000" fill="hold"/>
                                        <p:tgtEl>
                                          <p:spTgt spid="26"/>
                                        </p:tgtEl>
                                        <p:attrNameLst>
                                          <p:attrName>ppt_x</p:attrName>
                                        </p:attrNameLst>
                                      </p:cBhvr>
                                      <p:tavLst>
                                        <p:tav tm="0">
                                          <p:val>
                                            <p:strVal val="1+#ppt_w/2"/>
                                          </p:val>
                                        </p:tav>
                                        <p:tav tm="100000">
                                          <p:val>
                                            <p:strVal val="#ppt_x"/>
                                          </p:val>
                                        </p:tav>
                                      </p:tavLst>
                                    </p:anim>
                                    <p:anim calcmode="lin" valueType="num">
                                      <p:cBhvr additive="base">
                                        <p:cTn id="31" dur="3000" fill="hold"/>
                                        <p:tgtEl>
                                          <p:spTgt spid="26"/>
                                        </p:tgtEl>
                                        <p:attrNameLst>
                                          <p:attrName>ppt_y</p:attrName>
                                        </p:attrNameLst>
                                      </p:cBhvr>
                                      <p:tavLst>
                                        <p:tav tm="0">
                                          <p:val>
                                            <p:strVal val="1+#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3000" fill="hold"/>
                                        <p:tgtEl>
                                          <p:spTgt spid="8"/>
                                        </p:tgtEl>
                                        <p:attrNameLst>
                                          <p:attrName>ppt_x</p:attrName>
                                        </p:attrNameLst>
                                      </p:cBhvr>
                                      <p:tavLst>
                                        <p:tav tm="0">
                                          <p:val>
                                            <p:strVal val="0-#ppt_w/2"/>
                                          </p:val>
                                        </p:tav>
                                        <p:tav tm="100000">
                                          <p:val>
                                            <p:strVal val="#ppt_x"/>
                                          </p:val>
                                        </p:tav>
                                      </p:tavLst>
                                    </p:anim>
                                    <p:anim calcmode="lin" valueType="num">
                                      <p:cBhvr additive="base">
                                        <p:cTn id="35" dur="3000" fill="hold"/>
                                        <p:tgtEl>
                                          <p:spTgt spid="8"/>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0-#ppt_w/2"/>
                                          </p:val>
                                        </p:tav>
                                        <p:tav tm="100000">
                                          <p:val>
                                            <p:strVal val="#ppt_x"/>
                                          </p:val>
                                        </p:tav>
                                      </p:tavLst>
                                    </p:anim>
                                    <p:anim calcmode="lin" valueType="num">
                                      <p:cBhvr additive="base">
                                        <p:cTn id="39" dur="3000" fill="hold"/>
                                        <p:tgtEl>
                                          <p:spTgt spid="12"/>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3000" fill="hold"/>
                                        <p:tgtEl>
                                          <p:spTgt spid="16"/>
                                        </p:tgtEl>
                                        <p:attrNameLst>
                                          <p:attrName>ppt_x</p:attrName>
                                        </p:attrNameLst>
                                      </p:cBhvr>
                                      <p:tavLst>
                                        <p:tav tm="0">
                                          <p:val>
                                            <p:strVal val="0-#ppt_w/2"/>
                                          </p:val>
                                        </p:tav>
                                        <p:tav tm="100000">
                                          <p:val>
                                            <p:strVal val="#ppt_x"/>
                                          </p:val>
                                        </p:tav>
                                      </p:tavLst>
                                    </p:anim>
                                    <p:anim calcmode="lin" valueType="num">
                                      <p:cBhvr additive="base">
                                        <p:cTn id="43" dur="3000" fill="hold"/>
                                        <p:tgtEl>
                                          <p:spTgt spid="16"/>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3000" fill="hold"/>
                                        <p:tgtEl>
                                          <p:spTgt spid="20"/>
                                        </p:tgtEl>
                                        <p:attrNameLst>
                                          <p:attrName>ppt_x</p:attrName>
                                        </p:attrNameLst>
                                      </p:cBhvr>
                                      <p:tavLst>
                                        <p:tav tm="0">
                                          <p:val>
                                            <p:strVal val="0-#ppt_w/2"/>
                                          </p:val>
                                        </p:tav>
                                        <p:tav tm="100000">
                                          <p:val>
                                            <p:strVal val="#ppt_x"/>
                                          </p:val>
                                        </p:tav>
                                      </p:tavLst>
                                    </p:anim>
                                    <p:anim calcmode="lin" valueType="num">
                                      <p:cBhvr additive="base">
                                        <p:cTn id="47" dur="3000" fill="hold"/>
                                        <p:tgtEl>
                                          <p:spTgt spid="20"/>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3000" fill="hold"/>
                                        <p:tgtEl>
                                          <p:spTgt spid="24"/>
                                        </p:tgtEl>
                                        <p:attrNameLst>
                                          <p:attrName>ppt_x</p:attrName>
                                        </p:attrNameLst>
                                      </p:cBhvr>
                                      <p:tavLst>
                                        <p:tav tm="0">
                                          <p:val>
                                            <p:strVal val="0-#ppt_w/2"/>
                                          </p:val>
                                        </p:tav>
                                        <p:tav tm="100000">
                                          <p:val>
                                            <p:strVal val="#ppt_x"/>
                                          </p:val>
                                        </p:tav>
                                      </p:tavLst>
                                    </p:anim>
                                    <p:anim calcmode="lin" valueType="num">
                                      <p:cBhvr additive="base">
                                        <p:cTn id="51" dur="3000" fill="hold"/>
                                        <p:tgtEl>
                                          <p:spTgt spid="24"/>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8"/>
                                        </p:tgtEl>
                                        <p:attrNameLst>
                                          <p:attrName>style.visibility</p:attrName>
                                        </p:attrNameLst>
                                      </p:cBhvr>
                                      <p:to>
                                        <p:strVal val="visible"/>
                                      </p:to>
                                    </p:set>
                                    <p:anim calcmode="lin" valueType="num">
                                      <p:cBhvr additive="base">
                                        <p:cTn id="54" dur="3000" fill="hold"/>
                                        <p:tgtEl>
                                          <p:spTgt spid="28"/>
                                        </p:tgtEl>
                                        <p:attrNameLst>
                                          <p:attrName>ppt_x</p:attrName>
                                        </p:attrNameLst>
                                      </p:cBhvr>
                                      <p:tavLst>
                                        <p:tav tm="0">
                                          <p:val>
                                            <p:strVal val="0-#ppt_w/2"/>
                                          </p:val>
                                        </p:tav>
                                        <p:tav tm="100000">
                                          <p:val>
                                            <p:strVal val="#ppt_x"/>
                                          </p:val>
                                        </p:tav>
                                      </p:tavLst>
                                    </p:anim>
                                    <p:anim calcmode="lin" valueType="num">
                                      <p:cBhvr additive="base">
                                        <p:cTn id="55" dur="3000" fill="hold"/>
                                        <p:tgtEl>
                                          <p:spTgt spid="28"/>
                                        </p:tgtEl>
                                        <p:attrNameLst>
                                          <p:attrName>ppt_y</p:attrName>
                                        </p:attrNameLst>
                                      </p:cBhvr>
                                      <p:tavLst>
                                        <p:tav tm="0">
                                          <p:val>
                                            <p:strVal val="0-#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0-#ppt_w/2"/>
                                          </p:val>
                                        </p:tav>
                                        <p:tav tm="100000">
                                          <p:val>
                                            <p:strVal val="#ppt_x"/>
                                          </p:val>
                                        </p:tav>
                                      </p:tavLst>
                                    </p:anim>
                                    <p:anim calcmode="lin" valueType="num">
                                      <p:cBhvr additive="base">
                                        <p:cTn id="59" dur="3000" fill="hold"/>
                                        <p:tgtEl>
                                          <p:spTgt spid="6"/>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15"/>
                                        </p:tgtEl>
                                        <p:attrNameLst>
                                          <p:attrName>style.visibility</p:attrName>
                                        </p:attrNameLst>
                                      </p:cBhvr>
                                      <p:to>
                                        <p:strVal val="visible"/>
                                      </p:to>
                                    </p:set>
                                    <p:anim calcmode="lin" valueType="num">
                                      <p:cBhvr additive="base">
                                        <p:cTn id="66" dur="3000" fill="hold"/>
                                        <p:tgtEl>
                                          <p:spTgt spid="15"/>
                                        </p:tgtEl>
                                        <p:attrNameLst>
                                          <p:attrName>ppt_x</p:attrName>
                                        </p:attrNameLst>
                                      </p:cBhvr>
                                      <p:tavLst>
                                        <p:tav tm="0">
                                          <p:val>
                                            <p:strVal val="0-#ppt_w/2"/>
                                          </p:val>
                                        </p:tav>
                                        <p:tav tm="100000">
                                          <p:val>
                                            <p:strVal val="#ppt_x"/>
                                          </p:val>
                                        </p:tav>
                                      </p:tavLst>
                                    </p:anim>
                                    <p:anim calcmode="lin" valueType="num">
                                      <p:cBhvr additive="base">
                                        <p:cTn id="67" dur="3000" fill="hold"/>
                                        <p:tgtEl>
                                          <p:spTgt spid="15"/>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3000" fill="hold"/>
                                        <p:tgtEl>
                                          <p:spTgt spid="19"/>
                                        </p:tgtEl>
                                        <p:attrNameLst>
                                          <p:attrName>ppt_x</p:attrName>
                                        </p:attrNameLst>
                                      </p:cBhvr>
                                      <p:tavLst>
                                        <p:tav tm="0">
                                          <p:val>
                                            <p:strVal val="0-#ppt_w/2"/>
                                          </p:val>
                                        </p:tav>
                                        <p:tav tm="100000">
                                          <p:val>
                                            <p:strVal val="#ppt_x"/>
                                          </p:val>
                                        </p:tav>
                                      </p:tavLst>
                                    </p:anim>
                                    <p:anim calcmode="lin" valueType="num">
                                      <p:cBhvr additive="base">
                                        <p:cTn id="71" dur="3000" fill="hold"/>
                                        <p:tgtEl>
                                          <p:spTgt spid="19"/>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additive="base">
                                        <p:cTn id="74" dur="3000" fill="hold"/>
                                        <p:tgtEl>
                                          <p:spTgt spid="23"/>
                                        </p:tgtEl>
                                        <p:attrNameLst>
                                          <p:attrName>ppt_x</p:attrName>
                                        </p:attrNameLst>
                                      </p:cBhvr>
                                      <p:tavLst>
                                        <p:tav tm="0">
                                          <p:val>
                                            <p:strVal val="0-#ppt_w/2"/>
                                          </p:val>
                                        </p:tav>
                                        <p:tav tm="100000">
                                          <p:val>
                                            <p:strVal val="#ppt_x"/>
                                          </p:val>
                                        </p:tav>
                                      </p:tavLst>
                                    </p:anim>
                                    <p:anim calcmode="lin" valueType="num">
                                      <p:cBhvr additive="base">
                                        <p:cTn id="75" dur="3000" fill="hold"/>
                                        <p:tgtEl>
                                          <p:spTgt spid="23"/>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27"/>
                                        </p:tgtEl>
                                        <p:attrNameLst>
                                          <p:attrName>style.visibility</p:attrName>
                                        </p:attrNameLst>
                                      </p:cBhvr>
                                      <p:to>
                                        <p:strVal val="visible"/>
                                      </p:to>
                                    </p:set>
                                    <p:anim calcmode="lin" valueType="num">
                                      <p:cBhvr additive="base">
                                        <p:cTn id="78" dur="3000" fill="hold"/>
                                        <p:tgtEl>
                                          <p:spTgt spid="27"/>
                                        </p:tgtEl>
                                        <p:attrNameLst>
                                          <p:attrName>ppt_x</p:attrName>
                                        </p:attrNameLst>
                                      </p:cBhvr>
                                      <p:tavLst>
                                        <p:tav tm="0">
                                          <p:val>
                                            <p:strVal val="0-#ppt_w/2"/>
                                          </p:val>
                                        </p:tav>
                                        <p:tav tm="100000">
                                          <p:val>
                                            <p:strVal val="#ppt_x"/>
                                          </p:val>
                                        </p:tav>
                                      </p:tavLst>
                                    </p:anim>
                                    <p:anim calcmode="lin" valueType="num">
                                      <p:cBhvr additive="base">
                                        <p:cTn id="79" dur="3000" fill="hold"/>
                                        <p:tgtEl>
                                          <p:spTgt spid="27"/>
                                        </p:tgtEl>
                                        <p:attrNameLst>
                                          <p:attrName>ppt_y</p:attrName>
                                        </p:attrNameLst>
                                      </p:cBhvr>
                                      <p:tavLst>
                                        <p:tav tm="0">
                                          <p:val>
                                            <p:strVal val="1+#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3000" fill="hold"/>
                                        <p:tgtEl>
                                          <p:spTgt spid="7"/>
                                        </p:tgtEl>
                                        <p:attrNameLst>
                                          <p:attrName>ppt_x</p:attrName>
                                        </p:attrNameLst>
                                      </p:cBhvr>
                                      <p:tavLst>
                                        <p:tav tm="0">
                                          <p:val>
                                            <p:strVal val="1+#ppt_w/2"/>
                                          </p:val>
                                        </p:tav>
                                        <p:tav tm="100000">
                                          <p:val>
                                            <p:strVal val="#ppt_x"/>
                                          </p:val>
                                        </p:tav>
                                      </p:tavLst>
                                    </p:anim>
                                    <p:anim calcmode="lin" valueType="num">
                                      <p:cBhvr additive="base">
                                        <p:cTn id="83" dur="3000" fill="hold"/>
                                        <p:tgtEl>
                                          <p:spTgt spid="7"/>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9"/>
                                        </p:tgtEl>
                                        <p:attrNameLst>
                                          <p:attrName>style.visibility</p:attrName>
                                        </p:attrNameLst>
                                      </p:cBhvr>
                                      <p:to>
                                        <p:strVal val="visible"/>
                                      </p:to>
                                    </p:set>
                                    <p:anim calcmode="lin" valueType="num">
                                      <p:cBhvr additive="base">
                                        <p:cTn id="86" dur="3000" fill="hold"/>
                                        <p:tgtEl>
                                          <p:spTgt spid="9"/>
                                        </p:tgtEl>
                                        <p:attrNameLst>
                                          <p:attrName>ppt_x</p:attrName>
                                        </p:attrNameLst>
                                      </p:cBhvr>
                                      <p:tavLst>
                                        <p:tav tm="0">
                                          <p:val>
                                            <p:strVal val="1+#ppt_w/2"/>
                                          </p:val>
                                        </p:tav>
                                        <p:tav tm="100000">
                                          <p:val>
                                            <p:strVal val="#ppt_x"/>
                                          </p:val>
                                        </p:tav>
                                      </p:tavLst>
                                    </p:anim>
                                    <p:anim calcmode="lin" valueType="num">
                                      <p:cBhvr additive="base">
                                        <p:cTn id="87" dur="3000" fill="hold"/>
                                        <p:tgtEl>
                                          <p:spTgt spid="9"/>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3000" fill="hold"/>
                                        <p:tgtEl>
                                          <p:spTgt spid="13"/>
                                        </p:tgtEl>
                                        <p:attrNameLst>
                                          <p:attrName>ppt_x</p:attrName>
                                        </p:attrNameLst>
                                      </p:cBhvr>
                                      <p:tavLst>
                                        <p:tav tm="0">
                                          <p:val>
                                            <p:strVal val="1+#ppt_w/2"/>
                                          </p:val>
                                        </p:tav>
                                        <p:tav tm="100000">
                                          <p:val>
                                            <p:strVal val="#ppt_x"/>
                                          </p:val>
                                        </p:tav>
                                      </p:tavLst>
                                    </p:anim>
                                    <p:anim calcmode="lin" valueType="num">
                                      <p:cBhvr additive="base">
                                        <p:cTn id="91" dur="3000" fill="hold"/>
                                        <p:tgtEl>
                                          <p:spTgt spid="13"/>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3000" fill="hold"/>
                                        <p:tgtEl>
                                          <p:spTgt spid="21"/>
                                        </p:tgtEl>
                                        <p:attrNameLst>
                                          <p:attrName>ppt_x</p:attrName>
                                        </p:attrNameLst>
                                      </p:cBhvr>
                                      <p:tavLst>
                                        <p:tav tm="0">
                                          <p:val>
                                            <p:strVal val="1+#ppt_w/2"/>
                                          </p:val>
                                        </p:tav>
                                        <p:tav tm="100000">
                                          <p:val>
                                            <p:strVal val="#ppt_x"/>
                                          </p:val>
                                        </p:tav>
                                      </p:tavLst>
                                    </p:anim>
                                    <p:anim calcmode="lin" valueType="num">
                                      <p:cBhvr additive="base">
                                        <p:cTn id="99" dur="3000" fill="hold"/>
                                        <p:tgtEl>
                                          <p:spTgt spid="21"/>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5"/>
                                        </p:tgtEl>
                                        <p:attrNameLst>
                                          <p:attrName>style.visibility</p:attrName>
                                        </p:attrNameLst>
                                      </p:cBhvr>
                                      <p:to>
                                        <p:strVal val="visible"/>
                                      </p:to>
                                    </p:set>
                                    <p:anim calcmode="lin" valueType="num">
                                      <p:cBhvr additive="base">
                                        <p:cTn id="102" dur="3000" fill="hold"/>
                                        <p:tgtEl>
                                          <p:spTgt spid="25"/>
                                        </p:tgtEl>
                                        <p:attrNameLst>
                                          <p:attrName>ppt_x</p:attrName>
                                        </p:attrNameLst>
                                      </p:cBhvr>
                                      <p:tavLst>
                                        <p:tav tm="0">
                                          <p:val>
                                            <p:strVal val="1+#ppt_w/2"/>
                                          </p:val>
                                        </p:tav>
                                        <p:tav tm="100000">
                                          <p:val>
                                            <p:strVal val="#ppt_x"/>
                                          </p:val>
                                        </p:tav>
                                      </p:tavLst>
                                    </p:anim>
                                    <p:anim calcmode="lin" valueType="num">
                                      <p:cBhvr additive="base">
                                        <p:cTn id="103" dur="3000" fill="hold"/>
                                        <p:tgtEl>
                                          <p:spTgt spid="25"/>
                                        </p:tgtEl>
                                        <p:attrNameLst>
                                          <p:attrName>ppt_y</p:attrName>
                                        </p:attrNameLst>
                                      </p:cBhvr>
                                      <p:tavLst>
                                        <p:tav tm="0">
                                          <p:val>
                                            <p:strVal val="0-#ppt_h/2"/>
                                          </p:val>
                                        </p:tav>
                                        <p:tav tm="100000">
                                          <p:val>
                                            <p:strVal val="#ppt_y"/>
                                          </p:val>
                                        </p:tav>
                                      </p:tavLst>
                                    </p:anim>
                                  </p:childTnLst>
                                </p:cTn>
                              </p:par>
                              <p:par>
                                <p:cTn id="104" presetID="8" presetClass="emph" presetSubtype="0" fill="hold" nodeType="withEffect">
                                  <p:stCondLst>
                                    <p:cond delay="0"/>
                                  </p:stCondLst>
                                  <p:childTnLst>
                                    <p:animRot by="21600000">
                                      <p:cBhvr>
                                        <p:cTn id="105" dur="3000" fill="hold"/>
                                        <p:tgtEl>
                                          <p:spTgt spid="5"/>
                                        </p:tgtEl>
                                        <p:attrNameLst>
                                          <p:attrName>r</p:attrName>
                                        </p:attrNameLst>
                                      </p:cBhvr>
                                    </p:animRot>
                                  </p:childTnLst>
                                </p:cTn>
                              </p:par>
                              <p:par>
                                <p:cTn id="106" presetID="8" presetClass="emph" presetSubtype="0" fill="hold" nodeType="withEffect">
                                  <p:stCondLst>
                                    <p:cond delay="0"/>
                                  </p:stCondLst>
                                  <p:childTnLst>
                                    <p:animRot by="21600000">
                                      <p:cBhvr>
                                        <p:cTn id="107" dur="3000" fill="hold"/>
                                        <p:tgtEl>
                                          <p:spTgt spid="6"/>
                                        </p:tgtEl>
                                        <p:attrNameLst>
                                          <p:attrName>r</p:attrName>
                                        </p:attrNameLst>
                                      </p:cBhvr>
                                    </p:animRot>
                                  </p:childTnLst>
                                </p:cTn>
                              </p:par>
                              <p:par>
                                <p:cTn id="108" presetID="8" presetClass="emph" presetSubtype="0" fill="hold" nodeType="withEffect">
                                  <p:stCondLst>
                                    <p:cond delay="0"/>
                                  </p:stCondLst>
                                  <p:childTnLst>
                                    <p:animRot by="21600000">
                                      <p:cBhvr>
                                        <p:cTn id="109" dur="3000" fill="hold"/>
                                        <p:tgtEl>
                                          <p:spTgt spid="7"/>
                                        </p:tgtEl>
                                        <p:attrNameLst>
                                          <p:attrName>r</p:attrName>
                                        </p:attrNameLst>
                                      </p:cBhvr>
                                    </p:animRot>
                                  </p:childTnLst>
                                </p:cTn>
                              </p:par>
                              <p:par>
                                <p:cTn id="110" presetID="8" presetClass="emph" presetSubtype="0" fill="hold" nodeType="withEffect">
                                  <p:stCondLst>
                                    <p:cond delay="0"/>
                                  </p:stCondLst>
                                  <p:childTnLst>
                                    <p:animRot by="21600000">
                                      <p:cBhvr>
                                        <p:cTn id="111" dur="3000" fill="hold"/>
                                        <p:tgtEl>
                                          <p:spTgt spid="8"/>
                                        </p:tgtEl>
                                        <p:attrNameLst>
                                          <p:attrName>r</p:attrName>
                                        </p:attrNameLst>
                                      </p:cBhvr>
                                    </p:animRot>
                                  </p:childTnLst>
                                </p:cTn>
                              </p:par>
                              <p:par>
                                <p:cTn id="112" presetID="8" presetClass="emph" presetSubtype="0" fill="hold" nodeType="withEffect">
                                  <p:stCondLst>
                                    <p:cond delay="0"/>
                                  </p:stCondLst>
                                  <p:childTnLst>
                                    <p:animRot by="21600000">
                                      <p:cBhvr>
                                        <p:cTn id="113" dur="3000" fill="hold"/>
                                        <p:tgtEl>
                                          <p:spTgt spid="9"/>
                                        </p:tgtEl>
                                        <p:attrNameLst>
                                          <p:attrName>r</p:attrName>
                                        </p:attrNameLst>
                                      </p:cBhvr>
                                    </p:animRot>
                                  </p:childTnLst>
                                </p:cTn>
                              </p:par>
                              <p:par>
                                <p:cTn id="114" presetID="8" presetClass="emph" presetSubtype="0" fill="hold" nodeType="withEffect">
                                  <p:stCondLst>
                                    <p:cond delay="0"/>
                                  </p:stCondLst>
                                  <p:childTnLst>
                                    <p:animRot by="21600000">
                                      <p:cBhvr>
                                        <p:cTn id="115" dur="3000" fill="hold"/>
                                        <p:tgtEl>
                                          <p:spTgt spid="10"/>
                                        </p:tgtEl>
                                        <p:attrNameLst>
                                          <p:attrName>r</p:attrName>
                                        </p:attrNameLst>
                                      </p:cBhvr>
                                    </p:animRot>
                                  </p:childTnLst>
                                </p:cTn>
                              </p:par>
                              <p:par>
                                <p:cTn id="116" presetID="8" presetClass="emph" presetSubtype="0" fill="hold" nodeType="withEffect">
                                  <p:stCondLst>
                                    <p:cond delay="0"/>
                                  </p:stCondLst>
                                  <p:childTnLst>
                                    <p:animRot by="21600000">
                                      <p:cBhvr>
                                        <p:cTn id="117" dur="3000" fill="hold"/>
                                        <p:tgtEl>
                                          <p:spTgt spid="11"/>
                                        </p:tgtEl>
                                        <p:attrNameLst>
                                          <p:attrName>r</p:attrName>
                                        </p:attrNameLst>
                                      </p:cBhvr>
                                    </p:animRot>
                                  </p:childTnLst>
                                </p:cTn>
                              </p:par>
                              <p:par>
                                <p:cTn id="118" presetID="8" presetClass="emph" presetSubtype="0" fill="hold" nodeType="withEffect">
                                  <p:stCondLst>
                                    <p:cond delay="0"/>
                                  </p:stCondLst>
                                  <p:childTnLst>
                                    <p:animRot by="21600000">
                                      <p:cBhvr>
                                        <p:cTn id="119" dur="3000" fill="hold"/>
                                        <p:tgtEl>
                                          <p:spTgt spid="12"/>
                                        </p:tgtEl>
                                        <p:attrNameLst>
                                          <p:attrName>r</p:attrName>
                                        </p:attrNameLst>
                                      </p:cBhvr>
                                    </p:animRot>
                                  </p:childTnLst>
                                </p:cTn>
                              </p:par>
                              <p:par>
                                <p:cTn id="120" presetID="8" presetClass="emph" presetSubtype="0" fill="hold" nodeType="withEffect">
                                  <p:stCondLst>
                                    <p:cond delay="0"/>
                                  </p:stCondLst>
                                  <p:childTnLst>
                                    <p:animRot by="21600000">
                                      <p:cBhvr>
                                        <p:cTn id="121" dur="3000" fill="hold"/>
                                        <p:tgtEl>
                                          <p:spTgt spid="13"/>
                                        </p:tgtEl>
                                        <p:attrNameLst>
                                          <p:attrName>r</p:attrName>
                                        </p:attrNameLst>
                                      </p:cBhvr>
                                    </p:animRot>
                                  </p:childTnLst>
                                </p:cTn>
                              </p:par>
                              <p:par>
                                <p:cTn id="122" presetID="8" presetClass="emph" presetSubtype="0" fill="hold" nodeType="withEffect">
                                  <p:stCondLst>
                                    <p:cond delay="0"/>
                                  </p:stCondLst>
                                  <p:childTnLst>
                                    <p:animRot by="21600000">
                                      <p:cBhvr>
                                        <p:cTn id="123" dur="3000" fill="hold"/>
                                        <p:tgtEl>
                                          <p:spTgt spid="14"/>
                                        </p:tgtEl>
                                        <p:attrNameLst>
                                          <p:attrName>r</p:attrName>
                                        </p:attrNameLst>
                                      </p:cBhvr>
                                    </p:animRot>
                                  </p:childTnLst>
                                </p:cTn>
                              </p:par>
                              <p:par>
                                <p:cTn id="124" presetID="8" presetClass="emph" presetSubtype="0" fill="hold" nodeType="withEffect">
                                  <p:stCondLst>
                                    <p:cond delay="0"/>
                                  </p:stCondLst>
                                  <p:childTnLst>
                                    <p:animRot by="21600000">
                                      <p:cBhvr>
                                        <p:cTn id="125" dur="3000" fill="hold"/>
                                        <p:tgtEl>
                                          <p:spTgt spid="15"/>
                                        </p:tgtEl>
                                        <p:attrNameLst>
                                          <p:attrName>r</p:attrName>
                                        </p:attrNameLst>
                                      </p:cBhvr>
                                    </p:animRot>
                                  </p:childTnLst>
                                </p:cTn>
                              </p:par>
                              <p:par>
                                <p:cTn id="126" presetID="8" presetClass="emph" presetSubtype="0" fill="hold" nodeType="withEffect">
                                  <p:stCondLst>
                                    <p:cond delay="0"/>
                                  </p:stCondLst>
                                  <p:childTnLst>
                                    <p:animRot by="21600000">
                                      <p:cBhvr>
                                        <p:cTn id="127" dur="3000" fill="hold"/>
                                        <p:tgtEl>
                                          <p:spTgt spid="16"/>
                                        </p:tgtEl>
                                        <p:attrNameLst>
                                          <p:attrName>r</p:attrName>
                                        </p:attrNameLst>
                                      </p:cBhvr>
                                    </p:animRot>
                                  </p:childTnLst>
                                </p:cTn>
                              </p:par>
                              <p:par>
                                <p:cTn id="128" presetID="8" presetClass="emph" presetSubtype="0" fill="hold" nodeType="withEffect">
                                  <p:stCondLst>
                                    <p:cond delay="0"/>
                                  </p:stCondLst>
                                  <p:childTnLst>
                                    <p:animRot by="21600000">
                                      <p:cBhvr>
                                        <p:cTn id="129" dur="3000" fill="hold"/>
                                        <p:tgtEl>
                                          <p:spTgt spid="17"/>
                                        </p:tgtEl>
                                        <p:attrNameLst>
                                          <p:attrName>r</p:attrName>
                                        </p:attrNameLst>
                                      </p:cBhvr>
                                    </p:animRot>
                                  </p:childTnLst>
                                </p:cTn>
                              </p:par>
                              <p:par>
                                <p:cTn id="130" presetID="8" presetClass="emph" presetSubtype="0" fill="hold" nodeType="withEffect">
                                  <p:stCondLst>
                                    <p:cond delay="0"/>
                                  </p:stCondLst>
                                  <p:childTnLst>
                                    <p:animRot by="21600000">
                                      <p:cBhvr>
                                        <p:cTn id="131" dur="3000" fill="hold"/>
                                        <p:tgtEl>
                                          <p:spTgt spid="18"/>
                                        </p:tgtEl>
                                        <p:attrNameLst>
                                          <p:attrName>r</p:attrName>
                                        </p:attrNameLst>
                                      </p:cBhvr>
                                    </p:animRot>
                                  </p:childTnLst>
                                </p:cTn>
                              </p:par>
                              <p:par>
                                <p:cTn id="132" presetID="8" presetClass="emph" presetSubtype="0" fill="hold" nodeType="withEffect">
                                  <p:stCondLst>
                                    <p:cond delay="0"/>
                                  </p:stCondLst>
                                  <p:childTnLst>
                                    <p:animRot by="21600000">
                                      <p:cBhvr>
                                        <p:cTn id="133" dur="3000" fill="hold"/>
                                        <p:tgtEl>
                                          <p:spTgt spid="19"/>
                                        </p:tgtEl>
                                        <p:attrNameLst>
                                          <p:attrName>r</p:attrName>
                                        </p:attrNameLst>
                                      </p:cBhvr>
                                    </p:animRot>
                                  </p:childTnLst>
                                </p:cTn>
                              </p:par>
                              <p:par>
                                <p:cTn id="134" presetID="8" presetClass="emph" presetSubtype="0" fill="hold" nodeType="withEffect">
                                  <p:stCondLst>
                                    <p:cond delay="0"/>
                                  </p:stCondLst>
                                  <p:childTnLst>
                                    <p:animRot by="21600000">
                                      <p:cBhvr>
                                        <p:cTn id="135" dur="3000" fill="hold"/>
                                        <p:tgtEl>
                                          <p:spTgt spid="20"/>
                                        </p:tgtEl>
                                        <p:attrNameLst>
                                          <p:attrName>r</p:attrName>
                                        </p:attrNameLst>
                                      </p:cBhvr>
                                    </p:animRot>
                                  </p:childTnLst>
                                </p:cTn>
                              </p:par>
                              <p:par>
                                <p:cTn id="136" presetID="8" presetClass="emph" presetSubtype="0" fill="hold" nodeType="withEffect">
                                  <p:stCondLst>
                                    <p:cond delay="0"/>
                                  </p:stCondLst>
                                  <p:childTnLst>
                                    <p:animRot by="21600000">
                                      <p:cBhvr>
                                        <p:cTn id="137" dur="3000" fill="hold"/>
                                        <p:tgtEl>
                                          <p:spTgt spid="21"/>
                                        </p:tgtEl>
                                        <p:attrNameLst>
                                          <p:attrName>r</p:attrName>
                                        </p:attrNameLst>
                                      </p:cBhvr>
                                    </p:animRot>
                                  </p:childTnLst>
                                </p:cTn>
                              </p:par>
                              <p:par>
                                <p:cTn id="138" presetID="8" presetClass="emph" presetSubtype="0" fill="hold" nodeType="withEffect">
                                  <p:stCondLst>
                                    <p:cond delay="0"/>
                                  </p:stCondLst>
                                  <p:childTnLst>
                                    <p:animRot by="21600000">
                                      <p:cBhvr>
                                        <p:cTn id="139" dur="3000" fill="hold"/>
                                        <p:tgtEl>
                                          <p:spTgt spid="22"/>
                                        </p:tgtEl>
                                        <p:attrNameLst>
                                          <p:attrName>r</p:attrName>
                                        </p:attrNameLst>
                                      </p:cBhvr>
                                    </p:animRot>
                                  </p:childTnLst>
                                </p:cTn>
                              </p:par>
                              <p:par>
                                <p:cTn id="140" presetID="8" presetClass="emph" presetSubtype="0" fill="hold" nodeType="withEffect">
                                  <p:stCondLst>
                                    <p:cond delay="0"/>
                                  </p:stCondLst>
                                  <p:childTnLst>
                                    <p:animRot by="21600000">
                                      <p:cBhvr>
                                        <p:cTn id="141" dur="3000" fill="hold"/>
                                        <p:tgtEl>
                                          <p:spTgt spid="23"/>
                                        </p:tgtEl>
                                        <p:attrNameLst>
                                          <p:attrName>r</p:attrName>
                                        </p:attrNameLst>
                                      </p:cBhvr>
                                    </p:animRot>
                                  </p:childTnLst>
                                </p:cTn>
                              </p:par>
                              <p:par>
                                <p:cTn id="142" presetID="8" presetClass="emph" presetSubtype="0" fill="hold" nodeType="withEffect">
                                  <p:stCondLst>
                                    <p:cond delay="0"/>
                                  </p:stCondLst>
                                  <p:childTnLst>
                                    <p:animRot by="21600000">
                                      <p:cBhvr>
                                        <p:cTn id="143" dur="3000" fill="hold"/>
                                        <p:tgtEl>
                                          <p:spTgt spid="24"/>
                                        </p:tgtEl>
                                        <p:attrNameLst>
                                          <p:attrName>r</p:attrName>
                                        </p:attrNameLst>
                                      </p:cBhvr>
                                    </p:animRot>
                                  </p:childTnLst>
                                </p:cTn>
                              </p:par>
                              <p:par>
                                <p:cTn id="144" presetID="8" presetClass="emph" presetSubtype="0" fill="hold" nodeType="withEffect">
                                  <p:stCondLst>
                                    <p:cond delay="0"/>
                                  </p:stCondLst>
                                  <p:childTnLst>
                                    <p:animRot by="21600000">
                                      <p:cBhvr>
                                        <p:cTn id="145" dur="3000" fill="hold"/>
                                        <p:tgtEl>
                                          <p:spTgt spid="25"/>
                                        </p:tgtEl>
                                        <p:attrNameLst>
                                          <p:attrName>r</p:attrName>
                                        </p:attrNameLst>
                                      </p:cBhvr>
                                    </p:animRot>
                                  </p:childTnLst>
                                </p:cTn>
                              </p:par>
                              <p:par>
                                <p:cTn id="146" presetID="8" presetClass="emph" presetSubtype="0" fill="hold" nodeType="withEffect">
                                  <p:stCondLst>
                                    <p:cond delay="0"/>
                                  </p:stCondLst>
                                  <p:childTnLst>
                                    <p:animRot by="21600000">
                                      <p:cBhvr>
                                        <p:cTn id="147" dur="3000" fill="hold"/>
                                        <p:tgtEl>
                                          <p:spTgt spid="26"/>
                                        </p:tgtEl>
                                        <p:attrNameLst>
                                          <p:attrName>r</p:attrName>
                                        </p:attrNameLst>
                                      </p:cBhvr>
                                    </p:animRot>
                                  </p:childTnLst>
                                </p:cTn>
                              </p:par>
                              <p:par>
                                <p:cTn id="148" presetID="8" presetClass="emph" presetSubtype="0" fill="hold" nodeType="withEffect">
                                  <p:stCondLst>
                                    <p:cond delay="0"/>
                                  </p:stCondLst>
                                  <p:childTnLst>
                                    <p:animRot by="21600000">
                                      <p:cBhvr>
                                        <p:cTn id="149" dur="3000" fill="hold"/>
                                        <p:tgtEl>
                                          <p:spTgt spid="27"/>
                                        </p:tgtEl>
                                        <p:attrNameLst>
                                          <p:attrName>r</p:attrName>
                                        </p:attrNameLst>
                                      </p:cBhvr>
                                    </p:animRot>
                                  </p:childTnLst>
                                </p:cTn>
                              </p:par>
                              <p:par>
                                <p:cTn id="150" presetID="8" presetClass="emph" presetSubtype="0" fill="hold" nodeType="withEffect">
                                  <p:stCondLst>
                                    <p:cond delay="0"/>
                                  </p:stCondLst>
                                  <p:childTnLst>
                                    <p:animRot by="21600000">
                                      <p:cBhvr>
                                        <p:cTn id="151" dur="3000" fill="hold"/>
                                        <p:tgtEl>
                                          <p:spTgt spid="28"/>
                                        </p:tgtEl>
                                        <p:attrNameLst>
                                          <p:attrName>r</p:attrName>
                                        </p:attrNameLst>
                                      </p:cBhvr>
                                    </p:animRot>
                                  </p:childTnLst>
                                </p:cTn>
                              </p:par>
                            </p:childTnLst>
                          </p:cTn>
                        </p:par>
                        <p:par>
                          <p:cTn id="152" fill="hold">
                            <p:stCondLst>
                              <p:cond delay="3000"/>
                            </p:stCondLst>
                            <p:childTnLst>
                              <p:par>
                                <p:cTn id="153" presetID="2" presetClass="exit" presetSubtype="6" fill="hold" nodeType="afterEffect">
                                  <p:stCondLst>
                                    <p:cond delay="0"/>
                                  </p:stCondLst>
                                  <p:childTnLst>
                                    <p:anim calcmode="lin" valueType="num">
                                      <p:cBhvr additive="base">
                                        <p:cTn id="154" dur="3000"/>
                                        <p:tgtEl>
                                          <p:spTgt spid="5"/>
                                        </p:tgtEl>
                                        <p:attrNameLst>
                                          <p:attrName>ppt_x</p:attrName>
                                        </p:attrNameLst>
                                      </p:cBhvr>
                                      <p:tavLst>
                                        <p:tav tm="0">
                                          <p:val>
                                            <p:strVal val="ppt_x"/>
                                          </p:val>
                                        </p:tav>
                                        <p:tav tm="100000">
                                          <p:val>
                                            <p:strVal val="1+ppt_w/2"/>
                                          </p:val>
                                        </p:tav>
                                      </p:tavLst>
                                    </p:anim>
                                    <p:anim calcmode="lin" valueType="num">
                                      <p:cBhvr additive="base">
                                        <p:cTn id="155" dur="3000"/>
                                        <p:tgtEl>
                                          <p:spTgt spid="5"/>
                                        </p:tgtEl>
                                        <p:attrNameLst>
                                          <p:attrName>ppt_y</p:attrName>
                                        </p:attrNameLst>
                                      </p:cBhvr>
                                      <p:tavLst>
                                        <p:tav tm="0">
                                          <p:val>
                                            <p:strVal val="ppt_y"/>
                                          </p:val>
                                        </p:tav>
                                        <p:tav tm="100000">
                                          <p:val>
                                            <p:strVal val="1+ppt_h/2"/>
                                          </p:val>
                                        </p:tav>
                                      </p:tavLst>
                                    </p:anim>
                                    <p:set>
                                      <p:cBhvr>
                                        <p:cTn id="156" dur="1" fill="hold">
                                          <p:stCondLst>
                                            <p:cond delay="2999"/>
                                          </p:stCondLst>
                                        </p:cTn>
                                        <p:tgtEl>
                                          <p:spTgt spid="5"/>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000"/>
                                        <p:tgtEl>
                                          <p:spTgt spid="10"/>
                                        </p:tgtEl>
                                        <p:attrNameLst>
                                          <p:attrName>ppt_x</p:attrName>
                                        </p:attrNameLst>
                                      </p:cBhvr>
                                      <p:tavLst>
                                        <p:tav tm="0">
                                          <p:val>
                                            <p:strVal val="ppt_x"/>
                                          </p:val>
                                        </p:tav>
                                        <p:tav tm="100000">
                                          <p:val>
                                            <p:strVal val="1+ppt_w/2"/>
                                          </p:val>
                                        </p:tav>
                                      </p:tavLst>
                                    </p:anim>
                                    <p:anim calcmode="lin" valueType="num">
                                      <p:cBhvr additive="base">
                                        <p:cTn id="159" dur="3000"/>
                                        <p:tgtEl>
                                          <p:spTgt spid="10"/>
                                        </p:tgtEl>
                                        <p:attrNameLst>
                                          <p:attrName>ppt_y</p:attrName>
                                        </p:attrNameLst>
                                      </p:cBhvr>
                                      <p:tavLst>
                                        <p:tav tm="0">
                                          <p:val>
                                            <p:strVal val="ppt_y"/>
                                          </p:val>
                                        </p:tav>
                                        <p:tav tm="100000">
                                          <p:val>
                                            <p:strVal val="1+ppt_h/2"/>
                                          </p:val>
                                        </p:tav>
                                      </p:tavLst>
                                    </p:anim>
                                    <p:set>
                                      <p:cBhvr>
                                        <p:cTn id="160" dur="1" fill="hold">
                                          <p:stCondLst>
                                            <p:cond delay="2999"/>
                                          </p:stCondLst>
                                        </p:cTn>
                                        <p:tgtEl>
                                          <p:spTgt spid="10"/>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3000"/>
                                        <p:tgtEl>
                                          <p:spTgt spid="14"/>
                                        </p:tgtEl>
                                        <p:attrNameLst>
                                          <p:attrName>ppt_x</p:attrName>
                                        </p:attrNameLst>
                                      </p:cBhvr>
                                      <p:tavLst>
                                        <p:tav tm="0">
                                          <p:val>
                                            <p:strVal val="ppt_x"/>
                                          </p:val>
                                        </p:tav>
                                        <p:tav tm="100000">
                                          <p:val>
                                            <p:strVal val="1+ppt_w/2"/>
                                          </p:val>
                                        </p:tav>
                                      </p:tavLst>
                                    </p:anim>
                                    <p:anim calcmode="lin" valueType="num">
                                      <p:cBhvr additive="base">
                                        <p:cTn id="163" dur="3000"/>
                                        <p:tgtEl>
                                          <p:spTgt spid="14"/>
                                        </p:tgtEl>
                                        <p:attrNameLst>
                                          <p:attrName>ppt_y</p:attrName>
                                        </p:attrNameLst>
                                      </p:cBhvr>
                                      <p:tavLst>
                                        <p:tav tm="0">
                                          <p:val>
                                            <p:strVal val="ppt_y"/>
                                          </p:val>
                                        </p:tav>
                                        <p:tav tm="100000">
                                          <p:val>
                                            <p:strVal val="1+ppt_h/2"/>
                                          </p:val>
                                        </p:tav>
                                      </p:tavLst>
                                    </p:anim>
                                    <p:set>
                                      <p:cBhvr>
                                        <p:cTn id="164" dur="1" fill="hold">
                                          <p:stCondLst>
                                            <p:cond delay="2999"/>
                                          </p:stCondLst>
                                        </p:cTn>
                                        <p:tgtEl>
                                          <p:spTgt spid="14"/>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1+ppt_w/2"/>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3000"/>
                                        <p:tgtEl>
                                          <p:spTgt spid="22"/>
                                        </p:tgtEl>
                                        <p:attrNameLst>
                                          <p:attrName>ppt_x</p:attrName>
                                        </p:attrNameLst>
                                      </p:cBhvr>
                                      <p:tavLst>
                                        <p:tav tm="0">
                                          <p:val>
                                            <p:strVal val="ppt_x"/>
                                          </p:val>
                                        </p:tav>
                                        <p:tav tm="100000">
                                          <p:val>
                                            <p:strVal val="1+ppt_w/2"/>
                                          </p:val>
                                        </p:tav>
                                      </p:tavLst>
                                    </p:anim>
                                    <p:anim calcmode="lin" valueType="num">
                                      <p:cBhvr additive="base">
                                        <p:cTn id="171" dur="3000"/>
                                        <p:tgtEl>
                                          <p:spTgt spid="22"/>
                                        </p:tgtEl>
                                        <p:attrNameLst>
                                          <p:attrName>ppt_y</p:attrName>
                                        </p:attrNameLst>
                                      </p:cBhvr>
                                      <p:tavLst>
                                        <p:tav tm="0">
                                          <p:val>
                                            <p:strVal val="ppt_y"/>
                                          </p:val>
                                        </p:tav>
                                        <p:tav tm="100000">
                                          <p:val>
                                            <p:strVal val="1+ppt_h/2"/>
                                          </p:val>
                                        </p:tav>
                                      </p:tavLst>
                                    </p:anim>
                                    <p:set>
                                      <p:cBhvr>
                                        <p:cTn id="172" dur="1" fill="hold">
                                          <p:stCondLst>
                                            <p:cond delay="2999"/>
                                          </p:stCondLst>
                                        </p:cTn>
                                        <p:tgtEl>
                                          <p:spTgt spid="22"/>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3000"/>
                                        <p:tgtEl>
                                          <p:spTgt spid="26"/>
                                        </p:tgtEl>
                                        <p:attrNameLst>
                                          <p:attrName>ppt_x</p:attrName>
                                        </p:attrNameLst>
                                      </p:cBhvr>
                                      <p:tavLst>
                                        <p:tav tm="0">
                                          <p:val>
                                            <p:strVal val="ppt_x"/>
                                          </p:val>
                                        </p:tav>
                                        <p:tav tm="100000">
                                          <p:val>
                                            <p:strVal val="1+ppt_w/2"/>
                                          </p:val>
                                        </p:tav>
                                      </p:tavLst>
                                    </p:anim>
                                    <p:anim calcmode="lin" valueType="num">
                                      <p:cBhvr additive="base">
                                        <p:cTn id="175" dur="3000"/>
                                        <p:tgtEl>
                                          <p:spTgt spid="26"/>
                                        </p:tgtEl>
                                        <p:attrNameLst>
                                          <p:attrName>ppt_y</p:attrName>
                                        </p:attrNameLst>
                                      </p:cBhvr>
                                      <p:tavLst>
                                        <p:tav tm="0">
                                          <p:val>
                                            <p:strVal val="ppt_y"/>
                                          </p:val>
                                        </p:tav>
                                        <p:tav tm="100000">
                                          <p:val>
                                            <p:strVal val="1+ppt_h/2"/>
                                          </p:val>
                                        </p:tav>
                                      </p:tavLst>
                                    </p:anim>
                                    <p:set>
                                      <p:cBhvr>
                                        <p:cTn id="176" dur="1" fill="hold">
                                          <p:stCondLst>
                                            <p:cond delay="2999"/>
                                          </p:stCondLst>
                                        </p:cTn>
                                        <p:tgtEl>
                                          <p:spTgt spid="26"/>
                                        </p:tgtEl>
                                        <p:attrNameLst>
                                          <p:attrName>style.visibility</p:attrName>
                                        </p:attrNameLst>
                                      </p:cBhvr>
                                      <p:to>
                                        <p:strVal val="hidden"/>
                                      </p:to>
                                    </p:set>
                                  </p:childTnLst>
                                </p:cTn>
                              </p:par>
                              <p:par>
                                <p:cTn id="177" presetID="2" presetClass="exit" presetSubtype="9" fill="hold" nodeType="withEffect">
                                  <p:stCondLst>
                                    <p:cond delay="0"/>
                                  </p:stCondLst>
                                  <p:childTnLst>
                                    <p:anim calcmode="lin" valueType="num">
                                      <p:cBhvr additive="base">
                                        <p:cTn id="178" dur="3000"/>
                                        <p:tgtEl>
                                          <p:spTgt spid="8"/>
                                        </p:tgtEl>
                                        <p:attrNameLst>
                                          <p:attrName>ppt_x</p:attrName>
                                        </p:attrNameLst>
                                      </p:cBhvr>
                                      <p:tavLst>
                                        <p:tav tm="0">
                                          <p:val>
                                            <p:strVal val="ppt_x"/>
                                          </p:val>
                                        </p:tav>
                                        <p:tav tm="100000">
                                          <p:val>
                                            <p:strVal val="0-ppt_w/2"/>
                                          </p:val>
                                        </p:tav>
                                      </p:tavLst>
                                    </p:anim>
                                    <p:anim calcmode="lin" valueType="num">
                                      <p:cBhvr additive="base">
                                        <p:cTn id="179" dur="3000"/>
                                        <p:tgtEl>
                                          <p:spTgt spid="8"/>
                                        </p:tgtEl>
                                        <p:attrNameLst>
                                          <p:attrName>ppt_y</p:attrName>
                                        </p:attrNameLst>
                                      </p:cBhvr>
                                      <p:tavLst>
                                        <p:tav tm="0">
                                          <p:val>
                                            <p:strVal val="ppt_y"/>
                                          </p:val>
                                        </p:tav>
                                        <p:tav tm="100000">
                                          <p:val>
                                            <p:strVal val="0-ppt_h/2"/>
                                          </p:val>
                                        </p:tav>
                                      </p:tavLst>
                                    </p:anim>
                                    <p:set>
                                      <p:cBhvr>
                                        <p:cTn id="180" dur="1" fill="hold">
                                          <p:stCondLst>
                                            <p:cond delay="2999"/>
                                          </p:stCondLst>
                                        </p:cTn>
                                        <p:tgtEl>
                                          <p:spTgt spid="8"/>
                                        </p:tgtEl>
                                        <p:attrNameLst>
                                          <p:attrName>style.visibility</p:attrName>
                                        </p:attrNameLst>
                                      </p:cBhvr>
                                      <p:to>
                                        <p:strVal val="hidden"/>
                                      </p:to>
                                    </p:set>
                                  </p:childTnLst>
                                </p:cTn>
                              </p:par>
                              <p:par>
                                <p:cTn id="181" presetID="2" presetClass="exit" presetSubtype="9" fill="hold" nodeType="withEffect">
                                  <p:stCondLst>
                                    <p:cond delay="0"/>
                                  </p:stCondLst>
                                  <p:childTnLst>
                                    <p:anim calcmode="lin" valueType="num">
                                      <p:cBhvr additive="base">
                                        <p:cTn id="182" dur="3000"/>
                                        <p:tgtEl>
                                          <p:spTgt spid="12"/>
                                        </p:tgtEl>
                                        <p:attrNameLst>
                                          <p:attrName>ppt_x</p:attrName>
                                        </p:attrNameLst>
                                      </p:cBhvr>
                                      <p:tavLst>
                                        <p:tav tm="0">
                                          <p:val>
                                            <p:strVal val="ppt_x"/>
                                          </p:val>
                                        </p:tav>
                                        <p:tav tm="100000">
                                          <p:val>
                                            <p:strVal val="0-ppt_w/2"/>
                                          </p:val>
                                        </p:tav>
                                      </p:tavLst>
                                    </p:anim>
                                    <p:anim calcmode="lin" valueType="num">
                                      <p:cBhvr additive="base">
                                        <p:cTn id="183" dur="3000"/>
                                        <p:tgtEl>
                                          <p:spTgt spid="12"/>
                                        </p:tgtEl>
                                        <p:attrNameLst>
                                          <p:attrName>ppt_y</p:attrName>
                                        </p:attrNameLst>
                                      </p:cBhvr>
                                      <p:tavLst>
                                        <p:tav tm="0">
                                          <p:val>
                                            <p:strVal val="ppt_y"/>
                                          </p:val>
                                        </p:tav>
                                        <p:tav tm="100000">
                                          <p:val>
                                            <p:strVal val="0-ppt_h/2"/>
                                          </p:val>
                                        </p:tav>
                                      </p:tavLst>
                                    </p:anim>
                                    <p:set>
                                      <p:cBhvr>
                                        <p:cTn id="184" dur="1" fill="hold">
                                          <p:stCondLst>
                                            <p:cond delay="2999"/>
                                          </p:stCondLst>
                                        </p:cTn>
                                        <p:tgtEl>
                                          <p:spTgt spid="12"/>
                                        </p:tgtEl>
                                        <p:attrNameLst>
                                          <p:attrName>style.visibility</p:attrName>
                                        </p:attrNameLst>
                                      </p:cBhvr>
                                      <p:to>
                                        <p:strVal val="hidden"/>
                                      </p:to>
                                    </p:set>
                                  </p:childTnLst>
                                </p:cTn>
                              </p:par>
                              <p:par>
                                <p:cTn id="185" presetID="2" presetClass="exit" presetSubtype="9" fill="hold" nodeType="withEffect">
                                  <p:stCondLst>
                                    <p:cond delay="0"/>
                                  </p:stCondLst>
                                  <p:childTnLst>
                                    <p:anim calcmode="lin" valueType="num">
                                      <p:cBhvr additive="base">
                                        <p:cTn id="186" dur="3000"/>
                                        <p:tgtEl>
                                          <p:spTgt spid="16"/>
                                        </p:tgtEl>
                                        <p:attrNameLst>
                                          <p:attrName>ppt_x</p:attrName>
                                        </p:attrNameLst>
                                      </p:cBhvr>
                                      <p:tavLst>
                                        <p:tav tm="0">
                                          <p:val>
                                            <p:strVal val="ppt_x"/>
                                          </p:val>
                                        </p:tav>
                                        <p:tav tm="100000">
                                          <p:val>
                                            <p:strVal val="0-ppt_w/2"/>
                                          </p:val>
                                        </p:tav>
                                      </p:tavLst>
                                    </p:anim>
                                    <p:anim calcmode="lin" valueType="num">
                                      <p:cBhvr additive="base">
                                        <p:cTn id="187" dur="3000"/>
                                        <p:tgtEl>
                                          <p:spTgt spid="16"/>
                                        </p:tgtEl>
                                        <p:attrNameLst>
                                          <p:attrName>ppt_y</p:attrName>
                                        </p:attrNameLst>
                                      </p:cBhvr>
                                      <p:tavLst>
                                        <p:tav tm="0">
                                          <p:val>
                                            <p:strVal val="ppt_y"/>
                                          </p:val>
                                        </p:tav>
                                        <p:tav tm="100000">
                                          <p:val>
                                            <p:strVal val="0-ppt_h/2"/>
                                          </p:val>
                                        </p:tav>
                                      </p:tavLst>
                                    </p:anim>
                                    <p:set>
                                      <p:cBhvr>
                                        <p:cTn id="188" dur="1" fill="hold">
                                          <p:stCondLst>
                                            <p:cond delay="2999"/>
                                          </p:stCondLst>
                                        </p:cTn>
                                        <p:tgtEl>
                                          <p:spTgt spid="16"/>
                                        </p:tgtEl>
                                        <p:attrNameLst>
                                          <p:attrName>style.visibility</p:attrName>
                                        </p:attrNameLst>
                                      </p:cBhvr>
                                      <p:to>
                                        <p:strVal val="hidden"/>
                                      </p:to>
                                    </p:set>
                                  </p:childTnLst>
                                </p:cTn>
                              </p:par>
                              <p:par>
                                <p:cTn id="189" presetID="2" presetClass="exit" presetSubtype="9" fill="hold" nodeType="withEffect">
                                  <p:stCondLst>
                                    <p:cond delay="0"/>
                                  </p:stCondLst>
                                  <p:childTnLst>
                                    <p:anim calcmode="lin" valueType="num">
                                      <p:cBhvr additive="base">
                                        <p:cTn id="190" dur="3000"/>
                                        <p:tgtEl>
                                          <p:spTgt spid="20"/>
                                        </p:tgtEl>
                                        <p:attrNameLst>
                                          <p:attrName>ppt_x</p:attrName>
                                        </p:attrNameLst>
                                      </p:cBhvr>
                                      <p:tavLst>
                                        <p:tav tm="0">
                                          <p:val>
                                            <p:strVal val="ppt_x"/>
                                          </p:val>
                                        </p:tav>
                                        <p:tav tm="100000">
                                          <p:val>
                                            <p:strVal val="0-ppt_w/2"/>
                                          </p:val>
                                        </p:tav>
                                      </p:tavLst>
                                    </p:anim>
                                    <p:anim calcmode="lin" valueType="num">
                                      <p:cBhvr additive="base">
                                        <p:cTn id="191" dur="3000"/>
                                        <p:tgtEl>
                                          <p:spTgt spid="20"/>
                                        </p:tgtEl>
                                        <p:attrNameLst>
                                          <p:attrName>ppt_y</p:attrName>
                                        </p:attrNameLst>
                                      </p:cBhvr>
                                      <p:tavLst>
                                        <p:tav tm="0">
                                          <p:val>
                                            <p:strVal val="ppt_y"/>
                                          </p:val>
                                        </p:tav>
                                        <p:tav tm="100000">
                                          <p:val>
                                            <p:strVal val="0-ppt_h/2"/>
                                          </p:val>
                                        </p:tav>
                                      </p:tavLst>
                                    </p:anim>
                                    <p:set>
                                      <p:cBhvr>
                                        <p:cTn id="192" dur="1" fill="hold">
                                          <p:stCondLst>
                                            <p:cond delay="2999"/>
                                          </p:stCondLst>
                                        </p:cTn>
                                        <p:tgtEl>
                                          <p:spTgt spid="20"/>
                                        </p:tgtEl>
                                        <p:attrNameLst>
                                          <p:attrName>style.visibility</p:attrName>
                                        </p:attrNameLst>
                                      </p:cBhvr>
                                      <p:to>
                                        <p:strVal val="hidden"/>
                                      </p:to>
                                    </p:set>
                                  </p:childTnLst>
                                </p:cTn>
                              </p:par>
                              <p:par>
                                <p:cTn id="193" presetID="2" presetClass="exit" presetSubtype="9" fill="hold"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0-ppt_w/2"/>
                                          </p:val>
                                        </p:tav>
                                      </p:tavLst>
                                    </p:anim>
                                    <p:anim calcmode="lin" valueType="num">
                                      <p:cBhvr additive="base">
                                        <p:cTn id="195" dur="3000"/>
                                        <p:tgtEl>
                                          <p:spTgt spid="24"/>
                                        </p:tgtEl>
                                        <p:attrNameLst>
                                          <p:attrName>ppt_y</p:attrName>
                                        </p:attrNameLst>
                                      </p:cBhvr>
                                      <p:tavLst>
                                        <p:tav tm="0">
                                          <p:val>
                                            <p:strVal val="ppt_y"/>
                                          </p:val>
                                        </p:tav>
                                        <p:tav tm="100000">
                                          <p:val>
                                            <p:strVal val="0-ppt_h/2"/>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9" fill="hold" nodeType="withEffect">
                                  <p:stCondLst>
                                    <p:cond delay="0"/>
                                  </p:stCondLst>
                                  <p:childTnLst>
                                    <p:anim calcmode="lin" valueType="num">
                                      <p:cBhvr additive="base">
                                        <p:cTn id="198" dur="3000"/>
                                        <p:tgtEl>
                                          <p:spTgt spid="28"/>
                                        </p:tgtEl>
                                        <p:attrNameLst>
                                          <p:attrName>ppt_x</p:attrName>
                                        </p:attrNameLst>
                                      </p:cBhvr>
                                      <p:tavLst>
                                        <p:tav tm="0">
                                          <p:val>
                                            <p:strVal val="ppt_x"/>
                                          </p:val>
                                        </p:tav>
                                        <p:tav tm="100000">
                                          <p:val>
                                            <p:strVal val="0-ppt_w/2"/>
                                          </p:val>
                                        </p:tav>
                                      </p:tavLst>
                                    </p:anim>
                                    <p:anim calcmode="lin" valueType="num">
                                      <p:cBhvr additive="base">
                                        <p:cTn id="199" dur="3000"/>
                                        <p:tgtEl>
                                          <p:spTgt spid="28"/>
                                        </p:tgtEl>
                                        <p:attrNameLst>
                                          <p:attrName>ppt_y</p:attrName>
                                        </p:attrNameLst>
                                      </p:cBhvr>
                                      <p:tavLst>
                                        <p:tav tm="0">
                                          <p:val>
                                            <p:strVal val="ppt_y"/>
                                          </p:val>
                                        </p:tav>
                                        <p:tav tm="100000">
                                          <p:val>
                                            <p:strVal val="0-ppt_h/2"/>
                                          </p:val>
                                        </p:tav>
                                      </p:tavLst>
                                    </p:anim>
                                    <p:set>
                                      <p:cBhvr>
                                        <p:cTn id="200" dur="1" fill="hold">
                                          <p:stCondLst>
                                            <p:cond delay="2999"/>
                                          </p:stCondLst>
                                        </p:cTn>
                                        <p:tgtEl>
                                          <p:spTgt spid="28"/>
                                        </p:tgtEl>
                                        <p:attrNameLst>
                                          <p:attrName>style.visibility</p:attrName>
                                        </p:attrNameLst>
                                      </p:cBhvr>
                                      <p:to>
                                        <p:strVal val="hidden"/>
                                      </p:to>
                                    </p:set>
                                  </p:childTnLst>
                                </p:cTn>
                              </p:par>
                              <p:par>
                                <p:cTn id="201" presetID="2" presetClass="exit" presetSubtype="12" fill="hold" nodeType="withEffect">
                                  <p:stCondLst>
                                    <p:cond delay="0"/>
                                  </p:stCondLst>
                                  <p:childTnLst>
                                    <p:anim calcmode="lin" valueType="num">
                                      <p:cBhvr additive="base">
                                        <p:cTn id="202" dur="3000"/>
                                        <p:tgtEl>
                                          <p:spTgt spid="6"/>
                                        </p:tgtEl>
                                        <p:attrNameLst>
                                          <p:attrName>ppt_x</p:attrName>
                                        </p:attrNameLst>
                                      </p:cBhvr>
                                      <p:tavLst>
                                        <p:tav tm="0">
                                          <p:val>
                                            <p:strVal val="ppt_x"/>
                                          </p:val>
                                        </p:tav>
                                        <p:tav tm="100000">
                                          <p:val>
                                            <p:strVal val="0-ppt_w/2"/>
                                          </p:val>
                                        </p:tav>
                                      </p:tavLst>
                                    </p:anim>
                                    <p:anim calcmode="lin" valueType="num">
                                      <p:cBhvr additive="base">
                                        <p:cTn id="203" dur="3000"/>
                                        <p:tgtEl>
                                          <p:spTgt spid="6"/>
                                        </p:tgtEl>
                                        <p:attrNameLst>
                                          <p:attrName>ppt_y</p:attrName>
                                        </p:attrNameLst>
                                      </p:cBhvr>
                                      <p:tavLst>
                                        <p:tav tm="0">
                                          <p:val>
                                            <p:strVal val="ppt_y"/>
                                          </p:val>
                                        </p:tav>
                                        <p:tav tm="100000">
                                          <p:val>
                                            <p:strVal val="1+ppt_h/2"/>
                                          </p:val>
                                        </p:tav>
                                      </p:tavLst>
                                    </p:anim>
                                    <p:set>
                                      <p:cBhvr>
                                        <p:cTn id="204" dur="1" fill="hold">
                                          <p:stCondLst>
                                            <p:cond delay="2999"/>
                                          </p:stCondLst>
                                        </p:cTn>
                                        <p:tgtEl>
                                          <p:spTgt spid="6"/>
                                        </p:tgtEl>
                                        <p:attrNameLst>
                                          <p:attrName>style.visibility</p:attrName>
                                        </p:attrNameLst>
                                      </p:cBhvr>
                                      <p:to>
                                        <p:strVal val="hidden"/>
                                      </p:to>
                                    </p:set>
                                  </p:childTnLst>
                                </p:cTn>
                              </p:par>
                              <p:par>
                                <p:cTn id="205" presetID="2" presetClass="exit" presetSubtype="12" fill="hold" nodeType="withEffect">
                                  <p:stCondLst>
                                    <p:cond delay="0"/>
                                  </p:stCondLst>
                                  <p:childTnLst>
                                    <p:anim calcmode="lin" valueType="num">
                                      <p:cBhvr additive="base">
                                        <p:cTn id="206" dur="3000"/>
                                        <p:tgtEl>
                                          <p:spTgt spid="11"/>
                                        </p:tgtEl>
                                        <p:attrNameLst>
                                          <p:attrName>ppt_x</p:attrName>
                                        </p:attrNameLst>
                                      </p:cBhvr>
                                      <p:tavLst>
                                        <p:tav tm="0">
                                          <p:val>
                                            <p:strVal val="ppt_x"/>
                                          </p:val>
                                        </p:tav>
                                        <p:tav tm="100000">
                                          <p:val>
                                            <p:strVal val="0-ppt_w/2"/>
                                          </p:val>
                                        </p:tav>
                                      </p:tavLst>
                                    </p:anim>
                                    <p:anim calcmode="lin" valueType="num">
                                      <p:cBhvr additive="base">
                                        <p:cTn id="207" dur="3000"/>
                                        <p:tgtEl>
                                          <p:spTgt spid="11"/>
                                        </p:tgtEl>
                                        <p:attrNameLst>
                                          <p:attrName>ppt_y</p:attrName>
                                        </p:attrNameLst>
                                      </p:cBhvr>
                                      <p:tavLst>
                                        <p:tav tm="0">
                                          <p:val>
                                            <p:strVal val="ppt_y"/>
                                          </p:val>
                                        </p:tav>
                                        <p:tav tm="100000">
                                          <p:val>
                                            <p:strVal val="1+ppt_h/2"/>
                                          </p:val>
                                        </p:tav>
                                      </p:tavLst>
                                    </p:anim>
                                    <p:set>
                                      <p:cBhvr>
                                        <p:cTn id="208" dur="1" fill="hold">
                                          <p:stCondLst>
                                            <p:cond delay="2999"/>
                                          </p:stCondLst>
                                        </p:cTn>
                                        <p:tgtEl>
                                          <p:spTgt spid="11"/>
                                        </p:tgtEl>
                                        <p:attrNameLst>
                                          <p:attrName>style.visibility</p:attrName>
                                        </p:attrNameLst>
                                      </p:cBhvr>
                                      <p:to>
                                        <p:strVal val="hidden"/>
                                      </p:to>
                                    </p:set>
                                  </p:childTnLst>
                                </p:cTn>
                              </p:par>
                              <p:par>
                                <p:cTn id="209" presetID="2" presetClass="exit" presetSubtype="12" fill="hold" nodeType="withEffect">
                                  <p:stCondLst>
                                    <p:cond delay="0"/>
                                  </p:stCondLst>
                                  <p:childTnLst>
                                    <p:anim calcmode="lin" valueType="num">
                                      <p:cBhvr additive="base">
                                        <p:cTn id="210" dur="3000"/>
                                        <p:tgtEl>
                                          <p:spTgt spid="15"/>
                                        </p:tgtEl>
                                        <p:attrNameLst>
                                          <p:attrName>ppt_x</p:attrName>
                                        </p:attrNameLst>
                                      </p:cBhvr>
                                      <p:tavLst>
                                        <p:tav tm="0">
                                          <p:val>
                                            <p:strVal val="ppt_x"/>
                                          </p:val>
                                        </p:tav>
                                        <p:tav tm="100000">
                                          <p:val>
                                            <p:strVal val="0-ppt_w/2"/>
                                          </p:val>
                                        </p:tav>
                                      </p:tavLst>
                                    </p:anim>
                                    <p:anim calcmode="lin" valueType="num">
                                      <p:cBhvr additive="base">
                                        <p:cTn id="211" dur="3000"/>
                                        <p:tgtEl>
                                          <p:spTgt spid="15"/>
                                        </p:tgtEl>
                                        <p:attrNameLst>
                                          <p:attrName>ppt_y</p:attrName>
                                        </p:attrNameLst>
                                      </p:cBhvr>
                                      <p:tavLst>
                                        <p:tav tm="0">
                                          <p:val>
                                            <p:strVal val="ppt_y"/>
                                          </p:val>
                                        </p:tav>
                                        <p:tav tm="100000">
                                          <p:val>
                                            <p:strVal val="1+ppt_h/2"/>
                                          </p:val>
                                        </p:tav>
                                      </p:tavLst>
                                    </p:anim>
                                    <p:set>
                                      <p:cBhvr>
                                        <p:cTn id="212" dur="1" fill="hold">
                                          <p:stCondLst>
                                            <p:cond delay="2999"/>
                                          </p:stCondLst>
                                        </p:cTn>
                                        <p:tgtEl>
                                          <p:spTgt spid="15"/>
                                        </p:tgtEl>
                                        <p:attrNameLst>
                                          <p:attrName>style.visibility</p:attrName>
                                        </p:attrNameLst>
                                      </p:cBhvr>
                                      <p:to>
                                        <p:strVal val="hidden"/>
                                      </p:to>
                                    </p:set>
                                  </p:childTnLst>
                                </p:cTn>
                              </p:par>
                              <p:par>
                                <p:cTn id="213" presetID="2" presetClass="exit" presetSubtype="12" fill="hold" nodeType="withEffect">
                                  <p:stCondLst>
                                    <p:cond delay="0"/>
                                  </p:stCondLst>
                                  <p:childTnLst>
                                    <p:anim calcmode="lin" valueType="num">
                                      <p:cBhvr additive="base">
                                        <p:cTn id="214" dur="3000"/>
                                        <p:tgtEl>
                                          <p:spTgt spid="19"/>
                                        </p:tgtEl>
                                        <p:attrNameLst>
                                          <p:attrName>ppt_x</p:attrName>
                                        </p:attrNameLst>
                                      </p:cBhvr>
                                      <p:tavLst>
                                        <p:tav tm="0">
                                          <p:val>
                                            <p:strVal val="ppt_x"/>
                                          </p:val>
                                        </p:tav>
                                        <p:tav tm="100000">
                                          <p:val>
                                            <p:strVal val="0-ppt_w/2"/>
                                          </p:val>
                                        </p:tav>
                                      </p:tavLst>
                                    </p:anim>
                                    <p:anim calcmode="lin" valueType="num">
                                      <p:cBhvr additive="base">
                                        <p:cTn id="215" dur="3000"/>
                                        <p:tgtEl>
                                          <p:spTgt spid="19"/>
                                        </p:tgtEl>
                                        <p:attrNameLst>
                                          <p:attrName>ppt_y</p:attrName>
                                        </p:attrNameLst>
                                      </p:cBhvr>
                                      <p:tavLst>
                                        <p:tav tm="0">
                                          <p:val>
                                            <p:strVal val="ppt_y"/>
                                          </p:val>
                                        </p:tav>
                                        <p:tav tm="100000">
                                          <p:val>
                                            <p:strVal val="1+ppt_h/2"/>
                                          </p:val>
                                        </p:tav>
                                      </p:tavLst>
                                    </p:anim>
                                    <p:set>
                                      <p:cBhvr>
                                        <p:cTn id="216" dur="1" fill="hold">
                                          <p:stCondLst>
                                            <p:cond delay="2999"/>
                                          </p:stCondLst>
                                        </p:cTn>
                                        <p:tgtEl>
                                          <p:spTgt spid="19"/>
                                        </p:tgtEl>
                                        <p:attrNameLst>
                                          <p:attrName>style.visibility</p:attrName>
                                        </p:attrNameLst>
                                      </p:cBhvr>
                                      <p:to>
                                        <p:strVal val="hidden"/>
                                      </p:to>
                                    </p:set>
                                  </p:childTnLst>
                                </p:cTn>
                              </p:par>
                              <p:par>
                                <p:cTn id="217" presetID="2" presetClass="exit" presetSubtype="12" fill="hold" nodeType="withEffect">
                                  <p:stCondLst>
                                    <p:cond delay="0"/>
                                  </p:stCondLst>
                                  <p:childTnLst>
                                    <p:anim calcmode="lin" valueType="num">
                                      <p:cBhvr additive="base">
                                        <p:cTn id="218" dur="3000"/>
                                        <p:tgtEl>
                                          <p:spTgt spid="23"/>
                                        </p:tgtEl>
                                        <p:attrNameLst>
                                          <p:attrName>ppt_x</p:attrName>
                                        </p:attrNameLst>
                                      </p:cBhvr>
                                      <p:tavLst>
                                        <p:tav tm="0">
                                          <p:val>
                                            <p:strVal val="ppt_x"/>
                                          </p:val>
                                        </p:tav>
                                        <p:tav tm="100000">
                                          <p:val>
                                            <p:strVal val="0-ppt_w/2"/>
                                          </p:val>
                                        </p:tav>
                                      </p:tavLst>
                                    </p:anim>
                                    <p:anim calcmode="lin" valueType="num">
                                      <p:cBhvr additive="base">
                                        <p:cTn id="219" dur="3000"/>
                                        <p:tgtEl>
                                          <p:spTgt spid="23"/>
                                        </p:tgtEl>
                                        <p:attrNameLst>
                                          <p:attrName>ppt_y</p:attrName>
                                        </p:attrNameLst>
                                      </p:cBhvr>
                                      <p:tavLst>
                                        <p:tav tm="0">
                                          <p:val>
                                            <p:strVal val="ppt_y"/>
                                          </p:val>
                                        </p:tav>
                                        <p:tav tm="100000">
                                          <p:val>
                                            <p:strVal val="1+ppt_h/2"/>
                                          </p:val>
                                        </p:tav>
                                      </p:tavLst>
                                    </p:anim>
                                    <p:set>
                                      <p:cBhvr>
                                        <p:cTn id="220" dur="1" fill="hold">
                                          <p:stCondLst>
                                            <p:cond delay="2999"/>
                                          </p:stCondLst>
                                        </p:cTn>
                                        <p:tgtEl>
                                          <p:spTgt spid="23"/>
                                        </p:tgtEl>
                                        <p:attrNameLst>
                                          <p:attrName>style.visibility</p:attrName>
                                        </p:attrNameLst>
                                      </p:cBhvr>
                                      <p:to>
                                        <p:strVal val="hidden"/>
                                      </p:to>
                                    </p:set>
                                  </p:childTnLst>
                                </p:cTn>
                              </p:par>
                              <p:par>
                                <p:cTn id="221" presetID="2" presetClass="exit" presetSubtype="12" fill="hold"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3" fill="hold" nodeType="withEffect">
                                  <p:stCondLst>
                                    <p:cond delay="0"/>
                                  </p:stCondLst>
                                  <p:childTnLst>
                                    <p:anim calcmode="lin" valueType="num">
                                      <p:cBhvr additive="base">
                                        <p:cTn id="226" dur="3000"/>
                                        <p:tgtEl>
                                          <p:spTgt spid="7"/>
                                        </p:tgtEl>
                                        <p:attrNameLst>
                                          <p:attrName>ppt_x</p:attrName>
                                        </p:attrNameLst>
                                      </p:cBhvr>
                                      <p:tavLst>
                                        <p:tav tm="0">
                                          <p:val>
                                            <p:strVal val="ppt_x"/>
                                          </p:val>
                                        </p:tav>
                                        <p:tav tm="100000">
                                          <p:val>
                                            <p:strVal val="1+ppt_w/2"/>
                                          </p:val>
                                        </p:tav>
                                      </p:tavLst>
                                    </p:anim>
                                    <p:anim calcmode="lin" valueType="num">
                                      <p:cBhvr additive="base">
                                        <p:cTn id="227" dur="3000"/>
                                        <p:tgtEl>
                                          <p:spTgt spid="7"/>
                                        </p:tgtEl>
                                        <p:attrNameLst>
                                          <p:attrName>ppt_y</p:attrName>
                                        </p:attrNameLst>
                                      </p:cBhvr>
                                      <p:tavLst>
                                        <p:tav tm="0">
                                          <p:val>
                                            <p:strVal val="ppt_y"/>
                                          </p:val>
                                        </p:tav>
                                        <p:tav tm="100000">
                                          <p:val>
                                            <p:strVal val="0-ppt_h/2"/>
                                          </p:val>
                                        </p:tav>
                                      </p:tavLst>
                                    </p:anim>
                                    <p:set>
                                      <p:cBhvr>
                                        <p:cTn id="228" dur="1" fill="hold">
                                          <p:stCondLst>
                                            <p:cond delay="2999"/>
                                          </p:stCondLst>
                                        </p:cTn>
                                        <p:tgtEl>
                                          <p:spTgt spid="7"/>
                                        </p:tgtEl>
                                        <p:attrNameLst>
                                          <p:attrName>style.visibility</p:attrName>
                                        </p:attrNameLst>
                                      </p:cBhvr>
                                      <p:to>
                                        <p:strVal val="hidden"/>
                                      </p:to>
                                    </p:set>
                                  </p:childTnLst>
                                </p:cTn>
                              </p:par>
                              <p:par>
                                <p:cTn id="229" presetID="2" presetClass="exit" presetSubtype="3" fill="hold" nodeType="withEffect">
                                  <p:stCondLst>
                                    <p:cond delay="0"/>
                                  </p:stCondLst>
                                  <p:childTnLst>
                                    <p:anim calcmode="lin" valueType="num">
                                      <p:cBhvr additive="base">
                                        <p:cTn id="230" dur="3000"/>
                                        <p:tgtEl>
                                          <p:spTgt spid="9"/>
                                        </p:tgtEl>
                                        <p:attrNameLst>
                                          <p:attrName>ppt_x</p:attrName>
                                        </p:attrNameLst>
                                      </p:cBhvr>
                                      <p:tavLst>
                                        <p:tav tm="0">
                                          <p:val>
                                            <p:strVal val="ppt_x"/>
                                          </p:val>
                                        </p:tav>
                                        <p:tav tm="100000">
                                          <p:val>
                                            <p:strVal val="1+ppt_w/2"/>
                                          </p:val>
                                        </p:tav>
                                      </p:tavLst>
                                    </p:anim>
                                    <p:anim calcmode="lin" valueType="num">
                                      <p:cBhvr additive="base">
                                        <p:cTn id="231" dur="3000"/>
                                        <p:tgtEl>
                                          <p:spTgt spid="9"/>
                                        </p:tgtEl>
                                        <p:attrNameLst>
                                          <p:attrName>ppt_y</p:attrName>
                                        </p:attrNameLst>
                                      </p:cBhvr>
                                      <p:tavLst>
                                        <p:tav tm="0">
                                          <p:val>
                                            <p:strVal val="ppt_y"/>
                                          </p:val>
                                        </p:tav>
                                        <p:tav tm="100000">
                                          <p:val>
                                            <p:strVal val="0-ppt_h/2"/>
                                          </p:val>
                                        </p:tav>
                                      </p:tavLst>
                                    </p:anim>
                                    <p:set>
                                      <p:cBhvr>
                                        <p:cTn id="232" dur="1" fill="hold">
                                          <p:stCondLst>
                                            <p:cond delay="2999"/>
                                          </p:stCondLst>
                                        </p:cTn>
                                        <p:tgtEl>
                                          <p:spTgt spid="9"/>
                                        </p:tgtEl>
                                        <p:attrNameLst>
                                          <p:attrName>style.visibility</p:attrName>
                                        </p:attrNameLst>
                                      </p:cBhvr>
                                      <p:to>
                                        <p:strVal val="hidden"/>
                                      </p:to>
                                    </p:set>
                                  </p:childTnLst>
                                </p:cTn>
                              </p:par>
                              <p:par>
                                <p:cTn id="233" presetID="2" presetClass="exit" presetSubtype="3" fill="hold" nodeType="withEffect">
                                  <p:stCondLst>
                                    <p:cond delay="0"/>
                                  </p:stCondLst>
                                  <p:childTnLst>
                                    <p:anim calcmode="lin" valueType="num">
                                      <p:cBhvr additive="base">
                                        <p:cTn id="234" dur="3000"/>
                                        <p:tgtEl>
                                          <p:spTgt spid="13"/>
                                        </p:tgtEl>
                                        <p:attrNameLst>
                                          <p:attrName>ppt_x</p:attrName>
                                        </p:attrNameLst>
                                      </p:cBhvr>
                                      <p:tavLst>
                                        <p:tav tm="0">
                                          <p:val>
                                            <p:strVal val="ppt_x"/>
                                          </p:val>
                                        </p:tav>
                                        <p:tav tm="100000">
                                          <p:val>
                                            <p:strVal val="1+ppt_w/2"/>
                                          </p:val>
                                        </p:tav>
                                      </p:tavLst>
                                    </p:anim>
                                    <p:anim calcmode="lin" valueType="num">
                                      <p:cBhvr additive="base">
                                        <p:cTn id="235" dur="3000"/>
                                        <p:tgtEl>
                                          <p:spTgt spid="13"/>
                                        </p:tgtEl>
                                        <p:attrNameLst>
                                          <p:attrName>ppt_y</p:attrName>
                                        </p:attrNameLst>
                                      </p:cBhvr>
                                      <p:tavLst>
                                        <p:tav tm="0">
                                          <p:val>
                                            <p:strVal val="ppt_y"/>
                                          </p:val>
                                        </p:tav>
                                        <p:tav tm="100000">
                                          <p:val>
                                            <p:strVal val="0-ppt_h/2"/>
                                          </p:val>
                                        </p:tav>
                                      </p:tavLst>
                                    </p:anim>
                                    <p:set>
                                      <p:cBhvr>
                                        <p:cTn id="236" dur="1" fill="hold">
                                          <p:stCondLst>
                                            <p:cond delay="2999"/>
                                          </p:stCondLst>
                                        </p:cTn>
                                        <p:tgtEl>
                                          <p:spTgt spid="13"/>
                                        </p:tgtEl>
                                        <p:attrNameLst>
                                          <p:attrName>style.visibility</p:attrName>
                                        </p:attrNameLst>
                                      </p:cBhvr>
                                      <p:to>
                                        <p:strVal val="hidden"/>
                                      </p:to>
                                    </p:set>
                                  </p:childTnLst>
                                </p:cTn>
                              </p:par>
                              <p:par>
                                <p:cTn id="237" presetID="2" presetClass="exit" presetSubtype="3" fill="hold" nodeType="withEffect">
                                  <p:stCondLst>
                                    <p:cond delay="0"/>
                                  </p:stCondLst>
                                  <p:childTnLst>
                                    <p:anim calcmode="lin" valueType="num">
                                      <p:cBhvr additive="base">
                                        <p:cTn id="238" dur="3000"/>
                                        <p:tgtEl>
                                          <p:spTgt spid="17"/>
                                        </p:tgtEl>
                                        <p:attrNameLst>
                                          <p:attrName>ppt_x</p:attrName>
                                        </p:attrNameLst>
                                      </p:cBhvr>
                                      <p:tavLst>
                                        <p:tav tm="0">
                                          <p:val>
                                            <p:strVal val="ppt_x"/>
                                          </p:val>
                                        </p:tav>
                                        <p:tav tm="100000">
                                          <p:val>
                                            <p:strVal val="1+ppt_w/2"/>
                                          </p:val>
                                        </p:tav>
                                      </p:tavLst>
                                    </p:anim>
                                    <p:anim calcmode="lin" valueType="num">
                                      <p:cBhvr additive="base">
                                        <p:cTn id="239" dur="3000"/>
                                        <p:tgtEl>
                                          <p:spTgt spid="17"/>
                                        </p:tgtEl>
                                        <p:attrNameLst>
                                          <p:attrName>ppt_y</p:attrName>
                                        </p:attrNameLst>
                                      </p:cBhvr>
                                      <p:tavLst>
                                        <p:tav tm="0">
                                          <p:val>
                                            <p:strVal val="ppt_y"/>
                                          </p:val>
                                        </p:tav>
                                        <p:tav tm="100000">
                                          <p:val>
                                            <p:strVal val="0-ppt_h/2"/>
                                          </p:val>
                                        </p:tav>
                                      </p:tavLst>
                                    </p:anim>
                                    <p:set>
                                      <p:cBhvr>
                                        <p:cTn id="240" dur="1" fill="hold">
                                          <p:stCondLst>
                                            <p:cond delay="2999"/>
                                          </p:stCondLst>
                                        </p:cTn>
                                        <p:tgtEl>
                                          <p:spTgt spid="17"/>
                                        </p:tgtEl>
                                        <p:attrNameLst>
                                          <p:attrName>style.visibility</p:attrName>
                                        </p:attrNameLst>
                                      </p:cBhvr>
                                      <p:to>
                                        <p:strVal val="hidden"/>
                                      </p:to>
                                    </p:set>
                                  </p:childTnLst>
                                </p:cTn>
                              </p:par>
                              <p:par>
                                <p:cTn id="241" presetID="2" presetClass="exit" presetSubtype="3" fill="hold" nodeType="withEffect">
                                  <p:stCondLst>
                                    <p:cond delay="0"/>
                                  </p:stCondLst>
                                  <p:childTnLst>
                                    <p:anim calcmode="lin" valueType="num">
                                      <p:cBhvr additive="base">
                                        <p:cTn id="242" dur="3000"/>
                                        <p:tgtEl>
                                          <p:spTgt spid="21"/>
                                        </p:tgtEl>
                                        <p:attrNameLst>
                                          <p:attrName>ppt_x</p:attrName>
                                        </p:attrNameLst>
                                      </p:cBhvr>
                                      <p:tavLst>
                                        <p:tav tm="0">
                                          <p:val>
                                            <p:strVal val="ppt_x"/>
                                          </p:val>
                                        </p:tav>
                                        <p:tav tm="100000">
                                          <p:val>
                                            <p:strVal val="1+ppt_w/2"/>
                                          </p:val>
                                        </p:tav>
                                      </p:tavLst>
                                    </p:anim>
                                    <p:anim calcmode="lin" valueType="num">
                                      <p:cBhvr additive="base">
                                        <p:cTn id="243" dur="3000"/>
                                        <p:tgtEl>
                                          <p:spTgt spid="21"/>
                                        </p:tgtEl>
                                        <p:attrNameLst>
                                          <p:attrName>ppt_y</p:attrName>
                                        </p:attrNameLst>
                                      </p:cBhvr>
                                      <p:tavLst>
                                        <p:tav tm="0">
                                          <p:val>
                                            <p:strVal val="ppt_y"/>
                                          </p:val>
                                        </p:tav>
                                        <p:tav tm="100000">
                                          <p:val>
                                            <p:strVal val="0-ppt_h/2"/>
                                          </p:val>
                                        </p:tav>
                                      </p:tavLst>
                                    </p:anim>
                                    <p:set>
                                      <p:cBhvr>
                                        <p:cTn id="244" dur="1" fill="hold">
                                          <p:stCondLst>
                                            <p:cond delay="2999"/>
                                          </p:stCondLst>
                                        </p:cTn>
                                        <p:tgtEl>
                                          <p:spTgt spid="21"/>
                                        </p:tgtEl>
                                        <p:attrNameLst>
                                          <p:attrName>style.visibility</p:attrName>
                                        </p:attrNameLst>
                                      </p:cBhvr>
                                      <p:to>
                                        <p:strVal val="hidden"/>
                                      </p:to>
                                    </p:set>
                                  </p:childTnLst>
                                </p:cTn>
                              </p:par>
                              <p:par>
                                <p:cTn id="245" presetID="2" presetClass="exit" presetSubtype="3" fill="hold" nodeType="withEffect">
                                  <p:stCondLst>
                                    <p:cond delay="0"/>
                                  </p:stCondLst>
                                  <p:childTnLst>
                                    <p:anim calcmode="lin" valueType="num">
                                      <p:cBhvr additive="base">
                                        <p:cTn id="246" dur="3000"/>
                                        <p:tgtEl>
                                          <p:spTgt spid="25"/>
                                        </p:tgtEl>
                                        <p:attrNameLst>
                                          <p:attrName>ppt_x</p:attrName>
                                        </p:attrNameLst>
                                      </p:cBhvr>
                                      <p:tavLst>
                                        <p:tav tm="0">
                                          <p:val>
                                            <p:strVal val="ppt_x"/>
                                          </p:val>
                                        </p:tav>
                                        <p:tav tm="100000">
                                          <p:val>
                                            <p:strVal val="1+ppt_w/2"/>
                                          </p:val>
                                        </p:tav>
                                      </p:tavLst>
                                    </p:anim>
                                    <p:anim calcmode="lin" valueType="num">
                                      <p:cBhvr additive="base">
                                        <p:cTn id="247" dur="3000"/>
                                        <p:tgtEl>
                                          <p:spTgt spid="25"/>
                                        </p:tgtEl>
                                        <p:attrNameLst>
                                          <p:attrName>ppt_y</p:attrName>
                                        </p:attrNameLst>
                                      </p:cBhvr>
                                      <p:tavLst>
                                        <p:tav tm="0">
                                          <p:val>
                                            <p:strVal val="ppt_y"/>
                                          </p:val>
                                        </p:tav>
                                        <p:tav tm="100000">
                                          <p:val>
                                            <p:strVal val="0-ppt_h/2"/>
                                          </p:val>
                                        </p:tav>
                                      </p:tavLst>
                                    </p:anim>
                                    <p:set>
                                      <p:cBhvr>
                                        <p:cTn id="248" dur="1" fill="hold">
                                          <p:stCondLst>
                                            <p:cond delay="2999"/>
                                          </p:stCondLst>
                                        </p:cTn>
                                        <p:tgtEl>
                                          <p:spTgt spid="25"/>
                                        </p:tgtEl>
                                        <p:attrNameLst>
                                          <p:attrName>style.visibility</p:attrName>
                                        </p:attrNameLst>
                                      </p:cBhvr>
                                      <p:to>
                                        <p:strVal val="hidden"/>
                                      </p:to>
                                    </p:set>
                                  </p:childTnLst>
                                </p:cTn>
                              </p:par>
                              <p:par>
                                <p:cTn id="249" presetID="23" presetClass="entr" presetSubtype="272" fill="hold" nodeType="withEffect">
                                  <p:stCondLst>
                                    <p:cond delay="0"/>
                                  </p:stCondLst>
                                  <p:childTnLst>
                                    <p:set>
                                      <p:cBhvr>
                                        <p:cTn id="250" dur="1" fill="hold">
                                          <p:stCondLst>
                                            <p:cond delay="0"/>
                                          </p:stCondLst>
                                        </p:cTn>
                                        <p:tgtEl>
                                          <p:spTgt spid="4"/>
                                        </p:tgtEl>
                                        <p:attrNameLst>
                                          <p:attrName>style.visibility</p:attrName>
                                        </p:attrNameLst>
                                      </p:cBhvr>
                                      <p:to>
                                        <p:strVal val="visible"/>
                                      </p:to>
                                    </p:set>
                                    <p:anim calcmode="lin" valueType="num">
                                      <p:cBhvr>
                                        <p:cTn id="251" dur="3000" fill="hold"/>
                                        <p:tgtEl>
                                          <p:spTgt spid="4"/>
                                        </p:tgtEl>
                                        <p:attrNameLst>
                                          <p:attrName>ppt_w</p:attrName>
                                        </p:attrNameLst>
                                      </p:cBhvr>
                                      <p:tavLst>
                                        <p:tav tm="0">
                                          <p:val>
                                            <p:strVal val="2/3*#ppt_w"/>
                                          </p:val>
                                        </p:tav>
                                        <p:tav tm="100000">
                                          <p:val>
                                            <p:strVal val="#ppt_w"/>
                                          </p:val>
                                        </p:tav>
                                      </p:tavLst>
                                    </p:anim>
                                    <p:anim calcmode="lin" valueType="num">
                                      <p:cBhvr>
                                        <p:cTn id="252" dur="3000" fill="hold"/>
                                        <p:tgtEl>
                                          <p:spTgt spid="4"/>
                                        </p:tgtEl>
                                        <p:attrNameLst>
                                          <p:attrName>ppt_h</p:attrName>
                                        </p:attrNameLst>
                                      </p:cBhvr>
                                      <p:tavLst>
                                        <p:tav tm="0">
                                          <p:val>
                                            <p:strVal val="2/3*#ppt_h"/>
                                          </p:val>
                                        </p:tav>
                                        <p:tav tm="100000">
                                          <p:val>
                                            <p:strVal val="#ppt_h"/>
                                          </p:val>
                                        </p:tav>
                                      </p:tavLst>
                                    </p:anim>
                                  </p:childTnLst>
                                </p:cTn>
                              </p:par>
                              <p:par>
                                <p:cTn id="253" presetID="4" presetClass="entr" presetSubtype="32" fill="hold" nodeType="withEffect">
                                  <p:stCondLst>
                                    <p:cond delay="0"/>
                                  </p:stCondLst>
                                  <p:childTnLst>
                                    <p:set>
                                      <p:cBhvr>
                                        <p:cTn id="254" dur="1" fill="hold">
                                          <p:stCondLst>
                                            <p:cond delay="0"/>
                                          </p:stCondLst>
                                        </p:cTn>
                                        <p:tgtEl>
                                          <p:spTgt spid="4"/>
                                        </p:tgtEl>
                                        <p:attrNameLst>
                                          <p:attrName>style.visibility</p:attrName>
                                        </p:attrNameLst>
                                      </p:cBhvr>
                                      <p:to>
                                        <p:strVal val="visible"/>
                                      </p:to>
                                    </p:set>
                                    <p:animEffect transition="in" filter="box(out)">
                                      <p:cBhvr>
                                        <p:cTn id="255"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6633">
                  <a:shade val="30000"/>
                  <a:satMod val="115000"/>
                </a:srgbClr>
              </a:gs>
              <a:gs pos="50000">
                <a:srgbClr val="996633">
                  <a:shade val="67500"/>
                  <a:satMod val="115000"/>
                </a:srgbClr>
              </a:gs>
              <a:gs pos="100000">
                <a:srgbClr val="996633">
                  <a:shade val="100000"/>
                  <a:satMod val="115000"/>
                </a:srgbClr>
              </a:gs>
            </a:gsLst>
            <a:lin ang="5400000" scaled="1"/>
            <a:tileRect/>
          </a:gradFill>
        </p:spPr>
        <p:txBody>
          <a:bodyPr/>
          <a:lstStyle/>
          <a:p>
            <a:endParaRPr lang="es-ES" dirty="0"/>
          </a:p>
        </p:txBody>
      </p:sp>
      <p:pic>
        <p:nvPicPr>
          <p:cNvPr id="4" name="3 Imagen" descr="7487.jpg"/>
          <p:cNvPicPr>
            <a:picLocks noChangeAspect="1"/>
          </p:cNvPicPr>
          <p:nvPr/>
        </p:nvPicPr>
        <p:blipFill>
          <a:blip r:embed="rId2"/>
          <a:stretch>
            <a:fillRect/>
          </a:stretch>
        </p:blipFill>
        <p:spPr>
          <a:xfrm>
            <a:off x="7432" y="0"/>
            <a:ext cx="9136568" cy="5143500"/>
          </a:xfrm>
          <a:prstGeom prst="rect">
            <a:avLst/>
          </a:prstGeom>
        </p:spPr>
      </p:pic>
      <p:sp>
        <p:nvSpPr>
          <p:cNvPr id="5" name="4 Rectángulo"/>
          <p:cNvSpPr/>
          <p:nvPr/>
        </p:nvSpPr>
        <p:spPr>
          <a:xfrm flipH="1">
            <a:off x="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21428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42862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64291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H="1">
            <a:off x="8572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10715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12858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15001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171454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192882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214317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235745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25717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27860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H="1">
            <a:off x="30003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32146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H="1">
            <a:off x="34290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36433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38576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40719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428624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450053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471487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492915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1435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53578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55721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57864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600079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621507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642942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664370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685801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707229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28670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50099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7153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792961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814393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835821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857256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878684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89754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8"/>
                                        </p:tgtEl>
                                        <p:attrNameLst>
                                          <p:attrName>style.opacity</p:attrName>
                                        </p:attrNameLst>
                                      </p:cBhvr>
                                      <p:to>
                                        <p:strVal val="0"/>
                                      </p:to>
                                    </p:set>
                                    <p:animEffect filter="image" prLst="opacity: 0">
                                      <p:cBhvr rctx="IE">
                                        <p:cTn id="7" dur="indefinite"/>
                                        <p:tgtEl>
                                          <p:spTgt spid="48"/>
                                        </p:tgtEl>
                                      </p:cBhvr>
                                    </p:animEffect>
                                  </p:childTnLst>
                                </p:cTn>
                              </p:par>
                              <p:par>
                                <p:cTn id="8" presetID="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0-#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0-#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0-#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0-#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0-#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0-#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0-#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0-#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0-#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0-#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0-#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0-#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3000" fill="hold"/>
                                        <p:tgtEl>
                                          <p:spTgt spid="32"/>
                                        </p:tgtEl>
                                        <p:attrNameLst>
                                          <p:attrName>ppt_x</p:attrName>
                                        </p:attrNameLst>
                                      </p:cBhvr>
                                      <p:tavLst>
                                        <p:tav tm="0">
                                          <p:val>
                                            <p:strVal val="1+#ppt_w/2"/>
                                          </p:val>
                                        </p:tav>
                                        <p:tav tm="100000">
                                          <p:val>
                                            <p:strVal val="#ppt_x"/>
                                          </p:val>
                                        </p:tav>
                                      </p:tavLst>
                                    </p:anim>
                                    <p:anim calcmode="lin" valueType="num">
                                      <p:cBhvr additive="base">
                                        <p:cTn id="119" dur="3000" fill="hold"/>
                                        <p:tgtEl>
                                          <p:spTgt spid="32"/>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3000" fill="hold"/>
                                        <p:tgtEl>
                                          <p:spTgt spid="33"/>
                                        </p:tgtEl>
                                        <p:attrNameLst>
                                          <p:attrName>ppt_x</p:attrName>
                                        </p:attrNameLst>
                                      </p:cBhvr>
                                      <p:tavLst>
                                        <p:tav tm="0">
                                          <p:val>
                                            <p:strVal val="0-#ppt_w/2"/>
                                          </p:val>
                                        </p:tav>
                                        <p:tav tm="100000">
                                          <p:val>
                                            <p:strVal val="#ppt_x"/>
                                          </p:val>
                                        </p:tav>
                                      </p:tavLst>
                                    </p:anim>
                                    <p:anim calcmode="lin" valueType="num">
                                      <p:cBhvr additive="base">
                                        <p:cTn id="123" dur="3000" fill="hold"/>
                                        <p:tgtEl>
                                          <p:spTgt spid="33"/>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3000" fill="hold"/>
                                        <p:tgtEl>
                                          <p:spTgt spid="34"/>
                                        </p:tgtEl>
                                        <p:attrNameLst>
                                          <p:attrName>ppt_x</p:attrName>
                                        </p:attrNameLst>
                                      </p:cBhvr>
                                      <p:tavLst>
                                        <p:tav tm="0">
                                          <p:val>
                                            <p:strVal val="1+#ppt_w/2"/>
                                          </p:val>
                                        </p:tav>
                                        <p:tav tm="100000">
                                          <p:val>
                                            <p:strVal val="#ppt_x"/>
                                          </p:val>
                                        </p:tav>
                                      </p:tavLst>
                                    </p:anim>
                                    <p:anim calcmode="lin" valueType="num">
                                      <p:cBhvr additive="base">
                                        <p:cTn id="127" dur="3000" fill="hold"/>
                                        <p:tgtEl>
                                          <p:spTgt spid="34"/>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3000" fill="hold"/>
                                        <p:tgtEl>
                                          <p:spTgt spid="35"/>
                                        </p:tgtEl>
                                        <p:attrNameLst>
                                          <p:attrName>ppt_x</p:attrName>
                                        </p:attrNameLst>
                                      </p:cBhvr>
                                      <p:tavLst>
                                        <p:tav tm="0">
                                          <p:val>
                                            <p:strVal val="0-#ppt_w/2"/>
                                          </p:val>
                                        </p:tav>
                                        <p:tav tm="100000">
                                          <p:val>
                                            <p:strVal val="#ppt_x"/>
                                          </p:val>
                                        </p:tav>
                                      </p:tavLst>
                                    </p:anim>
                                    <p:anim calcmode="lin" valueType="num">
                                      <p:cBhvr additive="base">
                                        <p:cTn id="131" dur="3000" fill="hold"/>
                                        <p:tgtEl>
                                          <p:spTgt spid="35"/>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3000" fill="hold"/>
                                        <p:tgtEl>
                                          <p:spTgt spid="36"/>
                                        </p:tgtEl>
                                        <p:attrNameLst>
                                          <p:attrName>ppt_x</p:attrName>
                                        </p:attrNameLst>
                                      </p:cBhvr>
                                      <p:tavLst>
                                        <p:tav tm="0">
                                          <p:val>
                                            <p:strVal val="1+#ppt_w/2"/>
                                          </p:val>
                                        </p:tav>
                                        <p:tav tm="100000">
                                          <p:val>
                                            <p:strVal val="#ppt_x"/>
                                          </p:val>
                                        </p:tav>
                                      </p:tavLst>
                                    </p:anim>
                                    <p:anim calcmode="lin" valueType="num">
                                      <p:cBhvr additive="base">
                                        <p:cTn id="135" dur="3000" fill="hold"/>
                                        <p:tgtEl>
                                          <p:spTgt spid="36"/>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3000" fill="hold"/>
                                        <p:tgtEl>
                                          <p:spTgt spid="37"/>
                                        </p:tgtEl>
                                        <p:attrNameLst>
                                          <p:attrName>ppt_x</p:attrName>
                                        </p:attrNameLst>
                                      </p:cBhvr>
                                      <p:tavLst>
                                        <p:tav tm="0">
                                          <p:val>
                                            <p:strVal val="0-#ppt_w/2"/>
                                          </p:val>
                                        </p:tav>
                                        <p:tav tm="100000">
                                          <p:val>
                                            <p:strVal val="#ppt_x"/>
                                          </p:val>
                                        </p:tav>
                                      </p:tavLst>
                                    </p:anim>
                                    <p:anim calcmode="lin" valueType="num">
                                      <p:cBhvr additive="base">
                                        <p:cTn id="139" dur="3000" fill="hold"/>
                                        <p:tgtEl>
                                          <p:spTgt spid="37"/>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3000" fill="hold"/>
                                        <p:tgtEl>
                                          <p:spTgt spid="38"/>
                                        </p:tgtEl>
                                        <p:attrNameLst>
                                          <p:attrName>ppt_x</p:attrName>
                                        </p:attrNameLst>
                                      </p:cBhvr>
                                      <p:tavLst>
                                        <p:tav tm="0">
                                          <p:val>
                                            <p:strVal val="1+#ppt_w/2"/>
                                          </p:val>
                                        </p:tav>
                                        <p:tav tm="100000">
                                          <p:val>
                                            <p:strVal val="#ppt_x"/>
                                          </p:val>
                                        </p:tav>
                                      </p:tavLst>
                                    </p:anim>
                                    <p:anim calcmode="lin" valueType="num">
                                      <p:cBhvr additive="base">
                                        <p:cTn id="143" dur="3000" fill="hold"/>
                                        <p:tgtEl>
                                          <p:spTgt spid="38"/>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3000" fill="hold"/>
                                        <p:tgtEl>
                                          <p:spTgt spid="39"/>
                                        </p:tgtEl>
                                        <p:attrNameLst>
                                          <p:attrName>ppt_x</p:attrName>
                                        </p:attrNameLst>
                                      </p:cBhvr>
                                      <p:tavLst>
                                        <p:tav tm="0">
                                          <p:val>
                                            <p:strVal val="0-#ppt_w/2"/>
                                          </p:val>
                                        </p:tav>
                                        <p:tav tm="100000">
                                          <p:val>
                                            <p:strVal val="#ppt_x"/>
                                          </p:val>
                                        </p:tav>
                                      </p:tavLst>
                                    </p:anim>
                                    <p:anim calcmode="lin" valueType="num">
                                      <p:cBhvr additive="base">
                                        <p:cTn id="147" dur="3000" fill="hold"/>
                                        <p:tgtEl>
                                          <p:spTgt spid="39"/>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3000" fill="hold"/>
                                        <p:tgtEl>
                                          <p:spTgt spid="40"/>
                                        </p:tgtEl>
                                        <p:attrNameLst>
                                          <p:attrName>ppt_x</p:attrName>
                                        </p:attrNameLst>
                                      </p:cBhvr>
                                      <p:tavLst>
                                        <p:tav tm="0">
                                          <p:val>
                                            <p:strVal val="1+#ppt_w/2"/>
                                          </p:val>
                                        </p:tav>
                                        <p:tav tm="100000">
                                          <p:val>
                                            <p:strVal val="#ppt_x"/>
                                          </p:val>
                                        </p:tav>
                                      </p:tavLst>
                                    </p:anim>
                                    <p:anim calcmode="lin" valueType="num">
                                      <p:cBhvr additive="base">
                                        <p:cTn id="151" dur="3000" fill="hold"/>
                                        <p:tgtEl>
                                          <p:spTgt spid="40"/>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3000" fill="hold"/>
                                        <p:tgtEl>
                                          <p:spTgt spid="41"/>
                                        </p:tgtEl>
                                        <p:attrNameLst>
                                          <p:attrName>ppt_x</p:attrName>
                                        </p:attrNameLst>
                                      </p:cBhvr>
                                      <p:tavLst>
                                        <p:tav tm="0">
                                          <p:val>
                                            <p:strVal val="0-#ppt_w/2"/>
                                          </p:val>
                                        </p:tav>
                                        <p:tav tm="100000">
                                          <p:val>
                                            <p:strVal val="#ppt_x"/>
                                          </p:val>
                                        </p:tav>
                                      </p:tavLst>
                                    </p:anim>
                                    <p:anim calcmode="lin" valueType="num">
                                      <p:cBhvr additive="base">
                                        <p:cTn id="155" dur="3000" fill="hold"/>
                                        <p:tgtEl>
                                          <p:spTgt spid="41"/>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3000" fill="hold"/>
                                        <p:tgtEl>
                                          <p:spTgt spid="42"/>
                                        </p:tgtEl>
                                        <p:attrNameLst>
                                          <p:attrName>ppt_x</p:attrName>
                                        </p:attrNameLst>
                                      </p:cBhvr>
                                      <p:tavLst>
                                        <p:tav tm="0">
                                          <p:val>
                                            <p:strVal val="1+#ppt_w/2"/>
                                          </p:val>
                                        </p:tav>
                                        <p:tav tm="100000">
                                          <p:val>
                                            <p:strVal val="#ppt_x"/>
                                          </p:val>
                                        </p:tav>
                                      </p:tavLst>
                                    </p:anim>
                                    <p:anim calcmode="lin" valueType="num">
                                      <p:cBhvr additive="base">
                                        <p:cTn id="159" dur="3000" fill="hold"/>
                                        <p:tgtEl>
                                          <p:spTgt spid="42"/>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3000" fill="hold"/>
                                        <p:tgtEl>
                                          <p:spTgt spid="43"/>
                                        </p:tgtEl>
                                        <p:attrNameLst>
                                          <p:attrName>ppt_x</p:attrName>
                                        </p:attrNameLst>
                                      </p:cBhvr>
                                      <p:tavLst>
                                        <p:tav tm="0">
                                          <p:val>
                                            <p:strVal val="0-#ppt_w/2"/>
                                          </p:val>
                                        </p:tav>
                                        <p:tav tm="100000">
                                          <p:val>
                                            <p:strVal val="#ppt_x"/>
                                          </p:val>
                                        </p:tav>
                                      </p:tavLst>
                                    </p:anim>
                                    <p:anim calcmode="lin" valueType="num">
                                      <p:cBhvr additive="base">
                                        <p:cTn id="163" dur="3000" fill="hold"/>
                                        <p:tgtEl>
                                          <p:spTgt spid="43"/>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3000" fill="hold"/>
                                        <p:tgtEl>
                                          <p:spTgt spid="44"/>
                                        </p:tgtEl>
                                        <p:attrNameLst>
                                          <p:attrName>ppt_x</p:attrName>
                                        </p:attrNameLst>
                                      </p:cBhvr>
                                      <p:tavLst>
                                        <p:tav tm="0">
                                          <p:val>
                                            <p:strVal val="1+#ppt_w/2"/>
                                          </p:val>
                                        </p:tav>
                                        <p:tav tm="100000">
                                          <p:val>
                                            <p:strVal val="#ppt_x"/>
                                          </p:val>
                                        </p:tav>
                                      </p:tavLst>
                                    </p:anim>
                                    <p:anim calcmode="lin" valueType="num">
                                      <p:cBhvr additive="base">
                                        <p:cTn id="167" dur="3000" fill="hold"/>
                                        <p:tgtEl>
                                          <p:spTgt spid="44"/>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3000" fill="hold"/>
                                        <p:tgtEl>
                                          <p:spTgt spid="45"/>
                                        </p:tgtEl>
                                        <p:attrNameLst>
                                          <p:attrName>ppt_x</p:attrName>
                                        </p:attrNameLst>
                                      </p:cBhvr>
                                      <p:tavLst>
                                        <p:tav tm="0">
                                          <p:val>
                                            <p:strVal val="0-#ppt_w/2"/>
                                          </p:val>
                                        </p:tav>
                                        <p:tav tm="100000">
                                          <p:val>
                                            <p:strVal val="#ppt_x"/>
                                          </p:val>
                                        </p:tav>
                                      </p:tavLst>
                                    </p:anim>
                                    <p:anim calcmode="lin" valueType="num">
                                      <p:cBhvr additive="base">
                                        <p:cTn id="171" dur="3000" fill="hold"/>
                                        <p:tgtEl>
                                          <p:spTgt spid="45"/>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3000" fill="hold"/>
                                        <p:tgtEl>
                                          <p:spTgt spid="46"/>
                                        </p:tgtEl>
                                        <p:attrNameLst>
                                          <p:attrName>ppt_x</p:attrName>
                                        </p:attrNameLst>
                                      </p:cBhvr>
                                      <p:tavLst>
                                        <p:tav tm="0">
                                          <p:val>
                                            <p:strVal val="1+#ppt_w/2"/>
                                          </p:val>
                                        </p:tav>
                                        <p:tav tm="100000">
                                          <p:val>
                                            <p:strVal val="#ppt_x"/>
                                          </p:val>
                                        </p:tav>
                                      </p:tavLst>
                                    </p:anim>
                                    <p:anim calcmode="lin" valueType="num">
                                      <p:cBhvr additive="base">
                                        <p:cTn id="175" dur="3000" fill="hold"/>
                                        <p:tgtEl>
                                          <p:spTgt spid="46"/>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3000" fill="hold"/>
                                        <p:tgtEl>
                                          <p:spTgt spid="47"/>
                                        </p:tgtEl>
                                        <p:attrNameLst>
                                          <p:attrName>ppt_x</p:attrName>
                                        </p:attrNameLst>
                                      </p:cBhvr>
                                      <p:tavLst>
                                        <p:tav tm="0">
                                          <p:val>
                                            <p:strVal val="0-#ppt_w/2"/>
                                          </p:val>
                                        </p:tav>
                                        <p:tav tm="100000">
                                          <p:val>
                                            <p:strVal val="#ppt_x"/>
                                          </p:val>
                                        </p:tav>
                                      </p:tavLst>
                                    </p:anim>
                                    <p:anim calcmode="lin" valueType="num">
                                      <p:cBhvr additive="base">
                                        <p:cTn id="179" dur="3000" fill="hold"/>
                                        <p:tgtEl>
                                          <p:spTgt spid="47"/>
                                        </p:tgtEl>
                                        <p:attrNameLst>
                                          <p:attrName>ppt_y</p:attrName>
                                        </p:attrNameLst>
                                      </p:cBhvr>
                                      <p:tavLst>
                                        <p:tav tm="0">
                                          <p:val>
                                            <p:strVal val="#ppt_y"/>
                                          </p:val>
                                        </p:tav>
                                        <p:tav tm="100000">
                                          <p:val>
                                            <p:strVal val="#ppt_y"/>
                                          </p:val>
                                        </p:tav>
                                      </p:tavLst>
                                    </p:anim>
                                  </p:childTnLst>
                                </p:cTn>
                              </p:par>
                              <p:par>
                                <p:cTn id="180" presetID="3" presetClass="entr" presetSubtype="10" fill="hold" grpId="1" nodeType="withEffect">
                                  <p:stCondLst>
                                    <p:cond delay="0"/>
                                  </p:stCondLst>
                                  <p:childTnLst>
                                    <p:set>
                                      <p:cBhvr>
                                        <p:cTn id="181" dur="1" fill="hold">
                                          <p:stCondLst>
                                            <p:cond delay="0"/>
                                          </p:stCondLst>
                                        </p:cTn>
                                        <p:tgtEl>
                                          <p:spTgt spid="5"/>
                                        </p:tgtEl>
                                        <p:attrNameLst>
                                          <p:attrName>style.visibility</p:attrName>
                                        </p:attrNameLst>
                                      </p:cBhvr>
                                      <p:to>
                                        <p:strVal val="visible"/>
                                      </p:to>
                                    </p:set>
                                    <p:animEffect transition="in" filter="blinds(horizontal)">
                                      <p:cBhvr>
                                        <p:cTn id="182" dur="3000"/>
                                        <p:tgtEl>
                                          <p:spTgt spid="5"/>
                                        </p:tgtEl>
                                      </p:cBhvr>
                                    </p:animEffect>
                                  </p:childTnLst>
                                </p:cTn>
                              </p:par>
                              <p:par>
                                <p:cTn id="183" presetID="3" presetClass="entr" presetSubtype="10" fill="hold" grpId="1" nodeType="withEffect">
                                  <p:stCondLst>
                                    <p:cond delay="0"/>
                                  </p:stCondLst>
                                  <p:childTnLst>
                                    <p:set>
                                      <p:cBhvr>
                                        <p:cTn id="184" dur="1" fill="hold">
                                          <p:stCondLst>
                                            <p:cond delay="0"/>
                                          </p:stCondLst>
                                        </p:cTn>
                                        <p:tgtEl>
                                          <p:spTgt spid="6"/>
                                        </p:tgtEl>
                                        <p:attrNameLst>
                                          <p:attrName>style.visibility</p:attrName>
                                        </p:attrNameLst>
                                      </p:cBhvr>
                                      <p:to>
                                        <p:strVal val="visible"/>
                                      </p:to>
                                    </p:set>
                                    <p:animEffect transition="in" filter="blinds(horizontal)">
                                      <p:cBhvr>
                                        <p:cTn id="185" dur="3000"/>
                                        <p:tgtEl>
                                          <p:spTgt spid="6"/>
                                        </p:tgtEl>
                                      </p:cBhvr>
                                    </p:animEffect>
                                  </p:childTnLst>
                                </p:cTn>
                              </p:par>
                              <p:par>
                                <p:cTn id="186" presetID="3" presetClass="entr" presetSubtype="10" fill="hold" grpId="1" nodeType="withEffect">
                                  <p:stCondLst>
                                    <p:cond delay="0"/>
                                  </p:stCondLst>
                                  <p:childTnLst>
                                    <p:set>
                                      <p:cBhvr>
                                        <p:cTn id="187" dur="1" fill="hold">
                                          <p:stCondLst>
                                            <p:cond delay="0"/>
                                          </p:stCondLst>
                                        </p:cTn>
                                        <p:tgtEl>
                                          <p:spTgt spid="7"/>
                                        </p:tgtEl>
                                        <p:attrNameLst>
                                          <p:attrName>style.visibility</p:attrName>
                                        </p:attrNameLst>
                                      </p:cBhvr>
                                      <p:to>
                                        <p:strVal val="visible"/>
                                      </p:to>
                                    </p:set>
                                    <p:animEffect transition="in" filter="blinds(horizontal)">
                                      <p:cBhvr>
                                        <p:cTn id="188" dur="3000"/>
                                        <p:tgtEl>
                                          <p:spTgt spid="7"/>
                                        </p:tgtEl>
                                      </p:cBhvr>
                                    </p:animEffect>
                                  </p:childTnLst>
                                </p:cTn>
                              </p:par>
                              <p:par>
                                <p:cTn id="189" presetID="3" presetClass="entr" presetSubtype="10" fill="hold" grpId="1" nodeType="withEffect">
                                  <p:stCondLst>
                                    <p:cond delay="0"/>
                                  </p:stCondLst>
                                  <p:childTnLst>
                                    <p:set>
                                      <p:cBhvr>
                                        <p:cTn id="190" dur="1" fill="hold">
                                          <p:stCondLst>
                                            <p:cond delay="0"/>
                                          </p:stCondLst>
                                        </p:cTn>
                                        <p:tgtEl>
                                          <p:spTgt spid="8"/>
                                        </p:tgtEl>
                                        <p:attrNameLst>
                                          <p:attrName>style.visibility</p:attrName>
                                        </p:attrNameLst>
                                      </p:cBhvr>
                                      <p:to>
                                        <p:strVal val="visible"/>
                                      </p:to>
                                    </p:set>
                                    <p:animEffect transition="in" filter="blinds(horizontal)">
                                      <p:cBhvr>
                                        <p:cTn id="191" dur="3000"/>
                                        <p:tgtEl>
                                          <p:spTgt spid="8"/>
                                        </p:tgtEl>
                                      </p:cBhvr>
                                    </p:animEffect>
                                  </p:childTnLst>
                                </p:cTn>
                              </p:par>
                              <p:par>
                                <p:cTn id="192" presetID="3" presetClass="entr" presetSubtype="10" fill="hold" grpId="1" nodeType="withEffect">
                                  <p:stCondLst>
                                    <p:cond delay="0"/>
                                  </p:stCondLst>
                                  <p:childTnLst>
                                    <p:set>
                                      <p:cBhvr>
                                        <p:cTn id="193" dur="1" fill="hold">
                                          <p:stCondLst>
                                            <p:cond delay="0"/>
                                          </p:stCondLst>
                                        </p:cTn>
                                        <p:tgtEl>
                                          <p:spTgt spid="9"/>
                                        </p:tgtEl>
                                        <p:attrNameLst>
                                          <p:attrName>style.visibility</p:attrName>
                                        </p:attrNameLst>
                                      </p:cBhvr>
                                      <p:to>
                                        <p:strVal val="visible"/>
                                      </p:to>
                                    </p:set>
                                    <p:animEffect transition="in" filter="blinds(horizontal)">
                                      <p:cBhvr>
                                        <p:cTn id="194" dur="3000"/>
                                        <p:tgtEl>
                                          <p:spTgt spid="9"/>
                                        </p:tgtEl>
                                      </p:cBhvr>
                                    </p:animEffect>
                                  </p:childTnLst>
                                </p:cTn>
                              </p:par>
                              <p:par>
                                <p:cTn id="195" presetID="3" presetClass="entr" presetSubtype="10" fill="hold" grpId="1" nodeType="withEffect">
                                  <p:stCondLst>
                                    <p:cond delay="0"/>
                                  </p:stCondLst>
                                  <p:childTnLst>
                                    <p:set>
                                      <p:cBhvr>
                                        <p:cTn id="196" dur="1" fill="hold">
                                          <p:stCondLst>
                                            <p:cond delay="0"/>
                                          </p:stCondLst>
                                        </p:cTn>
                                        <p:tgtEl>
                                          <p:spTgt spid="10"/>
                                        </p:tgtEl>
                                        <p:attrNameLst>
                                          <p:attrName>style.visibility</p:attrName>
                                        </p:attrNameLst>
                                      </p:cBhvr>
                                      <p:to>
                                        <p:strVal val="visible"/>
                                      </p:to>
                                    </p:set>
                                    <p:animEffect transition="in" filter="blinds(horizontal)">
                                      <p:cBhvr>
                                        <p:cTn id="197" dur="3000"/>
                                        <p:tgtEl>
                                          <p:spTgt spid="10"/>
                                        </p:tgtEl>
                                      </p:cBhvr>
                                    </p:animEffect>
                                  </p:childTnLst>
                                </p:cTn>
                              </p:par>
                              <p:par>
                                <p:cTn id="198" presetID="3" presetClass="entr" presetSubtype="10" fill="hold" grpId="1" nodeType="withEffect">
                                  <p:stCondLst>
                                    <p:cond delay="0"/>
                                  </p:stCondLst>
                                  <p:childTnLst>
                                    <p:set>
                                      <p:cBhvr>
                                        <p:cTn id="199" dur="1" fill="hold">
                                          <p:stCondLst>
                                            <p:cond delay="0"/>
                                          </p:stCondLst>
                                        </p:cTn>
                                        <p:tgtEl>
                                          <p:spTgt spid="11"/>
                                        </p:tgtEl>
                                        <p:attrNameLst>
                                          <p:attrName>style.visibility</p:attrName>
                                        </p:attrNameLst>
                                      </p:cBhvr>
                                      <p:to>
                                        <p:strVal val="visible"/>
                                      </p:to>
                                    </p:set>
                                    <p:animEffect transition="in" filter="blinds(horizontal)">
                                      <p:cBhvr>
                                        <p:cTn id="200" dur="3000"/>
                                        <p:tgtEl>
                                          <p:spTgt spid="11"/>
                                        </p:tgtEl>
                                      </p:cBhvr>
                                    </p:animEffect>
                                  </p:childTnLst>
                                </p:cTn>
                              </p:par>
                              <p:par>
                                <p:cTn id="201" presetID="3" presetClass="entr" presetSubtype="10" fill="hold" grpId="1" nodeType="withEffect">
                                  <p:stCondLst>
                                    <p:cond delay="0"/>
                                  </p:stCondLst>
                                  <p:childTnLst>
                                    <p:set>
                                      <p:cBhvr>
                                        <p:cTn id="202" dur="1" fill="hold">
                                          <p:stCondLst>
                                            <p:cond delay="0"/>
                                          </p:stCondLst>
                                        </p:cTn>
                                        <p:tgtEl>
                                          <p:spTgt spid="12"/>
                                        </p:tgtEl>
                                        <p:attrNameLst>
                                          <p:attrName>style.visibility</p:attrName>
                                        </p:attrNameLst>
                                      </p:cBhvr>
                                      <p:to>
                                        <p:strVal val="visible"/>
                                      </p:to>
                                    </p:set>
                                    <p:animEffect transition="in" filter="blinds(horizontal)">
                                      <p:cBhvr>
                                        <p:cTn id="203" dur="3000"/>
                                        <p:tgtEl>
                                          <p:spTgt spid="12"/>
                                        </p:tgtEl>
                                      </p:cBhvr>
                                    </p:animEffect>
                                  </p:childTnLst>
                                </p:cTn>
                              </p:par>
                              <p:par>
                                <p:cTn id="204" presetID="3" presetClass="entr" presetSubtype="10" fill="hold" grpId="1" nodeType="withEffect">
                                  <p:stCondLst>
                                    <p:cond delay="0"/>
                                  </p:stCondLst>
                                  <p:childTnLst>
                                    <p:set>
                                      <p:cBhvr>
                                        <p:cTn id="205" dur="1" fill="hold">
                                          <p:stCondLst>
                                            <p:cond delay="0"/>
                                          </p:stCondLst>
                                        </p:cTn>
                                        <p:tgtEl>
                                          <p:spTgt spid="13"/>
                                        </p:tgtEl>
                                        <p:attrNameLst>
                                          <p:attrName>style.visibility</p:attrName>
                                        </p:attrNameLst>
                                      </p:cBhvr>
                                      <p:to>
                                        <p:strVal val="visible"/>
                                      </p:to>
                                    </p:set>
                                    <p:animEffect transition="in" filter="blinds(horizontal)">
                                      <p:cBhvr>
                                        <p:cTn id="206" dur="3000"/>
                                        <p:tgtEl>
                                          <p:spTgt spid="13"/>
                                        </p:tgtEl>
                                      </p:cBhvr>
                                    </p:animEffect>
                                  </p:childTnLst>
                                </p:cTn>
                              </p:par>
                              <p:par>
                                <p:cTn id="207" presetID="3" presetClass="entr" presetSubtype="10" fill="hold" grpId="1" nodeType="withEffect">
                                  <p:stCondLst>
                                    <p:cond delay="0"/>
                                  </p:stCondLst>
                                  <p:childTnLst>
                                    <p:set>
                                      <p:cBhvr>
                                        <p:cTn id="208" dur="1" fill="hold">
                                          <p:stCondLst>
                                            <p:cond delay="0"/>
                                          </p:stCondLst>
                                        </p:cTn>
                                        <p:tgtEl>
                                          <p:spTgt spid="14"/>
                                        </p:tgtEl>
                                        <p:attrNameLst>
                                          <p:attrName>style.visibility</p:attrName>
                                        </p:attrNameLst>
                                      </p:cBhvr>
                                      <p:to>
                                        <p:strVal val="visible"/>
                                      </p:to>
                                    </p:set>
                                    <p:animEffect transition="in" filter="blinds(horizontal)">
                                      <p:cBhvr>
                                        <p:cTn id="209" dur="3000"/>
                                        <p:tgtEl>
                                          <p:spTgt spid="14"/>
                                        </p:tgtEl>
                                      </p:cBhvr>
                                    </p:animEffect>
                                  </p:childTnLst>
                                </p:cTn>
                              </p:par>
                              <p:par>
                                <p:cTn id="210" presetID="3" presetClass="entr" presetSubtype="10" fill="hold" grpId="1" nodeType="withEffect">
                                  <p:stCondLst>
                                    <p:cond delay="0"/>
                                  </p:stCondLst>
                                  <p:childTnLst>
                                    <p:set>
                                      <p:cBhvr>
                                        <p:cTn id="211" dur="1" fill="hold">
                                          <p:stCondLst>
                                            <p:cond delay="0"/>
                                          </p:stCondLst>
                                        </p:cTn>
                                        <p:tgtEl>
                                          <p:spTgt spid="15"/>
                                        </p:tgtEl>
                                        <p:attrNameLst>
                                          <p:attrName>style.visibility</p:attrName>
                                        </p:attrNameLst>
                                      </p:cBhvr>
                                      <p:to>
                                        <p:strVal val="visible"/>
                                      </p:to>
                                    </p:set>
                                    <p:animEffect transition="in" filter="blinds(horizontal)">
                                      <p:cBhvr>
                                        <p:cTn id="212" dur="3000"/>
                                        <p:tgtEl>
                                          <p:spTgt spid="15"/>
                                        </p:tgtEl>
                                      </p:cBhvr>
                                    </p:animEffect>
                                  </p:childTnLst>
                                </p:cTn>
                              </p:par>
                              <p:par>
                                <p:cTn id="213" presetID="3" presetClass="entr" presetSubtype="10" fill="hold" grpId="1" nodeType="withEffect">
                                  <p:stCondLst>
                                    <p:cond delay="0"/>
                                  </p:stCondLst>
                                  <p:childTnLst>
                                    <p:set>
                                      <p:cBhvr>
                                        <p:cTn id="214" dur="1" fill="hold">
                                          <p:stCondLst>
                                            <p:cond delay="0"/>
                                          </p:stCondLst>
                                        </p:cTn>
                                        <p:tgtEl>
                                          <p:spTgt spid="16"/>
                                        </p:tgtEl>
                                        <p:attrNameLst>
                                          <p:attrName>style.visibility</p:attrName>
                                        </p:attrNameLst>
                                      </p:cBhvr>
                                      <p:to>
                                        <p:strVal val="visible"/>
                                      </p:to>
                                    </p:set>
                                    <p:animEffect transition="in" filter="blinds(horizontal)">
                                      <p:cBhvr>
                                        <p:cTn id="215" dur="3000"/>
                                        <p:tgtEl>
                                          <p:spTgt spid="16"/>
                                        </p:tgtEl>
                                      </p:cBhvr>
                                    </p:animEffect>
                                  </p:childTnLst>
                                </p:cTn>
                              </p:par>
                              <p:par>
                                <p:cTn id="216" presetID="3" presetClass="entr" presetSubtype="10" fill="hold" grpId="1" nodeType="withEffect">
                                  <p:stCondLst>
                                    <p:cond delay="0"/>
                                  </p:stCondLst>
                                  <p:childTnLst>
                                    <p:set>
                                      <p:cBhvr>
                                        <p:cTn id="217" dur="1" fill="hold">
                                          <p:stCondLst>
                                            <p:cond delay="0"/>
                                          </p:stCondLst>
                                        </p:cTn>
                                        <p:tgtEl>
                                          <p:spTgt spid="17"/>
                                        </p:tgtEl>
                                        <p:attrNameLst>
                                          <p:attrName>style.visibility</p:attrName>
                                        </p:attrNameLst>
                                      </p:cBhvr>
                                      <p:to>
                                        <p:strVal val="visible"/>
                                      </p:to>
                                    </p:set>
                                    <p:animEffect transition="in" filter="blinds(horizontal)">
                                      <p:cBhvr>
                                        <p:cTn id="218" dur="3000"/>
                                        <p:tgtEl>
                                          <p:spTgt spid="17"/>
                                        </p:tgtEl>
                                      </p:cBhvr>
                                    </p:animEffect>
                                  </p:childTnLst>
                                </p:cTn>
                              </p:par>
                              <p:par>
                                <p:cTn id="219" presetID="3" presetClass="entr" presetSubtype="10" fill="hold" grpId="1" nodeType="withEffect">
                                  <p:stCondLst>
                                    <p:cond delay="0"/>
                                  </p:stCondLst>
                                  <p:childTnLst>
                                    <p:set>
                                      <p:cBhvr>
                                        <p:cTn id="220" dur="1" fill="hold">
                                          <p:stCondLst>
                                            <p:cond delay="0"/>
                                          </p:stCondLst>
                                        </p:cTn>
                                        <p:tgtEl>
                                          <p:spTgt spid="18"/>
                                        </p:tgtEl>
                                        <p:attrNameLst>
                                          <p:attrName>style.visibility</p:attrName>
                                        </p:attrNameLst>
                                      </p:cBhvr>
                                      <p:to>
                                        <p:strVal val="visible"/>
                                      </p:to>
                                    </p:set>
                                    <p:animEffect transition="in" filter="blinds(horizontal)">
                                      <p:cBhvr>
                                        <p:cTn id="221" dur="3000"/>
                                        <p:tgtEl>
                                          <p:spTgt spid="18"/>
                                        </p:tgtEl>
                                      </p:cBhvr>
                                    </p:animEffect>
                                  </p:childTnLst>
                                </p:cTn>
                              </p:par>
                              <p:par>
                                <p:cTn id="222" presetID="3" presetClass="entr" presetSubtype="10" fill="hold" grpId="1" nodeType="withEffect">
                                  <p:stCondLst>
                                    <p:cond delay="0"/>
                                  </p:stCondLst>
                                  <p:childTnLst>
                                    <p:set>
                                      <p:cBhvr>
                                        <p:cTn id="223" dur="1" fill="hold">
                                          <p:stCondLst>
                                            <p:cond delay="0"/>
                                          </p:stCondLst>
                                        </p:cTn>
                                        <p:tgtEl>
                                          <p:spTgt spid="19"/>
                                        </p:tgtEl>
                                        <p:attrNameLst>
                                          <p:attrName>style.visibility</p:attrName>
                                        </p:attrNameLst>
                                      </p:cBhvr>
                                      <p:to>
                                        <p:strVal val="visible"/>
                                      </p:to>
                                    </p:set>
                                    <p:animEffect transition="in" filter="blinds(horizontal)">
                                      <p:cBhvr>
                                        <p:cTn id="224" dur="3000"/>
                                        <p:tgtEl>
                                          <p:spTgt spid="19"/>
                                        </p:tgtEl>
                                      </p:cBhvr>
                                    </p:animEffect>
                                  </p:childTnLst>
                                </p:cTn>
                              </p:par>
                              <p:par>
                                <p:cTn id="225" presetID="3" presetClass="entr" presetSubtype="10" fill="hold" grpId="1" nodeType="withEffect">
                                  <p:stCondLst>
                                    <p:cond delay="0"/>
                                  </p:stCondLst>
                                  <p:childTnLst>
                                    <p:set>
                                      <p:cBhvr>
                                        <p:cTn id="226" dur="1" fill="hold">
                                          <p:stCondLst>
                                            <p:cond delay="0"/>
                                          </p:stCondLst>
                                        </p:cTn>
                                        <p:tgtEl>
                                          <p:spTgt spid="20"/>
                                        </p:tgtEl>
                                        <p:attrNameLst>
                                          <p:attrName>style.visibility</p:attrName>
                                        </p:attrNameLst>
                                      </p:cBhvr>
                                      <p:to>
                                        <p:strVal val="visible"/>
                                      </p:to>
                                    </p:set>
                                    <p:animEffect transition="in" filter="blinds(horizontal)">
                                      <p:cBhvr>
                                        <p:cTn id="227" dur="3000"/>
                                        <p:tgtEl>
                                          <p:spTgt spid="20"/>
                                        </p:tgtEl>
                                      </p:cBhvr>
                                    </p:animEffect>
                                  </p:childTnLst>
                                </p:cTn>
                              </p:par>
                              <p:par>
                                <p:cTn id="228" presetID="3" presetClass="entr" presetSubtype="10" fill="hold" grpId="1" nodeType="withEffect">
                                  <p:stCondLst>
                                    <p:cond delay="0"/>
                                  </p:stCondLst>
                                  <p:childTnLst>
                                    <p:set>
                                      <p:cBhvr>
                                        <p:cTn id="229" dur="1" fill="hold">
                                          <p:stCondLst>
                                            <p:cond delay="0"/>
                                          </p:stCondLst>
                                        </p:cTn>
                                        <p:tgtEl>
                                          <p:spTgt spid="21"/>
                                        </p:tgtEl>
                                        <p:attrNameLst>
                                          <p:attrName>style.visibility</p:attrName>
                                        </p:attrNameLst>
                                      </p:cBhvr>
                                      <p:to>
                                        <p:strVal val="visible"/>
                                      </p:to>
                                    </p:set>
                                    <p:animEffect transition="in" filter="blinds(horizontal)">
                                      <p:cBhvr>
                                        <p:cTn id="230" dur="3000"/>
                                        <p:tgtEl>
                                          <p:spTgt spid="21"/>
                                        </p:tgtEl>
                                      </p:cBhvr>
                                    </p:animEffect>
                                  </p:childTnLst>
                                </p:cTn>
                              </p:par>
                              <p:par>
                                <p:cTn id="231" presetID="3" presetClass="entr" presetSubtype="10" fill="hold" grpId="1" nodeType="withEffect">
                                  <p:stCondLst>
                                    <p:cond delay="0"/>
                                  </p:stCondLst>
                                  <p:childTnLst>
                                    <p:set>
                                      <p:cBhvr>
                                        <p:cTn id="232" dur="1" fill="hold">
                                          <p:stCondLst>
                                            <p:cond delay="0"/>
                                          </p:stCondLst>
                                        </p:cTn>
                                        <p:tgtEl>
                                          <p:spTgt spid="22"/>
                                        </p:tgtEl>
                                        <p:attrNameLst>
                                          <p:attrName>style.visibility</p:attrName>
                                        </p:attrNameLst>
                                      </p:cBhvr>
                                      <p:to>
                                        <p:strVal val="visible"/>
                                      </p:to>
                                    </p:set>
                                    <p:animEffect transition="in" filter="blinds(horizontal)">
                                      <p:cBhvr>
                                        <p:cTn id="233" dur="3000"/>
                                        <p:tgtEl>
                                          <p:spTgt spid="22"/>
                                        </p:tgtEl>
                                      </p:cBhvr>
                                    </p:animEffect>
                                  </p:childTnLst>
                                </p:cTn>
                              </p:par>
                              <p:par>
                                <p:cTn id="234" presetID="3" presetClass="entr" presetSubtype="10" fill="hold" grpId="1" nodeType="withEffect">
                                  <p:stCondLst>
                                    <p:cond delay="0"/>
                                  </p:stCondLst>
                                  <p:childTnLst>
                                    <p:set>
                                      <p:cBhvr>
                                        <p:cTn id="235" dur="1" fill="hold">
                                          <p:stCondLst>
                                            <p:cond delay="0"/>
                                          </p:stCondLst>
                                        </p:cTn>
                                        <p:tgtEl>
                                          <p:spTgt spid="23"/>
                                        </p:tgtEl>
                                        <p:attrNameLst>
                                          <p:attrName>style.visibility</p:attrName>
                                        </p:attrNameLst>
                                      </p:cBhvr>
                                      <p:to>
                                        <p:strVal val="visible"/>
                                      </p:to>
                                    </p:set>
                                    <p:animEffect transition="in" filter="blinds(horizontal)">
                                      <p:cBhvr>
                                        <p:cTn id="236" dur="3000"/>
                                        <p:tgtEl>
                                          <p:spTgt spid="23"/>
                                        </p:tgtEl>
                                      </p:cBhvr>
                                    </p:animEffect>
                                  </p:childTnLst>
                                </p:cTn>
                              </p:par>
                              <p:par>
                                <p:cTn id="237" presetID="3" presetClass="entr" presetSubtype="10" fill="hold" grpId="1" nodeType="withEffect">
                                  <p:stCondLst>
                                    <p:cond delay="0"/>
                                  </p:stCondLst>
                                  <p:childTnLst>
                                    <p:set>
                                      <p:cBhvr>
                                        <p:cTn id="238" dur="1" fill="hold">
                                          <p:stCondLst>
                                            <p:cond delay="0"/>
                                          </p:stCondLst>
                                        </p:cTn>
                                        <p:tgtEl>
                                          <p:spTgt spid="24"/>
                                        </p:tgtEl>
                                        <p:attrNameLst>
                                          <p:attrName>style.visibility</p:attrName>
                                        </p:attrNameLst>
                                      </p:cBhvr>
                                      <p:to>
                                        <p:strVal val="visible"/>
                                      </p:to>
                                    </p:set>
                                    <p:animEffect transition="in" filter="blinds(horizontal)">
                                      <p:cBhvr>
                                        <p:cTn id="239" dur="3000"/>
                                        <p:tgtEl>
                                          <p:spTgt spid="24"/>
                                        </p:tgtEl>
                                      </p:cBhvr>
                                    </p:animEffect>
                                  </p:childTnLst>
                                </p:cTn>
                              </p:par>
                              <p:par>
                                <p:cTn id="240" presetID="3" presetClass="entr" presetSubtype="10" fill="hold" grpId="1" nodeType="withEffect">
                                  <p:stCondLst>
                                    <p:cond delay="0"/>
                                  </p:stCondLst>
                                  <p:childTnLst>
                                    <p:set>
                                      <p:cBhvr>
                                        <p:cTn id="241" dur="1" fill="hold">
                                          <p:stCondLst>
                                            <p:cond delay="0"/>
                                          </p:stCondLst>
                                        </p:cTn>
                                        <p:tgtEl>
                                          <p:spTgt spid="25"/>
                                        </p:tgtEl>
                                        <p:attrNameLst>
                                          <p:attrName>style.visibility</p:attrName>
                                        </p:attrNameLst>
                                      </p:cBhvr>
                                      <p:to>
                                        <p:strVal val="visible"/>
                                      </p:to>
                                    </p:set>
                                    <p:animEffect transition="in" filter="blinds(horizontal)">
                                      <p:cBhvr>
                                        <p:cTn id="242" dur="3000"/>
                                        <p:tgtEl>
                                          <p:spTgt spid="25"/>
                                        </p:tgtEl>
                                      </p:cBhvr>
                                    </p:animEffect>
                                  </p:childTnLst>
                                </p:cTn>
                              </p:par>
                              <p:par>
                                <p:cTn id="243" presetID="3" presetClass="entr" presetSubtype="10" fill="hold" grpId="1" nodeType="withEffect">
                                  <p:stCondLst>
                                    <p:cond delay="0"/>
                                  </p:stCondLst>
                                  <p:childTnLst>
                                    <p:set>
                                      <p:cBhvr>
                                        <p:cTn id="244" dur="1" fill="hold">
                                          <p:stCondLst>
                                            <p:cond delay="0"/>
                                          </p:stCondLst>
                                        </p:cTn>
                                        <p:tgtEl>
                                          <p:spTgt spid="26"/>
                                        </p:tgtEl>
                                        <p:attrNameLst>
                                          <p:attrName>style.visibility</p:attrName>
                                        </p:attrNameLst>
                                      </p:cBhvr>
                                      <p:to>
                                        <p:strVal val="visible"/>
                                      </p:to>
                                    </p:set>
                                    <p:animEffect transition="in" filter="blinds(horizontal)">
                                      <p:cBhvr>
                                        <p:cTn id="245" dur="3000"/>
                                        <p:tgtEl>
                                          <p:spTgt spid="26"/>
                                        </p:tgtEl>
                                      </p:cBhvr>
                                    </p:animEffect>
                                  </p:childTnLst>
                                </p:cTn>
                              </p:par>
                              <p:par>
                                <p:cTn id="246" presetID="3" presetClass="entr" presetSubtype="10" fill="hold" grpId="1" nodeType="withEffect">
                                  <p:stCondLst>
                                    <p:cond delay="0"/>
                                  </p:stCondLst>
                                  <p:childTnLst>
                                    <p:set>
                                      <p:cBhvr>
                                        <p:cTn id="247" dur="1" fill="hold">
                                          <p:stCondLst>
                                            <p:cond delay="0"/>
                                          </p:stCondLst>
                                        </p:cTn>
                                        <p:tgtEl>
                                          <p:spTgt spid="27"/>
                                        </p:tgtEl>
                                        <p:attrNameLst>
                                          <p:attrName>style.visibility</p:attrName>
                                        </p:attrNameLst>
                                      </p:cBhvr>
                                      <p:to>
                                        <p:strVal val="visible"/>
                                      </p:to>
                                    </p:set>
                                    <p:animEffect transition="in" filter="blinds(horizontal)">
                                      <p:cBhvr>
                                        <p:cTn id="248" dur="3000"/>
                                        <p:tgtEl>
                                          <p:spTgt spid="27"/>
                                        </p:tgtEl>
                                      </p:cBhvr>
                                    </p:animEffect>
                                  </p:childTnLst>
                                </p:cTn>
                              </p:par>
                              <p:par>
                                <p:cTn id="249" presetID="3" presetClass="entr" presetSubtype="10" fill="hold" grpId="1" nodeType="withEffect">
                                  <p:stCondLst>
                                    <p:cond delay="0"/>
                                  </p:stCondLst>
                                  <p:childTnLst>
                                    <p:set>
                                      <p:cBhvr>
                                        <p:cTn id="250" dur="1" fill="hold">
                                          <p:stCondLst>
                                            <p:cond delay="0"/>
                                          </p:stCondLst>
                                        </p:cTn>
                                        <p:tgtEl>
                                          <p:spTgt spid="28"/>
                                        </p:tgtEl>
                                        <p:attrNameLst>
                                          <p:attrName>style.visibility</p:attrName>
                                        </p:attrNameLst>
                                      </p:cBhvr>
                                      <p:to>
                                        <p:strVal val="visible"/>
                                      </p:to>
                                    </p:set>
                                    <p:animEffect transition="in" filter="blinds(horizontal)">
                                      <p:cBhvr>
                                        <p:cTn id="251" dur="3000"/>
                                        <p:tgtEl>
                                          <p:spTgt spid="28"/>
                                        </p:tgtEl>
                                      </p:cBhvr>
                                    </p:animEffect>
                                  </p:childTnLst>
                                </p:cTn>
                              </p:par>
                              <p:par>
                                <p:cTn id="252" presetID="3" presetClass="entr" presetSubtype="10" fill="hold" grpId="1" nodeType="withEffect">
                                  <p:stCondLst>
                                    <p:cond delay="0"/>
                                  </p:stCondLst>
                                  <p:childTnLst>
                                    <p:set>
                                      <p:cBhvr>
                                        <p:cTn id="253" dur="1" fill="hold">
                                          <p:stCondLst>
                                            <p:cond delay="0"/>
                                          </p:stCondLst>
                                        </p:cTn>
                                        <p:tgtEl>
                                          <p:spTgt spid="29"/>
                                        </p:tgtEl>
                                        <p:attrNameLst>
                                          <p:attrName>style.visibility</p:attrName>
                                        </p:attrNameLst>
                                      </p:cBhvr>
                                      <p:to>
                                        <p:strVal val="visible"/>
                                      </p:to>
                                    </p:set>
                                    <p:animEffect transition="in" filter="blinds(horizontal)">
                                      <p:cBhvr>
                                        <p:cTn id="254" dur="3000"/>
                                        <p:tgtEl>
                                          <p:spTgt spid="29"/>
                                        </p:tgtEl>
                                      </p:cBhvr>
                                    </p:animEffect>
                                  </p:childTnLst>
                                </p:cTn>
                              </p:par>
                              <p:par>
                                <p:cTn id="255" presetID="3" presetClass="entr" presetSubtype="10" fill="hold" grpId="1" nodeType="withEffect">
                                  <p:stCondLst>
                                    <p:cond delay="0"/>
                                  </p:stCondLst>
                                  <p:childTnLst>
                                    <p:set>
                                      <p:cBhvr>
                                        <p:cTn id="256" dur="1" fill="hold">
                                          <p:stCondLst>
                                            <p:cond delay="0"/>
                                          </p:stCondLst>
                                        </p:cTn>
                                        <p:tgtEl>
                                          <p:spTgt spid="30"/>
                                        </p:tgtEl>
                                        <p:attrNameLst>
                                          <p:attrName>style.visibility</p:attrName>
                                        </p:attrNameLst>
                                      </p:cBhvr>
                                      <p:to>
                                        <p:strVal val="visible"/>
                                      </p:to>
                                    </p:set>
                                    <p:animEffect transition="in" filter="blinds(horizontal)">
                                      <p:cBhvr>
                                        <p:cTn id="257" dur="3000"/>
                                        <p:tgtEl>
                                          <p:spTgt spid="30"/>
                                        </p:tgtEl>
                                      </p:cBhvr>
                                    </p:animEffect>
                                  </p:childTnLst>
                                </p:cTn>
                              </p:par>
                              <p:par>
                                <p:cTn id="258" presetID="3" presetClass="entr" presetSubtype="10" fill="hold" grpId="1" nodeType="withEffect">
                                  <p:stCondLst>
                                    <p:cond delay="0"/>
                                  </p:stCondLst>
                                  <p:childTnLst>
                                    <p:set>
                                      <p:cBhvr>
                                        <p:cTn id="259" dur="1" fill="hold">
                                          <p:stCondLst>
                                            <p:cond delay="0"/>
                                          </p:stCondLst>
                                        </p:cTn>
                                        <p:tgtEl>
                                          <p:spTgt spid="31"/>
                                        </p:tgtEl>
                                        <p:attrNameLst>
                                          <p:attrName>style.visibility</p:attrName>
                                        </p:attrNameLst>
                                      </p:cBhvr>
                                      <p:to>
                                        <p:strVal val="visible"/>
                                      </p:to>
                                    </p:set>
                                    <p:animEffect transition="in" filter="blinds(horizontal)">
                                      <p:cBhvr>
                                        <p:cTn id="260" dur="3000"/>
                                        <p:tgtEl>
                                          <p:spTgt spid="31"/>
                                        </p:tgtEl>
                                      </p:cBhvr>
                                    </p:animEffect>
                                  </p:childTnLst>
                                </p:cTn>
                              </p:par>
                              <p:par>
                                <p:cTn id="261" presetID="3" presetClass="entr" presetSubtype="10" fill="hold" grpId="1" nodeType="withEffect">
                                  <p:stCondLst>
                                    <p:cond delay="0"/>
                                  </p:stCondLst>
                                  <p:childTnLst>
                                    <p:set>
                                      <p:cBhvr>
                                        <p:cTn id="262" dur="1" fill="hold">
                                          <p:stCondLst>
                                            <p:cond delay="0"/>
                                          </p:stCondLst>
                                        </p:cTn>
                                        <p:tgtEl>
                                          <p:spTgt spid="32"/>
                                        </p:tgtEl>
                                        <p:attrNameLst>
                                          <p:attrName>style.visibility</p:attrName>
                                        </p:attrNameLst>
                                      </p:cBhvr>
                                      <p:to>
                                        <p:strVal val="visible"/>
                                      </p:to>
                                    </p:set>
                                    <p:animEffect transition="in" filter="blinds(horizontal)">
                                      <p:cBhvr>
                                        <p:cTn id="263" dur="3000"/>
                                        <p:tgtEl>
                                          <p:spTgt spid="32"/>
                                        </p:tgtEl>
                                      </p:cBhvr>
                                    </p:animEffect>
                                  </p:childTnLst>
                                </p:cTn>
                              </p:par>
                              <p:par>
                                <p:cTn id="264" presetID="3" presetClass="entr" presetSubtype="10" fill="hold" grpId="1" nodeType="withEffect">
                                  <p:stCondLst>
                                    <p:cond delay="0"/>
                                  </p:stCondLst>
                                  <p:childTnLst>
                                    <p:set>
                                      <p:cBhvr>
                                        <p:cTn id="265" dur="1" fill="hold">
                                          <p:stCondLst>
                                            <p:cond delay="0"/>
                                          </p:stCondLst>
                                        </p:cTn>
                                        <p:tgtEl>
                                          <p:spTgt spid="33"/>
                                        </p:tgtEl>
                                        <p:attrNameLst>
                                          <p:attrName>style.visibility</p:attrName>
                                        </p:attrNameLst>
                                      </p:cBhvr>
                                      <p:to>
                                        <p:strVal val="visible"/>
                                      </p:to>
                                    </p:set>
                                    <p:animEffect transition="in" filter="blinds(horizontal)">
                                      <p:cBhvr>
                                        <p:cTn id="266" dur="3000"/>
                                        <p:tgtEl>
                                          <p:spTgt spid="33"/>
                                        </p:tgtEl>
                                      </p:cBhvr>
                                    </p:animEffect>
                                  </p:childTnLst>
                                </p:cTn>
                              </p:par>
                              <p:par>
                                <p:cTn id="267" presetID="3" presetClass="entr" presetSubtype="10" fill="hold" grpId="1" nodeType="withEffect">
                                  <p:stCondLst>
                                    <p:cond delay="0"/>
                                  </p:stCondLst>
                                  <p:childTnLst>
                                    <p:set>
                                      <p:cBhvr>
                                        <p:cTn id="268" dur="1" fill="hold">
                                          <p:stCondLst>
                                            <p:cond delay="0"/>
                                          </p:stCondLst>
                                        </p:cTn>
                                        <p:tgtEl>
                                          <p:spTgt spid="34"/>
                                        </p:tgtEl>
                                        <p:attrNameLst>
                                          <p:attrName>style.visibility</p:attrName>
                                        </p:attrNameLst>
                                      </p:cBhvr>
                                      <p:to>
                                        <p:strVal val="visible"/>
                                      </p:to>
                                    </p:set>
                                    <p:animEffect transition="in" filter="blinds(horizontal)">
                                      <p:cBhvr>
                                        <p:cTn id="269" dur="3000"/>
                                        <p:tgtEl>
                                          <p:spTgt spid="34"/>
                                        </p:tgtEl>
                                      </p:cBhvr>
                                    </p:animEffect>
                                  </p:childTnLst>
                                </p:cTn>
                              </p:par>
                              <p:par>
                                <p:cTn id="270" presetID="3" presetClass="entr" presetSubtype="10" fill="hold" grpId="1" nodeType="withEffect">
                                  <p:stCondLst>
                                    <p:cond delay="0"/>
                                  </p:stCondLst>
                                  <p:childTnLst>
                                    <p:set>
                                      <p:cBhvr>
                                        <p:cTn id="271" dur="1" fill="hold">
                                          <p:stCondLst>
                                            <p:cond delay="0"/>
                                          </p:stCondLst>
                                        </p:cTn>
                                        <p:tgtEl>
                                          <p:spTgt spid="35"/>
                                        </p:tgtEl>
                                        <p:attrNameLst>
                                          <p:attrName>style.visibility</p:attrName>
                                        </p:attrNameLst>
                                      </p:cBhvr>
                                      <p:to>
                                        <p:strVal val="visible"/>
                                      </p:to>
                                    </p:set>
                                    <p:animEffect transition="in" filter="blinds(horizontal)">
                                      <p:cBhvr>
                                        <p:cTn id="272" dur="3000"/>
                                        <p:tgtEl>
                                          <p:spTgt spid="35"/>
                                        </p:tgtEl>
                                      </p:cBhvr>
                                    </p:animEffect>
                                  </p:childTnLst>
                                </p:cTn>
                              </p:par>
                              <p:par>
                                <p:cTn id="273" presetID="3" presetClass="entr" presetSubtype="10" fill="hold" grpId="1" nodeType="withEffect">
                                  <p:stCondLst>
                                    <p:cond delay="0"/>
                                  </p:stCondLst>
                                  <p:childTnLst>
                                    <p:set>
                                      <p:cBhvr>
                                        <p:cTn id="274" dur="1" fill="hold">
                                          <p:stCondLst>
                                            <p:cond delay="0"/>
                                          </p:stCondLst>
                                        </p:cTn>
                                        <p:tgtEl>
                                          <p:spTgt spid="36"/>
                                        </p:tgtEl>
                                        <p:attrNameLst>
                                          <p:attrName>style.visibility</p:attrName>
                                        </p:attrNameLst>
                                      </p:cBhvr>
                                      <p:to>
                                        <p:strVal val="visible"/>
                                      </p:to>
                                    </p:set>
                                    <p:animEffect transition="in" filter="blinds(horizontal)">
                                      <p:cBhvr>
                                        <p:cTn id="275" dur="3000"/>
                                        <p:tgtEl>
                                          <p:spTgt spid="36"/>
                                        </p:tgtEl>
                                      </p:cBhvr>
                                    </p:animEffect>
                                  </p:childTnLst>
                                </p:cTn>
                              </p:par>
                              <p:par>
                                <p:cTn id="276" presetID="3" presetClass="entr" presetSubtype="10" fill="hold" grpId="1" nodeType="withEffect">
                                  <p:stCondLst>
                                    <p:cond delay="0"/>
                                  </p:stCondLst>
                                  <p:childTnLst>
                                    <p:set>
                                      <p:cBhvr>
                                        <p:cTn id="277" dur="1" fill="hold">
                                          <p:stCondLst>
                                            <p:cond delay="0"/>
                                          </p:stCondLst>
                                        </p:cTn>
                                        <p:tgtEl>
                                          <p:spTgt spid="37"/>
                                        </p:tgtEl>
                                        <p:attrNameLst>
                                          <p:attrName>style.visibility</p:attrName>
                                        </p:attrNameLst>
                                      </p:cBhvr>
                                      <p:to>
                                        <p:strVal val="visible"/>
                                      </p:to>
                                    </p:set>
                                    <p:animEffect transition="in" filter="blinds(horizontal)">
                                      <p:cBhvr>
                                        <p:cTn id="278" dur="3000"/>
                                        <p:tgtEl>
                                          <p:spTgt spid="37"/>
                                        </p:tgtEl>
                                      </p:cBhvr>
                                    </p:animEffect>
                                  </p:childTnLst>
                                </p:cTn>
                              </p:par>
                              <p:par>
                                <p:cTn id="279" presetID="3" presetClass="entr" presetSubtype="10" fill="hold" grpId="1" nodeType="withEffect">
                                  <p:stCondLst>
                                    <p:cond delay="0"/>
                                  </p:stCondLst>
                                  <p:childTnLst>
                                    <p:set>
                                      <p:cBhvr>
                                        <p:cTn id="280" dur="1" fill="hold">
                                          <p:stCondLst>
                                            <p:cond delay="0"/>
                                          </p:stCondLst>
                                        </p:cTn>
                                        <p:tgtEl>
                                          <p:spTgt spid="38"/>
                                        </p:tgtEl>
                                        <p:attrNameLst>
                                          <p:attrName>style.visibility</p:attrName>
                                        </p:attrNameLst>
                                      </p:cBhvr>
                                      <p:to>
                                        <p:strVal val="visible"/>
                                      </p:to>
                                    </p:set>
                                    <p:animEffect transition="in" filter="blinds(horizontal)">
                                      <p:cBhvr>
                                        <p:cTn id="281" dur="3000"/>
                                        <p:tgtEl>
                                          <p:spTgt spid="38"/>
                                        </p:tgtEl>
                                      </p:cBhvr>
                                    </p:animEffect>
                                  </p:childTnLst>
                                </p:cTn>
                              </p:par>
                              <p:par>
                                <p:cTn id="282" presetID="3" presetClass="entr" presetSubtype="10" fill="hold" grpId="1" nodeType="withEffect">
                                  <p:stCondLst>
                                    <p:cond delay="0"/>
                                  </p:stCondLst>
                                  <p:childTnLst>
                                    <p:set>
                                      <p:cBhvr>
                                        <p:cTn id="283" dur="1" fill="hold">
                                          <p:stCondLst>
                                            <p:cond delay="0"/>
                                          </p:stCondLst>
                                        </p:cTn>
                                        <p:tgtEl>
                                          <p:spTgt spid="39"/>
                                        </p:tgtEl>
                                        <p:attrNameLst>
                                          <p:attrName>style.visibility</p:attrName>
                                        </p:attrNameLst>
                                      </p:cBhvr>
                                      <p:to>
                                        <p:strVal val="visible"/>
                                      </p:to>
                                    </p:set>
                                    <p:animEffect transition="in" filter="blinds(horizontal)">
                                      <p:cBhvr>
                                        <p:cTn id="284" dur="3000"/>
                                        <p:tgtEl>
                                          <p:spTgt spid="39"/>
                                        </p:tgtEl>
                                      </p:cBhvr>
                                    </p:animEffect>
                                  </p:childTnLst>
                                </p:cTn>
                              </p:par>
                              <p:par>
                                <p:cTn id="285" presetID="3" presetClass="entr" presetSubtype="10" fill="hold" grpId="1" nodeType="withEffect">
                                  <p:stCondLst>
                                    <p:cond delay="0"/>
                                  </p:stCondLst>
                                  <p:childTnLst>
                                    <p:set>
                                      <p:cBhvr>
                                        <p:cTn id="286" dur="1" fill="hold">
                                          <p:stCondLst>
                                            <p:cond delay="0"/>
                                          </p:stCondLst>
                                        </p:cTn>
                                        <p:tgtEl>
                                          <p:spTgt spid="40"/>
                                        </p:tgtEl>
                                        <p:attrNameLst>
                                          <p:attrName>style.visibility</p:attrName>
                                        </p:attrNameLst>
                                      </p:cBhvr>
                                      <p:to>
                                        <p:strVal val="visible"/>
                                      </p:to>
                                    </p:set>
                                    <p:animEffect transition="in" filter="blinds(horizontal)">
                                      <p:cBhvr>
                                        <p:cTn id="287" dur="3000"/>
                                        <p:tgtEl>
                                          <p:spTgt spid="40"/>
                                        </p:tgtEl>
                                      </p:cBhvr>
                                    </p:animEffect>
                                  </p:childTnLst>
                                </p:cTn>
                              </p:par>
                              <p:par>
                                <p:cTn id="288" presetID="3" presetClass="entr" presetSubtype="10" fill="hold" grpId="1" nodeType="withEffect">
                                  <p:stCondLst>
                                    <p:cond delay="0"/>
                                  </p:stCondLst>
                                  <p:childTnLst>
                                    <p:set>
                                      <p:cBhvr>
                                        <p:cTn id="289" dur="1" fill="hold">
                                          <p:stCondLst>
                                            <p:cond delay="0"/>
                                          </p:stCondLst>
                                        </p:cTn>
                                        <p:tgtEl>
                                          <p:spTgt spid="41"/>
                                        </p:tgtEl>
                                        <p:attrNameLst>
                                          <p:attrName>style.visibility</p:attrName>
                                        </p:attrNameLst>
                                      </p:cBhvr>
                                      <p:to>
                                        <p:strVal val="visible"/>
                                      </p:to>
                                    </p:set>
                                    <p:animEffect transition="in" filter="blinds(horizontal)">
                                      <p:cBhvr>
                                        <p:cTn id="290" dur="3000"/>
                                        <p:tgtEl>
                                          <p:spTgt spid="41"/>
                                        </p:tgtEl>
                                      </p:cBhvr>
                                    </p:animEffect>
                                  </p:childTnLst>
                                </p:cTn>
                              </p:par>
                              <p:par>
                                <p:cTn id="291" presetID="3" presetClass="entr" presetSubtype="10" fill="hold" grpId="1" nodeType="withEffect">
                                  <p:stCondLst>
                                    <p:cond delay="0"/>
                                  </p:stCondLst>
                                  <p:childTnLst>
                                    <p:set>
                                      <p:cBhvr>
                                        <p:cTn id="292" dur="1" fill="hold">
                                          <p:stCondLst>
                                            <p:cond delay="0"/>
                                          </p:stCondLst>
                                        </p:cTn>
                                        <p:tgtEl>
                                          <p:spTgt spid="42"/>
                                        </p:tgtEl>
                                        <p:attrNameLst>
                                          <p:attrName>style.visibility</p:attrName>
                                        </p:attrNameLst>
                                      </p:cBhvr>
                                      <p:to>
                                        <p:strVal val="visible"/>
                                      </p:to>
                                    </p:set>
                                    <p:animEffect transition="in" filter="blinds(horizontal)">
                                      <p:cBhvr>
                                        <p:cTn id="293" dur="3000"/>
                                        <p:tgtEl>
                                          <p:spTgt spid="42"/>
                                        </p:tgtEl>
                                      </p:cBhvr>
                                    </p:animEffect>
                                  </p:childTnLst>
                                </p:cTn>
                              </p:par>
                              <p:par>
                                <p:cTn id="294" presetID="3" presetClass="entr" presetSubtype="10" fill="hold" grpId="1" nodeType="withEffect">
                                  <p:stCondLst>
                                    <p:cond delay="0"/>
                                  </p:stCondLst>
                                  <p:childTnLst>
                                    <p:set>
                                      <p:cBhvr>
                                        <p:cTn id="295" dur="1" fill="hold">
                                          <p:stCondLst>
                                            <p:cond delay="0"/>
                                          </p:stCondLst>
                                        </p:cTn>
                                        <p:tgtEl>
                                          <p:spTgt spid="43"/>
                                        </p:tgtEl>
                                        <p:attrNameLst>
                                          <p:attrName>style.visibility</p:attrName>
                                        </p:attrNameLst>
                                      </p:cBhvr>
                                      <p:to>
                                        <p:strVal val="visible"/>
                                      </p:to>
                                    </p:set>
                                    <p:animEffect transition="in" filter="blinds(horizontal)">
                                      <p:cBhvr>
                                        <p:cTn id="296" dur="3000"/>
                                        <p:tgtEl>
                                          <p:spTgt spid="43"/>
                                        </p:tgtEl>
                                      </p:cBhvr>
                                    </p:animEffect>
                                  </p:childTnLst>
                                </p:cTn>
                              </p:par>
                              <p:par>
                                <p:cTn id="297" presetID="3" presetClass="entr" presetSubtype="10" fill="hold" grpId="1" nodeType="withEffect">
                                  <p:stCondLst>
                                    <p:cond delay="0"/>
                                  </p:stCondLst>
                                  <p:childTnLst>
                                    <p:set>
                                      <p:cBhvr>
                                        <p:cTn id="298" dur="1" fill="hold">
                                          <p:stCondLst>
                                            <p:cond delay="0"/>
                                          </p:stCondLst>
                                        </p:cTn>
                                        <p:tgtEl>
                                          <p:spTgt spid="44"/>
                                        </p:tgtEl>
                                        <p:attrNameLst>
                                          <p:attrName>style.visibility</p:attrName>
                                        </p:attrNameLst>
                                      </p:cBhvr>
                                      <p:to>
                                        <p:strVal val="visible"/>
                                      </p:to>
                                    </p:set>
                                    <p:animEffect transition="in" filter="blinds(horizontal)">
                                      <p:cBhvr>
                                        <p:cTn id="299" dur="3000"/>
                                        <p:tgtEl>
                                          <p:spTgt spid="44"/>
                                        </p:tgtEl>
                                      </p:cBhvr>
                                    </p:animEffect>
                                  </p:childTnLst>
                                </p:cTn>
                              </p:par>
                              <p:par>
                                <p:cTn id="300" presetID="3" presetClass="entr" presetSubtype="10" fill="hold" grpId="1" nodeType="withEffect">
                                  <p:stCondLst>
                                    <p:cond delay="0"/>
                                  </p:stCondLst>
                                  <p:childTnLst>
                                    <p:set>
                                      <p:cBhvr>
                                        <p:cTn id="301" dur="1" fill="hold">
                                          <p:stCondLst>
                                            <p:cond delay="0"/>
                                          </p:stCondLst>
                                        </p:cTn>
                                        <p:tgtEl>
                                          <p:spTgt spid="45"/>
                                        </p:tgtEl>
                                        <p:attrNameLst>
                                          <p:attrName>style.visibility</p:attrName>
                                        </p:attrNameLst>
                                      </p:cBhvr>
                                      <p:to>
                                        <p:strVal val="visible"/>
                                      </p:to>
                                    </p:set>
                                    <p:animEffect transition="in" filter="blinds(horizontal)">
                                      <p:cBhvr>
                                        <p:cTn id="302" dur="3000"/>
                                        <p:tgtEl>
                                          <p:spTgt spid="45"/>
                                        </p:tgtEl>
                                      </p:cBhvr>
                                    </p:animEffect>
                                  </p:childTnLst>
                                </p:cTn>
                              </p:par>
                              <p:par>
                                <p:cTn id="303" presetID="3" presetClass="entr" presetSubtype="10" fill="hold" grpId="1" nodeType="withEffect">
                                  <p:stCondLst>
                                    <p:cond delay="0"/>
                                  </p:stCondLst>
                                  <p:childTnLst>
                                    <p:set>
                                      <p:cBhvr>
                                        <p:cTn id="304" dur="1" fill="hold">
                                          <p:stCondLst>
                                            <p:cond delay="0"/>
                                          </p:stCondLst>
                                        </p:cTn>
                                        <p:tgtEl>
                                          <p:spTgt spid="46"/>
                                        </p:tgtEl>
                                        <p:attrNameLst>
                                          <p:attrName>style.visibility</p:attrName>
                                        </p:attrNameLst>
                                      </p:cBhvr>
                                      <p:to>
                                        <p:strVal val="visible"/>
                                      </p:to>
                                    </p:set>
                                    <p:animEffect transition="in" filter="blinds(horizontal)">
                                      <p:cBhvr>
                                        <p:cTn id="305" dur="3000"/>
                                        <p:tgtEl>
                                          <p:spTgt spid="46"/>
                                        </p:tgtEl>
                                      </p:cBhvr>
                                    </p:animEffect>
                                  </p:childTnLst>
                                </p:cTn>
                              </p:par>
                              <p:par>
                                <p:cTn id="306" presetID="3" presetClass="entr" presetSubtype="10" fill="hold" grpId="1" nodeType="withEffect">
                                  <p:stCondLst>
                                    <p:cond delay="0"/>
                                  </p:stCondLst>
                                  <p:childTnLst>
                                    <p:set>
                                      <p:cBhvr>
                                        <p:cTn id="307" dur="1" fill="hold">
                                          <p:stCondLst>
                                            <p:cond delay="0"/>
                                          </p:stCondLst>
                                        </p:cTn>
                                        <p:tgtEl>
                                          <p:spTgt spid="47"/>
                                        </p:tgtEl>
                                        <p:attrNameLst>
                                          <p:attrName>style.visibility</p:attrName>
                                        </p:attrNameLst>
                                      </p:cBhvr>
                                      <p:to>
                                        <p:strVal val="visible"/>
                                      </p:to>
                                    </p:set>
                                    <p:animEffect transition="in" filter="blinds(horizontal)">
                                      <p:cBhvr>
                                        <p:cTn id="308" dur="3000"/>
                                        <p:tgtEl>
                                          <p:spTgt spid="47"/>
                                        </p:tgtEl>
                                      </p:cBhvr>
                                    </p:animEffect>
                                  </p:childTnLst>
                                </p:cTn>
                              </p:par>
                              <p:par>
                                <p:cTn id="309" presetID="23" presetClass="entr" presetSubtype="272" fill="hold" grpId="2" nodeType="withEffect">
                                  <p:stCondLst>
                                    <p:cond delay="0"/>
                                  </p:stCondLst>
                                  <p:childTnLst>
                                    <p:set>
                                      <p:cBhvr>
                                        <p:cTn id="310" dur="1" fill="hold">
                                          <p:stCondLst>
                                            <p:cond delay="0"/>
                                          </p:stCondLst>
                                        </p:cTn>
                                        <p:tgtEl>
                                          <p:spTgt spid="5"/>
                                        </p:tgtEl>
                                        <p:attrNameLst>
                                          <p:attrName>style.visibility</p:attrName>
                                        </p:attrNameLst>
                                      </p:cBhvr>
                                      <p:to>
                                        <p:strVal val="visible"/>
                                      </p:to>
                                    </p:set>
                                    <p:anim calcmode="lin" valueType="num">
                                      <p:cBhvr>
                                        <p:cTn id="311" dur="3000" fill="hold"/>
                                        <p:tgtEl>
                                          <p:spTgt spid="5"/>
                                        </p:tgtEl>
                                        <p:attrNameLst>
                                          <p:attrName>ppt_w</p:attrName>
                                        </p:attrNameLst>
                                      </p:cBhvr>
                                      <p:tavLst>
                                        <p:tav tm="0">
                                          <p:val>
                                            <p:strVal val="2/3*#ppt_w"/>
                                          </p:val>
                                        </p:tav>
                                        <p:tav tm="100000">
                                          <p:val>
                                            <p:strVal val="#ppt_w"/>
                                          </p:val>
                                        </p:tav>
                                      </p:tavLst>
                                    </p:anim>
                                    <p:anim calcmode="lin" valueType="num">
                                      <p:cBhvr>
                                        <p:cTn id="312" dur="3000" fill="hold"/>
                                        <p:tgtEl>
                                          <p:spTgt spid="5"/>
                                        </p:tgtEl>
                                        <p:attrNameLst>
                                          <p:attrName>ppt_h</p:attrName>
                                        </p:attrNameLst>
                                      </p:cBhvr>
                                      <p:tavLst>
                                        <p:tav tm="0">
                                          <p:val>
                                            <p:strVal val="2/3*#ppt_h"/>
                                          </p:val>
                                        </p:tav>
                                        <p:tav tm="100000">
                                          <p:val>
                                            <p:strVal val="#ppt_h"/>
                                          </p:val>
                                        </p:tav>
                                      </p:tavLst>
                                    </p:anim>
                                  </p:childTnLst>
                                </p:cTn>
                              </p:par>
                              <p:par>
                                <p:cTn id="313" presetID="23" presetClass="entr" presetSubtype="272" fill="hold" grpId="2" nodeType="withEffect">
                                  <p:stCondLst>
                                    <p:cond delay="0"/>
                                  </p:stCondLst>
                                  <p:childTnLst>
                                    <p:set>
                                      <p:cBhvr>
                                        <p:cTn id="314" dur="1" fill="hold">
                                          <p:stCondLst>
                                            <p:cond delay="0"/>
                                          </p:stCondLst>
                                        </p:cTn>
                                        <p:tgtEl>
                                          <p:spTgt spid="6"/>
                                        </p:tgtEl>
                                        <p:attrNameLst>
                                          <p:attrName>style.visibility</p:attrName>
                                        </p:attrNameLst>
                                      </p:cBhvr>
                                      <p:to>
                                        <p:strVal val="visible"/>
                                      </p:to>
                                    </p:set>
                                    <p:anim calcmode="lin" valueType="num">
                                      <p:cBhvr>
                                        <p:cTn id="315" dur="3000" fill="hold"/>
                                        <p:tgtEl>
                                          <p:spTgt spid="6"/>
                                        </p:tgtEl>
                                        <p:attrNameLst>
                                          <p:attrName>ppt_w</p:attrName>
                                        </p:attrNameLst>
                                      </p:cBhvr>
                                      <p:tavLst>
                                        <p:tav tm="0">
                                          <p:val>
                                            <p:strVal val="2/3*#ppt_w"/>
                                          </p:val>
                                        </p:tav>
                                        <p:tav tm="100000">
                                          <p:val>
                                            <p:strVal val="#ppt_w"/>
                                          </p:val>
                                        </p:tav>
                                      </p:tavLst>
                                    </p:anim>
                                    <p:anim calcmode="lin" valueType="num">
                                      <p:cBhvr>
                                        <p:cTn id="316" dur="3000" fill="hold"/>
                                        <p:tgtEl>
                                          <p:spTgt spid="6"/>
                                        </p:tgtEl>
                                        <p:attrNameLst>
                                          <p:attrName>ppt_h</p:attrName>
                                        </p:attrNameLst>
                                      </p:cBhvr>
                                      <p:tavLst>
                                        <p:tav tm="0">
                                          <p:val>
                                            <p:strVal val="2/3*#ppt_h"/>
                                          </p:val>
                                        </p:tav>
                                        <p:tav tm="100000">
                                          <p:val>
                                            <p:strVal val="#ppt_h"/>
                                          </p:val>
                                        </p:tav>
                                      </p:tavLst>
                                    </p:anim>
                                  </p:childTnLst>
                                </p:cTn>
                              </p:par>
                              <p:par>
                                <p:cTn id="317" presetID="23" presetClass="entr" presetSubtype="272" fill="hold" grpId="2" nodeType="withEffect">
                                  <p:stCondLst>
                                    <p:cond delay="0"/>
                                  </p:stCondLst>
                                  <p:childTnLst>
                                    <p:set>
                                      <p:cBhvr>
                                        <p:cTn id="318" dur="1" fill="hold">
                                          <p:stCondLst>
                                            <p:cond delay="0"/>
                                          </p:stCondLst>
                                        </p:cTn>
                                        <p:tgtEl>
                                          <p:spTgt spid="7"/>
                                        </p:tgtEl>
                                        <p:attrNameLst>
                                          <p:attrName>style.visibility</p:attrName>
                                        </p:attrNameLst>
                                      </p:cBhvr>
                                      <p:to>
                                        <p:strVal val="visible"/>
                                      </p:to>
                                    </p:set>
                                    <p:anim calcmode="lin" valueType="num">
                                      <p:cBhvr>
                                        <p:cTn id="319" dur="3000" fill="hold"/>
                                        <p:tgtEl>
                                          <p:spTgt spid="7"/>
                                        </p:tgtEl>
                                        <p:attrNameLst>
                                          <p:attrName>ppt_w</p:attrName>
                                        </p:attrNameLst>
                                      </p:cBhvr>
                                      <p:tavLst>
                                        <p:tav tm="0">
                                          <p:val>
                                            <p:strVal val="2/3*#ppt_w"/>
                                          </p:val>
                                        </p:tav>
                                        <p:tav tm="100000">
                                          <p:val>
                                            <p:strVal val="#ppt_w"/>
                                          </p:val>
                                        </p:tav>
                                      </p:tavLst>
                                    </p:anim>
                                    <p:anim calcmode="lin" valueType="num">
                                      <p:cBhvr>
                                        <p:cTn id="320" dur="3000" fill="hold"/>
                                        <p:tgtEl>
                                          <p:spTgt spid="7"/>
                                        </p:tgtEl>
                                        <p:attrNameLst>
                                          <p:attrName>ppt_h</p:attrName>
                                        </p:attrNameLst>
                                      </p:cBhvr>
                                      <p:tavLst>
                                        <p:tav tm="0">
                                          <p:val>
                                            <p:strVal val="2/3*#ppt_h"/>
                                          </p:val>
                                        </p:tav>
                                        <p:tav tm="100000">
                                          <p:val>
                                            <p:strVal val="#ppt_h"/>
                                          </p:val>
                                        </p:tav>
                                      </p:tavLst>
                                    </p:anim>
                                  </p:childTnLst>
                                </p:cTn>
                              </p:par>
                              <p:par>
                                <p:cTn id="321" presetID="23" presetClass="entr" presetSubtype="272" fill="hold" grpId="2" nodeType="withEffect">
                                  <p:stCondLst>
                                    <p:cond delay="0"/>
                                  </p:stCondLst>
                                  <p:childTnLst>
                                    <p:set>
                                      <p:cBhvr>
                                        <p:cTn id="322" dur="1" fill="hold">
                                          <p:stCondLst>
                                            <p:cond delay="0"/>
                                          </p:stCondLst>
                                        </p:cTn>
                                        <p:tgtEl>
                                          <p:spTgt spid="8"/>
                                        </p:tgtEl>
                                        <p:attrNameLst>
                                          <p:attrName>style.visibility</p:attrName>
                                        </p:attrNameLst>
                                      </p:cBhvr>
                                      <p:to>
                                        <p:strVal val="visible"/>
                                      </p:to>
                                    </p:set>
                                    <p:anim calcmode="lin" valueType="num">
                                      <p:cBhvr>
                                        <p:cTn id="323" dur="3000" fill="hold"/>
                                        <p:tgtEl>
                                          <p:spTgt spid="8"/>
                                        </p:tgtEl>
                                        <p:attrNameLst>
                                          <p:attrName>ppt_w</p:attrName>
                                        </p:attrNameLst>
                                      </p:cBhvr>
                                      <p:tavLst>
                                        <p:tav tm="0">
                                          <p:val>
                                            <p:strVal val="2/3*#ppt_w"/>
                                          </p:val>
                                        </p:tav>
                                        <p:tav tm="100000">
                                          <p:val>
                                            <p:strVal val="#ppt_w"/>
                                          </p:val>
                                        </p:tav>
                                      </p:tavLst>
                                    </p:anim>
                                    <p:anim calcmode="lin" valueType="num">
                                      <p:cBhvr>
                                        <p:cTn id="324" dur="3000" fill="hold"/>
                                        <p:tgtEl>
                                          <p:spTgt spid="8"/>
                                        </p:tgtEl>
                                        <p:attrNameLst>
                                          <p:attrName>ppt_h</p:attrName>
                                        </p:attrNameLst>
                                      </p:cBhvr>
                                      <p:tavLst>
                                        <p:tav tm="0">
                                          <p:val>
                                            <p:strVal val="2/3*#ppt_h"/>
                                          </p:val>
                                        </p:tav>
                                        <p:tav tm="100000">
                                          <p:val>
                                            <p:strVal val="#ppt_h"/>
                                          </p:val>
                                        </p:tav>
                                      </p:tavLst>
                                    </p:anim>
                                  </p:childTnLst>
                                </p:cTn>
                              </p:par>
                              <p:par>
                                <p:cTn id="325" presetID="23" presetClass="entr" presetSubtype="272" fill="hold" grpId="2" nodeType="withEffect">
                                  <p:stCondLst>
                                    <p:cond delay="0"/>
                                  </p:stCondLst>
                                  <p:childTnLst>
                                    <p:set>
                                      <p:cBhvr>
                                        <p:cTn id="326" dur="1" fill="hold">
                                          <p:stCondLst>
                                            <p:cond delay="0"/>
                                          </p:stCondLst>
                                        </p:cTn>
                                        <p:tgtEl>
                                          <p:spTgt spid="9"/>
                                        </p:tgtEl>
                                        <p:attrNameLst>
                                          <p:attrName>style.visibility</p:attrName>
                                        </p:attrNameLst>
                                      </p:cBhvr>
                                      <p:to>
                                        <p:strVal val="visible"/>
                                      </p:to>
                                    </p:set>
                                    <p:anim calcmode="lin" valueType="num">
                                      <p:cBhvr>
                                        <p:cTn id="327" dur="3000" fill="hold"/>
                                        <p:tgtEl>
                                          <p:spTgt spid="9"/>
                                        </p:tgtEl>
                                        <p:attrNameLst>
                                          <p:attrName>ppt_w</p:attrName>
                                        </p:attrNameLst>
                                      </p:cBhvr>
                                      <p:tavLst>
                                        <p:tav tm="0">
                                          <p:val>
                                            <p:strVal val="2/3*#ppt_w"/>
                                          </p:val>
                                        </p:tav>
                                        <p:tav tm="100000">
                                          <p:val>
                                            <p:strVal val="#ppt_w"/>
                                          </p:val>
                                        </p:tav>
                                      </p:tavLst>
                                    </p:anim>
                                    <p:anim calcmode="lin" valueType="num">
                                      <p:cBhvr>
                                        <p:cTn id="328" dur="3000" fill="hold"/>
                                        <p:tgtEl>
                                          <p:spTgt spid="9"/>
                                        </p:tgtEl>
                                        <p:attrNameLst>
                                          <p:attrName>ppt_h</p:attrName>
                                        </p:attrNameLst>
                                      </p:cBhvr>
                                      <p:tavLst>
                                        <p:tav tm="0">
                                          <p:val>
                                            <p:strVal val="2/3*#ppt_h"/>
                                          </p:val>
                                        </p:tav>
                                        <p:tav tm="100000">
                                          <p:val>
                                            <p:strVal val="#ppt_h"/>
                                          </p:val>
                                        </p:tav>
                                      </p:tavLst>
                                    </p:anim>
                                  </p:childTnLst>
                                </p:cTn>
                              </p:par>
                              <p:par>
                                <p:cTn id="329" presetID="23" presetClass="entr" presetSubtype="272" fill="hold" grpId="2" nodeType="withEffect">
                                  <p:stCondLst>
                                    <p:cond delay="0"/>
                                  </p:stCondLst>
                                  <p:childTnLst>
                                    <p:set>
                                      <p:cBhvr>
                                        <p:cTn id="330" dur="1" fill="hold">
                                          <p:stCondLst>
                                            <p:cond delay="0"/>
                                          </p:stCondLst>
                                        </p:cTn>
                                        <p:tgtEl>
                                          <p:spTgt spid="10"/>
                                        </p:tgtEl>
                                        <p:attrNameLst>
                                          <p:attrName>style.visibility</p:attrName>
                                        </p:attrNameLst>
                                      </p:cBhvr>
                                      <p:to>
                                        <p:strVal val="visible"/>
                                      </p:to>
                                    </p:set>
                                    <p:anim calcmode="lin" valueType="num">
                                      <p:cBhvr>
                                        <p:cTn id="331" dur="3000" fill="hold"/>
                                        <p:tgtEl>
                                          <p:spTgt spid="10"/>
                                        </p:tgtEl>
                                        <p:attrNameLst>
                                          <p:attrName>ppt_w</p:attrName>
                                        </p:attrNameLst>
                                      </p:cBhvr>
                                      <p:tavLst>
                                        <p:tav tm="0">
                                          <p:val>
                                            <p:strVal val="2/3*#ppt_w"/>
                                          </p:val>
                                        </p:tav>
                                        <p:tav tm="100000">
                                          <p:val>
                                            <p:strVal val="#ppt_w"/>
                                          </p:val>
                                        </p:tav>
                                      </p:tavLst>
                                    </p:anim>
                                    <p:anim calcmode="lin" valueType="num">
                                      <p:cBhvr>
                                        <p:cTn id="332" dur="3000" fill="hold"/>
                                        <p:tgtEl>
                                          <p:spTgt spid="10"/>
                                        </p:tgtEl>
                                        <p:attrNameLst>
                                          <p:attrName>ppt_h</p:attrName>
                                        </p:attrNameLst>
                                      </p:cBhvr>
                                      <p:tavLst>
                                        <p:tav tm="0">
                                          <p:val>
                                            <p:strVal val="2/3*#ppt_h"/>
                                          </p:val>
                                        </p:tav>
                                        <p:tav tm="100000">
                                          <p:val>
                                            <p:strVal val="#ppt_h"/>
                                          </p:val>
                                        </p:tav>
                                      </p:tavLst>
                                    </p:anim>
                                  </p:childTnLst>
                                </p:cTn>
                              </p:par>
                              <p:par>
                                <p:cTn id="333" presetID="23" presetClass="entr" presetSubtype="272" fill="hold" grpId="2" nodeType="withEffect">
                                  <p:stCondLst>
                                    <p:cond delay="0"/>
                                  </p:stCondLst>
                                  <p:childTnLst>
                                    <p:set>
                                      <p:cBhvr>
                                        <p:cTn id="334" dur="1" fill="hold">
                                          <p:stCondLst>
                                            <p:cond delay="0"/>
                                          </p:stCondLst>
                                        </p:cTn>
                                        <p:tgtEl>
                                          <p:spTgt spid="11"/>
                                        </p:tgtEl>
                                        <p:attrNameLst>
                                          <p:attrName>style.visibility</p:attrName>
                                        </p:attrNameLst>
                                      </p:cBhvr>
                                      <p:to>
                                        <p:strVal val="visible"/>
                                      </p:to>
                                    </p:set>
                                    <p:anim calcmode="lin" valueType="num">
                                      <p:cBhvr>
                                        <p:cTn id="335" dur="3000" fill="hold"/>
                                        <p:tgtEl>
                                          <p:spTgt spid="11"/>
                                        </p:tgtEl>
                                        <p:attrNameLst>
                                          <p:attrName>ppt_w</p:attrName>
                                        </p:attrNameLst>
                                      </p:cBhvr>
                                      <p:tavLst>
                                        <p:tav tm="0">
                                          <p:val>
                                            <p:strVal val="2/3*#ppt_w"/>
                                          </p:val>
                                        </p:tav>
                                        <p:tav tm="100000">
                                          <p:val>
                                            <p:strVal val="#ppt_w"/>
                                          </p:val>
                                        </p:tav>
                                      </p:tavLst>
                                    </p:anim>
                                    <p:anim calcmode="lin" valueType="num">
                                      <p:cBhvr>
                                        <p:cTn id="336" dur="3000" fill="hold"/>
                                        <p:tgtEl>
                                          <p:spTgt spid="11"/>
                                        </p:tgtEl>
                                        <p:attrNameLst>
                                          <p:attrName>ppt_h</p:attrName>
                                        </p:attrNameLst>
                                      </p:cBhvr>
                                      <p:tavLst>
                                        <p:tav tm="0">
                                          <p:val>
                                            <p:strVal val="2/3*#ppt_h"/>
                                          </p:val>
                                        </p:tav>
                                        <p:tav tm="100000">
                                          <p:val>
                                            <p:strVal val="#ppt_h"/>
                                          </p:val>
                                        </p:tav>
                                      </p:tavLst>
                                    </p:anim>
                                  </p:childTnLst>
                                </p:cTn>
                              </p:par>
                              <p:par>
                                <p:cTn id="337" presetID="23" presetClass="entr" presetSubtype="272" fill="hold" grpId="2" nodeType="withEffect">
                                  <p:stCondLst>
                                    <p:cond delay="0"/>
                                  </p:stCondLst>
                                  <p:childTnLst>
                                    <p:set>
                                      <p:cBhvr>
                                        <p:cTn id="338" dur="1" fill="hold">
                                          <p:stCondLst>
                                            <p:cond delay="0"/>
                                          </p:stCondLst>
                                        </p:cTn>
                                        <p:tgtEl>
                                          <p:spTgt spid="12"/>
                                        </p:tgtEl>
                                        <p:attrNameLst>
                                          <p:attrName>style.visibility</p:attrName>
                                        </p:attrNameLst>
                                      </p:cBhvr>
                                      <p:to>
                                        <p:strVal val="visible"/>
                                      </p:to>
                                    </p:set>
                                    <p:anim calcmode="lin" valueType="num">
                                      <p:cBhvr>
                                        <p:cTn id="339" dur="3000" fill="hold"/>
                                        <p:tgtEl>
                                          <p:spTgt spid="12"/>
                                        </p:tgtEl>
                                        <p:attrNameLst>
                                          <p:attrName>ppt_w</p:attrName>
                                        </p:attrNameLst>
                                      </p:cBhvr>
                                      <p:tavLst>
                                        <p:tav tm="0">
                                          <p:val>
                                            <p:strVal val="2/3*#ppt_w"/>
                                          </p:val>
                                        </p:tav>
                                        <p:tav tm="100000">
                                          <p:val>
                                            <p:strVal val="#ppt_w"/>
                                          </p:val>
                                        </p:tav>
                                      </p:tavLst>
                                    </p:anim>
                                    <p:anim calcmode="lin" valueType="num">
                                      <p:cBhvr>
                                        <p:cTn id="340" dur="3000" fill="hold"/>
                                        <p:tgtEl>
                                          <p:spTgt spid="12"/>
                                        </p:tgtEl>
                                        <p:attrNameLst>
                                          <p:attrName>ppt_h</p:attrName>
                                        </p:attrNameLst>
                                      </p:cBhvr>
                                      <p:tavLst>
                                        <p:tav tm="0">
                                          <p:val>
                                            <p:strVal val="2/3*#ppt_h"/>
                                          </p:val>
                                        </p:tav>
                                        <p:tav tm="100000">
                                          <p:val>
                                            <p:strVal val="#ppt_h"/>
                                          </p:val>
                                        </p:tav>
                                      </p:tavLst>
                                    </p:anim>
                                  </p:childTnLst>
                                </p:cTn>
                              </p:par>
                              <p:par>
                                <p:cTn id="341" presetID="23" presetClass="entr" presetSubtype="272" fill="hold" grpId="2" nodeType="withEffect">
                                  <p:stCondLst>
                                    <p:cond delay="0"/>
                                  </p:stCondLst>
                                  <p:childTnLst>
                                    <p:set>
                                      <p:cBhvr>
                                        <p:cTn id="342" dur="1" fill="hold">
                                          <p:stCondLst>
                                            <p:cond delay="0"/>
                                          </p:stCondLst>
                                        </p:cTn>
                                        <p:tgtEl>
                                          <p:spTgt spid="13"/>
                                        </p:tgtEl>
                                        <p:attrNameLst>
                                          <p:attrName>style.visibility</p:attrName>
                                        </p:attrNameLst>
                                      </p:cBhvr>
                                      <p:to>
                                        <p:strVal val="visible"/>
                                      </p:to>
                                    </p:set>
                                    <p:anim calcmode="lin" valueType="num">
                                      <p:cBhvr>
                                        <p:cTn id="343" dur="3000" fill="hold"/>
                                        <p:tgtEl>
                                          <p:spTgt spid="13"/>
                                        </p:tgtEl>
                                        <p:attrNameLst>
                                          <p:attrName>ppt_w</p:attrName>
                                        </p:attrNameLst>
                                      </p:cBhvr>
                                      <p:tavLst>
                                        <p:tav tm="0">
                                          <p:val>
                                            <p:strVal val="2/3*#ppt_w"/>
                                          </p:val>
                                        </p:tav>
                                        <p:tav tm="100000">
                                          <p:val>
                                            <p:strVal val="#ppt_w"/>
                                          </p:val>
                                        </p:tav>
                                      </p:tavLst>
                                    </p:anim>
                                    <p:anim calcmode="lin" valueType="num">
                                      <p:cBhvr>
                                        <p:cTn id="344" dur="3000" fill="hold"/>
                                        <p:tgtEl>
                                          <p:spTgt spid="13"/>
                                        </p:tgtEl>
                                        <p:attrNameLst>
                                          <p:attrName>ppt_h</p:attrName>
                                        </p:attrNameLst>
                                      </p:cBhvr>
                                      <p:tavLst>
                                        <p:tav tm="0">
                                          <p:val>
                                            <p:strVal val="2/3*#ppt_h"/>
                                          </p:val>
                                        </p:tav>
                                        <p:tav tm="100000">
                                          <p:val>
                                            <p:strVal val="#ppt_h"/>
                                          </p:val>
                                        </p:tav>
                                      </p:tavLst>
                                    </p:anim>
                                  </p:childTnLst>
                                </p:cTn>
                              </p:par>
                              <p:par>
                                <p:cTn id="345" presetID="23" presetClass="entr" presetSubtype="272" fill="hold" grpId="2" nodeType="withEffect">
                                  <p:stCondLst>
                                    <p:cond delay="0"/>
                                  </p:stCondLst>
                                  <p:childTnLst>
                                    <p:set>
                                      <p:cBhvr>
                                        <p:cTn id="346" dur="1" fill="hold">
                                          <p:stCondLst>
                                            <p:cond delay="0"/>
                                          </p:stCondLst>
                                        </p:cTn>
                                        <p:tgtEl>
                                          <p:spTgt spid="14"/>
                                        </p:tgtEl>
                                        <p:attrNameLst>
                                          <p:attrName>style.visibility</p:attrName>
                                        </p:attrNameLst>
                                      </p:cBhvr>
                                      <p:to>
                                        <p:strVal val="visible"/>
                                      </p:to>
                                    </p:set>
                                    <p:anim calcmode="lin" valueType="num">
                                      <p:cBhvr>
                                        <p:cTn id="347" dur="3000" fill="hold"/>
                                        <p:tgtEl>
                                          <p:spTgt spid="14"/>
                                        </p:tgtEl>
                                        <p:attrNameLst>
                                          <p:attrName>ppt_w</p:attrName>
                                        </p:attrNameLst>
                                      </p:cBhvr>
                                      <p:tavLst>
                                        <p:tav tm="0">
                                          <p:val>
                                            <p:strVal val="2/3*#ppt_w"/>
                                          </p:val>
                                        </p:tav>
                                        <p:tav tm="100000">
                                          <p:val>
                                            <p:strVal val="#ppt_w"/>
                                          </p:val>
                                        </p:tav>
                                      </p:tavLst>
                                    </p:anim>
                                    <p:anim calcmode="lin" valueType="num">
                                      <p:cBhvr>
                                        <p:cTn id="348" dur="3000" fill="hold"/>
                                        <p:tgtEl>
                                          <p:spTgt spid="14"/>
                                        </p:tgtEl>
                                        <p:attrNameLst>
                                          <p:attrName>ppt_h</p:attrName>
                                        </p:attrNameLst>
                                      </p:cBhvr>
                                      <p:tavLst>
                                        <p:tav tm="0">
                                          <p:val>
                                            <p:strVal val="2/3*#ppt_h"/>
                                          </p:val>
                                        </p:tav>
                                        <p:tav tm="100000">
                                          <p:val>
                                            <p:strVal val="#ppt_h"/>
                                          </p:val>
                                        </p:tav>
                                      </p:tavLst>
                                    </p:anim>
                                  </p:childTnLst>
                                </p:cTn>
                              </p:par>
                              <p:par>
                                <p:cTn id="349" presetID="23" presetClass="entr" presetSubtype="272" fill="hold" grpId="2" nodeType="withEffect">
                                  <p:stCondLst>
                                    <p:cond delay="0"/>
                                  </p:stCondLst>
                                  <p:childTnLst>
                                    <p:set>
                                      <p:cBhvr>
                                        <p:cTn id="350" dur="1" fill="hold">
                                          <p:stCondLst>
                                            <p:cond delay="0"/>
                                          </p:stCondLst>
                                        </p:cTn>
                                        <p:tgtEl>
                                          <p:spTgt spid="15"/>
                                        </p:tgtEl>
                                        <p:attrNameLst>
                                          <p:attrName>style.visibility</p:attrName>
                                        </p:attrNameLst>
                                      </p:cBhvr>
                                      <p:to>
                                        <p:strVal val="visible"/>
                                      </p:to>
                                    </p:set>
                                    <p:anim calcmode="lin" valueType="num">
                                      <p:cBhvr>
                                        <p:cTn id="351" dur="3000" fill="hold"/>
                                        <p:tgtEl>
                                          <p:spTgt spid="15"/>
                                        </p:tgtEl>
                                        <p:attrNameLst>
                                          <p:attrName>ppt_w</p:attrName>
                                        </p:attrNameLst>
                                      </p:cBhvr>
                                      <p:tavLst>
                                        <p:tav tm="0">
                                          <p:val>
                                            <p:strVal val="2/3*#ppt_w"/>
                                          </p:val>
                                        </p:tav>
                                        <p:tav tm="100000">
                                          <p:val>
                                            <p:strVal val="#ppt_w"/>
                                          </p:val>
                                        </p:tav>
                                      </p:tavLst>
                                    </p:anim>
                                    <p:anim calcmode="lin" valueType="num">
                                      <p:cBhvr>
                                        <p:cTn id="352" dur="3000" fill="hold"/>
                                        <p:tgtEl>
                                          <p:spTgt spid="15"/>
                                        </p:tgtEl>
                                        <p:attrNameLst>
                                          <p:attrName>ppt_h</p:attrName>
                                        </p:attrNameLst>
                                      </p:cBhvr>
                                      <p:tavLst>
                                        <p:tav tm="0">
                                          <p:val>
                                            <p:strVal val="2/3*#ppt_h"/>
                                          </p:val>
                                        </p:tav>
                                        <p:tav tm="100000">
                                          <p:val>
                                            <p:strVal val="#ppt_h"/>
                                          </p:val>
                                        </p:tav>
                                      </p:tavLst>
                                    </p:anim>
                                  </p:childTnLst>
                                </p:cTn>
                              </p:par>
                              <p:par>
                                <p:cTn id="353" presetID="23" presetClass="entr" presetSubtype="272"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 calcmode="lin" valueType="num">
                                      <p:cBhvr>
                                        <p:cTn id="355" dur="3000" fill="hold"/>
                                        <p:tgtEl>
                                          <p:spTgt spid="16"/>
                                        </p:tgtEl>
                                        <p:attrNameLst>
                                          <p:attrName>ppt_w</p:attrName>
                                        </p:attrNameLst>
                                      </p:cBhvr>
                                      <p:tavLst>
                                        <p:tav tm="0">
                                          <p:val>
                                            <p:strVal val="2/3*#ppt_w"/>
                                          </p:val>
                                        </p:tav>
                                        <p:tav tm="100000">
                                          <p:val>
                                            <p:strVal val="#ppt_w"/>
                                          </p:val>
                                        </p:tav>
                                      </p:tavLst>
                                    </p:anim>
                                    <p:anim calcmode="lin" valueType="num">
                                      <p:cBhvr>
                                        <p:cTn id="356" dur="3000" fill="hold"/>
                                        <p:tgtEl>
                                          <p:spTgt spid="16"/>
                                        </p:tgtEl>
                                        <p:attrNameLst>
                                          <p:attrName>ppt_h</p:attrName>
                                        </p:attrNameLst>
                                      </p:cBhvr>
                                      <p:tavLst>
                                        <p:tav tm="0">
                                          <p:val>
                                            <p:strVal val="2/3*#ppt_h"/>
                                          </p:val>
                                        </p:tav>
                                        <p:tav tm="100000">
                                          <p:val>
                                            <p:strVal val="#ppt_h"/>
                                          </p:val>
                                        </p:tav>
                                      </p:tavLst>
                                    </p:anim>
                                  </p:childTnLst>
                                </p:cTn>
                              </p:par>
                              <p:par>
                                <p:cTn id="357" presetID="23" presetClass="entr" presetSubtype="272" fill="hold" grpId="2" nodeType="withEffect">
                                  <p:stCondLst>
                                    <p:cond delay="0"/>
                                  </p:stCondLst>
                                  <p:childTnLst>
                                    <p:set>
                                      <p:cBhvr>
                                        <p:cTn id="358" dur="1" fill="hold">
                                          <p:stCondLst>
                                            <p:cond delay="0"/>
                                          </p:stCondLst>
                                        </p:cTn>
                                        <p:tgtEl>
                                          <p:spTgt spid="17"/>
                                        </p:tgtEl>
                                        <p:attrNameLst>
                                          <p:attrName>style.visibility</p:attrName>
                                        </p:attrNameLst>
                                      </p:cBhvr>
                                      <p:to>
                                        <p:strVal val="visible"/>
                                      </p:to>
                                    </p:set>
                                    <p:anim calcmode="lin" valueType="num">
                                      <p:cBhvr>
                                        <p:cTn id="359" dur="3000" fill="hold"/>
                                        <p:tgtEl>
                                          <p:spTgt spid="17"/>
                                        </p:tgtEl>
                                        <p:attrNameLst>
                                          <p:attrName>ppt_w</p:attrName>
                                        </p:attrNameLst>
                                      </p:cBhvr>
                                      <p:tavLst>
                                        <p:tav tm="0">
                                          <p:val>
                                            <p:strVal val="2/3*#ppt_w"/>
                                          </p:val>
                                        </p:tav>
                                        <p:tav tm="100000">
                                          <p:val>
                                            <p:strVal val="#ppt_w"/>
                                          </p:val>
                                        </p:tav>
                                      </p:tavLst>
                                    </p:anim>
                                    <p:anim calcmode="lin" valueType="num">
                                      <p:cBhvr>
                                        <p:cTn id="360" dur="3000" fill="hold"/>
                                        <p:tgtEl>
                                          <p:spTgt spid="17"/>
                                        </p:tgtEl>
                                        <p:attrNameLst>
                                          <p:attrName>ppt_h</p:attrName>
                                        </p:attrNameLst>
                                      </p:cBhvr>
                                      <p:tavLst>
                                        <p:tav tm="0">
                                          <p:val>
                                            <p:strVal val="2/3*#ppt_h"/>
                                          </p:val>
                                        </p:tav>
                                        <p:tav tm="100000">
                                          <p:val>
                                            <p:strVal val="#ppt_h"/>
                                          </p:val>
                                        </p:tav>
                                      </p:tavLst>
                                    </p:anim>
                                  </p:childTnLst>
                                </p:cTn>
                              </p:par>
                              <p:par>
                                <p:cTn id="361" presetID="23" presetClass="entr" presetSubtype="272" fill="hold" grpId="2" nodeType="withEffect">
                                  <p:stCondLst>
                                    <p:cond delay="0"/>
                                  </p:stCondLst>
                                  <p:childTnLst>
                                    <p:set>
                                      <p:cBhvr>
                                        <p:cTn id="362" dur="1" fill="hold">
                                          <p:stCondLst>
                                            <p:cond delay="0"/>
                                          </p:stCondLst>
                                        </p:cTn>
                                        <p:tgtEl>
                                          <p:spTgt spid="18"/>
                                        </p:tgtEl>
                                        <p:attrNameLst>
                                          <p:attrName>style.visibility</p:attrName>
                                        </p:attrNameLst>
                                      </p:cBhvr>
                                      <p:to>
                                        <p:strVal val="visible"/>
                                      </p:to>
                                    </p:set>
                                    <p:anim calcmode="lin" valueType="num">
                                      <p:cBhvr>
                                        <p:cTn id="363" dur="3000" fill="hold"/>
                                        <p:tgtEl>
                                          <p:spTgt spid="18"/>
                                        </p:tgtEl>
                                        <p:attrNameLst>
                                          <p:attrName>ppt_w</p:attrName>
                                        </p:attrNameLst>
                                      </p:cBhvr>
                                      <p:tavLst>
                                        <p:tav tm="0">
                                          <p:val>
                                            <p:strVal val="2/3*#ppt_w"/>
                                          </p:val>
                                        </p:tav>
                                        <p:tav tm="100000">
                                          <p:val>
                                            <p:strVal val="#ppt_w"/>
                                          </p:val>
                                        </p:tav>
                                      </p:tavLst>
                                    </p:anim>
                                    <p:anim calcmode="lin" valueType="num">
                                      <p:cBhvr>
                                        <p:cTn id="364" dur="3000" fill="hold"/>
                                        <p:tgtEl>
                                          <p:spTgt spid="18"/>
                                        </p:tgtEl>
                                        <p:attrNameLst>
                                          <p:attrName>ppt_h</p:attrName>
                                        </p:attrNameLst>
                                      </p:cBhvr>
                                      <p:tavLst>
                                        <p:tav tm="0">
                                          <p:val>
                                            <p:strVal val="2/3*#ppt_h"/>
                                          </p:val>
                                        </p:tav>
                                        <p:tav tm="100000">
                                          <p:val>
                                            <p:strVal val="#ppt_h"/>
                                          </p:val>
                                        </p:tav>
                                      </p:tavLst>
                                    </p:anim>
                                  </p:childTnLst>
                                </p:cTn>
                              </p:par>
                              <p:par>
                                <p:cTn id="365" presetID="23" presetClass="entr" presetSubtype="272" fill="hold" grpId="2"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p:cTn id="367" dur="3000" fill="hold"/>
                                        <p:tgtEl>
                                          <p:spTgt spid="19"/>
                                        </p:tgtEl>
                                        <p:attrNameLst>
                                          <p:attrName>ppt_w</p:attrName>
                                        </p:attrNameLst>
                                      </p:cBhvr>
                                      <p:tavLst>
                                        <p:tav tm="0">
                                          <p:val>
                                            <p:strVal val="2/3*#ppt_w"/>
                                          </p:val>
                                        </p:tav>
                                        <p:tav tm="100000">
                                          <p:val>
                                            <p:strVal val="#ppt_w"/>
                                          </p:val>
                                        </p:tav>
                                      </p:tavLst>
                                    </p:anim>
                                    <p:anim calcmode="lin" valueType="num">
                                      <p:cBhvr>
                                        <p:cTn id="368" dur="3000" fill="hold"/>
                                        <p:tgtEl>
                                          <p:spTgt spid="19"/>
                                        </p:tgtEl>
                                        <p:attrNameLst>
                                          <p:attrName>ppt_h</p:attrName>
                                        </p:attrNameLst>
                                      </p:cBhvr>
                                      <p:tavLst>
                                        <p:tav tm="0">
                                          <p:val>
                                            <p:strVal val="2/3*#ppt_h"/>
                                          </p:val>
                                        </p:tav>
                                        <p:tav tm="100000">
                                          <p:val>
                                            <p:strVal val="#ppt_h"/>
                                          </p:val>
                                        </p:tav>
                                      </p:tavLst>
                                    </p:anim>
                                  </p:childTnLst>
                                </p:cTn>
                              </p:par>
                              <p:par>
                                <p:cTn id="369" presetID="23" presetClass="entr" presetSubtype="272" fill="hold" grpId="2" nodeType="withEffect">
                                  <p:stCondLst>
                                    <p:cond delay="0"/>
                                  </p:stCondLst>
                                  <p:childTnLst>
                                    <p:set>
                                      <p:cBhvr>
                                        <p:cTn id="370" dur="1" fill="hold">
                                          <p:stCondLst>
                                            <p:cond delay="0"/>
                                          </p:stCondLst>
                                        </p:cTn>
                                        <p:tgtEl>
                                          <p:spTgt spid="20"/>
                                        </p:tgtEl>
                                        <p:attrNameLst>
                                          <p:attrName>style.visibility</p:attrName>
                                        </p:attrNameLst>
                                      </p:cBhvr>
                                      <p:to>
                                        <p:strVal val="visible"/>
                                      </p:to>
                                    </p:set>
                                    <p:anim calcmode="lin" valueType="num">
                                      <p:cBhvr>
                                        <p:cTn id="371" dur="3000" fill="hold"/>
                                        <p:tgtEl>
                                          <p:spTgt spid="20"/>
                                        </p:tgtEl>
                                        <p:attrNameLst>
                                          <p:attrName>ppt_w</p:attrName>
                                        </p:attrNameLst>
                                      </p:cBhvr>
                                      <p:tavLst>
                                        <p:tav tm="0">
                                          <p:val>
                                            <p:strVal val="2/3*#ppt_w"/>
                                          </p:val>
                                        </p:tav>
                                        <p:tav tm="100000">
                                          <p:val>
                                            <p:strVal val="#ppt_w"/>
                                          </p:val>
                                        </p:tav>
                                      </p:tavLst>
                                    </p:anim>
                                    <p:anim calcmode="lin" valueType="num">
                                      <p:cBhvr>
                                        <p:cTn id="372" dur="3000" fill="hold"/>
                                        <p:tgtEl>
                                          <p:spTgt spid="20"/>
                                        </p:tgtEl>
                                        <p:attrNameLst>
                                          <p:attrName>ppt_h</p:attrName>
                                        </p:attrNameLst>
                                      </p:cBhvr>
                                      <p:tavLst>
                                        <p:tav tm="0">
                                          <p:val>
                                            <p:strVal val="2/3*#ppt_h"/>
                                          </p:val>
                                        </p:tav>
                                        <p:tav tm="100000">
                                          <p:val>
                                            <p:strVal val="#ppt_h"/>
                                          </p:val>
                                        </p:tav>
                                      </p:tavLst>
                                    </p:anim>
                                  </p:childTnLst>
                                </p:cTn>
                              </p:par>
                              <p:par>
                                <p:cTn id="373" presetID="23" presetClass="entr" presetSubtype="272" fill="hold" grpId="2" nodeType="withEffect">
                                  <p:stCondLst>
                                    <p:cond delay="0"/>
                                  </p:stCondLst>
                                  <p:childTnLst>
                                    <p:set>
                                      <p:cBhvr>
                                        <p:cTn id="374" dur="1" fill="hold">
                                          <p:stCondLst>
                                            <p:cond delay="0"/>
                                          </p:stCondLst>
                                        </p:cTn>
                                        <p:tgtEl>
                                          <p:spTgt spid="21"/>
                                        </p:tgtEl>
                                        <p:attrNameLst>
                                          <p:attrName>style.visibility</p:attrName>
                                        </p:attrNameLst>
                                      </p:cBhvr>
                                      <p:to>
                                        <p:strVal val="visible"/>
                                      </p:to>
                                    </p:set>
                                    <p:anim calcmode="lin" valueType="num">
                                      <p:cBhvr>
                                        <p:cTn id="375" dur="3000" fill="hold"/>
                                        <p:tgtEl>
                                          <p:spTgt spid="21"/>
                                        </p:tgtEl>
                                        <p:attrNameLst>
                                          <p:attrName>ppt_w</p:attrName>
                                        </p:attrNameLst>
                                      </p:cBhvr>
                                      <p:tavLst>
                                        <p:tav tm="0">
                                          <p:val>
                                            <p:strVal val="2/3*#ppt_w"/>
                                          </p:val>
                                        </p:tav>
                                        <p:tav tm="100000">
                                          <p:val>
                                            <p:strVal val="#ppt_w"/>
                                          </p:val>
                                        </p:tav>
                                      </p:tavLst>
                                    </p:anim>
                                    <p:anim calcmode="lin" valueType="num">
                                      <p:cBhvr>
                                        <p:cTn id="376" dur="3000" fill="hold"/>
                                        <p:tgtEl>
                                          <p:spTgt spid="21"/>
                                        </p:tgtEl>
                                        <p:attrNameLst>
                                          <p:attrName>ppt_h</p:attrName>
                                        </p:attrNameLst>
                                      </p:cBhvr>
                                      <p:tavLst>
                                        <p:tav tm="0">
                                          <p:val>
                                            <p:strVal val="2/3*#ppt_h"/>
                                          </p:val>
                                        </p:tav>
                                        <p:tav tm="100000">
                                          <p:val>
                                            <p:strVal val="#ppt_h"/>
                                          </p:val>
                                        </p:tav>
                                      </p:tavLst>
                                    </p:anim>
                                  </p:childTnLst>
                                </p:cTn>
                              </p:par>
                              <p:par>
                                <p:cTn id="377" presetID="23" presetClass="entr" presetSubtype="272" fill="hold" grpId="2" nodeType="withEffect">
                                  <p:stCondLst>
                                    <p:cond delay="0"/>
                                  </p:stCondLst>
                                  <p:childTnLst>
                                    <p:set>
                                      <p:cBhvr>
                                        <p:cTn id="378" dur="1" fill="hold">
                                          <p:stCondLst>
                                            <p:cond delay="0"/>
                                          </p:stCondLst>
                                        </p:cTn>
                                        <p:tgtEl>
                                          <p:spTgt spid="22"/>
                                        </p:tgtEl>
                                        <p:attrNameLst>
                                          <p:attrName>style.visibility</p:attrName>
                                        </p:attrNameLst>
                                      </p:cBhvr>
                                      <p:to>
                                        <p:strVal val="visible"/>
                                      </p:to>
                                    </p:set>
                                    <p:anim calcmode="lin" valueType="num">
                                      <p:cBhvr>
                                        <p:cTn id="379" dur="3000" fill="hold"/>
                                        <p:tgtEl>
                                          <p:spTgt spid="22"/>
                                        </p:tgtEl>
                                        <p:attrNameLst>
                                          <p:attrName>ppt_w</p:attrName>
                                        </p:attrNameLst>
                                      </p:cBhvr>
                                      <p:tavLst>
                                        <p:tav tm="0">
                                          <p:val>
                                            <p:strVal val="2/3*#ppt_w"/>
                                          </p:val>
                                        </p:tav>
                                        <p:tav tm="100000">
                                          <p:val>
                                            <p:strVal val="#ppt_w"/>
                                          </p:val>
                                        </p:tav>
                                      </p:tavLst>
                                    </p:anim>
                                    <p:anim calcmode="lin" valueType="num">
                                      <p:cBhvr>
                                        <p:cTn id="380" dur="3000" fill="hold"/>
                                        <p:tgtEl>
                                          <p:spTgt spid="22"/>
                                        </p:tgtEl>
                                        <p:attrNameLst>
                                          <p:attrName>ppt_h</p:attrName>
                                        </p:attrNameLst>
                                      </p:cBhvr>
                                      <p:tavLst>
                                        <p:tav tm="0">
                                          <p:val>
                                            <p:strVal val="2/3*#ppt_h"/>
                                          </p:val>
                                        </p:tav>
                                        <p:tav tm="100000">
                                          <p:val>
                                            <p:strVal val="#ppt_h"/>
                                          </p:val>
                                        </p:tav>
                                      </p:tavLst>
                                    </p:anim>
                                  </p:childTnLst>
                                </p:cTn>
                              </p:par>
                              <p:par>
                                <p:cTn id="381" presetID="23" presetClass="entr" presetSubtype="272" fill="hold" grpId="2" nodeType="withEffect">
                                  <p:stCondLst>
                                    <p:cond delay="0"/>
                                  </p:stCondLst>
                                  <p:childTnLst>
                                    <p:set>
                                      <p:cBhvr>
                                        <p:cTn id="382" dur="1" fill="hold">
                                          <p:stCondLst>
                                            <p:cond delay="0"/>
                                          </p:stCondLst>
                                        </p:cTn>
                                        <p:tgtEl>
                                          <p:spTgt spid="23"/>
                                        </p:tgtEl>
                                        <p:attrNameLst>
                                          <p:attrName>style.visibility</p:attrName>
                                        </p:attrNameLst>
                                      </p:cBhvr>
                                      <p:to>
                                        <p:strVal val="visible"/>
                                      </p:to>
                                    </p:set>
                                    <p:anim calcmode="lin" valueType="num">
                                      <p:cBhvr>
                                        <p:cTn id="383" dur="3000" fill="hold"/>
                                        <p:tgtEl>
                                          <p:spTgt spid="23"/>
                                        </p:tgtEl>
                                        <p:attrNameLst>
                                          <p:attrName>ppt_w</p:attrName>
                                        </p:attrNameLst>
                                      </p:cBhvr>
                                      <p:tavLst>
                                        <p:tav tm="0">
                                          <p:val>
                                            <p:strVal val="2/3*#ppt_w"/>
                                          </p:val>
                                        </p:tav>
                                        <p:tav tm="100000">
                                          <p:val>
                                            <p:strVal val="#ppt_w"/>
                                          </p:val>
                                        </p:tav>
                                      </p:tavLst>
                                    </p:anim>
                                    <p:anim calcmode="lin" valueType="num">
                                      <p:cBhvr>
                                        <p:cTn id="384" dur="3000" fill="hold"/>
                                        <p:tgtEl>
                                          <p:spTgt spid="23"/>
                                        </p:tgtEl>
                                        <p:attrNameLst>
                                          <p:attrName>ppt_h</p:attrName>
                                        </p:attrNameLst>
                                      </p:cBhvr>
                                      <p:tavLst>
                                        <p:tav tm="0">
                                          <p:val>
                                            <p:strVal val="2/3*#ppt_h"/>
                                          </p:val>
                                        </p:tav>
                                        <p:tav tm="100000">
                                          <p:val>
                                            <p:strVal val="#ppt_h"/>
                                          </p:val>
                                        </p:tav>
                                      </p:tavLst>
                                    </p:anim>
                                  </p:childTnLst>
                                </p:cTn>
                              </p:par>
                              <p:par>
                                <p:cTn id="385" presetID="23" presetClass="entr" presetSubtype="272" fill="hold" grpId="2" nodeType="withEffect">
                                  <p:stCondLst>
                                    <p:cond delay="0"/>
                                  </p:stCondLst>
                                  <p:childTnLst>
                                    <p:set>
                                      <p:cBhvr>
                                        <p:cTn id="386" dur="1" fill="hold">
                                          <p:stCondLst>
                                            <p:cond delay="0"/>
                                          </p:stCondLst>
                                        </p:cTn>
                                        <p:tgtEl>
                                          <p:spTgt spid="24"/>
                                        </p:tgtEl>
                                        <p:attrNameLst>
                                          <p:attrName>style.visibility</p:attrName>
                                        </p:attrNameLst>
                                      </p:cBhvr>
                                      <p:to>
                                        <p:strVal val="visible"/>
                                      </p:to>
                                    </p:set>
                                    <p:anim calcmode="lin" valueType="num">
                                      <p:cBhvr>
                                        <p:cTn id="387" dur="3000" fill="hold"/>
                                        <p:tgtEl>
                                          <p:spTgt spid="24"/>
                                        </p:tgtEl>
                                        <p:attrNameLst>
                                          <p:attrName>ppt_w</p:attrName>
                                        </p:attrNameLst>
                                      </p:cBhvr>
                                      <p:tavLst>
                                        <p:tav tm="0">
                                          <p:val>
                                            <p:strVal val="2/3*#ppt_w"/>
                                          </p:val>
                                        </p:tav>
                                        <p:tav tm="100000">
                                          <p:val>
                                            <p:strVal val="#ppt_w"/>
                                          </p:val>
                                        </p:tav>
                                      </p:tavLst>
                                    </p:anim>
                                    <p:anim calcmode="lin" valueType="num">
                                      <p:cBhvr>
                                        <p:cTn id="388" dur="3000" fill="hold"/>
                                        <p:tgtEl>
                                          <p:spTgt spid="24"/>
                                        </p:tgtEl>
                                        <p:attrNameLst>
                                          <p:attrName>ppt_h</p:attrName>
                                        </p:attrNameLst>
                                      </p:cBhvr>
                                      <p:tavLst>
                                        <p:tav tm="0">
                                          <p:val>
                                            <p:strVal val="2/3*#ppt_h"/>
                                          </p:val>
                                        </p:tav>
                                        <p:tav tm="100000">
                                          <p:val>
                                            <p:strVal val="#ppt_h"/>
                                          </p:val>
                                        </p:tav>
                                      </p:tavLst>
                                    </p:anim>
                                  </p:childTnLst>
                                </p:cTn>
                              </p:par>
                              <p:par>
                                <p:cTn id="389" presetID="23" presetClass="entr" presetSubtype="272" fill="hold" grpId="2" nodeType="withEffect">
                                  <p:stCondLst>
                                    <p:cond delay="0"/>
                                  </p:stCondLst>
                                  <p:childTnLst>
                                    <p:set>
                                      <p:cBhvr>
                                        <p:cTn id="390" dur="1" fill="hold">
                                          <p:stCondLst>
                                            <p:cond delay="0"/>
                                          </p:stCondLst>
                                        </p:cTn>
                                        <p:tgtEl>
                                          <p:spTgt spid="25"/>
                                        </p:tgtEl>
                                        <p:attrNameLst>
                                          <p:attrName>style.visibility</p:attrName>
                                        </p:attrNameLst>
                                      </p:cBhvr>
                                      <p:to>
                                        <p:strVal val="visible"/>
                                      </p:to>
                                    </p:set>
                                    <p:anim calcmode="lin" valueType="num">
                                      <p:cBhvr>
                                        <p:cTn id="391" dur="3000" fill="hold"/>
                                        <p:tgtEl>
                                          <p:spTgt spid="25"/>
                                        </p:tgtEl>
                                        <p:attrNameLst>
                                          <p:attrName>ppt_w</p:attrName>
                                        </p:attrNameLst>
                                      </p:cBhvr>
                                      <p:tavLst>
                                        <p:tav tm="0">
                                          <p:val>
                                            <p:strVal val="2/3*#ppt_w"/>
                                          </p:val>
                                        </p:tav>
                                        <p:tav tm="100000">
                                          <p:val>
                                            <p:strVal val="#ppt_w"/>
                                          </p:val>
                                        </p:tav>
                                      </p:tavLst>
                                    </p:anim>
                                    <p:anim calcmode="lin" valueType="num">
                                      <p:cBhvr>
                                        <p:cTn id="392" dur="3000" fill="hold"/>
                                        <p:tgtEl>
                                          <p:spTgt spid="25"/>
                                        </p:tgtEl>
                                        <p:attrNameLst>
                                          <p:attrName>ppt_h</p:attrName>
                                        </p:attrNameLst>
                                      </p:cBhvr>
                                      <p:tavLst>
                                        <p:tav tm="0">
                                          <p:val>
                                            <p:strVal val="2/3*#ppt_h"/>
                                          </p:val>
                                        </p:tav>
                                        <p:tav tm="100000">
                                          <p:val>
                                            <p:strVal val="#ppt_h"/>
                                          </p:val>
                                        </p:tav>
                                      </p:tavLst>
                                    </p:anim>
                                  </p:childTnLst>
                                </p:cTn>
                              </p:par>
                              <p:par>
                                <p:cTn id="393" presetID="23" presetClass="entr" presetSubtype="272" fill="hold" grpId="2" nodeType="withEffect">
                                  <p:stCondLst>
                                    <p:cond delay="0"/>
                                  </p:stCondLst>
                                  <p:childTnLst>
                                    <p:set>
                                      <p:cBhvr>
                                        <p:cTn id="394" dur="1" fill="hold">
                                          <p:stCondLst>
                                            <p:cond delay="0"/>
                                          </p:stCondLst>
                                        </p:cTn>
                                        <p:tgtEl>
                                          <p:spTgt spid="26"/>
                                        </p:tgtEl>
                                        <p:attrNameLst>
                                          <p:attrName>style.visibility</p:attrName>
                                        </p:attrNameLst>
                                      </p:cBhvr>
                                      <p:to>
                                        <p:strVal val="visible"/>
                                      </p:to>
                                    </p:set>
                                    <p:anim calcmode="lin" valueType="num">
                                      <p:cBhvr>
                                        <p:cTn id="395" dur="3000" fill="hold"/>
                                        <p:tgtEl>
                                          <p:spTgt spid="26"/>
                                        </p:tgtEl>
                                        <p:attrNameLst>
                                          <p:attrName>ppt_w</p:attrName>
                                        </p:attrNameLst>
                                      </p:cBhvr>
                                      <p:tavLst>
                                        <p:tav tm="0">
                                          <p:val>
                                            <p:strVal val="2/3*#ppt_w"/>
                                          </p:val>
                                        </p:tav>
                                        <p:tav tm="100000">
                                          <p:val>
                                            <p:strVal val="#ppt_w"/>
                                          </p:val>
                                        </p:tav>
                                      </p:tavLst>
                                    </p:anim>
                                    <p:anim calcmode="lin" valueType="num">
                                      <p:cBhvr>
                                        <p:cTn id="396" dur="3000" fill="hold"/>
                                        <p:tgtEl>
                                          <p:spTgt spid="26"/>
                                        </p:tgtEl>
                                        <p:attrNameLst>
                                          <p:attrName>ppt_h</p:attrName>
                                        </p:attrNameLst>
                                      </p:cBhvr>
                                      <p:tavLst>
                                        <p:tav tm="0">
                                          <p:val>
                                            <p:strVal val="2/3*#ppt_h"/>
                                          </p:val>
                                        </p:tav>
                                        <p:tav tm="100000">
                                          <p:val>
                                            <p:strVal val="#ppt_h"/>
                                          </p:val>
                                        </p:tav>
                                      </p:tavLst>
                                    </p:anim>
                                  </p:childTnLst>
                                </p:cTn>
                              </p:par>
                              <p:par>
                                <p:cTn id="397" presetID="23" presetClass="entr" presetSubtype="272" fill="hold" grpId="2" nodeType="withEffect">
                                  <p:stCondLst>
                                    <p:cond delay="0"/>
                                  </p:stCondLst>
                                  <p:childTnLst>
                                    <p:set>
                                      <p:cBhvr>
                                        <p:cTn id="398" dur="1" fill="hold">
                                          <p:stCondLst>
                                            <p:cond delay="0"/>
                                          </p:stCondLst>
                                        </p:cTn>
                                        <p:tgtEl>
                                          <p:spTgt spid="27"/>
                                        </p:tgtEl>
                                        <p:attrNameLst>
                                          <p:attrName>style.visibility</p:attrName>
                                        </p:attrNameLst>
                                      </p:cBhvr>
                                      <p:to>
                                        <p:strVal val="visible"/>
                                      </p:to>
                                    </p:set>
                                    <p:anim calcmode="lin" valueType="num">
                                      <p:cBhvr>
                                        <p:cTn id="399" dur="3000" fill="hold"/>
                                        <p:tgtEl>
                                          <p:spTgt spid="27"/>
                                        </p:tgtEl>
                                        <p:attrNameLst>
                                          <p:attrName>ppt_w</p:attrName>
                                        </p:attrNameLst>
                                      </p:cBhvr>
                                      <p:tavLst>
                                        <p:tav tm="0">
                                          <p:val>
                                            <p:strVal val="2/3*#ppt_w"/>
                                          </p:val>
                                        </p:tav>
                                        <p:tav tm="100000">
                                          <p:val>
                                            <p:strVal val="#ppt_w"/>
                                          </p:val>
                                        </p:tav>
                                      </p:tavLst>
                                    </p:anim>
                                    <p:anim calcmode="lin" valueType="num">
                                      <p:cBhvr>
                                        <p:cTn id="400" dur="3000" fill="hold"/>
                                        <p:tgtEl>
                                          <p:spTgt spid="27"/>
                                        </p:tgtEl>
                                        <p:attrNameLst>
                                          <p:attrName>ppt_h</p:attrName>
                                        </p:attrNameLst>
                                      </p:cBhvr>
                                      <p:tavLst>
                                        <p:tav tm="0">
                                          <p:val>
                                            <p:strVal val="2/3*#ppt_h"/>
                                          </p:val>
                                        </p:tav>
                                        <p:tav tm="100000">
                                          <p:val>
                                            <p:strVal val="#ppt_h"/>
                                          </p:val>
                                        </p:tav>
                                      </p:tavLst>
                                    </p:anim>
                                  </p:childTnLst>
                                </p:cTn>
                              </p:par>
                              <p:par>
                                <p:cTn id="401" presetID="23" presetClass="entr" presetSubtype="272" fill="hold" grpId="2" nodeType="withEffect">
                                  <p:stCondLst>
                                    <p:cond delay="0"/>
                                  </p:stCondLst>
                                  <p:childTnLst>
                                    <p:set>
                                      <p:cBhvr>
                                        <p:cTn id="402" dur="1" fill="hold">
                                          <p:stCondLst>
                                            <p:cond delay="0"/>
                                          </p:stCondLst>
                                        </p:cTn>
                                        <p:tgtEl>
                                          <p:spTgt spid="28"/>
                                        </p:tgtEl>
                                        <p:attrNameLst>
                                          <p:attrName>style.visibility</p:attrName>
                                        </p:attrNameLst>
                                      </p:cBhvr>
                                      <p:to>
                                        <p:strVal val="visible"/>
                                      </p:to>
                                    </p:set>
                                    <p:anim calcmode="lin" valueType="num">
                                      <p:cBhvr>
                                        <p:cTn id="403" dur="3000" fill="hold"/>
                                        <p:tgtEl>
                                          <p:spTgt spid="28"/>
                                        </p:tgtEl>
                                        <p:attrNameLst>
                                          <p:attrName>ppt_w</p:attrName>
                                        </p:attrNameLst>
                                      </p:cBhvr>
                                      <p:tavLst>
                                        <p:tav tm="0">
                                          <p:val>
                                            <p:strVal val="2/3*#ppt_w"/>
                                          </p:val>
                                        </p:tav>
                                        <p:tav tm="100000">
                                          <p:val>
                                            <p:strVal val="#ppt_w"/>
                                          </p:val>
                                        </p:tav>
                                      </p:tavLst>
                                    </p:anim>
                                    <p:anim calcmode="lin" valueType="num">
                                      <p:cBhvr>
                                        <p:cTn id="404" dur="3000" fill="hold"/>
                                        <p:tgtEl>
                                          <p:spTgt spid="28"/>
                                        </p:tgtEl>
                                        <p:attrNameLst>
                                          <p:attrName>ppt_h</p:attrName>
                                        </p:attrNameLst>
                                      </p:cBhvr>
                                      <p:tavLst>
                                        <p:tav tm="0">
                                          <p:val>
                                            <p:strVal val="2/3*#ppt_h"/>
                                          </p:val>
                                        </p:tav>
                                        <p:tav tm="100000">
                                          <p:val>
                                            <p:strVal val="#ppt_h"/>
                                          </p:val>
                                        </p:tav>
                                      </p:tavLst>
                                    </p:anim>
                                  </p:childTnLst>
                                </p:cTn>
                              </p:par>
                              <p:par>
                                <p:cTn id="405" presetID="23" presetClass="entr" presetSubtype="272" fill="hold" grpId="2" nodeType="withEffect">
                                  <p:stCondLst>
                                    <p:cond delay="0"/>
                                  </p:stCondLst>
                                  <p:childTnLst>
                                    <p:set>
                                      <p:cBhvr>
                                        <p:cTn id="406" dur="1" fill="hold">
                                          <p:stCondLst>
                                            <p:cond delay="0"/>
                                          </p:stCondLst>
                                        </p:cTn>
                                        <p:tgtEl>
                                          <p:spTgt spid="29"/>
                                        </p:tgtEl>
                                        <p:attrNameLst>
                                          <p:attrName>style.visibility</p:attrName>
                                        </p:attrNameLst>
                                      </p:cBhvr>
                                      <p:to>
                                        <p:strVal val="visible"/>
                                      </p:to>
                                    </p:set>
                                    <p:anim calcmode="lin" valueType="num">
                                      <p:cBhvr>
                                        <p:cTn id="407" dur="3000" fill="hold"/>
                                        <p:tgtEl>
                                          <p:spTgt spid="29"/>
                                        </p:tgtEl>
                                        <p:attrNameLst>
                                          <p:attrName>ppt_w</p:attrName>
                                        </p:attrNameLst>
                                      </p:cBhvr>
                                      <p:tavLst>
                                        <p:tav tm="0">
                                          <p:val>
                                            <p:strVal val="2/3*#ppt_w"/>
                                          </p:val>
                                        </p:tav>
                                        <p:tav tm="100000">
                                          <p:val>
                                            <p:strVal val="#ppt_w"/>
                                          </p:val>
                                        </p:tav>
                                      </p:tavLst>
                                    </p:anim>
                                    <p:anim calcmode="lin" valueType="num">
                                      <p:cBhvr>
                                        <p:cTn id="408" dur="3000" fill="hold"/>
                                        <p:tgtEl>
                                          <p:spTgt spid="29"/>
                                        </p:tgtEl>
                                        <p:attrNameLst>
                                          <p:attrName>ppt_h</p:attrName>
                                        </p:attrNameLst>
                                      </p:cBhvr>
                                      <p:tavLst>
                                        <p:tav tm="0">
                                          <p:val>
                                            <p:strVal val="2/3*#ppt_h"/>
                                          </p:val>
                                        </p:tav>
                                        <p:tav tm="100000">
                                          <p:val>
                                            <p:strVal val="#ppt_h"/>
                                          </p:val>
                                        </p:tav>
                                      </p:tavLst>
                                    </p:anim>
                                  </p:childTnLst>
                                </p:cTn>
                              </p:par>
                              <p:par>
                                <p:cTn id="409" presetID="23" presetClass="entr" presetSubtype="272" fill="hold" grpId="2" nodeType="withEffect">
                                  <p:stCondLst>
                                    <p:cond delay="0"/>
                                  </p:stCondLst>
                                  <p:childTnLst>
                                    <p:set>
                                      <p:cBhvr>
                                        <p:cTn id="410" dur="1" fill="hold">
                                          <p:stCondLst>
                                            <p:cond delay="0"/>
                                          </p:stCondLst>
                                        </p:cTn>
                                        <p:tgtEl>
                                          <p:spTgt spid="30"/>
                                        </p:tgtEl>
                                        <p:attrNameLst>
                                          <p:attrName>style.visibility</p:attrName>
                                        </p:attrNameLst>
                                      </p:cBhvr>
                                      <p:to>
                                        <p:strVal val="visible"/>
                                      </p:to>
                                    </p:set>
                                    <p:anim calcmode="lin" valueType="num">
                                      <p:cBhvr>
                                        <p:cTn id="411" dur="3000" fill="hold"/>
                                        <p:tgtEl>
                                          <p:spTgt spid="30"/>
                                        </p:tgtEl>
                                        <p:attrNameLst>
                                          <p:attrName>ppt_w</p:attrName>
                                        </p:attrNameLst>
                                      </p:cBhvr>
                                      <p:tavLst>
                                        <p:tav tm="0">
                                          <p:val>
                                            <p:strVal val="2/3*#ppt_w"/>
                                          </p:val>
                                        </p:tav>
                                        <p:tav tm="100000">
                                          <p:val>
                                            <p:strVal val="#ppt_w"/>
                                          </p:val>
                                        </p:tav>
                                      </p:tavLst>
                                    </p:anim>
                                    <p:anim calcmode="lin" valueType="num">
                                      <p:cBhvr>
                                        <p:cTn id="412" dur="3000" fill="hold"/>
                                        <p:tgtEl>
                                          <p:spTgt spid="30"/>
                                        </p:tgtEl>
                                        <p:attrNameLst>
                                          <p:attrName>ppt_h</p:attrName>
                                        </p:attrNameLst>
                                      </p:cBhvr>
                                      <p:tavLst>
                                        <p:tav tm="0">
                                          <p:val>
                                            <p:strVal val="2/3*#ppt_h"/>
                                          </p:val>
                                        </p:tav>
                                        <p:tav tm="100000">
                                          <p:val>
                                            <p:strVal val="#ppt_h"/>
                                          </p:val>
                                        </p:tav>
                                      </p:tavLst>
                                    </p:anim>
                                  </p:childTnLst>
                                </p:cTn>
                              </p:par>
                              <p:par>
                                <p:cTn id="413" presetID="23" presetClass="entr" presetSubtype="272" fill="hold" grpId="2" nodeType="withEffect">
                                  <p:stCondLst>
                                    <p:cond delay="0"/>
                                  </p:stCondLst>
                                  <p:childTnLst>
                                    <p:set>
                                      <p:cBhvr>
                                        <p:cTn id="414" dur="1" fill="hold">
                                          <p:stCondLst>
                                            <p:cond delay="0"/>
                                          </p:stCondLst>
                                        </p:cTn>
                                        <p:tgtEl>
                                          <p:spTgt spid="31"/>
                                        </p:tgtEl>
                                        <p:attrNameLst>
                                          <p:attrName>style.visibility</p:attrName>
                                        </p:attrNameLst>
                                      </p:cBhvr>
                                      <p:to>
                                        <p:strVal val="visible"/>
                                      </p:to>
                                    </p:set>
                                    <p:anim calcmode="lin" valueType="num">
                                      <p:cBhvr>
                                        <p:cTn id="415" dur="3000" fill="hold"/>
                                        <p:tgtEl>
                                          <p:spTgt spid="31"/>
                                        </p:tgtEl>
                                        <p:attrNameLst>
                                          <p:attrName>ppt_w</p:attrName>
                                        </p:attrNameLst>
                                      </p:cBhvr>
                                      <p:tavLst>
                                        <p:tav tm="0">
                                          <p:val>
                                            <p:strVal val="2/3*#ppt_w"/>
                                          </p:val>
                                        </p:tav>
                                        <p:tav tm="100000">
                                          <p:val>
                                            <p:strVal val="#ppt_w"/>
                                          </p:val>
                                        </p:tav>
                                      </p:tavLst>
                                    </p:anim>
                                    <p:anim calcmode="lin" valueType="num">
                                      <p:cBhvr>
                                        <p:cTn id="416" dur="3000" fill="hold"/>
                                        <p:tgtEl>
                                          <p:spTgt spid="31"/>
                                        </p:tgtEl>
                                        <p:attrNameLst>
                                          <p:attrName>ppt_h</p:attrName>
                                        </p:attrNameLst>
                                      </p:cBhvr>
                                      <p:tavLst>
                                        <p:tav tm="0">
                                          <p:val>
                                            <p:strVal val="2/3*#ppt_h"/>
                                          </p:val>
                                        </p:tav>
                                        <p:tav tm="100000">
                                          <p:val>
                                            <p:strVal val="#ppt_h"/>
                                          </p:val>
                                        </p:tav>
                                      </p:tavLst>
                                    </p:anim>
                                  </p:childTnLst>
                                </p:cTn>
                              </p:par>
                              <p:par>
                                <p:cTn id="417" presetID="23" presetClass="entr" presetSubtype="272" fill="hold" grpId="2" nodeType="withEffect">
                                  <p:stCondLst>
                                    <p:cond delay="0"/>
                                  </p:stCondLst>
                                  <p:childTnLst>
                                    <p:set>
                                      <p:cBhvr>
                                        <p:cTn id="418" dur="1" fill="hold">
                                          <p:stCondLst>
                                            <p:cond delay="0"/>
                                          </p:stCondLst>
                                        </p:cTn>
                                        <p:tgtEl>
                                          <p:spTgt spid="32"/>
                                        </p:tgtEl>
                                        <p:attrNameLst>
                                          <p:attrName>style.visibility</p:attrName>
                                        </p:attrNameLst>
                                      </p:cBhvr>
                                      <p:to>
                                        <p:strVal val="visible"/>
                                      </p:to>
                                    </p:set>
                                    <p:anim calcmode="lin" valueType="num">
                                      <p:cBhvr>
                                        <p:cTn id="419" dur="3000" fill="hold"/>
                                        <p:tgtEl>
                                          <p:spTgt spid="32"/>
                                        </p:tgtEl>
                                        <p:attrNameLst>
                                          <p:attrName>ppt_w</p:attrName>
                                        </p:attrNameLst>
                                      </p:cBhvr>
                                      <p:tavLst>
                                        <p:tav tm="0">
                                          <p:val>
                                            <p:strVal val="2/3*#ppt_w"/>
                                          </p:val>
                                        </p:tav>
                                        <p:tav tm="100000">
                                          <p:val>
                                            <p:strVal val="#ppt_w"/>
                                          </p:val>
                                        </p:tav>
                                      </p:tavLst>
                                    </p:anim>
                                    <p:anim calcmode="lin" valueType="num">
                                      <p:cBhvr>
                                        <p:cTn id="420" dur="3000" fill="hold"/>
                                        <p:tgtEl>
                                          <p:spTgt spid="32"/>
                                        </p:tgtEl>
                                        <p:attrNameLst>
                                          <p:attrName>ppt_h</p:attrName>
                                        </p:attrNameLst>
                                      </p:cBhvr>
                                      <p:tavLst>
                                        <p:tav tm="0">
                                          <p:val>
                                            <p:strVal val="2/3*#ppt_h"/>
                                          </p:val>
                                        </p:tav>
                                        <p:tav tm="100000">
                                          <p:val>
                                            <p:strVal val="#ppt_h"/>
                                          </p:val>
                                        </p:tav>
                                      </p:tavLst>
                                    </p:anim>
                                  </p:childTnLst>
                                </p:cTn>
                              </p:par>
                              <p:par>
                                <p:cTn id="421" presetID="23" presetClass="entr" presetSubtype="272" fill="hold" grpId="2" nodeType="withEffect">
                                  <p:stCondLst>
                                    <p:cond delay="0"/>
                                  </p:stCondLst>
                                  <p:childTnLst>
                                    <p:set>
                                      <p:cBhvr>
                                        <p:cTn id="422" dur="1" fill="hold">
                                          <p:stCondLst>
                                            <p:cond delay="0"/>
                                          </p:stCondLst>
                                        </p:cTn>
                                        <p:tgtEl>
                                          <p:spTgt spid="33"/>
                                        </p:tgtEl>
                                        <p:attrNameLst>
                                          <p:attrName>style.visibility</p:attrName>
                                        </p:attrNameLst>
                                      </p:cBhvr>
                                      <p:to>
                                        <p:strVal val="visible"/>
                                      </p:to>
                                    </p:set>
                                    <p:anim calcmode="lin" valueType="num">
                                      <p:cBhvr>
                                        <p:cTn id="423" dur="3000" fill="hold"/>
                                        <p:tgtEl>
                                          <p:spTgt spid="33"/>
                                        </p:tgtEl>
                                        <p:attrNameLst>
                                          <p:attrName>ppt_w</p:attrName>
                                        </p:attrNameLst>
                                      </p:cBhvr>
                                      <p:tavLst>
                                        <p:tav tm="0">
                                          <p:val>
                                            <p:strVal val="2/3*#ppt_w"/>
                                          </p:val>
                                        </p:tav>
                                        <p:tav tm="100000">
                                          <p:val>
                                            <p:strVal val="#ppt_w"/>
                                          </p:val>
                                        </p:tav>
                                      </p:tavLst>
                                    </p:anim>
                                    <p:anim calcmode="lin" valueType="num">
                                      <p:cBhvr>
                                        <p:cTn id="424" dur="3000" fill="hold"/>
                                        <p:tgtEl>
                                          <p:spTgt spid="33"/>
                                        </p:tgtEl>
                                        <p:attrNameLst>
                                          <p:attrName>ppt_h</p:attrName>
                                        </p:attrNameLst>
                                      </p:cBhvr>
                                      <p:tavLst>
                                        <p:tav tm="0">
                                          <p:val>
                                            <p:strVal val="2/3*#ppt_h"/>
                                          </p:val>
                                        </p:tav>
                                        <p:tav tm="100000">
                                          <p:val>
                                            <p:strVal val="#ppt_h"/>
                                          </p:val>
                                        </p:tav>
                                      </p:tavLst>
                                    </p:anim>
                                  </p:childTnLst>
                                </p:cTn>
                              </p:par>
                              <p:par>
                                <p:cTn id="425" presetID="23" presetClass="entr" presetSubtype="272" fill="hold" grpId="2" nodeType="withEffect">
                                  <p:stCondLst>
                                    <p:cond delay="0"/>
                                  </p:stCondLst>
                                  <p:childTnLst>
                                    <p:set>
                                      <p:cBhvr>
                                        <p:cTn id="426" dur="1" fill="hold">
                                          <p:stCondLst>
                                            <p:cond delay="0"/>
                                          </p:stCondLst>
                                        </p:cTn>
                                        <p:tgtEl>
                                          <p:spTgt spid="34"/>
                                        </p:tgtEl>
                                        <p:attrNameLst>
                                          <p:attrName>style.visibility</p:attrName>
                                        </p:attrNameLst>
                                      </p:cBhvr>
                                      <p:to>
                                        <p:strVal val="visible"/>
                                      </p:to>
                                    </p:set>
                                    <p:anim calcmode="lin" valueType="num">
                                      <p:cBhvr>
                                        <p:cTn id="427" dur="3000" fill="hold"/>
                                        <p:tgtEl>
                                          <p:spTgt spid="34"/>
                                        </p:tgtEl>
                                        <p:attrNameLst>
                                          <p:attrName>ppt_w</p:attrName>
                                        </p:attrNameLst>
                                      </p:cBhvr>
                                      <p:tavLst>
                                        <p:tav tm="0">
                                          <p:val>
                                            <p:strVal val="2/3*#ppt_w"/>
                                          </p:val>
                                        </p:tav>
                                        <p:tav tm="100000">
                                          <p:val>
                                            <p:strVal val="#ppt_w"/>
                                          </p:val>
                                        </p:tav>
                                      </p:tavLst>
                                    </p:anim>
                                    <p:anim calcmode="lin" valueType="num">
                                      <p:cBhvr>
                                        <p:cTn id="428" dur="3000" fill="hold"/>
                                        <p:tgtEl>
                                          <p:spTgt spid="34"/>
                                        </p:tgtEl>
                                        <p:attrNameLst>
                                          <p:attrName>ppt_h</p:attrName>
                                        </p:attrNameLst>
                                      </p:cBhvr>
                                      <p:tavLst>
                                        <p:tav tm="0">
                                          <p:val>
                                            <p:strVal val="2/3*#ppt_h"/>
                                          </p:val>
                                        </p:tav>
                                        <p:tav tm="100000">
                                          <p:val>
                                            <p:strVal val="#ppt_h"/>
                                          </p:val>
                                        </p:tav>
                                      </p:tavLst>
                                    </p:anim>
                                  </p:childTnLst>
                                </p:cTn>
                              </p:par>
                              <p:par>
                                <p:cTn id="429" presetID="23" presetClass="entr" presetSubtype="272" fill="hold" grpId="2" nodeType="withEffect">
                                  <p:stCondLst>
                                    <p:cond delay="0"/>
                                  </p:stCondLst>
                                  <p:childTnLst>
                                    <p:set>
                                      <p:cBhvr>
                                        <p:cTn id="430" dur="1" fill="hold">
                                          <p:stCondLst>
                                            <p:cond delay="0"/>
                                          </p:stCondLst>
                                        </p:cTn>
                                        <p:tgtEl>
                                          <p:spTgt spid="35"/>
                                        </p:tgtEl>
                                        <p:attrNameLst>
                                          <p:attrName>style.visibility</p:attrName>
                                        </p:attrNameLst>
                                      </p:cBhvr>
                                      <p:to>
                                        <p:strVal val="visible"/>
                                      </p:to>
                                    </p:set>
                                    <p:anim calcmode="lin" valueType="num">
                                      <p:cBhvr>
                                        <p:cTn id="431" dur="3000" fill="hold"/>
                                        <p:tgtEl>
                                          <p:spTgt spid="35"/>
                                        </p:tgtEl>
                                        <p:attrNameLst>
                                          <p:attrName>ppt_w</p:attrName>
                                        </p:attrNameLst>
                                      </p:cBhvr>
                                      <p:tavLst>
                                        <p:tav tm="0">
                                          <p:val>
                                            <p:strVal val="2/3*#ppt_w"/>
                                          </p:val>
                                        </p:tav>
                                        <p:tav tm="100000">
                                          <p:val>
                                            <p:strVal val="#ppt_w"/>
                                          </p:val>
                                        </p:tav>
                                      </p:tavLst>
                                    </p:anim>
                                    <p:anim calcmode="lin" valueType="num">
                                      <p:cBhvr>
                                        <p:cTn id="432" dur="3000" fill="hold"/>
                                        <p:tgtEl>
                                          <p:spTgt spid="35"/>
                                        </p:tgtEl>
                                        <p:attrNameLst>
                                          <p:attrName>ppt_h</p:attrName>
                                        </p:attrNameLst>
                                      </p:cBhvr>
                                      <p:tavLst>
                                        <p:tav tm="0">
                                          <p:val>
                                            <p:strVal val="2/3*#ppt_h"/>
                                          </p:val>
                                        </p:tav>
                                        <p:tav tm="100000">
                                          <p:val>
                                            <p:strVal val="#ppt_h"/>
                                          </p:val>
                                        </p:tav>
                                      </p:tavLst>
                                    </p:anim>
                                  </p:childTnLst>
                                </p:cTn>
                              </p:par>
                              <p:par>
                                <p:cTn id="433" presetID="23" presetClass="entr" presetSubtype="272" fill="hold" grpId="2" nodeType="withEffect">
                                  <p:stCondLst>
                                    <p:cond delay="0"/>
                                  </p:stCondLst>
                                  <p:childTnLst>
                                    <p:set>
                                      <p:cBhvr>
                                        <p:cTn id="434" dur="1" fill="hold">
                                          <p:stCondLst>
                                            <p:cond delay="0"/>
                                          </p:stCondLst>
                                        </p:cTn>
                                        <p:tgtEl>
                                          <p:spTgt spid="36"/>
                                        </p:tgtEl>
                                        <p:attrNameLst>
                                          <p:attrName>style.visibility</p:attrName>
                                        </p:attrNameLst>
                                      </p:cBhvr>
                                      <p:to>
                                        <p:strVal val="visible"/>
                                      </p:to>
                                    </p:set>
                                    <p:anim calcmode="lin" valueType="num">
                                      <p:cBhvr>
                                        <p:cTn id="435" dur="3000" fill="hold"/>
                                        <p:tgtEl>
                                          <p:spTgt spid="36"/>
                                        </p:tgtEl>
                                        <p:attrNameLst>
                                          <p:attrName>ppt_w</p:attrName>
                                        </p:attrNameLst>
                                      </p:cBhvr>
                                      <p:tavLst>
                                        <p:tav tm="0">
                                          <p:val>
                                            <p:strVal val="2/3*#ppt_w"/>
                                          </p:val>
                                        </p:tav>
                                        <p:tav tm="100000">
                                          <p:val>
                                            <p:strVal val="#ppt_w"/>
                                          </p:val>
                                        </p:tav>
                                      </p:tavLst>
                                    </p:anim>
                                    <p:anim calcmode="lin" valueType="num">
                                      <p:cBhvr>
                                        <p:cTn id="436" dur="3000" fill="hold"/>
                                        <p:tgtEl>
                                          <p:spTgt spid="36"/>
                                        </p:tgtEl>
                                        <p:attrNameLst>
                                          <p:attrName>ppt_h</p:attrName>
                                        </p:attrNameLst>
                                      </p:cBhvr>
                                      <p:tavLst>
                                        <p:tav tm="0">
                                          <p:val>
                                            <p:strVal val="2/3*#ppt_h"/>
                                          </p:val>
                                        </p:tav>
                                        <p:tav tm="100000">
                                          <p:val>
                                            <p:strVal val="#ppt_h"/>
                                          </p:val>
                                        </p:tav>
                                      </p:tavLst>
                                    </p:anim>
                                  </p:childTnLst>
                                </p:cTn>
                              </p:par>
                              <p:par>
                                <p:cTn id="437" presetID="23" presetClass="entr" presetSubtype="272" fill="hold" grpId="2"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p:cTn id="439" dur="3000" fill="hold"/>
                                        <p:tgtEl>
                                          <p:spTgt spid="37"/>
                                        </p:tgtEl>
                                        <p:attrNameLst>
                                          <p:attrName>ppt_w</p:attrName>
                                        </p:attrNameLst>
                                      </p:cBhvr>
                                      <p:tavLst>
                                        <p:tav tm="0">
                                          <p:val>
                                            <p:strVal val="2/3*#ppt_w"/>
                                          </p:val>
                                        </p:tav>
                                        <p:tav tm="100000">
                                          <p:val>
                                            <p:strVal val="#ppt_w"/>
                                          </p:val>
                                        </p:tav>
                                      </p:tavLst>
                                    </p:anim>
                                    <p:anim calcmode="lin" valueType="num">
                                      <p:cBhvr>
                                        <p:cTn id="440" dur="3000" fill="hold"/>
                                        <p:tgtEl>
                                          <p:spTgt spid="37"/>
                                        </p:tgtEl>
                                        <p:attrNameLst>
                                          <p:attrName>ppt_h</p:attrName>
                                        </p:attrNameLst>
                                      </p:cBhvr>
                                      <p:tavLst>
                                        <p:tav tm="0">
                                          <p:val>
                                            <p:strVal val="2/3*#ppt_h"/>
                                          </p:val>
                                        </p:tav>
                                        <p:tav tm="100000">
                                          <p:val>
                                            <p:strVal val="#ppt_h"/>
                                          </p:val>
                                        </p:tav>
                                      </p:tavLst>
                                    </p:anim>
                                  </p:childTnLst>
                                </p:cTn>
                              </p:par>
                              <p:par>
                                <p:cTn id="441" presetID="23" presetClass="entr" presetSubtype="272" fill="hold" grpId="2" nodeType="withEffect">
                                  <p:stCondLst>
                                    <p:cond delay="0"/>
                                  </p:stCondLst>
                                  <p:childTnLst>
                                    <p:set>
                                      <p:cBhvr>
                                        <p:cTn id="442" dur="1" fill="hold">
                                          <p:stCondLst>
                                            <p:cond delay="0"/>
                                          </p:stCondLst>
                                        </p:cTn>
                                        <p:tgtEl>
                                          <p:spTgt spid="38"/>
                                        </p:tgtEl>
                                        <p:attrNameLst>
                                          <p:attrName>style.visibility</p:attrName>
                                        </p:attrNameLst>
                                      </p:cBhvr>
                                      <p:to>
                                        <p:strVal val="visible"/>
                                      </p:to>
                                    </p:set>
                                    <p:anim calcmode="lin" valueType="num">
                                      <p:cBhvr>
                                        <p:cTn id="443" dur="3000" fill="hold"/>
                                        <p:tgtEl>
                                          <p:spTgt spid="38"/>
                                        </p:tgtEl>
                                        <p:attrNameLst>
                                          <p:attrName>ppt_w</p:attrName>
                                        </p:attrNameLst>
                                      </p:cBhvr>
                                      <p:tavLst>
                                        <p:tav tm="0">
                                          <p:val>
                                            <p:strVal val="2/3*#ppt_w"/>
                                          </p:val>
                                        </p:tav>
                                        <p:tav tm="100000">
                                          <p:val>
                                            <p:strVal val="#ppt_w"/>
                                          </p:val>
                                        </p:tav>
                                      </p:tavLst>
                                    </p:anim>
                                    <p:anim calcmode="lin" valueType="num">
                                      <p:cBhvr>
                                        <p:cTn id="444" dur="3000" fill="hold"/>
                                        <p:tgtEl>
                                          <p:spTgt spid="38"/>
                                        </p:tgtEl>
                                        <p:attrNameLst>
                                          <p:attrName>ppt_h</p:attrName>
                                        </p:attrNameLst>
                                      </p:cBhvr>
                                      <p:tavLst>
                                        <p:tav tm="0">
                                          <p:val>
                                            <p:strVal val="2/3*#ppt_h"/>
                                          </p:val>
                                        </p:tav>
                                        <p:tav tm="100000">
                                          <p:val>
                                            <p:strVal val="#ppt_h"/>
                                          </p:val>
                                        </p:tav>
                                      </p:tavLst>
                                    </p:anim>
                                  </p:childTnLst>
                                </p:cTn>
                              </p:par>
                              <p:par>
                                <p:cTn id="445" presetID="23" presetClass="entr" presetSubtype="272" fill="hold" grpId="2" nodeType="withEffect">
                                  <p:stCondLst>
                                    <p:cond delay="0"/>
                                  </p:stCondLst>
                                  <p:childTnLst>
                                    <p:set>
                                      <p:cBhvr>
                                        <p:cTn id="446" dur="1" fill="hold">
                                          <p:stCondLst>
                                            <p:cond delay="0"/>
                                          </p:stCondLst>
                                        </p:cTn>
                                        <p:tgtEl>
                                          <p:spTgt spid="39"/>
                                        </p:tgtEl>
                                        <p:attrNameLst>
                                          <p:attrName>style.visibility</p:attrName>
                                        </p:attrNameLst>
                                      </p:cBhvr>
                                      <p:to>
                                        <p:strVal val="visible"/>
                                      </p:to>
                                    </p:set>
                                    <p:anim calcmode="lin" valueType="num">
                                      <p:cBhvr>
                                        <p:cTn id="447" dur="3000" fill="hold"/>
                                        <p:tgtEl>
                                          <p:spTgt spid="39"/>
                                        </p:tgtEl>
                                        <p:attrNameLst>
                                          <p:attrName>ppt_w</p:attrName>
                                        </p:attrNameLst>
                                      </p:cBhvr>
                                      <p:tavLst>
                                        <p:tav tm="0">
                                          <p:val>
                                            <p:strVal val="2/3*#ppt_w"/>
                                          </p:val>
                                        </p:tav>
                                        <p:tav tm="100000">
                                          <p:val>
                                            <p:strVal val="#ppt_w"/>
                                          </p:val>
                                        </p:tav>
                                      </p:tavLst>
                                    </p:anim>
                                    <p:anim calcmode="lin" valueType="num">
                                      <p:cBhvr>
                                        <p:cTn id="448" dur="3000" fill="hold"/>
                                        <p:tgtEl>
                                          <p:spTgt spid="39"/>
                                        </p:tgtEl>
                                        <p:attrNameLst>
                                          <p:attrName>ppt_h</p:attrName>
                                        </p:attrNameLst>
                                      </p:cBhvr>
                                      <p:tavLst>
                                        <p:tav tm="0">
                                          <p:val>
                                            <p:strVal val="2/3*#ppt_h"/>
                                          </p:val>
                                        </p:tav>
                                        <p:tav tm="100000">
                                          <p:val>
                                            <p:strVal val="#ppt_h"/>
                                          </p:val>
                                        </p:tav>
                                      </p:tavLst>
                                    </p:anim>
                                  </p:childTnLst>
                                </p:cTn>
                              </p:par>
                              <p:par>
                                <p:cTn id="449" presetID="23" presetClass="entr" presetSubtype="272" fill="hold" grpId="2" nodeType="withEffect">
                                  <p:stCondLst>
                                    <p:cond delay="0"/>
                                  </p:stCondLst>
                                  <p:childTnLst>
                                    <p:set>
                                      <p:cBhvr>
                                        <p:cTn id="450" dur="1" fill="hold">
                                          <p:stCondLst>
                                            <p:cond delay="0"/>
                                          </p:stCondLst>
                                        </p:cTn>
                                        <p:tgtEl>
                                          <p:spTgt spid="40"/>
                                        </p:tgtEl>
                                        <p:attrNameLst>
                                          <p:attrName>style.visibility</p:attrName>
                                        </p:attrNameLst>
                                      </p:cBhvr>
                                      <p:to>
                                        <p:strVal val="visible"/>
                                      </p:to>
                                    </p:set>
                                    <p:anim calcmode="lin" valueType="num">
                                      <p:cBhvr>
                                        <p:cTn id="451" dur="3000" fill="hold"/>
                                        <p:tgtEl>
                                          <p:spTgt spid="40"/>
                                        </p:tgtEl>
                                        <p:attrNameLst>
                                          <p:attrName>ppt_w</p:attrName>
                                        </p:attrNameLst>
                                      </p:cBhvr>
                                      <p:tavLst>
                                        <p:tav tm="0">
                                          <p:val>
                                            <p:strVal val="2/3*#ppt_w"/>
                                          </p:val>
                                        </p:tav>
                                        <p:tav tm="100000">
                                          <p:val>
                                            <p:strVal val="#ppt_w"/>
                                          </p:val>
                                        </p:tav>
                                      </p:tavLst>
                                    </p:anim>
                                    <p:anim calcmode="lin" valueType="num">
                                      <p:cBhvr>
                                        <p:cTn id="452" dur="3000" fill="hold"/>
                                        <p:tgtEl>
                                          <p:spTgt spid="40"/>
                                        </p:tgtEl>
                                        <p:attrNameLst>
                                          <p:attrName>ppt_h</p:attrName>
                                        </p:attrNameLst>
                                      </p:cBhvr>
                                      <p:tavLst>
                                        <p:tav tm="0">
                                          <p:val>
                                            <p:strVal val="2/3*#ppt_h"/>
                                          </p:val>
                                        </p:tav>
                                        <p:tav tm="100000">
                                          <p:val>
                                            <p:strVal val="#ppt_h"/>
                                          </p:val>
                                        </p:tav>
                                      </p:tavLst>
                                    </p:anim>
                                  </p:childTnLst>
                                </p:cTn>
                              </p:par>
                              <p:par>
                                <p:cTn id="453" presetID="23" presetClass="entr" presetSubtype="272" fill="hold" grpId="2" nodeType="withEffect">
                                  <p:stCondLst>
                                    <p:cond delay="0"/>
                                  </p:stCondLst>
                                  <p:childTnLst>
                                    <p:set>
                                      <p:cBhvr>
                                        <p:cTn id="454" dur="1" fill="hold">
                                          <p:stCondLst>
                                            <p:cond delay="0"/>
                                          </p:stCondLst>
                                        </p:cTn>
                                        <p:tgtEl>
                                          <p:spTgt spid="41"/>
                                        </p:tgtEl>
                                        <p:attrNameLst>
                                          <p:attrName>style.visibility</p:attrName>
                                        </p:attrNameLst>
                                      </p:cBhvr>
                                      <p:to>
                                        <p:strVal val="visible"/>
                                      </p:to>
                                    </p:set>
                                    <p:anim calcmode="lin" valueType="num">
                                      <p:cBhvr>
                                        <p:cTn id="455" dur="3000" fill="hold"/>
                                        <p:tgtEl>
                                          <p:spTgt spid="41"/>
                                        </p:tgtEl>
                                        <p:attrNameLst>
                                          <p:attrName>ppt_w</p:attrName>
                                        </p:attrNameLst>
                                      </p:cBhvr>
                                      <p:tavLst>
                                        <p:tav tm="0">
                                          <p:val>
                                            <p:strVal val="2/3*#ppt_w"/>
                                          </p:val>
                                        </p:tav>
                                        <p:tav tm="100000">
                                          <p:val>
                                            <p:strVal val="#ppt_w"/>
                                          </p:val>
                                        </p:tav>
                                      </p:tavLst>
                                    </p:anim>
                                    <p:anim calcmode="lin" valueType="num">
                                      <p:cBhvr>
                                        <p:cTn id="456" dur="3000" fill="hold"/>
                                        <p:tgtEl>
                                          <p:spTgt spid="41"/>
                                        </p:tgtEl>
                                        <p:attrNameLst>
                                          <p:attrName>ppt_h</p:attrName>
                                        </p:attrNameLst>
                                      </p:cBhvr>
                                      <p:tavLst>
                                        <p:tav tm="0">
                                          <p:val>
                                            <p:strVal val="2/3*#ppt_h"/>
                                          </p:val>
                                        </p:tav>
                                        <p:tav tm="100000">
                                          <p:val>
                                            <p:strVal val="#ppt_h"/>
                                          </p:val>
                                        </p:tav>
                                      </p:tavLst>
                                    </p:anim>
                                  </p:childTnLst>
                                </p:cTn>
                              </p:par>
                              <p:par>
                                <p:cTn id="457" presetID="23" presetClass="entr" presetSubtype="272" fill="hold" grpId="2" nodeType="withEffect">
                                  <p:stCondLst>
                                    <p:cond delay="0"/>
                                  </p:stCondLst>
                                  <p:childTnLst>
                                    <p:set>
                                      <p:cBhvr>
                                        <p:cTn id="458" dur="1" fill="hold">
                                          <p:stCondLst>
                                            <p:cond delay="0"/>
                                          </p:stCondLst>
                                        </p:cTn>
                                        <p:tgtEl>
                                          <p:spTgt spid="42"/>
                                        </p:tgtEl>
                                        <p:attrNameLst>
                                          <p:attrName>style.visibility</p:attrName>
                                        </p:attrNameLst>
                                      </p:cBhvr>
                                      <p:to>
                                        <p:strVal val="visible"/>
                                      </p:to>
                                    </p:set>
                                    <p:anim calcmode="lin" valueType="num">
                                      <p:cBhvr>
                                        <p:cTn id="459" dur="3000" fill="hold"/>
                                        <p:tgtEl>
                                          <p:spTgt spid="42"/>
                                        </p:tgtEl>
                                        <p:attrNameLst>
                                          <p:attrName>ppt_w</p:attrName>
                                        </p:attrNameLst>
                                      </p:cBhvr>
                                      <p:tavLst>
                                        <p:tav tm="0">
                                          <p:val>
                                            <p:strVal val="2/3*#ppt_w"/>
                                          </p:val>
                                        </p:tav>
                                        <p:tav tm="100000">
                                          <p:val>
                                            <p:strVal val="#ppt_w"/>
                                          </p:val>
                                        </p:tav>
                                      </p:tavLst>
                                    </p:anim>
                                    <p:anim calcmode="lin" valueType="num">
                                      <p:cBhvr>
                                        <p:cTn id="460" dur="3000" fill="hold"/>
                                        <p:tgtEl>
                                          <p:spTgt spid="42"/>
                                        </p:tgtEl>
                                        <p:attrNameLst>
                                          <p:attrName>ppt_h</p:attrName>
                                        </p:attrNameLst>
                                      </p:cBhvr>
                                      <p:tavLst>
                                        <p:tav tm="0">
                                          <p:val>
                                            <p:strVal val="2/3*#ppt_h"/>
                                          </p:val>
                                        </p:tav>
                                        <p:tav tm="100000">
                                          <p:val>
                                            <p:strVal val="#ppt_h"/>
                                          </p:val>
                                        </p:tav>
                                      </p:tavLst>
                                    </p:anim>
                                  </p:childTnLst>
                                </p:cTn>
                              </p:par>
                              <p:par>
                                <p:cTn id="461" presetID="23" presetClass="entr" presetSubtype="272" fill="hold" grpId="2" nodeType="withEffect">
                                  <p:stCondLst>
                                    <p:cond delay="0"/>
                                  </p:stCondLst>
                                  <p:childTnLst>
                                    <p:set>
                                      <p:cBhvr>
                                        <p:cTn id="462" dur="1" fill="hold">
                                          <p:stCondLst>
                                            <p:cond delay="0"/>
                                          </p:stCondLst>
                                        </p:cTn>
                                        <p:tgtEl>
                                          <p:spTgt spid="43"/>
                                        </p:tgtEl>
                                        <p:attrNameLst>
                                          <p:attrName>style.visibility</p:attrName>
                                        </p:attrNameLst>
                                      </p:cBhvr>
                                      <p:to>
                                        <p:strVal val="visible"/>
                                      </p:to>
                                    </p:set>
                                    <p:anim calcmode="lin" valueType="num">
                                      <p:cBhvr>
                                        <p:cTn id="463" dur="3000" fill="hold"/>
                                        <p:tgtEl>
                                          <p:spTgt spid="43"/>
                                        </p:tgtEl>
                                        <p:attrNameLst>
                                          <p:attrName>ppt_w</p:attrName>
                                        </p:attrNameLst>
                                      </p:cBhvr>
                                      <p:tavLst>
                                        <p:tav tm="0">
                                          <p:val>
                                            <p:strVal val="2/3*#ppt_w"/>
                                          </p:val>
                                        </p:tav>
                                        <p:tav tm="100000">
                                          <p:val>
                                            <p:strVal val="#ppt_w"/>
                                          </p:val>
                                        </p:tav>
                                      </p:tavLst>
                                    </p:anim>
                                    <p:anim calcmode="lin" valueType="num">
                                      <p:cBhvr>
                                        <p:cTn id="464" dur="3000" fill="hold"/>
                                        <p:tgtEl>
                                          <p:spTgt spid="43"/>
                                        </p:tgtEl>
                                        <p:attrNameLst>
                                          <p:attrName>ppt_h</p:attrName>
                                        </p:attrNameLst>
                                      </p:cBhvr>
                                      <p:tavLst>
                                        <p:tav tm="0">
                                          <p:val>
                                            <p:strVal val="2/3*#ppt_h"/>
                                          </p:val>
                                        </p:tav>
                                        <p:tav tm="100000">
                                          <p:val>
                                            <p:strVal val="#ppt_h"/>
                                          </p:val>
                                        </p:tav>
                                      </p:tavLst>
                                    </p:anim>
                                  </p:childTnLst>
                                </p:cTn>
                              </p:par>
                              <p:par>
                                <p:cTn id="465" presetID="23" presetClass="entr" presetSubtype="272" fill="hold" grpId="2" nodeType="withEffect">
                                  <p:stCondLst>
                                    <p:cond delay="0"/>
                                  </p:stCondLst>
                                  <p:childTnLst>
                                    <p:set>
                                      <p:cBhvr>
                                        <p:cTn id="466" dur="1" fill="hold">
                                          <p:stCondLst>
                                            <p:cond delay="0"/>
                                          </p:stCondLst>
                                        </p:cTn>
                                        <p:tgtEl>
                                          <p:spTgt spid="44"/>
                                        </p:tgtEl>
                                        <p:attrNameLst>
                                          <p:attrName>style.visibility</p:attrName>
                                        </p:attrNameLst>
                                      </p:cBhvr>
                                      <p:to>
                                        <p:strVal val="visible"/>
                                      </p:to>
                                    </p:set>
                                    <p:anim calcmode="lin" valueType="num">
                                      <p:cBhvr>
                                        <p:cTn id="467" dur="3000" fill="hold"/>
                                        <p:tgtEl>
                                          <p:spTgt spid="44"/>
                                        </p:tgtEl>
                                        <p:attrNameLst>
                                          <p:attrName>ppt_w</p:attrName>
                                        </p:attrNameLst>
                                      </p:cBhvr>
                                      <p:tavLst>
                                        <p:tav tm="0">
                                          <p:val>
                                            <p:strVal val="2/3*#ppt_w"/>
                                          </p:val>
                                        </p:tav>
                                        <p:tav tm="100000">
                                          <p:val>
                                            <p:strVal val="#ppt_w"/>
                                          </p:val>
                                        </p:tav>
                                      </p:tavLst>
                                    </p:anim>
                                    <p:anim calcmode="lin" valueType="num">
                                      <p:cBhvr>
                                        <p:cTn id="468" dur="3000" fill="hold"/>
                                        <p:tgtEl>
                                          <p:spTgt spid="44"/>
                                        </p:tgtEl>
                                        <p:attrNameLst>
                                          <p:attrName>ppt_h</p:attrName>
                                        </p:attrNameLst>
                                      </p:cBhvr>
                                      <p:tavLst>
                                        <p:tav tm="0">
                                          <p:val>
                                            <p:strVal val="2/3*#ppt_h"/>
                                          </p:val>
                                        </p:tav>
                                        <p:tav tm="100000">
                                          <p:val>
                                            <p:strVal val="#ppt_h"/>
                                          </p:val>
                                        </p:tav>
                                      </p:tavLst>
                                    </p:anim>
                                  </p:childTnLst>
                                </p:cTn>
                              </p:par>
                              <p:par>
                                <p:cTn id="469" presetID="23" presetClass="entr" presetSubtype="272" fill="hold" grpId="2" nodeType="withEffect">
                                  <p:stCondLst>
                                    <p:cond delay="0"/>
                                  </p:stCondLst>
                                  <p:childTnLst>
                                    <p:set>
                                      <p:cBhvr>
                                        <p:cTn id="470" dur="1" fill="hold">
                                          <p:stCondLst>
                                            <p:cond delay="0"/>
                                          </p:stCondLst>
                                        </p:cTn>
                                        <p:tgtEl>
                                          <p:spTgt spid="45"/>
                                        </p:tgtEl>
                                        <p:attrNameLst>
                                          <p:attrName>style.visibility</p:attrName>
                                        </p:attrNameLst>
                                      </p:cBhvr>
                                      <p:to>
                                        <p:strVal val="visible"/>
                                      </p:to>
                                    </p:set>
                                    <p:anim calcmode="lin" valueType="num">
                                      <p:cBhvr>
                                        <p:cTn id="471" dur="3000" fill="hold"/>
                                        <p:tgtEl>
                                          <p:spTgt spid="45"/>
                                        </p:tgtEl>
                                        <p:attrNameLst>
                                          <p:attrName>ppt_w</p:attrName>
                                        </p:attrNameLst>
                                      </p:cBhvr>
                                      <p:tavLst>
                                        <p:tav tm="0">
                                          <p:val>
                                            <p:strVal val="2/3*#ppt_w"/>
                                          </p:val>
                                        </p:tav>
                                        <p:tav tm="100000">
                                          <p:val>
                                            <p:strVal val="#ppt_w"/>
                                          </p:val>
                                        </p:tav>
                                      </p:tavLst>
                                    </p:anim>
                                    <p:anim calcmode="lin" valueType="num">
                                      <p:cBhvr>
                                        <p:cTn id="472" dur="3000" fill="hold"/>
                                        <p:tgtEl>
                                          <p:spTgt spid="45"/>
                                        </p:tgtEl>
                                        <p:attrNameLst>
                                          <p:attrName>ppt_h</p:attrName>
                                        </p:attrNameLst>
                                      </p:cBhvr>
                                      <p:tavLst>
                                        <p:tav tm="0">
                                          <p:val>
                                            <p:strVal val="2/3*#ppt_h"/>
                                          </p:val>
                                        </p:tav>
                                        <p:tav tm="100000">
                                          <p:val>
                                            <p:strVal val="#ppt_h"/>
                                          </p:val>
                                        </p:tav>
                                      </p:tavLst>
                                    </p:anim>
                                  </p:childTnLst>
                                </p:cTn>
                              </p:par>
                              <p:par>
                                <p:cTn id="473" presetID="23" presetClass="entr" presetSubtype="272" fill="hold" grpId="2" nodeType="withEffect">
                                  <p:stCondLst>
                                    <p:cond delay="0"/>
                                  </p:stCondLst>
                                  <p:childTnLst>
                                    <p:set>
                                      <p:cBhvr>
                                        <p:cTn id="474" dur="1" fill="hold">
                                          <p:stCondLst>
                                            <p:cond delay="0"/>
                                          </p:stCondLst>
                                        </p:cTn>
                                        <p:tgtEl>
                                          <p:spTgt spid="46"/>
                                        </p:tgtEl>
                                        <p:attrNameLst>
                                          <p:attrName>style.visibility</p:attrName>
                                        </p:attrNameLst>
                                      </p:cBhvr>
                                      <p:to>
                                        <p:strVal val="visible"/>
                                      </p:to>
                                    </p:set>
                                    <p:anim calcmode="lin" valueType="num">
                                      <p:cBhvr>
                                        <p:cTn id="475" dur="3000" fill="hold"/>
                                        <p:tgtEl>
                                          <p:spTgt spid="46"/>
                                        </p:tgtEl>
                                        <p:attrNameLst>
                                          <p:attrName>ppt_w</p:attrName>
                                        </p:attrNameLst>
                                      </p:cBhvr>
                                      <p:tavLst>
                                        <p:tav tm="0">
                                          <p:val>
                                            <p:strVal val="2/3*#ppt_w"/>
                                          </p:val>
                                        </p:tav>
                                        <p:tav tm="100000">
                                          <p:val>
                                            <p:strVal val="#ppt_w"/>
                                          </p:val>
                                        </p:tav>
                                      </p:tavLst>
                                    </p:anim>
                                    <p:anim calcmode="lin" valueType="num">
                                      <p:cBhvr>
                                        <p:cTn id="476" dur="3000" fill="hold"/>
                                        <p:tgtEl>
                                          <p:spTgt spid="46"/>
                                        </p:tgtEl>
                                        <p:attrNameLst>
                                          <p:attrName>ppt_h</p:attrName>
                                        </p:attrNameLst>
                                      </p:cBhvr>
                                      <p:tavLst>
                                        <p:tav tm="0">
                                          <p:val>
                                            <p:strVal val="2/3*#ppt_h"/>
                                          </p:val>
                                        </p:tav>
                                        <p:tav tm="100000">
                                          <p:val>
                                            <p:strVal val="#ppt_h"/>
                                          </p:val>
                                        </p:tav>
                                      </p:tavLst>
                                    </p:anim>
                                  </p:childTnLst>
                                </p:cTn>
                              </p:par>
                              <p:par>
                                <p:cTn id="477" presetID="23" presetClass="entr" presetSubtype="272" fill="hold" grpId="2" nodeType="withEffect">
                                  <p:stCondLst>
                                    <p:cond delay="0"/>
                                  </p:stCondLst>
                                  <p:childTnLst>
                                    <p:set>
                                      <p:cBhvr>
                                        <p:cTn id="478" dur="1" fill="hold">
                                          <p:stCondLst>
                                            <p:cond delay="0"/>
                                          </p:stCondLst>
                                        </p:cTn>
                                        <p:tgtEl>
                                          <p:spTgt spid="47"/>
                                        </p:tgtEl>
                                        <p:attrNameLst>
                                          <p:attrName>style.visibility</p:attrName>
                                        </p:attrNameLst>
                                      </p:cBhvr>
                                      <p:to>
                                        <p:strVal val="visible"/>
                                      </p:to>
                                    </p:set>
                                    <p:anim calcmode="lin" valueType="num">
                                      <p:cBhvr>
                                        <p:cTn id="479" dur="3000" fill="hold"/>
                                        <p:tgtEl>
                                          <p:spTgt spid="47"/>
                                        </p:tgtEl>
                                        <p:attrNameLst>
                                          <p:attrName>ppt_w</p:attrName>
                                        </p:attrNameLst>
                                      </p:cBhvr>
                                      <p:tavLst>
                                        <p:tav tm="0">
                                          <p:val>
                                            <p:strVal val="2/3*#ppt_w"/>
                                          </p:val>
                                        </p:tav>
                                        <p:tav tm="100000">
                                          <p:val>
                                            <p:strVal val="#ppt_w"/>
                                          </p:val>
                                        </p:tav>
                                      </p:tavLst>
                                    </p:anim>
                                    <p:anim calcmode="lin" valueType="num">
                                      <p:cBhvr>
                                        <p:cTn id="480" dur="3000" fill="hold"/>
                                        <p:tgtEl>
                                          <p:spTgt spid="47"/>
                                        </p:tgtEl>
                                        <p:attrNameLst>
                                          <p:attrName>ppt_h</p:attrName>
                                        </p:attrNameLst>
                                      </p:cBhvr>
                                      <p:tavLst>
                                        <p:tav tm="0">
                                          <p:val>
                                            <p:strVal val="2/3*#ppt_h"/>
                                          </p:val>
                                        </p:tav>
                                        <p:tav tm="100000">
                                          <p:val>
                                            <p:strVal val="#ppt_h"/>
                                          </p:val>
                                        </p:tav>
                                      </p:tavLst>
                                    </p:anim>
                                  </p:childTnLst>
                                </p:cTn>
                              </p:par>
                            </p:childTnLst>
                          </p:cTn>
                        </p:par>
                        <p:par>
                          <p:cTn id="481" fill="hold">
                            <p:stCondLst>
                              <p:cond delay="3000"/>
                            </p:stCondLst>
                            <p:childTnLst>
                              <p:par>
                                <p:cTn id="482" presetID="2" presetClass="exit" presetSubtype="2" fill="hold" grpId="3" nodeType="afterEffect">
                                  <p:stCondLst>
                                    <p:cond delay="0"/>
                                  </p:stCondLst>
                                  <p:childTnLst>
                                    <p:anim calcmode="lin" valueType="num">
                                      <p:cBhvr additive="base">
                                        <p:cTn id="483" dur="3000"/>
                                        <p:tgtEl>
                                          <p:spTgt spid="5"/>
                                        </p:tgtEl>
                                        <p:attrNameLst>
                                          <p:attrName>ppt_x</p:attrName>
                                        </p:attrNameLst>
                                      </p:cBhvr>
                                      <p:tavLst>
                                        <p:tav tm="0">
                                          <p:val>
                                            <p:strVal val="ppt_x"/>
                                          </p:val>
                                        </p:tav>
                                        <p:tav tm="100000">
                                          <p:val>
                                            <p:strVal val="1+ppt_w/2"/>
                                          </p:val>
                                        </p:tav>
                                      </p:tavLst>
                                    </p:anim>
                                    <p:anim calcmode="lin" valueType="num">
                                      <p:cBhvr additive="base">
                                        <p:cTn id="484" dur="3000"/>
                                        <p:tgtEl>
                                          <p:spTgt spid="5"/>
                                        </p:tgtEl>
                                        <p:attrNameLst>
                                          <p:attrName>ppt_y</p:attrName>
                                        </p:attrNameLst>
                                      </p:cBhvr>
                                      <p:tavLst>
                                        <p:tav tm="0">
                                          <p:val>
                                            <p:strVal val="ppt_y"/>
                                          </p:val>
                                        </p:tav>
                                        <p:tav tm="100000">
                                          <p:val>
                                            <p:strVal val="ppt_y"/>
                                          </p:val>
                                        </p:tav>
                                      </p:tavLst>
                                    </p:anim>
                                    <p:set>
                                      <p:cBhvr>
                                        <p:cTn id="485" dur="1" fill="hold">
                                          <p:stCondLst>
                                            <p:cond delay="2999"/>
                                          </p:stCondLst>
                                        </p:cTn>
                                        <p:tgtEl>
                                          <p:spTgt spid="5"/>
                                        </p:tgtEl>
                                        <p:attrNameLst>
                                          <p:attrName>style.visibility</p:attrName>
                                        </p:attrNameLst>
                                      </p:cBhvr>
                                      <p:to>
                                        <p:strVal val="hidden"/>
                                      </p:to>
                                    </p:set>
                                  </p:childTnLst>
                                </p:cTn>
                              </p:par>
                              <p:par>
                                <p:cTn id="486" presetID="2" presetClass="exit" presetSubtype="8" fill="hold" grpId="3" nodeType="withEffect">
                                  <p:stCondLst>
                                    <p:cond delay="0"/>
                                  </p:stCondLst>
                                  <p:childTnLst>
                                    <p:anim calcmode="lin" valueType="num">
                                      <p:cBhvr additive="base">
                                        <p:cTn id="487" dur="3000"/>
                                        <p:tgtEl>
                                          <p:spTgt spid="6"/>
                                        </p:tgtEl>
                                        <p:attrNameLst>
                                          <p:attrName>ppt_x</p:attrName>
                                        </p:attrNameLst>
                                      </p:cBhvr>
                                      <p:tavLst>
                                        <p:tav tm="0">
                                          <p:val>
                                            <p:strVal val="ppt_x"/>
                                          </p:val>
                                        </p:tav>
                                        <p:tav tm="100000">
                                          <p:val>
                                            <p:strVal val="0-ppt_w/2"/>
                                          </p:val>
                                        </p:tav>
                                      </p:tavLst>
                                    </p:anim>
                                    <p:anim calcmode="lin" valueType="num">
                                      <p:cBhvr additive="base">
                                        <p:cTn id="488" dur="3000"/>
                                        <p:tgtEl>
                                          <p:spTgt spid="6"/>
                                        </p:tgtEl>
                                        <p:attrNameLst>
                                          <p:attrName>ppt_y</p:attrName>
                                        </p:attrNameLst>
                                      </p:cBhvr>
                                      <p:tavLst>
                                        <p:tav tm="0">
                                          <p:val>
                                            <p:strVal val="ppt_y"/>
                                          </p:val>
                                        </p:tav>
                                        <p:tav tm="100000">
                                          <p:val>
                                            <p:strVal val="ppt_y"/>
                                          </p:val>
                                        </p:tav>
                                      </p:tavLst>
                                    </p:anim>
                                    <p:set>
                                      <p:cBhvr>
                                        <p:cTn id="489" dur="1" fill="hold">
                                          <p:stCondLst>
                                            <p:cond delay="2999"/>
                                          </p:stCondLst>
                                        </p:cTn>
                                        <p:tgtEl>
                                          <p:spTgt spid="6"/>
                                        </p:tgtEl>
                                        <p:attrNameLst>
                                          <p:attrName>style.visibility</p:attrName>
                                        </p:attrNameLst>
                                      </p:cBhvr>
                                      <p:to>
                                        <p:strVal val="hidden"/>
                                      </p:to>
                                    </p:set>
                                  </p:childTnLst>
                                </p:cTn>
                              </p:par>
                              <p:par>
                                <p:cTn id="490" presetID="2" presetClass="exit" presetSubtype="2" fill="hold" grpId="3" nodeType="withEffect">
                                  <p:stCondLst>
                                    <p:cond delay="0"/>
                                  </p:stCondLst>
                                  <p:childTnLst>
                                    <p:anim calcmode="lin" valueType="num">
                                      <p:cBhvr additive="base">
                                        <p:cTn id="491" dur="3000"/>
                                        <p:tgtEl>
                                          <p:spTgt spid="7"/>
                                        </p:tgtEl>
                                        <p:attrNameLst>
                                          <p:attrName>ppt_x</p:attrName>
                                        </p:attrNameLst>
                                      </p:cBhvr>
                                      <p:tavLst>
                                        <p:tav tm="0">
                                          <p:val>
                                            <p:strVal val="ppt_x"/>
                                          </p:val>
                                        </p:tav>
                                        <p:tav tm="100000">
                                          <p:val>
                                            <p:strVal val="1+ppt_w/2"/>
                                          </p:val>
                                        </p:tav>
                                      </p:tavLst>
                                    </p:anim>
                                    <p:anim calcmode="lin" valueType="num">
                                      <p:cBhvr additive="base">
                                        <p:cTn id="492" dur="3000"/>
                                        <p:tgtEl>
                                          <p:spTgt spid="7"/>
                                        </p:tgtEl>
                                        <p:attrNameLst>
                                          <p:attrName>ppt_y</p:attrName>
                                        </p:attrNameLst>
                                      </p:cBhvr>
                                      <p:tavLst>
                                        <p:tav tm="0">
                                          <p:val>
                                            <p:strVal val="ppt_y"/>
                                          </p:val>
                                        </p:tav>
                                        <p:tav tm="100000">
                                          <p:val>
                                            <p:strVal val="ppt_y"/>
                                          </p:val>
                                        </p:tav>
                                      </p:tavLst>
                                    </p:anim>
                                    <p:set>
                                      <p:cBhvr>
                                        <p:cTn id="493" dur="1" fill="hold">
                                          <p:stCondLst>
                                            <p:cond delay="2999"/>
                                          </p:stCondLst>
                                        </p:cTn>
                                        <p:tgtEl>
                                          <p:spTgt spid="7"/>
                                        </p:tgtEl>
                                        <p:attrNameLst>
                                          <p:attrName>style.visibility</p:attrName>
                                        </p:attrNameLst>
                                      </p:cBhvr>
                                      <p:to>
                                        <p:strVal val="hidden"/>
                                      </p:to>
                                    </p:set>
                                  </p:childTnLst>
                                </p:cTn>
                              </p:par>
                              <p:par>
                                <p:cTn id="494" presetID="2" presetClass="exit" presetSubtype="8" fill="hold" grpId="3" nodeType="withEffect">
                                  <p:stCondLst>
                                    <p:cond delay="0"/>
                                  </p:stCondLst>
                                  <p:childTnLst>
                                    <p:anim calcmode="lin" valueType="num">
                                      <p:cBhvr additive="base">
                                        <p:cTn id="495" dur="3000"/>
                                        <p:tgtEl>
                                          <p:spTgt spid="8"/>
                                        </p:tgtEl>
                                        <p:attrNameLst>
                                          <p:attrName>ppt_x</p:attrName>
                                        </p:attrNameLst>
                                      </p:cBhvr>
                                      <p:tavLst>
                                        <p:tav tm="0">
                                          <p:val>
                                            <p:strVal val="ppt_x"/>
                                          </p:val>
                                        </p:tav>
                                        <p:tav tm="100000">
                                          <p:val>
                                            <p:strVal val="0-ppt_w/2"/>
                                          </p:val>
                                        </p:tav>
                                      </p:tavLst>
                                    </p:anim>
                                    <p:anim calcmode="lin" valueType="num">
                                      <p:cBhvr additive="base">
                                        <p:cTn id="496" dur="3000"/>
                                        <p:tgtEl>
                                          <p:spTgt spid="8"/>
                                        </p:tgtEl>
                                        <p:attrNameLst>
                                          <p:attrName>ppt_y</p:attrName>
                                        </p:attrNameLst>
                                      </p:cBhvr>
                                      <p:tavLst>
                                        <p:tav tm="0">
                                          <p:val>
                                            <p:strVal val="ppt_y"/>
                                          </p:val>
                                        </p:tav>
                                        <p:tav tm="100000">
                                          <p:val>
                                            <p:strVal val="ppt_y"/>
                                          </p:val>
                                        </p:tav>
                                      </p:tavLst>
                                    </p:anim>
                                    <p:set>
                                      <p:cBhvr>
                                        <p:cTn id="497" dur="1" fill="hold">
                                          <p:stCondLst>
                                            <p:cond delay="2999"/>
                                          </p:stCondLst>
                                        </p:cTn>
                                        <p:tgtEl>
                                          <p:spTgt spid="8"/>
                                        </p:tgtEl>
                                        <p:attrNameLst>
                                          <p:attrName>style.visibility</p:attrName>
                                        </p:attrNameLst>
                                      </p:cBhvr>
                                      <p:to>
                                        <p:strVal val="hidden"/>
                                      </p:to>
                                    </p:set>
                                  </p:childTnLst>
                                </p:cTn>
                              </p:par>
                              <p:par>
                                <p:cTn id="498" presetID="2" presetClass="exit" presetSubtype="2" fill="hold" grpId="3" nodeType="withEffect">
                                  <p:stCondLst>
                                    <p:cond delay="0"/>
                                  </p:stCondLst>
                                  <p:childTnLst>
                                    <p:anim calcmode="lin" valueType="num">
                                      <p:cBhvr additive="base">
                                        <p:cTn id="499" dur="3000"/>
                                        <p:tgtEl>
                                          <p:spTgt spid="9"/>
                                        </p:tgtEl>
                                        <p:attrNameLst>
                                          <p:attrName>ppt_x</p:attrName>
                                        </p:attrNameLst>
                                      </p:cBhvr>
                                      <p:tavLst>
                                        <p:tav tm="0">
                                          <p:val>
                                            <p:strVal val="ppt_x"/>
                                          </p:val>
                                        </p:tav>
                                        <p:tav tm="100000">
                                          <p:val>
                                            <p:strVal val="1+ppt_w/2"/>
                                          </p:val>
                                        </p:tav>
                                      </p:tavLst>
                                    </p:anim>
                                    <p:anim calcmode="lin" valueType="num">
                                      <p:cBhvr additive="base">
                                        <p:cTn id="500" dur="3000"/>
                                        <p:tgtEl>
                                          <p:spTgt spid="9"/>
                                        </p:tgtEl>
                                        <p:attrNameLst>
                                          <p:attrName>ppt_y</p:attrName>
                                        </p:attrNameLst>
                                      </p:cBhvr>
                                      <p:tavLst>
                                        <p:tav tm="0">
                                          <p:val>
                                            <p:strVal val="ppt_y"/>
                                          </p:val>
                                        </p:tav>
                                        <p:tav tm="100000">
                                          <p:val>
                                            <p:strVal val="ppt_y"/>
                                          </p:val>
                                        </p:tav>
                                      </p:tavLst>
                                    </p:anim>
                                    <p:set>
                                      <p:cBhvr>
                                        <p:cTn id="501" dur="1" fill="hold">
                                          <p:stCondLst>
                                            <p:cond delay="2999"/>
                                          </p:stCondLst>
                                        </p:cTn>
                                        <p:tgtEl>
                                          <p:spTgt spid="9"/>
                                        </p:tgtEl>
                                        <p:attrNameLst>
                                          <p:attrName>style.visibility</p:attrName>
                                        </p:attrNameLst>
                                      </p:cBhvr>
                                      <p:to>
                                        <p:strVal val="hidden"/>
                                      </p:to>
                                    </p:set>
                                  </p:childTnLst>
                                </p:cTn>
                              </p:par>
                              <p:par>
                                <p:cTn id="502" presetID="2" presetClass="exit" presetSubtype="8" fill="hold" grpId="3" nodeType="withEffect">
                                  <p:stCondLst>
                                    <p:cond delay="0"/>
                                  </p:stCondLst>
                                  <p:childTnLst>
                                    <p:anim calcmode="lin" valueType="num">
                                      <p:cBhvr additive="base">
                                        <p:cTn id="503" dur="3000"/>
                                        <p:tgtEl>
                                          <p:spTgt spid="10"/>
                                        </p:tgtEl>
                                        <p:attrNameLst>
                                          <p:attrName>ppt_x</p:attrName>
                                        </p:attrNameLst>
                                      </p:cBhvr>
                                      <p:tavLst>
                                        <p:tav tm="0">
                                          <p:val>
                                            <p:strVal val="ppt_x"/>
                                          </p:val>
                                        </p:tav>
                                        <p:tav tm="100000">
                                          <p:val>
                                            <p:strVal val="0-ppt_w/2"/>
                                          </p:val>
                                        </p:tav>
                                      </p:tavLst>
                                    </p:anim>
                                    <p:anim calcmode="lin" valueType="num">
                                      <p:cBhvr additive="base">
                                        <p:cTn id="504" dur="3000"/>
                                        <p:tgtEl>
                                          <p:spTgt spid="10"/>
                                        </p:tgtEl>
                                        <p:attrNameLst>
                                          <p:attrName>ppt_y</p:attrName>
                                        </p:attrNameLst>
                                      </p:cBhvr>
                                      <p:tavLst>
                                        <p:tav tm="0">
                                          <p:val>
                                            <p:strVal val="ppt_y"/>
                                          </p:val>
                                        </p:tav>
                                        <p:tav tm="100000">
                                          <p:val>
                                            <p:strVal val="ppt_y"/>
                                          </p:val>
                                        </p:tav>
                                      </p:tavLst>
                                    </p:anim>
                                    <p:set>
                                      <p:cBhvr>
                                        <p:cTn id="505" dur="1" fill="hold">
                                          <p:stCondLst>
                                            <p:cond delay="2999"/>
                                          </p:stCondLst>
                                        </p:cTn>
                                        <p:tgtEl>
                                          <p:spTgt spid="10"/>
                                        </p:tgtEl>
                                        <p:attrNameLst>
                                          <p:attrName>style.visibility</p:attrName>
                                        </p:attrNameLst>
                                      </p:cBhvr>
                                      <p:to>
                                        <p:strVal val="hidden"/>
                                      </p:to>
                                    </p:set>
                                  </p:childTnLst>
                                </p:cTn>
                              </p:par>
                              <p:par>
                                <p:cTn id="506" presetID="2" presetClass="exit" presetSubtype="2" fill="hold" grpId="3" nodeType="withEffect">
                                  <p:stCondLst>
                                    <p:cond delay="0"/>
                                  </p:stCondLst>
                                  <p:childTnLst>
                                    <p:anim calcmode="lin" valueType="num">
                                      <p:cBhvr additive="base">
                                        <p:cTn id="507" dur="3000"/>
                                        <p:tgtEl>
                                          <p:spTgt spid="11"/>
                                        </p:tgtEl>
                                        <p:attrNameLst>
                                          <p:attrName>ppt_x</p:attrName>
                                        </p:attrNameLst>
                                      </p:cBhvr>
                                      <p:tavLst>
                                        <p:tav tm="0">
                                          <p:val>
                                            <p:strVal val="ppt_x"/>
                                          </p:val>
                                        </p:tav>
                                        <p:tav tm="100000">
                                          <p:val>
                                            <p:strVal val="1+ppt_w/2"/>
                                          </p:val>
                                        </p:tav>
                                      </p:tavLst>
                                    </p:anim>
                                    <p:anim calcmode="lin" valueType="num">
                                      <p:cBhvr additive="base">
                                        <p:cTn id="508" dur="3000"/>
                                        <p:tgtEl>
                                          <p:spTgt spid="11"/>
                                        </p:tgtEl>
                                        <p:attrNameLst>
                                          <p:attrName>ppt_y</p:attrName>
                                        </p:attrNameLst>
                                      </p:cBhvr>
                                      <p:tavLst>
                                        <p:tav tm="0">
                                          <p:val>
                                            <p:strVal val="ppt_y"/>
                                          </p:val>
                                        </p:tav>
                                        <p:tav tm="100000">
                                          <p:val>
                                            <p:strVal val="ppt_y"/>
                                          </p:val>
                                        </p:tav>
                                      </p:tavLst>
                                    </p:anim>
                                    <p:set>
                                      <p:cBhvr>
                                        <p:cTn id="509" dur="1" fill="hold">
                                          <p:stCondLst>
                                            <p:cond delay="2999"/>
                                          </p:stCondLst>
                                        </p:cTn>
                                        <p:tgtEl>
                                          <p:spTgt spid="11"/>
                                        </p:tgtEl>
                                        <p:attrNameLst>
                                          <p:attrName>style.visibility</p:attrName>
                                        </p:attrNameLst>
                                      </p:cBhvr>
                                      <p:to>
                                        <p:strVal val="hidden"/>
                                      </p:to>
                                    </p:set>
                                  </p:childTnLst>
                                </p:cTn>
                              </p:par>
                              <p:par>
                                <p:cTn id="510" presetID="2" presetClass="exit" presetSubtype="8" fill="hold" grpId="3" nodeType="withEffect">
                                  <p:stCondLst>
                                    <p:cond delay="0"/>
                                  </p:stCondLst>
                                  <p:childTnLst>
                                    <p:anim calcmode="lin" valueType="num">
                                      <p:cBhvr additive="base">
                                        <p:cTn id="511" dur="3000"/>
                                        <p:tgtEl>
                                          <p:spTgt spid="12"/>
                                        </p:tgtEl>
                                        <p:attrNameLst>
                                          <p:attrName>ppt_x</p:attrName>
                                        </p:attrNameLst>
                                      </p:cBhvr>
                                      <p:tavLst>
                                        <p:tav tm="0">
                                          <p:val>
                                            <p:strVal val="ppt_x"/>
                                          </p:val>
                                        </p:tav>
                                        <p:tav tm="100000">
                                          <p:val>
                                            <p:strVal val="0-ppt_w/2"/>
                                          </p:val>
                                        </p:tav>
                                      </p:tavLst>
                                    </p:anim>
                                    <p:anim calcmode="lin" valueType="num">
                                      <p:cBhvr additive="base">
                                        <p:cTn id="512" dur="3000"/>
                                        <p:tgtEl>
                                          <p:spTgt spid="12"/>
                                        </p:tgtEl>
                                        <p:attrNameLst>
                                          <p:attrName>ppt_y</p:attrName>
                                        </p:attrNameLst>
                                      </p:cBhvr>
                                      <p:tavLst>
                                        <p:tav tm="0">
                                          <p:val>
                                            <p:strVal val="ppt_y"/>
                                          </p:val>
                                        </p:tav>
                                        <p:tav tm="100000">
                                          <p:val>
                                            <p:strVal val="ppt_y"/>
                                          </p:val>
                                        </p:tav>
                                      </p:tavLst>
                                    </p:anim>
                                    <p:set>
                                      <p:cBhvr>
                                        <p:cTn id="513" dur="1" fill="hold">
                                          <p:stCondLst>
                                            <p:cond delay="2999"/>
                                          </p:stCondLst>
                                        </p:cTn>
                                        <p:tgtEl>
                                          <p:spTgt spid="12"/>
                                        </p:tgtEl>
                                        <p:attrNameLst>
                                          <p:attrName>style.visibility</p:attrName>
                                        </p:attrNameLst>
                                      </p:cBhvr>
                                      <p:to>
                                        <p:strVal val="hidden"/>
                                      </p:to>
                                    </p:set>
                                  </p:childTnLst>
                                </p:cTn>
                              </p:par>
                              <p:par>
                                <p:cTn id="514" presetID="2" presetClass="exit" presetSubtype="2" fill="hold" grpId="3" nodeType="withEffect">
                                  <p:stCondLst>
                                    <p:cond delay="0"/>
                                  </p:stCondLst>
                                  <p:childTnLst>
                                    <p:anim calcmode="lin" valueType="num">
                                      <p:cBhvr additive="base">
                                        <p:cTn id="515" dur="3000"/>
                                        <p:tgtEl>
                                          <p:spTgt spid="13"/>
                                        </p:tgtEl>
                                        <p:attrNameLst>
                                          <p:attrName>ppt_x</p:attrName>
                                        </p:attrNameLst>
                                      </p:cBhvr>
                                      <p:tavLst>
                                        <p:tav tm="0">
                                          <p:val>
                                            <p:strVal val="ppt_x"/>
                                          </p:val>
                                        </p:tav>
                                        <p:tav tm="100000">
                                          <p:val>
                                            <p:strVal val="1+ppt_w/2"/>
                                          </p:val>
                                        </p:tav>
                                      </p:tavLst>
                                    </p:anim>
                                    <p:anim calcmode="lin" valueType="num">
                                      <p:cBhvr additive="base">
                                        <p:cTn id="516" dur="3000"/>
                                        <p:tgtEl>
                                          <p:spTgt spid="13"/>
                                        </p:tgtEl>
                                        <p:attrNameLst>
                                          <p:attrName>ppt_y</p:attrName>
                                        </p:attrNameLst>
                                      </p:cBhvr>
                                      <p:tavLst>
                                        <p:tav tm="0">
                                          <p:val>
                                            <p:strVal val="ppt_y"/>
                                          </p:val>
                                        </p:tav>
                                        <p:tav tm="100000">
                                          <p:val>
                                            <p:strVal val="ppt_y"/>
                                          </p:val>
                                        </p:tav>
                                      </p:tavLst>
                                    </p:anim>
                                    <p:set>
                                      <p:cBhvr>
                                        <p:cTn id="517" dur="1" fill="hold">
                                          <p:stCondLst>
                                            <p:cond delay="2999"/>
                                          </p:stCondLst>
                                        </p:cTn>
                                        <p:tgtEl>
                                          <p:spTgt spid="13"/>
                                        </p:tgtEl>
                                        <p:attrNameLst>
                                          <p:attrName>style.visibility</p:attrName>
                                        </p:attrNameLst>
                                      </p:cBhvr>
                                      <p:to>
                                        <p:strVal val="hidden"/>
                                      </p:to>
                                    </p:set>
                                  </p:childTnLst>
                                </p:cTn>
                              </p:par>
                              <p:par>
                                <p:cTn id="518" presetID="2" presetClass="exit" presetSubtype="8" fill="hold" grpId="3" nodeType="withEffect">
                                  <p:stCondLst>
                                    <p:cond delay="0"/>
                                  </p:stCondLst>
                                  <p:childTnLst>
                                    <p:anim calcmode="lin" valueType="num">
                                      <p:cBhvr additive="base">
                                        <p:cTn id="519" dur="3000"/>
                                        <p:tgtEl>
                                          <p:spTgt spid="14"/>
                                        </p:tgtEl>
                                        <p:attrNameLst>
                                          <p:attrName>ppt_x</p:attrName>
                                        </p:attrNameLst>
                                      </p:cBhvr>
                                      <p:tavLst>
                                        <p:tav tm="0">
                                          <p:val>
                                            <p:strVal val="ppt_x"/>
                                          </p:val>
                                        </p:tav>
                                        <p:tav tm="100000">
                                          <p:val>
                                            <p:strVal val="0-ppt_w/2"/>
                                          </p:val>
                                        </p:tav>
                                      </p:tavLst>
                                    </p:anim>
                                    <p:anim calcmode="lin" valueType="num">
                                      <p:cBhvr additive="base">
                                        <p:cTn id="520" dur="3000"/>
                                        <p:tgtEl>
                                          <p:spTgt spid="14"/>
                                        </p:tgtEl>
                                        <p:attrNameLst>
                                          <p:attrName>ppt_y</p:attrName>
                                        </p:attrNameLst>
                                      </p:cBhvr>
                                      <p:tavLst>
                                        <p:tav tm="0">
                                          <p:val>
                                            <p:strVal val="ppt_y"/>
                                          </p:val>
                                        </p:tav>
                                        <p:tav tm="100000">
                                          <p:val>
                                            <p:strVal val="ppt_y"/>
                                          </p:val>
                                        </p:tav>
                                      </p:tavLst>
                                    </p:anim>
                                    <p:set>
                                      <p:cBhvr>
                                        <p:cTn id="521" dur="1" fill="hold">
                                          <p:stCondLst>
                                            <p:cond delay="2999"/>
                                          </p:stCondLst>
                                        </p:cTn>
                                        <p:tgtEl>
                                          <p:spTgt spid="14"/>
                                        </p:tgtEl>
                                        <p:attrNameLst>
                                          <p:attrName>style.visibility</p:attrName>
                                        </p:attrNameLst>
                                      </p:cBhvr>
                                      <p:to>
                                        <p:strVal val="hidden"/>
                                      </p:to>
                                    </p:set>
                                  </p:childTnLst>
                                </p:cTn>
                              </p:par>
                              <p:par>
                                <p:cTn id="522" presetID="2" presetClass="exit" presetSubtype="2" fill="hold" grpId="3" nodeType="withEffect">
                                  <p:stCondLst>
                                    <p:cond delay="0"/>
                                  </p:stCondLst>
                                  <p:childTnLst>
                                    <p:anim calcmode="lin" valueType="num">
                                      <p:cBhvr additive="base">
                                        <p:cTn id="523" dur="3000"/>
                                        <p:tgtEl>
                                          <p:spTgt spid="15"/>
                                        </p:tgtEl>
                                        <p:attrNameLst>
                                          <p:attrName>ppt_x</p:attrName>
                                        </p:attrNameLst>
                                      </p:cBhvr>
                                      <p:tavLst>
                                        <p:tav tm="0">
                                          <p:val>
                                            <p:strVal val="ppt_x"/>
                                          </p:val>
                                        </p:tav>
                                        <p:tav tm="100000">
                                          <p:val>
                                            <p:strVal val="1+ppt_w/2"/>
                                          </p:val>
                                        </p:tav>
                                      </p:tavLst>
                                    </p:anim>
                                    <p:anim calcmode="lin" valueType="num">
                                      <p:cBhvr additive="base">
                                        <p:cTn id="524" dur="3000"/>
                                        <p:tgtEl>
                                          <p:spTgt spid="15"/>
                                        </p:tgtEl>
                                        <p:attrNameLst>
                                          <p:attrName>ppt_y</p:attrName>
                                        </p:attrNameLst>
                                      </p:cBhvr>
                                      <p:tavLst>
                                        <p:tav tm="0">
                                          <p:val>
                                            <p:strVal val="ppt_y"/>
                                          </p:val>
                                        </p:tav>
                                        <p:tav tm="100000">
                                          <p:val>
                                            <p:strVal val="ppt_y"/>
                                          </p:val>
                                        </p:tav>
                                      </p:tavLst>
                                    </p:anim>
                                    <p:set>
                                      <p:cBhvr>
                                        <p:cTn id="525" dur="1" fill="hold">
                                          <p:stCondLst>
                                            <p:cond delay="2999"/>
                                          </p:stCondLst>
                                        </p:cTn>
                                        <p:tgtEl>
                                          <p:spTgt spid="15"/>
                                        </p:tgtEl>
                                        <p:attrNameLst>
                                          <p:attrName>style.visibility</p:attrName>
                                        </p:attrNameLst>
                                      </p:cBhvr>
                                      <p:to>
                                        <p:strVal val="hidden"/>
                                      </p:to>
                                    </p:set>
                                  </p:childTnLst>
                                </p:cTn>
                              </p:par>
                              <p:par>
                                <p:cTn id="526" presetID="2" presetClass="exit" presetSubtype="8" fill="hold" grpId="3" nodeType="withEffect">
                                  <p:stCondLst>
                                    <p:cond delay="0"/>
                                  </p:stCondLst>
                                  <p:childTnLst>
                                    <p:anim calcmode="lin" valueType="num">
                                      <p:cBhvr additive="base">
                                        <p:cTn id="527" dur="3000"/>
                                        <p:tgtEl>
                                          <p:spTgt spid="16"/>
                                        </p:tgtEl>
                                        <p:attrNameLst>
                                          <p:attrName>ppt_x</p:attrName>
                                        </p:attrNameLst>
                                      </p:cBhvr>
                                      <p:tavLst>
                                        <p:tav tm="0">
                                          <p:val>
                                            <p:strVal val="ppt_x"/>
                                          </p:val>
                                        </p:tav>
                                        <p:tav tm="100000">
                                          <p:val>
                                            <p:strVal val="0-ppt_w/2"/>
                                          </p:val>
                                        </p:tav>
                                      </p:tavLst>
                                    </p:anim>
                                    <p:anim calcmode="lin" valueType="num">
                                      <p:cBhvr additive="base">
                                        <p:cTn id="528" dur="3000"/>
                                        <p:tgtEl>
                                          <p:spTgt spid="16"/>
                                        </p:tgtEl>
                                        <p:attrNameLst>
                                          <p:attrName>ppt_y</p:attrName>
                                        </p:attrNameLst>
                                      </p:cBhvr>
                                      <p:tavLst>
                                        <p:tav tm="0">
                                          <p:val>
                                            <p:strVal val="ppt_y"/>
                                          </p:val>
                                        </p:tav>
                                        <p:tav tm="100000">
                                          <p:val>
                                            <p:strVal val="ppt_y"/>
                                          </p:val>
                                        </p:tav>
                                      </p:tavLst>
                                    </p:anim>
                                    <p:set>
                                      <p:cBhvr>
                                        <p:cTn id="529" dur="1" fill="hold">
                                          <p:stCondLst>
                                            <p:cond delay="2999"/>
                                          </p:stCondLst>
                                        </p:cTn>
                                        <p:tgtEl>
                                          <p:spTgt spid="16"/>
                                        </p:tgtEl>
                                        <p:attrNameLst>
                                          <p:attrName>style.visibility</p:attrName>
                                        </p:attrNameLst>
                                      </p:cBhvr>
                                      <p:to>
                                        <p:strVal val="hidden"/>
                                      </p:to>
                                    </p:set>
                                  </p:childTnLst>
                                </p:cTn>
                              </p:par>
                              <p:par>
                                <p:cTn id="530" presetID="2" presetClass="exit" presetSubtype="2" fill="hold" grpId="3" nodeType="withEffect">
                                  <p:stCondLst>
                                    <p:cond delay="0"/>
                                  </p:stCondLst>
                                  <p:childTnLst>
                                    <p:anim calcmode="lin" valueType="num">
                                      <p:cBhvr additive="base">
                                        <p:cTn id="531" dur="3000"/>
                                        <p:tgtEl>
                                          <p:spTgt spid="17"/>
                                        </p:tgtEl>
                                        <p:attrNameLst>
                                          <p:attrName>ppt_x</p:attrName>
                                        </p:attrNameLst>
                                      </p:cBhvr>
                                      <p:tavLst>
                                        <p:tav tm="0">
                                          <p:val>
                                            <p:strVal val="ppt_x"/>
                                          </p:val>
                                        </p:tav>
                                        <p:tav tm="100000">
                                          <p:val>
                                            <p:strVal val="1+ppt_w/2"/>
                                          </p:val>
                                        </p:tav>
                                      </p:tavLst>
                                    </p:anim>
                                    <p:anim calcmode="lin" valueType="num">
                                      <p:cBhvr additive="base">
                                        <p:cTn id="532" dur="3000"/>
                                        <p:tgtEl>
                                          <p:spTgt spid="17"/>
                                        </p:tgtEl>
                                        <p:attrNameLst>
                                          <p:attrName>ppt_y</p:attrName>
                                        </p:attrNameLst>
                                      </p:cBhvr>
                                      <p:tavLst>
                                        <p:tav tm="0">
                                          <p:val>
                                            <p:strVal val="ppt_y"/>
                                          </p:val>
                                        </p:tav>
                                        <p:tav tm="100000">
                                          <p:val>
                                            <p:strVal val="ppt_y"/>
                                          </p:val>
                                        </p:tav>
                                      </p:tavLst>
                                    </p:anim>
                                    <p:set>
                                      <p:cBhvr>
                                        <p:cTn id="533" dur="1" fill="hold">
                                          <p:stCondLst>
                                            <p:cond delay="2999"/>
                                          </p:stCondLst>
                                        </p:cTn>
                                        <p:tgtEl>
                                          <p:spTgt spid="17"/>
                                        </p:tgtEl>
                                        <p:attrNameLst>
                                          <p:attrName>style.visibility</p:attrName>
                                        </p:attrNameLst>
                                      </p:cBhvr>
                                      <p:to>
                                        <p:strVal val="hidden"/>
                                      </p:to>
                                    </p:set>
                                  </p:childTnLst>
                                </p:cTn>
                              </p:par>
                              <p:par>
                                <p:cTn id="534" presetID="2" presetClass="exit" presetSubtype="8" fill="hold" grpId="3" nodeType="withEffect">
                                  <p:stCondLst>
                                    <p:cond delay="0"/>
                                  </p:stCondLst>
                                  <p:childTnLst>
                                    <p:anim calcmode="lin" valueType="num">
                                      <p:cBhvr additive="base">
                                        <p:cTn id="535" dur="3000"/>
                                        <p:tgtEl>
                                          <p:spTgt spid="18"/>
                                        </p:tgtEl>
                                        <p:attrNameLst>
                                          <p:attrName>ppt_x</p:attrName>
                                        </p:attrNameLst>
                                      </p:cBhvr>
                                      <p:tavLst>
                                        <p:tav tm="0">
                                          <p:val>
                                            <p:strVal val="ppt_x"/>
                                          </p:val>
                                        </p:tav>
                                        <p:tav tm="100000">
                                          <p:val>
                                            <p:strVal val="0-ppt_w/2"/>
                                          </p:val>
                                        </p:tav>
                                      </p:tavLst>
                                    </p:anim>
                                    <p:anim calcmode="lin" valueType="num">
                                      <p:cBhvr additive="base">
                                        <p:cTn id="536" dur="3000"/>
                                        <p:tgtEl>
                                          <p:spTgt spid="18"/>
                                        </p:tgtEl>
                                        <p:attrNameLst>
                                          <p:attrName>ppt_y</p:attrName>
                                        </p:attrNameLst>
                                      </p:cBhvr>
                                      <p:tavLst>
                                        <p:tav tm="0">
                                          <p:val>
                                            <p:strVal val="ppt_y"/>
                                          </p:val>
                                        </p:tav>
                                        <p:tav tm="100000">
                                          <p:val>
                                            <p:strVal val="ppt_y"/>
                                          </p:val>
                                        </p:tav>
                                      </p:tavLst>
                                    </p:anim>
                                    <p:set>
                                      <p:cBhvr>
                                        <p:cTn id="537" dur="1" fill="hold">
                                          <p:stCondLst>
                                            <p:cond delay="2999"/>
                                          </p:stCondLst>
                                        </p:cTn>
                                        <p:tgtEl>
                                          <p:spTgt spid="18"/>
                                        </p:tgtEl>
                                        <p:attrNameLst>
                                          <p:attrName>style.visibility</p:attrName>
                                        </p:attrNameLst>
                                      </p:cBhvr>
                                      <p:to>
                                        <p:strVal val="hidden"/>
                                      </p:to>
                                    </p:set>
                                  </p:childTnLst>
                                </p:cTn>
                              </p:par>
                              <p:par>
                                <p:cTn id="538" presetID="2" presetClass="exit" presetSubtype="2" fill="hold" grpId="3" nodeType="withEffect">
                                  <p:stCondLst>
                                    <p:cond delay="0"/>
                                  </p:stCondLst>
                                  <p:childTnLst>
                                    <p:anim calcmode="lin" valueType="num">
                                      <p:cBhvr additive="base">
                                        <p:cTn id="539" dur="3000"/>
                                        <p:tgtEl>
                                          <p:spTgt spid="19"/>
                                        </p:tgtEl>
                                        <p:attrNameLst>
                                          <p:attrName>ppt_x</p:attrName>
                                        </p:attrNameLst>
                                      </p:cBhvr>
                                      <p:tavLst>
                                        <p:tav tm="0">
                                          <p:val>
                                            <p:strVal val="ppt_x"/>
                                          </p:val>
                                        </p:tav>
                                        <p:tav tm="100000">
                                          <p:val>
                                            <p:strVal val="1+ppt_w/2"/>
                                          </p:val>
                                        </p:tav>
                                      </p:tavLst>
                                    </p:anim>
                                    <p:anim calcmode="lin" valueType="num">
                                      <p:cBhvr additive="base">
                                        <p:cTn id="540" dur="3000"/>
                                        <p:tgtEl>
                                          <p:spTgt spid="19"/>
                                        </p:tgtEl>
                                        <p:attrNameLst>
                                          <p:attrName>ppt_y</p:attrName>
                                        </p:attrNameLst>
                                      </p:cBhvr>
                                      <p:tavLst>
                                        <p:tav tm="0">
                                          <p:val>
                                            <p:strVal val="ppt_y"/>
                                          </p:val>
                                        </p:tav>
                                        <p:tav tm="100000">
                                          <p:val>
                                            <p:strVal val="ppt_y"/>
                                          </p:val>
                                        </p:tav>
                                      </p:tavLst>
                                    </p:anim>
                                    <p:set>
                                      <p:cBhvr>
                                        <p:cTn id="541" dur="1" fill="hold">
                                          <p:stCondLst>
                                            <p:cond delay="2999"/>
                                          </p:stCondLst>
                                        </p:cTn>
                                        <p:tgtEl>
                                          <p:spTgt spid="19"/>
                                        </p:tgtEl>
                                        <p:attrNameLst>
                                          <p:attrName>style.visibility</p:attrName>
                                        </p:attrNameLst>
                                      </p:cBhvr>
                                      <p:to>
                                        <p:strVal val="hidden"/>
                                      </p:to>
                                    </p:set>
                                  </p:childTnLst>
                                </p:cTn>
                              </p:par>
                              <p:par>
                                <p:cTn id="542" presetID="2" presetClass="exit" presetSubtype="8" fill="hold" grpId="3" nodeType="withEffect">
                                  <p:stCondLst>
                                    <p:cond delay="0"/>
                                  </p:stCondLst>
                                  <p:childTnLst>
                                    <p:anim calcmode="lin" valueType="num">
                                      <p:cBhvr additive="base">
                                        <p:cTn id="543" dur="3000"/>
                                        <p:tgtEl>
                                          <p:spTgt spid="20"/>
                                        </p:tgtEl>
                                        <p:attrNameLst>
                                          <p:attrName>ppt_x</p:attrName>
                                        </p:attrNameLst>
                                      </p:cBhvr>
                                      <p:tavLst>
                                        <p:tav tm="0">
                                          <p:val>
                                            <p:strVal val="ppt_x"/>
                                          </p:val>
                                        </p:tav>
                                        <p:tav tm="100000">
                                          <p:val>
                                            <p:strVal val="0-ppt_w/2"/>
                                          </p:val>
                                        </p:tav>
                                      </p:tavLst>
                                    </p:anim>
                                    <p:anim calcmode="lin" valueType="num">
                                      <p:cBhvr additive="base">
                                        <p:cTn id="544" dur="3000"/>
                                        <p:tgtEl>
                                          <p:spTgt spid="20"/>
                                        </p:tgtEl>
                                        <p:attrNameLst>
                                          <p:attrName>ppt_y</p:attrName>
                                        </p:attrNameLst>
                                      </p:cBhvr>
                                      <p:tavLst>
                                        <p:tav tm="0">
                                          <p:val>
                                            <p:strVal val="ppt_y"/>
                                          </p:val>
                                        </p:tav>
                                        <p:tav tm="100000">
                                          <p:val>
                                            <p:strVal val="ppt_y"/>
                                          </p:val>
                                        </p:tav>
                                      </p:tavLst>
                                    </p:anim>
                                    <p:set>
                                      <p:cBhvr>
                                        <p:cTn id="545" dur="1" fill="hold">
                                          <p:stCondLst>
                                            <p:cond delay="2999"/>
                                          </p:stCondLst>
                                        </p:cTn>
                                        <p:tgtEl>
                                          <p:spTgt spid="20"/>
                                        </p:tgtEl>
                                        <p:attrNameLst>
                                          <p:attrName>style.visibility</p:attrName>
                                        </p:attrNameLst>
                                      </p:cBhvr>
                                      <p:to>
                                        <p:strVal val="hidden"/>
                                      </p:to>
                                    </p:set>
                                  </p:childTnLst>
                                </p:cTn>
                              </p:par>
                              <p:par>
                                <p:cTn id="546" presetID="2" presetClass="exit" presetSubtype="2" fill="hold" grpId="3" nodeType="withEffect">
                                  <p:stCondLst>
                                    <p:cond delay="0"/>
                                  </p:stCondLst>
                                  <p:childTnLst>
                                    <p:anim calcmode="lin" valueType="num">
                                      <p:cBhvr additive="base">
                                        <p:cTn id="547" dur="3000"/>
                                        <p:tgtEl>
                                          <p:spTgt spid="21"/>
                                        </p:tgtEl>
                                        <p:attrNameLst>
                                          <p:attrName>ppt_x</p:attrName>
                                        </p:attrNameLst>
                                      </p:cBhvr>
                                      <p:tavLst>
                                        <p:tav tm="0">
                                          <p:val>
                                            <p:strVal val="ppt_x"/>
                                          </p:val>
                                        </p:tav>
                                        <p:tav tm="100000">
                                          <p:val>
                                            <p:strVal val="1+ppt_w/2"/>
                                          </p:val>
                                        </p:tav>
                                      </p:tavLst>
                                    </p:anim>
                                    <p:anim calcmode="lin" valueType="num">
                                      <p:cBhvr additive="base">
                                        <p:cTn id="548" dur="3000"/>
                                        <p:tgtEl>
                                          <p:spTgt spid="21"/>
                                        </p:tgtEl>
                                        <p:attrNameLst>
                                          <p:attrName>ppt_y</p:attrName>
                                        </p:attrNameLst>
                                      </p:cBhvr>
                                      <p:tavLst>
                                        <p:tav tm="0">
                                          <p:val>
                                            <p:strVal val="ppt_y"/>
                                          </p:val>
                                        </p:tav>
                                        <p:tav tm="100000">
                                          <p:val>
                                            <p:strVal val="ppt_y"/>
                                          </p:val>
                                        </p:tav>
                                      </p:tavLst>
                                    </p:anim>
                                    <p:set>
                                      <p:cBhvr>
                                        <p:cTn id="549" dur="1" fill="hold">
                                          <p:stCondLst>
                                            <p:cond delay="2999"/>
                                          </p:stCondLst>
                                        </p:cTn>
                                        <p:tgtEl>
                                          <p:spTgt spid="21"/>
                                        </p:tgtEl>
                                        <p:attrNameLst>
                                          <p:attrName>style.visibility</p:attrName>
                                        </p:attrNameLst>
                                      </p:cBhvr>
                                      <p:to>
                                        <p:strVal val="hidden"/>
                                      </p:to>
                                    </p:set>
                                  </p:childTnLst>
                                </p:cTn>
                              </p:par>
                              <p:par>
                                <p:cTn id="550" presetID="2" presetClass="exit" presetSubtype="8" fill="hold" grpId="3" nodeType="withEffect">
                                  <p:stCondLst>
                                    <p:cond delay="0"/>
                                  </p:stCondLst>
                                  <p:childTnLst>
                                    <p:anim calcmode="lin" valueType="num">
                                      <p:cBhvr additive="base">
                                        <p:cTn id="551" dur="3000"/>
                                        <p:tgtEl>
                                          <p:spTgt spid="22"/>
                                        </p:tgtEl>
                                        <p:attrNameLst>
                                          <p:attrName>ppt_x</p:attrName>
                                        </p:attrNameLst>
                                      </p:cBhvr>
                                      <p:tavLst>
                                        <p:tav tm="0">
                                          <p:val>
                                            <p:strVal val="ppt_x"/>
                                          </p:val>
                                        </p:tav>
                                        <p:tav tm="100000">
                                          <p:val>
                                            <p:strVal val="0-ppt_w/2"/>
                                          </p:val>
                                        </p:tav>
                                      </p:tavLst>
                                    </p:anim>
                                    <p:anim calcmode="lin" valueType="num">
                                      <p:cBhvr additive="base">
                                        <p:cTn id="552" dur="3000"/>
                                        <p:tgtEl>
                                          <p:spTgt spid="22"/>
                                        </p:tgtEl>
                                        <p:attrNameLst>
                                          <p:attrName>ppt_y</p:attrName>
                                        </p:attrNameLst>
                                      </p:cBhvr>
                                      <p:tavLst>
                                        <p:tav tm="0">
                                          <p:val>
                                            <p:strVal val="ppt_y"/>
                                          </p:val>
                                        </p:tav>
                                        <p:tav tm="100000">
                                          <p:val>
                                            <p:strVal val="ppt_y"/>
                                          </p:val>
                                        </p:tav>
                                      </p:tavLst>
                                    </p:anim>
                                    <p:set>
                                      <p:cBhvr>
                                        <p:cTn id="553" dur="1" fill="hold">
                                          <p:stCondLst>
                                            <p:cond delay="2999"/>
                                          </p:stCondLst>
                                        </p:cTn>
                                        <p:tgtEl>
                                          <p:spTgt spid="22"/>
                                        </p:tgtEl>
                                        <p:attrNameLst>
                                          <p:attrName>style.visibility</p:attrName>
                                        </p:attrNameLst>
                                      </p:cBhvr>
                                      <p:to>
                                        <p:strVal val="hidden"/>
                                      </p:to>
                                    </p:set>
                                  </p:childTnLst>
                                </p:cTn>
                              </p:par>
                              <p:par>
                                <p:cTn id="554" presetID="2" presetClass="exit" presetSubtype="2" fill="hold" grpId="3" nodeType="withEffect">
                                  <p:stCondLst>
                                    <p:cond delay="0"/>
                                  </p:stCondLst>
                                  <p:childTnLst>
                                    <p:anim calcmode="lin" valueType="num">
                                      <p:cBhvr additive="base">
                                        <p:cTn id="555" dur="3000"/>
                                        <p:tgtEl>
                                          <p:spTgt spid="23"/>
                                        </p:tgtEl>
                                        <p:attrNameLst>
                                          <p:attrName>ppt_x</p:attrName>
                                        </p:attrNameLst>
                                      </p:cBhvr>
                                      <p:tavLst>
                                        <p:tav tm="0">
                                          <p:val>
                                            <p:strVal val="ppt_x"/>
                                          </p:val>
                                        </p:tav>
                                        <p:tav tm="100000">
                                          <p:val>
                                            <p:strVal val="1+ppt_w/2"/>
                                          </p:val>
                                        </p:tav>
                                      </p:tavLst>
                                    </p:anim>
                                    <p:anim calcmode="lin" valueType="num">
                                      <p:cBhvr additive="base">
                                        <p:cTn id="556" dur="3000"/>
                                        <p:tgtEl>
                                          <p:spTgt spid="23"/>
                                        </p:tgtEl>
                                        <p:attrNameLst>
                                          <p:attrName>ppt_y</p:attrName>
                                        </p:attrNameLst>
                                      </p:cBhvr>
                                      <p:tavLst>
                                        <p:tav tm="0">
                                          <p:val>
                                            <p:strVal val="ppt_y"/>
                                          </p:val>
                                        </p:tav>
                                        <p:tav tm="100000">
                                          <p:val>
                                            <p:strVal val="ppt_y"/>
                                          </p:val>
                                        </p:tav>
                                      </p:tavLst>
                                    </p:anim>
                                    <p:set>
                                      <p:cBhvr>
                                        <p:cTn id="557" dur="1" fill="hold">
                                          <p:stCondLst>
                                            <p:cond delay="2999"/>
                                          </p:stCondLst>
                                        </p:cTn>
                                        <p:tgtEl>
                                          <p:spTgt spid="23"/>
                                        </p:tgtEl>
                                        <p:attrNameLst>
                                          <p:attrName>style.visibility</p:attrName>
                                        </p:attrNameLst>
                                      </p:cBhvr>
                                      <p:to>
                                        <p:strVal val="hidden"/>
                                      </p:to>
                                    </p:set>
                                  </p:childTnLst>
                                </p:cTn>
                              </p:par>
                              <p:par>
                                <p:cTn id="558" presetID="2" presetClass="exit" presetSubtype="8" fill="hold" grpId="3" nodeType="withEffect">
                                  <p:stCondLst>
                                    <p:cond delay="0"/>
                                  </p:stCondLst>
                                  <p:childTnLst>
                                    <p:anim calcmode="lin" valueType="num">
                                      <p:cBhvr additive="base">
                                        <p:cTn id="559" dur="3000"/>
                                        <p:tgtEl>
                                          <p:spTgt spid="24"/>
                                        </p:tgtEl>
                                        <p:attrNameLst>
                                          <p:attrName>ppt_x</p:attrName>
                                        </p:attrNameLst>
                                      </p:cBhvr>
                                      <p:tavLst>
                                        <p:tav tm="0">
                                          <p:val>
                                            <p:strVal val="ppt_x"/>
                                          </p:val>
                                        </p:tav>
                                        <p:tav tm="100000">
                                          <p:val>
                                            <p:strVal val="0-ppt_w/2"/>
                                          </p:val>
                                        </p:tav>
                                      </p:tavLst>
                                    </p:anim>
                                    <p:anim calcmode="lin" valueType="num">
                                      <p:cBhvr additive="base">
                                        <p:cTn id="560" dur="3000"/>
                                        <p:tgtEl>
                                          <p:spTgt spid="24"/>
                                        </p:tgtEl>
                                        <p:attrNameLst>
                                          <p:attrName>ppt_y</p:attrName>
                                        </p:attrNameLst>
                                      </p:cBhvr>
                                      <p:tavLst>
                                        <p:tav tm="0">
                                          <p:val>
                                            <p:strVal val="ppt_y"/>
                                          </p:val>
                                        </p:tav>
                                        <p:tav tm="100000">
                                          <p:val>
                                            <p:strVal val="ppt_y"/>
                                          </p:val>
                                        </p:tav>
                                      </p:tavLst>
                                    </p:anim>
                                    <p:set>
                                      <p:cBhvr>
                                        <p:cTn id="561" dur="1" fill="hold">
                                          <p:stCondLst>
                                            <p:cond delay="2999"/>
                                          </p:stCondLst>
                                        </p:cTn>
                                        <p:tgtEl>
                                          <p:spTgt spid="24"/>
                                        </p:tgtEl>
                                        <p:attrNameLst>
                                          <p:attrName>style.visibility</p:attrName>
                                        </p:attrNameLst>
                                      </p:cBhvr>
                                      <p:to>
                                        <p:strVal val="hidden"/>
                                      </p:to>
                                    </p:set>
                                  </p:childTnLst>
                                </p:cTn>
                              </p:par>
                              <p:par>
                                <p:cTn id="562" presetID="2" presetClass="exit" presetSubtype="2" fill="hold" grpId="3" nodeType="withEffect">
                                  <p:stCondLst>
                                    <p:cond delay="0"/>
                                  </p:stCondLst>
                                  <p:childTnLst>
                                    <p:anim calcmode="lin" valueType="num">
                                      <p:cBhvr additive="base">
                                        <p:cTn id="563" dur="3000"/>
                                        <p:tgtEl>
                                          <p:spTgt spid="25"/>
                                        </p:tgtEl>
                                        <p:attrNameLst>
                                          <p:attrName>ppt_x</p:attrName>
                                        </p:attrNameLst>
                                      </p:cBhvr>
                                      <p:tavLst>
                                        <p:tav tm="0">
                                          <p:val>
                                            <p:strVal val="ppt_x"/>
                                          </p:val>
                                        </p:tav>
                                        <p:tav tm="100000">
                                          <p:val>
                                            <p:strVal val="1+ppt_w/2"/>
                                          </p:val>
                                        </p:tav>
                                      </p:tavLst>
                                    </p:anim>
                                    <p:anim calcmode="lin" valueType="num">
                                      <p:cBhvr additive="base">
                                        <p:cTn id="564" dur="3000"/>
                                        <p:tgtEl>
                                          <p:spTgt spid="25"/>
                                        </p:tgtEl>
                                        <p:attrNameLst>
                                          <p:attrName>ppt_y</p:attrName>
                                        </p:attrNameLst>
                                      </p:cBhvr>
                                      <p:tavLst>
                                        <p:tav tm="0">
                                          <p:val>
                                            <p:strVal val="ppt_y"/>
                                          </p:val>
                                        </p:tav>
                                        <p:tav tm="100000">
                                          <p:val>
                                            <p:strVal val="ppt_y"/>
                                          </p:val>
                                        </p:tav>
                                      </p:tavLst>
                                    </p:anim>
                                    <p:set>
                                      <p:cBhvr>
                                        <p:cTn id="565" dur="1" fill="hold">
                                          <p:stCondLst>
                                            <p:cond delay="2999"/>
                                          </p:stCondLst>
                                        </p:cTn>
                                        <p:tgtEl>
                                          <p:spTgt spid="25"/>
                                        </p:tgtEl>
                                        <p:attrNameLst>
                                          <p:attrName>style.visibility</p:attrName>
                                        </p:attrNameLst>
                                      </p:cBhvr>
                                      <p:to>
                                        <p:strVal val="hidden"/>
                                      </p:to>
                                    </p:set>
                                  </p:childTnLst>
                                </p:cTn>
                              </p:par>
                              <p:par>
                                <p:cTn id="566" presetID="2" presetClass="exit" presetSubtype="8" fill="hold" grpId="3" nodeType="withEffect">
                                  <p:stCondLst>
                                    <p:cond delay="0"/>
                                  </p:stCondLst>
                                  <p:childTnLst>
                                    <p:anim calcmode="lin" valueType="num">
                                      <p:cBhvr additive="base">
                                        <p:cTn id="567" dur="3000"/>
                                        <p:tgtEl>
                                          <p:spTgt spid="26"/>
                                        </p:tgtEl>
                                        <p:attrNameLst>
                                          <p:attrName>ppt_x</p:attrName>
                                        </p:attrNameLst>
                                      </p:cBhvr>
                                      <p:tavLst>
                                        <p:tav tm="0">
                                          <p:val>
                                            <p:strVal val="ppt_x"/>
                                          </p:val>
                                        </p:tav>
                                        <p:tav tm="100000">
                                          <p:val>
                                            <p:strVal val="0-ppt_w/2"/>
                                          </p:val>
                                        </p:tav>
                                      </p:tavLst>
                                    </p:anim>
                                    <p:anim calcmode="lin" valueType="num">
                                      <p:cBhvr additive="base">
                                        <p:cTn id="568" dur="3000"/>
                                        <p:tgtEl>
                                          <p:spTgt spid="26"/>
                                        </p:tgtEl>
                                        <p:attrNameLst>
                                          <p:attrName>ppt_y</p:attrName>
                                        </p:attrNameLst>
                                      </p:cBhvr>
                                      <p:tavLst>
                                        <p:tav tm="0">
                                          <p:val>
                                            <p:strVal val="ppt_y"/>
                                          </p:val>
                                        </p:tav>
                                        <p:tav tm="100000">
                                          <p:val>
                                            <p:strVal val="ppt_y"/>
                                          </p:val>
                                        </p:tav>
                                      </p:tavLst>
                                    </p:anim>
                                    <p:set>
                                      <p:cBhvr>
                                        <p:cTn id="569" dur="1" fill="hold">
                                          <p:stCondLst>
                                            <p:cond delay="2999"/>
                                          </p:stCondLst>
                                        </p:cTn>
                                        <p:tgtEl>
                                          <p:spTgt spid="26"/>
                                        </p:tgtEl>
                                        <p:attrNameLst>
                                          <p:attrName>style.visibility</p:attrName>
                                        </p:attrNameLst>
                                      </p:cBhvr>
                                      <p:to>
                                        <p:strVal val="hidden"/>
                                      </p:to>
                                    </p:set>
                                  </p:childTnLst>
                                </p:cTn>
                              </p:par>
                              <p:par>
                                <p:cTn id="570" presetID="2" presetClass="exit" presetSubtype="2" fill="hold" grpId="3" nodeType="withEffect">
                                  <p:stCondLst>
                                    <p:cond delay="0"/>
                                  </p:stCondLst>
                                  <p:childTnLst>
                                    <p:anim calcmode="lin" valueType="num">
                                      <p:cBhvr additive="base">
                                        <p:cTn id="571" dur="3000"/>
                                        <p:tgtEl>
                                          <p:spTgt spid="27"/>
                                        </p:tgtEl>
                                        <p:attrNameLst>
                                          <p:attrName>ppt_x</p:attrName>
                                        </p:attrNameLst>
                                      </p:cBhvr>
                                      <p:tavLst>
                                        <p:tav tm="0">
                                          <p:val>
                                            <p:strVal val="ppt_x"/>
                                          </p:val>
                                        </p:tav>
                                        <p:tav tm="100000">
                                          <p:val>
                                            <p:strVal val="1+ppt_w/2"/>
                                          </p:val>
                                        </p:tav>
                                      </p:tavLst>
                                    </p:anim>
                                    <p:anim calcmode="lin" valueType="num">
                                      <p:cBhvr additive="base">
                                        <p:cTn id="572" dur="3000"/>
                                        <p:tgtEl>
                                          <p:spTgt spid="27"/>
                                        </p:tgtEl>
                                        <p:attrNameLst>
                                          <p:attrName>ppt_y</p:attrName>
                                        </p:attrNameLst>
                                      </p:cBhvr>
                                      <p:tavLst>
                                        <p:tav tm="0">
                                          <p:val>
                                            <p:strVal val="ppt_y"/>
                                          </p:val>
                                        </p:tav>
                                        <p:tav tm="100000">
                                          <p:val>
                                            <p:strVal val="ppt_y"/>
                                          </p:val>
                                        </p:tav>
                                      </p:tavLst>
                                    </p:anim>
                                    <p:set>
                                      <p:cBhvr>
                                        <p:cTn id="573" dur="1" fill="hold">
                                          <p:stCondLst>
                                            <p:cond delay="2999"/>
                                          </p:stCondLst>
                                        </p:cTn>
                                        <p:tgtEl>
                                          <p:spTgt spid="27"/>
                                        </p:tgtEl>
                                        <p:attrNameLst>
                                          <p:attrName>style.visibility</p:attrName>
                                        </p:attrNameLst>
                                      </p:cBhvr>
                                      <p:to>
                                        <p:strVal val="hidden"/>
                                      </p:to>
                                    </p:set>
                                  </p:childTnLst>
                                </p:cTn>
                              </p:par>
                              <p:par>
                                <p:cTn id="574" presetID="2" presetClass="exit" presetSubtype="8" fill="hold" grpId="3" nodeType="withEffect">
                                  <p:stCondLst>
                                    <p:cond delay="0"/>
                                  </p:stCondLst>
                                  <p:childTnLst>
                                    <p:anim calcmode="lin" valueType="num">
                                      <p:cBhvr additive="base">
                                        <p:cTn id="575" dur="3000"/>
                                        <p:tgtEl>
                                          <p:spTgt spid="28"/>
                                        </p:tgtEl>
                                        <p:attrNameLst>
                                          <p:attrName>ppt_x</p:attrName>
                                        </p:attrNameLst>
                                      </p:cBhvr>
                                      <p:tavLst>
                                        <p:tav tm="0">
                                          <p:val>
                                            <p:strVal val="ppt_x"/>
                                          </p:val>
                                        </p:tav>
                                        <p:tav tm="100000">
                                          <p:val>
                                            <p:strVal val="0-ppt_w/2"/>
                                          </p:val>
                                        </p:tav>
                                      </p:tavLst>
                                    </p:anim>
                                    <p:anim calcmode="lin" valueType="num">
                                      <p:cBhvr additive="base">
                                        <p:cTn id="576" dur="3000"/>
                                        <p:tgtEl>
                                          <p:spTgt spid="28"/>
                                        </p:tgtEl>
                                        <p:attrNameLst>
                                          <p:attrName>ppt_y</p:attrName>
                                        </p:attrNameLst>
                                      </p:cBhvr>
                                      <p:tavLst>
                                        <p:tav tm="0">
                                          <p:val>
                                            <p:strVal val="ppt_y"/>
                                          </p:val>
                                        </p:tav>
                                        <p:tav tm="100000">
                                          <p:val>
                                            <p:strVal val="ppt_y"/>
                                          </p:val>
                                        </p:tav>
                                      </p:tavLst>
                                    </p:anim>
                                    <p:set>
                                      <p:cBhvr>
                                        <p:cTn id="577" dur="1" fill="hold">
                                          <p:stCondLst>
                                            <p:cond delay="2999"/>
                                          </p:stCondLst>
                                        </p:cTn>
                                        <p:tgtEl>
                                          <p:spTgt spid="28"/>
                                        </p:tgtEl>
                                        <p:attrNameLst>
                                          <p:attrName>style.visibility</p:attrName>
                                        </p:attrNameLst>
                                      </p:cBhvr>
                                      <p:to>
                                        <p:strVal val="hidden"/>
                                      </p:to>
                                    </p:set>
                                  </p:childTnLst>
                                </p:cTn>
                              </p:par>
                              <p:par>
                                <p:cTn id="578" presetID="2" presetClass="exit" presetSubtype="2" fill="hold" grpId="3" nodeType="withEffect">
                                  <p:stCondLst>
                                    <p:cond delay="0"/>
                                  </p:stCondLst>
                                  <p:childTnLst>
                                    <p:anim calcmode="lin" valueType="num">
                                      <p:cBhvr additive="base">
                                        <p:cTn id="579" dur="3000"/>
                                        <p:tgtEl>
                                          <p:spTgt spid="29"/>
                                        </p:tgtEl>
                                        <p:attrNameLst>
                                          <p:attrName>ppt_x</p:attrName>
                                        </p:attrNameLst>
                                      </p:cBhvr>
                                      <p:tavLst>
                                        <p:tav tm="0">
                                          <p:val>
                                            <p:strVal val="ppt_x"/>
                                          </p:val>
                                        </p:tav>
                                        <p:tav tm="100000">
                                          <p:val>
                                            <p:strVal val="1+ppt_w/2"/>
                                          </p:val>
                                        </p:tav>
                                      </p:tavLst>
                                    </p:anim>
                                    <p:anim calcmode="lin" valueType="num">
                                      <p:cBhvr additive="base">
                                        <p:cTn id="580" dur="3000"/>
                                        <p:tgtEl>
                                          <p:spTgt spid="29"/>
                                        </p:tgtEl>
                                        <p:attrNameLst>
                                          <p:attrName>ppt_y</p:attrName>
                                        </p:attrNameLst>
                                      </p:cBhvr>
                                      <p:tavLst>
                                        <p:tav tm="0">
                                          <p:val>
                                            <p:strVal val="ppt_y"/>
                                          </p:val>
                                        </p:tav>
                                        <p:tav tm="100000">
                                          <p:val>
                                            <p:strVal val="ppt_y"/>
                                          </p:val>
                                        </p:tav>
                                      </p:tavLst>
                                    </p:anim>
                                    <p:set>
                                      <p:cBhvr>
                                        <p:cTn id="581" dur="1" fill="hold">
                                          <p:stCondLst>
                                            <p:cond delay="2999"/>
                                          </p:stCondLst>
                                        </p:cTn>
                                        <p:tgtEl>
                                          <p:spTgt spid="29"/>
                                        </p:tgtEl>
                                        <p:attrNameLst>
                                          <p:attrName>style.visibility</p:attrName>
                                        </p:attrNameLst>
                                      </p:cBhvr>
                                      <p:to>
                                        <p:strVal val="hidden"/>
                                      </p:to>
                                    </p:set>
                                  </p:childTnLst>
                                </p:cTn>
                              </p:par>
                              <p:par>
                                <p:cTn id="582" presetID="2" presetClass="exit" presetSubtype="8" fill="hold" grpId="3" nodeType="withEffect">
                                  <p:stCondLst>
                                    <p:cond delay="0"/>
                                  </p:stCondLst>
                                  <p:childTnLst>
                                    <p:anim calcmode="lin" valueType="num">
                                      <p:cBhvr additive="base">
                                        <p:cTn id="583" dur="3000"/>
                                        <p:tgtEl>
                                          <p:spTgt spid="30"/>
                                        </p:tgtEl>
                                        <p:attrNameLst>
                                          <p:attrName>ppt_x</p:attrName>
                                        </p:attrNameLst>
                                      </p:cBhvr>
                                      <p:tavLst>
                                        <p:tav tm="0">
                                          <p:val>
                                            <p:strVal val="ppt_x"/>
                                          </p:val>
                                        </p:tav>
                                        <p:tav tm="100000">
                                          <p:val>
                                            <p:strVal val="0-ppt_w/2"/>
                                          </p:val>
                                        </p:tav>
                                      </p:tavLst>
                                    </p:anim>
                                    <p:anim calcmode="lin" valueType="num">
                                      <p:cBhvr additive="base">
                                        <p:cTn id="584" dur="3000"/>
                                        <p:tgtEl>
                                          <p:spTgt spid="30"/>
                                        </p:tgtEl>
                                        <p:attrNameLst>
                                          <p:attrName>ppt_y</p:attrName>
                                        </p:attrNameLst>
                                      </p:cBhvr>
                                      <p:tavLst>
                                        <p:tav tm="0">
                                          <p:val>
                                            <p:strVal val="ppt_y"/>
                                          </p:val>
                                        </p:tav>
                                        <p:tav tm="100000">
                                          <p:val>
                                            <p:strVal val="ppt_y"/>
                                          </p:val>
                                        </p:tav>
                                      </p:tavLst>
                                    </p:anim>
                                    <p:set>
                                      <p:cBhvr>
                                        <p:cTn id="585" dur="1" fill="hold">
                                          <p:stCondLst>
                                            <p:cond delay="2999"/>
                                          </p:stCondLst>
                                        </p:cTn>
                                        <p:tgtEl>
                                          <p:spTgt spid="30"/>
                                        </p:tgtEl>
                                        <p:attrNameLst>
                                          <p:attrName>style.visibility</p:attrName>
                                        </p:attrNameLst>
                                      </p:cBhvr>
                                      <p:to>
                                        <p:strVal val="hidden"/>
                                      </p:to>
                                    </p:set>
                                  </p:childTnLst>
                                </p:cTn>
                              </p:par>
                              <p:par>
                                <p:cTn id="586" presetID="2" presetClass="exit" presetSubtype="2" fill="hold" grpId="3" nodeType="withEffect">
                                  <p:stCondLst>
                                    <p:cond delay="0"/>
                                  </p:stCondLst>
                                  <p:childTnLst>
                                    <p:anim calcmode="lin" valueType="num">
                                      <p:cBhvr additive="base">
                                        <p:cTn id="587" dur="3000"/>
                                        <p:tgtEl>
                                          <p:spTgt spid="31"/>
                                        </p:tgtEl>
                                        <p:attrNameLst>
                                          <p:attrName>ppt_x</p:attrName>
                                        </p:attrNameLst>
                                      </p:cBhvr>
                                      <p:tavLst>
                                        <p:tav tm="0">
                                          <p:val>
                                            <p:strVal val="ppt_x"/>
                                          </p:val>
                                        </p:tav>
                                        <p:tav tm="100000">
                                          <p:val>
                                            <p:strVal val="1+ppt_w/2"/>
                                          </p:val>
                                        </p:tav>
                                      </p:tavLst>
                                    </p:anim>
                                    <p:anim calcmode="lin" valueType="num">
                                      <p:cBhvr additive="base">
                                        <p:cTn id="588" dur="3000"/>
                                        <p:tgtEl>
                                          <p:spTgt spid="31"/>
                                        </p:tgtEl>
                                        <p:attrNameLst>
                                          <p:attrName>ppt_y</p:attrName>
                                        </p:attrNameLst>
                                      </p:cBhvr>
                                      <p:tavLst>
                                        <p:tav tm="0">
                                          <p:val>
                                            <p:strVal val="ppt_y"/>
                                          </p:val>
                                        </p:tav>
                                        <p:tav tm="100000">
                                          <p:val>
                                            <p:strVal val="ppt_y"/>
                                          </p:val>
                                        </p:tav>
                                      </p:tavLst>
                                    </p:anim>
                                    <p:set>
                                      <p:cBhvr>
                                        <p:cTn id="589" dur="1" fill="hold">
                                          <p:stCondLst>
                                            <p:cond delay="2999"/>
                                          </p:stCondLst>
                                        </p:cTn>
                                        <p:tgtEl>
                                          <p:spTgt spid="31"/>
                                        </p:tgtEl>
                                        <p:attrNameLst>
                                          <p:attrName>style.visibility</p:attrName>
                                        </p:attrNameLst>
                                      </p:cBhvr>
                                      <p:to>
                                        <p:strVal val="hidden"/>
                                      </p:to>
                                    </p:set>
                                  </p:childTnLst>
                                </p:cTn>
                              </p:par>
                              <p:par>
                                <p:cTn id="590" presetID="2" presetClass="exit" presetSubtype="8" fill="hold" grpId="3" nodeType="withEffect">
                                  <p:stCondLst>
                                    <p:cond delay="0"/>
                                  </p:stCondLst>
                                  <p:childTnLst>
                                    <p:anim calcmode="lin" valueType="num">
                                      <p:cBhvr additive="base">
                                        <p:cTn id="591" dur="3000"/>
                                        <p:tgtEl>
                                          <p:spTgt spid="32"/>
                                        </p:tgtEl>
                                        <p:attrNameLst>
                                          <p:attrName>ppt_x</p:attrName>
                                        </p:attrNameLst>
                                      </p:cBhvr>
                                      <p:tavLst>
                                        <p:tav tm="0">
                                          <p:val>
                                            <p:strVal val="ppt_x"/>
                                          </p:val>
                                        </p:tav>
                                        <p:tav tm="100000">
                                          <p:val>
                                            <p:strVal val="0-ppt_w/2"/>
                                          </p:val>
                                        </p:tav>
                                      </p:tavLst>
                                    </p:anim>
                                    <p:anim calcmode="lin" valueType="num">
                                      <p:cBhvr additive="base">
                                        <p:cTn id="592" dur="3000"/>
                                        <p:tgtEl>
                                          <p:spTgt spid="32"/>
                                        </p:tgtEl>
                                        <p:attrNameLst>
                                          <p:attrName>ppt_y</p:attrName>
                                        </p:attrNameLst>
                                      </p:cBhvr>
                                      <p:tavLst>
                                        <p:tav tm="0">
                                          <p:val>
                                            <p:strVal val="ppt_y"/>
                                          </p:val>
                                        </p:tav>
                                        <p:tav tm="100000">
                                          <p:val>
                                            <p:strVal val="ppt_y"/>
                                          </p:val>
                                        </p:tav>
                                      </p:tavLst>
                                    </p:anim>
                                    <p:set>
                                      <p:cBhvr>
                                        <p:cTn id="593" dur="1" fill="hold">
                                          <p:stCondLst>
                                            <p:cond delay="2999"/>
                                          </p:stCondLst>
                                        </p:cTn>
                                        <p:tgtEl>
                                          <p:spTgt spid="32"/>
                                        </p:tgtEl>
                                        <p:attrNameLst>
                                          <p:attrName>style.visibility</p:attrName>
                                        </p:attrNameLst>
                                      </p:cBhvr>
                                      <p:to>
                                        <p:strVal val="hidden"/>
                                      </p:to>
                                    </p:set>
                                  </p:childTnLst>
                                </p:cTn>
                              </p:par>
                              <p:par>
                                <p:cTn id="594" presetID="2" presetClass="exit" presetSubtype="2" fill="hold" grpId="3" nodeType="withEffect">
                                  <p:stCondLst>
                                    <p:cond delay="0"/>
                                  </p:stCondLst>
                                  <p:childTnLst>
                                    <p:anim calcmode="lin" valueType="num">
                                      <p:cBhvr additive="base">
                                        <p:cTn id="595" dur="3000"/>
                                        <p:tgtEl>
                                          <p:spTgt spid="33"/>
                                        </p:tgtEl>
                                        <p:attrNameLst>
                                          <p:attrName>ppt_x</p:attrName>
                                        </p:attrNameLst>
                                      </p:cBhvr>
                                      <p:tavLst>
                                        <p:tav tm="0">
                                          <p:val>
                                            <p:strVal val="ppt_x"/>
                                          </p:val>
                                        </p:tav>
                                        <p:tav tm="100000">
                                          <p:val>
                                            <p:strVal val="1+ppt_w/2"/>
                                          </p:val>
                                        </p:tav>
                                      </p:tavLst>
                                    </p:anim>
                                    <p:anim calcmode="lin" valueType="num">
                                      <p:cBhvr additive="base">
                                        <p:cTn id="596" dur="3000"/>
                                        <p:tgtEl>
                                          <p:spTgt spid="33"/>
                                        </p:tgtEl>
                                        <p:attrNameLst>
                                          <p:attrName>ppt_y</p:attrName>
                                        </p:attrNameLst>
                                      </p:cBhvr>
                                      <p:tavLst>
                                        <p:tav tm="0">
                                          <p:val>
                                            <p:strVal val="ppt_y"/>
                                          </p:val>
                                        </p:tav>
                                        <p:tav tm="100000">
                                          <p:val>
                                            <p:strVal val="ppt_y"/>
                                          </p:val>
                                        </p:tav>
                                      </p:tavLst>
                                    </p:anim>
                                    <p:set>
                                      <p:cBhvr>
                                        <p:cTn id="597" dur="1" fill="hold">
                                          <p:stCondLst>
                                            <p:cond delay="2999"/>
                                          </p:stCondLst>
                                        </p:cTn>
                                        <p:tgtEl>
                                          <p:spTgt spid="33"/>
                                        </p:tgtEl>
                                        <p:attrNameLst>
                                          <p:attrName>style.visibility</p:attrName>
                                        </p:attrNameLst>
                                      </p:cBhvr>
                                      <p:to>
                                        <p:strVal val="hidden"/>
                                      </p:to>
                                    </p:set>
                                  </p:childTnLst>
                                </p:cTn>
                              </p:par>
                              <p:par>
                                <p:cTn id="598" presetID="2" presetClass="exit" presetSubtype="8" fill="hold" grpId="3" nodeType="withEffect">
                                  <p:stCondLst>
                                    <p:cond delay="0"/>
                                  </p:stCondLst>
                                  <p:childTnLst>
                                    <p:anim calcmode="lin" valueType="num">
                                      <p:cBhvr additive="base">
                                        <p:cTn id="599" dur="3000"/>
                                        <p:tgtEl>
                                          <p:spTgt spid="34"/>
                                        </p:tgtEl>
                                        <p:attrNameLst>
                                          <p:attrName>ppt_x</p:attrName>
                                        </p:attrNameLst>
                                      </p:cBhvr>
                                      <p:tavLst>
                                        <p:tav tm="0">
                                          <p:val>
                                            <p:strVal val="ppt_x"/>
                                          </p:val>
                                        </p:tav>
                                        <p:tav tm="100000">
                                          <p:val>
                                            <p:strVal val="0-ppt_w/2"/>
                                          </p:val>
                                        </p:tav>
                                      </p:tavLst>
                                    </p:anim>
                                    <p:anim calcmode="lin" valueType="num">
                                      <p:cBhvr additive="base">
                                        <p:cTn id="600" dur="3000"/>
                                        <p:tgtEl>
                                          <p:spTgt spid="34"/>
                                        </p:tgtEl>
                                        <p:attrNameLst>
                                          <p:attrName>ppt_y</p:attrName>
                                        </p:attrNameLst>
                                      </p:cBhvr>
                                      <p:tavLst>
                                        <p:tav tm="0">
                                          <p:val>
                                            <p:strVal val="ppt_y"/>
                                          </p:val>
                                        </p:tav>
                                        <p:tav tm="100000">
                                          <p:val>
                                            <p:strVal val="ppt_y"/>
                                          </p:val>
                                        </p:tav>
                                      </p:tavLst>
                                    </p:anim>
                                    <p:set>
                                      <p:cBhvr>
                                        <p:cTn id="601" dur="1" fill="hold">
                                          <p:stCondLst>
                                            <p:cond delay="2999"/>
                                          </p:stCondLst>
                                        </p:cTn>
                                        <p:tgtEl>
                                          <p:spTgt spid="34"/>
                                        </p:tgtEl>
                                        <p:attrNameLst>
                                          <p:attrName>style.visibility</p:attrName>
                                        </p:attrNameLst>
                                      </p:cBhvr>
                                      <p:to>
                                        <p:strVal val="hidden"/>
                                      </p:to>
                                    </p:set>
                                  </p:childTnLst>
                                </p:cTn>
                              </p:par>
                              <p:par>
                                <p:cTn id="602" presetID="2" presetClass="exit" presetSubtype="2" fill="hold" grpId="3" nodeType="withEffect">
                                  <p:stCondLst>
                                    <p:cond delay="0"/>
                                  </p:stCondLst>
                                  <p:childTnLst>
                                    <p:anim calcmode="lin" valueType="num">
                                      <p:cBhvr additive="base">
                                        <p:cTn id="603" dur="3000"/>
                                        <p:tgtEl>
                                          <p:spTgt spid="35"/>
                                        </p:tgtEl>
                                        <p:attrNameLst>
                                          <p:attrName>ppt_x</p:attrName>
                                        </p:attrNameLst>
                                      </p:cBhvr>
                                      <p:tavLst>
                                        <p:tav tm="0">
                                          <p:val>
                                            <p:strVal val="ppt_x"/>
                                          </p:val>
                                        </p:tav>
                                        <p:tav tm="100000">
                                          <p:val>
                                            <p:strVal val="1+ppt_w/2"/>
                                          </p:val>
                                        </p:tav>
                                      </p:tavLst>
                                    </p:anim>
                                    <p:anim calcmode="lin" valueType="num">
                                      <p:cBhvr additive="base">
                                        <p:cTn id="604" dur="3000"/>
                                        <p:tgtEl>
                                          <p:spTgt spid="35"/>
                                        </p:tgtEl>
                                        <p:attrNameLst>
                                          <p:attrName>ppt_y</p:attrName>
                                        </p:attrNameLst>
                                      </p:cBhvr>
                                      <p:tavLst>
                                        <p:tav tm="0">
                                          <p:val>
                                            <p:strVal val="ppt_y"/>
                                          </p:val>
                                        </p:tav>
                                        <p:tav tm="100000">
                                          <p:val>
                                            <p:strVal val="ppt_y"/>
                                          </p:val>
                                        </p:tav>
                                      </p:tavLst>
                                    </p:anim>
                                    <p:set>
                                      <p:cBhvr>
                                        <p:cTn id="605" dur="1" fill="hold">
                                          <p:stCondLst>
                                            <p:cond delay="2999"/>
                                          </p:stCondLst>
                                        </p:cTn>
                                        <p:tgtEl>
                                          <p:spTgt spid="35"/>
                                        </p:tgtEl>
                                        <p:attrNameLst>
                                          <p:attrName>style.visibility</p:attrName>
                                        </p:attrNameLst>
                                      </p:cBhvr>
                                      <p:to>
                                        <p:strVal val="hidden"/>
                                      </p:to>
                                    </p:set>
                                  </p:childTnLst>
                                </p:cTn>
                              </p:par>
                              <p:par>
                                <p:cTn id="606" presetID="2" presetClass="exit" presetSubtype="8" fill="hold" grpId="3" nodeType="withEffect">
                                  <p:stCondLst>
                                    <p:cond delay="0"/>
                                  </p:stCondLst>
                                  <p:childTnLst>
                                    <p:anim calcmode="lin" valueType="num">
                                      <p:cBhvr additive="base">
                                        <p:cTn id="607" dur="3000"/>
                                        <p:tgtEl>
                                          <p:spTgt spid="36"/>
                                        </p:tgtEl>
                                        <p:attrNameLst>
                                          <p:attrName>ppt_x</p:attrName>
                                        </p:attrNameLst>
                                      </p:cBhvr>
                                      <p:tavLst>
                                        <p:tav tm="0">
                                          <p:val>
                                            <p:strVal val="ppt_x"/>
                                          </p:val>
                                        </p:tav>
                                        <p:tav tm="100000">
                                          <p:val>
                                            <p:strVal val="0-ppt_w/2"/>
                                          </p:val>
                                        </p:tav>
                                      </p:tavLst>
                                    </p:anim>
                                    <p:anim calcmode="lin" valueType="num">
                                      <p:cBhvr additive="base">
                                        <p:cTn id="608" dur="3000"/>
                                        <p:tgtEl>
                                          <p:spTgt spid="36"/>
                                        </p:tgtEl>
                                        <p:attrNameLst>
                                          <p:attrName>ppt_y</p:attrName>
                                        </p:attrNameLst>
                                      </p:cBhvr>
                                      <p:tavLst>
                                        <p:tav tm="0">
                                          <p:val>
                                            <p:strVal val="ppt_y"/>
                                          </p:val>
                                        </p:tav>
                                        <p:tav tm="100000">
                                          <p:val>
                                            <p:strVal val="ppt_y"/>
                                          </p:val>
                                        </p:tav>
                                      </p:tavLst>
                                    </p:anim>
                                    <p:set>
                                      <p:cBhvr>
                                        <p:cTn id="609" dur="1" fill="hold">
                                          <p:stCondLst>
                                            <p:cond delay="2999"/>
                                          </p:stCondLst>
                                        </p:cTn>
                                        <p:tgtEl>
                                          <p:spTgt spid="36"/>
                                        </p:tgtEl>
                                        <p:attrNameLst>
                                          <p:attrName>style.visibility</p:attrName>
                                        </p:attrNameLst>
                                      </p:cBhvr>
                                      <p:to>
                                        <p:strVal val="hidden"/>
                                      </p:to>
                                    </p:set>
                                  </p:childTnLst>
                                </p:cTn>
                              </p:par>
                              <p:par>
                                <p:cTn id="610" presetID="2" presetClass="exit" presetSubtype="2" fill="hold" grpId="3" nodeType="withEffect">
                                  <p:stCondLst>
                                    <p:cond delay="0"/>
                                  </p:stCondLst>
                                  <p:childTnLst>
                                    <p:anim calcmode="lin" valueType="num">
                                      <p:cBhvr additive="base">
                                        <p:cTn id="611" dur="3000"/>
                                        <p:tgtEl>
                                          <p:spTgt spid="37"/>
                                        </p:tgtEl>
                                        <p:attrNameLst>
                                          <p:attrName>ppt_x</p:attrName>
                                        </p:attrNameLst>
                                      </p:cBhvr>
                                      <p:tavLst>
                                        <p:tav tm="0">
                                          <p:val>
                                            <p:strVal val="ppt_x"/>
                                          </p:val>
                                        </p:tav>
                                        <p:tav tm="100000">
                                          <p:val>
                                            <p:strVal val="1+ppt_w/2"/>
                                          </p:val>
                                        </p:tav>
                                      </p:tavLst>
                                    </p:anim>
                                    <p:anim calcmode="lin" valueType="num">
                                      <p:cBhvr additive="base">
                                        <p:cTn id="612" dur="3000"/>
                                        <p:tgtEl>
                                          <p:spTgt spid="37"/>
                                        </p:tgtEl>
                                        <p:attrNameLst>
                                          <p:attrName>ppt_y</p:attrName>
                                        </p:attrNameLst>
                                      </p:cBhvr>
                                      <p:tavLst>
                                        <p:tav tm="0">
                                          <p:val>
                                            <p:strVal val="ppt_y"/>
                                          </p:val>
                                        </p:tav>
                                        <p:tav tm="100000">
                                          <p:val>
                                            <p:strVal val="ppt_y"/>
                                          </p:val>
                                        </p:tav>
                                      </p:tavLst>
                                    </p:anim>
                                    <p:set>
                                      <p:cBhvr>
                                        <p:cTn id="613" dur="1" fill="hold">
                                          <p:stCondLst>
                                            <p:cond delay="2999"/>
                                          </p:stCondLst>
                                        </p:cTn>
                                        <p:tgtEl>
                                          <p:spTgt spid="37"/>
                                        </p:tgtEl>
                                        <p:attrNameLst>
                                          <p:attrName>style.visibility</p:attrName>
                                        </p:attrNameLst>
                                      </p:cBhvr>
                                      <p:to>
                                        <p:strVal val="hidden"/>
                                      </p:to>
                                    </p:set>
                                  </p:childTnLst>
                                </p:cTn>
                              </p:par>
                              <p:par>
                                <p:cTn id="614" presetID="2" presetClass="exit" presetSubtype="8" fill="hold" grpId="3" nodeType="withEffect">
                                  <p:stCondLst>
                                    <p:cond delay="0"/>
                                  </p:stCondLst>
                                  <p:childTnLst>
                                    <p:anim calcmode="lin" valueType="num">
                                      <p:cBhvr additive="base">
                                        <p:cTn id="615" dur="3000"/>
                                        <p:tgtEl>
                                          <p:spTgt spid="38"/>
                                        </p:tgtEl>
                                        <p:attrNameLst>
                                          <p:attrName>ppt_x</p:attrName>
                                        </p:attrNameLst>
                                      </p:cBhvr>
                                      <p:tavLst>
                                        <p:tav tm="0">
                                          <p:val>
                                            <p:strVal val="ppt_x"/>
                                          </p:val>
                                        </p:tav>
                                        <p:tav tm="100000">
                                          <p:val>
                                            <p:strVal val="0-ppt_w/2"/>
                                          </p:val>
                                        </p:tav>
                                      </p:tavLst>
                                    </p:anim>
                                    <p:anim calcmode="lin" valueType="num">
                                      <p:cBhvr additive="base">
                                        <p:cTn id="616" dur="3000"/>
                                        <p:tgtEl>
                                          <p:spTgt spid="38"/>
                                        </p:tgtEl>
                                        <p:attrNameLst>
                                          <p:attrName>ppt_y</p:attrName>
                                        </p:attrNameLst>
                                      </p:cBhvr>
                                      <p:tavLst>
                                        <p:tav tm="0">
                                          <p:val>
                                            <p:strVal val="ppt_y"/>
                                          </p:val>
                                        </p:tav>
                                        <p:tav tm="100000">
                                          <p:val>
                                            <p:strVal val="ppt_y"/>
                                          </p:val>
                                        </p:tav>
                                      </p:tavLst>
                                    </p:anim>
                                    <p:set>
                                      <p:cBhvr>
                                        <p:cTn id="617" dur="1" fill="hold">
                                          <p:stCondLst>
                                            <p:cond delay="2999"/>
                                          </p:stCondLst>
                                        </p:cTn>
                                        <p:tgtEl>
                                          <p:spTgt spid="38"/>
                                        </p:tgtEl>
                                        <p:attrNameLst>
                                          <p:attrName>style.visibility</p:attrName>
                                        </p:attrNameLst>
                                      </p:cBhvr>
                                      <p:to>
                                        <p:strVal val="hidden"/>
                                      </p:to>
                                    </p:set>
                                  </p:childTnLst>
                                </p:cTn>
                              </p:par>
                              <p:par>
                                <p:cTn id="618" presetID="2" presetClass="exit" presetSubtype="2" fill="hold" grpId="3" nodeType="withEffect">
                                  <p:stCondLst>
                                    <p:cond delay="0"/>
                                  </p:stCondLst>
                                  <p:childTnLst>
                                    <p:anim calcmode="lin" valueType="num">
                                      <p:cBhvr additive="base">
                                        <p:cTn id="619" dur="3000"/>
                                        <p:tgtEl>
                                          <p:spTgt spid="39"/>
                                        </p:tgtEl>
                                        <p:attrNameLst>
                                          <p:attrName>ppt_x</p:attrName>
                                        </p:attrNameLst>
                                      </p:cBhvr>
                                      <p:tavLst>
                                        <p:tav tm="0">
                                          <p:val>
                                            <p:strVal val="ppt_x"/>
                                          </p:val>
                                        </p:tav>
                                        <p:tav tm="100000">
                                          <p:val>
                                            <p:strVal val="1+ppt_w/2"/>
                                          </p:val>
                                        </p:tav>
                                      </p:tavLst>
                                    </p:anim>
                                    <p:anim calcmode="lin" valueType="num">
                                      <p:cBhvr additive="base">
                                        <p:cTn id="620" dur="3000"/>
                                        <p:tgtEl>
                                          <p:spTgt spid="39"/>
                                        </p:tgtEl>
                                        <p:attrNameLst>
                                          <p:attrName>ppt_y</p:attrName>
                                        </p:attrNameLst>
                                      </p:cBhvr>
                                      <p:tavLst>
                                        <p:tav tm="0">
                                          <p:val>
                                            <p:strVal val="ppt_y"/>
                                          </p:val>
                                        </p:tav>
                                        <p:tav tm="100000">
                                          <p:val>
                                            <p:strVal val="ppt_y"/>
                                          </p:val>
                                        </p:tav>
                                      </p:tavLst>
                                    </p:anim>
                                    <p:set>
                                      <p:cBhvr>
                                        <p:cTn id="621" dur="1" fill="hold">
                                          <p:stCondLst>
                                            <p:cond delay="2999"/>
                                          </p:stCondLst>
                                        </p:cTn>
                                        <p:tgtEl>
                                          <p:spTgt spid="39"/>
                                        </p:tgtEl>
                                        <p:attrNameLst>
                                          <p:attrName>style.visibility</p:attrName>
                                        </p:attrNameLst>
                                      </p:cBhvr>
                                      <p:to>
                                        <p:strVal val="hidden"/>
                                      </p:to>
                                    </p:set>
                                  </p:childTnLst>
                                </p:cTn>
                              </p:par>
                              <p:par>
                                <p:cTn id="622" presetID="2" presetClass="exit" presetSubtype="8" fill="hold" grpId="3" nodeType="withEffect">
                                  <p:stCondLst>
                                    <p:cond delay="0"/>
                                  </p:stCondLst>
                                  <p:childTnLst>
                                    <p:anim calcmode="lin" valueType="num">
                                      <p:cBhvr additive="base">
                                        <p:cTn id="623" dur="3000"/>
                                        <p:tgtEl>
                                          <p:spTgt spid="40"/>
                                        </p:tgtEl>
                                        <p:attrNameLst>
                                          <p:attrName>ppt_x</p:attrName>
                                        </p:attrNameLst>
                                      </p:cBhvr>
                                      <p:tavLst>
                                        <p:tav tm="0">
                                          <p:val>
                                            <p:strVal val="ppt_x"/>
                                          </p:val>
                                        </p:tav>
                                        <p:tav tm="100000">
                                          <p:val>
                                            <p:strVal val="0-ppt_w/2"/>
                                          </p:val>
                                        </p:tav>
                                      </p:tavLst>
                                    </p:anim>
                                    <p:anim calcmode="lin" valueType="num">
                                      <p:cBhvr additive="base">
                                        <p:cTn id="624" dur="3000"/>
                                        <p:tgtEl>
                                          <p:spTgt spid="40"/>
                                        </p:tgtEl>
                                        <p:attrNameLst>
                                          <p:attrName>ppt_y</p:attrName>
                                        </p:attrNameLst>
                                      </p:cBhvr>
                                      <p:tavLst>
                                        <p:tav tm="0">
                                          <p:val>
                                            <p:strVal val="ppt_y"/>
                                          </p:val>
                                        </p:tav>
                                        <p:tav tm="100000">
                                          <p:val>
                                            <p:strVal val="ppt_y"/>
                                          </p:val>
                                        </p:tav>
                                      </p:tavLst>
                                    </p:anim>
                                    <p:set>
                                      <p:cBhvr>
                                        <p:cTn id="625" dur="1" fill="hold">
                                          <p:stCondLst>
                                            <p:cond delay="2999"/>
                                          </p:stCondLst>
                                        </p:cTn>
                                        <p:tgtEl>
                                          <p:spTgt spid="40"/>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3000"/>
                                        <p:tgtEl>
                                          <p:spTgt spid="41"/>
                                        </p:tgtEl>
                                        <p:attrNameLst>
                                          <p:attrName>ppt_x</p:attrName>
                                        </p:attrNameLst>
                                      </p:cBhvr>
                                      <p:tavLst>
                                        <p:tav tm="0">
                                          <p:val>
                                            <p:strVal val="ppt_x"/>
                                          </p:val>
                                        </p:tav>
                                        <p:tav tm="100000">
                                          <p:val>
                                            <p:strVal val="1+ppt_w/2"/>
                                          </p:val>
                                        </p:tav>
                                      </p:tavLst>
                                    </p:anim>
                                    <p:anim calcmode="lin" valueType="num">
                                      <p:cBhvr additive="base">
                                        <p:cTn id="628" dur="3000"/>
                                        <p:tgtEl>
                                          <p:spTgt spid="41"/>
                                        </p:tgtEl>
                                        <p:attrNameLst>
                                          <p:attrName>ppt_y</p:attrName>
                                        </p:attrNameLst>
                                      </p:cBhvr>
                                      <p:tavLst>
                                        <p:tav tm="0">
                                          <p:val>
                                            <p:strVal val="ppt_y"/>
                                          </p:val>
                                        </p:tav>
                                        <p:tav tm="100000">
                                          <p:val>
                                            <p:strVal val="ppt_y"/>
                                          </p:val>
                                        </p:tav>
                                      </p:tavLst>
                                    </p:anim>
                                    <p:set>
                                      <p:cBhvr>
                                        <p:cTn id="629" dur="1" fill="hold">
                                          <p:stCondLst>
                                            <p:cond delay="2999"/>
                                          </p:stCondLst>
                                        </p:cTn>
                                        <p:tgtEl>
                                          <p:spTgt spid="41"/>
                                        </p:tgtEl>
                                        <p:attrNameLst>
                                          <p:attrName>style.visibility</p:attrName>
                                        </p:attrNameLst>
                                      </p:cBhvr>
                                      <p:to>
                                        <p:strVal val="hidden"/>
                                      </p:to>
                                    </p:set>
                                  </p:childTnLst>
                                </p:cTn>
                              </p:par>
                              <p:par>
                                <p:cTn id="630" presetID="2" presetClass="exit" presetSubtype="8" fill="hold" grpId="3" nodeType="withEffect">
                                  <p:stCondLst>
                                    <p:cond delay="0"/>
                                  </p:stCondLst>
                                  <p:childTnLst>
                                    <p:anim calcmode="lin" valueType="num">
                                      <p:cBhvr additive="base">
                                        <p:cTn id="631" dur="3000"/>
                                        <p:tgtEl>
                                          <p:spTgt spid="42"/>
                                        </p:tgtEl>
                                        <p:attrNameLst>
                                          <p:attrName>ppt_x</p:attrName>
                                        </p:attrNameLst>
                                      </p:cBhvr>
                                      <p:tavLst>
                                        <p:tav tm="0">
                                          <p:val>
                                            <p:strVal val="ppt_x"/>
                                          </p:val>
                                        </p:tav>
                                        <p:tav tm="100000">
                                          <p:val>
                                            <p:strVal val="0-ppt_w/2"/>
                                          </p:val>
                                        </p:tav>
                                      </p:tavLst>
                                    </p:anim>
                                    <p:anim calcmode="lin" valueType="num">
                                      <p:cBhvr additive="base">
                                        <p:cTn id="632" dur="3000"/>
                                        <p:tgtEl>
                                          <p:spTgt spid="42"/>
                                        </p:tgtEl>
                                        <p:attrNameLst>
                                          <p:attrName>ppt_y</p:attrName>
                                        </p:attrNameLst>
                                      </p:cBhvr>
                                      <p:tavLst>
                                        <p:tav tm="0">
                                          <p:val>
                                            <p:strVal val="ppt_y"/>
                                          </p:val>
                                        </p:tav>
                                        <p:tav tm="100000">
                                          <p:val>
                                            <p:strVal val="ppt_y"/>
                                          </p:val>
                                        </p:tav>
                                      </p:tavLst>
                                    </p:anim>
                                    <p:set>
                                      <p:cBhvr>
                                        <p:cTn id="633" dur="1" fill="hold">
                                          <p:stCondLst>
                                            <p:cond delay="2999"/>
                                          </p:stCondLst>
                                        </p:cTn>
                                        <p:tgtEl>
                                          <p:spTgt spid="42"/>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43"/>
                                        </p:tgtEl>
                                        <p:attrNameLst>
                                          <p:attrName>ppt_x</p:attrName>
                                        </p:attrNameLst>
                                      </p:cBhvr>
                                      <p:tavLst>
                                        <p:tav tm="0">
                                          <p:val>
                                            <p:strVal val="ppt_x"/>
                                          </p:val>
                                        </p:tav>
                                        <p:tav tm="100000">
                                          <p:val>
                                            <p:strVal val="1+ppt_w/2"/>
                                          </p:val>
                                        </p:tav>
                                      </p:tavLst>
                                    </p:anim>
                                    <p:anim calcmode="lin" valueType="num">
                                      <p:cBhvr additive="base">
                                        <p:cTn id="636" dur="3000"/>
                                        <p:tgtEl>
                                          <p:spTgt spid="43"/>
                                        </p:tgtEl>
                                        <p:attrNameLst>
                                          <p:attrName>ppt_y</p:attrName>
                                        </p:attrNameLst>
                                      </p:cBhvr>
                                      <p:tavLst>
                                        <p:tav tm="0">
                                          <p:val>
                                            <p:strVal val="ppt_y"/>
                                          </p:val>
                                        </p:tav>
                                        <p:tav tm="100000">
                                          <p:val>
                                            <p:strVal val="ppt_y"/>
                                          </p:val>
                                        </p:tav>
                                      </p:tavLst>
                                    </p:anim>
                                    <p:set>
                                      <p:cBhvr>
                                        <p:cTn id="637" dur="1" fill="hold">
                                          <p:stCondLst>
                                            <p:cond delay="2999"/>
                                          </p:stCondLst>
                                        </p:cTn>
                                        <p:tgtEl>
                                          <p:spTgt spid="43"/>
                                        </p:tgtEl>
                                        <p:attrNameLst>
                                          <p:attrName>style.visibility</p:attrName>
                                        </p:attrNameLst>
                                      </p:cBhvr>
                                      <p:to>
                                        <p:strVal val="hidden"/>
                                      </p:to>
                                    </p:set>
                                  </p:childTnLst>
                                </p:cTn>
                              </p:par>
                              <p:par>
                                <p:cTn id="638" presetID="2" presetClass="exit" presetSubtype="8" fill="hold" grpId="3" nodeType="withEffect">
                                  <p:stCondLst>
                                    <p:cond delay="0"/>
                                  </p:stCondLst>
                                  <p:childTnLst>
                                    <p:anim calcmode="lin" valueType="num">
                                      <p:cBhvr additive="base">
                                        <p:cTn id="639" dur="3000"/>
                                        <p:tgtEl>
                                          <p:spTgt spid="44"/>
                                        </p:tgtEl>
                                        <p:attrNameLst>
                                          <p:attrName>ppt_x</p:attrName>
                                        </p:attrNameLst>
                                      </p:cBhvr>
                                      <p:tavLst>
                                        <p:tav tm="0">
                                          <p:val>
                                            <p:strVal val="ppt_x"/>
                                          </p:val>
                                        </p:tav>
                                        <p:tav tm="100000">
                                          <p:val>
                                            <p:strVal val="0-ppt_w/2"/>
                                          </p:val>
                                        </p:tav>
                                      </p:tavLst>
                                    </p:anim>
                                    <p:anim calcmode="lin" valueType="num">
                                      <p:cBhvr additive="base">
                                        <p:cTn id="640" dur="3000"/>
                                        <p:tgtEl>
                                          <p:spTgt spid="44"/>
                                        </p:tgtEl>
                                        <p:attrNameLst>
                                          <p:attrName>ppt_y</p:attrName>
                                        </p:attrNameLst>
                                      </p:cBhvr>
                                      <p:tavLst>
                                        <p:tav tm="0">
                                          <p:val>
                                            <p:strVal val="ppt_y"/>
                                          </p:val>
                                        </p:tav>
                                        <p:tav tm="100000">
                                          <p:val>
                                            <p:strVal val="ppt_y"/>
                                          </p:val>
                                        </p:tav>
                                      </p:tavLst>
                                    </p:anim>
                                    <p:set>
                                      <p:cBhvr>
                                        <p:cTn id="641" dur="1" fill="hold">
                                          <p:stCondLst>
                                            <p:cond delay="2999"/>
                                          </p:stCondLst>
                                        </p:cTn>
                                        <p:tgtEl>
                                          <p:spTgt spid="44"/>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45"/>
                                        </p:tgtEl>
                                        <p:attrNameLst>
                                          <p:attrName>ppt_x</p:attrName>
                                        </p:attrNameLst>
                                      </p:cBhvr>
                                      <p:tavLst>
                                        <p:tav tm="0">
                                          <p:val>
                                            <p:strVal val="ppt_x"/>
                                          </p:val>
                                        </p:tav>
                                        <p:tav tm="100000">
                                          <p:val>
                                            <p:strVal val="1+ppt_w/2"/>
                                          </p:val>
                                        </p:tav>
                                      </p:tavLst>
                                    </p:anim>
                                    <p:anim calcmode="lin" valueType="num">
                                      <p:cBhvr additive="base">
                                        <p:cTn id="644" dur="3000"/>
                                        <p:tgtEl>
                                          <p:spTgt spid="45"/>
                                        </p:tgtEl>
                                        <p:attrNameLst>
                                          <p:attrName>ppt_y</p:attrName>
                                        </p:attrNameLst>
                                      </p:cBhvr>
                                      <p:tavLst>
                                        <p:tav tm="0">
                                          <p:val>
                                            <p:strVal val="ppt_y"/>
                                          </p:val>
                                        </p:tav>
                                        <p:tav tm="100000">
                                          <p:val>
                                            <p:strVal val="ppt_y"/>
                                          </p:val>
                                        </p:tav>
                                      </p:tavLst>
                                    </p:anim>
                                    <p:set>
                                      <p:cBhvr>
                                        <p:cTn id="645" dur="1" fill="hold">
                                          <p:stCondLst>
                                            <p:cond delay="2999"/>
                                          </p:stCondLst>
                                        </p:cTn>
                                        <p:tgtEl>
                                          <p:spTgt spid="45"/>
                                        </p:tgtEl>
                                        <p:attrNameLst>
                                          <p:attrName>style.visibility</p:attrName>
                                        </p:attrNameLst>
                                      </p:cBhvr>
                                      <p:to>
                                        <p:strVal val="hidden"/>
                                      </p:to>
                                    </p:set>
                                  </p:childTnLst>
                                </p:cTn>
                              </p:par>
                              <p:par>
                                <p:cTn id="646" presetID="2" presetClass="exit" presetSubtype="8" fill="hold" grpId="3" nodeType="withEffect">
                                  <p:stCondLst>
                                    <p:cond delay="0"/>
                                  </p:stCondLst>
                                  <p:childTnLst>
                                    <p:anim calcmode="lin" valueType="num">
                                      <p:cBhvr additive="base">
                                        <p:cTn id="647" dur="3000"/>
                                        <p:tgtEl>
                                          <p:spTgt spid="46"/>
                                        </p:tgtEl>
                                        <p:attrNameLst>
                                          <p:attrName>ppt_x</p:attrName>
                                        </p:attrNameLst>
                                      </p:cBhvr>
                                      <p:tavLst>
                                        <p:tav tm="0">
                                          <p:val>
                                            <p:strVal val="ppt_x"/>
                                          </p:val>
                                        </p:tav>
                                        <p:tav tm="100000">
                                          <p:val>
                                            <p:strVal val="0-ppt_w/2"/>
                                          </p:val>
                                        </p:tav>
                                      </p:tavLst>
                                    </p:anim>
                                    <p:anim calcmode="lin" valueType="num">
                                      <p:cBhvr additive="base">
                                        <p:cTn id="648" dur="3000"/>
                                        <p:tgtEl>
                                          <p:spTgt spid="46"/>
                                        </p:tgtEl>
                                        <p:attrNameLst>
                                          <p:attrName>ppt_y</p:attrName>
                                        </p:attrNameLst>
                                      </p:cBhvr>
                                      <p:tavLst>
                                        <p:tav tm="0">
                                          <p:val>
                                            <p:strVal val="ppt_y"/>
                                          </p:val>
                                        </p:tav>
                                        <p:tav tm="100000">
                                          <p:val>
                                            <p:strVal val="ppt_y"/>
                                          </p:val>
                                        </p:tav>
                                      </p:tavLst>
                                    </p:anim>
                                    <p:set>
                                      <p:cBhvr>
                                        <p:cTn id="649" dur="1" fill="hold">
                                          <p:stCondLst>
                                            <p:cond delay="2999"/>
                                          </p:stCondLst>
                                        </p:cTn>
                                        <p:tgtEl>
                                          <p:spTgt spid="46"/>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47"/>
                                        </p:tgtEl>
                                        <p:attrNameLst>
                                          <p:attrName>ppt_x</p:attrName>
                                        </p:attrNameLst>
                                      </p:cBhvr>
                                      <p:tavLst>
                                        <p:tav tm="0">
                                          <p:val>
                                            <p:strVal val="ppt_x"/>
                                          </p:val>
                                        </p:tav>
                                        <p:tav tm="100000">
                                          <p:val>
                                            <p:strVal val="1+ppt_w/2"/>
                                          </p:val>
                                        </p:tav>
                                      </p:tavLst>
                                    </p:anim>
                                    <p:anim calcmode="lin" valueType="num">
                                      <p:cBhvr additive="base">
                                        <p:cTn id="652" dur="3000"/>
                                        <p:tgtEl>
                                          <p:spTgt spid="47"/>
                                        </p:tgtEl>
                                        <p:attrNameLst>
                                          <p:attrName>ppt_y</p:attrName>
                                        </p:attrNameLst>
                                      </p:cBhvr>
                                      <p:tavLst>
                                        <p:tav tm="0">
                                          <p:val>
                                            <p:strVal val="ppt_y"/>
                                          </p:val>
                                        </p:tav>
                                        <p:tav tm="100000">
                                          <p:val>
                                            <p:strVal val="ppt_y"/>
                                          </p:val>
                                        </p:tav>
                                      </p:tavLst>
                                    </p:anim>
                                    <p:set>
                                      <p:cBhvr>
                                        <p:cTn id="653" dur="1" fill="hold">
                                          <p:stCondLst>
                                            <p:cond delay="2999"/>
                                          </p:stCondLst>
                                        </p:cTn>
                                        <p:tgtEl>
                                          <p:spTgt spid="47"/>
                                        </p:tgtEl>
                                        <p:attrNameLst>
                                          <p:attrName>style.visibility</p:attrName>
                                        </p:attrNameLst>
                                      </p:cBhvr>
                                      <p:to>
                                        <p:strVal val="hidden"/>
                                      </p:to>
                                    </p:set>
                                  </p:childTnLst>
                                </p:cTn>
                              </p:par>
                              <p:par>
                                <p:cTn id="654" presetID="23" presetClass="entr" presetSubtype="288" fill="hold" nodeType="withEffect">
                                  <p:stCondLst>
                                    <p:cond delay="0"/>
                                  </p:stCondLst>
                                  <p:childTnLst>
                                    <p:set>
                                      <p:cBhvr>
                                        <p:cTn id="655" dur="1" fill="hold">
                                          <p:stCondLst>
                                            <p:cond delay="0"/>
                                          </p:stCondLst>
                                        </p:cTn>
                                        <p:tgtEl>
                                          <p:spTgt spid="4"/>
                                        </p:tgtEl>
                                        <p:attrNameLst>
                                          <p:attrName>style.visibility</p:attrName>
                                        </p:attrNameLst>
                                      </p:cBhvr>
                                      <p:to>
                                        <p:strVal val="visible"/>
                                      </p:to>
                                    </p:set>
                                    <p:anim calcmode="lin" valueType="num">
                                      <p:cBhvr>
                                        <p:cTn id="656" dur="3000" fill="hold"/>
                                        <p:tgtEl>
                                          <p:spTgt spid="4"/>
                                        </p:tgtEl>
                                        <p:attrNameLst>
                                          <p:attrName>ppt_w</p:attrName>
                                        </p:attrNameLst>
                                      </p:cBhvr>
                                      <p:tavLst>
                                        <p:tav tm="0">
                                          <p:val>
                                            <p:strVal val="4/3*#ppt_w"/>
                                          </p:val>
                                        </p:tav>
                                        <p:tav tm="100000">
                                          <p:val>
                                            <p:strVal val="#ppt_w"/>
                                          </p:val>
                                        </p:tav>
                                      </p:tavLst>
                                    </p:anim>
                                    <p:anim calcmode="lin" valueType="num">
                                      <p:cBhvr>
                                        <p:cTn id="657" dur="3000" fill="hold"/>
                                        <p:tgtEl>
                                          <p:spTgt spid="4"/>
                                        </p:tgtEl>
                                        <p:attrNameLst>
                                          <p:attrName>ppt_h</p:attrName>
                                        </p:attrNameLst>
                                      </p:cBhvr>
                                      <p:tavLst>
                                        <p:tav tm="0">
                                          <p:val>
                                            <p:strVal val="4/3*#ppt_h"/>
                                          </p:val>
                                        </p:tav>
                                        <p:tav tm="100000">
                                          <p:val>
                                            <p:strVal val="#ppt_h"/>
                                          </p:val>
                                        </p:tav>
                                      </p:tavLst>
                                    </p:anim>
                                  </p:childTnLst>
                                </p:cTn>
                              </p:par>
                              <p:par>
                                <p:cTn id="658" presetID="16" presetClass="entr" presetSubtype="37" fill="hold" nodeType="withEffect">
                                  <p:stCondLst>
                                    <p:cond delay="0"/>
                                  </p:stCondLst>
                                  <p:childTnLst>
                                    <p:set>
                                      <p:cBhvr>
                                        <p:cTn id="659" dur="1" fill="hold">
                                          <p:stCondLst>
                                            <p:cond delay="0"/>
                                          </p:stCondLst>
                                        </p:cTn>
                                        <p:tgtEl>
                                          <p:spTgt spid="4"/>
                                        </p:tgtEl>
                                        <p:attrNameLst>
                                          <p:attrName>style.visibility</p:attrName>
                                        </p:attrNameLst>
                                      </p:cBhvr>
                                      <p:to>
                                        <p:strVal val="visible"/>
                                      </p:to>
                                    </p:set>
                                    <p:animEffect transition="in" filter="barn(outVertical)">
                                      <p:cBhvr>
                                        <p:cTn id="660"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path path="circle">
              <a:fillToRect l="50000" t="50000" r="50000" b="50000"/>
            </a:path>
            <a:tileRect/>
          </a:gradFill>
        </p:spPr>
        <p:txBody>
          <a:bodyPr/>
          <a:lstStyle/>
          <a:p>
            <a:endParaRPr lang="es-ES" dirty="0"/>
          </a:p>
        </p:txBody>
      </p:sp>
      <p:pic>
        <p:nvPicPr>
          <p:cNvPr id="4" name="3 Imagen" descr="7764.jpg"/>
          <p:cNvPicPr>
            <a:picLocks noChangeAspect="1"/>
          </p:cNvPicPr>
          <p:nvPr/>
        </p:nvPicPr>
        <p:blipFill>
          <a:blip r:embed="rId2"/>
          <a:stretch>
            <a:fillRect/>
          </a:stretch>
        </p:blipFill>
        <p:spPr>
          <a:xfrm>
            <a:off x="42937" y="0"/>
            <a:ext cx="9101063" cy="5143500"/>
          </a:xfrm>
          <a:prstGeom prst="rect">
            <a:avLst/>
          </a:prstGeom>
        </p:spPr>
      </p:pic>
      <p:pic>
        <p:nvPicPr>
          <p:cNvPr id="5" name="4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a:off x="3571868" y="714362"/>
            <a:ext cx="1762128" cy="1887994"/>
          </a:xfrm>
          <a:prstGeom prst="rect">
            <a:avLst/>
          </a:prstGeom>
        </p:spPr>
      </p:pic>
      <p:pic>
        <p:nvPicPr>
          <p:cNvPr id="6" name="5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4920685" y="1865875"/>
            <a:ext cx="1762128" cy="1887994"/>
          </a:xfrm>
          <a:prstGeom prst="rect">
            <a:avLst/>
          </a:prstGeom>
        </p:spPr>
      </p:pic>
      <p:pic>
        <p:nvPicPr>
          <p:cNvPr id="7" name="6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3491925" y="2794569"/>
            <a:ext cx="1762128" cy="1887994"/>
          </a:xfrm>
          <a:prstGeom prst="rect">
            <a:avLst/>
          </a:prstGeom>
        </p:spPr>
      </p:pic>
      <p:pic>
        <p:nvPicPr>
          <p:cNvPr id="8" name="7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2277479" y="1865875"/>
            <a:ext cx="1762128" cy="1887994"/>
          </a:xfrm>
          <a:prstGeom prst="rect">
            <a:avLst/>
          </a:prstGeom>
        </p:spPr>
      </p:pic>
      <p:pic>
        <p:nvPicPr>
          <p:cNvPr id="9" name="8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a:off x="4643438" y="1000114"/>
            <a:ext cx="1762128" cy="1887994"/>
          </a:xfrm>
          <a:prstGeom prst="rect">
            <a:avLst/>
          </a:prstGeom>
        </p:spPr>
      </p:pic>
      <p:pic>
        <p:nvPicPr>
          <p:cNvPr id="10" name="9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4563495" y="2651693"/>
            <a:ext cx="1762128" cy="1887994"/>
          </a:xfrm>
          <a:prstGeom prst="rect">
            <a:avLst/>
          </a:prstGeom>
        </p:spPr>
      </p:pic>
      <p:pic>
        <p:nvPicPr>
          <p:cNvPr id="11" name="10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7609952">
            <a:off x="2617226" y="2541664"/>
            <a:ext cx="1762128" cy="1887994"/>
          </a:xfrm>
          <a:prstGeom prst="rect">
            <a:avLst/>
          </a:prstGeom>
        </p:spPr>
      </p:pic>
      <p:pic>
        <p:nvPicPr>
          <p:cNvPr id="12" name="11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009241">
            <a:off x="2585635" y="967128"/>
            <a:ext cx="1762128" cy="1887994"/>
          </a:xfrm>
          <a:prstGeom prst="rect">
            <a:avLst/>
          </a:prstGeom>
        </p:spPr>
      </p:pic>
      <p:sp>
        <p:nvSpPr>
          <p:cNvPr id="13" name="12 Rectángulo"/>
          <p:cNvSpPr/>
          <p:nvPr/>
        </p:nvSpPr>
        <p:spPr>
          <a:xfrm>
            <a:off x="-214346" y="-428646"/>
            <a:ext cx="9644130" cy="5786478"/>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3" presetClass="entr" presetSubtype="528"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3000" fill="hold"/>
                                        <p:tgtEl>
                                          <p:spTgt spid="5"/>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6"/>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7"/>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9"/>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0"/>
                                        </p:tgtEl>
                                        <p:attrNameLst>
                                          <p:attrName>r</p:attrName>
                                        </p:attrNameLst>
                                      </p:cBhvr>
                                    </p:animRot>
                                  </p:childTnLst>
                                </p:cTn>
                              </p:par>
                              <p:par>
                                <p:cTn id="68" presetID="8" presetClass="emph" presetSubtype="0" fill="hold" nodeType="withEffect">
                                  <p:stCondLst>
                                    <p:cond delay="0"/>
                                  </p:stCondLst>
                                  <p:childTnLst>
                                    <p:animRot by="21600000">
                                      <p:cBhvr>
                                        <p:cTn id="69" dur="3000" fill="hold"/>
                                        <p:tgtEl>
                                          <p:spTgt spid="11"/>
                                        </p:tgtEl>
                                        <p:attrNameLst>
                                          <p:attrName>r</p:attrName>
                                        </p:attrNameLst>
                                      </p:cBhvr>
                                    </p:animRot>
                                  </p:childTnLst>
                                </p:cTn>
                              </p:par>
                              <p:par>
                                <p:cTn id="70" presetID="8" presetClass="emph" presetSubtype="0" fill="hold" nodeType="withEffect">
                                  <p:stCondLst>
                                    <p:cond delay="0"/>
                                  </p:stCondLst>
                                  <p:childTnLst>
                                    <p:animRot by="21600000">
                                      <p:cBhvr>
                                        <p:cTn id="71" dur="3000" fill="hold"/>
                                        <p:tgtEl>
                                          <p:spTgt spid="12"/>
                                        </p:tgtEl>
                                        <p:attrNameLst>
                                          <p:attrName>r</p:attrName>
                                        </p:attrNameLst>
                                      </p:cBhvr>
                                    </p:animRot>
                                  </p:childTnLst>
                                </p:cTn>
                              </p:par>
                            </p:childTnLst>
                          </p:cTn>
                        </p:par>
                        <p:par>
                          <p:cTn id="72" fill="hold">
                            <p:stCondLst>
                              <p:cond delay="3000"/>
                            </p:stCondLst>
                            <p:childTnLst>
                              <p:par>
                                <p:cTn id="73" presetID="23" presetClass="exit" presetSubtype="544" fill="hold" nodeType="afterEffect">
                                  <p:stCondLst>
                                    <p:cond delay="0"/>
                                  </p:stCondLst>
                                  <p:childTnLst>
                                    <p:anim calcmode="lin" valueType="num">
                                      <p:cBhvr>
                                        <p:cTn id="74" dur="3000"/>
                                        <p:tgtEl>
                                          <p:spTgt spid="5"/>
                                        </p:tgtEl>
                                        <p:attrNameLst>
                                          <p:attrName>ppt_w</p:attrName>
                                        </p:attrNameLst>
                                      </p:cBhvr>
                                      <p:tavLst>
                                        <p:tav tm="0">
                                          <p:val>
                                            <p:strVal val="ppt_w"/>
                                          </p:val>
                                        </p:tav>
                                        <p:tav tm="100000">
                                          <p:val>
                                            <p:fltVal val="0"/>
                                          </p:val>
                                        </p:tav>
                                      </p:tavLst>
                                    </p:anim>
                                    <p:anim calcmode="lin" valueType="num">
                                      <p:cBhvr>
                                        <p:cTn id="75" dur="3000"/>
                                        <p:tgtEl>
                                          <p:spTgt spid="5"/>
                                        </p:tgtEl>
                                        <p:attrNameLst>
                                          <p:attrName>ppt_h</p:attrName>
                                        </p:attrNameLst>
                                      </p:cBhvr>
                                      <p:tavLst>
                                        <p:tav tm="0">
                                          <p:val>
                                            <p:strVal val="ppt_h"/>
                                          </p:val>
                                        </p:tav>
                                        <p:tav tm="100000">
                                          <p:val>
                                            <p:fltVal val="0"/>
                                          </p:val>
                                        </p:tav>
                                      </p:tavLst>
                                    </p:anim>
                                    <p:anim calcmode="lin" valueType="num">
                                      <p:cBhvr>
                                        <p:cTn id="76" dur="3000"/>
                                        <p:tgtEl>
                                          <p:spTgt spid="5"/>
                                        </p:tgtEl>
                                        <p:attrNameLst>
                                          <p:attrName>ppt_x</p:attrName>
                                        </p:attrNameLst>
                                      </p:cBhvr>
                                      <p:tavLst>
                                        <p:tav tm="0">
                                          <p:val>
                                            <p:strVal val="ppt_x"/>
                                          </p:val>
                                        </p:tav>
                                        <p:tav tm="100000">
                                          <p:val>
                                            <p:fltVal val="0.5"/>
                                          </p:val>
                                        </p:tav>
                                      </p:tavLst>
                                    </p:anim>
                                    <p:anim calcmode="lin" valueType="num">
                                      <p:cBhvr>
                                        <p:cTn id="77" dur="3000"/>
                                        <p:tgtEl>
                                          <p:spTgt spid="5"/>
                                        </p:tgtEl>
                                        <p:attrNameLst>
                                          <p:attrName>ppt_y</p:attrName>
                                        </p:attrNameLst>
                                      </p:cBhvr>
                                      <p:tavLst>
                                        <p:tav tm="0">
                                          <p:val>
                                            <p:strVal val="ppt_y"/>
                                          </p:val>
                                        </p:tav>
                                        <p:tav tm="100000">
                                          <p:val>
                                            <p:fltVal val="0.5"/>
                                          </p:val>
                                        </p:tav>
                                      </p:tavLst>
                                    </p:anim>
                                    <p:set>
                                      <p:cBhvr>
                                        <p:cTn id="78" dur="1" fill="hold">
                                          <p:stCondLst>
                                            <p:cond delay="2999"/>
                                          </p:stCondLst>
                                        </p:cTn>
                                        <p:tgtEl>
                                          <p:spTgt spid="5"/>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3000"/>
                                        <p:tgtEl>
                                          <p:spTgt spid="6"/>
                                        </p:tgtEl>
                                        <p:attrNameLst>
                                          <p:attrName>ppt_w</p:attrName>
                                        </p:attrNameLst>
                                      </p:cBhvr>
                                      <p:tavLst>
                                        <p:tav tm="0">
                                          <p:val>
                                            <p:strVal val="ppt_w"/>
                                          </p:val>
                                        </p:tav>
                                        <p:tav tm="100000">
                                          <p:val>
                                            <p:fltVal val="0"/>
                                          </p:val>
                                        </p:tav>
                                      </p:tavLst>
                                    </p:anim>
                                    <p:anim calcmode="lin" valueType="num">
                                      <p:cBhvr>
                                        <p:cTn id="81" dur="3000"/>
                                        <p:tgtEl>
                                          <p:spTgt spid="6"/>
                                        </p:tgtEl>
                                        <p:attrNameLst>
                                          <p:attrName>ppt_h</p:attrName>
                                        </p:attrNameLst>
                                      </p:cBhvr>
                                      <p:tavLst>
                                        <p:tav tm="0">
                                          <p:val>
                                            <p:strVal val="ppt_h"/>
                                          </p:val>
                                        </p:tav>
                                        <p:tav tm="100000">
                                          <p:val>
                                            <p:fltVal val="0"/>
                                          </p:val>
                                        </p:tav>
                                      </p:tavLst>
                                    </p:anim>
                                    <p:anim calcmode="lin" valueType="num">
                                      <p:cBhvr>
                                        <p:cTn id="82" dur="3000"/>
                                        <p:tgtEl>
                                          <p:spTgt spid="6"/>
                                        </p:tgtEl>
                                        <p:attrNameLst>
                                          <p:attrName>ppt_x</p:attrName>
                                        </p:attrNameLst>
                                      </p:cBhvr>
                                      <p:tavLst>
                                        <p:tav tm="0">
                                          <p:val>
                                            <p:strVal val="ppt_x"/>
                                          </p:val>
                                        </p:tav>
                                        <p:tav tm="100000">
                                          <p:val>
                                            <p:fltVal val="0.5"/>
                                          </p:val>
                                        </p:tav>
                                      </p:tavLst>
                                    </p:anim>
                                    <p:anim calcmode="lin" valueType="num">
                                      <p:cBhvr>
                                        <p:cTn id="83" dur="3000"/>
                                        <p:tgtEl>
                                          <p:spTgt spid="6"/>
                                        </p:tgtEl>
                                        <p:attrNameLst>
                                          <p:attrName>ppt_y</p:attrName>
                                        </p:attrNameLst>
                                      </p:cBhvr>
                                      <p:tavLst>
                                        <p:tav tm="0">
                                          <p:val>
                                            <p:strVal val="ppt_y"/>
                                          </p:val>
                                        </p:tav>
                                        <p:tav tm="100000">
                                          <p:val>
                                            <p:fltVal val="0.5"/>
                                          </p:val>
                                        </p:tav>
                                      </p:tavLst>
                                    </p:anim>
                                    <p:set>
                                      <p:cBhvr>
                                        <p:cTn id="84" dur="1" fill="hold">
                                          <p:stCondLst>
                                            <p:cond delay="2999"/>
                                          </p:stCondLst>
                                        </p:cTn>
                                        <p:tgtEl>
                                          <p:spTgt spid="6"/>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3000"/>
                                        <p:tgtEl>
                                          <p:spTgt spid="7"/>
                                        </p:tgtEl>
                                        <p:attrNameLst>
                                          <p:attrName>ppt_w</p:attrName>
                                        </p:attrNameLst>
                                      </p:cBhvr>
                                      <p:tavLst>
                                        <p:tav tm="0">
                                          <p:val>
                                            <p:strVal val="ppt_w"/>
                                          </p:val>
                                        </p:tav>
                                        <p:tav tm="100000">
                                          <p:val>
                                            <p:fltVal val="0"/>
                                          </p:val>
                                        </p:tav>
                                      </p:tavLst>
                                    </p:anim>
                                    <p:anim calcmode="lin" valueType="num">
                                      <p:cBhvr>
                                        <p:cTn id="87" dur="3000"/>
                                        <p:tgtEl>
                                          <p:spTgt spid="7"/>
                                        </p:tgtEl>
                                        <p:attrNameLst>
                                          <p:attrName>ppt_h</p:attrName>
                                        </p:attrNameLst>
                                      </p:cBhvr>
                                      <p:tavLst>
                                        <p:tav tm="0">
                                          <p:val>
                                            <p:strVal val="ppt_h"/>
                                          </p:val>
                                        </p:tav>
                                        <p:tav tm="100000">
                                          <p:val>
                                            <p:fltVal val="0"/>
                                          </p:val>
                                        </p:tav>
                                      </p:tavLst>
                                    </p:anim>
                                    <p:anim calcmode="lin" valueType="num">
                                      <p:cBhvr>
                                        <p:cTn id="88" dur="3000"/>
                                        <p:tgtEl>
                                          <p:spTgt spid="7"/>
                                        </p:tgtEl>
                                        <p:attrNameLst>
                                          <p:attrName>ppt_x</p:attrName>
                                        </p:attrNameLst>
                                      </p:cBhvr>
                                      <p:tavLst>
                                        <p:tav tm="0">
                                          <p:val>
                                            <p:strVal val="ppt_x"/>
                                          </p:val>
                                        </p:tav>
                                        <p:tav tm="100000">
                                          <p:val>
                                            <p:fltVal val="0.5"/>
                                          </p:val>
                                        </p:tav>
                                      </p:tavLst>
                                    </p:anim>
                                    <p:anim calcmode="lin" valueType="num">
                                      <p:cBhvr>
                                        <p:cTn id="89" dur="3000"/>
                                        <p:tgtEl>
                                          <p:spTgt spid="7"/>
                                        </p:tgtEl>
                                        <p:attrNameLst>
                                          <p:attrName>ppt_y</p:attrName>
                                        </p:attrNameLst>
                                      </p:cBhvr>
                                      <p:tavLst>
                                        <p:tav tm="0">
                                          <p:val>
                                            <p:strVal val="ppt_y"/>
                                          </p:val>
                                        </p:tav>
                                        <p:tav tm="100000">
                                          <p:val>
                                            <p:fltVal val="0.5"/>
                                          </p:val>
                                        </p:tav>
                                      </p:tavLst>
                                    </p:anim>
                                    <p:set>
                                      <p:cBhvr>
                                        <p:cTn id="90" dur="1" fill="hold">
                                          <p:stCondLst>
                                            <p:cond delay="2999"/>
                                          </p:stCondLst>
                                        </p:cTn>
                                        <p:tgtEl>
                                          <p:spTgt spid="7"/>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3000"/>
                                        <p:tgtEl>
                                          <p:spTgt spid="8"/>
                                        </p:tgtEl>
                                        <p:attrNameLst>
                                          <p:attrName>ppt_w</p:attrName>
                                        </p:attrNameLst>
                                      </p:cBhvr>
                                      <p:tavLst>
                                        <p:tav tm="0">
                                          <p:val>
                                            <p:strVal val="ppt_w"/>
                                          </p:val>
                                        </p:tav>
                                        <p:tav tm="100000">
                                          <p:val>
                                            <p:fltVal val="0"/>
                                          </p:val>
                                        </p:tav>
                                      </p:tavLst>
                                    </p:anim>
                                    <p:anim calcmode="lin" valueType="num">
                                      <p:cBhvr>
                                        <p:cTn id="93" dur="3000"/>
                                        <p:tgtEl>
                                          <p:spTgt spid="8"/>
                                        </p:tgtEl>
                                        <p:attrNameLst>
                                          <p:attrName>ppt_h</p:attrName>
                                        </p:attrNameLst>
                                      </p:cBhvr>
                                      <p:tavLst>
                                        <p:tav tm="0">
                                          <p:val>
                                            <p:strVal val="ppt_h"/>
                                          </p:val>
                                        </p:tav>
                                        <p:tav tm="100000">
                                          <p:val>
                                            <p:fltVal val="0"/>
                                          </p:val>
                                        </p:tav>
                                      </p:tavLst>
                                    </p:anim>
                                    <p:anim calcmode="lin" valueType="num">
                                      <p:cBhvr>
                                        <p:cTn id="94" dur="3000"/>
                                        <p:tgtEl>
                                          <p:spTgt spid="8"/>
                                        </p:tgtEl>
                                        <p:attrNameLst>
                                          <p:attrName>ppt_x</p:attrName>
                                        </p:attrNameLst>
                                      </p:cBhvr>
                                      <p:tavLst>
                                        <p:tav tm="0">
                                          <p:val>
                                            <p:strVal val="ppt_x"/>
                                          </p:val>
                                        </p:tav>
                                        <p:tav tm="100000">
                                          <p:val>
                                            <p:fltVal val="0.5"/>
                                          </p:val>
                                        </p:tav>
                                      </p:tavLst>
                                    </p:anim>
                                    <p:anim calcmode="lin" valueType="num">
                                      <p:cBhvr>
                                        <p:cTn id="95" dur="3000"/>
                                        <p:tgtEl>
                                          <p:spTgt spid="8"/>
                                        </p:tgtEl>
                                        <p:attrNameLst>
                                          <p:attrName>ppt_y</p:attrName>
                                        </p:attrNameLst>
                                      </p:cBhvr>
                                      <p:tavLst>
                                        <p:tav tm="0">
                                          <p:val>
                                            <p:strVal val="ppt_y"/>
                                          </p:val>
                                        </p:tav>
                                        <p:tav tm="100000">
                                          <p:val>
                                            <p:fltVal val="0.5"/>
                                          </p:val>
                                        </p:tav>
                                      </p:tavLst>
                                    </p:anim>
                                    <p:set>
                                      <p:cBhvr>
                                        <p:cTn id="96" dur="1" fill="hold">
                                          <p:stCondLst>
                                            <p:cond delay="2999"/>
                                          </p:stCondLst>
                                        </p:cTn>
                                        <p:tgtEl>
                                          <p:spTgt spid="8"/>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3000"/>
                                        <p:tgtEl>
                                          <p:spTgt spid="9"/>
                                        </p:tgtEl>
                                        <p:attrNameLst>
                                          <p:attrName>ppt_w</p:attrName>
                                        </p:attrNameLst>
                                      </p:cBhvr>
                                      <p:tavLst>
                                        <p:tav tm="0">
                                          <p:val>
                                            <p:strVal val="ppt_w"/>
                                          </p:val>
                                        </p:tav>
                                        <p:tav tm="100000">
                                          <p:val>
                                            <p:fltVal val="0"/>
                                          </p:val>
                                        </p:tav>
                                      </p:tavLst>
                                    </p:anim>
                                    <p:anim calcmode="lin" valueType="num">
                                      <p:cBhvr>
                                        <p:cTn id="99" dur="3000"/>
                                        <p:tgtEl>
                                          <p:spTgt spid="9"/>
                                        </p:tgtEl>
                                        <p:attrNameLst>
                                          <p:attrName>ppt_h</p:attrName>
                                        </p:attrNameLst>
                                      </p:cBhvr>
                                      <p:tavLst>
                                        <p:tav tm="0">
                                          <p:val>
                                            <p:strVal val="ppt_h"/>
                                          </p:val>
                                        </p:tav>
                                        <p:tav tm="100000">
                                          <p:val>
                                            <p:fltVal val="0"/>
                                          </p:val>
                                        </p:tav>
                                      </p:tavLst>
                                    </p:anim>
                                    <p:anim calcmode="lin" valueType="num">
                                      <p:cBhvr>
                                        <p:cTn id="100" dur="3000"/>
                                        <p:tgtEl>
                                          <p:spTgt spid="9"/>
                                        </p:tgtEl>
                                        <p:attrNameLst>
                                          <p:attrName>ppt_x</p:attrName>
                                        </p:attrNameLst>
                                      </p:cBhvr>
                                      <p:tavLst>
                                        <p:tav tm="0">
                                          <p:val>
                                            <p:strVal val="ppt_x"/>
                                          </p:val>
                                        </p:tav>
                                        <p:tav tm="100000">
                                          <p:val>
                                            <p:fltVal val="0.5"/>
                                          </p:val>
                                        </p:tav>
                                      </p:tavLst>
                                    </p:anim>
                                    <p:anim calcmode="lin" valueType="num">
                                      <p:cBhvr>
                                        <p:cTn id="101" dur="3000"/>
                                        <p:tgtEl>
                                          <p:spTgt spid="9"/>
                                        </p:tgtEl>
                                        <p:attrNameLst>
                                          <p:attrName>ppt_y</p:attrName>
                                        </p:attrNameLst>
                                      </p:cBhvr>
                                      <p:tavLst>
                                        <p:tav tm="0">
                                          <p:val>
                                            <p:strVal val="ppt_y"/>
                                          </p:val>
                                        </p:tav>
                                        <p:tav tm="100000">
                                          <p:val>
                                            <p:fltVal val="0.5"/>
                                          </p:val>
                                        </p:tav>
                                      </p:tavLst>
                                    </p:anim>
                                    <p:set>
                                      <p:cBhvr>
                                        <p:cTn id="102" dur="1" fill="hold">
                                          <p:stCondLst>
                                            <p:cond delay="2999"/>
                                          </p:stCondLst>
                                        </p:cTn>
                                        <p:tgtEl>
                                          <p:spTgt spid="9"/>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3000"/>
                                        <p:tgtEl>
                                          <p:spTgt spid="10"/>
                                        </p:tgtEl>
                                        <p:attrNameLst>
                                          <p:attrName>ppt_w</p:attrName>
                                        </p:attrNameLst>
                                      </p:cBhvr>
                                      <p:tavLst>
                                        <p:tav tm="0">
                                          <p:val>
                                            <p:strVal val="ppt_w"/>
                                          </p:val>
                                        </p:tav>
                                        <p:tav tm="100000">
                                          <p:val>
                                            <p:fltVal val="0"/>
                                          </p:val>
                                        </p:tav>
                                      </p:tavLst>
                                    </p:anim>
                                    <p:anim calcmode="lin" valueType="num">
                                      <p:cBhvr>
                                        <p:cTn id="105" dur="3000"/>
                                        <p:tgtEl>
                                          <p:spTgt spid="10"/>
                                        </p:tgtEl>
                                        <p:attrNameLst>
                                          <p:attrName>ppt_h</p:attrName>
                                        </p:attrNameLst>
                                      </p:cBhvr>
                                      <p:tavLst>
                                        <p:tav tm="0">
                                          <p:val>
                                            <p:strVal val="ppt_h"/>
                                          </p:val>
                                        </p:tav>
                                        <p:tav tm="100000">
                                          <p:val>
                                            <p:fltVal val="0"/>
                                          </p:val>
                                        </p:tav>
                                      </p:tavLst>
                                    </p:anim>
                                    <p:anim calcmode="lin" valueType="num">
                                      <p:cBhvr>
                                        <p:cTn id="106" dur="3000"/>
                                        <p:tgtEl>
                                          <p:spTgt spid="10"/>
                                        </p:tgtEl>
                                        <p:attrNameLst>
                                          <p:attrName>ppt_x</p:attrName>
                                        </p:attrNameLst>
                                      </p:cBhvr>
                                      <p:tavLst>
                                        <p:tav tm="0">
                                          <p:val>
                                            <p:strVal val="ppt_x"/>
                                          </p:val>
                                        </p:tav>
                                        <p:tav tm="100000">
                                          <p:val>
                                            <p:fltVal val="0.5"/>
                                          </p:val>
                                        </p:tav>
                                      </p:tavLst>
                                    </p:anim>
                                    <p:anim calcmode="lin" valueType="num">
                                      <p:cBhvr>
                                        <p:cTn id="107" dur="3000"/>
                                        <p:tgtEl>
                                          <p:spTgt spid="10"/>
                                        </p:tgtEl>
                                        <p:attrNameLst>
                                          <p:attrName>ppt_y</p:attrName>
                                        </p:attrNameLst>
                                      </p:cBhvr>
                                      <p:tavLst>
                                        <p:tav tm="0">
                                          <p:val>
                                            <p:strVal val="ppt_y"/>
                                          </p:val>
                                        </p:tav>
                                        <p:tav tm="100000">
                                          <p:val>
                                            <p:fltVal val="0.5"/>
                                          </p:val>
                                        </p:tav>
                                      </p:tavLst>
                                    </p:anim>
                                    <p:set>
                                      <p:cBhvr>
                                        <p:cTn id="108" dur="1" fill="hold">
                                          <p:stCondLst>
                                            <p:cond delay="2999"/>
                                          </p:stCondLst>
                                        </p:cTn>
                                        <p:tgtEl>
                                          <p:spTgt spid="10"/>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3000"/>
                                        <p:tgtEl>
                                          <p:spTgt spid="11"/>
                                        </p:tgtEl>
                                        <p:attrNameLst>
                                          <p:attrName>ppt_w</p:attrName>
                                        </p:attrNameLst>
                                      </p:cBhvr>
                                      <p:tavLst>
                                        <p:tav tm="0">
                                          <p:val>
                                            <p:strVal val="ppt_w"/>
                                          </p:val>
                                        </p:tav>
                                        <p:tav tm="100000">
                                          <p:val>
                                            <p:fltVal val="0"/>
                                          </p:val>
                                        </p:tav>
                                      </p:tavLst>
                                    </p:anim>
                                    <p:anim calcmode="lin" valueType="num">
                                      <p:cBhvr>
                                        <p:cTn id="111" dur="3000"/>
                                        <p:tgtEl>
                                          <p:spTgt spid="11"/>
                                        </p:tgtEl>
                                        <p:attrNameLst>
                                          <p:attrName>ppt_h</p:attrName>
                                        </p:attrNameLst>
                                      </p:cBhvr>
                                      <p:tavLst>
                                        <p:tav tm="0">
                                          <p:val>
                                            <p:strVal val="ppt_h"/>
                                          </p:val>
                                        </p:tav>
                                        <p:tav tm="100000">
                                          <p:val>
                                            <p:fltVal val="0"/>
                                          </p:val>
                                        </p:tav>
                                      </p:tavLst>
                                    </p:anim>
                                    <p:anim calcmode="lin" valueType="num">
                                      <p:cBhvr>
                                        <p:cTn id="112" dur="3000"/>
                                        <p:tgtEl>
                                          <p:spTgt spid="11"/>
                                        </p:tgtEl>
                                        <p:attrNameLst>
                                          <p:attrName>ppt_x</p:attrName>
                                        </p:attrNameLst>
                                      </p:cBhvr>
                                      <p:tavLst>
                                        <p:tav tm="0">
                                          <p:val>
                                            <p:strVal val="ppt_x"/>
                                          </p:val>
                                        </p:tav>
                                        <p:tav tm="100000">
                                          <p:val>
                                            <p:fltVal val="0.5"/>
                                          </p:val>
                                        </p:tav>
                                      </p:tavLst>
                                    </p:anim>
                                    <p:anim calcmode="lin" valueType="num">
                                      <p:cBhvr>
                                        <p:cTn id="113" dur="3000"/>
                                        <p:tgtEl>
                                          <p:spTgt spid="11"/>
                                        </p:tgtEl>
                                        <p:attrNameLst>
                                          <p:attrName>ppt_y</p:attrName>
                                        </p:attrNameLst>
                                      </p:cBhvr>
                                      <p:tavLst>
                                        <p:tav tm="0">
                                          <p:val>
                                            <p:strVal val="ppt_y"/>
                                          </p:val>
                                        </p:tav>
                                        <p:tav tm="100000">
                                          <p:val>
                                            <p:fltVal val="0.5"/>
                                          </p:val>
                                        </p:tav>
                                      </p:tavLst>
                                    </p:anim>
                                    <p:set>
                                      <p:cBhvr>
                                        <p:cTn id="114" dur="1" fill="hold">
                                          <p:stCondLst>
                                            <p:cond delay="2999"/>
                                          </p:stCondLst>
                                        </p:cTn>
                                        <p:tgtEl>
                                          <p:spTgt spid="11"/>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3000"/>
                                        <p:tgtEl>
                                          <p:spTgt spid="12"/>
                                        </p:tgtEl>
                                        <p:attrNameLst>
                                          <p:attrName>ppt_w</p:attrName>
                                        </p:attrNameLst>
                                      </p:cBhvr>
                                      <p:tavLst>
                                        <p:tav tm="0">
                                          <p:val>
                                            <p:strVal val="ppt_w"/>
                                          </p:val>
                                        </p:tav>
                                        <p:tav tm="100000">
                                          <p:val>
                                            <p:fltVal val="0"/>
                                          </p:val>
                                        </p:tav>
                                      </p:tavLst>
                                    </p:anim>
                                    <p:anim calcmode="lin" valueType="num">
                                      <p:cBhvr>
                                        <p:cTn id="117" dur="3000"/>
                                        <p:tgtEl>
                                          <p:spTgt spid="12"/>
                                        </p:tgtEl>
                                        <p:attrNameLst>
                                          <p:attrName>ppt_h</p:attrName>
                                        </p:attrNameLst>
                                      </p:cBhvr>
                                      <p:tavLst>
                                        <p:tav tm="0">
                                          <p:val>
                                            <p:strVal val="ppt_h"/>
                                          </p:val>
                                        </p:tav>
                                        <p:tav tm="100000">
                                          <p:val>
                                            <p:fltVal val="0"/>
                                          </p:val>
                                        </p:tav>
                                      </p:tavLst>
                                    </p:anim>
                                    <p:anim calcmode="lin" valueType="num">
                                      <p:cBhvr>
                                        <p:cTn id="118" dur="3000"/>
                                        <p:tgtEl>
                                          <p:spTgt spid="12"/>
                                        </p:tgtEl>
                                        <p:attrNameLst>
                                          <p:attrName>ppt_x</p:attrName>
                                        </p:attrNameLst>
                                      </p:cBhvr>
                                      <p:tavLst>
                                        <p:tav tm="0">
                                          <p:val>
                                            <p:strVal val="ppt_x"/>
                                          </p:val>
                                        </p:tav>
                                        <p:tav tm="100000">
                                          <p:val>
                                            <p:fltVal val="0.5"/>
                                          </p:val>
                                        </p:tav>
                                      </p:tavLst>
                                    </p:anim>
                                    <p:anim calcmode="lin" valueType="num">
                                      <p:cBhvr>
                                        <p:cTn id="119" dur="3000"/>
                                        <p:tgtEl>
                                          <p:spTgt spid="12"/>
                                        </p:tgtEl>
                                        <p:attrNameLst>
                                          <p:attrName>ppt_y</p:attrName>
                                        </p:attrNameLst>
                                      </p:cBhvr>
                                      <p:tavLst>
                                        <p:tav tm="0">
                                          <p:val>
                                            <p:strVal val="ppt_y"/>
                                          </p:val>
                                        </p:tav>
                                        <p:tav tm="100000">
                                          <p:val>
                                            <p:fltVal val="0.5"/>
                                          </p:val>
                                        </p:tav>
                                      </p:tavLst>
                                    </p:anim>
                                    <p:set>
                                      <p:cBhvr>
                                        <p:cTn id="120" dur="1" fill="hold">
                                          <p:stCondLst>
                                            <p:cond delay="2999"/>
                                          </p:stCondLst>
                                        </p:cTn>
                                        <p:tgtEl>
                                          <p:spTgt spid="12"/>
                                        </p:tgtEl>
                                        <p:attrNameLst>
                                          <p:attrName>style.visibility</p:attrName>
                                        </p:attrNameLst>
                                      </p:cBhvr>
                                      <p:to>
                                        <p:strVal val="hidden"/>
                                      </p:to>
                                    </p:se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6"/>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7"/>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8"/>
                                        </p:tgtEl>
                                        <p:attrNameLst>
                                          <p:attrName>r</p:attrName>
                                        </p:attrNameLst>
                                      </p:cBhvr>
                                    </p:animRot>
                                  </p:childTnLst>
                                </p:cTn>
                              </p:par>
                              <p:par>
                                <p:cTn id="129" presetID="8" presetClass="emph" presetSubtype="0" fill="hold" nodeType="withEffect">
                                  <p:stCondLst>
                                    <p:cond delay="0"/>
                                  </p:stCondLst>
                                  <p:childTnLst>
                                    <p:animRot by="-21600000">
                                      <p:cBhvr>
                                        <p:cTn id="130" dur="3000" fill="hold"/>
                                        <p:tgtEl>
                                          <p:spTgt spid="9"/>
                                        </p:tgtEl>
                                        <p:attrNameLst>
                                          <p:attrName>r</p:attrName>
                                        </p:attrNameLst>
                                      </p:cBhvr>
                                    </p:animRot>
                                  </p:childTnLst>
                                </p:cTn>
                              </p:par>
                              <p:par>
                                <p:cTn id="131" presetID="8" presetClass="emph" presetSubtype="0" fill="hold" nodeType="withEffect">
                                  <p:stCondLst>
                                    <p:cond delay="0"/>
                                  </p:stCondLst>
                                  <p:childTnLst>
                                    <p:animRot by="-21600000">
                                      <p:cBhvr>
                                        <p:cTn id="132" dur="3000" fill="hold"/>
                                        <p:tgtEl>
                                          <p:spTgt spid="10"/>
                                        </p:tgtEl>
                                        <p:attrNameLst>
                                          <p:attrName>r</p:attrName>
                                        </p:attrNameLst>
                                      </p:cBhvr>
                                    </p:animRot>
                                  </p:childTnLst>
                                </p:cTn>
                              </p:par>
                              <p:par>
                                <p:cTn id="133" presetID="8" presetClass="emph" presetSubtype="0" fill="hold" nodeType="withEffect">
                                  <p:stCondLst>
                                    <p:cond delay="0"/>
                                  </p:stCondLst>
                                  <p:childTnLst>
                                    <p:animRot by="-21600000">
                                      <p:cBhvr>
                                        <p:cTn id="134" dur="3000" fill="hold"/>
                                        <p:tgtEl>
                                          <p:spTgt spid="11"/>
                                        </p:tgtEl>
                                        <p:attrNameLst>
                                          <p:attrName>r</p:attrName>
                                        </p:attrNameLst>
                                      </p:cBhvr>
                                    </p:animRot>
                                  </p:childTnLst>
                                </p:cTn>
                              </p:par>
                              <p:par>
                                <p:cTn id="135" presetID="8" presetClass="emph" presetSubtype="0" fill="hold" nodeType="withEffect">
                                  <p:stCondLst>
                                    <p:cond delay="0"/>
                                  </p:stCondLst>
                                  <p:childTnLst>
                                    <p:animRot by="-21600000">
                                      <p:cBhvr>
                                        <p:cTn id="136" dur="3000" fill="hold"/>
                                        <p:tgtEl>
                                          <p:spTgt spid="1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4"/>
                                        </p:tgtEl>
                                        <p:attrNameLst>
                                          <p:attrName>style.visibility</p:attrName>
                                        </p:attrNameLst>
                                      </p:cBhvr>
                                      <p:to>
                                        <p:strVal val="visible"/>
                                      </p:to>
                                    </p:set>
                                    <p:anim calcmode="lin" valueType="num">
                                      <p:cBhvr>
                                        <p:cTn id="139" dur="3000" fill="hold"/>
                                        <p:tgtEl>
                                          <p:spTgt spid="4"/>
                                        </p:tgtEl>
                                        <p:attrNameLst>
                                          <p:attrName>ppt_w</p:attrName>
                                        </p:attrNameLst>
                                      </p:cBhvr>
                                      <p:tavLst>
                                        <p:tav tm="0">
                                          <p:val>
                                            <p:strVal val="4/3*#ppt_w"/>
                                          </p:val>
                                        </p:tav>
                                        <p:tav tm="100000">
                                          <p:val>
                                            <p:strVal val="#ppt_w"/>
                                          </p:val>
                                        </p:tav>
                                      </p:tavLst>
                                    </p:anim>
                                    <p:anim calcmode="lin" valueType="num">
                                      <p:cBhvr>
                                        <p:cTn id="140" dur="3000" fill="hold"/>
                                        <p:tgtEl>
                                          <p:spTgt spid="4"/>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4"/>
                                        </p:tgtEl>
                                        <p:attrNameLst>
                                          <p:attrName>style.visibility</p:attrName>
                                        </p:attrNameLst>
                                      </p:cBhvr>
                                      <p:to>
                                        <p:strVal val="visible"/>
                                      </p:to>
                                    </p:set>
                                    <p:animEffect transition="in" filter="wheel(8)">
                                      <p:cBhvr>
                                        <p:cTn id="143"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56091f820770f71dd8072a370745c910.jpg"/>
          <p:cNvPicPr>
            <a:picLocks noChangeAspect="1"/>
          </p:cNvPicPr>
          <p:nvPr/>
        </p:nvPicPr>
        <p:blipFill>
          <a:blip r:embed="rId2"/>
          <a:stretch>
            <a:fillRect/>
          </a:stretch>
        </p:blipFill>
        <p:spPr>
          <a:xfrm>
            <a:off x="0" y="0"/>
            <a:ext cx="9144000" cy="5143500"/>
          </a:xfrm>
          <a:prstGeom prst="rect">
            <a:avLst/>
          </a:prstGeom>
        </p:spPr>
      </p:pic>
      <p:sp>
        <p:nvSpPr>
          <p:cNvPr id="6" name="5 Rectángulo"/>
          <p:cNvSpPr/>
          <p:nvPr/>
        </p:nvSpPr>
        <p:spPr>
          <a:xfrm rot="2096237">
            <a:off x="-118782"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845283">
            <a:off x="-74613"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96237">
            <a:off x="-118783"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845283">
            <a:off x="-7461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96237">
            <a:off x="-106286"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9845283">
            <a:off x="-62117"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96237">
            <a:off x="7713762" y="460130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9845283">
            <a:off x="7682090" y="3798257"/>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96237">
            <a:off x="7713761" y="1172303"/>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9845283">
            <a:off x="7682089" y="36925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96237">
            <a:off x="7713762" y="2886796"/>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9845283">
            <a:off x="7682090" y="2083745"/>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96237">
            <a:off x="952756"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9845283">
            <a:off x="996925"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96237">
            <a:off x="952755"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9845283">
            <a:off x="99692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96237">
            <a:off x="965252"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9845283">
            <a:off x="1009421"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96237">
            <a:off x="6537415"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9845283">
            <a:off x="6505743"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96237">
            <a:off x="6537414"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9845283">
            <a:off x="6505742"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96237">
            <a:off x="6537415"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9845283">
            <a:off x="6505743"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96237">
            <a:off x="5251531"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9845283">
            <a:off x="5219859"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96237">
            <a:off x="5251530"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9845283">
            <a:off x="5219858"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96237">
            <a:off x="5251531"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845283">
            <a:off x="5219859"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96237">
            <a:off x="2452953"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845283">
            <a:off x="2497122"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96237">
            <a:off x="2452952"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845283">
            <a:off x="2497121"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96237">
            <a:off x="2465449"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9845283">
            <a:off x="2509618"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2"/>
                                        </p:tgtEl>
                                        <p:attrNameLst>
                                          <p:attrName>style.opacity</p:attrName>
                                        </p:attrNameLst>
                                      </p:cBhvr>
                                      <p:to>
                                        <p:strVal val="0"/>
                                      </p:to>
                                    </p:set>
                                    <p:animEffect filter="image" prLst="opacity: 0">
                                      <p:cBhvr rctx="IE">
                                        <p:cTn id="7" dur="indefinite"/>
                                        <p:tgtEl>
                                          <p:spTgt spid="42"/>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additive="base">
                                        <p:cTn id="14" dur="5000" fill="hold"/>
                                        <p:tgtEl>
                                          <p:spTgt spid="18"/>
                                        </p:tgtEl>
                                        <p:attrNameLst>
                                          <p:attrName>ppt_x</p:attrName>
                                        </p:attrNameLst>
                                      </p:cBhvr>
                                      <p:tavLst>
                                        <p:tav tm="0">
                                          <p:val>
                                            <p:strVal val="1+#ppt_w/2"/>
                                          </p:val>
                                        </p:tav>
                                        <p:tav tm="100000">
                                          <p:val>
                                            <p:strVal val="#ppt_x"/>
                                          </p:val>
                                        </p:tav>
                                      </p:tavLst>
                                    </p:anim>
                                    <p:anim calcmode="lin" valueType="num">
                                      <p:cBhvr additive="base">
                                        <p:cTn id="15" dur="5000" fill="hold"/>
                                        <p:tgtEl>
                                          <p:spTgt spid="1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0" fill="hold"/>
                                        <p:tgtEl>
                                          <p:spTgt spid="36"/>
                                        </p:tgtEl>
                                        <p:attrNameLst>
                                          <p:attrName>ppt_x</p:attrName>
                                        </p:attrNameLst>
                                      </p:cBhvr>
                                      <p:tavLst>
                                        <p:tav tm="0">
                                          <p:val>
                                            <p:strVal val="1+#ppt_w/2"/>
                                          </p:val>
                                        </p:tav>
                                        <p:tav tm="100000">
                                          <p:val>
                                            <p:strVal val="#ppt_x"/>
                                          </p:val>
                                        </p:tav>
                                      </p:tavLst>
                                    </p:anim>
                                    <p:anim calcmode="lin" valueType="num">
                                      <p:cBhvr additive="base">
                                        <p:cTn id="19" dur="5000" fill="hold"/>
                                        <p:tgtEl>
                                          <p:spTgt spid="3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1+#ppt_w/2"/>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5000" fill="hold"/>
                                        <p:tgtEl>
                                          <p:spTgt spid="20"/>
                                        </p:tgtEl>
                                        <p:attrNameLst>
                                          <p:attrName>ppt_x</p:attrName>
                                        </p:attrNameLst>
                                      </p:cBhvr>
                                      <p:tavLst>
                                        <p:tav tm="0">
                                          <p:val>
                                            <p:strVal val="1+#ppt_w/2"/>
                                          </p:val>
                                        </p:tav>
                                        <p:tav tm="100000">
                                          <p:val>
                                            <p:strVal val="#ppt_x"/>
                                          </p:val>
                                        </p:tav>
                                      </p:tavLst>
                                    </p:anim>
                                    <p:anim calcmode="lin" valueType="num">
                                      <p:cBhvr additive="base">
                                        <p:cTn id="27" dur="50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 calcmode="lin" valueType="num">
                                      <p:cBhvr additive="base">
                                        <p:cTn id="30" dur="5000" fill="hold"/>
                                        <p:tgtEl>
                                          <p:spTgt spid="38"/>
                                        </p:tgtEl>
                                        <p:attrNameLst>
                                          <p:attrName>ppt_x</p:attrName>
                                        </p:attrNameLst>
                                      </p:cBhvr>
                                      <p:tavLst>
                                        <p:tav tm="0">
                                          <p:val>
                                            <p:strVal val="1+#ppt_w/2"/>
                                          </p:val>
                                        </p:tav>
                                        <p:tav tm="100000">
                                          <p:val>
                                            <p:strVal val="#ppt_x"/>
                                          </p:val>
                                        </p:tav>
                                      </p:tavLst>
                                    </p:anim>
                                    <p:anim calcmode="lin" valueType="num">
                                      <p:cBhvr additive="base">
                                        <p:cTn id="31" dur="5000" fill="hold"/>
                                        <p:tgtEl>
                                          <p:spTgt spid="38"/>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0" fill="hold"/>
                                        <p:tgtEl>
                                          <p:spTgt spid="10"/>
                                        </p:tgtEl>
                                        <p:attrNameLst>
                                          <p:attrName>ppt_x</p:attrName>
                                        </p:attrNameLst>
                                      </p:cBhvr>
                                      <p:tavLst>
                                        <p:tav tm="0">
                                          <p:val>
                                            <p:strVal val="1+#ppt_w/2"/>
                                          </p:val>
                                        </p:tav>
                                        <p:tav tm="100000">
                                          <p:val>
                                            <p:strVal val="#ppt_x"/>
                                          </p:val>
                                        </p:tav>
                                      </p:tavLst>
                                    </p:anim>
                                    <p:anim calcmode="lin" valueType="num">
                                      <p:cBhvr additive="base">
                                        <p:cTn id="35" dur="5000" fill="hold"/>
                                        <p:tgtEl>
                                          <p:spTgt spid="1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5000" fill="hold"/>
                                        <p:tgtEl>
                                          <p:spTgt spid="22"/>
                                        </p:tgtEl>
                                        <p:attrNameLst>
                                          <p:attrName>ppt_x</p:attrName>
                                        </p:attrNameLst>
                                      </p:cBhvr>
                                      <p:tavLst>
                                        <p:tav tm="0">
                                          <p:val>
                                            <p:strVal val="1+#ppt_w/2"/>
                                          </p:val>
                                        </p:tav>
                                        <p:tav tm="100000">
                                          <p:val>
                                            <p:strVal val="#ppt_x"/>
                                          </p:val>
                                        </p:tav>
                                      </p:tavLst>
                                    </p:anim>
                                    <p:anim calcmode="lin" valueType="num">
                                      <p:cBhvr additive="base">
                                        <p:cTn id="39" dur="50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additive="base">
                                        <p:cTn id="42" dur="5000" fill="hold"/>
                                        <p:tgtEl>
                                          <p:spTgt spid="40"/>
                                        </p:tgtEl>
                                        <p:attrNameLst>
                                          <p:attrName>ppt_x</p:attrName>
                                        </p:attrNameLst>
                                      </p:cBhvr>
                                      <p:tavLst>
                                        <p:tav tm="0">
                                          <p:val>
                                            <p:strVal val="1+#ppt_w/2"/>
                                          </p:val>
                                        </p:tav>
                                        <p:tav tm="100000">
                                          <p:val>
                                            <p:strVal val="#ppt_x"/>
                                          </p:val>
                                        </p:tav>
                                      </p:tavLst>
                                    </p:anim>
                                    <p:anim calcmode="lin" valueType="num">
                                      <p:cBhvr additive="base">
                                        <p:cTn id="43" dur="5000" fill="hold"/>
                                        <p:tgtEl>
                                          <p:spTgt spid="4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0-#ppt_w/2"/>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additive="base">
                                        <p:cTn id="50" dur="5000" fill="hold"/>
                                        <p:tgtEl>
                                          <p:spTgt spid="27"/>
                                        </p:tgtEl>
                                        <p:attrNameLst>
                                          <p:attrName>ppt_x</p:attrName>
                                        </p:attrNameLst>
                                      </p:cBhvr>
                                      <p:tavLst>
                                        <p:tav tm="0">
                                          <p:val>
                                            <p:strVal val="0-#ppt_w/2"/>
                                          </p:val>
                                        </p:tav>
                                        <p:tav tm="100000">
                                          <p:val>
                                            <p:strVal val="#ppt_x"/>
                                          </p:val>
                                        </p:tav>
                                      </p:tavLst>
                                    </p:anim>
                                    <p:anim calcmode="lin" valueType="num">
                                      <p:cBhvr additive="base">
                                        <p:cTn id="51" dur="5000" fill="hold"/>
                                        <p:tgtEl>
                                          <p:spTgt spid="27"/>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3"/>
                                        </p:tgtEl>
                                        <p:attrNameLst>
                                          <p:attrName>style.visibility</p:attrName>
                                        </p:attrNameLst>
                                      </p:cBhvr>
                                      <p:to>
                                        <p:strVal val="visible"/>
                                      </p:to>
                                    </p:set>
                                    <p:anim calcmode="lin" valueType="num">
                                      <p:cBhvr additive="base">
                                        <p:cTn id="54" dur="5000" fill="hold"/>
                                        <p:tgtEl>
                                          <p:spTgt spid="33"/>
                                        </p:tgtEl>
                                        <p:attrNameLst>
                                          <p:attrName>ppt_x</p:attrName>
                                        </p:attrNameLst>
                                      </p:cBhvr>
                                      <p:tavLst>
                                        <p:tav tm="0">
                                          <p:val>
                                            <p:strVal val="0-#ppt_w/2"/>
                                          </p:val>
                                        </p:tav>
                                        <p:tav tm="100000">
                                          <p:val>
                                            <p:strVal val="#ppt_x"/>
                                          </p:val>
                                        </p:tav>
                                      </p:tavLst>
                                    </p:anim>
                                    <p:anim calcmode="lin" valueType="num">
                                      <p:cBhvr additive="base">
                                        <p:cTn id="55" dur="5000" fill="hold"/>
                                        <p:tgtEl>
                                          <p:spTgt spid="3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0-#ppt_w/2"/>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9"/>
                                        </p:tgtEl>
                                        <p:attrNameLst>
                                          <p:attrName>style.visibility</p:attrName>
                                        </p:attrNameLst>
                                      </p:cBhvr>
                                      <p:to>
                                        <p:strVal val="visible"/>
                                      </p:to>
                                    </p:set>
                                    <p:anim calcmode="lin" valueType="num">
                                      <p:cBhvr additive="base">
                                        <p:cTn id="62" dur="5000" fill="hold"/>
                                        <p:tgtEl>
                                          <p:spTgt spid="29"/>
                                        </p:tgtEl>
                                        <p:attrNameLst>
                                          <p:attrName>ppt_x</p:attrName>
                                        </p:attrNameLst>
                                      </p:cBhvr>
                                      <p:tavLst>
                                        <p:tav tm="0">
                                          <p:val>
                                            <p:strVal val="0-#ppt_w/2"/>
                                          </p:val>
                                        </p:tav>
                                        <p:tav tm="100000">
                                          <p:val>
                                            <p:strVal val="#ppt_x"/>
                                          </p:val>
                                        </p:tav>
                                      </p:tavLst>
                                    </p:anim>
                                    <p:anim calcmode="lin" valueType="num">
                                      <p:cBhvr additive="base">
                                        <p:cTn id="63" dur="5000" fill="hold"/>
                                        <p:tgtEl>
                                          <p:spTgt spid="2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5"/>
                                        </p:tgtEl>
                                        <p:attrNameLst>
                                          <p:attrName>style.visibility</p:attrName>
                                        </p:attrNameLst>
                                      </p:cBhvr>
                                      <p:to>
                                        <p:strVal val="visible"/>
                                      </p:to>
                                    </p:set>
                                    <p:anim calcmode="lin" valueType="num">
                                      <p:cBhvr additive="base">
                                        <p:cTn id="66" dur="5000" fill="hold"/>
                                        <p:tgtEl>
                                          <p:spTgt spid="35"/>
                                        </p:tgtEl>
                                        <p:attrNameLst>
                                          <p:attrName>ppt_x</p:attrName>
                                        </p:attrNameLst>
                                      </p:cBhvr>
                                      <p:tavLst>
                                        <p:tav tm="0">
                                          <p:val>
                                            <p:strVal val="0-#ppt_w/2"/>
                                          </p:val>
                                        </p:tav>
                                        <p:tav tm="100000">
                                          <p:val>
                                            <p:strVal val="#ppt_x"/>
                                          </p:val>
                                        </p:tav>
                                      </p:tavLst>
                                    </p:anim>
                                    <p:anim calcmode="lin" valueType="num">
                                      <p:cBhvr additive="base">
                                        <p:cTn id="67" dur="5000" fill="hold"/>
                                        <p:tgtEl>
                                          <p:spTgt spid="35"/>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5000" fill="hold"/>
                                        <p:tgtEl>
                                          <p:spTgt spid="13"/>
                                        </p:tgtEl>
                                        <p:attrNameLst>
                                          <p:attrName>ppt_x</p:attrName>
                                        </p:attrNameLst>
                                      </p:cBhvr>
                                      <p:tavLst>
                                        <p:tav tm="0">
                                          <p:val>
                                            <p:strVal val="0-#ppt_w/2"/>
                                          </p:val>
                                        </p:tav>
                                        <p:tav tm="100000">
                                          <p:val>
                                            <p:strVal val="#ppt_x"/>
                                          </p:val>
                                        </p:tav>
                                      </p:tavLst>
                                    </p:anim>
                                    <p:anim calcmode="lin" valueType="num">
                                      <p:cBhvr additive="base">
                                        <p:cTn id="71" dur="5000" fill="hold"/>
                                        <p:tgtEl>
                                          <p:spTgt spid="13"/>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additive="base">
                                        <p:cTn id="74" dur="5000" fill="hold"/>
                                        <p:tgtEl>
                                          <p:spTgt spid="25"/>
                                        </p:tgtEl>
                                        <p:attrNameLst>
                                          <p:attrName>ppt_x</p:attrName>
                                        </p:attrNameLst>
                                      </p:cBhvr>
                                      <p:tavLst>
                                        <p:tav tm="0">
                                          <p:val>
                                            <p:strVal val="0-#ppt_w/2"/>
                                          </p:val>
                                        </p:tav>
                                        <p:tav tm="100000">
                                          <p:val>
                                            <p:strVal val="#ppt_x"/>
                                          </p:val>
                                        </p:tav>
                                      </p:tavLst>
                                    </p:anim>
                                    <p:anim calcmode="lin" valueType="num">
                                      <p:cBhvr additive="base">
                                        <p:cTn id="75" dur="5000" fill="hold"/>
                                        <p:tgtEl>
                                          <p:spTgt spid="2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31"/>
                                        </p:tgtEl>
                                        <p:attrNameLst>
                                          <p:attrName>style.visibility</p:attrName>
                                        </p:attrNameLst>
                                      </p:cBhvr>
                                      <p:to>
                                        <p:strVal val="visible"/>
                                      </p:to>
                                    </p:set>
                                    <p:anim calcmode="lin" valueType="num">
                                      <p:cBhvr additive="base">
                                        <p:cTn id="78" dur="5000" fill="hold"/>
                                        <p:tgtEl>
                                          <p:spTgt spid="31"/>
                                        </p:tgtEl>
                                        <p:attrNameLst>
                                          <p:attrName>ppt_x</p:attrName>
                                        </p:attrNameLst>
                                      </p:cBhvr>
                                      <p:tavLst>
                                        <p:tav tm="0">
                                          <p:val>
                                            <p:strVal val="0-#ppt_w/2"/>
                                          </p:val>
                                        </p:tav>
                                        <p:tav tm="100000">
                                          <p:val>
                                            <p:strVal val="#ppt_x"/>
                                          </p:val>
                                        </p:tav>
                                      </p:tavLst>
                                    </p:anim>
                                    <p:anim calcmode="lin" valueType="num">
                                      <p:cBhvr additive="base">
                                        <p:cTn id="79" dur="5000" fill="hold"/>
                                        <p:tgtEl>
                                          <p:spTgt spid="31"/>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5000" fill="hold"/>
                                        <p:tgtEl>
                                          <p:spTgt spid="7"/>
                                        </p:tgtEl>
                                        <p:attrNameLst>
                                          <p:attrName>ppt_x</p:attrName>
                                        </p:attrNameLst>
                                      </p:cBhvr>
                                      <p:tavLst>
                                        <p:tav tm="0">
                                          <p:val>
                                            <p:strVal val="0-#ppt_w/2"/>
                                          </p:val>
                                        </p:tav>
                                        <p:tav tm="100000">
                                          <p:val>
                                            <p:strVal val="#ppt_x"/>
                                          </p:val>
                                        </p:tav>
                                      </p:tavLst>
                                    </p:anim>
                                    <p:anim calcmode="lin" valueType="num">
                                      <p:cBhvr additive="base">
                                        <p:cTn id="83" dur="5000" fill="hold"/>
                                        <p:tgtEl>
                                          <p:spTgt spid="7"/>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0" fill="hold"/>
                                        <p:tgtEl>
                                          <p:spTgt spid="19"/>
                                        </p:tgtEl>
                                        <p:attrNameLst>
                                          <p:attrName>ppt_x</p:attrName>
                                        </p:attrNameLst>
                                      </p:cBhvr>
                                      <p:tavLst>
                                        <p:tav tm="0">
                                          <p:val>
                                            <p:strVal val="0-#ppt_w/2"/>
                                          </p:val>
                                        </p:tav>
                                        <p:tav tm="100000">
                                          <p:val>
                                            <p:strVal val="#ppt_x"/>
                                          </p:val>
                                        </p:tav>
                                      </p:tavLst>
                                    </p:anim>
                                    <p:anim calcmode="lin" valueType="num">
                                      <p:cBhvr additive="base">
                                        <p:cTn id="87" dur="5000" fill="hold"/>
                                        <p:tgtEl>
                                          <p:spTgt spid="19"/>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7"/>
                                        </p:tgtEl>
                                        <p:attrNameLst>
                                          <p:attrName>style.visibility</p:attrName>
                                        </p:attrNameLst>
                                      </p:cBhvr>
                                      <p:to>
                                        <p:strVal val="visible"/>
                                      </p:to>
                                    </p:set>
                                    <p:anim calcmode="lin" valueType="num">
                                      <p:cBhvr additive="base">
                                        <p:cTn id="90" dur="5000" fill="hold"/>
                                        <p:tgtEl>
                                          <p:spTgt spid="37"/>
                                        </p:tgtEl>
                                        <p:attrNameLst>
                                          <p:attrName>ppt_x</p:attrName>
                                        </p:attrNameLst>
                                      </p:cBhvr>
                                      <p:tavLst>
                                        <p:tav tm="0">
                                          <p:val>
                                            <p:strVal val="0-#ppt_w/2"/>
                                          </p:val>
                                        </p:tav>
                                        <p:tav tm="100000">
                                          <p:val>
                                            <p:strVal val="#ppt_x"/>
                                          </p:val>
                                        </p:tav>
                                      </p:tavLst>
                                    </p:anim>
                                    <p:anim calcmode="lin" valueType="num">
                                      <p:cBhvr additive="base">
                                        <p:cTn id="91" dur="5000" fill="hold"/>
                                        <p:tgtEl>
                                          <p:spTgt spid="3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additive="base">
                                        <p:cTn id="94" dur="5000" fill="hold"/>
                                        <p:tgtEl>
                                          <p:spTgt spid="9"/>
                                        </p:tgtEl>
                                        <p:attrNameLst>
                                          <p:attrName>ppt_x</p:attrName>
                                        </p:attrNameLst>
                                      </p:cBhvr>
                                      <p:tavLst>
                                        <p:tav tm="0">
                                          <p:val>
                                            <p:strVal val="0-#ppt_w/2"/>
                                          </p:val>
                                        </p:tav>
                                        <p:tav tm="100000">
                                          <p:val>
                                            <p:strVal val="#ppt_x"/>
                                          </p:val>
                                        </p:tav>
                                      </p:tavLst>
                                    </p:anim>
                                    <p:anim calcmode="lin" valueType="num">
                                      <p:cBhvr additive="base">
                                        <p:cTn id="95" dur="5000" fill="hold"/>
                                        <p:tgtEl>
                                          <p:spTgt spid="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5000" fill="hold"/>
                                        <p:tgtEl>
                                          <p:spTgt spid="21"/>
                                        </p:tgtEl>
                                        <p:attrNameLst>
                                          <p:attrName>ppt_x</p:attrName>
                                        </p:attrNameLst>
                                      </p:cBhvr>
                                      <p:tavLst>
                                        <p:tav tm="0">
                                          <p:val>
                                            <p:strVal val="0-#ppt_w/2"/>
                                          </p:val>
                                        </p:tav>
                                        <p:tav tm="100000">
                                          <p:val>
                                            <p:strVal val="#ppt_x"/>
                                          </p:val>
                                        </p:tav>
                                      </p:tavLst>
                                    </p:anim>
                                    <p:anim calcmode="lin" valueType="num">
                                      <p:cBhvr additive="base">
                                        <p:cTn id="99" dur="5000" fill="hold"/>
                                        <p:tgtEl>
                                          <p:spTgt spid="2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9"/>
                                        </p:tgtEl>
                                        <p:attrNameLst>
                                          <p:attrName>style.visibility</p:attrName>
                                        </p:attrNameLst>
                                      </p:cBhvr>
                                      <p:to>
                                        <p:strVal val="visible"/>
                                      </p:to>
                                    </p:set>
                                    <p:anim calcmode="lin" valueType="num">
                                      <p:cBhvr additive="base">
                                        <p:cTn id="102" dur="5000" fill="hold"/>
                                        <p:tgtEl>
                                          <p:spTgt spid="39"/>
                                        </p:tgtEl>
                                        <p:attrNameLst>
                                          <p:attrName>ppt_x</p:attrName>
                                        </p:attrNameLst>
                                      </p:cBhvr>
                                      <p:tavLst>
                                        <p:tav tm="0">
                                          <p:val>
                                            <p:strVal val="0-#ppt_w/2"/>
                                          </p:val>
                                        </p:tav>
                                        <p:tav tm="100000">
                                          <p:val>
                                            <p:strVal val="#ppt_x"/>
                                          </p:val>
                                        </p:tav>
                                      </p:tavLst>
                                    </p:anim>
                                    <p:anim calcmode="lin" valueType="num">
                                      <p:cBhvr additive="base">
                                        <p:cTn id="103" dur="5000" fill="hold"/>
                                        <p:tgtEl>
                                          <p:spTgt spid="39"/>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5000" fill="hold"/>
                                        <p:tgtEl>
                                          <p:spTgt spid="11"/>
                                        </p:tgtEl>
                                        <p:attrNameLst>
                                          <p:attrName>ppt_x</p:attrName>
                                        </p:attrNameLst>
                                      </p:cBhvr>
                                      <p:tavLst>
                                        <p:tav tm="0">
                                          <p:val>
                                            <p:strVal val="0-#ppt_w/2"/>
                                          </p:val>
                                        </p:tav>
                                        <p:tav tm="100000">
                                          <p:val>
                                            <p:strVal val="#ppt_x"/>
                                          </p:val>
                                        </p:tav>
                                      </p:tavLst>
                                    </p:anim>
                                    <p:anim calcmode="lin" valueType="num">
                                      <p:cBhvr additive="base">
                                        <p:cTn id="107" dur="5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41"/>
                                        </p:tgtEl>
                                        <p:attrNameLst>
                                          <p:attrName>style.visibility</p:attrName>
                                        </p:attrNameLst>
                                      </p:cBhvr>
                                      <p:to>
                                        <p:strVal val="visible"/>
                                      </p:to>
                                    </p:set>
                                    <p:anim calcmode="lin" valueType="num">
                                      <p:cBhvr additive="base">
                                        <p:cTn id="114" dur="5000" fill="hold"/>
                                        <p:tgtEl>
                                          <p:spTgt spid="41"/>
                                        </p:tgtEl>
                                        <p:attrNameLst>
                                          <p:attrName>ppt_x</p:attrName>
                                        </p:attrNameLst>
                                      </p:cBhvr>
                                      <p:tavLst>
                                        <p:tav tm="0">
                                          <p:val>
                                            <p:strVal val="0-#ppt_w/2"/>
                                          </p:val>
                                        </p:tav>
                                        <p:tav tm="100000">
                                          <p:val>
                                            <p:strVal val="#ppt_x"/>
                                          </p:val>
                                        </p:tav>
                                      </p:tavLst>
                                    </p:anim>
                                    <p:anim calcmode="lin" valueType="num">
                                      <p:cBhvr additive="base">
                                        <p:cTn id="115" dur="5000" fill="hold"/>
                                        <p:tgtEl>
                                          <p:spTgt spid="41"/>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4"/>
                                        </p:tgtEl>
                                        <p:attrNameLst>
                                          <p:attrName>style.visibility</p:attrName>
                                        </p:attrNameLst>
                                      </p:cBhvr>
                                      <p:to>
                                        <p:strVal val="visible"/>
                                      </p:to>
                                    </p:set>
                                    <p:anim calcmode="lin" valueType="num">
                                      <p:cBhvr additive="base">
                                        <p:cTn id="118" dur="5000" fill="hold"/>
                                        <p:tgtEl>
                                          <p:spTgt spid="14"/>
                                        </p:tgtEl>
                                        <p:attrNameLst>
                                          <p:attrName>ppt_x</p:attrName>
                                        </p:attrNameLst>
                                      </p:cBhvr>
                                      <p:tavLst>
                                        <p:tav tm="0">
                                          <p:val>
                                            <p:strVal val="1+#ppt_w/2"/>
                                          </p:val>
                                        </p:tav>
                                        <p:tav tm="100000">
                                          <p:val>
                                            <p:strVal val="#ppt_x"/>
                                          </p:val>
                                        </p:tav>
                                      </p:tavLst>
                                    </p:anim>
                                    <p:anim calcmode="lin" valueType="num">
                                      <p:cBhvr additive="base">
                                        <p:cTn id="119" dur="5000" fill="hold"/>
                                        <p:tgtEl>
                                          <p:spTgt spid="1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5000" fill="hold"/>
                                        <p:tgtEl>
                                          <p:spTgt spid="32"/>
                                        </p:tgtEl>
                                        <p:attrNameLst>
                                          <p:attrName>ppt_x</p:attrName>
                                        </p:attrNameLst>
                                      </p:cBhvr>
                                      <p:tavLst>
                                        <p:tav tm="0">
                                          <p:val>
                                            <p:strVal val="1+#ppt_w/2"/>
                                          </p:val>
                                        </p:tav>
                                        <p:tav tm="100000">
                                          <p:val>
                                            <p:strVal val="#ppt_x"/>
                                          </p:val>
                                        </p:tav>
                                      </p:tavLst>
                                    </p:anim>
                                    <p:anim calcmode="lin" valueType="num">
                                      <p:cBhvr additive="base">
                                        <p:cTn id="127" dur="5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6"/>
                                        </p:tgtEl>
                                        <p:attrNameLst>
                                          <p:attrName>style.visibility</p:attrName>
                                        </p:attrNameLst>
                                      </p:cBhvr>
                                      <p:to>
                                        <p:strVal val="visible"/>
                                      </p:to>
                                    </p:set>
                                    <p:anim calcmode="lin" valueType="num">
                                      <p:cBhvr additive="base">
                                        <p:cTn id="130" dur="5000" fill="hold"/>
                                        <p:tgtEl>
                                          <p:spTgt spid="16"/>
                                        </p:tgtEl>
                                        <p:attrNameLst>
                                          <p:attrName>ppt_x</p:attrName>
                                        </p:attrNameLst>
                                      </p:cBhvr>
                                      <p:tavLst>
                                        <p:tav tm="0">
                                          <p:val>
                                            <p:strVal val="1+#ppt_w/2"/>
                                          </p:val>
                                        </p:tav>
                                        <p:tav tm="100000">
                                          <p:val>
                                            <p:strVal val="#ppt_x"/>
                                          </p:val>
                                        </p:tav>
                                      </p:tavLst>
                                    </p:anim>
                                    <p:anim calcmode="lin" valueType="num">
                                      <p:cBhvr additive="base">
                                        <p:cTn id="131" dur="5000" fill="hold"/>
                                        <p:tgtEl>
                                          <p:spTgt spid="16"/>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8"/>
                                        </p:tgtEl>
                                        <p:attrNameLst>
                                          <p:attrName>style.visibility</p:attrName>
                                        </p:attrNameLst>
                                      </p:cBhvr>
                                      <p:to>
                                        <p:strVal val="visible"/>
                                      </p:to>
                                    </p:set>
                                    <p:anim calcmode="lin" valueType="num">
                                      <p:cBhvr additive="base">
                                        <p:cTn id="134" dur="5000" fill="hold"/>
                                        <p:tgtEl>
                                          <p:spTgt spid="28"/>
                                        </p:tgtEl>
                                        <p:attrNameLst>
                                          <p:attrName>ppt_x</p:attrName>
                                        </p:attrNameLst>
                                      </p:cBhvr>
                                      <p:tavLst>
                                        <p:tav tm="0">
                                          <p:val>
                                            <p:strVal val="1+#ppt_w/2"/>
                                          </p:val>
                                        </p:tav>
                                        <p:tav tm="100000">
                                          <p:val>
                                            <p:strVal val="#ppt_x"/>
                                          </p:val>
                                        </p:tav>
                                      </p:tavLst>
                                    </p:anim>
                                    <p:anim calcmode="lin" valueType="num">
                                      <p:cBhvr additive="base">
                                        <p:cTn id="135" dur="5000" fill="hold"/>
                                        <p:tgtEl>
                                          <p:spTgt spid="28"/>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2"/>
                                        </p:tgtEl>
                                        <p:attrNameLst>
                                          <p:attrName>style.visibility</p:attrName>
                                        </p:attrNameLst>
                                      </p:cBhvr>
                                      <p:to>
                                        <p:strVal val="visible"/>
                                      </p:to>
                                    </p:set>
                                    <p:anim calcmode="lin" valueType="num">
                                      <p:cBhvr additive="base">
                                        <p:cTn id="142" dur="5000" fill="hold"/>
                                        <p:tgtEl>
                                          <p:spTgt spid="12"/>
                                        </p:tgtEl>
                                        <p:attrNameLst>
                                          <p:attrName>ppt_x</p:attrName>
                                        </p:attrNameLst>
                                      </p:cBhvr>
                                      <p:tavLst>
                                        <p:tav tm="0">
                                          <p:val>
                                            <p:strVal val="1+#ppt_w/2"/>
                                          </p:val>
                                        </p:tav>
                                        <p:tav tm="100000">
                                          <p:val>
                                            <p:strVal val="#ppt_x"/>
                                          </p:val>
                                        </p:tav>
                                      </p:tavLst>
                                    </p:anim>
                                    <p:anim calcmode="lin" valueType="num">
                                      <p:cBhvr additive="base">
                                        <p:cTn id="143" dur="5000" fill="hold"/>
                                        <p:tgtEl>
                                          <p:spTgt spid="12"/>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4"/>
                                        </p:tgtEl>
                                        <p:attrNameLst>
                                          <p:attrName>style.visibility</p:attrName>
                                        </p:attrNameLst>
                                      </p:cBhvr>
                                      <p:to>
                                        <p:strVal val="visible"/>
                                      </p:to>
                                    </p:set>
                                    <p:anim calcmode="lin" valueType="num">
                                      <p:cBhvr additive="base">
                                        <p:cTn id="146" dur="5000" fill="hold"/>
                                        <p:tgtEl>
                                          <p:spTgt spid="24"/>
                                        </p:tgtEl>
                                        <p:attrNameLst>
                                          <p:attrName>ppt_x</p:attrName>
                                        </p:attrNameLst>
                                      </p:cBhvr>
                                      <p:tavLst>
                                        <p:tav tm="0">
                                          <p:val>
                                            <p:strVal val="1+#ppt_w/2"/>
                                          </p:val>
                                        </p:tav>
                                        <p:tav tm="100000">
                                          <p:val>
                                            <p:strVal val="#ppt_x"/>
                                          </p:val>
                                        </p:tav>
                                      </p:tavLst>
                                    </p:anim>
                                    <p:anim calcmode="lin" valueType="num">
                                      <p:cBhvr additive="base">
                                        <p:cTn id="147" dur="5000" fill="hold"/>
                                        <p:tgtEl>
                                          <p:spTgt spid="24"/>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30"/>
                                        </p:tgtEl>
                                        <p:attrNameLst>
                                          <p:attrName>style.visibility</p:attrName>
                                        </p:attrNameLst>
                                      </p:cBhvr>
                                      <p:to>
                                        <p:strVal val="visible"/>
                                      </p:to>
                                    </p:set>
                                    <p:anim calcmode="lin" valueType="num">
                                      <p:cBhvr additive="base">
                                        <p:cTn id="150" dur="5000" fill="hold"/>
                                        <p:tgtEl>
                                          <p:spTgt spid="30"/>
                                        </p:tgtEl>
                                        <p:attrNameLst>
                                          <p:attrName>ppt_x</p:attrName>
                                        </p:attrNameLst>
                                      </p:cBhvr>
                                      <p:tavLst>
                                        <p:tav tm="0">
                                          <p:val>
                                            <p:strVal val="1+#ppt_w/2"/>
                                          </p:val>
                                        </p:tav>
                                        <p:tav tm="100000">
                                          <p:val>
                                            <p:strVal val="#ppt_x"/>
                                          </p:val>
                                        </p:tav>
                                      </p:tavLst>
                                    </p:anim>
                                    <p:anim calcmode="lin" valueType="num">
                                      <p:cBhvr additive="base">
                                        <p:cTn id="151" dur="5000" fill="hold"/>
                                        <p:tgtEl>
                                          <p:spTgt spid="30"/>
                                        </p:tgtEl>
                                        <p:attrNameLst>
                                          <p:attrName>ppt_y</p:attrName>
                                        </p:attrNameLst>
                                      </p:cBhvr>
                                      <p:tavLst>
                                        <p:tav tm="0">
                                          <p:val>
                                            <p:strVal val="1+#ppt_h/2"/>
                                          </p:val>
                                        </p:tav>
                                        <p:tav tm="100000">
                                          <p:val>
                                            <p:strVal val="#ppt_y"/>
                                          </p:val>
                                        </p:tav>
                                      </p:tavLst>
                                    </p:anim>
                                  </p:childTnLst>
                                </p:cTn>
                              </p:par>
                            </p:childTnLst>
                          </p:cTn>
                        </p:par>
                        <p:par>
                          <p:cTn id="152" fill="hold">
                            <p:stCondLst>
                              <p:cond delay="5000"/>
                            </p:stCondLst>
                            <p:childTnLst>
                              <p:par>
                                <p:cTn id="153" presetID="2" presetClass="exit" presetSubtype="2" fill="hold" grpId="1" nodeType="afterEffect">
                                  <p:stCondLst>
                                    <p:cond delay="0"/>
                                  </p:stCondLst>
                                  <p:childTnLst>
                                    <p:anim calcmode="lin" valueType="num">
                                      <p:cBhvr additive="base">
                                        <p:cTn id="154" dur="5000"/>
                                        <p:tgtEl>
                                          <p:spTgt spid="6"/>
                                        </p:tgtEl>
                                        <p:attrNameLst>
                                          <p:attrName>ppt_x</p:attrName>
                                        </p:attrNameLst>
                                      </p:cBhvr>
                                      <p:tavLst>
                                        <p:tav tm="0">
                                          <p:val>
                                            <p:strVal val="ppt_x"/>
                                          </p:val>
                                        </p:tav>
                                        <p:tav tm="100000">
                                          <p:val>
                                            <p:strVal val="1+ppt_w/2"/>
                                          </p:val>
                                        </p:tav>
                                      </p:tavLst>
                                    </p:anim>
                                    <p:anim calcmode="lin" valueType="num">
                                      <p:cBhvr additive="base">
                                        <p:cTn id="155" dur="5000"/>
                                        <p:tgtEl>
                                          <p:spTgt spid="6"/>
                                        </p:tgtEl>
                                        <p:attrNameLst>
                                          <p:attrName>ppt_y</p:attrName>
                                        </p:attrNameLst>
                                      </p:cBhvr>
                                      <p:tavLst>
                                        <p:tav tm="0">
                                          <p:val>
                                            <p:strVal val="ppt_y"/>
                                          </p:val>
                                        </p:tav>
                                        <p:tav tm="100000">
                                          <p:val>
                                            <p:strVal val="ppt_y"/>
                                          </p:val>
                                        </p:tav>
                                      </p:tavLst>
                                    </p:anim>
                                    <p:set>
                                      <p:cBhvr>
                                        <p:cTn id="156" dur="1" fill="hold">
                                          <p:stCondLst>
                                            <p:cond delay="4999"/>
                                          </p:stCondLst>
                                        </p:cTn>
                                        <p:tgtEl>
                                          <p:spTgt spid="6"/>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5000"/>
                                        <p:tgtEl>
                                          <p:spTgt spid="7"/>
                                        </p:tgtEl>
                                        <p:attrNameLst>
                                          <p:attrName>ppt_x</p:attrName>
                                        </p:attrNameLst>
                                      </p:cBhvr>
                                      <p:tavLst>
                                        <p:tav tm="0">
                                          <p:val>
                                            <p:strVal val="ppt_x"/>
                                          </p:val>
                                        </p:tav>
                                        <p:tav tm="100000">
                                          <p:val>
                                            <p:strVal val="1+ppt_w/2"/>
                                          </p:val>
                                        </p:tav>
                                      </p:tavLst>
                                    </p:anim>
                                    <p:anim calcmode="lin" valueType="num">
                                      <p:cBhvr additive="base">
                                        <p:cTn id="159" dur="5000"/>
                                        <p:tgtEl>
                                          <p:spTgt spid="7"/>
                                        </p:tgtEl>
                                        <p:attrNameLst>
                                          <p:attrName>ppt_y</p:attrName>
                                        </p:attrNameLst>
                                      </p:cBhvr>
                                      <p:tavLst>
                                        <p:tav tm="0">
                                          <p:val>
                                            <p:strVal val="ppt_y"/>
                                          </p:val>
                                        </p:tav>
                                        <p:tav tm="100000">
                                          <p:val>
                                            <p:strVal val="ppt_y"/>
                                          </p:val>
                                        </p:tav>
                                      </p:tavLst>
                                    </p:anim>
                                    <p:set>
                                      <p:cBhvr>
                                        <p:cTn id="160" dur="1" fill="hold">
                                          <p:stCondLst>
                                            <p:cond delay="4999"/>
                                          </p:stCondLst>
                                        </p:cTn>
                                        <p:tgtEl>
                                          <p:spTgt spid="7"/>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5000"/>
                                        <p:tgtEl>
                                          <p:spTgt spid="8"/>
                                        </p:tgtEl>
                                        <p:attrNameLst>
                                          <p:attrName>ppt_x</p:attrName>
                                        </p:attrNameLst>
                                      </p:cBhvr>
                                      <p:tavLst>
                                        <p:tav tm="0">
                                          <p:val>
                                            <p:strVal val="ppt_x"/>
                                          </p:val>
                                        </p:tav>
                                        <p:tav tm="100000">
                                          <p:val>
                                            <p:strVal val="1+ppt_w/2"/>
                                          </p:val>
                                        </p:tav>
                                      </p:tavLst>
                                    </p:anim>
                                    <p:anim calcmode="lin" valueType="num">
                                      <p:cBhvr additive="base">
                                        <p:cTn id="163" dur="5000"/>
                                        <p:tgtEl>
                                          <p:spTgt spid="8"/>
                                        </p:tgtEl>
                                        <p:attrNameLst>
                                          <p:attrName>ppt_y</p:attrName>
                                        </p:attrNameLst>
                                      </p:cBhvr>
                                      <p:tavLst>
                                        <p:tav tm="0">
                                          <p:val>
                                            <p:strVal val="ppt_y"/>
                                          </p:val>
                                        </p:tav>
                                        <p:tav tm="100000">
                                          <p:val>
                                            <p:strVal val="ppt_y"/>
                                          </p:val>
                                        </p:tav>
                                      </p:tavLst>
                                    </p:anim>
                                    <p:set>
                                      <p:cBhvr>
                                        <p:cTn id="164" dur="1" fill="hold">
                                          <p:stCondLst>
                                            <p:cond delay="4999"/>
                                          </p:stCondLst>
                                        </p:cTn>
                                        <p:tgtEl>
                                          <p:spTgt spid="8"/>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5000"/>
                                        <p:tgtEl>
                                          <p:spTgt spid="9"/>
                                        </p:tgtEl>
                                        <p:attrNameLst>
                                          <p:attrName>ppt_x</p:attrName>
                                        </p:attrNameLst>
                                      </p:cBhvr>
                                      <p:tavLst>
                                        <p:tav tm="0">
                                          <p:val>
                                            <p:strVal val="ppt_x"/>
                                          </p:val>
                                        </p:tav>
                                        <p:tav tm="100000">
                                          <p:val>
                                            <p:strVal val="1+ppt_w/2"/>
                                          </p:val>
                                        </p:tav>
                                      </p:tavLst>
                                    </p:anim>
                                    <p:anim calcmode="lin" valueType="num">
                                      <p:cBhvr additive="base">
                                        <p:cTn id="167" dur="5000"/>
                                        <p:tgtEl>
                                          <p:spTgt spid="9"/>
                                        </p:tgtEl>
                                        <p:attrNameLst>
                                          <p:attrName>ppt_y</p:attrName>
                                        </p:attrNameLst>
                                      </p:cBhvr>
                                      <p:tavLst>
                                        <p:tav tm="0">
                                          <p:val>
                                            <p:strVal val="ppt_y"/>
                                          </p:val>
                                        </p:tav>
                                        <p:tav tm="100000">
                                          <p:val>
                                            <p:strVal val="ppt_y"/>
                                          </p:val>
                                        </p:tav>
                                      </p:tavLst>
                                    </p:anim>
                                    <p:set>
                                      <p:cBhvr>
                                        <p:cTn id="168" dur="1" fill="hold">
                                          <p:stCondLst>
                                            <p:cond delay="4999"/>
                                          </p:stCondLst>
                                        </p:cTn>
                                        <p:tgtEl>
                                          <p:spTgt spid="9"/>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5000"/>
                                        <p:tgtEl>
                                          <p:spTgt spid="10"/>
                                        </p:tgtEl>
                                        <p:attrNameLst>
                                          <p:attrName>ppt_x</p:attrName>
                                        </p:attrNameLst>
                                      </p:cBhvr>
                                      <p:tavLst>
                                        <p:tav tm="0">
                                          <p:val>
                                            <p:strVal val="ppt_x"/>
                                          </p:val>
                                        </p:tav>
                                        <p:tav tm="100000">
                                          <p:val>
                                            <p:strVal val="1+ppt_w/2"/>
                                          </p:val>
                                        </p:tav>
                                      </p:tavLst>
                                    </p:anim>
                                    <p:anim calcmode="lin" valueType="num">
                                      <p:cBhvr additive="base">
                                        <p:cTn id="171" dur="5000"/>
                                        <p:tgtEl>
                                          <p:spTgt spid="10"/>
                                        </p:tgtEl>
                                        <p:attrNameLst>
                                          <p:attrName>ppt_y</p:attrName>
                                        </p:attrNameLst>
                                      </p:cBhvr>
                                      <p:tavLst>
                                        <p:tav tm="0">
                                          <p:val>
                                            <p:strVal val="ppt_y"/>
                                          </p:val>
                                        </p:tav>
                                        <p:tav tm="100000">
                                          <p:val>
                                            <p:strVal val="ppt_y"/>
                                          </p:val>
                                        </p:tav>
                                      </p:tavLst>
                                    </p:anim>
                                    <p:set>
                                      <p:cBhvr>
                                        <p:cTn id="172" dur="1" fill="hold">
                                          <p:stCondLst>
                                            <p:cond delay="4999"/>
                                          </p:stCondLst>
                                        </p:cTn>
                                        <p:tgtEl>
                                          <p:spTgt spid="10"/>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5000"/>
                                        <p:tgtEl>
                                          <p:spTgt spid="11"/>
                                        </p:tgtEl>
                                        <p:attrNameLst>
                                          <p:attrName>ppt_x</p:attrName>
                                        </p:attrNameLst>
                                      </p:cBhvr>
                                      <p:tavLst>
                                        <p:tav tm="0">
                                          <p:val>
                                            <p:strVal val="ppt_x"/>
                                          </p:val>
                                        </p:tav>
                                        <p:tav tm="100000">
                                          <p:val>
                                            <p:strVal val="1+ppt_w/2"/>
                                          </p:val>
                                        </p:tav>
                                      </p:tavLst>
                                    </p:anim>
                                    <p:anim calcmode="lin" valueType="num">
                                      <p:cBhvr additive="base">
                                        <p:cTn id="175" dur="5000"/>
                                        <p:tgtEl>
                                          <p:spTgt spid="11"/>
                                        </p:tgtEl>
                                        <p:attrNameLst>
                                          <p:attrName>ppt_y</p:attrName>
                                        </p:attrNameLst>
                                      </p:cBhvr>
                                      <p:tavLst>
                                        <p:tav tm="0">
                                          <p:val>
                                            <p:strVal val="ppt_y"/>
                                          </p:val>
                                        </p:tav>
                                        <p:tav tm="100000">
                                          <p:val>
                                            <p:strVal val="ppt_y"/>
                                          </p:val>
                                        </p:tav>
                                      </p:tavLst>
                                    </p:anim>
                                    <p:set>
                                      <p:cBhvr>
                                        <p:cTn id="176" dur="1" fill="hold">
                                          <p:stCondLst>
                                            <p:cond delay="4999"/>
                                          </p:stCondLst>
                                        </p:cTn>
                                        <p:tgtEl>
                                          <p:spTgt spid="11"/>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5000"/>
                                        <p:tgtEl>
                                          <p:spTgt spid="18"/>
                                        </p:tgtEl>
                                        <p:attrNameLst>
                                          <p:attrName>ppt_x</p:attrName>
                                        </p:attrNameLst>
                                      </p:cBhvr>
                                      <p:tavLst>
                                        <p:tav tm="0">
                                          <p:val>
                                            <p:strVal val="ppt_x"/>
                                          </p:val>
                                        </p:tav>
                                        <p:tav tm="100000">
                                          <p:val>
                                            <p:strVal val="1+ppt_w/2"/>
                                          </p:val>
                                        </p:tav>
                                      </p:tavLst>
                                    </p:anim>
                                    <p:anim calcmode="lin" valueType="num">
                                      <p:cBhvr additive="base">
                                        <p:cTn id="179" dur="5000"/>
                                        <p:tgtEl>
                                          <p:spTgt spid="18"/>
                                        </p:tgtEl>
                                        <p:attrNameLst>
                                          <p:attrName>ppt_y</p:attrName>
                                        </p:attrNameLst>
                                      </p:cBhvr>
                                      <p:tavLst>
                                        <p:tav tm="0">
                                          <p:val>
                                            <p:strVal val="ppt_y"/>
                                          </p:val>
                                        </p:tav>
                                        <p:tav tm="100000">
                                          <p:val>
                                            <p:strVal val="ppt_y"/>
                                          </p:val>
                                        </p:tav>
                                      </p:tavLst>
                                    </p:anim>
                                    <p:set>
                                      <p:cBhvr>
                                        <p:cTn id="180" dur="1" fill="hold">
                                          <p:stCondLst>
                                            <p:cond delay="4999"/>
                                          </p:stCondLst>
                                        </p:cTn>
                                        <p:tgtEl>
                                          <p:spTgt spid="18"/>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5000"/>
                                        <p:tgtEl>
                                          <p:spTgt spid="19"/>
                                        </p:tgtEl>
                                        <p:attrNameLst>
                                          <p:attrName>ppt_x</p:attrName>
                                        </p:attrNameLst>
                                      </p:cBhvr>
                                      <p:tavLst>
                                        <p:tav tm="0">
                                          <p:val>
                                            <p:strVal val="ppt_x"/>
                                          </p:val>
                                        </p:tav>
                                        <p:tav tm="100000">
                                          <p:val>
                                            <p:strVal val="1+ppt_w/2"/>
                                          </p:val>
                                        </p:tav>
                                      </p:tavLst>
                                    </p:anim>
                                    <p:anim calcmode="lin" valueType="num">
                                      <p:cBhvr additive="base">
                                        <p:cTn id="183" dur="5000"/>
                                        <p:tgtEl>
                                          <p:spTgt spid="19"/>
                                        </p:tgtEl>
                                        <p:attrNameLst>
                                          <p:attrName>ppt_y</p:attrName>
                                        </p:attrNameLst>
                                      </p:cBhvr>
                                      <p:tavLst>
                                        <p:tav tm="0">
                                          <p:val>
                                            <p:strVal val="ppt_y"/>
                                          </p:val>
                                        </p:tav>
                                        <p:tav tm="100000">
                                          <p:val>
                                            <p:strVal val="ppt_y"/>
                                          </p:val>
                                        </p:tav>
                                      </p:tavLst>
                                    </p:anim>
                                    <p:set>
                                      <p:cBhvr>
                                        <p:cTn id="184" dur="1" fill="hold">
                                          <p:stCondLst>
                                            <p:cond delay="4999"/>
                                          </p:stCondLst>
                                        </p:cTn>
                                        <p:tgtEl>
                                          <p:spTgt spid="19"/>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5000"/>
                                        <p:tgtEl>
                                          <p:spTgt spid="20"/>
                                        </p:tgtEl>
                                        <p:attrNameLst>
                                          <p:attrName>ppt_x</p:attrName>
                                        </p:attrNameLst>
                                      </p:cBhvr>
                                      <p:tavLst>
                                        <p:tav tm="0">
                                          <p:val>
                                            <p:strVal val="ppt_x"/>
                                          </p:val>
                                        </p:tav>
                                        <p:tav tm="100000">
                                          <p:val>
                                            <p:strVal val="1+ppt_w/2"/>
                                          </p:val>
                                        </p:tav>
                                      </p:tavLst>
                                    </p:anim>
                                    <p:anim calcmode="lin" valueType="num">
                                      <p:cBhvr additive="base">
                                        <p:cTn id="187" dur="5000"/>
                                        <p:tgtEl>
                                          <p:spTgt spid="20"/>
                                        </p:tgtEl>
                                        <p:attrNameLst>
                                          <p:attrName>ppt_y</p:attrName>
                                        </p:attrNameLst>
                                      </p:cBhvr>
                                      <p:tavLst>
                                        <p:tav tm="0">
                                          <p:val>
                                            <p:strVal val="ppt_y"/>
                                          </p:val>
                                        </p:tav>
                                        <p:tav tm="100000">
                                          <p:val>
                                            <p:strVal val="ppt_y"/>
                                          </p:val>
                                        </p:tav>
                                      </p:tavLst>
                                    </p:anim>
                                    <p:set>
                                      <p:cBhvr>
                                        <p:cTn id="188" dur="1" fill="hold">
                                          <p:stCondLst>
                                            <p:cond delay="4999"/>
                                          </p:stCondLst>
                                        </p:cTn>
                                        <p:tgtEl>
                                          <p:spTgt spid="20"/>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5000"/>
                                        <p:tgtEl>
                                          <p:spTgt spid="21"/>
                                        </p:tgtEl>
                                        <p:attrNameLst>
                                          <p:attrName>ppt_x</p:attrName>
                                        </p:attrNameLst>
                                      </p:cBhvr>
                                      <p:tavLst>
                                        <p:tav tm="0">
                                          <p:val>
                                            <p:strVal val="ppt_x"/>
                                          </p:val>
                                        </p:tav>
                                        <p:tav tm="100000">
                                          <p:val>
                                            <p:strVal val="1+ppt_w/2"/>
                                          </p:val>
                                        </p:tav>
                                      </p:tavLst>
                                    </p:anim>
                                    <p:anim calcmode="lin" valueType="num">
                                      <p:cBhvr additive="base">
                                        <p:cTn id="191" dur="5000"/>
                                        <p:tgtEl>
                                          <p:spTgt spid="21"/>
                                        </p:tgtEl>
                                        <p:attrNameLst>
                                          <p:attrName>ppt_y</p:attrName>
                                        </p:attrNameLst>
                                      </p:cBhvr>
                                      <p:tavLst>
                                        <p:tav tm="0">
                                          <p:val>
                                            <p:strVal val="ppt_y"/>
                                          </p:val>
                                        </p:tav>
                                        <p:tav tm="100000">
                                          <p:val>
                                            <p:strVal val="ppt_y"/>
                                          </p:val>
                                        </p:tav>
                                      </p:tavLst>
                                    </p:anim>
                                    <p:set>
                                      <p:cBhvr>
                                        <p:cTn id="192" dur="1" fill="hold">
                                          <p:stCondLst>
                                            <p:cond delay="4999"/>
                                          </p:stCondLst>
                                        </p:cTn>
                                        <p:tgtEl>
                                          <p:spTgt spid="21"/>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5000"/>
                                        <p:tgtEl>
                                          <p:spTgt spid="22"/>
                                        </p:tgtEl>
                                        <p:attrNameLst>
                                          <p:attrName>ppt_x</p:attrName>
                                        </p:attrNameLst>
                                      </p:cBhvr>
                                      <p:tavLst>
                                        <p:tav tm="0">
                                          <p:val>
                                            <p:strVal val="ppt_x"/>
                                          </p:val>
                                        </p:tav>
                                        <p:tav tm="100000">
                                          <p:val>
                                            <p:strVal val="1+ppt_w/2"/>
                                          </p:val>
                                        </p:tav>
                                      </p:tavLst>
                                    </p:anim>
                                    <p:anim calcmode="lin" valueType="num">
                                      <p:cBhvr additive="base">
                                        <p:cTn id="195" dur="5000"/>
                                        <p:tgtEl>
                                          <p:spTgt spid="22"/>
                                        </p:tgtEl>
                                        <p:attrNameLst>
                                          <p:attrName>ppt_y</p:attrName>
                                        </p:attrNameLst>
                                      </p:cBhvr>
                                      <p:tavLst>
                                        <p:tav tm="0">
                                          <p:val>
                                            <p:strVal val="ppt_y"/>
                                          </p:val>
                                        </p:tav>
                                        <p:tav tm="100000">
                                          <p:val>
                                            <p:strVal val="ppt_y"/>
                                          </p:val>
                                        </p:tav>
                                      </p:tavLst>
                                    </p:anim>
                                    <p:set>
                                      <p:cBhvr>
                                        <p:cTn id="196" dur="1" fill="hold">
                                          <p:stCondLst>
                                            <p:cond delay="4999"/>
                                          </p:stCondLst>
                                        </p:cTn>
                                        <p:tgtEl>
                                          <p:spTgt spid="22"/>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5000"/>
                                        <p:tgtEl>
                                          <p:spTgt spid="23"/>
                                        </p:tgtEl>
                                        <p:attrNameLst>
                                          <p:attrName>ppt_x</p:attrName>
                                        </p:attrNameLst>
                                      </p:cBhvr>
                                      <p:tavLst>
                                        <p:tav tm="0">
                                          <p:val>
                                            <p:strVal val="ppt_x"/>
                                          </p:val>
                                        </p:tav>
                                        <p:tav tm="100000">
                                          <p:val>
                                            <p:strVal val="1+ppt_w/2"/>
                                          </p:val>
                                        </p:tav>
                                      </p:tavLst>
                                    </p:anim>
                                    <p:anim calcmode="lin" valueType="num">
                                      <p:cBhvr additive="base">
                                        <p:cTn id="199" dur="5000"/>
                                        <p:tgtEl>
                                          <p:spTgt spid="23"/>
                                        </p:tgtEl>
                                        <p:attrNameLst>
                                          <p:attrName>ppt_y</p:attrName>
                                        </p:attrNameLst>
                                      </p:cBhvr>
                                      <p:tavLst>
                                        <p:tav tm="0">
                                          <p:val>
                                            <p:strVal val="ppt_y"/>
                                          </p:val>
                                        </p:tav>
                                        <p:tav tm="100000">
                                          <p:val>
                                            <p:strVal val="ppt_y"/>
                                          </p:val>
                                        </p:tav>
                                      </p:tavLst>
                                    </p:anim>
                                    <p:set>
                                      <p:cBhvr>
                                        <p:cTn id="200" dur="1" fill="hold">
                                          <p:stCondLst>
                                            <p:cond delay="4999"/>
                                          </p:stCondLst>
                                        </p:cTn>
                                        <p:tgtEl>
                                          <p:spTgt spid="23"/>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5000"/>
                                        <p:tgtEl>
                                          <p:spTgt spid="36"/>
                                        </p:tgtEl>
                                        <p:attrNameLst>
                                          <p:attrName>ppt_x</p:attrName>
                                        </p:attrNameLst>
                                      </p:cBhvr>
                                      <p:tavLst>
                                        <p:tav tm="0">
                                          <p:val>
                                            <p:strVal val="ppt_x"/>
                                          </p:val>
                                        </p:tav>
                                        <p:tav tm="100000">
                                          <p:val>
                                            <p:strVal val="1+ppt_w/2"/>
                                          </p:val>
                                        </p:tav>
                                      </p:tavLst>
                                    </p:anim>
                                    <p:anim calcmode="lin" valueType="num">
                                      <p:cBhvr additive="base">
                                        <p:cTn id="203" dur="5000"/>
                                        <p:tgtEl>
                                          <p:spTgt spid="36"/>
                                        </p:tgtEl>
                                        <p:attrNameLst>
                                          <p:attrName>ppt_y</p:attrName>
                                        </p:attrNameLst>
                                      </p:cBhvr>
                                      <p:tavLst>
                                        <p:tav tm="0">
                                          <p:val>
                                            <p:strVal val="ppt_y"/>
                                          </p:val>
                                        </p:tav>
                                        <p:tav tm="100000">
                                          <p:val>
                                            <p:strVal val="ppt_y"/>
                                          </p:val>
                                        </p:tav>
                                      </p:tavLst>
                                    </p:anim>
                                    <p:set>
                                      <p:cBhvr>
                                        <p:cTn id="204" dur="1" fill="hold">
                                          <p:stCondLst>
                                            <p:cond delay="4999"/>
                                          </p:stCondLst>
                                        </p:cTn>
                                        <p:tgtEl>
                                          <p:spTgt spid="36"/>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5000"/>
                                        <p:tgtEl>
                                          <p:spTgt spid="37"/>
                                        </p:tgtEl>
                                        <p:attrNameLst>
                                          <p:attrName>ppt_x</p:attrName>
                                        </p:attrNameLst>
                                      </p:cBhvr>
                                      <p:tavLst>
                                        <p:tav tm="0">
                                          <p:val>
                                            <p:strVal val="ppt_x"/>
                                          </p:val>
                                        </p:tav>
                                        <p:tav tm="100000">
                                          <p:val>
                                            <p:strVal val="1+ppt_w/2"/>
                                          </p:val>
                                        </p:tav>
                                      </p:tavLst>
                                    </p:anim>
                                    <p:anim calcmode="lin" valueType="num">
                                      <p:cBhvr additive="base">
                                        <p:cTn id="207" dur="5000"/>
                                        <p:tgtEl>
                                          <p:spTgt spid="37"/>
                                        </p:tgtEl>
                                        <p:attrNameLst>
                                          <p:attrName>ppt_y</p:attrName>
                                        </p:attrNameLst>
                                      </p:cBhvr>
                                      <p:tavLst>
                                        <p:tav tm="0">
                                          <p:val>
                                            <p:strVal val="ppt_y"/>
                                          </p:val>
                                        </p:tav>
                                        <p:tav tm="100000">
                                          <p:val>
                                            <p:strVal val="ppt_y"/>
                                          </p:val>
                                        </p:tav>
                                      </p:tavLst>
                                    </p:anim>
                                    <p:set>
                                      <p:cBhvr>
                                        <p:cTn id="208" dur="1" fill="hold">
                                          <p:stCondLst>
                                            <p:cond delay="4999"/>
                                          </p:stCondLst>
                                        </p:cTn>
                                        <p:tgtEl>
                                          <p:spTgt spid="3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5000"/>
                                        <p:tgtEl>
                                          <p:spTgt spid="38"/>
                                        </p:tgtEl>
                                        <p:attrNameLst>
                                          <p:attrName>ppt_x</p:attrName>
                                        </p:attrNameLst>
                                      </p:cBhvr>
                                      <p:tavLst>
                                        <p:tav tm="0">
                                          <p:val>
                                            <p:strVal val="ppt_x"/>
                                          </p:val>
                                        </p:tav>
                                        <p:tav tm="100000">
                                          <p:val>
                                            <p:strVal val="1+ppt_w/2"/>
                                          </p:val>
                                        </p:tav>
                                      </p:tavLst>
                                    </p:anim>
                                    <p:anim calcmode="lin" valueType="num">
                                      <p:cBhvr additive="base">
                                        <p:cTn id="211" dur="5000"/>
                                        <p:tgtEl>
                                          <p:spTgt spid="38"/>
                                        </p:tgtEl>
                                        <p:attrNameLst>
                                          <p:attrName>ppt_y</p:attrName>
                                        </p:attrNameLst>
                                      </p:cBhvr>
                                      <p:tavLst>
                                        <p:tav tm="0">
                                          <p:val>
                                            <p:strVal val="ppt_y"/>
                                          </p:val>
                                        </p:tav>
                                        <p:tav tm="100000">
                                          <p:val>
                                            <p:strVal val="ppt_y"/>
                                          </p:val>
                                        </p:tav>
                                      </p:tavLst>
                                    </p:anim>
                                    <p:set>
                                      <p:cBhvr>
                                        <p:cTn id="212" dur="1" fill="hold">
                                          <p:stCondLst>
                                            <p:cond delay="4999"/>
                                          </p:stCondLst>
                                        </p:cTn>
                                        <p:tgtEl>
                                          <p:spTgt spid="38"/>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5000"/>
                                        <p:tgtEl>
                                          <p:spTgt spid="39"/>
                                        </p:tgtEl>
                                        <p:attrNameLst>
                                          <p:attrName>ppt_x</p:attrName>
                                        </p:attrNameLst>
                                      </p:cBhvr>
                                      <p:tavLst>
                                        <p:tav tm="0">
                                          <p:val>
                                            <p:strVal val="ppt_x"/>
                                          </p:val>
                                        </p:tav>
                                        <p:tav tm="100000">
                                          <p:val>
                                            <p:strVal val="1+ppt_w/2"/>
                                          </p:val>
                                        </p:tav>
                                      </p:tavLst>
                                    </p:anim>
                                    <p:anim calcmode="lin" valueType="num">
                                      <p:cBhvr additive="base">
                                        <p:cTn id="215" dur="5000"/>
                                        <p:tgtEl>
                                          <p:spTgt spid="39"/>
                                        </p:tgtEl>
                                        <p:attrNameLst>
                                          <p:attrName>ppt_y</p:attrName>
                                        </p:attrNameLst>
                                      </p:cBhvr>
                                      <p:tavLst>
                                        <p:tav tm="0">
                                          <p:val>
                                            <p:strVal val="ppt_y"/>
                                          </p:val>
                                        </p:tav>
                                        <p:tav tm="100000">
                                          <p:val>
                                            <p:strVal val="ppt_y"/>
                                          </p:val>
                                        </p:tav>
                                      </p:tavLst>
                                    </p:anim>
                                    <p:set>
                                      <p:cBhvr>
                                        <p:cTn id="216" dur="1" fill="hold">
                                          <p:stCondLst>
                                            <p:cond delay="4999"/>
                                          </p:stCondLst>
                                        </p:cTn>
                                        <p:tgtEl>
                                          <p:spTgt spid="3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5000"/>
                                        <p:tgtEl>
                                          <p:spTgt spid="40"/>
                                        </p:tgtEl>
                                        <p:attrNameLst>
                                          <p:attrName>ppt_x</p:attrName>
                                        </p:attrNameLst>
                                      </p:cBhvr>
                                      <p:tavLst>
                                        <p:tav tm="0">
                                          <p:val>
                                            <p:strVal val="ppt_x"/>
                                          </p:val>
                                        </p:tav>
                                        <p:tav tm="100000">
                                          <p:val>
                                            <p:strVal val="1+ppt_w/2"/>
                                          </p:val>
                                        </p:tav>
                                      </p:tavLst>
                                    </p:anim>
                                    <p:anim calcmode="lin" valueType="num">
                                      <p:cBhvr additive="base">
                                        <p:cTn id="219" dur="5000"/>
                                        <p:tgtEl>
                                          <p:spTgt spid="40"/>
                                        </p:tgtEl>
                                        <p:attrNameLst>
                                          <p:attrName>ppt_y</p:attrName>
                                        </p:attrNameLst>
                                      </p:cBhvr>
                                      <p:tavLst>
                                        <p:tav tm="0">
                                          <p:val>
                                            <p:strVal val="ppt_y"/>
                                          </p:val>
                                        </p:tav>
                                        <p:tav tm="100000">
                                          <p:val>
                                            <p:strVal val="ppt_y"/>
                                          </p:val>
                                        </p:tav>
                                      </p:tavLst>
                                    </p:anim>
                                    <p:set>
                                      <p:cBhvr>
                                        <p:cTn id="220" dur="1" fill="hold">
                                          <p:stCondLst>
                                            <p:cond delay="4999"/>
                                          </p:stCondLst>
                                        </p:cTn>
                                        <p:tgtEl>
                                          <p:spTgt spid="40"/>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5000"/>
                                        <p:tgtEl>
                                          <p:spTgt spid="41"/>
                                        </p:tgtEl>
                                        <p:attrNameLst>
                                          <p:attrName>ppt_x</p:attrName>
                                        </p:attrNameLst>
                                      </p:cBhvr>
                                      <p:tavLst>
                                        <p:tav tm="0">
                                          <p:val>
                                            <p:strVal val="ppt_x"/>
                                          </p:val>
                                        </p:tav>
                                        <p:tav tm="100000">
                                          <p:val>
                                            <p:strVal val="1+ppt_w/2"/>
                                          </p:val>
                                        </p:tav>
                                      </p:tavLst>
                                    </p:anim>
                                    <p:anim calcmode="lin" valueType="num">
                                      <p:cBhvr additive="base">
                                        <p:cTn id="223" dur="5000"/>
                                        <p:tgtEl>
                                          <p:spTgt spid="41"/>
                                        </p:tgtEl>
                                        <p:attrNameLst>
                                          <p:attrName>ppt_y</p:attrName>
                                        </p:attrNameLst>
                                      </p:cBhvr>
                                      <p:tavLst>
                                        <p:tav tm="0">
                                          <p:val>
                                            <p:strVal val="ppt_y"/>
                                          </p:val>
                                        </p:tav>
                                        <p:tav tm="100000">
                                          <p:val>
                                            <p:strVal val="ppt_y"/>
                                          </p:val>
                                        </p:tav>
                                      </p:tavLst>
                                    </p:anim>
                                    <p:set>
                                      <p:cBhvr>
                                        <p:cTn id="224" dur="1" fill="hold">
                                          <p:stCondLst>
                                            <p:cond delay="4999"/>
                                          </p:stCondLst>
                                        </p:cTn>
                                        <p:tgtEl>
                                          <p:spTgt spid="41"/>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5000"/>
                                        <p:tgtEl>
                                          <p:spTgt spid="12"/>
                                        </p:tgtEl>
                                        <p:attrNameLst>
                                          <p:attrName>ppt_x</p:attrName>
                                        </p:attrNameLst>
                                      </p:cBhvr>
                                      <p:tavLst>
                                        <p:tav tm="0">
                                          <p:val>
                                            <p:strVal val="ppt_x"/>
                                          </p:val>
                                        </p:tav>
                                        <p:tav tm="100000">
                                          <p:val>
                                            <p:strVal val="0-ppt_w/2"/>
                                          </p:val>
                                        </p:tav>
                                      </p:tavLst>
                                    </p:anim>
                                    <p:anim calcmode="lin" valueType="num">
                                      <p:cBhvr additive="base">
                                        <p:cTn id="227" dur="5000"/>
                                        <p:tgtEl>
                                          <p:spTgt spid="12"/>
                                        </p:tgtEl>
                                        <p:attrNameLst>
                                          <p:attrName>ppt_y</p:attrName>
                                        </p:attrNameLst>
                                      </p:cBhvr>
                                      <p:tavLst>
                                        <p:tav tm="0">
                                          <p:val>
                                            <p:strVal val="ppt_y"/>
                                          </p:val>
                                        </p:tav>
                                        <p:tav tm="100000">
                                          <p:val>
                                            <p:strVal val="ppt_y"/>
                                          </p:val>
                                        </p:tav>
                                      </p:tavLst>
                                    </p:anim>
                                    <p:set>
                                      <p:cBhvr>
                                        <p:cTn id="228" dur="1" fill="hold">
                                          <p:stCondLst>
                                            <p:cond delay="4999"/>
                                          </p:stCondLst>
                                        </p:cTn>
                                        <p:tgtEl>
                                          <p:spTgt spid="12"/>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5000"/>
                                        <p:tgtEl>
                                          <p:spTgt spid="13"/>
                                        </p:tgtEl>
                                        <p:attrNameLst>
                                          <p:attrName>ppt_x</p:attrName>
                                        </p:attrNameLst>
                                      </p:cBhvr>
                                      <p:tavLst>
                                        <p:tav tm="0">
                                          <p:val>
                                            <p:strVal val="ppt_x"/>
                                          </p:val>
                                        </p:tav>
                                        <p:tav tm="100000">
                                          <p:val>
                                            <p:strVal val="0-ppt_w/2"/>
                                          </p:val>
                                        </p:tav>
                                      </p:tavLst>
                                    </p:anim>
                                    <p:anim calcmode="lin" valueType="num">
                                      <p:cBhvr additive="base">
                                        <p:cTn id="231" dur="5000"/>
                                        <p:tgtEl>
                                          <p:spTgt spid="13"/>
                                        </p:tgtEl>
                                        <p:attrNameLst>
                                          <p:attrName>ppt_y</p:attrName>
                                        </p:attrNameLst>
                                      </p:cBhvr>
                                      <p:tavLst>
                                        <p:tav tm="0">
                                          <p:val>
                                            <p:strVal val="ppt_y"/>
                                          </p:val>
                                        </p:tav>
                                        <p:tav tm="100000">
                                          <p:val>
                                            <p:strVal val="ppt_y"/>
                                          </p:val>
                                        </p:tav>
                                      </p:tavLst>
                                    </p:anim>
                                    <p:set>
                                      <p:cBhvr>
                                        <p:cTn id="232" dur="1" fill="hold">
                                          <p:stCondLst>
                                            <p:cond delay="4999"/>
                                          </p:stCondLst>
                                        </p:cTn>
                                        <p:tgtEl>
                                          <p:spTgt spid="13"/>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5000"/>
                                        <p:tgtEl>
                                          <p:spTgt spid="14"/>
                                        </p:tgtEl>
                                        <p:attrNameLst>
                                          <p:attrName>ppt_x</p:attrName>
                                        </p:attrNameLst>
                                      </p:cBhvr>
                                      <p:tavLst>
                                        <p:tav tm="0">
                                          <p:val>
                                            <p:strVal val="ppt_x"/>
                                          </p:val>
                                        </p:tav>
                                        <p:tav tm="100000">
                                          <p:val>
                                            <p:strVal val="0-ppt_w/2"/>
                                          </p:val>
                                        </p:tav>
                                      </p:tavLst>
                                    </p:anim>
                                    <p:anim calcmode="lin" valueType="num">
                                      <p:cBhvr additive="base">
                                        <p:cTn id="235" dur="5000"/>
                                        <p:tgtEl>
                                          <p:spTgt spid="14"/>
                                        </p:tgtEl>
                                        <p:attrNameLst>
                                          <p:attrName>ppt_y</p:attrName>
                                        </p:attrNameLst>
                                      </p:cBhvr>
                                      <p:tavLst>
                                        <p:tav tm="0">
                                          <p:val>
                                            <p:strVal val="ppt_y"/>
                                          </p:val>
                                        </p:tav>
                                        <p:tav tm="100000">
                                          <p:val>
                                            <p:strVal val="ppt_y"/>
                                          </p:val>
                                        </p:tav>
                                      </p:tavLst>
                                    </p:anim>
                                    <p:set>
                                      <p:cBhvr>
                                        <p:cTn id="236" dur="1" fill="hold">
                                          <p:stCondLst>
                                            <p:cond delay="4999"/>
                                          </p:stCondLst>
                                        </p:cTn>
                                        <p:tgtEl>
                                          <p:spTgt spid="14"/>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5000"/>
                                        <p:tgtEl>
                                          <p:spTgt spid="15"/>
                                        </p:tgtEl>
                                        <p:attrNameLst>
                                          <p:attrName>ppt_x</p:attrName>
                                        </p:attrNameLst>
                                      </p:cBhvr>
                                      <p:tavLst>
                                        <p:tav tm="0">
                                          <p:val>
                                            <p:strVal val="ppt_x"/>
                                          </p:val>
                                        </p:tav>
                                        <p:tav tm="100000">
                                          <p:val>
                                            <p:strVal val="0-ppt_w/2"/>
                                          </p:val>
                                        </p:tav>
                                      </p:tavLst>
                                    </p:anim>
                                    <p:anim calcmode="lin" valueType="num">
                                      <p:cBhvr additive="base">
                                        <p:cTn id="239" dur="5000"/>
                                        <p:tgtEl>
                                          <p:spTgt spid="15"/>
                                        </p:tgtEl>
                                        <p:attrNameLst>
                                          <p:attrName>ppt_y</p:attrName>
                                        </p:attrNameLst>
                                      </p:cBhvr>
                                      <p:tavLst>
                                        <p:tav tm="0">
                                          <p:val>
                                            <p:strVal val="ppt_y"/>
                                          </p:val>
                                        </p:tav>
                                        <p:tav tm="100000">
                                          <p:val>
                                            <p:strVal val="ppt_y"/>
                                          </p:val>
                                        </p:tav>
                                      </p:tavLst>
                                    </p:anim>
                                    <p:set>
                                      <p:cBhvr>
                                        <p:cTn id="240" dur="1" fill="hold">
                                          <p:stCondLst>
                                            <p:cond delay="4999"/>
                                          </p:stCondLst>
                                        </p:cTn>
                                        <p:tgtEl>
                                          <p:spTgt spid="15"/>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5000"/>
                                        <p:tgtEl>
                                          <p:spTgt spid="16"/>
                                        </p:tgtEl>
                                        <p:attrNameLst>
                                          <p:attrName>ppt_x</p:attrName>
                                        </p:attrNameLst>
                                      </p:cBhvr>
                                      <p:tavLst>
                                        <p:tav tm="0">
                                          <p:val>
                                            <p:strVal val="ppt_x"/>
                                          </p:val>
                                        </p:tav>
                                        <p:tav tm="100000">
                                          <p:val>
                                            <p:strVal val="0-ppt_w/2"/>
                                          </p:val>
                                        </p:tav>
                                      </p:tavLst>
                                    </p:anim>
                                    <p:anim calcmode="lin" valueType="num">
                                      <p:cBhvr additive="base">
                                        <p:cTn id="243" dur="5000"/>
                                        <p:tgtEl>
                                          <p:spTgt spid="16"/>
                                        </p:tgtEl>
                                        <p:attrNameLst>
                                          <p:attrName>ppt_y</p:attrName>
                                        </p:attrNameLst>
                                      </p:cBhvr>
                                      <p:tavLst>
                                        <p:tav tm="0">
                                          <p:val>
                                            <p:strVal val="ppt_y"/>
                                          </p:val>
                                        </p:tav>
                                        <p:tav tm="100000">
                                          <p:val>
                                            <p:strVal val="ppt_y"/>
                                          </p:val>
                                        </p:tav>
                                      </p:tavLst>
                                    </p:anim>
                                    <p:set>
                                      <p:cBhvr>
                                        <p:cTn id="244" dur="1" fill="hold">
                                          <p:stCondLst>
                                            <p:cond delay="4999"/>
                                          </p:stCondLst>
                                        </p:cTn>
                                        <p:tgtEl>
                                          <p:spTgt spid="16"/>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5000"/>
                                        <p:tgtEl>
                                          <p:spTgt spid="17"/>
                                        </p:tgtEl>
                                        <p:attrNameLst>
                                          <p:attrName>ppt_x</p:attrName>
                                        </p:attrNameLst>
                                      </p:cBhvr>
                                      <p:tavLst>
                                        <p:tav tm="0">
                                          <p:val>
                                            <p:strVal val="ppt_x"/>
                                          </p:val>
                                        </p:tav>
                                        <p:tav tm="100000">
                                          <p:val>
                                            <p:strVal val="0-ppt_w/2"/>
                                          </p:val>
                                        </p:tav>
                                      </p:tavLst>
                                    </p:anim>
                                    <p:anim calcmode="lin" valueType="num">
                                      <p:cBhvr additive="base">
                                        <p:cTn id="247" dur="5000"/>
                                        <p:tgtEl>
                                          <p:spTgt spid="17"/>
                                        </p:tgtEl>
                                        <p:attrNameLst>
                                          <p:attrName>ppt_y</p:attrName>
                                        </p:attrNameLst>
                                      </p:cBhvr>
                                      <p:tavLst>
                                        <p:tav tm="0">
                                          <p:val>
                                            <p:strVal val="ppt_y"/>
                                          </p:val>
                                        </p:tav>
                                        <p:tav tm="100000">
                                          <p:val>
                                            <p:strVal val="ppt_y"/>
                                          </p:val>
                                        </p:tav>
                                      </p:tavLst>
                                    </p:anim>
                                    <p:set>
                                      <p:cBhvr>
                                        <p:cTn id="248" dur="1" fill="hold">
                                          <p:stCondLst>
                                            <p:cond delay="4999"/>
                                          </p:stCondLst>
                                        </p:cTn>
                                        <p:tgtEl>
                                          <p:spTgt spid="17"/>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5000"/>
                                        <p:tgtEl>
                                          <p:spTgt spid="24"/>
                                        </p:tgtEl>
                                        <p:attrNameLst>
                                          <p:attrName>ppt_x</p:attrName>
                                        </p:attrNameLst>
                                      </p:cBhvr>
                                      <p:tavLst>
                                        <p:tav tm="0">
                                          <p:val>
                                            <p:strVal val="ppt_x"/>
                                          </p:val>
                                        </p:tav>
                                        <p:tav tm="100000">
                                          <p:val>
                                            <p:strVal val="0-ppt_w/2"/>
                                          </p:val>
                                        </p:tav>
                                      </p:tavLst>
                                    </p:anim>
                                    <p:anim calcmode="lin" valueType="num">
                                      <p:cBhvr additive="base">
                                        <p:cTn id="251" dur="5000"/>
                                        <p:tgtEl>
                                          <p:spTgt spid="24"/>
                                        </p:tgtEl>
                                        <p:attrNameLst>
                                          <p:attrName>ppt_y</p:attrName>
                                        </p:attrNameLst>
                                      </p:cBhvr>
                                      <p:tavLst>
                                        <p:tav tm="0">
                                          <p:val>
                                            <p:strVal val="ppt_y"/>
                                          </p:val>
                                        </p:tav>
                                        <p:tav tm="100000">
                                          <p:val>
                                            <p:strVal val="ppt_y"/>
                                          </p:val>
                                        </p:tav>
                                      </p:tavLst>
                                    </p:anim>
                                    <p:set>
                                      <p:cBhvr>
                                        <p:cTn id="252" dur="1" fill="hold">
                                          <p:stCondLst>
                                            <p:cond delay="4999"/>
                                          </p:stCondLst>
                                        </p:cTn>
                                        <p:tgtEl>
                                          <p:spTgt spid="24"/>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5000"/>
                                        <p:tgtEl>
                                          <p:spTgt spid="25"/>
                                        </p:tgtEl>
                                        <p:attrNameLst>
                                          <p:attrName>ppt_x</p:attrName>
                                        </p:attrNameLst>
                                      </p:cBhvr>
                                      <p:tavLst>
                                        <p:tav tm="0">
                                          <p:val>
                                            <p:strVal val="ppt_x"/>
                                          </p:val>
                                        </p:tav>
                                        <p:tav tm="100000">
                                          <p:val>
                                            <p:strVal val="0-ppt_w/2"/>
                                          </p:val>
                                        </p:tav>
                                      </p:tavLst>
                                    </p:anim>
                                    <p:anim calcmode="lin" valueType="num">
                                      <p:cBhvr additive="base">
                                        <p:cTn id="255" dur="5000"/>
                                        <p:tgtEl>
                                          <p:spTgt spid="25"/>
                                        </p:tgtEl>
                                        <p:attrNameLst>
                                          <p:attrName>ppt_y</p:attrName>
                                        </p:attrNameLst>
                                      </p:cBhvr>
                                      <p:tavLst>
                                        <p:tav tm="0">
                                          <p:val>
                                            <p:strVal val="ppt_y"/>
                                          </p:val>
                                        </p:tav>
                                        <p:tav tm="100000">
                                          <p:val>
                                            <p:strVal val="ppt_y"/>
                                          </p:val>
                                        </p:tav>
                                      </p:tavLst>
                                    </p:anim>
                                    <p:set>
                                      <p:cBhvr>
                                        <p:cTn id="256" dur="1" fill="hold">
                                          <p:stCondLst>
                                            <p:cond delay="4999"/>
                                          </p:stCondLst>
                                        </p:cTn>
                                        <p:tgtEl>
                                          <p:spTgt spid="25"/>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5000"/>
                                        <p:tgtEl>
                                          <p:spTgt spid="26"/>
                                        </p:tgtEl>
                                        <p:attrNameLst>
                                          <p:attrName>ppt_x</p:attrName>
                                        </p:attrNameLst>
                                      </p:cBhvr>
                                      <p:tavLst>
                                        <p:tav tm="0">
                                          <p:val>
                                            <p:strVal val="ppt_x"/>
                                          </p:val>
                                        </p:tav>
                                        <p:tav tm="100000">
                                          <p:val>
                                            <p:strVal val="0-ppt_w/2"/>
                                          </p:val>
                                        </p:tav>
                                      </p:tavLst>
                                    </p:anim>
                                    <p:anim calcmode="lin" valueType="num">
                                      <p:cBhvr additive="base">
                                        <p:cTn id="259" dur="5000"/>
                                        <p:tgtEl>
                                          <p:spTgt spid="26"/>
                                        </p:tgtEl>
                                        <p:attrNameLst>
                                          <p:attrName>ppt_y</p:attrName>
                                        </p:attrNameLst>
                                      </p:cBhvr>
                                      <p:tavLst>
                                        <p:tav tm="0">
                                          <p:val>
                                            <p:strVal val="ppt_y"/>
                                          </p:val>
                                        </p:tav>
                                        <p:tav tm="100000">
                                          <p:val>
                                            <p:strVal val="ppt_y"/>
                                          </p:val>
                                        </p:tav>
                                      </p:tavLst>
                                    </p:anim>
                                    <p:set>
                                      <p:cBhvr>
                                        <p:cTn id="260" dur="1" fill="hold">
                                          <p:stCondLst>
                                            <p:cond delay="4999"/>
                                          </p:stCondLst>
                                        </p:cTn>
                                        <p:tgtEl>
                                          <p:spTgt spid="26"/>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5000"/>
                                        <p:tgtEl>
                                          <p:spTgt spid="27"/>
                                        </p:tgtEl>
                                        <p:attrNameLst>
                                          <p:attrName>ppt_x</p:attrName>
                                        </p:attrNameLst>
                                      </p:cBhvr>
                                      <p:tavLst>
                                        <p:tav tm="0">
                                          <p:val>
                                            <p:strVal val="ppt_x"/>
                                          </p:val>
                                        </p:tav>
                                        <p:tav tm="100000">
                                          <p:val>
                                            <p:strVal val="0-ppt_w/2"/>
                                          </p:val>
                                        </p:tav>
                                      </p:tavLst>
                                    </p:anim>
                                    <p:anim calcmode="lin" valueType="num">
                                      <p:cBhvr additive="base">
                                        <p:cTn id="263" dur="5000"/>
                                        <p:tgtEl>
                                          <p:spTgt spid="27"/>
                                        </p:tgtEl>
                                        <p:attrNameLst>
                                          <p:attrName>ppt_y</p:attrName>
                                        </p:attrNameLst>
                                      </p:cBhvr>
                                      <p:tavLst>
                                        <p:tav tm="0">
                                          <p:val>
                                            <p:strVal val="ppt_y"/>
                                          </p:val>
                                        </p:tav>
                                        <p:tav tm="100000">
                                          <p:val>
                                            <p:strVal val="ppt_y"/>
                                          </p:val>
                                        </p:tav>
                                      </p:tavLst>
                                    </p:anim>
                                    <p:set>
                                      <p:cBhvr>
                                        <p:cTn id="264" dur="1" fill="hold">
                                          <p:stCondLst>
                                            <p:cond delay="4999"/>
                                          </p:stCondLst>
                                        </p:cTn>
                                        <p:tgtEl>
                                          <p:spTgt spid="27"/>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5000"/>
                                        <p:tgtEl>
                                          <p:spTgt spid="28"/>
                                        </p:tgtEl>
                                        <p:attrNameLst>
                                          <p:attrName>ppt_x</p:attrName>
                                        </p:attrNameLst>
                                      </p:cBhvr>
                                      <p:tavLst>
                                        <p:tav tm="0">
                                          <p:val>
                                            <p:strVal val="ppt_x"/>
                                          </p:val>
                                        </p:tav>
                                        <p:tav tm="100000">
                                          <p:val>
                                            <p:strVal val="0-ppt_w/2"/>
                                          </p:val>
                                        </p:tav>
                                      </p:tavLst>
                                    </p:anim>
                                    <p:anim calcmode="lin" valueType="num">
                                      <p:cBhvr additive="base">
                                        <p:cTn id="267" dur="5000"/>
                                        <p:tgtEl>
                                          <p:spTgt spid="28"/>
                                        </p:tgtEl>
                                        <p:attrNameLst>
                                          <p:attrName>ppt_y</p:attrName>
                                        </p:attrNameLst>
                                      </p:cBhvr>
                                      <p:tavLst>
                                        <p:tav tm="0">
                                          <p:val>
                                            <p:strVal val="ppt_y"/>
                                          </p:val>
                                        </p:tav>
                                        <p:tav tm="100000">
                                          <p:val>
                                            <p:strVal val="ppt_y"/>
                                          </p:val>
                                        </p:tav>
                                      </p:tavLst>
                                    </p:anim>
                                    <p:set>
                                      <p:cBhvr>
                                        <p:cTn id="268" dur="1" fill="hold">
                                          <p:stCondLst>
                                            <p:cond delay="4999"/>
                                          </p:stCondLst>
                                        </p:cTn>
                                        <p:tgtEl>
                                          <p:spTgt spid="28"/>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5000"/>
                                        <p:tgtEl>
                                          <p:spTgt spid="29"/>
                                        </p:tgtEl>
                                        <p:attrNameLst>
                                          <p:attrName>ppt_x</p:attrName>
                                        </p:attrNameLst>
                                      </p:cBhvr>
                                      <p:tavLst>
                                        <p:tav tm="0">
                                          <p:val>
                                            <p:strVal val="ppt_x"/>
                                          </p:val>
                                        </p:tav>
                                        <p:tav tm="100000">
                                          <p:val>
                                            <p:strVal val="0-ppt_w/2"/>
                                          </p:val>
                                        </p:tav>
                                      </p:tavLst>
                                    </p:anim>
                                    <p:anim calcmode="lin" valueType="num">
                                      <p:cBhvr additive="base">
                                        <p:cTn id="271" dur="5000"/>
                                        <p:tgtEl>
                                          <p:spTgt spid="29"/>
                                        </p:tgtEl>
                                        <p:attrNameLst>
                                          <p:attrName>ppt_y</p:attrName>
                                        </p:attrNameLst>
                                      </p:cBhvr>
                                      <p:tavLst>
                                        <p:tav tm="0">
                                          <p:val>
                                            <p:strVal val="ppt_y"/>
                                          </p:val>
                                        </p:tav>
                                        <p:tav tm="100000">
                                          <p:val>
                                            <p:strVal val="ppt_y"/>
                                          </p:val>
                                        </p:tav>
                                      </p:tavLst>
                                    </p:anim>
                                    <p:set>
                                      <p:cBhvr>
                                        <p:cTn id="272" dur="1" fill="hold">
                                          <p:stCondLst>
                                            <p:cond delay="4999"/>
                                          </p:stCondLst>
                                        </p:cTn>
                                        <p:tgtEl>
                                          <p:spTgt spid="29"/>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5000"/>
                                        <p:tgtEl>
                                          <p:spTgt spid="30"/>
                                        </p:tgtEl>
                                        <p:attrNameLst>
                                          <p:attrName>ppt_x</p:attrName>
                                        </p:attrNameLst>
                                      </p:cBhvr>
                                      <p:tavLst>
                                        <p:tav tm="0">
                                          <p:val>
                                            <p:strVal val="ppt_x"/>
                                          </p:val>
                                        </p:tav>
                                        <p:tav tm="100000">
                                          <p:val>
                                            <p:strVal val="0-ppt_w/2"/>
                                          </p:val>
                                        </p:tav>
                                      </p:tavLst>
                                    </p:anim>
                                    <p:anim calcmode="lin" valueType="num">
                                      <p:cBhvr additive="base">
                                        <p:cTn id="275" dur="5000"/>
                                        <p:tgtEl>
                                          <p:spTgt spid="30"/>
                                        </p:tgtEl>
                                        <p:attrNameLst>
                                          <p:attrName>ppt_y</p:attrName>
                                        </p:attrNameLst>
                                      </p:cBhvr>
                                      <p:tavLst>
                                        <p:tav tm="0">
                                          <p:val>
                                            <p:strVal val="ppt_y"/>
                                          </p:val>
                                        </p:tav>
                                        <p:tav tm="100000">
                                          <p:val>
                                            <p:strVal val="ppt_y"/>
                                          </p:val>
                                        </p:tav>
                                      </p:tavLst>
                                    </p:anim>
                                    <p:set>
                                      <p:cBhvr>
                                        <p:cTn id="276" dur="1" fill="hold">
                                          <p:stCondLst>
                                            <p:cond delay="4999"/>
                                          </p:stCondLst>
                                        </p:cTn>
                                        <p:tgtEl>
                                          <p:spTgt spid="30"/>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5000"/>
                                        <p:tgtEl>
                                          <p:spTgt spid="31"/>
                                        </p:tgtEl>
                                        <p:attrNameLst>
                                          <p:attrName>ppt_x</p:attrName>
                                        </p:attrNameLst>
                                      </p:cBhvr>
                                      <p:tavLst>
                                        <p:tav tm="0">
                                          <p:val>
                                            <p:strVal val="ppt_x"/>
                                          </p:val>
                                        </p:tav>
                                        <p:tav tm="100000">
                                          <p:val>
                                            <p:strVal val="0-ppt_w/2"/>
                                          </p:val>
                                        </p:tav>
                                      </p:tavLst>
                                    </p:anim>
                                    <p:anim calcmode="lin" valueType="num">
                                      <p:cBhvr additive="base">
                                        <p:cTn id="279" dur="5000"/>
                                        <p:tgtEl>
                                          <p:spTgt spid="31"/>
                                        </p:tgtEl>
                                        <p:attrNameLst>
                                          <p:attrName>ppt_y</p:attrName>
                                        </p:attrNameLst>
                                      </p:cBhvr>
                                      <p:tavLst>
                                        <p:tav tm="0">
                                          <p:val>
                                            <p:strVal val="ppt_y"/>
                                          </p:val>
                                        </p:tav>
                                        <p:tav tm="100000">
                                          <p:val>
                                            <p:strVal val="ppt_y"/>
                                          </p:val>
                                        </p:tav>
                                      </p:tavLst>
                                    </p:anim>
                                    <p:set>
                                      <p:cBhvr>
                                        <p:cTn id="280" dur="1" fill="hold">
                                          <p:stCondLst>
                                            <p:cond delay="4999"/>
                                          </p:stCondLst>
                                        </p:cTn>
                                        <p:tgtEl>
                                          <p:spTgt spid="31"/>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5000"/>
                                        <p:tgtEl>
                                          <p:spTgt spid="32"/>
                                        </p:tgtEl>
                                        <p:attrNameLst>
                                          <p:attrName>ppt_x</p:attrName>
                                        </p:attrNameLst>
                                      </p:cBhvr>
                                      <p:tavLst>
                                        <p:tav tm="0">
                                          <p:val>
                                            <p:strVal val="ppt_x"/>
                                          </p:val>
                                        </p:tav>
                                        <p:tav tm="100000">
                                          <p:val>
                                            <p:strVal val="0-ppt_w/2"/>
                                          </p:val>
                                        </p:tav>
                                      </p:tavLst>
                                    </p:anim>
                                    <p:anim calcmode="lin" valueType="num">
                                      <p:cBhvr additive="base">
                                        <p:cTn id="283" dur="5000"/>
                                        <p:tgtEl>
                                          <p:spTgt spid="32"/>
                                        </p:tgtEl>
                                        <p:attrNameLst>
                                          <p:attrName>ppt_y</p:attrName>
                                        </p:attrNameLst>
                                      </p:cBhvr>
                                      <p:tavLst>
                                        <p:tav tm="0">
                                          <p:val>
                                            <p:strVal val="ppt_y"/>
                                          </p:val>
                                        </p:tav>
                                        <p:tav tm="100000">
                                          <p:val>
                                            <p:strVal val="ppt_y"/>
                                          </p:val>
                                        </p:tav>
                                      </p:tavLst>
                                    </p:anim>
                                    <p:set>
                                      <p:cBhvr>
                                        <p:cTn id="284" dur="1" fill="hold">
                                          <p:stCondLst>
                                            <p:cond delay="4999"/>
                                          </p:stCondLst>
                                        </p:cTn>
                                        <p:tgtEl>
                                          <p:spTgt spid="32"/>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5000"/>
                                        <p:tgtEl>
                                          <p:spTgt spid="33"/>
                                        </p:tgtEl>
                                        <p:attrNameLst>
                                          <p:attrName>ppt_x</p:attrName>
                                        </p:attrNameLst>
                                      </p:cBhvr>
                                      <p:tavLst>
                                        <p:tav tm="0">
                                          <p:val>
                                            <p:strVal val="ppt_x"/>
                                          </p:val>
                                        </p:tav>
                                        <p:tav tm="100000">
                                          <p:val>
                                            <p:strVal val="0-ppt_w/2"/>
                                          </p:val>
                                        </p:tav>
                                      </p:tavLst>
                                    </p:anim>
                                    <p:anim calcmode="lin" valueType="num">
                                      <p:cBhvr additive="base">
                                        <p:cTn id="287" dur="5000"/>
                                        <p:tgtEl>
                                          <p:spTgt spid="33"/>
                                        </p:tgtEl>
                                        <p:attrNameLst>
                                          <p:attrName>ppt_y</p:attrName>
                                        </p:attrNameLst>
                                      </p:cBhvr>
                                      <p:tavLst>
                                        <p:tav tm="0">
                                          <p:val>
                                            <p:strVal val="ppt_y"/>
                                          </p:val>
                                        </p:tav>
                                        <p:tav tm="100000">
                                          <p:val>
                                            <p:strVal val="ppt_y"/>
                                          </p:val>
                                        </p:tav>
                                      </p:tavLst>
                                    </p:anim>
                                    <p:set>
                                      <p:cBhvr>
                                        <p:cTn id="288" dur="1" fill="hold">
                                          <p:stCondLst>
                                            <p:cond delay="4999"/>
                                          </p:stCondLst>
                                        </p:cTn>
                                        <p:tgtEl>
                                          <p:spTgt spid="33"/>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5000"/>
                                        <p:tgtEl>
                                          <p:spTgt spid="34"/>
                                        </p:tgtEl>
                                        <p:attrNameLst>
                                          <p:attrName>ppt_x</p:attrName>
                                        </p:attrNameLst>
                                      </p:cBhvr>
                                      <p:tavLst>
                                        <p:tav tm="0">
                                          <p:val>
                                            <p:strVal val="ppt_x"/>
                                          </p:val>
                                        </p:tav>
                                        <p:tav tm="100000">
                                          <p:val>
                                            <p:strVal val="0-ppt_w/2"/>
                                          </p:val>
                                        </p:tav>
                                      </p:tavLst>
                                    </p:anim>
                                    <p:anim calcmode="lin" valueType="num">
                                      <p:cBhvr additive="base">
                                        <p:cTn id="291" dur="5000"/>
                                        <p:tgtEl>
                                          <p:spTgt spid="34"/>
                                        </p:tgtEl>
                                        <p:attrNameLst>
                                          <p:attrName>ppt_y</p:attrName>
                                        </p:attrNameLst>
                                      </p:cBhvr>
                                      <p:tavLst>
                                        <p:tav tm="0">
                                          <p:val>
                                            <p:strVal val="ppt_y"/>
                                          </p:val>
                                        </p:tav>
                                        <p:tav tm="100000">
                                          <p:val>
                                            <p:strVal val="ppt_y"/>
                                          </p:val>
                                        </p:tav>
                                      </p:tavLst>
                                    </p:anim>
                                    <p:set>
                                      <p:cBhvr>
                                        <p:cTn id="292" dur="1" fill="hold">
                                          <p:stCondLst>
                                            <p:cond delay="4999"/>
                                          </p:stCondLst>
                                        </p:cTn>
                                        <p:tgtEl>
                                          <p:spTgt spid="34"/>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5000"/>
                                        <p:tgtEl>
                                          <p:spTgt spid="35"/>
                                        </p:tgtEl>
                                        <p:attrNameLst>
                                          <p:attrName>ppt_x</p:attrName>
                                        </p:attrNameLst>
                                      </p:cBhvr>
                                      <p:tavLst>
                                        <p:tav tm="0">
                                          <p:val>
                                            <p:strVal val="ppt_x"/>
                                          </p:val>
                                        </p:tav>
                                        <p:tav tm="100000">
                                          <p:val>
                                            <p:strVal val="0-ppt_w/2"/>
                                          </p:val>
                                        </p:tav>
                                      </p:tavLst>
                                    </p:anim>
                                    <p:anim calcmode="lin" valueType="num">
                                      <p:cBhvr additive="base">
                                        <p:cTn id="295" dur="5000"/>
                                        <p:tgtEl>
                                          <p:spTgt spid="35"/>
                                        </p:tgtEl>
                                        <p:attrNameLst>
                                          <p:attrName>ppt_y</p:attrName>
                                        </p:attrNameLst>
                                      </p:cBhvr>
                                      <p:tavLst>
                                        <p:tav tm="0">
                                          <p:val>
                                            <p:strVal val="ppt_y"/>
                                          </p:val>
                                        </p:tav>
                                        <p:tav tm="100000">
                                          <p:val>
                                            <p:strVal val="ppt_y"/>
                                          </p:val>
                                        </p:tav>
                                      </p:tavLst>
                                    </p:anim>
                                    <p:set>
                                      <p:cBhvr>
                                        <p:cTn id="296" dur="1" fill="hold">
                                          <p:stCondLst>
                                            <p:cond delay="4999"/>
                                          </p:stCondLst>
                                        </p:cTn>
                                        <p:tgtEl>
                                          <p:spTgt spid="35"/>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5000"/>
                                        <p:tgtEl>
                                          <p:spTgt spid="12"/>
                                        </p:tgtEl>
                                        <p:attrNameLst>
                                          <p:attrName>ppt_w</p:attrName>
                                        </p:attrNameLst>
                                      </p:cBhvr>
                                      <p:tavLst>
                                        <p:tav tm="0">
                                          <p:val>
                                            <p:strVal val="ppt_w"/>
                                          </p:val>
                                        </p:tav>
                                        <p:tav tm="100000">
                                          <p:val>
                                            <p:strVal val="ppt_w"/>
                                          </p:val>
                                        </p:tav>
                                      </p:tavLst>
                                    </p:anim>
                                    <p:anim calcmode="lin" valueType="num">
                                      <p:cBhvr>
                                        <p:cTn id="299"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4999"/>
                                          </p:stCondLst>
                                        </p:cTn>
                                        <p:tgtEl>
                                          <p:spTgt spid="12"/>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5000"/>
                                        <p:tgtEl>
                                          <p:spTgt spid="13"/>
                                        </p:tgtEl>
                                        <p:attrNameLst>
                                          <p:attrName>ppt_w</p:attrName>
                                        </p:attrNameLst>
                                      </p:cBhvr>
                                      <p:tavLst>
                                        <p:tav tm="0">
                                          <p:val>
                                            <p:strVal val="ppt_w"/>
                                          </p:val>
                                        </p:tav>
                                        <p:tav tm="100000">
                                          <p:val>
                                            <p:strVal val="ppt_w"/>
                                          </p:val>
                                        </p:tav>
                                      </p:tavLst>
                                    </p:anim>
                                    <p:anim calcmode="lin" valueType="num">
                                      <p:cBhvr>
                                        <p:cTn id="303"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4999"/>
                                          </p:stCondLst>
                                        </p:cTn>
                                        <p:tgtEl>
                                          <p:spTgt spid="13"/>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5000"/>
                                        <p:tgtEl>
                                          <p:spTgt spid="14"/>
                                        </p:tgtEl>
                                        <p:attrNameLst>
                                          <p:attrName>ppt_w</p:attrName>
                                        </p:attrNameLst>
                                      </p:cBhvr>
                                      <p:tavLst>
                                        <p:tav tm="0">
                                          <p:val>
                                            <p:strVal val="ppt_w"/>
                                          </p:val>
                                        </p:tav>
                                        <p:tav tm="100000">
                                          <p:val>
                                            <p:strVal val="ppt_w"/>
                                          </p:val>
                                        </p:tav>
                                      </p:tavLst>
                                    </p:anim>
                                    <p:anim calcmode="lin" valueType="num">
                                      <p:cBhvr>
                                        <p:cTn id="30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4999"/>
                                          </p:stCondLst>
                                        </p:cTn>
                                        <p:tgtEl>
                                          <p:spTgt spid="14"/>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5000"/>
                                        <p:tgtEl>
                                          <p:spTgt spid="15"/>
                                        </p:tgtEl>
                                        <p:attrNameLst>
                                          <p:attrName>ppt_w</p:attrName>
                                        </p:attrNameLst>
                                      </p:cBhvr>
                                      <p:tavLst>
                                        <p:tav tm="0">
                                          <p:val>
                                            <p:strVal val="ppt_w"/>
                                          </p:val>
                                        </p:tav>
                                        <p:tav tm="100000">
                                          <p:val>
                                            <p:strVal val="ppt_w"/>
                                          </p:val>
                                        </p:tav>
                                      </p:tavLst>
                                    </p:anim>
                                    <p:anim calcmode="lin" valueType="num">
                                      <p:cBhvr>
                                        <p:cTn id="31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4999"/>
                                          </p:stCondLst>
                                        </p:cTn>
                                        <p:tgtEl>
                                          <p:spTgt spid="15"/>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5000"/>
                                        <p:tgtEl>
                                          <p:spTgt spid="16"/>
                                        </p:tgtEl>
                                        <p:attrNameLst>
                                          <p:attrName>ppt_w</p:attrName>
                                        </p:attrNameLst>
                                      </p:cBhvr>
                                      <p:tavLst>
                                        <p:tav tm="0">
                                          <p:val>
                                            <p:strVal val="ppt_w"/>
                                          </p:val>
                                        </p:tav>
                                        <p:tav tm="100000">
                                          <p:val>
                                            <p:strVal val="ppt_w"/>
                                          </p:val>
                                        </p:tav>
                                      </p:tavLst>
                                    </p:anim>
                                    <p:anim calcmode="lin" valueType="num">
                                      <p:cBhvr>
                                        <p:cTn id="31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4999"/>
                                          </p:stCondLst>
                                        </p:cTn>
                                        <p:tgtEl>
                                          <p:spTgt spid="16"/>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5000"/>
                                        <p:tgtEl>
                                          <p:spTgt spid="17"/>
                                        </p:tgtEl>
                                        <p:attrNameLst>
                                          <p:attrName>ppt_w</p:attrName>
                                        </p:attrNameLst>
                                      </p:cBhvr>
                                      <p:tavLst>
                                        <p:tav tm="0">
                                          <p:val>
                                            <p:strVal val="ppt_w"/>
                                          </p:val>
                                        </p:tav>
                                        <p:tav tm="100000">
                                          <p:val>
                                            <p:strVal val="ppt_w"/>
                                          </p:val>
                                        </p:tav>
                                      </p:tavLst>
                                    </p:anim>
                                    <p:anim calcmode="lin" valueType="num">
                                      <p:cBhvr>
                                        <p:cTn id="31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4999"/>
                                          </p:stCondLst>
                                        </p:cTn>
                                        <p:tgtEl>
                                          <p:spTgt spid="17"/>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5000"/>
                                        <p:tgtEl>
                                          <p:spTgt spid="24"/>
                                        </p:tgtEl>
                                        <p:attrNameLst>
                                          <p:attrName>ppt_w</p:attrName>
                                        </p:attrNameLst>
                                      </p:cBhvr>
                                      <p:tavLst>
                                        <p:tav tm="0">
                                          <p:val>
                                            <p:strVal val="ppt_w"/>
                                          </p:val>
                                        </p:tav>
                                        <p:tav tm="100000">
                                          <p:val>
                                            <p:strVal val="ppt_w"/>
                                          </p:val>
                                        </p:tav>
                                      </p:tavLst>
                                    </p:anim>
                                    <p:anim calcmode="lin" valueType="num">
                                      <p:cBhvr>
                                        <p:cTn id="323"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4999"/>
                                          </p:stCondLst>
                                        </p:cTn>
                                        <p:tgtEl>
                                          <p:spTgt spid="24"/>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5000"/>
                                        <p:tgtEl>
                                          <p:spTgt spid="25"/>
                                        </p:tgtEl>
                                        <p:attrNameLst>
                                          <p:attrName>ppt_w</p:attrName>
                                        </p:attrNameLst>
                                      </p:cBhvr>
                                      <p:tavLst>
                                        <p:tav tm="0">
                                          <p:val>
                                            <p:strVal val="ppt_w"/>
                                          </p:val>
                                        </p:tav>
                                        <p:tav tm="100000">
                                          <p:val>
                                            <p:strVal val="ppt_w"/>
                                          </p:val>
                                        </p:tav>
                                      </p:tavLst>
                                    </p:anim>
                                    <p:anim calcmode="lin" valueType="num">
                                      <p:cBhvr>
                                        <p:cTn id="327"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4999"/>
                                          </p:stCondLst>
                                        </p:cTn>
                                        <p:tgtEl>
                                          <p:spTgt spid="25"/>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5000"/>
                                        <p:tgtEl>
                                          <p:spTgt spid="26"/>
                                        </p:tgtEl>
                                        <p:attrNameLst>
                                          <p:attrName>ppt_w</p:attrName>
                                        </p:attrNameLst>
                                      </p:cBhvr>
                                      <p:tavLst>
                                        <p:tav tm="0">
                                          <p:val>
                                            <p:strVal val="ppt_w"/>
                                          </p:val>
                                        </p:tav>
                                        <p:tav tm="100000">
                                          <p:val>
                                            <p:strVal val="ppt_w"/>
                                          </p:val>
                                        </p:tav>
                                      </p:tavLst>
                                    </p:anim>
                                    <p:anim calcmode="lin" valueType="num">
                                      <p:cBhvr>
                                        <p:cTn id="331"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4999"/>
                                          </p:stCondLst>
                                        </p:cTn>
                                        <p:tgtEl>
                                          <p:spTgt spid="26"/>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5000"/>
                                        <p:tgtEl>
                                          <p:spTgt spid="27"/>
                                        </p:tgtEl>
                                        <p:attrNameLst>
                                          <p:attrName>ppt_w</p:attrName>
                                        </p:attrNameLst>
                                      </p:cBhvr>
                                      <p:tavLst>
                                        <p:tav tm="0">
                                          <p:val>
                                            <p:strVal val="ppt_w"/>
                                          </p:val>
                                        </p:tav>
                                        <p:tav tm="100000">
                                          <p:val>
                                            <p:strVal val="ppt_w"/>
                                          </p:val>
                                        </p:tav>
                                      </p:tavLst>
                                    </p:anim>
                                    <p:anim calcmode="lin" valueType="num">
                                      <p:cBhvr>
                                        <p:cTn id="335"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4999"/>
                                          </p:stCondLst>
                                        </p:cTn>
                                        <p:tgtEl>
                                          <p:spTgt spid="27"/>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5000"/>
                                        <p:tgtEl>
                                          <p:spTgt spid="28"/>
                                        </p:tgtEl>
                                        <p:attrNameLst>
                                          <p:attrName>ppt_w</p:attrName>
                                        </p:attrNameLst>
                                      </p:cBhvr>
                                      <p:tavLst>
                                        <p:tav tm="0">
                                          <p:val>
                                            <p:strVal val="ppt_w"/>
                                          </p:val>
                                        </p:tav>
                                        <p:tav tm="100000">
                                          <p:val>
                                            <p:strVal val="ppt_w"/>
                                          </p:val>
                                        </p:tav>
                                      </p:tavLst>
                                    </p:anim>
                                    <p:anim calcmode="lin" valueType="num">
                                      <p:cBhvr>
                                        <p:cTn id="339"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4999"/>
                                          </p:stCondLst>
                                        </p:cTn>
                                        <p:tgtEl>
                                          <p:spTgt spid="28"/>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5000"/>
                                        <p:tgtEl>
                                          <p:spTgt spid="29"/>
                                        </p:tgtEl>
                                        <p:attrNameLst>
                                          <p:attrName>ppt_w</p:attrName>
                                        </p:attrNameLst>
                                      </p:cBhvr>
                                      <p:tavLst>
                                        <p:tav tm="0">
                                          <p:val>
                                            <p:strVal val="ppt_w"/>
                                          </p:val>
                                        </p:tav>
                                        <p:tav tm="100000">
                                          <p:val>
                                            <p:strVal val="ppt_w"/>
                                          </p:val>
                                        </p:tav>
                                      </p:tavLst>
                                    </p:anim>
                                    <p:anim calcmode="lin" valueType="num">
                                      <p:cBhvr>
                                        <p:cTn id="343"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4999"/>
                                          </p:stCondLst>
                                        </p:cTn>
                                        <p:tgtEl>
                                          <p:spTgt spid="29"/>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5000"/>
                                        <p:tgtEl>
                                          <p:spTgt spid="30"/>
                                        </p:tgtEl>
                                        <p:attrNameLst>
                                          <p:attrName>ppt_w</p:attrName>
                                        </p:attrNameLst>
                                      </p:cBhvr>
                                      <p:tavLst>
                                        <p:tav tm="0">
                                          <p:val>
                                            <p:strVal val="ppt_w"/>
                                          </p:val>
                                        </p:tav>
                                        <p:tav tm="100000">
                                          <p:val>
                                            <p:strVal val="ppt_w"/>
                                          </p:val>
                                        </p:tav>
                                      </p:tavLst>
                                    </p:anim>
                                    <p:anim calcmode="lin" valueType="num">
                                      <p:cBhvr>
                                        <p:cTn id="347"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4999"/>
                                          </p:stCondLst>
                                        </p:cTn>
                                        <p:tgtEl>
                                          <p:spTgt spid="30"/>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5000"/>
                                        <p:tgtEl>
                                          <p:spTgt spid="31"/>
                                        </p:tgtEl>
                                        <p:attrNameLst>
                                          <p:attrName>ppt_w</p:attrName>
                                        </p:attrNameLst>
                                      </p:cBhvr>
                                      <p:tavLst>
                                        <p:tav tm="0">
                                          <p:val>
                                            <p:strVal val="ppt_w"/>
                                          </p:val>
                                        </p:tav>
                                        <p:tav tm="100000">
                                          <p:val>
                                            <p:strVal val="ppt_w"/>
                                          </p:val>
                                        </p:tav>
                                      </p:tavLst>
                                    </p:anim>
                                    <p:anim calcmode="lin" valueType="num">
                                      <p:cBhvr>
                                        <p:cTn id="351"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4999"/>
                                          </p:stCondLst>
                                        </p:cTn>
                                        <p:tgtEl>
                                          <p:spTgt spid="31"/>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5000"/>
                                        <p:tgtEl>
                                          <p:spTgt spid="32"/>
                                        </p:tgtEl>
                                        <p:attrNameLst>
                                          <p:attrName>ppt_w</p:attrName>
                                        </p:attrNameLst>
                                      </p:cBhvr>
                                      <p:tavLst>
                                        <p:tav tm="0">
                                          <p:val>
                                            <p:strVal val="ppt_w"/>
                                          </p:val>
                                        </p:tav>
                                        <p:tav tm="100000">
                                          <p:val>
                                            <p:strVal val="ppt_w"/>
                                          </p:val>
                                        </p:tav>
                                      </p:tavLst>
                                    </p:anim>
                                    <p:anim calcmode="lin" valueType="num">
                                      <p:cBhvr>
                                        <p:cTn id="355"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4999"/>
                                          </p:stCondLst>
                                        </p:cTn>
                                        <p:tgtEl>
                                          <p:spTgt spid="32"/>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5000"/>
                                        <p:tgtEl>
                                          <p:spTgt spid="33"/>
                                        </p:tgtEl>
                                        <p:attrNameLst>
                                          <p:attrName>ppt_w</p:attrName>
                                        </p:attrNameLst>
                                      </p:cBhvr>
                                      <p:tavLst>
                                        <p:tav tm="0">
                                          <p:val>
                                            <p:strVal val="ppt_w"/>
                                          </p:val>
                                        </p:tav>
                                        <p:tav tm="100000">
                                          <p:val>
                                            <p:strVal val="ppt_w"/>
                                          </p:val>
                                        </p:tav>
                                      </p:tavLst>
                                    </p:anim>
                                    <p:anim calcmode="lin" valueType="num">
                                      <p:cBhvr>
                                        <p:cTn id="359"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4999"/>
                                          </p:stCondLst>
                                        </p:cTn>
                                        <p:tgtEl>
                                          <p:spTgt spid="33"/>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5000"/>
                                        <p:tgtEl>
                                          <p:spTgt spid="34"/>
                                        </p:tgtEl>
                                        <p:attrNameLst>
                                          <p:attrName>ppt_w</p:attrName>
                                        </p:attrNameLst>
                                      </p:cBhvr>
                                      <p:tavLst>
                                        <p:tav tm="0">
                                          <p:val>
                                            <p:strVal val="ppt_w"/>
                                          </p:val>
                                        </p:tav>
                                        <p:tav tm="100000">
                                          <p:val>
                                            <p:strVal val="ppt_w"/>
                                          </p:val>
                                        </p:tav>
                                      </p:tavLst>
                                    </p:anim>
                                    <p:anim calcmode="lin" valueType="num">
                                      <p:cBhvr>
                                        <p:cTn id="363"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4999"/>
                                          </p:stCondLst>
                                        </p:cTn>
                                        <p:tgtEl>
                                          <p:spTgt spid="34"/>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5000"/>
                                        <p:tgtEl>
                                          <p:spTgt spid="35"/>
                                        </p:tgtEl>
                                        <p:attrNameLst>
                                          <p:attrName>ppt_w</p:attrName>
                                        </p:attrNameLst>
                                      </p:cBhvr>
                                      <p:tavLst>
                                        <p:tav tm="0">
                                          <p:val>
                                            <p:strVal val="ppt_w"/>
                                          </p:val>
                                        </p:tav>
                                        <p:tav tm="100000">
                                          <p:val>
                                            <p:strVal val="ppt_w"/>
                                          </p:val>
                                        </p:tav>
                                      </p:tavLst>
                                    </p:anim>
                                    <p:anim calcmode="lin" valueType="num">
                                      <p:cBhvr>
                                        <p:cTn id="367"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4999"/>
                                          </p:stCondLst>
                                        </p:cTn>
                                        <p:tgtEl>
                                          <p:spTgt spid="35"/>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5000"/>
                                        <p:tgtEl>
                                          <p:spTgt spid="6"/>
                                        </p:tgtEl>
                                        <p:attrNameLst>
                                          <p:attrName>ppt_w</p:attrName>
                                        </p:attrNameLst>
                                      </p:cBhvr>
                                      <p:tavLst>
                                        <p:tav tm="0">
                                          <p:val>
                                            <p:strVal val="ppt_w"/>
                                          </p:val>
                                        </p:tav>
                                        <p:tav tm="100000">
                                          <p:val>
                                            <p:strVal val="ppt_w"/>
                                          </p:val>
                                        </p:tav>
                                      </p:tavLst>
                                    </p:anim>
                                    <p:anim calcmode="lin" valueType="num">
                                      <p:cBhvr>
                                        <p:cTn id="37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4999"/>
                                          </p:stCondLst>
                                        </p:cTn>
                                        <p:tgtEl>
                                          <p:spTgt spid="6"/>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5000"/>
                                        <p:tgtEl>
                                          <p:spTgt spid="7"/>
                                        </p:tgtEl>
                                        <p:attrNameLst>
                                          <p:attrName>ppt_w</p:attrName>
                                        </p:attrNameLst>
                                      </p:cBhvr>
                                      <p:tavLst>
                                        <p:tav tm="0">
                                          <p:val>
                                            <p:strVal val="ppt_w"/>
                                          </p:val>
                                        </p:tav>
                                        <p:tav tm="100000">
                                          <p:val>
                                            <p:strVal val="ppt_w"/>
                                          </p:val>
                                        </p:tav>
                                      </p:tavLst>
                                    </p:anim>
                                    <p:anim calcmode="lin" valueType="num">
                                      <p:cBhvr>
                                        <p:cTn id="375"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4999"/>
                                          </p:stCondLst>
                                        </p:cTn>
                                        <p:tgtEl>
                                          <p:spTgt spid="7"/>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5000"/>
                                        <p:tgtEl>
                                          <p:spTgt spid="8"/>
                                        </p:tgtEl>
                                        <p:attrNameLst>
                                          <p:attrName>ppt_w</p:attrName>
                                        </p:attrNameLst>
                                      </p:cBhvr>
                                      <p:tavLst>
                                        <p:tav tm="0">
                                          <p:val>
                                            <p:strVal val="ppt_w"/>
                                          </p:val>
                                        </p:tav>
                                        <p:tav tm="100000">
                                          <p:val>
                                            <p:strVal val="ppt_w"/>
                                          </p:val>
                                        </p:tav>
                                      </p:tavLst>
                                    </p:anim>
                                    <p:anim calcmode="lin" valueType="num">
                                      <p:cBhvr>
                                        <p:cTn id="379"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4999"/>
                                          </p:stCondLst>
                                        </p:cTn>
                                        <p:tgtEl>
                                          <p:spTgt spid="8"/>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5000"/>
                                        <p:tgtEl>
                                          <p:spTgt spid="9"/>
                                        </p:tgtEl>
                                        <p:attrNameLst>
                                          <p:attrName>ppt_w</p:attrName>
                                        </p:attrNameLst>
                                      </p:cBhvr>
                                      <p:tavLst>
                                        <p:tav tm="0">
                                          <p:val>
                                            <p:strVal val="ppt_w"/>
                                          </p:val>
                                        </p:tav>
                                        <p:tav tm="100000">
                                          <p:val>
                                            <p:strVal val="ppt_w"/>
                                          </p:val>
                                        </p:tav>
                                      </p:tavLst>
                                    </p:anim>
                                    <p:anim calcmode="lin" valueType="num">
                                      <p:cBhvr>
                                        <p:cTn id="38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4999"/>
                                          </p:stCondLst>
                                        </p:cTn>
                                        <p:tgtEl>
                                          <p:spTgt spid="9"/>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5000"/>
                                        <p:tgtEl>
                                          <p:spTgt spid="10"/>
                                        </p:tgtEl>
                                        <p:attrNameLst>
                                          <p:attrName>ppt_w</p:attrName>
                                        </p:attrNameLst>
                                      </p:cBhvr>
                                      <p:tavLst>
                                        <p:tav tm="0">
                                          <p:val>
                                            <p:strVal val="ppt_w"/>
                                          </p:val>
                                        </p:tav>
                                        <p:tav tm="100000">
                                          <p:val>
                                            <p:strVal val="ppt_w"/>
                                          </p:val>
                                        </p:tav>
                                      </p:tavLst>
                                    </p:anim>
                                    <p:anim calcmode="lin" valueType="num">
                                      <p:cBhvr>
                                        <p:cTn id="387"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4999"/>
                                          </p:stCondLst>
                                        </p:cTn>
                                        <p:tgtEl>
                                          <p:spTgt spid="10"/>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5000"/>
                                        <p:tgtEl>
                                          <p:spTgt spid="11"/>
                                        </p:tgtEl>
                                        <p:attrNameLst>
                                          <p:attrName>ppt_w</p:attrName>
                                        </p:attrNameLst>
                                      </p:cBhvr>
                                      <p:tavLst>
                                        <p:tav tm="0">
                                          <p:val>
                                            <p:strVal val="ppt_w"/>
                                          </p:val>
                                        </p:tav>
                                        <p:tav tm="100000">
                                          <p:val>
                                            <p:strVal val="ppt_w"/>
                                          </p:val>
                                        </p:tav>
                                      </p:tavLst>
                                    </p:anim>
                                    <p:anim calcmode="lin" valueType="num">
                                      <p:cBhvr>
                                        <p:cTn id="391"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4999"/>
                                          </p:stCondLst>
                                        </p:cTn>
                                        <p:tgtEl>
                                          <p:spTgt spid="11"/>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5000"/>
                                        <p:tgtEl>
                                          <p:spTgt spid="18"/>
                                        </p:tgtEl>
                                        <p:attrNameLst>
                                          <p:attrName>ppt_w</p:attrName>
                                        </p:attrNameLst>
                                      </p:cBhvr>
                                      <p:tavLst>
                                        <p:tav tm="0">
                                          <p:val>
                                            <p:strVal val="ppt_w"/>
                                          </p:val>
                                        </p:tav>
                                        <p:tav tm="100000">
                                          <p:val>
                                            <p:strVal val="ppt_w"/>
                                          </p:val>
                                        </p:tav>
                                      </p:tavLst>
                                    </p:anim>
                                    <p:anim calcmode="lin" valueType="num">
                                      <p:cBhvr>
                                        <p:cTn id="39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4999"/>
                                          </p:stCondLst>
                                        </p:cTn>
                                        <p:tgtEl>
                                          <p:spTgt spid="18"/>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5000"/>
                                        <p:tgtEl>
                                          <p:spTgt spid="19"/>
                                        </p:tgtEl>
                                        <p:attrNameLst>
                                          <p:attrName>ppt_w</p:attrName>
                                        </p:attrNameLst>
                                      </p:cBhvr>
                                      <p:tavLst>
                                        <p:tav tm="0">
                                          <p:val>
                                            <p:strVal val="ppt_w"/>
                                          </p:val>
                                        </p:tav>
                                        <p:tav tm="100000">
                                          <p:val>
                                            <p:strVal val="ppt_w"/>
                                          </p:val>
                                        </p:tav>
                                      </p:tavLst>
                                    </p:anim>
                                    <p:anim calcmode="lin" valueType="num">
                                      <p:cBhvr>
                                        <p:cTn id="39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4999"/>
                                          </p:stCondLst>
                                        </p:cTn>
                                        <p:tgtEl>
                                          <p:spTgt spid="19"/>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5000"/>
                                        <p:tgtEl>
                                          <p:spTgt spid="20"/>
                                        </p:tgtEl>
                                        <p:attrNameLst>
                                          <p:attrName>ppt_w</p:attrName>
                                        </p:attrNameLst>
                                      </p:cBhvr>
                                      <p:tavLst>
                                        <p:tav tm="0">
                                          <p:val>
                                            <p:strVal val="ppt_w"/>
                                          </p:val>
                                        </p:tav>
                                        <p:tav tm="100000">
                                          <p:val>
                                            <p:strVal val="ppt_w"/>
                                          </p:val>
                                        </p:tav>
                                      </p:tavLst>
                                    </p:anim>
                                    <p:anim calcmode="lin" valueType="num">
                                      <p:cBhvr>
                                        <p:cTn id="40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4999"/>
                                          </p:stCondLst>
                                        </p:cTn>
                                        <p:tgtEl>
                                          <p:spTgt spid="20"/>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5000"/>
                                        <p:tgtEl>
                                          <p:spTgt spid="21"/>
                                        </p:tgtEl>
                                        <p:attrNameLst>
                                          <p:attrName>ppt_w</p:attrName>
                                        </p:attrNameLst>
                                      </p:cBhvr>
                                      <p:tavLst>
                                        <p:tav tm="0">
                                          <p:val>
                                            <p:strVal val="ppt_w"/>
                                          </p:val>
                                        </p:tav>
                                        <p:tav tm="100000">
                                          <p:val>
                                            <p:strVal val="ppt_w"/>
                                          </p:val>
                                        </p:tav>
                                      </p:tavLst>
                                    </p:anim>
                                    <p:anim calcmode="lin" valueType="num">
                                      <p:cBhvr>
                                        <p:cTn id="40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4999"/>
                                          </p:stCondLst>
                                        </p:cTn>
                                        <p:tgtEl>
                                          <p:spTgt spid="21"/>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5000"/>
                                        <p:tgtEl>
                                          <p:spTgt spid="22"/>
                                        </p:tgtEl>
                                        <p:attrNameLst>
                                          <p:attrName>ppt_w</p:attrName>
                                        </p:attrNameLst>
                                      </p:cBhvr>
                                      <p:tavLst>
                                        <p:tav tm="0">
                                          <p:val>
                                            <p:strVal val="ppt_w"/>
                                          </p:val>
                                        </p:tav>
                                        <p:tav tm="100000">
                                          <p:val>
                                            <p:strVal val="ppt_w"/>
                                          </p:val>
                                        </p:tav>
                                      </p:tavLst>
                                    </p:anim>
                                    <p:anim calcmode="lin" valueType="num">
                                      <p:cBhvr>
                                        <p:cTn id="41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4999"/>
                                          </p:stCondLst>
                                        </p:cTn>
                                        <p:tgtEl>
                                          <p:spTgt spid="22"/>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5000"/>
                                        <p:tgtEl>
                                          <p:spTgt spid="23"/>
                                        </p:tgtEl>
                                        <p:attrNameLst>
                                          <p:attrName>ppt_w</p:attrName>
                                        </p:attrNameLst>
                                      </p:cBhvr>
                                      <p:tavLst>
                                        <p:tav tm="0">
                                          <p:val>
                                            <p:strVal val="ppt_w"/>
                                          </p:val>
                                        </p:tav>
                                        <p:tav tm="100000">
                                          <p:val>
                                            <p:strVal val="ppt_w"/>
                                          </p:val>
                                        </p:tav>
                                      </p:tavLst>
                                    </p:anim>
                                    <p:anim calcmode="lin" valueType="num">
                                      <p:cBhvr>
                                        <p:cTn id="41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4999"/>
                                          </p:stCondLst>
                                        </p:cTn>
                                        <p:tgtEl>
                                          <p:spTgt spid="23"/>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5000"/>
                                        <p:tgtEl>
                                          <p:spTgt spid="36"/>
                                        </p:tgtEl>
                                        <p:attrNameLst>
                                          <p:attrName>ppt_w</p:attrName>
                                        </p:attrNameLst>
                                      </p:cBhvr>
                                      <p:tavLst>
                                        <p:tav tm="0">
                                          <p:val>
                                            <p:strVal val="ppt_w"/>
                                          </p:val>
                                        </p:tav>
                                        <p:tav tm="100000">
                                          <p:val>
                                            <p:strVal val="ppt_w"/>
                                          </p:val>
                                        </p:tav>
                                      </p:tavLst>
                                    </p:anim>
                                    <p:anim calcmode="lin" valueType="num">
                                      <p:cBhvr>
                                        <p:cTn id="419"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4999"/>
                                          </p:stCondLst>
                                        </p:cTn>
                                        <p:tgtEl>
                                          <p:spTgt spid="36"/>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5000"/>
                                        <p:tgtEl>
                                          <p:spTgt spid="37"/>
                                        </p:tgtEl>
                                        <p:attrNameLst>
                                          <p:attrName>ppt_w</p:attrName>
                                        </p:attrNameLst>
                                      </p:cBhvr>
                                      <p:tavLst>
                                        <p:tav tm="0">
                                          <p:val>
                                            <p:strVal val="ppt_w"/>
                                          </p:val>
                                        </p:tav>
                                        <p:tav tm="100000">
                                          <p:val>
                                            <p:strVal val="ppt_w"/>
                                          </p:val>
                                        </p:tav>
                                      </p:tavLst>
                                    </p:anim>
                                    <p:anim calcmode="lin" valueType="num">
                                      <p:cBhvr>
                                        <p:cTn id="423"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4999"/>
                                          </p:stCondLst>
                                        </p:cTn>
                                        <p:tgtEl>
                                          <p:spTgt spid="37"/>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5000"/>
                                        <p:tgtEl>
                                          <p:spTgt spid="38"/>
                                        </p:tgtEl>
                                        <p:attrNameLst>
                                          <p:attrName>ppt_w</p:attrName>
                                        </p:attrNameLst>
                                      </p:cBhvr>
                                      <p:tavLst>
                                        <p:tav tm="0">
                                          <p:val>
                                            <p:strVal val="ppt_w"/>
                                          </p:val>
                                        </p:tav>
                                        <p:tav tm="100000">
                                          <p:val>
                                            <p:strVal val="ppt_w"/>
                                          </p:val>
                                        </p:tav>
                                      </p:tavLst>
                                    </p:anim>
                                    <p:anim calcmode="lin" valueType="num">
                                      <p:cBhvr>
                                        <p:cTn id="427"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4999"/>
                                          </p:stCondLst>
                                        </p:cTn>
                                        <p:tgtEl>
                                          <p:spTgt spid="38"/>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5000"/>
                                        <p:tgtEl>
                                          <p:spTgt spid="39"/>
                                        </p:tgtEl>
                                        <p:attrNameLst>
                                          <p:attrName>ppt_w</p:attrName>
                                        </p:attrNameLst>
                                      </p:cBhvr>
                                      <p:tavLst>
                                        <p:tav tm="0">
                                          <p:val>
                                            <p:strVal val="ppt_w"/>
                                          </p:val>
                                        </p:tav>
                                        <p:tav tm="100000">
                                          <p:val>
                                            <p:strVal val="ppt_w"/>
                                          </p:val>
                                        </p:tav>
                                      </p:tavLst>
                                    </p:anim>
                                    <p:anim calcmode="lin" valueType="num">
                                      <p:cBhvr>
                                        <p:cTn id="431"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4999"/>
                                          </p:stCondLst>
                                        </p:cTn>
                                        <p:tgtEl>
                                          <p:spTgt spid="39"/>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5000"/>
                                        <p:tgtEl>
                                          <p:spTgt spid="40"/>
                                        </p:tgtEl>
                                        <p:attrNameLst>
                                          <p:attrName>ppt_w</p:attrName>
                                        </p:attrNameLst>
                                      </p:cBhvr>
                                      <p:tavLst>
                                        <p:tav tm="0">
                                          <p:val>
                                            <p:strVal val="ppt_w"/>
                                          </p:val>
                                        </p:tav>
                                        <p:tav tm="100000">
                                          <p:val>
                                            <p:strVal val="ppt_w"/>
                                          </p:val>
                                        </p:tav>
                                      </p:tavLst>
                                    </p:anim>
                                    <p:anim calcmode="lin" valueType="num">
                                      <p:cBhvr>
                                        <p:cTn id="435"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4999"/>
                                          </p:stCondLst>
                                        </p:cTn>
                                        <p:tgtEl>
                                          <p:spTgt spid="40"/>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5000"/>
                                        <p:tgtEl>
                                          <p:spTgt spid="41"/>
                                        </p:tgtEl>
                                        <p:attrNameLst>
                                          <p:attrName>ppt_w</p:attrName>
                                        </p:attrNameLst>
                                      </p:cBhvr>
                                      <p:tavLst>
                                        <p:tav tm="0">
                                          <p:val>
                                            <p:strVal val="ppt_w"/>
                                          </p:val>
                                        </p:tav>
                                        <p:tav tm="100000">
                                          <p:val>
                                            <p:strVal val="ppt_w"/>
                                          </p:val>
                                        </p:tav>
                                      </p:tavLst>
                                    </p:anim>
                                    <p:anim calcmode="lin" valueType="num">
                                      <p:cBhvr>
                                        <p:cTn id="439"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4999"/>
                                          </p:stCondLst>
                                        </p:cTn>
                                        <p:tgtEl>
                                          <p:spTgt spid="41"/>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5000" fill="hold"/>
                                        <p:tgtEl>
                                          <p:spTgt spid="6"/>
                                        </p:tgtEl>
                                        <p:attrNameLst>
                                          <p:attrName>r</p:attrName>
                                        </p:attrNameLst>
                                      </p:cBhvr>
                                    </p:animRot>
                                  </p:childTnLst>
                                </p:cTn>
                              </p:par>
                              <p:par>
                                <p:cTn id="443" presetID="8" presetClass="emph" presetSubtype="0" fill="hold" grpId="3" nodeType="withEffect">
                                  <p:stCondLst>
                                    <p:cond delay="0"/>
                                  </p:stCondLst>
                                  <p:childTnLst>
                                    <p:animRot by="21600000">
                                      <p:cBhvr>
                                        <p:cTn id="444" dur="5000" fill="hold"/>
                                        <p:tgtEl>
                                          <p:spTgt spid="18"/>
                                        </p:tgtEl>
                                        <p:attrNameLst>
                                          <p:attrName>r</p:attrName>
                                        </p:attrNameLst>
                                      </p:cBhvr>
                                    </p:animRot>
                                  </p:childTnLst>
                                </p:cTn>
                              </p:par>
                              <p:par>
                                <p:cTn id="445" presetID="8" presetClass="emph" presetSubtype="0" fill="hold" grpId="3" nodeType="withEffect">
                                  <p:stCondLst>
                                    <p:cond delay="0"/>
                                  </p:stCondLst>
                                  <p:childTnLst>
                                    <p:animRot by="21600000">
                                      <p:cBhvr>
                                        <p:cTn id="446" dur="5000" fill="hold"/>
                                        <p:tgtEl>
                                          <p:spTgt spid="36"/>
                                        </p:tgtEl>
                                        <p:attrNameLst>
                                          <p:attrName>r</p:attrName>
                                        </p:attrNameLst>
                                      </p:cBhvr>
                                    </p:animRot>
                                  </p:childTnLst>
                                </p:cTn>
                              </p:par>
                              <p:par>
                                <p:cTn id="447" presetID="8" presetClass="emph" presetSubtype="0" fill="hold" grpId="3" nodeType="withEffect">
                                  <p:stCondLst>
                                    <p:cond delay="0"/>
                                  </p:stCondLst>
                                  <p:childTnLst>
                                    <p:animRot by="21600000">
                                      <p:cBhvr>
                                        <p:cTn id="448" dur="5000" fill="hold"/>
                                        <p:tgtEl>
                                          <p:spTgt spid="8"/>
                                        </p:tgtEl>
                                        <p:attrNameLst>
                                          <p:attrName>r</p:attrName>
                                        </p:attrNameLst>
                                      </p:cBhvr>
                                    </p:animRot>
                                  </p:childTnLst>
                                </p:cTn>
                              </p:par>
                              <p:par>
                                <p:cTn id="449" presetID="8" presetClass="emph" presetSubtype="0" fill="hold" grpId="3" nodeType="withEffect">
                                  <p:stCondLst>
                                    <p:cond delay="0"/>
                                  </p:stCondLst>
                                  <p:childTnLst>
                                    <p:animRot by="21600000">
                                      <p:cBhvr>
                                        <p:cTn id="450" dur="5000" fill="hold"/>
                                        <p:tgtEl>
                                          <p:spTgt spid="20"/>
                                        </p:tgtEl>
                                        <p:attrNameLst>
                                          <p:attrName>r</p:attrName>
                                        </p:attrNameLst>
                                      </p:cBhvr>
                                    </p:animRot>
                                  </p:childTnLst>
                                </p:cTn>
                              </p:par>
                              <p:par>
                                <p:cTn id="451" presetID="8" presetClass="emph" presetSubtype="0" fill="hold" grpId="3" nodeType="withEffect">
                                  <p:stCondLst>
                                    <p:cond delay="0"/>
                                  </p:stCondLst>
                                  <p:childTnLst>
                                    <p:animRot by="21600000">
                                      <p:cBhvr>
                                        <p:cTn id="452" dur="5000" fill="hold"/>
                                        <p:tgtEl>
                                          <p:spTgt spid="38"/>
                                        </p:tgtEl>
                                        <p:attrNameLst>
                                          <p:attrName>r</p:attrName>
                                        </p:attrNameLst>
                                      </p:cBhvr>
                                    </p:animRot>
                                  </p:childTnLst>
                                </p:cTn>
                              </p:par>
                              <p:par>
                                <p:cTn id="453" presetID="8" presetClass="emph" presetSubtype="0" fill="hold" grpId="3" nodeType="withEffect">
                                  <p:stCondLst>
                                    <p:cond delay="0"/>
                                  </p:stCondLst>
                                  <p:childTnLst>
                                    <p:animRot by="21600000">
                                      <p:cBhvr>
                                        <p:cTn id="454" dur="5000" fill="hold"/>
                                        <p:tgtEl>
                                          <p:spTgt spid="10"/>
                                        </p:tgtEl>
                                        <p:attrNameLst>
                                          <p:attrName>r</p:attrName>
                                        </p:attrNameLst>
                                      </p:cBhvr>
                                    </p:animRot>
                                  </p:childTnLst>
                                </p:cTn>
                              </p:par>
                              <p:par>
                                <p:cTn id="455" presetID="8" presetClass="emph" presetSubtype="0" fill="hold" grpId="3" nodeType="withEffect">
                                  <p:stCondLst>
                                    <p:cond delay="0"/>
                                  </p:stCondLst>
                                  <p:childTnLst>
                                    <p:animRot by="21600000">
                                      <p:cBhvr>
                                        <p:cTn id="456" dur="5000" fill="hold"/>
                                        <p:tgtEl>
                                          <p:spTgt spid="22"/>
                                        </p:tgtEl>
                                        <p:attrNameLst>
                                          <p:attrName>r</p:attrName>
                                        </p:attrNameLst>
                                      </p:cBhvr>
                                    </p:animRot>
                                  </p:childTnLst>
                                </p:cTn>
                              </p:par>
                              <p:par>
                                <p:cTn id="457" presetID="8" presetClass="emph" presetSubtype="0" fill="hold" grpId="3" nodeType="withEffect">
                                  <p:stCondLst>
                                    <p:cond delay="0"/>
                                  </p:stCondLst>
                                  <p:childTnLst>
                                    <p:animRot by="21600000">
                                      <p:cBhvr>
                                        <p:cTn id="458" dur="5000" fill="hold"/>
                                        <p:tgtEl>
                                          <p:spTgt spid="40"/>
                                        </p:tgtEl>
                                        <p:attrNameLst>
                                          <p:attrName>r</p:attrName>
                                        </p:attrNameLst>
                                      </p:cBhvr>
                                    </p:animRot>
                                  </p:childTnLst>
                                </p:cTn>
                              </p:par>
                              <p:par>
                                <p:cTn id="459" presetID="8" presetClass="emph" presetSubtype="0" fill="hold" grpId="3" nodeType="withEffect">
                                  <p:stCondLst>
                                    <p:cond delay="0"/>
                                  </p:stCondLst>
                                  <p:childTnLst>
                                    <p:animRot by="-21600000">
                                      <p:cBhvr>
                                        <p:cTn id="460" dur="5000" fill="hold"/>
                                        <p:tgtEl>
                                          <p:spTgt spid="7"/>
                                        </p:tgtEl>
                                        <p:attrNameLst>
                                          <p:attrName>r</p:attrName>
                                        </p:attrNameLst>
                                      </p:cBhvr>
                                    </p:animRot>
                                  </p:childTnLst>
                                </p:cTn>
                              </p:par>
                              <p:par>
                                <p:cTn id="461" presetID="8" presetClass="emph" presetSubtype="0" fill="hold" grpId="3" nodeType="withEffect">
                                  <p:stCondLst>
                                    <p:cond delay="0"/>
                                  </p:stCondLst>
                                  <p:childTnLst>
                                    <p:animRot by="-21600000">
                                      <p:cBhvr>
                                        <p:cTn id="462" dur="5000" fill="hold"/>
                                        <p:tgtEl>
                                          <p:spTgt spid="19"/>
                                        </p:tgtEl>
                                        <p:attrNameLst>
                                          <p:attrName>r</p:attrName>
                                        </p:attrNameLst>
                                      </p:cBhvr>
                                    </p:animRot>
                                  </p:childTnLst>
                                </p:cTn>
                              </p:par>
                              <p:par>
                                <p:cTn id="463" presetID="8" presetClass="emph" presetSubtype="0" fill="hold" grpId="3" nodeType="withEffect">
                                  <p:stCondLst>
                                    <p:cond delay="0"/>
                                  </p:stCondLst>
                                  <p:childTnLst>
                                    <p:animRot by="-21600000">
                                      <p:cBhvr>
                                        <p:cTn id="464" dur="5000" fill="hold"/>
                                        <p:tgtEl>
                                          <p:spTgt spid="37"/>
                                        </p:tgtEl>
                                        <p:attrNameLst>
                                          <p:attrName>r</p:attrName>
                                        </p:attrNameLst>
                                      </p:cBhvr>
                                    </p:animRot>
                                  </p:childTnLst>
                                </p:cTn>
                              </p:par>
                              <p:par>
                                <p:cTn id="465" presetID="8" presetClass="emph" presetSubtype="0" fill="hold" grpId="3" nodeType="withEffect">
                                  <p:stCondLst>
                                    <p:cond delay="0"/>
                                  </p:stCondLst>
                                  <p:childTnLst>
                                    <p:animRot by="-21600000">
                                      <p:cBhvr>
                                        <p:cTn id="466" dur="5000" fill="hold"/>
                                        <p:tgtEl>
                                          <p:spTgt spid="9"/>
                                        </p:tgtEl>
                                        <p:attrNameLst>
                                          <p:attrName>r</p:attrName>
                                        </p:attrNameLst>
                                      </p:cBhvr>
                                    </p:animRot>
                                  </p:childTnLst>
                                </p:cTn>
                              </p:par>
                              <p:par>
                                <p:cTn id="467" presetID="8" presetClass="emph" presetSubtype="0" fill="hold" grpId="3" nodeType="withEffect">
                                  <p:stCondLst>
                                    <p:cond delay="0"/>
                                  </p:stCondLst>
                                  <p:childTnLst>
                                    <p:animRot by="-21600000">
                                      <p:cBhvr>
                                        <p:cTn id="468" dur="5000" fill="hold"/>
                                        <p:tgtEl>
                                          <p:spTgt spid="21"/>
                                        </p:tgtEl>
                                        <p:attrNameLst>
                                          <p:attrName>r</p:attrName>
                                        </p:attrNameLst>
                                      </p:cBhvr>
                                    </p:animRot>
                                  </p:childTnLst>
                                </p:cTn>
                              </p:par>
                              <p:par>
                                <p:cTn id="469" presetID="8" presetClass="emph" presetSubtype="0" fill="hold" grpId="3" nodeType="withEffect">
                                  <p:stCondLst>
                                    <p:cond delay="0"/>
                                  </p:stCondLst>
                                  <p:childTnLst>
                                    <p:animRot by="-21600000">
                                      <p:cBhvr>
                                        <p:cTn id="470" dur="5000" fill="hold"/>
                                        <p:tgtEl>
                                          <p:spTgt spid="39"/>
                                        </p:tgtEl>
                                        <p:attrNameLst>
                                          <p:attrName>r</p:attrName>
                                        </p:attrNameLst>
                                      </p:cBhvr>
                                    </p:animRot>
                                  </p:childTnLst>
                                </p:cTn>
                              </p:par>
                              <p:par>
                                <p:cTn id="471" presetID="8" presetClass="emph" presetSubtype="0" fill="hold" grpId="3" nodeType="withEffect">
                                  <p:stCondLst>
                                    <p:cond delay="0"/>
                                  </p:stCondLst>
                                  <p:childTnLst>
                                    <p:animRot by="-21600000">
                                      <p:cBhvr>
                                        <p:cTn id="472" dur="5000" fill="hold"/>
                                        <p:tgtEl>
                                          <p:spTgt spid="11"/>
                                        </p:tgtEl>
                                        <p:attrNameLst>
                                          <p:attrName>r</p:attrName>
                                        </p:attrNameLst>
                                      </p:cBhvr>
                                    </p:animRot>
                                  </p:childTnLst>
                                </p:cTn>
                              </p:par>
                              <p:par>
                                <p:cTn id="473" presetID="8" presetClass="emph" presetSubtype="0" fill="hold" grpId="3" nodeType="withEffect">
                                  <p:stCondLst>
                                    <p:cond delay="0"/>
                                  </p:stCondLst>
                                  <p:childTnLst>
                                    <p:animRot by="-21600000">
                                      <p:cBhvr>
                                        <p:cTn id="474" dur="5000" fill="hold"/>
                                        <p:tgtEl>
                                          <p:spTgt spid="23"/>
                                        </p:tgtEl>
                                        <p:attrNameLst>
                                          <p:attrName>r</p:attrName>
                                        </p:attrNameLst>
                                      </p:cBhvr>
                                    </p:animRot>
                                  </p:childTnLst>
                                </p:cTn>
                              </p:par>
                              <p:par>
                                <p:cTn id="475" presetID="8" presetClass="emph" presetSubtype="0" fill="hold" grpId="3" nodeType="withEffect">
                                  <p:stCondLst>
                                    <p:cond delay="0"/>
                                  </p:stCondLst>
                                  <p:childTnLst>
                                    <p:animRot by="-21600000">
                                      <p:cBhvr>
                                        <p:cTn id="476" dur="5000" fill="hold"/>
                                        <p:tgtEl>
                                          <p:spTgt spid="41"/>
                                        </p:tgtEl>
                                        <p:attrNameLst>
                                          <p:attrName>r</p:attrName>
                                        </p:attrNameLst>
                                      </p:cBhvr>
                                    </p:animRot>
                                  </p:childTnLst>
                                </p:cTn>
                              </p:par>
                              <p:par>
                                <p:cTn id="477" presetID="8" presetClass="emph" presetSubtype="0" fill="hold" grpId="3" nodeType="withEffect">
                                  <p:stCondLst>
                                    <p:cond delay="0"/>
                                  </p:stCondLst>
                                  <p:childTnLst>
                                    <p:animRot by="-21600000">
                                      <p:cBhvr>
                                        <p:cTn id="478" dur="5000" fill="hold"/>
                                        <p:tgtEl>
                                          <p:spTgt spid="15"/>
                                        </p:tgtEl>
                                        <p:attrNameLst>
                                          <p:attrName>r</p:attrName>
                                        </p:attrNameLst>
                                      </p:cBhvr>
                                    </p:animRot>
                                  </p:childTnLst>
                                </p:cTn>
                              </p:par>
                              <p:par>
                                <p:cTn id="479" presetID="8" presetClass="emph" presetSubtype="0" fill="hold" grpId="3" nodeType="withEffect">
                                  <p:stCondLst>
                                    <p:cond delay="0"/>
                                  </p:stCondLst>
                                  <p:childTnLst>
                                    <p:animRot by="-21600000">
                                      <p:cBhvr>
                                        <p:cTn id="480" dur="5000" fill="hold"/>
                                        <p:tgtEl>
                                          <p:spTgt spid="27"/>
                                        </p:tgtEl>
                                        <p:attrNameLst>
                                          <p:attrName>r</p:attrName>
                                        </p:attrNameLst>
                                      </p:cBhvr>
                                    </p:animRot>
                                  </p:childTnLst>
                                </p:cTn>
                              </p:par>
                              <p:par>
                                <p:cTn id="481" presetID="8" presetClass="emph" presetSubtype="0" fill="hold" grpId="3" nodeType="withEffect">
                                  <p:stCondLst>
                                    <p:cond delay="0"/>
                                  </p:stCondLst>
                                  <p:childTnLst>
                                    <p:animRot by="-21600000">
                                      <p:cBhvr>
                                        <p:cTn id="482" dur="5000" fill="hold"/>
                                        <p:tgtEl>
                                          <p:spTgt spid="33"/>
                                        </p:tgtEl>
                                        <p:attrNameLst>
                                          <p:attrName>r</p:attrName>
                                        </p:attrNameLst>
                                      </p:cBhvr>
                                    </p:animRot>
                                  </p:childTnLst>
                                </p:cTn>
                              </p:par>
                              <p:par>
                                <p:cTn id="483" presetID="8" presetClass="emph" presetSubtype="0" fill="hold" grpId="3" nodeType="withEffect">
                                  <p:stCondLst>
                                    <p:cond delay="0"/>
                                  </p:stCondLst>
                                  <p:childTnLst>
                                    <p:animRot by="-21600000">
                                      <p:cBhvr>
                                        <p:cTn id="484" dur="5000" fill="hold"/>
                                        <p:tgtEl>
                                          <p:spTgt spid="17"/>
                                        </p:tgtEl>
                                        <p:attrNameLst>
                                          <p:attrName>r</p:attrName>
                                        </p:attrNameLst>
                                      </p:cBhvr>
                                    </p:animRot>
                                  </p:childTnLst>
                                </p:cTn>
                              </p:par>
                              <p:par>
                                <p:cTn id="485" presetID="8" presetClass="emph" presetSubtype="0" fill="hold" grpId="3" nodeType="withEffect">
                                  <p:stCondLst>
                                    <p:cond delay="0"/>
                                  </p:stCondLst>
                                  <p:childTnLst>
                                    <p:animRot by="-21600000">
                                      <p:cBhvr>
                                        <p:cTn id="486" dur="5000" fill="hold"/>
                                        <p:tgtEl>
                                          <p:spTgt spid="29"/>
                                        </p:tgtEl>
                                        <p:attrNameLst>
                                          <p:attrName>r</p:attrName>
                                        </p:attrNameLst>
                                      </p:cBhvr>
                                    </p:animRot>
                                  </p:childTnLst>
                                </p:cTn>
                              </p:par>
                              <p:par>
                                <p:cTn id="487" presetID="8" presetClass="emph" presetSubtype="0" fill="hold" grpId="3" nodeType="withEffect">
                                  <p:stCondLst>
                                    <p:cond delay="0"/>
                                  </p:stCondLst>
                                  <p:childTnLst>
                                    <p:animRot by="-21600000">
                                      <p:cBhvr>
                                        <p:cTn id="488" dur="5000" fill="hold"/>
                                        <p:tgtEl>
                                          <p:spTgt spid="35"/>
                                        </p:tgtEl>
                                        <p:attrNameLst>
                                          <p:attrName>r</p:attrName>
                                        </p:attrNameLst>
                                      </p:cBhvr>
                                    </p:animRot>
                                  </p:childTnLst>
                                </p:cTn>
                              </p:par>
                              <p:par>
                                <p:cTn id="489" presetID="8" presetClass="emph" presetSubtype="0" fill="hold" grpId="3" nodeType="withEffect">
                                  <p:stCondLst>
                                    <p:cond delay="0"/>
                                  </p:stCondLst>
                                  <p:childTnLst>
                                    <p:animRot by="-21600000">
                                      <p:cBhvr>
                                        <p:cTn id="490" dur="5000" fill="hold"/>
                                        <p:tgtEl>
                                          <p:spTgt spid="13"/>
                                        </p:tgtEl>
                                        <p:attrNameLst>
                                          <p:attrName>r</p:attrName>
                                        </p:attrNameLst>
                                      </p:cBhvr>
                                    </p:animRot>
                                  </p:childTnLst>
                                </p:cTn>
                              </p:par>
                              <p:par>
                                <p:cTn id="491" presetID="8" presetClass="emph" presetSubtype="0" fill="hold" grpId="3" nodeType="withEffect">
                                  <p:stCondLst>
                                    <p:cond delay="0"/>
                                  </p:stCondLst>
                                  <p:childTnLst>
                                    <p:animRot by="-21600000">
                                      <p:cBhvr>
                                        <p:cTn id="492" dur="5000" fill="hold"/>
                                        <p:tgtEl>
                                          <p:spTgt spid="25"/>
                                        </p:tgtEl>
                                        <p:attrNameLst>
                                          <p:attrName>r</p:attrName>
                                        </p:attrNameLst>
                                      </p:cBhvr>
                                    </p:animRot>
                                  </p:childTnLst>
                                </p:cTn>
                              </p:par>
                              <p:par>
                                <p:cTn id="493" presetID="8" presetClass="emph" presetSubtype="0" fill="hold" grpId="3" nodeType="withEffect">
                                  <p:stCondLst>
                                    <p:cond delay="0"/>
                                  </p:stCondLst>
                                  <p:childTnLst>
                                    <p:animRot by="-21600000">
                                      <p:cBhvr>
                                        <p:cTn id="494" dur="5000" fill="hold"/>
                                        <p:tgtEl>
                                          <p:spTgt spid="31"/>
                                        </p:tgtEl>
                                        <p:attrNameLst>
                                          <p:attrName>r</p:attrName>
                                        </p:attrNameLst>
                                      </p:cBhvr>
                                    </p:animRot>
                                  </p:childTnLst>
                                </p:cTn>
                              </p:par>
                              <p:par>
                                <p:cTn id="495" presetID="8" presetClass="emph" presetSubtype="0" fill="hold" grpId="3" nodeType="withEffect">
                                  <p:stCondLst>
                                    <p:cond delay="0"/>
                                  </p:stCondLst>
                                  <p:childTnLst>
                                    <p:animRot by="21600000">
                                      <p:cBhvr>
                                        <p:cTn id="496" dur="5000" fill="hold"/>
                                        <p:tgtEl>
                                          <p:spTgt spid="14"/>
                                        </p:tgtEl>
                                        <p:attrNameLst>
                                          <p:attrName>r</p:attrName>
                                        </p:attrNameLst>
                                      </p:cBhvr>
                                    </p:animRot>
                                  </p:childTnLst>
                                </p:cTn>
                              </p:par>
                              <p:par>
                                <p:cTn id="497" presetID="8" presetClass="emph" presetSubtype="0" fill="hold" grpId="3" nodeType="withEffect">
                                  <p:stCondLst>
                                    <p:cond delay="0"/>
                                  </p:stCondLst>
                                  <p:childTnLst>
                                    <p:animRot by="21600000">
                                      <p:cBhvr>
                                        <p:cTn id="498" dur="5000" fill="hold"/>
                                        <p:tgtEl>
                                          <p:spTgt spid="26"/>
                                        </p:tgtEl>
                                        <p:attrNameLst>
                                          <p:attrName>r</p:attrName>
                                        </p:attrNameLst>
                                      </p:cBhvr>
                                    </p:animRot>
                                  </p:childTnLst>
                                </p:cTn>
                              </p:par>
                              <p:par>
                                <p:cTn id="499" presetID="8" presetClass="emph" presetSubtype="0" fill="hold" grpId="3" nodeType="withEffect">
                                  <p:stCondLst>
                                    <p:cond delay="0"/>
                                  </p:stCondLst>
                                  <p:childTnLst>
                                    <p:animRot by="21600000">
                                      <p:cBhvr>
                                        <p:cTn id="500" dur="5000" fill="hold"/>
                                        <p:tgtEl>
                                          <p:spTgt spid="32"/>
                                        </p:tgtEl>
                                        <p:attrNameLst>
                                          <p:attrName>r</p:attrName>
                                        </p:attrNameLst>
                                      </p:cBhvr>
                                    </p:animRot>
                                  </p:childTnLst>
                                </p:cTn>
                              </p:par>
                              <p:par>
                                <p:cTn id="501" presetID="8" presetClass="emph" presetSubtype="0" fill="hold" grpId="3" nodeType="withEffect">
                                  <p:stCondLst>
                                    <p:cond delay="0"/>
                                  </p:stCondLst>
                                  <p:childTnLst>
                                    <p:animRot by="21600000">
                                      <p:cBhvr>
                                        <p:cTn id="502" dur="5000" fill="hold"/>
                                        <p:tgtEl>
                                          <p:spTgt spid="16"/>
                                        </p:tgtEl>
                                        <p:attrNameLst>
                                          <p:attrName>r</p:attrName>
                                        </p:attrNameLst>
                                      </p:cBhvr>
                                    </p:animRot>
                                  </p:childTnLst>
                                </p:cTn>
                              </p:par>
                              <p:par>
                                <p:cTn id="503" presetID="8" presetClass="emph" presetSubtype="0" fill="hold" grpId="3" nodeType="withEffect">
                                  <p:stCondLst>
                                    <p:cond delay="0"/>
                                  </p:stCondLst>
                                  <p:childTnLst>
                                    <p:animRot by="21600000">
                                      <p:cBhvr>
                                        <p:cTn id="504" dur="5000" fill="hold"/>
                                        <p:tgtEl>
                                          <p:spTgt spid="28"/>
                                        </p:tgtEl>
                                        <p:attrNameLst>
                                          <p:attrName>r</p:attrName>
                                        </p:attrNameLst>
                                      </p:cBhvr>
                                    </p:animRot>
                                  </p:childTnLst>
                                </p:cTn>
                              </p:par>
                              <p:par>
                                <p:cTn id="505" presetID="8" presetClass="emph" presetSubtype="0" fill="hold" grpId="3" nodeType="withEffect">
                                  <p:stCondLst>
                                    <p:cond delay="0"/>
                                  </p:stCondLst>
                                  <p:childTnLst>
                                    <p:animRot by="21600000">
                                      <p:cBhvr>
                                        <p:cTn id="506" dur="5000" fill="hold"/>
                                        <p:tgtEl>
                                          <p:spTgt spid="34"/>
                                        </p:tgtEl>
                                        <p:attrNameLst>
                                          <p:attrName>r</p:attrName>
                                        </p:attrNameLst>
                                      </p:cBhvr>
                                    </p:animRot>
                                  </p:childTnLst>
                                </p:cTn>
                              </p:par>
                              <p:par>
                                <p:cTn id="507" presetID="8" presetClass="emph" presetSubtype="0" fill="hold" grpId="3" nodeType="withEffect">
                                  <p:stCondLst>
                                    <p:cond delay="0"/>
                                  </p:stCondLst>
                                  <p:childTnLst>
                                    <p:animRot by="21600000">
                                      <p:cBhvr>
                                        <p:cTn id="508" dur="5000" fill="hold"/>
                                        <p:tgtEl>
                                          <p:spTgt spid="12"/>
                                        </p:tgtEl>
                                        <p:attrNameLst>
                                          <p:attrName>r</p:attrName>
                                        </p:attrNameLst>
                                      </p:cBhvr>
                                    </p:animRot>
                                  </p:childTnLst>
                                </p:cTn>
                              </p:par>
                              <p:par>
                                <p:cTn id="509" presetID="8" presetClass="emph" presetSubtype="0" fill="hold" grpId="3" nodeType="withEffect">
                                  <p:stCondLst>
                                    <p:cond delay="0"/>
                                  </p:stCondLst>
                                  <p:childTnLst>
                                    <p:animRot by="21600000">
                                      <p:cBhvr>
                                        <p:cTn id="510" dur="5000" fill="hold"/>
                                        <p:tgtEl>
                                          <p:spTgt spid="24"/>
                                        </p:tgtEl>
                                        <p:attrNameLst>
                                          <p:attrName>r</p:attrName>
                                        </p:attrNameLst>
                                      </p:cBhvr>
                                    </p:animRot>
                                  </p:childTnLst>
                                </p:cTn>
                              </p:par>
                              <p:par>
                                <p:cTn id="511" presetID="8" presetClass="emph" presetSubtype="0" fill="hold" grpId="3" nodeType="withEffect">
                                  <p:stCondLst>
                                    <p:cond delay="0"/>
                                  </p:stCondLst>
                                  <p:childTnLst>
                                    <p:animRot by="21600000">
                                      <p:cBhvr>
                                        <p:cTn id="512" dur="5000" fill="hold"/>
                                        <p:tgtEl>
                                          <p:spTgt spid="30"/>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4"/>
                                        </p:tgtEl>
                                        <p:attrNameLst>
                                          <p:attrName>style.visibility</p:attrName>
                                        </p:attrNameLst>
                                      </p:cBhvr>
                                      <p:to>
                                        <p:strVal val="visible"/>
                                      </p:to>
                                    </p:set>
                                    <p:anim calcmode="lin" valueType="num">
                                      <p:cBhvr>
                                        <p:cTn id="515" dur="5000" fill="hold"/>
                                        <p:tgtEl>
                                          <p:spTgt spid="4"/>
                                        </p:tgtEl>
                                        <p:attrNameLst>
                                          <p:attrName>ppt_w</p:attrName>
                                        </p:attrNameLst>
                                      </p:cBhvr>
                                      <p:tavLst>
                                        <p:tav tm="0">
                                          <p:val>
                                            <p:strVal val="4/3*#ppt_w"/>
                                          </p:val>
                                        </p:tav>
                                        <p:tav tm="100000">
                                          <p:val>
                                            <p:strVal val="#ppt_w"/>
                                          </p:val>
                                        </p:tav>
                                      </p:tavLst>
                                    </p:anim>
                                    <p:anim calcmode="lin" valueType="num">
                                      <p:cBhvr>
                                        <p:cTn id="516" dur="5000" fill="hold"/>
                                        <p:tgtEl>
                                          <p:spTgt spid="4"/>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4"/>
                                        </p:tgtEl>
                                        <p:attrNameLst>
                                          <p:attrName>style.visibility</p:attrName>
                                        </p:attrNameLst>
                                      </p:cBhvr>
                                      <p:to>
                                        <p:strVal val="visible"/>
                                      </p:to>
                                    </p:set>
                                    <p:animEffect transition="in" filter="barn(outVertical)">
                                      <p:cBhvr>
                                        <p:cTn id="519"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9799579a72d5d78928c1caa9473b8955.jpg"/>
          <p:cNvPicPr>
            <a:picLocks noChangeAspect="1"/>
          </p:cNvPicPr>
          <p:nvPr/>
        </p:nvPicPr>
        <p:blipFill>
          <a:blip r:embed="rId2"/>
          <a:stretch>
            <a:fillRect/>
          </a:stretch>
        </p:blipFill>
        <p:spPr>
          <a:xfrm>
            <a:off x="7432" y="0"/>
            <a:ext cx="9136568" cy="5143500"/>
          </a:xfrm>
          <a:prstGeom prst="rect">
            <a:avLst/>
          </a:prstGeom>
        </p:spPr>
      </p:pic>
      <p:sp>
        <p:nvSpPr>
          <p:cNvPr id="5" name="4 Anillo"/>
          <p:cNvSpPr/>
          <p:nvPr/>
        </p:nvSpPr>
        <p:spPr>
          <a:xfrm rot="16200000">
            <a:off x="-50006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21434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14287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42859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78581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07153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142876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171448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07170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235742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271464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00036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335758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364330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00052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28624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464347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492919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28641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5572132"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592935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215074"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657229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6858016"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143768"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6200000">
            <a:off x="750099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6200000">
            <a:off x="7786710" y="2071684"/>
            <a:ext cx="1785950" cy="785818"/>
          </a:xfrm>
          <a:prstGeom prst="donut">
            <a:avLst>
              <a:gd name="adj" fmla="val 14968"/>
            </a:avLst>
          </a:prstGeom>
          <a:gradFill flip="none" rotWithShape="1">
            <a:gsLst>
              <a:gs pos="0">
                <a:srgbClr val="39230D"/>
              </a:gs>
              <a:gs pos="50000">
                <a:srgbClr val="996633">
                  <a:shade val="67500"/>
                  <a:satMod val="115000"/>
                </a:srgbClr>
              </a:gs>
              <a:gs pos="100000">
                <a:srgbClr val="996633">
                  <a:shade val="100000"/>
                  <a:satMod val="115000"/>
                </a:srgbClr>
              </a:gs>
            </a:gsLst>
            <a:lin ang="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2"/>
                                        </p:tgtEl>
                                        <p:attrNameLst>
                                          <p:attrName>style.opacity</p:attrName>
                                        </p:attrNameLst>
                                      </p:cBhvr>
                                      <p:to>
                                        <p:strVal val="0"/>
                                      </p:to>
                                    </p:set>
                                    <p:animEffect filter="image" prLst="opacity: 0">
                                      <p:cBhvr rctx="IE">
                                        <p:cTn id="7" dur="indefinite"/>
                                        <p:tgtEl>
                                          <p:spTgt spid="3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1+#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1+#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1+#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1+#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1+#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1+#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1+#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1+#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1+#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1+#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1+#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1+#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1+#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childTnLst>
                          </p:cTn>
                        </p:par>
                        <p:par>
                          <p:cTn id="116" fill="hold">
                            <p:stCondLst>
                              <p:cond delay="3000"/>
                            </p:stCondLst>
                            <p:childTnLst>
                              <p:par>
                                <p:cTn id="117" presetID="2" presetClass="exit" presetSubtype="8" fill="hold" grpId="1" nodeType="afterEffect">
                                  <p:stCondLst>
                                    <p:cond delay="0"/>
                                  </p:stCondLst>
                                  <p:childTnLst>
                                    <p:anim calcmode="lin" valueType="num">
                                      <p:cBhvr additive="base">
                                        <p:cTn id="118" dur="3000"/>
                                        <p:tgtEl>
                                          <p:spTgt spid="5"/>
                                        </p:tgtEl>
                                        <p:attrNameLst>
                                          <p:attrName>ppt_x</p:attrName>
                                        </p:attrNameLst>
                                      </p:cBhvr>
                                      <p:tavLst>
                                        <p:tav tm="0">
                                          <p:val>
                                            <p:strVal val="ppt_x"/>
                                          </p:val>
                                        </p:tav>
                                        <p:tav tm="100000">
                                          <p:val>
                                            <p:strVal val="0-ppt_w/2"/>
                                          </p:val>
                                        </p:tav>
                                      </p:tavLst>
                                    </p:anim>
                                    <p:anim calcmode="lin" valueType="num">
                                      <p:cBhvr additive="base">
                                        <p:cTn id="119" dur="3000"/>
                                        <p:tgtEl>
                                          <p:spTgt spid="5"/>
                                        </p:tgtEl>
                                        <p:attrNameLst>
                                          <p:attrName>ppt_y</p:attrName>
                                        </p:attrNameLst>
                                      </p:cBhvr>
                                      <p:tavLst>
                                        <p:tav tm="0">
                                          <p:val>
                                            <p:strVal val="ppt_y"/>
                                          </p:val>
                                        </p:tav>
                                        <p:tav tm="100000">
                                          <p:val>
                                            <p:strVal val="ppt_y"/>
                                          </p:val>
                                        </p:tav>
                                      </p:tavLst>
                                    </p:anim>
                                    <p:set>
                                      <p:cBhvr>
                                        <p:cTn id="120" dur="1" fill="hold">
                                          <p:stCondLst>
                                            <p:cond delay="2999"/>
                                          </p:stCondLst>
                                        </p:cTn>
                                        <p:tgtEl>
                                          <p:spTgt spid="5"/>
                                        </p:tgtEl>
                                        <p:attrNameLst>
                                          <p:attrName>style.visibility</p:attrName>
                                        </p:attrNameLst>
                                      </p:cBhvr>
                                      <p:to>
                                        <p:strVal val="hidden"/>
                                      </p:to>
                                    </p:set>
                                  </p:childTnLst>
                                </p:cTn>
                              </p:par>
                              <p:par>
                                <p:cTn id="121" presetID="2" presetClass="exit" presetSubtype="2" fill="hold" grpId="1" nodeType="withEffect">
                                  <p:stCondLst>
                                    <p:cond delay="0"/>
                                  </p:stCondLst>
                                  <p:childTnLst>
                                    <p:anim calcmode="lin" valueType="num">
                                      <p:cBhvr additive="base">
                                        <p:cTn id="122" dur="3000"/>
                                        <p:tgtEl>
                                          <p:spTgt spid="6"/>
                                        </p:tgtEl>
                                        <p:attrNameLst>
                                          <p:attrName>ppt_x</p:attrName>
                                        </p:attrNameLst>
                                      </p:cBhvr>
                                      <p:tavLst>
                                        <p:tav tm="0">
                                          <p:val>
                                            <p:strVal val="ppt_x"/>
                                          </p:val>
                                        </p:tav>
                                        <p:tav tm="100000">
                                          <p:val>
                                            <p:strVal val="1+ppt_w/2"/>
                                          </p:val>
                                        </p:tav>
                                      </p:tavLst>
                                    </p:anim>
                                    <p:anim calcmode="lin" valueType="num">
                                      <p:cBhvr additive="base">
                                        <p:cTn id="123" dur="3000"/>
                                        <p:tgtEl>
                                          <p:spTgt spid="6"/>
                                        </p:tgtEl>
                                        <p:attrNameLst>
                                          <p:attrName>ppt_y</p:attrName>
                                        </p:attrNameLst>
                                      </p:cBhvr>
                                      <p:tavLst>
                                        <p:tav tm="0">
                                          <p:val>
                                            <p:strVal val="ppt_y"/>
                                          </p:val>
                                        </p:tav>
                                        <p:tav tm="100000">
                                          <p:val>
                                            <p:strVal val="ppt_y"/>
                                          </p:val>
                                        </p:tav>
                                      </p:tavLst>
                                    </p:anim>
                                    <p:set>
                                      <p:cBhvr>
                                        <p:cTn id="124" dur="1" fill="hold">
                                          <p:stCondLst>
                                            <p:cond delay="2999"/>
                                          </p:stCondLst>
                                        </p:cTn>
                                        <p:tgtEl>
                                          <p:spTgt spid="6"/>
                                        </p:tgtEl>
                                        <p:attrNameLst>
                                          <p:attrName>style.visibility</p:attrName>
                                        </p:attrNameLst>
                                      </p:cBhvr>
                                      <p:to>
                                        <p:strVal val="hidden"/>
                                      </p:to>
                                    </p:set>
                                  </p:childTnLst>
                                </p:cTn>
                              </p:par>
                              <p:par>
                                <p:cTn id="125" presetID="2" presetClass="exit" presetSubtype="8" fill="hold" grpId="1" nodeType="withEffect">
                                  <p:stCondLst>
                                    <p:cond delay="0"/>
                                  </p:stCondLst>
                                  <p:childTnLst>
                                    <p:anim calcmode="lin" valueType="num">
                                      <p:cBhvr additive="base">
                                        <p:cTn id="126" dur="3000"/>
                                        <p:tgtEl>
                                          <p:spTgt spid="7"/>
                                        </p:tgtEl>
                                        <p:attrNameLst>
                                          <p:attrName>ppt_x</p:attrName>
                                        </p:attrNameLst>
                                      </p:cBhvr>
                                      <p:tavLst>
                                        <p:tav tm="0">
                                          <p:val>
                                            <p:strVal val="ppt_x"/>
                                          </p:val>
                                        </p:tav>
                                        <p:tav tm="100000">
                                          <p:val>
                                            <p:strVal val="0-ppt_w/2"/>
                                          </p:val>
                                        </p:tav>
                                      </p:tavLst>
                                    </p:anim>
                                    <p:anim calcmode="lin" valueType="num">
                                      <p:cBhvr additive="base">
                                        <p:cTn id="127" dur="3000"/>
                                        <p:tgtEl>
                                          <p:spTgt spid="7"/>
                                        </p:tgtEl>
                                        <p:attrNameLst>
                                          <p:attrName>ppt_y</p:attrName>
                                        </p:attrNameLst>
                                      </p:cBhvr>
                                      <p:tavLst>
                                        <p:tav tm="0">
                                          <p:val>
                                            <p:strVal val="ppt_y"/>
                                          </p:val>
                                        </p:tav>
                                        <p:tav tm="100000">
                                          <p:val>
                                            <p:strVal val="ppt_y"/>
                                          </p:val>
                                        </p:tav>
                                      </p:tavLst>
                                    </p:anim>
                                    <p:set>
                                      <p:cBhvr>
                                        <p:cTn id="128" dur="1" fill="hold">
                                          <p:stCondLst>
                                            <p:cond delay="2999"/>
                                          </p:stCondLst>
                                        </p:cTn>
                                        <p:tgtEl>
                                          <p:spTgt spid="7"/>
                                        </p:tgtEl>
                                        <p:attrNameLst>
                                          <p:attrName>style.visibility</p:attrName>
                                        </p:attrNameLst>
                                      </p:cBhvr>
                                      <p:to>
                                        <p:strVal val="hidden"/>
                                      </p:to>
                                    </p:set>
                                  </p:childTnLst>
                                </p:cTn>
                              </p:par>
                              <p:par>
                                <p:cTn id="129" presetID="2" presetClass="exit" presetSubtype="2" fill="hold" grpId="1" nodeType="withEffect">
                                  <p:stCondLst>
                                    <p:cond delay="0"/>
                                  </p:stCondLst>
                                  <p:childTnLst>
                                    <p:anim calcmode="lin" valueType="num">
                                      <p:cBhvr additive="base">
                                        <p:cTn id="130" dur="3000"/>
                                        <p:tgtEl>
                                          <p:spTgt spid="8"/>
                                        </p:tgtEl>
                                        <p:attrNameLst>
                                          <p:attrName>ppt_x</p:attrName>
                                        </p:attrNameLst>
                                      </p:cBhvr>
                                      <p:tavLst>
                                        <p:tav tm="0">
                                          <p:val>
                                            <p:strVal val="ppt_x"/>
                                          </p:val>
                                        </p:tav>
                                        <p:tav tm="100000">
                                          <p:val>
                                            <p:strVal val="1+ppt_w/2"/>
                                          </p:val>
                                        </p:tav>
                                      </p:tavLst>
                                    </p:anim>
                                    <p:anim calcmode="lin" valueType="num">
                                      <p:cBhvr additive="base">
                                        <p:cTn id="131" dur="3000"/>
                                        <p:tgtEl>
                                          <p:spTgt spid="8"/>
                                        </p:tgtEl>
                                        <p:attrNameLst>
                                          <p:attrName>ppt_y</p:attrName>
                                        </p:attrNameLst>
                                      </p:cBhvr>
                                      <p:tavLst>
                                        <p:tav tm="0">
                                          <p:val>
                                            <p:strVal val="ppt_y"/>
                                          </p:val>
                                        </p:tav>
                                        <p:tav tm="100000">
                                          <p:val>
                                            <p:strVal val="ppt_y"/>
                                          </p:val>
                                        </p:tav>
                                      </p:tavLst>
                                    </p:anim>
                                    <p:set>
                                      <p:cBhvr>
                                        <p:cTn id="132" dur="1" fill="hold">
                                          <p:stCondLst>
                                            <p:cond delay="2999"/>
                                          </p:stCondLst>
                                        </p:cTn>
                                        <p:tgtEl>
                                          <p:spTgt spid="8"/>
                                        </p:tgtEl>
                                        <p:attrNameLst>
                                          <p:attrName>style.visibility</p:attrName>
                                        </p:attrNameLst>
                                      </p:cBhvr>
                                      <p:to>
                                        <p:strVal val="hidden"/>
                                      </p:to>
                                    </p:set>
                                  </p:childTnLst>
                                </p:cTn>
                              </p:par>
                              <p:par>
                                <p:cTn id="133" presetID="2" presetClass="exit" presetSubtype="8" fill="hold" grpId="1" nodeType="withEffect">
                                  <p:stCondLst>
                                    <p:cond delay="0"/>
                                  </p:stCondLst>
                                  <p:childTnLst>
                                    <p:anim calcmode="lin" valueType="num">
                                      <p:cBhvr additive="base">
                                        <p:cTn id="134" dur="3000"/>
                                        <p:tgtEl>
                                          <p:spTgt spid="9"/>
                                        </p:tgtEl>
                                        <p:attrNameLst>
                                          <p:attrName>ppt_x</p:attrName>
                                        </p:attrNameLst>
                                      </p:cBhvr>
                                      <p:tavLst>
                                        <p:tav tm="0">
                                          <p:val>
                                            <p:strVal val="ppt_x"/>
                                          </p:val>
                                        </p:tav>
                                        <p:tav tm="100000">
                                          <p:val>
                                            <p:strVal val="0-ppt_w/2"/>
                                          </p:val>
                                        </p:tav>
                                      </p:tavLst>
                                    </p:anim>
                                    <p:anim calcmode="lin" valueType="num">
                                      <p:cBhvr additive="base">
                                        <p:cTn id="135" dur="3000"/>
                                        <p:tgtEl>
                                          <p:spTgt spid="9"/>
                                        </p:tgtEl>
                                        <p:attrNameLst>
                                          <p:attrName>ppt_y</p:attrName>
                                        </p:attrNameLst>
                                      </p:cBhvr>
                                      <p:tavLst>
                                        <p:tav tm="0">
                                          <p:val>
                                            <p:strVal val="ppt_y"/>
                                          </p:val>
                                        </p:tav>
                                        <p:tav tm="100000">
                                          <p:val>
                                            <p:strVal val="ppt_y"/>
                                          </p:val>
                                        </p:tav>
                                      </p:tavLst>
                                    </p:anim>
                                    <p:set>
                                      <p:cBhvr>
                                        <p:cTn id="136" dur="1" fill="hold">
                                          <p:stCondLst>
                                            <p:cond delay="2999"/>
                                          </p:stCondLst>
                                        </p:cTn>
                                        <p:tgtEl>
                                          <p:spTgt spid="9"/>
                                        </p:tgtEl>
                                        <p:attrNameLst>
                                          <p:attrName>style.visibility</p:attrName>
                                        </p:attrNameLst>
                                      </p:cBhvr>
                                      <p:to>
                                        <p:strVal val="hidden"/>
                                      </p:to>
                                    </p:set>
                                  </p:childTnLst>
                                </p:cTn>
                              </p:par>
                              <p:par>
                                <p:cTn id="137" presetID="2" presetClass="exit" presetSubtype="2" fill="hold" grpId="1" nodeType="withEffect">
                                  <p:stCondLst>
                                    <p:cond delay="0"/>
                                  </p:stCondLst>
                                  <p:childTnLst>
                                    <p:anim calcmode="lin" valueType="num">
                                      <p:cBhvr additive="base">
                                        <p:cTn id="138" dur="3000"/>
                                        <p:tgtEl>
                                          <p:spTgt spid="10"/>
                                        </p:tgtEl>
                                        <p:attrNameLst>
                                          <p:attrName>ppt_x</p:attrName>
                                        </p:attrNameLst>
                                      </p:cBhvr>
                                      <p:tavLst>
                                        <p:tav tm="0">
                                          <p:val>
                                            <p:strVal val="ppt_x"/>
                                          </p:val>
                                        </p:tav>
                                        <p:tav tm="100000">
                                          <p:val>
                                            <p:strVal val="1+ppt_w/2"/>
                                          </p:val>
                                        </p:tav>
                                      </p:tavLst>
                                    </p:anim>
                                    <p:anim calcmode="lin" valueType="num">
                                      <p:cBhvr additive="base">
                                        <p:cTn id="139" dur="3000"/>
                                        <p:tgtEl>
                                          <p:spTgt spid="10"/>
                                        </p:tgtEl>
                                        <p:attrNameLst>
                                          <p:attrName>ppt_y</p:attrName>
                                        </p:attrNameLst>
                                      </p:cBhvr>
                                      <p:tavLst>
                                        <p:tav tm="0">
                                          <p:val>
                                            <p:strVal val="ppt_y"/>
                                          </p:val>
                                        </p:tav>
                                        <p:tav tm="100000">
                                          <p:val>
                                            <p:strVal val="ppt_y"/>
                                          </p:val>
                                        </p:tav>
                                      </p:tavLst>
                                    </p:anim>
                                    <p:set>
                                      <p:cBhvr>
                                        <p:cTn id="140" dur="1" fill="hold">
                                          <p:stCondLst>
                                            <p:cond delay="2999"/>
                                          </p:stCondLst>
                                        </p:cTn>
                                        <p:tgtEl>
                                          <p:spTgt spid="10"/>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3000"/>
                                        <p:tgtEl>
                                          <p:spTgt spid="11"/>
                                        </p:tgtEl>
                                        <p:attrNameLst>
                                          <p:attrName>ppt_x</p:attrName>
                                        </p:attrNameLst>
                                      </p:cBhvr>
                                      <p:tavLst>
                                        <p:tav tm="0">
                                          <p:val>
                                            <p:strVal val="ppt_x"/>
                                          </p:val>
                                        </p:tav>
                                        <p:tav tm="100000">
                                          <p:val>
                                            <p:strVal val="0-ppt_w/2"/>
                                          </p:val>
                                        </p:tav>
                                      </p:tavLst>
                                    </p:anim>
                                    <p:anim calcmode="lin" valueType="num">
                                      <p:cBhvr additive="base">
                                        <p:cTn id="143" dur="3000"/>
                                        <p:tgtEl>
                                          <p:spTgt spid="11"/>
                                        </p:tgtEl>
                                        <p:attrNameLst>
                                          <p:attrName>ppt_y</p:attrName>
                                        </p:attrNameLst>
                                      </p:cBhvr>
                                      <p:tavLst>
                                        <p:tav tm="0">
                                          <p:val>
                                            <p:strVal val="ppt_y"/>
                                          </p:val>
                                        </p:tav>
                                        <p:tav tm="100000">
                                          <p:val>
                                            <p:strVal val="ppt_y"/>
                                          </p:val>
                                        </p:tav>
                                      </p:tavLst>
                                    </p:anim>
                                    <p:set>
                                      <p:cBhvr>
                                        <p:cTn id="144" dur="1" fill="hold">
                                          <p:stCondLst>
                                            <p:cond delay="2999"/>
                                          </p:stCondLst>
                                        </p:cTn>
                                        <p:tgtEl>
                                          <p:spTgt spid="11"/>
                                        </p:tgtEl>
                                        <p:attrNameLst>
                                          <p:attrName>style.visibility</p:attrName>
                                        </p:attrNameLst>
                                      </p:cBhvr>
                                      <p:to>
                                        <p:strVal val="hidden"/>
                                      </p:to>
                                    </p:set>
                                  </p:childTnLst>
                                </p:cTn>
                              </p:par>
                              <p:par>
                                <p:cTn id="145" presetID="2" presetClass="exit" presetSubtype="2" fill="hold" grpId="1" nodeType="withEffect">
                                  <p:stCondLst>
                                    <p:cond delay="0"/>
                                  </p:stCondLst>
                                  <p:childTnLst>
                                    <p:anim calcmode="lin" valueType="num">
                                      <p:cBhvr additive="base">
                                        <p:cTn id="146" dur="3000"/>
                                        <p:tgtEl>
                                          <p:spTgt spid="12"/>
                                        </p:tgtEl>
                                        <p:attrNameLst>
                                          <p:attrName>ppt_x</p:attrName>
                                        </p:attrNameLst>
                                      </p:cBhvr>
                                      <p:tavLst>
                                        <p:tav tm="0">
                                          <p:val>
                                            <p:strVal val="ppt_x"/>
                                          </p:val>
                                        </p:tav>
                                        <p:tav tm="100000">
                                          <p:val>
                                            <p:strVal val="1+ppt_w/2"/>
                                          </p:val>
                                        </p:tav>
                                      </p:tavLst>
                                    </p:anim>
                                    <p:anim calcmode="lin" valueType="num">
                                      <p:cBhvr additive="base">
                                        <p:cTn id="147" dur="3000"/>
                                        <p:tgtEl>
                                          <p:spTgt spid="12"/>
                                        </p:tgtEl>
                                        <p:attrNameLst>
                                          <p:attrName>ppt_y</p:attrName>
                                        </p:attrNameLst>
                                      </p:cBhvr>
                                      <p:tavLst>
                                        <p:tav tm="0">
                                          <p:val>
                                            <p:strVal val="ppt_y"/>
                                          </p:val>
                                        </p:tav>
                                        <p:tav tm="100000">
                                          <p:val>
                                            <p:strVal val="ppt_y"/>
                                          </p:val>
                                        </p:tav>
                                      </p:tavLst>
                                    </p:anim>
                                    <p:set>
                                      <p:cBhvr>
                                        <p:cTn id="148" dur="1" fill="hold">
                                          <p:stCondLst>
                                            <p:cond delay="2999"/>
                                          </p:stCondLst>
                                        </p:cTn>
                                        <p:tgtEl>
                                          <p:spTgt spid="12"/>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0-ppt_w/2"/>
                                          </p:val>
                                        </p:tav>
                                      </p:tavLst>
                                    </p:anim>
                                    <p:anim calcmode="lin" valueType="num">
                                      <p:cBhvr additive="base">
                                        <p:cTn id="151" dur="3000"/>
                                        <p:tgtEl>
                                          <p:spTgt spid="13"/>
                                        </p:tgtEl>
                                        <p:attrNameLst>
                                          <p:attrName>ppt_y</p:attrName>
                                        </p:attrNameLst>
                                      </p:cBhvr>
                                      <p:tavLst>
                                        <p:tav tm="0">
                                          <p:val>
                                            <p:strVal val="ppt_y"/>
                                          </p:val>
                                        </p:tav>
                                        <p:tav tm="100000">
                                          <p:val>
                                            <p:strVal val="ppt_y"/>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2" fill="hold" grpId="1" nodeType="withEffect">
                                  <p:stCondLst>
                                    <p:cond delay="0"/>
                                  </p:stCondLst>
                                  <p:childTnLst>
                                    <p:anim calcmode="lin" valueType="num">
                                      <p:cBhvr additive="base">
                                        <p:cTn id="154" dur="3000"/>
                                        <p:tgtEl>
                                          <p:spTgt spid="14"/>
                                        </p:tgtEl>
                                        <p:attrNameLst>
                                          <p:attrName>ppt_x</p:attrName>
                                        </p:attrNameLst>
                                      </p:cBhvr>
                                      <p:tavLst>
                                        <p:tav tm="0">
                                          <p:val>
                                            <p:strVal val="ppt_x"/>
                                          </p:val>
                                        </p:tav>
                                        <p:tav tm="100000">
                                          <p:val>
                                            <p:strVal val="1+ppt_w/2"/>
                                          </p:val>
                                        </p:tav>
                                      </p:tavLst>
                                    </p:anim>
                                    <p:anim calcmode="lin" valueType="num">
                                      <p:cBhvr additive="base">
                                        <p:cTn id="155" dur="3000"/>
                                        <p:tgtEl>
                                          <p:spTgt spid="14"/>
                                        </p:tgtEl>
                                        <p:attrNameLst>
                                          <p:attrName>ppt_y</p:attrName>
                                        </p:attrNameLst>
                                      </p:cBhvr>
                                      <p:tavLst>
                                        <p:tav tm="0">
                                          <p:val>
                                            <p:strVal val="ppt_y"/>
                                          </p:val>
                                        </p:tav>
                                        <p:tav tm="100000">
                                          <p:val>
                                            <p:strVal val="ppt_y"/>
                                          </p:val>
                                        </p:tav>
                                      </p:tavLst>
                                    </p:anim>
                                    <p:set>
                                      <p:cBhvr>
                                        <p:cTn id="156" dur="1" fill="hold">
                                          <p:stCondLst>
                                            <p:cond delay="2999"/>
                                          </p:stCondLst>
                                        </p:cTn>
                                        <p:tgtEl>
                                          <p:spTgt spid="14"/>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3000"/>
                                        <p:tgtEl>
                                          <p:spTgt spid="15"/>
                                        </p:tgtEl>
                                        <p:attrNameLst>
                                          <p:attrName>ppt_x</p:attrName>
                                        </p:attrNameLst>
                                      </p:cBhvr>
                                      <p:tavLst>
                                        <p:tav tm="0">
                                          <p:val>
                                            <p:strVal val="ppt_x"/>
                                          </p:val>
                                        </p:tav>
                                        <p:tav tm="100000">
                                          <p:val>
                                            <p:strVal val="0-ppt_w/2"/>
                                          </p:val>
                                        </p:tav>
                                      </p:tavLst>
                                    </p:anim>
                                    <p:anim calcmode="lin" valueType="num">
                                      <p:cBhvr additive="base">
                                        <p:cTn id="159" dur="3000"/>
                                        <p:tgtEl>
                                          <p:spTgt spid="15"/>
                                        </p:tgtEl>
                                        <p:attrNameLst>
                                          <p:attrName>ppt_y</p:attrName>
                                        </p:attrNameLst>
                                      </p:cBhvr>
                                      <p:tavLst>
                                        <p:tav tm="0">
                                          <p:val>
                                            <p:strVal val="ppt_y"/>
                                          </p:val>
                                        </p:tav>
                                        <p:tav tm="100000">
                                          <p:val>
                                            <p:strVal val="ppt_y"/>
                                          </p:val>
                                        </p:tav>
                                      </p:tavLst>
                                    </p:anim>
                                    <p:set>
                                      <p:cBhvr>
                                        <p:cTn id="160" dur="1" fill="hold">
                                          <p:stCondLst>
                                            <p:cond delay="2999"/>
                                          </p:stCondLst>
                                        </p:cTn>
                                        <p:tgtEl>
                                          <p:spTgt spid="15"/>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3000"/>
                                        <p:tgtEl>
                                          <p:spTgt spid="16"/>
                                        </p:tgtEl>
                                        <p:attrNameLst>
                                          <p:attrName>ppt_x</p:attrName>
                                        </p:attrNameLst>
                                      </p:cBhvr>
                                      <p:tavLst>
                                        <p:tav tm="0">
                                          <p:val>
                                            <p:strVal val="ppt_x"/>
                                          </p:val>
                                        </p:tav>
                                        <p:tav tm="100000">
                                          <p:val>
                                            <p:strVal val="1+ppt_w/2"/>
                                          </p:val>
                                        </p:tav>
                                      </p:tavLst>
                                    </p:anim>
                                    <p:anim calcmode="lin" valueType="num">
                                      <p:cBhvr additive="base">
                                        <p:cTn id="163" dur="3000"/>
                                        <p:tgtEl>
                                          <p:spTgt spid="16"/>
                                        </p:tgtEl>
                                        <p:attrNameLst>
                                          <p:attrName>ppt_y</p:attrName>
                                        </p:attrNameLst>
                                      </p:cBhvr>
                                      <p:tavLst>
                                        <p:tav tm="0">
                                          <p:val>
                                            <p:strVal val="ppt_y"/>
                                          </p:val>
                                        </p:tav>
                                        <p:tav tm="100000">
                                          <p:val>
                                            <p:strVal val="ppt_y"/>
                                          </p:val>
                                        </p:tav>
                                      </p:tavLst>
                                    </p:anim>
                                    <p:set>
                                      <p:cBhvr>
                                        <p:cTn id="164" dur="1" fill="hold">
                                          <p:stCondLst>
                                            <p:cond delay="2999"/>
                                          </p:stCondLst>
                                        </p:cTn>
                                        <p:tgtEl>
                                          <p:spTgt spid="16"/>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3000"/>
                                        <p:tgtEl>
                                          <p:spTgt spid="17"/>
                                        </p:tgtEl>
                                        <p:attrNameLst>
                                          <p:attrName>ppt_x</p:attrName>
                                        </p:attrNameLst>
                                      </p:cBhvr>
                                      <p:tavLst>
                                        <p:tav tm="0">
                                          <p:val>
                                            <p:strVal val="ppt_x"/>
                                          </p:val>
                                        </p:tav>
                                        <p:tav tm="100000">
                                          <p:val>
                                            <p:strVal val="0-ppt_w/2"/>
                                          </p:val>
                                        </p:tav>
                                      </p:tavLst>
                                    </p:anim>
                                    <p:anim calcmode="lin" valueType="num">
                                      <p:cBhvr additive="base">
                                        <p:cTn id="167" dur="3000"/>
                                        <p:tgtEl>
                                          <p:spTgt spid="17"/>
                                        </p:tgtEl>
                                        <p:attrNameLst>
                                          <p:attrName>ppt_y</p:attrName>
                                        </p:attrNameLst>
                                      </p:cBhvr>
                                      <p:tavLst>
                                        <p:tav tm="0">
                                          <p:val>
                                            <p:strVal val="ppt_y"/>
                                          </p:val>
                                        </p:tav>
                                        <p:tav tm="100000">
                                          <p:val>
                                            <p:strVal val="ppt_y"/>
                                          </p:val>
                                        </p:tav>
                                      </p:tavLst>
                                    </p:anim>
                                    <p:set>
                                      <p:cBhvr>
                                        <p:cTn id="168" dur="1" fill="hold">
                                          <p:stCondLst>
                                            <p:cond delay="2999"/>
                                          </p:stCondLst>
                                        </p:cTn>
                                        <p:tgtEl>
                                          <p:spTgt spid="17"/>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3000"/>
                                        <p:tgtEl>
                                          <p:spTgt spid="18"/>
                                        </p:tgtEl>
                                        <p:attrNameLst>
                                          <p:attrName>ppt_x</p:attrName>
                                        </p:attrNameLst>
                                      </p:cBhvr>
                                      <p:tavLst>
                                        <p:tav tm="0">
                                          <p:val>
                                            <p:strVal val="ppt_x"/>
                                          </p:val>
                                        </p:tav>
                                        <p:tav tm="100000">
                                          <p:val>
                                            <p:strVal val="1+ppt_w/2"/>
                                          </p:val>
                                        </p:tav>
                                      </p:tavLst>
                                    </p:anim>
                                    <p:anim calcmode="lin" valueType="num">
                                      <p:cBhvr additive="base">
                                        <p:cTn id="171" dur="3000"/>
                                        <p:tgtEl>
                                          <p:spTgt spid="18"/>
                                        </p:tgtEl>
                                        <p:attrNameLst>
                                          <p:attrName>ppt_y</p:attrName>
                                        </p:attrNameLst>
                                      </p:cBhvr>
                                      <p:tavLst>
                                        <p:tav tm="0">
                                          <p:val>
                                            <p:strVal val="ppt_y"/>
                                          </p:val>
                                        </p:tav>
                                        <p:tav tm="100000">
                                          <p:val>
                                            <p:strVal val="ppt_y"/>
                                          </p:val>
                                        </p:tav>
                                      </p:tavLst>
                                    </p:anim>
                                    <p:set>
                                      <p:cBhvr>
                                        <p:cTn id="172" dur="1" fill="hold">
                                          <p:stCondLst>
                                            <p:cond delay="2999"/>
                                          </p:stCondLst>
                                        </p:cTn>
                                        <p:tgtEl>
                                          <p:spTgt spid="18"/>
                                        </p:tgtEl>
                                        <p:attrNameLst>
                                          <p:attrName>style.visibility</p:attrName>
                                        </p:attrNameLst>
                                      </p:cBhvr>
                                      <p:to>
                                        <p:strVal val="hidden"/>
                                      </p:to>
                                    </p:set>
                                  </p:childTnLst>
                                </p:cTn>
                              </p:par>
                              <p:par>
                                <p:cTn id="173" presetID="2" presetClass="exit" presetSubtype="8" fill="hold" grpId="1" nodeType="withEffect">
                                  <p:stCondLst>
                                    <p:cond delay="0"/>
                                  </p:stCondLst>
                                  <p:childTnLst>
                                    <p:anim calcmode="lin" valueType="num">
                                      <p:cBhvr additive="base">
                                        <p:cTn id="174" dur="3000"/>
                                        <p:tgtEl>
                                          <p:spTgt spid="19"/>
                                        </p:tgtEl>
                                        <p:attrNameLst>
                                          <p:attrName>ppt_x</p:attrName>
                                        </p:attrNameLst>
                                      </p:cBhvr>
                                      <p:tavLst>
                                        <p:tav tm="0">
                                          <p:val>
                                            <p:strVal val="ppt_x"/>
                                          </p:val>
                                        </p:tav>
                                        <p:tav tm="100000">
                                          <p:val>
                                            <p:strVal val="0-ppt_w/2"/>
                                          </p:val>
                                        </p:tav>
                                      </p:tavLst>
                                    </p:anim>
                                    <p:anim calcmode="lin" valueType="num">
                                      <p:cBhvr additive="base">
                                        <p:cTn id="175" dur="3000"/>
                                        <p:tgtEl>
                                          <p:spTgt spid="19"/>
                                        </p:tgtEl>
                                        <p:attrNameLst>
                                          <p:attrName>ppt_y</p:attrName>
                                        </p:attrNameLst>
                                      </p:cBhvr>
                                      <p:tavLst>
                                        <p:tav tm="0">
                                          <p:val>
                                            <p:strVal val="ppt_y"/>
                                          </p:val>
                                        </p:tav>
                                        <p:tav tm="100000">
                                          <p:val>
                                            <p:strVal val="ppt_y"/>
                                          </p:val>
                                        </p:tav>
                                      </p:tavLst>
                                    </p:anim>
                                    <p:set>
                                      <p:cBhvr>
                                        <p:cTn id="176" dur="1" fill="hold">
                                          <p:stCondLst>
                                            <p:cond delay="2999"/>
                                          </p:stCondLst>
                                        </p:cTn>
                                        <p:tgtEl>
                                          <p:spTgt spid="19"/>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3000"/>
                                        <p:tgtEl>
                                          <p:spTgt spid="20"/>
                                        </p:tgtEl>
                                        <p:attrNameLst>
                                          <p:attrName>ppt_x</p:attrName>
                                        </p:attrNameLst>
                                      </p:cBhvr>
                                      <p:tavLst>
                                        <p:tav tm="0">
                                          <p:val>
                                            <p:strVal val="ppt_x"/>
                                          </p:val>
                                        </p:tav>
                                        <p:tav tm="100000">
                                          <p:val>
                                            <p:strVal val="1+ppt_w/2"/>
                                          </p:val>
                                        </p:tav>
                                      </p:tavLst>
                                    </p:anim>
                                    <p:anim calcmode="lin" valueType="num">
                                      <p:cBhvr additive="base">
                                        <p:cTn id="179" dur="3000"/>
                                        <p:tgtEl>
                                          <p:spTgt spid="20"/>
                                        </p:tgtEl>
                                        <p:attrNameLst>
                                          <p:attrName>ppt_y</p:attrName>
                                        </p:attrNameLst>
                                      </p:cBhvr>
                                      <p:tavLst>
                                        <p:tav tm="0">
                                          <p:val>
                                            <p:strVal val="ppt_y"/>
                                          </p:val>
                                        </p:tav>
                                        <p:tav tm="100000">
                                          <p:val>
                                            <p:strVal val="ppt_y"/>
                                          </p:val>
                                        </p:tav>
                                      </p:tavLst>
                                    </p:anim>
                                    <p:set>
                                      <p:cBhvr>
                                        <p:cTn id="180" dur="1" fill="hold">
                                          <p:stCondLst>
                                            <p:cond delay="2999"/>
                                          </p:stCondLst>
                                        </p:cTn>
                                        <p:tgtEl>
                                          <p:spTgt spid="20"/>
                                        </p:tgtEl>
                                        <p:attrNameLst>
                                          <p:attrName>style.visibility</p:attrName>
                                        </p:attrNameLst>
                                      </p:cBhvr>
                                      <p:to>
                                        <p:strVal val="hidden"/>
                                      </p:to>
                                    </p:set>
                                  </p:childTnLst>
                                </p:cTn>
                              </p:par>
                              <p:par>
                                <p:cTn id="181" presetID="2" presetClass="exit" presetSubtype="8" fill="hold" grpId="1" nodeType="withEffect">
                                  <p:stCondLst>
                                    <p:cond delay="0"/>
                                  </p:stCondLst>
                                  <p:childTnLst>
                                    <p:anim calcmode="lin" valueType="num">
                                      <p:cBhvr additive="base">
                                        <p:cTn id="182" dur="3000"/>
                                        <p:tgtEl>
                                          <p:spTgt spid="21"/>
                                        </p:tgtEl>
                                        <p:attrNameLst>
                                          <p:attrName>ppt_x</p:attrName>
                                        </p:attrNameLst>
                                      </p:cBhvr>
                                      <p:tavLst>
                                        <p:tav tm="0">
                                          <p:val>
                                            <p:strVal val="ppt_x"/>
                                          </p:val>
                                        </p:tav>
                                        <p:tav tm="100000">
                                          <p:val>
                                            <p:strVal val="0-ppt_w/2"/>
                                          </p:val>
                                        </p:tav>
                                      </p:tavLst>
                                    </p:anim>
                                    <p:anim calcmode="lin" valueType="num">
                                      <p:cBhvr additive="base">
                                        <p:cTn id="183" dur="3000"/>
                                        <p:tgtEl>
                                          <p:spTgt spid="21"/>
                                        </p:tgtEl>
                                        <p:attrNameLst>
                                          <p:attrName>ppt_y</p:attrName>
                                        </p:attrNameLst>
                                      </p:cBhvr>
                                      <p:tavLst>
                                        <p:tav tm="0">
                                          <p:val>
                                            <p:strVal val="ppt_y"/>
                                          </p:val>
                                        </p:tav>
                                        <p:tav tm="100000">
                                          <p:val>
                                            <p:strVal val="ppt_y"/>
                                          </p:val>
                                        </p:tav>
                                      </p:tavLst>
                                    </p:anim>
                                    <p:set>
                                      <p:cBhvr>
                                        <p:cTn id="184" dur="1" fill="hold">
                                          <p:stCondLst>
                                            <p:cond delay="2999"/>
                                          </p:stCondLst>
                                        </p:cTn>
                                        <p:tgtEl>
                                          <p:spTgt spid="21"/>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3000"/>
                                        <p:tgtEl>
                                          <p:spTgt spid="22"/>
                                        </p:tgtEl>
                                        <p:attrNameLst>
                                          <p:attrName>ppt_x</p:attrName>
                                        </p:attrNameLst>
                                      </p:cBhvr>
                                      <p:tavLst>
                                        <p:tav tm="0">
                                          <p:val>
                                            <p:strVal val="ppt_x"/>
                                          </p:val>
                                        </p:tav>
                                        <p:tav tm="100000">
                                          <p:val>
                                            <p:strVal val="1+ppt_w/2"/>
                                          </p:val>
                                        </p:tav>
                                      </p:tavLst>
                                    </p:anim>
                                    <p:anim calcmode="lin" valueType="num">
                                      <p:cBhvr additive="base">
                                        <p:cTn id="187" dur="3000"/>
                                        <p:tgtEl>
                                          <p:spTgt spid="22"/>
                                        </p:tgtEl>
                                        <p:attrNameLst>
                                          <p:attrName>ppt_y</p:attrName>
                                        </p:attrNameLst>
                                      </p:cBhvr>
                                      <p:tavLst>
                                        <p:tav tm="0">
                                          <p:val>
                                            <p:strVal val="ppt_y"/>
                                          </p:val>
                                        </p:tav>
                                        <p:tav tm="100000">
                                          <p:val>
                                            <p:strVal val="ppt_y"/>
                                          </p:val>
                                        </p:tav>
                                      </p:tavLst>
                                    </p:anim>
                                    <p:set>
                                      <p:cBhvr>
                                        <p:cTn id="188" dur="1" fill="hold">
                                          <p:stCondLst>
                                            <p:cond delay="2999"/>
                                          </p:stCondLst>
                                        </p:cTn>
                                        <p:tgtEl>
                                          <p:spTgt spid="22"/>
                                        </p:tgtEl>
                                        <p:attrNameLst>
                                          <p:attrName>style.visibility</p:attrName>
                                        </p:attrNameLst>
                                      </p:cBhvr>
                                      <p:to>
                                        <p:strVal val="hidden"/>
                                      </p:to>
                                    </p:set>
                                  </p:childTnLst>
                                </p:cTn>
                              </p:par>
                              <p:par>
                                <p:cTn id="189" presetID="2" presetClass="exit" presetSubtype="8" fill="hold" grpId="1" nodeType="withEffect">
                                  <p:stCondLst>
                                    <p:cond delay="0"/>
                                  </p:stCondLst>
                                  <p:childTnLst>
                                    <p:anim calcmode="lin" valueType="num">
                                      <p:cBhvr additive="base">
                                        <p:cTn id="190" dur="3000"/>
                                        <p:tgtEl>
                                          <p:spTgt spid="23"/>
                                        </p:tgtEl>
                                        <p:attrNameLst>
                                          <p:attrName>ppt_x</p:attrName>
                                        </p:attrNameLst>
                                      </p:cBhvr>
                                      <p:tavLst>
                                        <p:tav tm="0">
                                          <p:val>
                                            <p:strVal val="ppt_x"/>
                                          </p:val>
                                        </p:tav>
                                        <p:tav tm="100000">
                                          <p:val>
                                            <p:strVal val="0-ppt_w/2"/>
                                          </p:val>
                                        </p:tav>
                                      </p:tavLst>
                                    </p:anim>
                                    <p:anim calcmode="lin" valueType="num">
                                      <p:cBhvr additive="base">
                                        <p:cTn id="191" dur="3000"/>
                                        <p:tgtEl>
                                          <p:spTgt spid="23"/>
                                        </p:tgtEl>
                                        <p:attrNameLst>
                                          <p:attrName>ppt_y</p:attrName>
                                        </p:attrNameLst>
                                      </p:cBhvr>
                                      <p:tavLst>
                                        <p:tav tm="0">
                                          <p:val>
                                            <p:strVal val="ppt_y"/>
                                          </p:val>
                                        </p:tav>
                                        <p:tav tm="100000">
                                          <p:val>
                                            <p:strVal val="ppt_y"/>
                                          </p:val>
                                        </p:tav>
                                      </p:tavLst>
                                    </p:anim>
                                    <p:set>
                                      <p:cBhvr>
                                        <p:cTn id="192" dur="1" fill="hold">
                                          <p:stCondLst>
                                            <p:cond delay="2999"/>
                                          </p:stCondLst>
                                        </p:cTn>
                                        <p:tgtEl>
                                          <p:spTgt spid="23"/>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1+ppt_w/2"/>
                                          </p:val>
                                        </p:tav>
                                      </p:tavLst>
                                    </p:anim>
                                    <p:anim calcmode="lin" valueType="num">
                                      <p:cBhvr additive="base">
                                        <p:cTn id="195" dur="3000"/>
                                        <p:tgtEl>
                                          <p:spTgt spid="24"/>
                                        </p:tgtEl>
                                        <p:attrNameLst>
                                          <p:attrName>ppt_y</p:attrName>
                                        </p:attrNameLst>
                                      </p:cBhvr>
                                      <p:tavLst>
                                        <p:tav tm="0">
                                          <p:val>
                                            <p:strVal val="ppt_y"/>
                                          </p:val>
                                        </p:tav>
                                        <p:tav tm="100000">
                                          <p:val>
                                            <p:strVal val="ppt_y"/>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8" fill="hold" grpId="1" nodeType="withEffect">
                                  <p:stCondLst>
                                    <p:cond delay="0"/>
                                  </p:stCondLst>
                                  <p:childTnLst>
                                    <p:anim calcmode="lin" valueType="num">
                                      <p:cBhvr additive="base">
                                        <p:cTn id="198" dur="3000"/>
                                        <p:tgtEl>
                                          <p:spTgt spid="25"/>
                                        </p:tgtEl>
                                        <p:attrNameLst>
                                          <p:attrName>ppt_x</p:attrName>
                                        </p:attrNameLst>
                                      </p:cBhvr>
                                      <p:tavLst>
                                        <p:tav tm="0">
                                          <p:val>
                                            <p:strVal val="ppt_x"/>
                                          </p:val>
                                        </p:tav>
                                        <p:tav tm="100000">
                                          <p:val>
                                            <p:strVal val="0-ppt_w/2"/>
                                          </p:val>
                                        </p:tav>
                                      </p:tavLst>
                                    </p:anim>
                                    <p:anim calcmode="lin" valueType="num">
                                      <p:cBhvr additive="base">
                                        <p:cTn id="199" dur="3000"/>
                                        <p:tgtEl>
                                          <p:spTgt spid="25"/>
                                        </p:tgtEl>
                                        <p:attrNameLst>
                                          <p:attrName>ppt_y</p:attrName>
                                        </p:attrNameLst>
                                      </p:cBhvr>
                                      <p:tavLst>
                                        <p:tav tm="0">
                                          <p:val>
                                            <p:strVal val="ppt_y"/>
                                          </p:val>
                                        </p:tav>
                                        <p:tav tm="100000">
                                          <p:val>
                                            <p:strVal val="ppt_y"/>
                                          </p:val>
                                        </p:tav>
                                      </p:tavLst>
                                    </p:anim>
                                    <p:set>
                                      <p:cBhvr>
                                        <p:cTn id="200" dur="1" fill="hold">
                                          <p:stCondLst>
                                            <p:cond delay="2999"/>
                                          </p:stCondLst>
                                        </p:cTn>
                                        <p:tgtEl>
                                          <p:spTgt spid="25"/>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3000"/>
                                        <p:tgtEl>
                                          <p:spTgt spid="26"/>
                                        </p:tgtEl>
                                        <p:attrNameLst>
                                          <p:attrName>ppt_x</p:attrName>
                                        </p:attrNameLst>
                                      </p:cBhvr>
                                      <p:tavLst>
                                        <p:tav tm="0">
                                          <p:val>
                                            <p:strVal val="ppt_x"/>
                                          </p:val>
                                        </p:tav>
                                        <p:tav tm="100000">
                                          <p:val>
                                            <p:strVal val="1+ppt_w/2"/>
                                          </p:val>
                                        </p:tav>
                                      </p:tavLst>
                                    </p:anim>
                                    <p:anim calcmode="lin" valueType="num">
                                      <p:cBhvr additive="base">
                                        <p:cTn id="203" dur="3000"/>
                                        <p:tgtEl>
                                          <p:spTgt spid="26"/>
                                        </p:tgtEl>
                                        <p:attrNameLst>
                                          <p:attrName>ppt_y</p:attrName>
                                        </p:attrNameLst>
                                      </p:cBhvr>
                                      <p:tavLst>
                                        <p:tav tm="0">
                                          <p:val>
                                            <p:strVal val="ppt_y"/>
                                          </p:val>
                                        </p:tav>
                                        <p:tav tm="100000">
                                          <p:val>
                                            <p:strVal val="ppt_y"/>
                                          </p:val>
                                        </p:tav>
                                      </p:tavLst>
                                    </p:anim>
                                    <p:set>
                                      <p:cBhvr>
                                        <p:cTn id="204" dur="1" fill="hold">
                                          <p:stCondLst>
                                            <p:cond delay="2999"/>
                                          </p:stCondLst>
                                        </p:cTn>
                                        <p:tgtEl>
                                          <p:spTgt spid="26"/>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3000"/>
                                        <p:tgtEl>
                                          <p:spTgt spid="27"/>
                                        </p:tgtEl>
                                        <p:attrNameLst>
                                          <p:attrName>ppt_x</p:attrName>
                                        </p:attrNameLst>
                                      </p:cBhvr>
                                      <p:tavLst>
                                        <p:tav tm="0">
                                          <p:val>
                                            <p:strVal val="ppt_x"/>
                                          </p:val>
                                        </p:tav>
                                        <p:tav tm="100000">
                                          <p:val>
                                            <p:strVal val="0-ppt_w/2"/>
                                          </p:val>
                                        </p:tav>
                                      </p:tavLst>
                                    </p:anim>
                                    <p:anim calcmode="lin" valueType="num">
                                      <p:cBhvr additive="base">
                                        <p:cTn id="207" dur="3000"/>
                                        <p:tgtEl>
                                          <p:spTgt spid="27"/>
                                        </p:tgtEl>
                                        <p:attrNameLst>
                                          <p:attrName>ppt_y</p:attrName>
                                        </p:attrNameLst>
                                      </p:cBhvr>
                                      <p:tavLst>
                                        <p:tav tm="0">
                                          <p:val>
                                            <p:strVal val="ppt_y"/>
                                          </p:val>
                                        </p:tav>
                                        <p:tav tm="100000">
                                          <p:val>
                                            <p:strVal val="ppt_y"/>
                                          </p:val>
                                        </p:tav>
                                      </p:tavLst>
                                    </p:anim>
                                    <p:set>
                                      <p:cBhvr>
                                        <p:cTn id="208" dur="1" fill="hold">
                                          <p:stCondLst>
                                            <p:cond delay="2999"/>
                                          </p:stCondLst>
                                        </p:cTn>
                                        <p:tgtEl>
                                          <p:spTgt spid="2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3000"/>
                                        <p:tgtEl>
                                          <p:spTgt spid="28"/>
                                        </p:tgtEl>
                                        <p:attrNameLst>
                                          <p:attrName>ppt_x</p:attrName>
                                        </p:attrNameLst>
                                      </p:cBhvr>
                                      <p:tavLst>
                                        <p:tav tm="0">
                                          <p:val>
                                            <p:strVal val="ppt_x"/>
                                          </p:val>
                                        </p:tav>
                                        <p:tav tm="100000">
                                          <p:val>
                                            <p:strVal val="1+ppt_w/2"/>
                                          </p:val>
                                        </p:tav>
                                      </p:tavLst>
                                    </p:anim>
                                    <p:anim calcmode="lin" valueType="num">
                                      <p:cBhvr additive="base">
                                        <p:cTn id="211" dur="3000"/>
                                        <p:tgtEl>
                                          <p:spTgt spid="28"/>
                                        </p:tgtEl>
                                        <p:attrNameLst>
                                          <p:attrName>ppt_y</p:attrName>
                                        </p:attrNameLst>
                                      </p:cBhvr>
                                      <p:tavLst>
                                        <p:tav tm="0">
                                          <p:val>
                                            <p:strVal val="ppt_y"/>
                                          </p:val>
                                        </p:tav>
                                        <p:tav tm="100000">
                                          <p:val>
                                            <p:strVal val="ppt_y"/>
                                          </p:val>
                                        </p:tav>
                                      </p:tavLst>
                                    </p:anim>
                                    <p:set>
                                      <p:cBhvr>
                                        <p:cTn id="212" dur="1" fill="hold">
                                          <p:stCondLst>
                                            <p:cond delay="2999"/>
                                          </p:stCondLst>
                                        </p:cTn>
                                        <p:tgtEl>
                                          <p:spTgt spid="28"/>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3000"/>
                                        <p:tgtEl>
                                          <p:spTgt spid="29"/>
                                        </p:tgtEl>
                                        <p:attrNameLst>
                                          <p:attrName>ppt_x</p:attrName>
                                        </p:attrNameLst>
                                      </p:cBhvr>
                                      <p:tavLst>
                                        <p:tav tm="0">
                                          <p:val>
                                            <p:strVal val="ppt_x"/>
                                          </p:val>
                                        </p:tav>
                                        <p:tav tm="100000">
                                          <p:val>
                                            <p:strVal val="0-ppt_w/2"/>
                                          </p:val>
                                        </p:tav>
                                      </p:tavLst>
                                    </p:anim>
                                    <p:anim calcmode="lin" valueType="num">
                                      <p:cBhvr additive="base">
                                        <p:cTn id="215" dur="3000"/>
                                        <p:tgtEl>
                                          <p:spTgt spid="29"/>
                                        </p:tgtEl>
                                        <p:attrNameLst>
                                          <p:attrName>ppt_y</p:attrName>
                                        </p:attrNameLst>
                                      </p:cBhvr>
                                      <p:tavLst>
                                        <p:tav tm="0">
                                          <p:val>
                                            <p:strVal val="ppt_y"/>
                                          </p:val>
                                        </p:tav>
                                        <p:tav tm="100000">
                                          <p:val>
                                            <p:strVal val="ppt_y"/>
                                          </p:val>
                                        </p:tav>
                                      </p:tavLst>
                                    </p:anim>
                                    <p:set>
                                      <p:cBhvr>
                                        <p:cTn id="216" dur="1" fill="hold">
                                          <p:stCondLst>
                                            <p:cond delay="2999"/>
                                          </p:stCondLst>
                                        </p:cTn>
                                        <p:tgtEl>
                                          <p:spTgt spid="2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3000"/>
                                        <p:tgtEl>
                                          <p:spTgt spid="30"/>
                                        </p:tgtEl>
                                        <p:attrNameLst>
                                          <p:attrName>ppt_x</p:attrName>
                                        </p:attrNameLst>
                                      </p:cBhvr>
                                      <p:tavLst>
                                        <p:tav tm="0">
                                          <p:val>
                                            <p:strVal val="ppt_x"/>
                                          </p:val>
                                        </p:tav>
                                        <p:tav tm="100000">
                                          <p:val>
                                            <p:strVal val="1+ppt_w/2"/>
                                          </p:val>
                                        </p:tav>
                                      </p:tavLst>
                                    </p:anim>
                                    <p:anim calcmode="lin" valueType="num">
                                      <p:cBhvr additive="base">
                                        <p:cTn id="219" dur="3000"/>
                                        <p:tgtEl>
                                          <p:spTgt spid="30"/>
                                        </p:tgtEl>
                                        <p:attrNameLst>
                                          <p:attrName>ppt_y</p:attrName>
                                        </p:attrNameLst>
                                      </p:cBhvr>
                                      <p:tavLst>
                                        <p:tav tm="0">
                                          <p:val>
                                            <p:strVal val="ppt_y"/>
                                          </p:val>
                                        </p:tav>
                                        <p:tav tm="100000">
                                          <p:val>
                                            <p:strVal val="ppt_y"/>
                                          </p:val>
                                        </p:tav>
                                      </p:tavLst>
                                    </p:anim>
                                    <p:set>
                                      <p:cBhvr>
                                        <p:cTn id="220" dur="1" fill="hold">
                                          <p:stCondLst>
                                            <p:cond delay="2999"/>
                                          </p:stCondLst>
                                        </p:cTn>
                                        <p:tgtEl>
                                          <p:spTgt spid="30"/>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3000"/>
                                        <p:tgtEl>
                                          <p:spTgt spid="31"/>
                                        </p:tgtEl>
                                        <p:attrNameLst>
                                          <p:attrName>ppt_x</p:attrName>
                                        </p:attrNameLst>
                                      </p:cBhvr>
                                      <p:tavLst>
                                        <p:tav tm="0">
                                          <p:val>
                                            <p:strVal val="ppt_x"/>
                                          </p:val>
                                        </p:tav>
                                        <p:tav tm="100000">
                                          <p:val>
                                            <p:strVal val="0-ppt_w/2"/>
                                          </p:val>
                                        </p:tav>
                                      </p:tavLst>
                                    </p:anim>
                                    <p:anim calcmode="lin" valueType="num">
                                      <p:cBhvr additive="base">
                                        <p:cTn id="223" dur="3000"/>
                                        <p:tgtEl>
                                          <p:spTgt spid="31"/>
                                        </p:tgtEl>
                                        <p:attrNameLst>
                                          <p:attrName>ppt_y</p:attrName>
                                        </p:attrNameLst>
                                      </p:cBhvr>
                                      <p:tavLst>
                                        <p:tav tm="0">
                                          <p:val>
                                            <p:strVal val="ppt_y"/>
                                          </p:val>
                                        </p:tav>
                                        <p:tav tm="100000">
                                          <p:val>
                                            <p:strVal val="ppt_y"/>
                                          </p:val>
                                        </p:tav>
                                      </p:tavLst>
                                    </p:anim>
                                    <p:set>
                                      <p:cBhvr>
                                        <p:cTn id="224" dur="1" fill="hold">
                                          <p:stCondLst>
                                            <p:cond delay="2999"/>
                                          </p:stCondLst>
                                        </p:cTn>
                                        <p:tgtEl>
                                          <p:spTgt spid="31"/>
                                        </p:tgtEl>
                                        <p:attrNameLst>
                                          <p:attrName>style.visibility</p:attrName>
                                        </p:attrNameLst>
                                      </p:cBhvr>
                                      <p:to>
                                        <p:strVal val="hidden"/>
                                      </p:to>
                                    </p:set>
                                  </p:childTnLst>
                                </p:cTn>
                              </p:par>
                              <p:par>
                                <p:cTn id="225" presetID="23" presetClass="entr" presetSubtype="288" fill="hold" nodeType="withEffect">
                                  <p:stCondLst>
                                    <p:cond delay="0"/>
                                  </p:stCondLst>
                                  <p:childTnLst>
                                    <p:set>
                                      <p:cBhvr>
                                        <p:cTn id="226" dur="1" fill="hold">
                                          <p:stCondLst>
                                            <p:cond delay="0"/>
                                          </p:stCondLst>
                                        </p:cTn>
                                        <p:tgtEl>
                                          <p:spTgt spid="4"/>
                                        </p:tgtEl>
                                        <p:attrNameLst>
                                          <p:attrName>style.visibility</p:attrName>
                                        </p:attrNameLst>
                                      </p:cBhvr>
                                      <p:to>
                                        <p:strVal val="visible"/>
                                      </p:to>
                                    </p:set>
                                    <p:anim calcmode="lin" valueType="num">
                                      <p:cBhvr>
                                        <p:cTn id="227" dur="3000" fill="hold"/>
                                        <p:tgtEl>
                                          <p:spTgt spid="4"/>
                                        </p:tgtEl>
                                        <p:attrNameLst>
                                          <p:attrName>ppt_w</p:attrName>
                                        </p:attrNameLst>
                                      </p:cBhvr>
                                      <p:tavLst>
                                        <p:tav tm="0">
                                          <p:val>
                                            <p:strVal val="4/3*#ppt_w"/>
                                          </p:val>
                                        </p:tav>
                                        <p:tav tm="100000">
                                          <p:val>
                                            <p:strVal val="#ppt_w"/>
                                          </p:val>
                                        </p:tav>
                                      </p:tavLst>
                                    </p:anim>
                                    <p:anim calcmode="lin" valueType="num">
                                      <p:cBhvr>
                                        <p:cTn id="228" dur="3000" fill="hold"/>
                                        <p:tgtEl>
                                          <p:spTgt spid="4"/>
                                        </p:tgtEl>
                                        <p:attrNameLst>
                                          <p:attrName>ppt_h</p:attrName>
                                        </p:attrNameLst>
                                      </p:cBhvr>
                                      <p:tavLst>
                                        <p:tav tm="0">
                                          <p:val>
                                            <p:strVal val="4/3*#ppt_h"/>
                                          </p:val>
                                        </p:tav>
                                        <p:tav tm="100000">
                                          <p:val>
                                            <p:strVal val="#ppt_h"/>
                                          </p:val>
                                        </p:tav>
                                      </p:tavLst>
                                    </p:anim>
                                  </p:childTnLst>
                                </p:cTn>
                              </p:par>
                              <p:par>
                                <p:cTn id="229" presetID="16" presetClass="entr" presetSubtype="37" fill="hold" nodeType="withEffect">
                                  <p:stCondLst>
                                    <p:cond delay="0"/>
                                  </p:stCondLst>
                                  <p:childTnLst>
                                    <p:set>
                                      <p:cBhvr>
                                        <p:cTn id="230" dur="1" fill="hold">
                                          <p:stCondLst>
                                            <p:cond delay="0"/>
                                          </p:stCondLst>
                                        </p:cTn>
                                        <p:tgtEl>
                                          <p:spTgt spid="4"/>
                                        </p:tgtEl>
                                        <p:attrNameLst>
                                          <p:attrName>style.visibility</p:attrName>
                                        </p:attrNameLst>
                                      </p:cBhvr>
                                      <p:to>
                                        <p:strVal val="visible"/>
                                      </p:to>
                                    </p:set>
                                    <p:animEffect transition="in" filter="barn(outVertical)">
                                      <p:cBhvr>
                                        <p:cTn id="23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58424470cfaa95a18689aee024306e7c.jpg"/>
          <p:cNvPicPr>
            <a:picLocks noChangeAspect="1"/>
          </p:cNvPicPr>
          <p:nvPr/>
        </p:nvPicPr>
        <p:blipFill>
          <a:blip r:embed="rId2"/>
          <a:stretch>
            <a:fillRect/>
          </a:stretch>
        </p:blipFill>
        <p:spPr>
          <a:xfrm>
            <a:off x="0" y="0"/>
            <a:ext cx="9136571" cy="5143500"/>
          </a:xfrm>
          <a:prstGeom prst="rect">
            <a:avLst/>
          </a:prstGeom>
        </p:spPr>
      </p:pic>
      <p:sp>
        <p:nvSpPr>
          <p:cNvPr id="5" name="4 Extracto"/>
          <p:cNvSpPr/>
          <p:nvPr/>
        </p:nvSpPr>
        <p:spPr>
          <a:xfrm>
            <a:off x="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xtracto"/>
          <p:cNvSpPr/>
          <p:nvPr/>
        </p:nvSpPr>
        <p:spPr>
          <a:xfrm rot="10800000">
            <a:off x="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xtracto"/>
          <p:cNvSpPr/>
          <p:nvPr/>
        </p:nvSpPr>
        <p:spPr>
          <a:xfrm>
            <a:off x="857224"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xtracto"/>
          <p:cNvSpPr/>
          <p:nvPr/>
        </p:nvSpPr>
        <p:spPr>
          <a:xfrm rot="10800000">
            <a:off x="857224"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xtracto"/>
          <p:cNvSpPr/>
          <p:nvPr/>
        </p:nvSpPr>
        <p:spPr>
          <a:xfrm>
            <a:off x="1714512"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xtracto"/>
          <p:cNvSpPr/>
          <p:nvPr/>
        </p:nvSpPr>
        <p:spPr>
          <a:xfrm rot="10800000">
            <a:off x="1714512"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xtracto"/>
          <p:cNvSpPr/>
          <p:nvPr/>
        </p:nvSpPr>
        <p:spPr>
          <a:xfrm>
            <a:off x="257173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xtracto"/>
          <p:cNvSpPr/>
          <p:nvPr/>
        </p:nvSpPr>
        <p:spPr>
          <a:xfrm rot="10800000">
            <a:off x="257173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xtracto"/>
          <p:cNvSpPr/>
          <p:nvPr/>
        </p:nvSpPr>
        <p:spPr>
          <a:xfrm>
            <a:off x="3429024"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xtracto"/>
          <p:cNvSpPr/>
          <p:nvPr/>
        </p:nvSpPr>
        <p:spPr>
          <a:xfrm rot="10800000">
            <a:off x="3429024"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xtracto"/>
          <p:cNvSpPr/>
          <p:nvPr/>
        </p:nvSpPr>
        <p:spPr>
          <a:xfrm>
            <a:off x="4286248"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xtracto"/>
          <p:cNvSpPr/>
          <p:nvPr/>
        </p:nvSpPr>
        <p:spPr>
          <a:xfrm rot="10800000">
            <a:off x="4286248"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xtracto"/>
          <p:cNvSpPr/>
          <p:nvPr/>
        </p:nvSpPr>
        <p:spPr>
          <a:xfrm>
            <a:off x="514353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xtracto"/>
          <p:cNvSpPr/>
          <p:nvPr/>
        </p:nvSpPr>
        <p:spPr>
          <a:xfrm rot="10800000">
            <a:off x="514353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xtracto"/>
          <p:cNvSpPr/>
          <p:nvPr/>
        </p:nvSpPr>
        <p:spPr>
          <a:xfrm>
            <a:off x="600076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xtracto"/>
          <p:cNvSpPr/>
          <p:nvPr/>
        </p:nvSpPr>
        <p:spPr>
          <a:xfrm rot="10800000">
            <a:off x="600076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xtracto"/>
          <p:cNvSpPr/>
          <p:nvPr/>
        </p:nvSpPr>
        <p:spPr>
          <a:xfrm>
            <a:off x="6786578"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xtracto"/>
          <p:cNvSpPr/>
          <p:nvPr/>
        </p:nvSpPr>
        <p:spPr>
          <a:xfrm rot="10800000">
            <a:off x="6786578"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xtracto"/>
          <p:cNvSpPr/>
          <p:nvPr/>
        </p:nvSpPr>
        <p:spPr>
          <a:xfrm>
            <a:off x="764386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xtracto"/>
          <p:cNvSpPr/>
          <p:nvPr/>
        </p:nvSpPr>
        <p:spPr>
          <a:xfrm rot="10800000">
            <a:off x="764386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xtracto"/>
          <p:cNvSpPr/>
          <p:nvPr/>
        </p:nvSpPr>
        <p:spPr>
          <a:xfrm>
            <a:off x="850109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xtracto"/>
          <p:cNvSpPr/>
          <p:nvPr/>
        </p:nvSpPr>
        <p:spPr>
          <a:xfrm rot="10800000">
            <a:off x="850109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ppt_x"/>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ppt_x"/>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ppt_x"/>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ppt_x"/>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ppt_x"/>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ppt_x"/>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ppt_x"/>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ppt_x"/>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ppt_x"/>
                                          </p:val>
                                        </p:tav>
                                        <p:tav tm="100000">
                                          <p:val>
                                            <p:strVal val="#ppt_x"/>
                                          </p:val>
                                        </p:tav>
                                      </p:tavLst>
                                    </p:anim>
                                    <p:anim calcmode="lin" valueType="num">
                                      <p:cBhvr additive="base">
                                        <p:cTn id="47" dur="5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ppt_x"/>
                                          </p:val>
                                        </p:tav>
                                        <p:tav tm="100000">
                                          <p:val>
                                            <p:strVal val="#ppt_x"/>
                                          </p:val>
                                        </p:tav>
                                      </p:tavLst>
                                    </p:anim>
                                    <p:anim calcmode="lin" valueType="num">
                                      <p:cBhvr additive="base">
                                        <p:cTn id="51" dur="5000" fill="hold"/>
                                        <p:tgtEl>
                                          <p:spTgt spid="25"/>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p:cTn id="54" dur="5000" fill="hold"/>
                                        <p:tgtEl>
                                          <p:spTgt spid="5"/>
                                        </p:tgtEl>
                                        <p:attrNameLst>
                                          <p:attrName>ppt_w</p:attrName>
                                        </p:attrNameLst>
                                      </p:cBhvr>
                                      <p:tavLst>
                                        <p:tav tm="0" fmla="#ppt_w*sin(2.5*pi*$)">
                                          <p:val>
                                            <p:fltVal val="0"/>
                                          </p:val>
                                        </p:tav>
                                        <p:tav tm="100000">
                                          <p:val>
                                            <p:fltVal val="1"/>
                                          </p:val>
                                        </p:tav>
                                      </p:tavLst>
                                    </p:anim>
                                    <p:anim calcmode="lin" valueType="num">
                                      <p:cBhvr>
                                        <p:cTn id="55" dur="5000" fill="hold"/>
                                        <p:tgtEl>
                                          <p:spTgt spid="5"/>
                                        </p:tgtEl>
                                        <p:attrNameLst>
                                          <p:attrName>ppt_h</p:attrName>
                                        </p:attrNameLst>
                                      </p:cBhvr>
                                      <p:tavLst>
                                        <p:tav tm="0">
                                          <p:val>
                                            <p:strVal val="#ppt_h"/>
                                          </p:val>
                                        </p:tav>
                                        <p:tav tm="100000">
                                          <p:val>
                                            <p:strVal val="#ppt_h"/>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p:cTn id="58" dur="5000" fill="hold"/>
                                        <p:tgtEl>
                                          <p:spTgt spid="7"/>
                                        </p:tgtEl>
                                        <p:attrNameLst>
                                          <p:attrName>ppt_w</p:attrName>
                                        </p:attrNameLst>
                                      </p:cBhvr>
                                      <p:tavLst>
                                        <p:tav tm="0" fmla="#ppt_w*sin(2.5*pi*$)">
                                          <p:val>
                                            <p:fltVal val="0"/>
                                          </p:val>
                                        </p:tav>
                                        <p:tav tm="100000">
                                          <p:val>
                                            <p:fltVal val="1"/>
                                          </p:val>
                                        </p:tav>
                                      </p:tavLst>
                                    </p:anim>
                                    <p:anim calcmode="lin" valueType="num">
                                      <p:cBhvr>
                                        <p:cTn id="59" dur="5000" fill="hold"/>
                                        <p:tgtEl>
                                          <p:spTgt spid="7"/>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p:cTn id="62" dur="5000" fill="hold"/>
                                        <p:tgtEl>
                                          <p:spTgt spid="9"/>
                                        </p:tgtEl>
                                        <p:attrNameLst>
                                          <p:attrName>ppt_w</p:attrName>
                                        </p:attrNameLst>
                                      </p:cBhvr>
                                      <p:tavLst>
                                        <p:tav tm="0" fmla="#ppt_w*sin(2.5*pi*$)">
                                          <p:val>
                                            <p:fltVal val="0"/>
                                          </p:val>
                                        </p:tav>
                                        <p:tav tm="100000">
                                          <p:val>
                                            <p:fltVal val="1"/>
                                          </p:val>
                                        </p:tav>
                                      </p:tavLst>
                                    </p:anim>
                                    <p:anim calcmode="lin" valueType="num">
                                      <p:cBhvr>
                                        <p:cTn id="63" dur="5000" fill="hold"/>
                                        <p:tgtEl>
                                          <p:spTgt spid="9"/>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p:cTn id="66" dur="5000" fill="hold"/>
                                        <p:tgtEl>
                                          <p:spTgt spid="11"/>
                                        </p:tgtEl>
                                        <p:attrNameLst>
                                          <p:attrName>ppt_w</p:attrName>
                                        </p:attrNameLst>
                                      </p:cBhvr>
                                      <p:tavLst>
                                        <p:tav tm="0" fmla="#ppt_w*sin(2.5*pi*$)">
                                          <p:val>
                                            <p:fltVal val="0"/>
                                          </p:val>
                                        </p:tav>
                                        <p:tav tm="100000">
                                          <p:val>
                                            <p:fltVal val="1"/>
                                          </p:val>
                                        </p:tav>
                                      </p:tavLst>
                                    </p:anim>
                                    <p:anim calcmode="lin" valueType="num">
                                      <p:cBhvr>
                                        <p:cTn id="67" dur="5000" fill="hold"/>
                                        <p:tgtEl>
                                          <p:spTgt spid="11"/>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5000" fill="hold"/>
                                        <p:tgtEl>
                                          <p:spTgt spid="13"/>
                                        </p:tgtEl>
                                        <p:attrNameLst>
                                          <p:attrName>ppt_w</p:attrName>
                                        </p:attrNameLst>
                                      </p:cBhvr>
                                      <p:tavLst>
                                        <p:tav tm="0" fmla="#ppt_w*sin(2.5*pi*$)">
                                          <p:val>
                                            <p:fltVal val="0"/>
                                          </p:val>
                                        </p:tav>
                                        <p:tav tm="100000">
                                          <p:val>
                                            <p:fltVal val="1"/>
                                          </p:val>
                                        </p:tav>
                                      </p:tavLst>
                                    </p:anim>
                                    <p:anim calcmode="lin" valueType="num">
                                      <p:cBhvr>
                                        <p:cTn id="71" dur="5000" fill="hold"/>
                                        <p:tgtEl>
                                          <p:spTgt spid="13"/>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15"/>
                                        </p:tgtEl>
                                        <p:attrNameLst>
                                          <p:attrName>style.visibility</p:attrName>
                                        </p:attrNameLst>
                                      </p:cBhvr>
                                      <p:to>
                                        <p:strVal val="visible"/>
                                      </p:to>
                                    </p:set>
                                    <p:anim calcmode="lin" valueType="num">
                                      <p:cBhvr>
                                        <p:cTn id="74" dur="5000" fill="hold"/>
                                        <p:tgtEl>
                                          <p:spTgt spid="15"/>
                                        </p:tgtEl>
                                        <p:attrNameLst>
                                          <p:attrName>ppt_w</p:attrName>
                                        </p:attrNameLst>
                                      </p:cBhvr>
                                      <p:tavLst>
                                        <p:tav tm="0" fmla="#ppt_w*sin(2.5*pi*$)">
                                          <p:val>
                                            <p:fltVal val="0"/>
                                          </p:val>
                                        </p:tav>
                                        <p:tav tm="100000">
                                          <p:val>
                                            <p:fltVal val="1"/>
                                          </p:val>
                                        </p:tav>
                                      </p:tavLst>
                                    </p:anim>
                                    <p:anim calcmode="lin" valueType="num">
                                      <p:cBhvr>
                                        <p:cTn id="75" dur="5000" fill="hold"/>
                                        <p:tgtEl>
                                          <p:spTgt spid="15"/>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7"/>
                                        </p:tgtEl>
                                        <p:attrNameLst>
                                          <p:attrName>style.visibility</p:attrName>
                                        </p:attrNameLst>
                                      </p:cBhvr>
                                      <p:to>
                                        <p:strVal val="visible"/>
                                      </p:to>
                                    </p:set>
                                    <p:anim calcmode="lin" valueType="num">
                                      <p:cBhvr>
                                        <p:cTn id="78" dur="5000" fill="hold"/>
                                        <p:tgtEl>
                                          <p:spTgt spid="17"/>
                                        </p:tgtEl>
                                        <p:attrNameLst>
                                          <p:attrName>ppt_w</p:attrName>
                                        </p:attrNameLst>
                                      </p:cBhvr>
                                      <p:tavLst>
                                        <p:tav tm="0" fmla="#ppt_w*sin(2.5*pi*$)">
                                          <p:val>
                                            <p:fltVal val="0"/>
                                          </p:val>
                                        </p:tav>
                                        <p:tav tm="100000">
                                          <p:val>
                                            <p:fltVal val="1"/>
                                          </p:val>
                                        </p:tav>
                                      </p:tavLst>
                                    </p:anim>
                                    <p:anim calcmode="lin" valueType="num">
                                      <p:cBhvr>
                                        <p:cTn id="79" dur="5000" fill="hold"/>
                                        <p:tgtEl>
                                          <p:spTgt spid="17"/>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p:cTn id="82" dur="5000" fill="hold"/>
                                        <p:tgtEl>
                                          <p:spTgt spid="19"/>
                                        </p:tgtEl>
                                        <p:attrNameLst>
                                          <p:attrName>ppt_w</p:attrName>
                                        </p:attrNameLst>
                                      </p:cBhvr>
                                      <p:tavLst>
                                        <p:tav tm="0" fmla="#ppt_w*sin(2.5*pi*$)">
                                          <p:val>
                                            <p:fltVal val="0"/>
                                          </p:val>
                                        </p:tav>
                                        <p:tav tm="100000">
                                          <p:val>
                                            <p:fltVal val="1"/>
                                          </p:val>
                                        </p:tav>
                                      </p:tavLst>
                                    </p:anim>
                                    <p:anim calcmode="lin" valueType="num">
                                      <p:cBhvr>
                                        <p:cTn id="83" dur="5000" fill="hold"/>
                                        <p:tgtEl>
                                          <p:spTgt spid="19"/>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21"/>
                                        </p:tgtEl>
                                        <p:attrNameLst>
                                          <p:attrName>style.visibility</p:attrName>
                                        </p:attrNameLst>
                                      </p:cBhvr>
                                      <p:to>
                                        <p:strVal val="visible"/>
                                      </p:to>
                                    </p:set>
                                    <p:anim calcmode="lin" valueType="num">
                                      <p:cBhvr>
                                        <p:cTn id="86" dur="5000" fill="hold"/>
                                        <p:tgtEl>
                                          <p:spTgt spid="21"/>
                                        </p:tgtEl>
                                        <p:attrNameLst>
                                          <p:attrName>ppt_w</p:attrName>
                                        </p:attrNameLst>
                                      </p:cBhvr>
                                      <p:tavLst>
                                        <p:tav tm="0" fmla="#ppt_w*sin(2.5*pi*$)">
                                          <p:val>
                                            <p:fltVal val="0"/>
                                          </p:val>
                                        </p:tav>
                                        <p:tav tm="100000">
                                          <p:val>
                                            <p:fltVal val="1"/>
                                          </p:val>
                                        </p:tav>
                                      </p:tavLst>
                                    </p:anim>
                                    <p:anim calcmode="lin" valueType="num">
                                      <p:cBhvr>
                                        <p:cTn id="87" dur="5000" fill="hold"/>
                                        <p:tgtEl>
                                          <p:spTgt spid="21"/>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p:cTn id="90" dur="5000" fill="hold"/>
                                        <p:tgtEl>
                                          <p:spTgt spid="23"/>
                                        </p:tgtEl>
                                        <p:attrNameLst>
                                          <p:attrName>ppt_w</p:attrName>
                                        </p:attrNameLst>
                                      </p:cBhvr>
                                      <p:tavLst>
                                        <p:tav tm="0" fmla="#ppt_w*sin(2.5*pi*$)">
                                          <p:val>
                                            <p:fltVal val="0"/>
                                          </p:val>
                                        </p:tav>
                                        <p:tav tm="100000">
                                          <p:val>
                                            <p:fltVal val="1"/>
                                          </p:val>
                                        </p:tav>
                                      </p:tavLst>
                                    </p:anim>
                                    <p:anim calcmode="lin" valueType="num">
                                      <p:cBhvr>
                                        <p:cTn id="91" dur="5000" fill="hold"/>
                                        <p:tgtEl>
                                          <p:spTgt spid="2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p:cTn id="94" dur="5000" fill="hold"/>
                                        <p:tgtEl>
                                          <p:spTgt spid="25"/>
                                        </p:tgtEl>
                                        <p:attrNameLst>
                                          <p:attrName>ppt_w</p:attrName>
                                        </p:attrNameLst>
                                      </p:cBhvr>
                                      <p:tavLst>
                                        <p:tav tm="0" fmla="#ppt_w*sin(2.5*pi*$)">
                                          <p:val>
                                            <p:fltVal val="0"/>
                                          </p:val>
                                        </p:tav>
                                        <p:tav tm="100000">
                                          <p:val>
                                            <p:fltVal val="1"/>
                                          </p:val>
                                        </p:tav>
                                      </p:tavLst>
                                    </p:anim>
                                    <p:anim calcmode="lin" valueType="num">
                                      <p:cBhvr>
                                        <p:cTn id="95" dur="5000" fill="hold"/>
                                        <p:tgtEl>
                                          <p:spTgt spid="25"/>
                                        </p:tgtEl>
                                        <p:attrNameLst>
                                          <p:attrName>ppt_h</p:attrName>
                                        </p:attrNameLst>
                                      </p:cBhvr>
                                      <p:tavLst>
                                        <p:tav tm="0">
                                          <p:val>
                                            <p:strVal val="#ppt_h"/>
                                          </p:val>
                                        </p:tav>
                                        <p:tav tm="100000">
                                          <p:val>
                                            <p:strVal val="#ppt_h"/>
                                          </p:val>
                                        </p:tav>
                                      </p:tavLst>
                                    </p:anim>
                                  </p:childTnLst>
                                </p:cTn>
                              </p:par>
                              <p:par>
                                <p:cTn id="96" presetID="2" presetClass="entr" presetSubtype="1" fill="hold" grpId="0" nodeType="withEffect">
                                  <p:stCondLst>
                                    <p:cond delay="0"/>
                                  </p:stCondLst>
                                  <p:childTnLst>
                                    <p:set>
                                      <p:cBhvr>
                                        <p:cTn id="97" dur="1" fill="hold">
                                          <p:stCondLst>
                                            <p:cond delay="0"/>
                                          </p:stCondLst>
                                        </p:cTn>
                                        <p:tgtEl>
                                          <p:spTgt spid="6"/>
                                        </p:tgtEl>
                                        <p:attrNameLst>
                                          <p:attrName>style.visibility</p:attrName>
                                        </p:attrNameLst>
                                      </p:cBhvr>
                                      <p:to>
                                        <p:strVal val="visible"/>
                                      </p:to>
                                    </p:set>
                                    <p:anim calcmode="lin" valueType="num">
                                      <p:cBhvr additive="base">
                                        <p:cTn id="98" dur="5000" fill="hold"/>
                                        <p:tgtEl>
                                          <p:spTgt spid="6"/>
                                        </p:tgtEl>
                                        <p:attrNameLst>
                                          <p:attrName>ppt_x</p:attrName>
                                        </p:attrNameLst>
                                      </p:cBhvr>
                                      <p:tavLst>
                                        <p:tav tm="0">
                                          <p:val>
                                            <p:strVal val="#ppt_x"/>
                                          </p:val>
                                        </p:tav>
                                        <p:tav tm="100000">
                                          <p:val>
                                            <p:strVal val="#ppt_x"/>
                                          </p:val>
                                        </p:tav>
                                      </p:tavLst>
                                    </p:anim>
                                    <p:anim calcmode="lin" valueType="num">
                                      <p:cBhvr additive="base">
                                        <p:cTn id="99" dur="5000" fill="hold"/>
                                        <p:tgtEl>
                                          <p:spTgt spid="6"/>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8"/>
                                        </p:tgtEl>
                                        <p:attrNameLst>
                                          <p:attrName>style.visibility</p:attrName>
                                        </p:attrNameLst>
                                      </p:cBhvr>
                                      <p:to>
                                        <p:strVal val="visible"/>
                                      </p:to>
                                    </p:set>
                                    <p:anim calcmode="lin" valueType="num">
                                      <p:cBhvr additive="base">
                                        <p:cTn id="102" dur="5000" fill="hold"/>
                                        <p:tgtEl>
                                          <p:spTgt spid="8"/>
                                        </p:tgtEl>
                                        <p:attrNameLst>
                                          <p:attrName>ppt_x</p:attrName>
                                        </p:attrNameLst>
                                      </p:cBhvr>
                                      <p:tavLst>
                                        <p:tav tm="0">
                                          <p:val>
                                            <p:strVal val="#ppt_x"/>
                                          </p:val>
                                        </p:tav>
                                        <p:tav tm="100000">
                                          <p:val>
                                            <p:strVal val="#ppt_x"/>
                                          </p:val>
                                        </p:tav>
                                      </p:tavLst>
                                    </p:anim>
                                    <p:anim calcmode="lin" valueType="num">
                                      <p:cBhvr additive="base">
                                        <p:cTn id="103" dur="5000" fill="hold"/>
                                        <p:tgtEl>
                                          <p:spTgt spid="8"/>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0"/>
                                        </p:tgtEl>
                                        <p:attrNameLst>
                                          <p:attrName>style.visibility</p:attrName>
                                        </p:attrNameLst>
                                      </p:cBhvr>
                                      <p:to>
                                        <p:strVal val="visible"/>
                                      </p:to>
                                    </p:set>
                                    <p:anim calcmode="lin" valueType="num">
                                      <p:cBhvr additive="base">
                                        <p:cTn id="106" dur="5000" fill="hold"/>
                                        <p:tgtEl>
                                          <p:spTgt spid="10"/>
                                        </p:tgtEl>
                                        <p:attrNameLst>
                                          <p:attrName>ppt_x</p:attrName>
                                        </p:attrNameLst>
                                      </p:cBhvr>
                                      <p:tavLst>
                                        <p:tav tm="0">
                                          <p:val>
                                            <p:strVal val="#ppt_x"/>
                                          </p:val>
                                        </p:tav>
                                        <p:tav tm="100000">
                                          <p:val>
                                            <p:strVal val="#ppt_x"/>
                                          </p:val>
                                        </p:tav>
                                      </p:tavLst>
                                    </p:anim>
                                    <p:anim calcmode="lin" valueType="num">
                                      <p:cBhvr additive="base">
                                        <p:cTn id="107" dur="5000" fill="hold"/>
                                        <p:tgtEl>
                                          <p:spTgt spid="10"/>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5000" fill="hold"/>
                                        <p:tgtEl>
                                          <p:spTgt spid="12"/>
                                        </p:tgtEl>
                                        <p:attrNameLst>
                                          <p:attrName>ppt_x</p:attrName>
                                        </p:attrNameLst>
                                      </p:cBhvr>
                                      <p:tavLst>
                                        <p:tav tm="0">
                                          <p:val>
                                            <p:strVal val="#ppt_x"/>
                                          </p:val>
                                        </p:tav>
                                        <p:tav tm="100000">
                                          <p:val>
                                            <p:strVal val="#ppt_x"/>
                                          </p:val>
                                        </p:tav>
                                      </p:tavLst>
                                    </p:anim>
                                    <p:anim calcmode="lin" valueType="num">
                                      <p:cBhvr additive="base">
                                        <p:cTn id="111" dur="50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14"/>
                                        </p:tgtEl>
                                        <p:attrNameLst>
                                          <p:attrName>style.visibility</p:attrName>
                                        </p:attrNameLst>
                                      </p:cBhvr>
                                      <p:to>
                                        <p:strVal val="visible"/>
                                      </p:to>
                                    </p:set>
                                    <p:anim calcmode="lin" valueType="num">
                                      <p:cBhvr additive="base">
                                        <p:cTn id="114" dur="5000" fill="hold"/>
                                        <p:tgtEl>
                                          <p:spTgt spid="14"/>
                                        </p:tgtEl>
                                        <p:attrNameLst>
                                          <p:attrName>ppt_x</p:attrName>
                                        </p:attrNameLst>
                                      </p:cBhvr>
                                      <p:tavLst>
                                        <p:tav tm="0">
                                          <p:val>
                                            <p:strVal val="#ppt_x"/>
                                          </p:val>
                                        </p:tav>
                                        <p:tav tm="100000">
                                          <p:val>
                                            <p:strVal val="#ppt_x"/>
                                          </p:val>
                                        </p:tav>
                                      </p:tavLst>
                                    </p:anim>
                                    <p:anim calcmode="lin" valueType="num">
                                      <p:cBhvr additive="base">
                                        <p:cTn id="115" dur="5000" fill="hold"/>
                                        <p:tgtEl>
                                          <p:spTgt spid="14"/>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16"/>
                                        </p:tgtEl>
                                        <p:attrNameLst>
                                          <p:attrName>style.visibility</p:attrName>
                                        </p:attrNameLst>
                                      </p:cBhvr>
                                      <p:to>
                                        <p:strVal val="visible"/>
                                      </p:to>
                                    </p:set>
                                    <p:anim calcmode="lin" valueType="num">
                                      <p:cBhvr additive="base">
                                        <p:cTn id="118" dur="5000" fill="hold"/>
                                        <p:tgtEl>
                                          <p:spTgt spid="16"/>
                                        </p:tgtEl>
                                        <p:attrNameLst>
                                          <p:attrName>ppt_x</p:attrName>
                                        </p:attrNameLst>
                                      </p:cBhvr>
                                      <p:tavLst>
                                        <p:tav tm="0">
                                          <p:val>
                                            <p:strVal val="#ppt_x"/>
                                          </p:val>
                                        </p:tav>
                                        <p:tav tm="100000">
                                          <p:val>
                                            <p:strVal val="#ppt_x"/>
                                          </p:val>
                                        </p:tav>
                                      </p:tavLst>
                                    </p:anim>
                                    <p:anim calcmode="lin" valueType="num">
                                      <p:cBhvr additive="base">
                                        <p:cTn id="119" dur="5000" fill="hold"/>
                                        <p:tgtEl>
                                          <p:spTgt spid="16"/>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5000" fill="hold"/>
                                        <p:tgtEl>
                                          <p:spTgt spid="18"/>
                                        </p:tgtEl>
                                        <p:attrNameLst>
                                          <p:attrName>ppt_x</p:attrName>
                                        </p:attrNameLst>
                                      </p:cBhvr>
                                      <p:tavLst>
                                        <p:tav tm="0">
                                          <p:val>
                                            <p:strVal val="#ppt_x"/>
                                          </p:val>
                                        </p:tav>
                                        <p:tav tm="100000">
                                          <p:val>
                                            <p:strVal val="#ppt_x"/>
                                          </p:val>
                                        </p:tav>
                                      </p:tavLst>
                                    </p:anim>
                                    <p:anim calcmode="lin" valueType="num">
                                      <p:cBhvr additive="base">
                                        <p:cTn id="123" dur="5000" fill="hold"/>
                                        <p:tgtEl>
                                          <p:spTgt spid="18"/>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5000" fill="hold"/>
                                        <p:tgtEl>
                                          <p:spTgt spid="20"/>
                                        </p:tgtEl>
                                        <p:attrNameLst>
                                          <p:attrName>ppt_x</p:attrName>
                                        </p:attrNameLst>
                                      </p:cBhvr>
                                      <p:tavLst>
                                        <p:tav tm="0">
                                          <p:val>
                                            <p:strVal val="#ppt_x"/>
                                          </p:val>
                                        </p:tav>
                                        <p:tav tm="100000">
                                          <p:val>
                                            <p:strVal val="#ppt_x"/>
                                          </p:val>
                                        </p:tav>
                                      </p:tavLst>
                                    </p:anim>
                                    <p:anim calcmode="lin" valueType="num">
                                      <p:cBhvr additive="base">
                                        <p:cTn id="127" dur="5000" fill="hold"/>
                                        <p:tgtEl>
                                          <p:spTgt spid="20"/>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5000" fill="hold"/>
                                        <p:tgtEl>
                                          <p:spTgt spid="22"/>
                                        </p:tgtEl>
                                        <p:attrNameLst>
                                          <p:attrName>ppt_x</p:attrName>
                                        </p:attrNameLst>
                                      </p:cBhvr>
                                      <p:tavLst>
                                        <p:tav tm="0">
                                          <p:val>
                                            <p:strVal val="#ppt_x"/>
                                          </p:val>
                                        </p:tav>
                                        <p:tav tm="100000">
                                          <p:val>
                                            <p:strVal val="#ppt_x"/>
                                          </p:val>
                                        </p:tav>
                                      </p:tavLst>
                                    </p:anim>
                                    <p:anim calcmode="lin" valueType="num">
                                      <p:cBhvr additive="base">
                                        <p:cTn id="131" dur="5000" fill="hold"/>
                                        <p:tgtEl>
                                          <p:spTgt spid="22"/>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additive="base">
                                        <p:cTn id="134" dur="5000" fill="hold"/>
                                        <p:tgtEl>
                                          <p:spTgt spid="24"/>
                                        </p:tgtEl>
                                        <p:attrNameLst>
                                          <p:attrName>ppt_x</p:attrName>
                                        </p:attrNameLst>
                                      </p:cBhvr>
                                      <p:tavLst>
                                        <p:tav tm="0">
                                          <p:val>
                                            <p:strVal val="#ppt_x"/>
                                          </p:val>
                                        </p:tav>
                                        <p:tav tm="100000">
                                          <p:val>
                                            <p:strVal val="#ppt_x"/>
                                          </p:val>
                                        </p:tav>
                                      </p:tavLst>
                                    </p:anim>
                                    <p:anim calcmode="lin" valueType="num">
                                      <p:cBhvr additive="base">
                                        <p:cTn id="135" dur="5000" fill="hold"/>
                                        <p:tgtEl>
                                          <p:spTgt spid="2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26"/>
                                        </p:tgtEl>
                                        <p:attrNameLst>
                                          <p:attrName>style.visibility</p:attrName>
                                        </p:attrNameLst>
                                      </p:cBhvr>
                                      <p:to>
                                        <p:strVal val="visible"/>
                                      </p:to>
                                    </p:set>
                                    <p:anim calcmode="lin" valueType="num">
                                      <p:cBhvr additive="base">
                                        <p:cTn id="138" dur="5000" fill="hold"/>
                                        <p:tgtEl>
                                          <p:spTgt spid="26"/>
                                        </p:tgtEl>
                                        <p:attrNameLst>
                                          <p:attrName>ppt_x</p:attrName>
                                        </p:attrNameLst>
                                      </p:cBhvr>
                                      <p:tavLst>
                                        <p:tav tm="0">
                                          <p:val>
                                            <p:strVal val="#ppt_x"/>
                                          </p:val>
                                        </p:tav>
                                        <p:tav tm="100000">
                                          <p:val>
                                            <p:strVal val="#ppt_x"/>
                                          </p:val>
                                        </p:tav>
                                      </p:tavLst>
                                    </p:anim>
                                    <p:anim calcmode="lin" valueType="num">
                                      <p:cBhvr additive="base">
                                        <p:cTn id="139" dur="5000" fill="hold"/>
                                        <p:tgtEl>
                                          <p:spTgt spid="26"/>
                                        </p:tgtEl>
                                        <p:attrNameLst>
                                          <p:attrName>ppt_y</p:attrName>
                                        </p:attrNameLst>
                                      </p:cBhvr>
                                      <p:tavLst>
                                        <p:tav tm="0">
                                          <p:val>
                                            <p:strVal val="0-#ppt_h/2"/>
                                          </p:val>
                                        </p:tav>
                                        <p:tav tm="100000">
                                          <p:val>
                                            <p:strVal val="#ppt_y"/>
                                          </p:val>
                                        </p:tav>
                                      </p:tavLst>
                                    </p:anim>
                                  </p:childTnLst>
                                </p:cTn>
                              </p:par>
                              <p:par>
                                <p:cTn id="140" presetID="19" presetClass="entr" presetSubtype="10" fill="hold" grpId="1" nodeType="withEffect">
                                  <p:stCondLst>
                                    <p:cond delay="0"/>
                                  </p:stCondLst>
                                  <p:childTnLst>
                                    <p:set>
                                      <p:cBhvr>
                                        <p:cTn id="141" dur="1" fill="hold">
                                          <p:stCondLst>
                                            <p:cond delay="0"/>
                                          </p:stCondLst>
                                        </p:cTn>
                                        <p:tgtEl>
                                          <p:spTgt spid="6"/>
                                        </p:tgtEl>
                                        <p:attrNameLst>
                                          <p:attrName>style.visibility</p:attrName>
                                        </p:attrNameLst>
                                      </p:cBhvr>
                                      <p:to>
                                        <p:strVal val="visible"/>
                                      </p:to>
                                    </p:set>
                                    <p:anim calcmode="lin" valueType="num">
                                      <p:cBhvr>
                                        <p:cTn id="142" dur="5000" fill="hold"/>
                                        <p:tgtEl>
                                          <p:spTgt spid="6"/>
                                        </p:tgtEl>
                                        <p:attrNameLst>
                                          <p:attrName>ppt_w</p:attrName>
                                        </p:attrNameLst>
                                      </p:cBhvr>
                                      <p:tavLst>
                                        <p:tav tm="0" fmla="#ppt_w*sin(2.5*pi*$)">
                                          <p:val>
                                            <p:fltVal val="0"/>
                                          </p:val>
                                        </p:tav>
                                        <p:tav tm="100000">
                                          <p:val>
                                            <p:fltVal val="1"/>
                                          </p:val>
                                        </p:tav>
                                      </p:tavLst>
                                    </p:anim>
                                    <p:anim calcmode="lin" valueType="num">
                                      <p:cBhvr>
                                        <p:cTn id="143" dur="5000" fill="hold"/>
                                        <p:tgtEl>
                                          <p:spTgt spid="6"/>
                                        </p:tgtEl>
                                        <p:attrNameLst>
                                          <p:attrName>ppt_h</p:attrName>
                                        </p:attrNameLst>
                                      </p:cBhvr>
                                      <p:tavLst>
                                        <p:tav tm="0">
                                          <p:val>
                                            <p:strVal val="#ppt_h"/>
                                          </p:val>
                                        </p:tav>
                                        <p:tav tm="100000">
                                          <p:val>
                                            <p:strVal val="#ppt_h"/>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8"/>
                                        </p:tgtEl>
                                        <p:attrNameLst>
                                          <p:attrName>style.visibility</p:attrName>
                                        </p:attrNameLst>
                                      </p:cBhvr>
                                      <p:to>
                                        <p:strVal val="visible"/>
                                      </p:to>
                                    </p:set>
                                    <p:anim calcmode="lin" valueType="num">
                                      <p:cBhvr>
                                        <p:cTn id="146" dur="5000" fill="hold"/>
                                        <p:tgtEl>
                                          <p:spTgt spid="8"/>
                                        </p:tgtEl>
                                        <p:attrNameLst>
                                          <p:attrName>ppt_w</p:attrName>
                                        </p:attrNameLst>
                                      </p:cBhvr>
                                      <p:tavLst>
                                        <p:tav tm="0" fmla="#ppt_w*sin(2.5*pi*$)">
                                          <p:val>
                                            <p:fltVal val="0"/>
                                          </p:val>
                                        </p:tav>
                                        <p:tav tm="100000">
                                          <p:val>
                                            <p:fltVal val="1"/>
                                          </p:val>
                                        </p:tav>
                                      </p:tavLst>
                                    </p:anim>
                                    <p:anim calcmode="lin" valueType="num">
                                      <p:cBhvr>
                                        <p:cTn id="147" dur="5000" fill="hold"/>
                                        <p:tgtEl>
                                          <p:spTgt spid="8"/>
                                        </p:tgtEl>
                                        <p:attrNameLst>
                                          <p:attrName>ppt_h</p:attrName>
                                        </p:attrNameLst>
                                      </p:cBhvr>
                                      <p:tavLst>
                                        <p:tav tm="0">
                                          <p:val>
                                            <p:strVal val="#ppt_h"/>
                                          </p:val>
                                        </p:tav>
                                        <p:tav tm="100000">
                                          <p:val>
                                            <p:strVal val="#ppt_h"/>
                                          </p:val>
                                        </p:tav>
                                      </p:tavLst>
                                    </p:anim>
                                  </p:childTnLst>
                                </p:cTn>
                              </p:par>
                              <p:par>
                                <p:cTn id="148" presetID="19" presetClass="entr" presetSubtype="10" fill="hold" grpId="1"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p:cTn id="150" dur="5000" fill="hold"/>
                                        <p:tgtEl>
                                          <p:spTgt spid="10"/>
                                        </p:tgtEl>
                                        <p:attrNameLst>
                                          <p:attrName>ppt_w</p:attrName>
                                        </p:attrNameLst>
                                      </p:cBhvr>
                                      <p:tavLst>
                                        <p:tav tm="0" fmla="#ppt_w*sin(2.5*pi*$)">
                                          <p:val>
                                            <p:fltVal val="0"/>
                                          </p:val>
                                        </p:tav>
                                        <p:tav tm="100000">
                                          <p:val>
                                            <p:fltVal val="1"/>
                                          </p:val>
                                        </p:tav>
                                      </p:tavLst>
                                    </p:anim>
                                    <p:anim calcmode="lin" valueType="num">
                                      <p:cBhvr>
                                        <p:cTn id="151" dur="5000" fill="hold"/>
                                        <p:tgtEl>
                                          <p:spTgt spid="10"/>
                                        </p:tgtEl>
                                        <p:attrNameLst>
                                          <p:attrName>ppt_h</p:attrName>
                                        </p:attrNameLst>
                                      </p:cBhvr>
                                      <p:tavLst>
                                        <p:tav tm="0">
                                          <p:val>
                                            <p:strVal val="#ppt_h"/>
                                          </p:val>
                                        </p:tav>
                                        <p:tav tm="100000">
                                          <p:val>
                                            <p:strVal val="#ppt_h"/>
                                          </p:val>
                                        </p:tav>
                                      </p:tavLst>
                                    </p:anim>
                                  </p:childTnLst>
                                </p:cTn>
                              </p:par>
                              <p:par>
                                <p:cTn id="152" presetID="19" presetClass="entr" presetSubtype="10" fill="hold" grpId="1" nodeType="withEffect">
                                  <p:stCondLst>
                                    <p:cond delay="0"/>
                                  </p:stCondLst>
                                  <p:childTnLst>
                                    <p:set>
                                      <p:cBhvr>
                                        <p:cTn id="153" dur="1" fill="hold">
                                          <p:stCondLst>
                                            <p:cond delay="0"/>
                                          </p:stCondLst>
                                        </p:cTn>
                                        <p:tgtEl>
                                          <p:spTgt spid="12"/>
                                        </p:tgtEl>
                                        <p:attrNameLst>
                                          <p:attrName>style.visibility</p:attrName>
                                        </p:attrNameLst>
                                      </p:cBhvr>
                                      <p:to>
                                        <p:strVal val="visible"/>
                                      </p:to>
                                    </p:set>
                                    <p:anim calcmode="lin" valueType="num">
                                      <p:cBhvr>
                                        <p:cTn id="154" dur="5000" fill="hold"/>
                                        <p:tgtEl>
                                          <p:spTgt spid="12"/>
                                        </p:tgtEl>
                                        <p:attrNameLst>
                                          <p:attrName>ppt_w</p:attrName>
                                        </p:attrNameLst>
                                      </p:cBhvr>
                                      <p:tavLst>
                                        <p:tav tm="0" fmla="#ppt_w*sin(2.5*pi*$)">
                                          <p:val>
                                            <p:fltVal val="0"/>
                                          </p:val>
                                        </p:tav>
                                        <p:tav tm="100000">
                                          <p:val>
                                            <p:fltVal val="1"/>
                                          </p:val>
                                        </p:tav>
                                      </p:tavLst>
                                    </p:anim>
                                    <p:anim calcmode="lin" valueType="num">
                                      <p:cBhvr>
                                        <p:cTn id="155" dur="5000" fill="hold"/>
                                        <p:tgtEl>
                                          <p:spTgt spid="12"/>
                                        </p:tgtEl>
                                        <p:attrNameLst>
                                          <p:attrName>ppt_h</p:attrName>
                                        </p:attrNameLst>
                                      </p:cBhvr>
                                      <p:tavLst>
                                        <p:tav tm="0">
                                          <p:val>
                                            <p:strVal val="#ppt_h"/>
                                          </p:val>
                                        </p:tav>
                                        <p:tav tm="100000">
                                          <p:val>
                                            <p:strVal val="#ppt_h"/>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14"/>
                                        </p:tgtEl>
                                        <p:attrNameLst>
                                          <p:attrName>style.visibility</p:attrName>
                                        </p:attrNameLst>
                                      </p:cBhvr>
                                      <p:to>
                                        <p:strVal val="visible"/>
                                      </p:to>
                                    </p:set>
                                    <p:anim calcmode="lin" valueType="num">
                                      <p:cBhvr>
                                        <p:cTn id="158" dur="5000" fill="hold"/>
                                        <p:tgtEl>
                                          <p:spTgt spid="14"/>
                                        </p:tgtEl>
                                        <p:attrNameLst>
                                          <p:attrName>ppt_w</p:attrName>
                                        </p:attrNameLst>
                                      </p:cBhvr>
                                      <p:tavLst>
                                        <p:tav tm="0" fmla="#ppt_w*sin(2.5*pi*$)">
                                          <p:val>
                                            <p:fltVal val="0"/>
                                          </p:val>
                                        </p:tav>
                                        <p:tav tm="100000">
                                          <p:val>
                                            <p:fltVal val="1"/>
                                          </p:val>
                                        </p:tav>
                                      </p:tavLst>
                                    </p:anim>
                                    <p:anim calcmode="lin" valueType="num">
                                      <p:cBhvr>
                                        <p:cTn id="159" dur="5000" fill="hold"/>
                                        <p:tgtEl>
                                          <p:spTgt spid="14"/>
                                        </p:tgtEl>
                                        <p:attrNameLst>
                                          <p:attrName>ppt_h</p:attrName>
                                        </p:attrNameLst>
                                      </p:cBhvr>
                                      <p:tavLst>
                                        <p:tav tm="0">
                                          <p:val>
                                            <p:strVal val="#ppt_h"/>
                                          </p:val>
                                        </p:tav>
                                        <p:tav tm="100000">
                                          <p:val>
                                            <p:strVal val="#ppt_h"/>
                                          </p:val>
                                        </p:tav>
                                      </p:tavLst>
                                    </p:anim>
                                  </p:childTnLst>
                                </p:cTn>
                              </p:par>
                              <p:par>
                                <p:cTn id="160" presetID="19" presetClass="entr" presetSubtype="10" fill="hold" grpId="1" nodeType="withEffect">
                                  <p:stCondLst>
                                    <p:cond delay="0"/>
                                  </p:stCondLst>
                                  <p:childTnLst>
                                    <p:set>
                                      <p:cBhvr>
                                        <p:cTn id="161" dur="1" fill="hold">
                                          <p:stCondLst>
                                            <p:cond delay="0"/>
                                          </p:stCondLst>
                                        </p:cTn>
                                        <p:tgtEl>
                                          <p:spTgt spid="16"/>
                                        </p:tgtEl>
                                        <p:attrNameLst>
                                          <p:attrName>style.visibility</p:attrName>
                                        </p:attrNameLst>
                                      </p:cBhvr>
                                      <p:to>
                                        <p:strVal val="visible"/>
                                      </p:to>
                                    </p:set>
                                    <p:anim calcmode="lin" valueType="num">
                                      <p:cBhvr>
                                        <p:cTn id="162" dur="5000" fill="hold"/>
                                        <p:tgtEl>
                                          <p:spTgt spid="16"/>
                                        </p:tgtEl>
                                        <p:attrNameLst>
                                          <p:attrName>ppt_w</p:attrName>
                                        </p:attrNameLst>
                                      </p:cBhvr>
                                      <p:tavLst>
                                        <p:tav tm="0" fmla="#ppt_w*sin(2.5*pi*$)">
                                          <p:val>
                                            <p:fltVal val="0"/>
                                          </p:val>
                                        </p:tav>
                                        <p:tav tm="100000">
                                          <p:val>
                                            <p:fltVal val="1"/>
                                          </p:val>
                                        </p:tav>
                                      </p:tavLst>
                                    </p:anim>
                                    <p:anim calcmode="lin" valueType="num">
                                      <p:cBhvr>
                                        <p:cTn id="163" dur="5000" fill="hold"/>
                                        <p:tgtEl>
                                          <p:spTgt spid="16"/>
                                        </p:tgtEl>
                                        <p:attrNameLst>
                                          <p:attrName>ppt_h</p:attrName>
                                        </p:attrNameLst>
                                      </p:cBhvr>
                                      <p:tavLst>
                                        <p:tav tm="0">
                                          <p:val>
                                            <p:strVal val="#ppt_h"/>
                                          </p:val>
                                        </p:tav>
                                        <p:tav tm="100000">
                                          <p:val>
                                            <p:strVal val="#ppt_h"/>
                                          </p:val>
                                        </p:tav>
                                      </p:tavLst>
                                    </p:anim>
                                  </p:childTnLst>
                                </p:cTn>
                              </p:par>
                              <p:par>
                                <p:cTn id="164" presetID="19" presetClass="entr" presetSubtype="10" fill="hold" grpId="1" nodeType="withEffect">
                                  <p:stCondLst>
                                    <p:cond delay="0"/>
                                  </p:stCondLst>
                                  <p:childTnLst>
                                    <p:set>
                                      <p:cBhvr>
                                        <p:cTn id="165" dur="1" fill="hold">
                                          <p:stCondLst>
                                            <p:cond delay="0"/>
                                          </p:stCondLst>
                                        </p:cTn>
                                        <p:tgtEl>
                                          <p:spTgt spid="18"/>
                                        </p:tgtEl>
                                        <p:attrNameLst>
                                          <p:attrName>style.visibility</p:attrName>
                                        </p:attrNameLst>
                                      </p:cBhvr>
                                      <p:to>
                                        <p:strVal val="visible"/>
                                      </p:to>
                                    </p:set>
                                    <p:anim calcmode="lin" valueType="num">
                                      <p:cBhvr>
                                        <p:cTn id="166" dur="5000" fill="hold"/>
                                        <p:tgtEl>
                                          <p:spTgt spid="18"/>
                                        </p:tgtEl>
                                        <p:attrNameLst>
                                          <p:attrName>ppt_w</p:attrName>
                                        </p:attrNameLst>
                                      </p:cBhvr>
                                      <p:tavLst>
                                        <p:tav tm="0" fmla="#ppt_w*sin(2.5*pi*$)">
                                          <p:val>
                                            <p:fltVal val="0"/>
                                          </p:val>
                                        </p:tav>
                                        <p:tav tm="100000">
                                          <p:val>
                                            <p:fltVal val="1"/>
                                          </p:val>
                                        </p:tav>
                                      </p:tavLst>
                                    </p:anim>
                                    <p:anim calcmode="lin" valueType="num">
                                      <p:cBhvr>
                                        <p:cTn id="167" dur="5000" fill="hold"/>
                                        <p:tgtEl>
                                          <p:spTgt spid="18"/>
                                        </p:tgtEl>
                                        <p:attrNameLst>
                                          <p:attrName>ppt_h</p:attrName>
                                        </p:attrNameLst>
                                      </p:cBhvr>
                                      <p:tavLst>
                                        <p:tav tm="0">
                                          <p:val>
                                            <p:strVal val="#ppt_h"/>
                                          </p:val>
                                        </p:tav>
                                        <p:tav tm="100000">
                                          <p:val>
                                            <p:strVal val="#ppt_h"/>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20"/>
                                        </p:tgtEl>
                                        <p:attrNameLst>
                                          <p:attrName>style.visibility</p:attrName>
                                        </p:attrNameLst>
                                      </p:cBhvr>
                                      <p:to>
                                        <p:strVal val="visible"/>
                                      </p:to>
                                    </p:set>
                                    <p:anim calcmode="lin" valueType="num">
                                      <p:cBhvr>
                                        <p:cTn id="170" dur="5000" fill="hold"/>
                                        <p:tgtEl>
                                          <p:spTgt spid="20"/>
                                        </p:tgtEl>
                                        <p:attrNameLst>
                                          <p:attrName>ppt_w</p:attrName>
                                        </p:attrNameLst>
                                      </p:cBhvr>
                                      <p:tavLst>
                                        <p:tav tm="0" fmla="#ppt_w*sin(2.5*pi*$)">
                                          <p:val>
                                            <p:fltVal val="0"/>
                                          </p:val>
                                        </p:tav>
                                        <p:tav tm="100000">
                                          <p:val>
                                            <p:fltVal val="1"/>
                                          </p:val>
                                        </p:tav>
                                      </p:tavLst>
                                    </p:anim>
                                    <p:anim calcmode="lin" valueType="num">
                                      <p:cBhvr>
                                        <p:cTn id="171" dur="5000" fill="hold"/>
                                        <p:tgtEl>
                                          <p:spTgt spid="20"/>
                                        </p:tgtEl>
                                        <p:attrNameLst>
                                          <p:attrName>ppt_h</p:attrName>
                                        </p:attrNameLst>
                                      </p:cBhvr>
                                      <p:tavLst>
                                        <p:tav tm="0">
                                          <p:val>
                                            <p:strVal val="#ppt_h"/>
                                          </p:val>
                                        </p:tav>
                                        <p:tav tm="100000">
                                          <p:val>
                                            <p:strVal val="#ppt_h"/>
                                          </p:val>
                                        </p:tav>
                                      </p:tavLst>
                                    </p:anim>
                                  </p:childTnLst>
                                </p:cTn>
                              </p:par>
                              <p:par>
                                <p:cTn id="172" presetID="19" presetClass="entr" presetSubtype="10" fill="hold" grpId="1" nodeType="withEffect">
                                  <p:stCondLst>
                                    <p:cond delay="0"/>
                                  </p:stCondLst>
                                  <p:childTnLst>
                                    <p:set>
                                      <p:cBhvr>
                                        <p:cTn id="173" dur="1" fill="hold">
                                          <p:stCondLst>
                                            <p:cond delay="0"/>
                                          </p:stCondLst>
                                        </p:cTn>
                                        <p:tgtEl>
                                          <p:spTgt spid="22"/>
                                        </p:tgtEl>
                                        <p:attrNameLst>
                                          <p:attrName>style.visibility</p:attrName>
                                        </p:attrNameLst>
                                      </p:cBhvr>
                                      <p:to>
                                        <p:strVal val="visible"/>
                                      </p:to>
                                    </p:set>
                                    <p:anim calcmode="lin" valueType="num">
                                      <p:cBhvr>
                                        <p:cTn id="174" dur="5000" fill="hold"/>
                                        <p:tgtEl>
                                          <p:spTgt spid="22"/>
                                        </p:tgtEl>
                                        <p:attrNameLst>
                                          <p:attrName>ppt_w</p:attrName>
                                        </p:attrNameLst>
                                      </p:cBhvr>
                                      <p:tavLst>
                                        <p:tav tm="0" fmla="#ppt_w*sin(2.5*pi*$)">
                                          <p:val>
                                            <p:fltVal val="0"/>
                                          </p:val>
                                        </p:tav>
                                        <p:tav tm="100000">
                                          <p:val>
                                            <p:fltVal val="1"/>
                                          </p:val>
                                        </p:tav>
                                      </p:tavLst>
                                    </p:anim>
                                    <p:anim calcmode="lin" valueType="num">
                                      <p:cBhvr>
                                        <p:cTn id="175" dur="5000" fill="hold"/>
                                        <p:tgtEl>
                                          <p:spTgt spid="22"/>
                                        </p:tgtEl>
                                        <p:attrNameLst>
                                          <p:attrName>ppt_h</p:attrName>
                                        </p:attrNameLst>
                                      </p:cBhvr>
                                      <p:tavLst>
                                        <p:tav tm="0">
                                          <p:val>
                                            <p:strVal val="#ppt_h"/>
                                          </p:val>
                                        </p:tav>
                                        <p:tav tm="100000">
                                          <p:val>
                                            <p:strVal val="#ppt_h"/>
                                          </p:val>
                                        </p:tav>
                                      </p:tavLst>
                                    </p:anim>
                                  </p:childTnLst>
                                </p:cTn>
                              </p:par>
                              <p:par>
                                <p:cTn id="176" presetID="19" presetClass="entr" presetSubtype="10" fill="hold" grpId="1" nodeType="withEffect">
                                  <p:stCondLst>
                                    <p:cond delay="0"/>
                                  </p:stCondLst>
                                  <p:childTnLst>
                                    <p:set>
                                      <p:cBhvr>
                                        <p:cTn id="177" dur="1" fill="hold">
                                          <p:stCondLst>
                                            <p:cond delay="0"/>
                                          </p:stCondLst>
                                        </p:cTn>
                                        <p:tgtEl>
                                          <p:spTgt spid="24"/>
                                        </p:tgtEl>
                                        <p:attrNameLst>
                                          <p:attrName>style.visibility</p:attrName>
                                        </p:attrNameLst>
                                      </p:cBhvr>
                                      <p:to>
                                        <p:strVal val="visible"/>
                                      </p:to>
                                    </p:set>
                                    <p:anim calcmode="lin" valueType="num">
                                      <p:cBhvr>
                                        <p:cTn id="178" dur="5000" fill="hold"/>
                                        <p:tgtEl>
                                          <p:spTgt spid="24"/>
                                        </p:tgtEl>
                                        <p:attrNameLst>
                                          <p:attrName>ppt_w</p:attrName>
                                        </p:attrNameLst>
                                      </p:cBhvr>
                                      <p:tavLst>
                                        <p:tav tm="0" fmla="#ppt_w*sin(2.5*pi*$)">
                                          <p:val>
                                            <p:fltVal val="0"/>
                                          </p:val>
                                        </p:tav>
                                        <p:tav tm="100000">
                                          <p:val>
                                            <p:fltVal val="1"/>
                                          </p:val>
                                        </p:tav>
                                      </p:tavLst>
                                    </p:anim>
                                    <p:anim calcmode="lin" valueType="num">
                                      <p:cBhvr>
                                        <p:cTn id="179" dur="5000" fill="hold"/>
                                        <p:tgtEl>
                                          <p:spTgt spid="24"/>
                                        </p:tgtEl>
                                        <p:attrNameLst>
                                          <p:attrName>ppt_h</p:attrName>
                                        </p:attrNameLst>
                                      </p:cBhvr>
                                      <p:tavLst>
                                        <p:tav tm="0">
                                          <p:val>
                                            <p:strVal val="#ppt_h"/>
                                          </p:val>
                                        </p:tav>
                                        <p:tav tm="100000">
                                          <p:val>
                                            <p:strVal val="#ppt_h"/>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6"/>
                                        </p:tgtEl>
                                        <p:attrNameLst>
                                          <p:attrName>style.visibility</p:attrName>
                                        </p:attrNameLst>
                                      </p:cBhvr>
                                      <p:to>
                                        <p:strVal val="visible"/>
                                      </p:to>
                                    </p:set>
                                    <p:anim calcmode="lin" valueType="num">
                                      <p:cBhvr>
                                        <p:cTn id="182" dur="5000" fill="hold"/>
                                        <p:tgtEl>
                                          <p:spTgt spid="26"/>
                                        </p:tgtEl>
                                        <p:attrNameLst>
                                          <p:attrName>ppt_w</p:attrName>
                                        </p:attrNameLst>
                                      </p:cBhvr>
                                      <p:tavLst>
                                        <p:tav tm="0" fmla="#ppt_w*sin(2.5*pi*$)">
                                          <p:val>
                                            <p:fltVal val="0"/>
                                          </p:val>
                                        </p:tav>
                                        <p:tav tm="100000">
                                          <p:val>
                                            <p:fltVal val="1"/>
                                          </p:val>
                                        </p:tav>
                                      </p:tavLst>
                                    </p:anim>
                                    <p:anim calcmode="lin" valueType="num">
                                      <p:cBhvr>
                                        <p:cTn id="183" dur="5000" fill="hold"/>
                                        <p:tgtEl>
                                          <p:spTgt spid="26"/>
                                        </p:tgtEl>
                                        <p:attrNameLst>
                                          <p:attrName>ppt_h</p:attrName>
                                        </p:attrNameLst>
                                      </p:cBhvr>
                                      <p:tavLst>
                                        <p:tav tm="0">
                                          <p:val>
                                            <p:strVal val="#ppt_h"/>
                                          </p:val>
                                        </p:tav>
                                        <p:tav tm="100000">
                                          <p:val>
                                            <p:strVal val="#ppt_h"/>
                                          </p:val>
                                        </p:tav>
                                      </p:tavLst>
                                    </p:anim>
                                  </p:childTnLst>
                                </p:cTn>
                              </p:par>
                              <p:par>
                                <p:cTn id="184" presetID="19" presetClass="exit" presetSubtype="10" fill="hold" grpId="2" nodeType="withEffect">
                                  <p:stCondLst>
                                    <p:cond delay="0"/>
                                  </p:stCondLst>
                                  <p:childTnLst>
                                    <p:anim calcmode="lin" valueType="num">
                                      <p:cBhvr>
                                        <p:cTn id="185" dur="5000"/>
                                        <p:tgtEl>
                                          <p:spTgt spid="5"/>
                                        </p:tgtEl>
                                        <p:attrNameLst>
                                          <p:attrName>ppt_h</p:attrName>
                                        </p:attrNameLst>
                                      </p:cBhvr>
                                      <p:tavLst>
                                        <p:tav tm="0">
                                          <p:val>
                                            <p:strVal val="ppt_h"/>
                                          </p:val>
                                        </p:tav>
                                        <p:tav tm="100000">
                                          <p:val>
                                            <p:strVal val="ppt_h"/>
                                          </p:val>
                                        </p:tav>
                                      </p:tavLst>
                                    </p:anim>
                                    <p:anim calcmode="lin" valueType="num">
                                      <p:cBhvr>
                                        <p:cTn id="186"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7" dur="1" fill="hold">
                                          <p:stCondLst>
                                            <p:cond delay="4999"/>
                                          </p:stCondLst>
                                        </p:cTn>
                                        <p:tgtEl>
                                          <p:spTgt spid="5"/>
                                        </p:tgtEl>
                                        <p:attrNameLst>
                                          <p:attrName>style.visibility</p:attrName>
                                        </p:attrNameLst>
                                      </p:cBhvr>
                                      <p:to>
                                        <p:strVal val="hidden"/>
                                      </p:to>
                                    </p:set>
                                  </p:childTnLst>
                                </p:cTn>
                              </p:par>
                              <p:par>
                                <p:cTn id="188" presetID="19" presetClass="exit" presetSubtype="10" fill="hold" grpId="2" nodeType="withEffect">
                                  <p:stCondLst>
                                    <p:cond delay="0"/>
                                  </p:stCondLst>
                                  <p:childTnLst>
                                    <p:anim calcmode="lin" valueType="num">
                                      <p:cBhvr>
                                        <p:cTn id="189" dur="5000"/>
                                        <p:tgtEl>
                                          <p:spTgt spid="6"/>
                                        </p:tgtEl>
                                        <p:attrNameLst>
                                          <p:attrName>ppt_h</p:attrName>
                                        </p:attrNameLst>
                                      </p:cBhvr>
                                      <p:tavLst>
                                        <p:tav tm="0">
                                          <p:val>
                                            <p:strVal val="ppt_h"/>
                                          </p:val>
                                        </p:tav>
                                        <p:tav tm="100000">
                                          <p:val>
                                            <p:strVal val="ppt_h"/>
                                          </p:val>
                                        </p:tav>
                                      </p:tavLst>
                                    </p:anim>
                                    <p:anim calcmode="lin" valueType="num">
                                      <p:cBhvr>
                                        <p:cTn id="190"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1" dur="1" fill="hold">
                                          <p:stCondLst>
                                            <p:cond delay="4999"/>
                                          </p:stCondLst>
                                        </p:cTn>
                                        <p:tgtEl>
                                          <p:spTgt spid="6"/>
                                        </p:tgtEl>
                                        <p:attrNameLst>
                                          <p:attrName>style.visibility</p:attrName>
                                        </p:attrNameLst>
                                      </p:cBhvr>
                                      <p:to>
                                        <p:strVal val="hidden"/>
                                      </p:to>
                                    </p:set>
                                  </p:childTnLst>
                                </p:cTn>
                              </p:par>
                              <p:par>
                                <p:cTn id="192" presetID="19" presetClass="exit" presetSubtype="10" fill="hold" grpId="2" nodeType="withEffect">
                                  <p:stCondLst>
                                    <p:cond delay="0"/>
                                  </p:stCondLst>
                                  <p:childTnLst>
                                    <p:anim calcmode="lin" valueType="num">
                                      <p:cBhvr>
                                        <p:cTn id="193" dur="5000"/>
                                        <p:tgtEl>
                                          <p:spTgt spid="7"/>
                                        </p:tgtEl>
                                        <p:attrNameLst>
                                          <p:attrName>ppt_h</p:attrName>
                                        </p:attrNameLst>
                                      </p:cBhvr>
                                      <p:tavLst>
                                        <p:tav tm="0">
                                          <p:val>
                                            <p:strVal val="ppt_h"/>
                                          </p:val>
                                        </p:tav>
                                        <p:tav tm="100000">
                                          <p:val>
                                            <p:strVal val="ppt_h"/>
                                          </p:val>
                                        </p:tav>
                                      </p:tavLst>
                                    </p:anim>
                                    <p:anim calcmode="lin" valueType="num">
                                      <p:cBhvr>
                                        <p:cTn id="194"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5" dur="1" fill="hold">
                                          <p:stCondLst>
                                            <p:cond delay="4999"/>
                                          </p:stCondLst>
                                        </p:cTn>
                                        <p:tgtEl>
                                          <p:spTgt spid="7"/>
                                        </p:tgtEl>
                                        <p:attrNameLst>
                                          <p:attrName>style.visibility</p:attrName>
                                        </p:attrNameLst>
                                      </p:cBhvr>
                                      <p:to>
                                        <p:strVal val="hidden"/>
                                      </p:to>
                                    </p:set>
                                  </p:childTnLst>
                                </p:cTn>
                              </p:par>
                              <p:par>
                                <p:cTn id="196" presetID="19" presetClass="exit" presetSubtype="10" fill="hold" grpId="2" nodeType="withEffect">
                                  <p:stCondLst>
                                    <p:cond delay="0"/>
                                  </p:stCondLst>
                                  <p:childTnLst>
                                    <p:anim calcmode="lin" valueType="num">
                                      <p:cBhvr>
                                        <p:cTn id="197" dur="5000"/>
                                        <p:tgtEl>
                                          <p:spTgt spid="8"/>
                                        </p:tgtEl>
                                        <p:attrNameLst>
                                          <p:attrName>ppt_h</p:attrName>
                                        </p:attrNameLst>
                                      </p:cBhvr>
                                      <p:tavLst>
                                        <p:tav tm="0">
                                          <p:val>
                                            <p:strVal val="ppt_h"/>
                                          </p:val>
                                        </p:tav>
                                        <p:tav tm="100000">
                                          <p:val>
                                            <p:strVal val="ppt_h"/>
                                          </p:val>
                                        </p:tav>
                                      </p:tavLst>
                                    </p:anim>
                                    <p:anim calcmode="lin" valueType="num">
                                      <p:cBhvr>
                                        <p:cTn id="198"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9" dur="1" fill="hold">
                                          <p:stCondLst>
                                            <p:cond delay="4999"/>
                                          </p:stCondLst>
                                        </p:cTn>
                                        <p:tgtEl>
                                          <p:spTgt spid="8"/>
                                        </p:tgtEl>
                                        <p:attrNameLst>
                                          <p:attrName>style.visibility</p:attrName>
                                        </p:attrNameLst>
                                      </p:cBhvr>
                                      <p:to>
                                        <p:strVal val="hidden"/>
                                      </p:to>
                                    </p:set>
                                  </p:childTnLst>
                                </p:cTn>
                              </p:par>
                              <p:par>
                                <p:cTn id="200" presetID="19" presetClass="exit" presetSubtype="10" fill="hold" grpId="2" nodeType="withEffect">
                                  <p:stCondLst>
                                    <p:cond delay="0"/>
                                  </p:stCondLst>
                                  <p:childTnLst>
                                    <p:anim calcmode="lin" valueType="num">
                                      <p:cBhvr>
                                        <p:cTn id="201" dur="5000"/>
                                        <p:tgtEl>
                                          <p:spTgt spid="9"/>
                                        </p:tgtEl>
                                        <p:attrNameLst>
                                          <p:attrName>ppt_h</p:attrName>
                                        </p:attrNameLst>
                                      </p:cBhvr>
                                      <p:tavLst>
                                        <p:tav tm="0">
                                          <p:val>
                                            <p:strVal val="ppt_h"/>
                                          </p:val>
                                        </p:tav>
                                        <p:tav tm="100000">
                                          <p:val>
                                            <p:strVal val="ppt_h"/>
                                          </p:val>
                                        </p:tav>
                                      </p:tavLst>
                                    </p:anim>
                                    <p:anim calcmode="lin" valueType="num">
                                      <p:cBhvr>
                                        <p:cTn id="202"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3" dur="1" fill="hold">
                                          <p:stCondLst>
                                            <p:cond delay="4999"/>
                                          </p:stCondLst>
                                        </p:cTn>
                                        <p:tgtEl>
                                          <p:spTgt spid="9"/>
                                        </p:tgtEl>
                                        <p:attrNameLst>
                                          <p:attrName>style.visibility</p:attrName>
                                        </p:attrNameLst>
                                      </p:cBhvr>
                                      <p:to>
                                        <p:strVal val="hidden"/>
                                      </p:to>
                                    </p:set>
                                  </p:childTnLst>
                                </p:cTn>
                              </p:par>
                              <p:par>
                                <p:cTn id="204" presetID="19" presetClass="exit" presetSubtype="10" fill="hold" grpId="2" nodeType="withEffect">
                                  <p:stCondLst>
                                    <p:cond delay="0"/>
                                  </p:stCondLst>
                                  <p:childTnLst>
                                    <p:anim calcmode="lin" valueType="num">
                                      <p:cBhvr>
                                        <p:cTn id="205" dur="5000"/>
                                        <p:tgtEl>
                                          <p:spTgt spid="10"/>
                                        </p:tgtEl>
                                        <p:attrNameLst>
                                          <p:attrName>ppt_h</p:attrName>
                                        </p:attrNameLst>
                                      </p:cBhvr>
                                      <p:tavLst>
                                        <p:tav tm="0">
                                          <p:val>
                                            <p:strVal val="ppt_h"/>
                                          </p:val>
                                        </p:tav>
                                        <p:tav tm="100000">
                                          <p:val>
                                            <p:strVal val="ppt_h"/>
                                          </p:val>
                                        </p:tav>
                                      </p:tavLst>
                                    </p:anim>
                                    <p:anim calcmode="lin" valueType="num">
                                      <p:cBhvr>
                                        <p:cTn id="206"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7" dur="1" fill="hold">
                                          <p:stCondLst>
                                            <p:cond delay="4999"/>
                                          </p:stCondLst>
                                        </p:cTn>
                                        <p:tgtEl>
                                          <p:spTgt spid="10"/>
                                        </p:tgtEl>
                                        <p:attrNameLst>
                                          <p:attrName>style.visibility</p:attrName>
                                        </p:attrNameLst>
                                      </p:cBhvr>
                                      <p:to>
                                        <p:strVal val="hidden"/>
                                      </p:to>
                                    </p:set>
                                  </p:childTnLst>
                                </p:cTn>
                              </p:par>
                              <p:par>
                                <p:cTn id="208" presetID="19" presetClass="exit" presetSubtype="10" fill="hold" grpId="2" nodeType="withEffect">
                                  <p:stCondLst>
                                    <p:cond delay="0"/>
                                  </p:stCondLst>
                                  <p:childTnLst>
                                    <p:anim calcmode="lin" valueType="num">
                                      <p:cBhvr>
                                        <p:cTn id="209" dur="5000"/>
                                        <p:tgtEl>
                                          <p:spTgt spid="11"/>
                                        </p:tgtEl>
                                        <p:attrNameLst>
                                          <p:attrName>ppt_h</p:attrName>
                                        </p:attrNameLst>
                                      </p:cBhvr>
                                      <p:tavLst>
                                        <p:tav tm="0">
                                          <p:val>
                                            <p:strVal val="ppt_h"/>
                                          </p:val>
                                        </p:tav>
                                        <p:tav tm="100000">
                                          <p:val>
                                            <p:strVal val="ppt_h"/>
                                          </p:val>
                                        </p:tav>
                                      </p:tavLst>
                                    </p:anim>
                                    <p:anim calcmode="lin" valueType="num">
                                      <p:cBhvr>
                                        <p:cTn id="210"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1" dur="1" fill="hold">
                                          <p:stCondLst>
                                            <p:cond delay="4999"/>
                                          </p:stCondLst>
                                        </p:cTn>
                                        <p:tgtEl>
                                          <p:spTgt spid="11"/>
                                        </p:tgtEl>
                                        <p:attrNameLst>
                                          <p:attrName>style.visibility</p:attrName>
                                        </p:attrNameLst>
                                      </p:cBhvr>
                                      <p:to>
                                        <p:strVal val="hidden"/>
                                      </p:to>
                                    </p:set>
                                  </p:childTnLst>
                                </p:cTn>
                              </p:par>
                              <p:par>
                                <p:cTn id="212" presetID="19" presetClass="exit" presetSubtype="10" fill="hold" grpId="2" nodeType="withEffect">
                                  <p:stCondLst>
                                    <p:cond delay="0"/>
                                  </p:stCondLst>
                                  <p:childTnLst>
                                    <p:anim calcmode="lin" valueType="num">
                                      <p:cBhvr>
                                        <p:cTn id="213" dur="5000"/>
                                        <p:tgtEl>
                                          <p:spTgt spid="12"/>
                                        </p:tgtEl>
                                        <p:attrNameLst>
                                          <p:attrName>ppt_h</p:attrName>
                                        </p:attrNameLst>
                                      </p:cBhvr>
                                      <p:tavLst>
                                        <p:tav tm="0">
                                          <p:val>
                                            <p:strVal val="ppt_h"/>
                                          </p:val>
                                        </p:tav>
                                        <p:tav tm="100000">
                                          <p:val>
                                            <p:strVal val="ppt_h"/>
                                          </p:val>
                                        </p:tav>
                                      </p:tavLst>
                                    </p:anim>
                                    <p:anim calcmode="lin" valueType="num">
                                      <p:cBhvr>
                                        <p:cTn id="214"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5" dur="1" fill="hold">
                                          <p:stCondLst>
                                            <p:cond delay="4999"/>
                                          </p:stCondLst>
                                        </p:cTn>
                                        <p:tgtEl>
                                          <p:spTgt spid="12"/>
                                        </p:tgtEl>
                                        <p:attrNameLst>
                                          <p:attrName>style.visibility</p:attrName>
                                        </p:attrNameLst>
                                      </p:cBhvr>
                                      <p:to>
                                        <p:strVal val="hidden"/>
                                      </p:to>
                                    </p:set>
                                  </p:childTnLst>
                                </p:cTn>
                              </p:par>
                              <p:par>
                                <p:cTn id="216" presetID="19" presetClass="exit" presetSubtype="10" fill="hold" grpId="2" nodeType="withEffect">
                                  <p:stCondLst>
                                    <p:cond delay="0"/>
                                  </p:stCondLst>
                                  <p:childTnLst>
                                    <p:anim calcmode="lin" valueType="num">
                                      <p:cBhvr>
                                        <p:cTn id="217" dur="5000"/>
                                        <p:tgtEl>
                                          <p:spTgt spid="13"/>
                                        </p:tgtEl>
                                        <p:attrNameLst>
                                          <p:attrName>ppt_h</p:attrName>
                                        </p:attrNameLst>
                                      </p:cBhvr>
                                      <p:tavLst>
                                        <p:tav tm="0">
                                          <p:val>
                                            <p:strVal val="ppt_h"/>
                                          </p:val>
                                        </p:tav>
                                        <p:tav tm="100000">
                                          <p:val>
                                            <p:strVal val="ppt_h"/>
                                          </p:val>
                                        </p:tav>
                                      </p:tavLst>
                                    </p:anim>
                                    <p:anim calcmode="lin" valueType="num">
                                      <p:cBhvr>
                                        <p:cTn id="218"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4999"/>
                                          </p:stCondLst>
                                        </p:cTn>
                                        <p:tgtEl>
                                          <p:spTgt spid="13"/>
                                        </p:tgtEl>
                                        <p:attrNameLst>
                                          <p:attrName>style.visibility</p:attrName>
                                        </p:attrNameLst>
                                      </p:cBhvr>
                                      <p:to>
                                        <p:strVal val="hidden"/>
                                      </p:to>
                                    </p:set>
                                  </p:childTnLst>
                                </p:cTn>
                              </p:par>
                              <p:par>
                                <p:cTn id="220" presetID="19" presetClass="exit" presetSubtype="10" fill="hold" grpId="2" nodeType="withEffect">
                                  <p:stCondLst>
                                    <p:cond delay="0"/>
                                  </p:stCondLst>
                                  <p:childTnLst>
                                    <p:anim calcmode="lin" valueType="num">
                                      <p:cBhvr>
                                        <p:cTn id="221" dur="5000"/>
                                        <p:tgtEl>
                                          <p:spTgt spid="14"/>
                                        </p:tgtEl>
                                        <p:attrNameLst>
                                          <p:attrName>ppt_h</p:attrName>
                                        </p:attrNameLst>
                                      </p:cBhvr>
                                      <p:tavLst>
                                        <p:tav tm="0">
                                          <p:val>
                                            <p:strVal val="ppt_h"/>
                                          </p:val>
                                        </p:tav>
                                        <p:tav tm="100000">
                                          <p:val>
                                            <p:strVal val="ppt_h"/>
                                          </p:val>
                                        </p:tav>
                                      </p:tavLst>
                                    </p:anim>
                                    <p:anim calcmode="lin" valueType="num">
                                      <p:cBhvr>
                                        <p:cTn id="222"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3" dur="1" fill="hold">
                                          <p:stCondLst>
                                            <p:cond delay="4999"/>
                                          </p:stCondLst>
                                        </p:cTn>
                                        <p:tgtEl>
                                          <p:spTgt spid="14"/>
                                        </p:tgtEl>
                                        <p:attrNameLst>
                                          <p:attrName>style.visibility</p:attrName>
                                        </p:attrNameLst>
                                      </p:cBhvr>
                                      <p:to>
                                        <p:strVal val="hidden"/>
                                      </p:to>
                                    </p:set>
                                  </p:childTnLst>
                                </p:cTn>
                              </p:par>
                              <p:par>
                                <p:cTn id="224" presetID="19" presetClass="exit" presetSubtype="10" fill="hold" grpId="2" nodeType="withEffect">
                                  <p:stCondLst>
                                    <p:cond delay="0"/>
                                  </p:stCondLst>
                                  <p:childTnLst>
                                    <p:anim calcmode="lin" valueType="num">
                                      <p:cBhvr>
                                        <p:cTn id="225" dur="5000"/>
                                        <p:tgtEl>
                                          <p:spTgt spid="15"/>
                                        </p:tgtEl>
                                        <p:attrNameLst>
                                          <p:attrName>ppt_h</p:attrName>
                                        </p:attrNameLst>
                                      </p:cBhvr>
                                      <p:tavLst>
                                        <p:tav tm="0">
                                          <p:val>
                                            <p:strVal val="ppt_h"/>
                                          </p:val>
                                        </p:tav>
                                        <p:tav tm="100000">
                                          <p:val>
                                            <p:strVal val="ppt_h"/>
                                          </p:val>
                                        </p:tav>
                                      </p:tavLst>
                                    </p:anim>
                                    <p:anim calcmode="lin" valueType="num">
                                      <p:cBhvr>
                                        <p:cTn id="226"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7" dur="1" fill="hold">
                                          <p:stCondLst>
                                            <p:cond delay="4999"/>
                                          </p:stCondLst>
                                        </p:cTn>
                                        <p:tgtEl>
                                          <p:spTgt spid="15"/>
                                        </p:tgtEl>
                                        <p:attrNameLst>
                                          <p:attrName>style.visibility</p:attrName>
                                        </p:attrNameLst>
                                      </p:cBhvr>
                                      <p:to>
                                        <p:strVal val="hidden"/>
                                      </p:to>
                                    </p:set>
                                  </p:childTnLst>
                                </p:cTn>
                              </p:par>
                              <p:par>
                                <p:cTn id="228" presetID="19" presetClass="exit" presetSubtype="10" fill="hold" grpId="2" nodeType="withEffect">
                                  <p:stCondLst>
                                    <p:cond delay="0"/>
                                  </p:stCondLst>
                                  <p:childTnLst>
                                    <p:anim calcmode="lin" valueType="num">
                                      <p:cBhvr>
                                        <p:cTn id="229" dur="5000"/>
                                        <p:tgtEl>
                                          <p:spTgt spid="16"/>
                                        </p:tgtEl>
                                        <p:attrNameLst>
                                          <p:attrName>ppt_h</p:attrName>
                                        </p:attrNameLst>
                                      </p:cBhvr>
                                      <p:tavLst>
                                        <p:tav tm="0">
                                          <p:val>
                                            <p:strVal val="ppt_h"/>
                                          </p:val>
                                        </p:tav>
                                        <p:tav tm="100000">
                                          <p:val>
                                            <p:strVal val="ppt_h"/>
                                          </p:val>
                                        </p:tav>
                                      </p:tavLst>
                                    </p:anim>
                                    <p:anim calcmode="lin" valueType="num">
                                      <p:cBhvr>
                                        <p:cTn id="230"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1" dur="1" fill="hold">
                                          <p:stCondLst>
                                            <p:cond delay="4999"/>
                                          </p:stCondLst>
                                        </p:cTn>
                                        <p:tgtEl>
                                          <p:spTgt spid="16"/>
                                        </p:tgtEl>
                                        <p:attrNameLst>
                                          <p:attrName>style.visibility</p:attrName>
                                        </p:attrNameLst>
                                      </p:cBhvr>
                                      <p:to>
                                        <p:strVal val="hidden"/>
                                      </p:to>
                                    </p:set>
                                  </p:childTnLst>
                                </p:cTn>
                              </p:par>
                              <p:par>
                                <p:cTn id="232" presetID="19" presetClass="exit" presetSubtype="10" fill="hold" grpId="2" nodeType="withEffect">
                                  <p:stCondLst>
                                    <p:cond delay="0"/>
                                  </p:stCondLst>
                                  <p:childTnLst>
                                    <p:anim calcmode="lin" valueType="num">
                                      <p:cBhvr>
                                        <p:cTn id="233" dur="5000"/>
                                        <p:tgtEl>
                                          <p:spTgt spid="17"/>
                                        </p:tgtEl>
                                        <p:attrNameLst>
                                          <p:attrName>ppt_h</p:attrName>
                                        </p:attrNameLst>
                                      </p:cBhvr>
                                      <p:tavLst>
                                        <p:tav tm="0">
                                          <p:val>
                                            <p:strVal val="ppt_h"/>
                                          </p:val>
                                        </p:tav>
                                        <p:tav tm="100000">
                                          <p:val>
                                            <p:strVal val="ppt_h"/>
                                          </p:val>
                                        </p:tav>
                                      </p:tavLst>
                                    </p:anim>
                                    <p:anim calcmode="lin" valueType="num">
                                      <p:cBhvr>
                                        <p:cTn id="23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5" dur="1" fill="hold">
                                          <p:stCondLst>
                                            <p:cond delay="4999"/>
                                          </p:stCondLst>
                                        </p:cTn>
                                        <p:tgtEl>
                                          <p:spTgt spid="17"/>
                                        </p:tgtEl>
                                        <p:attrNameLst>
                                          <p:attrName>style.visibility</p:attrName>
                                        </p:attrNameLst>
                                      </p:cBhvr>
                                      <p:to>
                                        <p:strVal val="hidden"/>
                                      </p:to>
                                    </p:set>
                                  </p:childTnLst>
                                </p:cTn>
                              </p:par>
                              <p:par>
                                <p:cTn id="236" presetID="19" presetClass="exit" presetSubtype="10" fill="hold" grpId="2" nodeType="withEffect">
                                  <p:stCondLst>
                                    <p:cond delay="0"/>
                                  </p:stCondLst>
                                  <p:childTnLst>
                                    <p:anim calcmode="lin" valueType="num">
                                      <p:cBhvr>
                                        <p:cTn id="237" dur="5000"/>
                                        <p:tgtEl>
                                          <p:spTgt spid="18"/>
                                        </p:tgtEl>
                                        <p:attrNameLst>
                                          <p:attrName>ppt_h</p:attrName>
                                        </p:attrNameLst>
                                      </p:cBhvr>
                                      <p:tavLst>
                                        <p:tav tm="0">
                                          <p:val>
                                            <p:strVal val="ppt_h"/>
                                          </p:val>
                                        </p:tav>
                                        <p:tav tm="100000">
                                          <p:val>
                                            <p:strVal val="ppt_h"/>
                                          </p:val>
                                        </p:tav>
                                      </p:tavLst>
                                    </p:anim>
                                    <p:anim calcmode="lin" valueType="num">
                                      <p:cBhvr>
                                        <p:cTn id="238"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9" dur="1" fill="hold">
                                          <p:stCondLst>
                                            <p:cond delay="4999"/>
                                          </p:stCondLst>
                                        </p:cTn>
                                        <p:tgtEl>
                                          <p:spTgt spid="18"/>
                                        </p:tgtEl>
                                        <p:attrNameLst>
                                          <p:attrName>style.visibility</p:attrName>
                                        </p:attrNameLst>
                                      </p:cBhvr>
                                      <p:to>
                                        <p:strVal val="hidden"/>
                                      </p:to>
                                    </p:set>
                                  </p:childTnLst>
                                </p:cTn>
                              </p:par>
                              <p:par>
                                <p:cTn id="240" presetID="19" presetClass="exit" presetSubtype="10" fill="hold" grpId="2" nodeType="withEffect">
                                  <p:stCondLst>
                                    <p:cond delay="0"/>
                                  </p:stCondLst>
                                  <p:childTnLst>
                                    <p:anim calcmode="lin" valueType="num">
                                      <p:cBhvr>
                                        <p:cTn id="241" dur="5000"/>
                                        <p:tgtEl>
                                          <p:spTgt spid="19"/>
                                        </p:tgtEl>
                                        <p:attrNameLst>
                                          <p:attrName>ppt_h</p:attrName>
                                        </p:attrNameLst>
                                      </p:cBhvr>
                                      <p:tavLst>
                                        <p:tav tm="0">
                                          <p:val>
                                            <p:strVal val="ppt_h"/>
                                          </p:val>
                                        </p:tav>
                                        <p:tav tm="100000">
                                          <p:val>
                                            <p:strVal val="ppt_h"/>
                                          </p:val>
                                        </p:tav>
                                      </p:tavLst>
                                    </p:anim>
                                    <p:anim calcmode="lin" valueType="num">
                                      <p:cBhvr>
                                        <p:cTn id="242"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3" dur="1" fill="hold">
                                          <p:stCondLst>
                                            <p:cond delay="4999"/>
                                          </p:stCondLst>
                                        </p:cTn>
                                        <p:tgtEl>
                                          <p:spTgt spid="19"/>
                                        </p:tgtEl>
                                        <p:attrNameLst>
                                          <p:attrName>style.visibility</p:attrName>
                                        </p:attrNameLst>
                                      </p:cBhvr>
                                      <p:to>
                                        <p:strVal val="hidden"/>
                                      </p:to>
                                    </p:set>
                                  </p:childTnLst>
                                </p:cTn>
                              </p:par>
                              <p:par>
                                <p:cTn id="244" presetID="19" presetClass="exit" presetSubtype="10" fill="hold" grpId="2" nodeType="withEffect">
                                  <p:stCondLst>
                                    <p:cond delay="0"/>
                                  </p:stCondLst>
                                  <p:childTnLst>
                                    <p:anim calcmode="lin" valueType="num">
                                      <p:cBhvr>
                                        <p:cTn id="245" dur="5000"/>
                                        <p:tgtEl>
                                          <p:spTgt spid="20"/>
                                        </p:tgtEl>
                                        <p:attrNameLst>
                                          <p:attrName>ppt_h</p:attrName>
                                        </p:attrNameLst>
                                      </p:cBhvr>
                                      <p:tavLst>
                                        <p:tav tm="0">
                                          <p:val>
                                            <p:strVal val="ppt_h"/>
                                          </p:val>
                                        </p:tav>
                                        <p:tav tm="100000">
                                          <p:val>
                                            <p:strVal val="ppt_h"/>
                                          </p:val>
                                        </p:tav>
                                      </p:tavLst>
                                    </p:anim>
                                    <p:anim calcmode="lin" valueType="num">
                                      <p:cBhvr>
                                        <p:cTn id="246"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7" dur="1" fill="hold">
                                          <p:stCondLst>
                                            <p:cond delay="4999"/>
                                          </p:stCondLst>
                                        </p:cTn>
                                        <p:tgtEl>
                                          <p:spTgt spid="20"/>
                                        </p:tgtEl>
                                        <p:attrNameLst>
                                          <p:attrName>style.visibility</p:attrName>
                                        </p:attrNameLst>
                                      </p:cBhvr>
                                      <p:to>
                                        <p:strVal val="hidden"/>
                                      </p:to>
                                    </p:set>
                                  </p:childTnLst>
                                </p:cTn>
                              </p:par>
                              <p:par>
                                <p:cTn id="248" presetID="19" presetClass="exit" presetSubtype="10" fill="hold" grpId="2" nodeType="withEffect">
                                  <p:stCondLst>
                                    <p:cond delay="0"/>
                                  </p:stCondLst>
                                  <p:childTnLst>
                                    <p:anim calcmode="lin" valueType="num">
                                      <p:cBhvr>
                                        <p:cTn id="249" dur="5000"/>
                                        <p:tgtEl>
                                          <p:spTgt spid="21"/>
                                        </p:tgtEl>
                                        <p:attrNameLst>
                                          <p:attrName>ppt_h</p:attrName>
                                        </p:attrNameLst>
                                      </p:cBhvr>
                                      <p:tavLst>
                                        <p:tav tm="0">
                                          <p:val>
                                            <p:strVal val="ppt_h"/>
                                          </p:val>
                                        </p:tav>
                                        <p:tav tm="100000">
                                          <p:val>
                                            <p:strVal val="ppt_h"/>
                                          </p:val>
                                        </p:tav>
                                      </p:tavLst>
                                    </p:anim>
                                    <p:anim calcmode="lin" valueType="num">
                                      <p:cBhvr>
                                        <p:cTn id="250"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1" dur="1" fill="hold">
                                          <p:stCondLst>
                                            <p:cond delay="4999"/>
                                          </p:stCondLst>
                                        </p:cTn>
                                        <p:tgtEl>
                                          <p:spTgt spid="21"/>
                                        </p:tgtEl>
                                        <p:attrNameLst>
                                          <p:attrName>style.visibility</p:attrName>
                                        </p:attrNameLst>
                                      </p:cBhvr>
                                      <p:to>
                                        <p:strVal val="hidden"/>
                                      </p:to>
                                    </p:set>
                                  </p:childTnLst>
                                </p:cTn>
                              </p:par>
                              <p:par>
                                <p:cTn id="252" presetID="19" presetClass="exit" presetSubtype="10" fill="hold" grpId="2" nodeType="withEffect">
                                  <p:stCondLst>
                                    <p:cond delay="0"/>
                                  </p:stCondLst>
                                  <p:childTnLst>
                                    <p:anim calcmode="lin" valueType="num">
                                      <p:cBhvr>
                                        <p:cTn id="253" dur="5000"/>
                                        <p:tgtEl>
                                          <p:spTgt spid="22"/>
                                        </p:tgtEl>
                                        <p:attrNameLst>
                                          <p:attrName>ppt_h</p:attrName>
                                        </p:attrNameLst>
                                      </p:cBhvr>
                                      <p:tavLst>
                                        <p:tav tm="0">
                                          <p:val>
                                            <p:strVal val="ppt_h"/>
                                          </p:val>
                                        </p:tav>
                                        <p:tav tm="100000">
                                          <p:val>
                                            <p:strVal val="ppt_h"/>
                                          </p:val>
                                        </p:tav>
                                      </p:tavLst>
                                    </p:anim>
                                    <p:anim calcmode="lin" valueType="num">
                                      <p:cBhvr>
                                        <p:cTn id="254"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5" dur="1" fill="hold">
                                          <p:stCondLst>
                                            <p:cond delay="4999"/>
                                          </p:stCondLst>
                                        </p:cTn>
                                        <p:tgtEl>
                                          <p:spTgt spid="22"/>
                                        </p:tgtEl>
                                        <p:attrNameLst>
                                          <p:attrName>style.visibility</p:attrName>
                                        </p:attrNameLst>
                                      </p:cBhvr>
                                      <p:to>
                                        <p:strVal val="hidden"/>
                                      </p:to>
                                    </p:set>
                                  </p:childTnLst>
                                </p:cTn>
                              </p:par>
                              <p:par>
                                <p:cTn id="256" presetID="19" presetClass="exit" presetSubtype="10" fill="hold" grpId="2" nodeType="withEffect">
                                  <p:stCondLst>
                                    <p:cond delay="0"/>
                                  </p:stCondLst>
                                  <p:childTnLst>
                                    <p:anim calcmode="lin" valueType="num">
                                      <p:cBhvr>
                                        <p:cTn id="257" dur="5000"/>
                                        <p:tgtEl>
                                          <p:spTgt spid="23"/>
                                        </p:tgtEl>
                                        <p:attrNameLst>
                                          <p:attrName>ppt_h</p:attrName>
                                        </p:attrNameLst>
                                      </p:cBhvr>
                                      <p:tavLst>
                                        <p:tav tm="0">
                                          <p:val>
                                            <p:strVal val="ppt_h"/>
                                          </p:val>
                                        </p:tav>
                                        <p:tav tm="100000">
                                          <p:val>
                                            <p:strVal val="ppt_h"/>
                                          </p:val>
                                        </p:tav>
                                      </p:tavLst>
                                    </p:anim>
                                    <p:anim calcmode="lin" valueType="num">
                                      <p:cBhvr>
                                        <p:cTn id="258"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9" dur="1" fill="hold">
                                          <p:stCondLst>
                                            <p:cond delay="4999"/>
                                          </p:stCondLst>
                                        </p:cTn>
                                        <p:tgtEl>
                                          <p:spTgt spid="23"/>
                                        </p:tgtEl>
                                        <p:attrNameLst>
                                          <p:attrName>style.visibility</p:attrName>
                                        </p:attrNameLst>
                                      </p:cBhvr>
                                      <p:to>
                                        <p:strVal val="hidden"/>
                                      </p:to>
                                    </p:set>
                                  </p:childTnLst>
                                </p:cTn>
                              </p:par>
                              <p:par>
                                <p:cTn id="260" presetID="19" presetClass="exit" presetSubtype="10" fill="hold" grpId="2" nodeType="withEffect">
                                  <p:stCondLst>
                                    <p:cond delay="0"/>
                                  </p:stCondLst>
                                  <p:childTnLst>
                                    <p:anim calcmode="lin" valueType="num">
                                      <p:cBhvr>
                                        <p:cTn id="261" dur="5000"/>
                                        <p:tgtEl>
                                          <p:spTgt spid="24"/>
                                        </p:tgtEl>
                                        <p:attrNameLst>
                                          <p:attrName>ppt_h</p:attrName>
                                        </p:attrNameLst>
                                      </p:cBhvr>
                                      <p:tavLst>
                                        <p:tav tm="0">
                                          <p:val>
                                            <p:strVal val="ppt_h"/>
                                          </p:val>
                                        </p:tav>
                                        <p:tav tm="100000">
                                          <p:val>
                                            <p:strVal val="ppt_h"/>
                                          </p:val>
                                        </p:tav>
                                      </p:tavLst>
                                    </p:anim>
                                    <p:anim calcmode="lin" valueType="num">
                                      <p:cBhvr>
                                        <p:cTn id="262"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4999"/>
                                          </p:stCondLst>
                                        </p:cTn>
                                        <p:tgtEl>
                                          <p:spTgt spid="24"/>
                                        </p:tgtEl>
                                        <p:attrNameLst>
                                          <p:attrName>style.visibility</p:attrName>
                                        </p:attrNameLst>
                                      </p:cBhvr>
                                      <p:to>
                                        <p:strVal val="hidden"/>
                                      </p:to>
                                    </p:set>
                                  </p:childTnLst>
                                </p:cTn>
                              </p:par>
                              <p:par>
                                <p:cTn id="264" presetID="19" presetClass="exit" presetSubtype="10" fill="hold" grpId="2" nodeType="withEffect">
                                  <p:stCondLst>
                                    <p:cond delay="0"/>
                                  </p:stCondLst>
                                  <p:childTnLst>
                                    <p:anim calcmode="lin" valueType="num">
                                      <p:cBhvr>
                                        <p:cTn id="265" dur="5000"/>
                                        <p:tgtEl>
                                          <p:spTgt spid="25"/>
                                        </p:tgtEl>
                                        <p:attrNameLst>
                                          <p:attrName>ppt_h</p:attrName>
                                        </p:attrNameLst>
                                      </p:cBhvr>
                                      <p:tavLst>
                                        <p:tav tm="0">
                                          <p:val>
                                            <p:strVal val="ppt_h"/>
                                          </p:val>
                                        </p:tav>
                                        <p:tav tm="100000">
                                          <p:val>
                                            <p:strVal val="ppt_h"/>
                                          </p:val>
                                        </p:tav>
                                      </p:tavLst>
                                    </p:anim>
                                    <p:anim calcmode="lin" valueType="num">
                                      <p:cBhvr>
                                        <p:cTn id="26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7" dur="1" fill="hold">
                                          <p:stCondLst>
                                            <p:cond delay="4999"/>
                                          </p:stCondLst>
                                        </p:cTn>
                                        <p:tgtEl>
                                          <p:spTgt spid="25"/>
                                        </p:tgtEl>
                                        <p:attrNameLst>
                                          <p:attrName>style.visibility</p:attrName>
                                        </p:attrNameLst>
                                      </p:cBhvr>
                                      <p:to>
                                        <p:strVal val="hidden"/>
                                      </p:to>
                                    </p:set>
                                  </p:childTnLst>
                                </p:cTn>
                              </p:par>
                              <p:par>
                                <p:cTn id="268" presetID="19" presetClass="exit" presetSubtype="10" fill="hold" grpId="2" nodeType="withEffect">
                                  <p:stCondLst>
                                    <p:cond delay="0"/>
                                  </p:stCondLst>
                                  <p:childTnLst>
                                    <p:anim calcmode="lin" valueType="num">
                                      <p:cBhvr>
                                        <p:cTn id="269" dur="5000"/>
                                        <p:tgtEl>
                                          <p:spTgt spid="26"/>
                                        </p:tgtEl>
                                        <p:attrNameLst>
                                          <p:attrName>ppt_h</p:attrName>
                                        </p:attrNameLst>
                                      </p:cBhvr>
                                      <p:tavLst>
                                        <p:tav tm="0">
                                          <p:val>
                                            <p:strVal val="ppt_h"/>
                                          </p:val>
                                        </p:tav>
                                        <p:tav tm="100000">
                                          <p:val>
                                            <p:strVal val="ppt_h"/>
                                          </p:val>
                                        </p:tav>
                                      </p:tavLst>
                                    </p:anim>
                                    <p:anim calcmode="lin" valueType="num">
                                      <p:cBhvr>
                                        <p:cTn id="270"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1" dur="1" fill="hold">
                                          <p:stCondLst>
                                            <p:cond delay="4999"/>
                                          </p:stCondLst>
                                        </p:cTn>
                                        <p:tgtEl>
                                          <p:spTgt spid="26"/>
                                        </p:tgtEl>
                                        <p:attrNameLst>
                                          <p:attrName>style.visibility</p:attrName>
                                        </p:attrNameLst>
                                      </p:cBhvr>
                                      <p:to>
                                        <p:strVal val="hidden"/>
                                      </p:to>
                                    </p:set>
                                  </p:childTnLst>
                                </p:cTn>
                              </p:par>
                              <p:par>
                                <p:cTn id="272" presetID="2" presetClass="exit" presetSubtype="4" fill="hold" grpId="3" nodeType="withEffect">
                                  <p:stCondLst>
                                    <p:cond delay="0"/>
                                  </p:stCondLst>
                                  <p:childTnLst>
                                    <p:anim calcmode="lin" valueType="num">
                                      <p:cBhvr additive="base">
                                        <p:cTn id="273" dur="5000"/>
                                        <p:tgtEl>
                                          <p:spTgt spid="5"/>
                                        </p:tgtEl>
                                        <p:attrNameLst>
                                          <p:attrName>ppt_x</p:attrName>
                                        </p:attrNameLst>
                                      </p:cBhvr>
                                      <p:tavLst>
                                        <p:tav tm="0">
                                          <p:val>
                                            <p:strVal val="ppt_x"/>
                                          </p:val>
                                        </p:tav>
                                        <p:tav tm="100000">
                                          <p:val>
                                            <p:strVal val="ppt_x"/>
                                          </p:val>
                                        </p:tav>
                                      </p:tavLst>
                                    </p:anim>
                                    <p:anim calcmode="lin" valueType="num">
                                      <p:cBhvr additive="base">
                                        <p:cTn id="274" dur="5000"/>
                                        <p:tgtEl>
                                          <p:spTgt spid="5"/>
                                        </p:tgtEl>
                                        <p:attrNameLst>
                                          <p:attrName>ppt_y</p:attrName>
                                        </p:attrNameLst>
                                      </p:cBhvr>
                                      <p:tavLst>
                                        <p:tav tm="0">
                                          <p:val>
                                            <p:strVal val="ppt_y"/>
                                          </p:val>
                                        </p:tav>
                                        <p:tav tm="100000">
                                          <p:val>
                                            <p:strVal val="1+ppt_h/2"/>
                                          </p:val>
                                        </p:tav>
                                      </p:tavLst>
                                    </p:anim>
                                    <p:set>
                                      <p:cBhvr>
                                        <p:cTn id="275" dur="1" fill="hold">
                                          <p:stCondLst>
                                            <p:cond delay="4999"/>
                                          </p:stCondLst>
                                        </p:cTn>
                                        <p:tgtEl>
                                          <p:spTgt spid="5"/>
                                        </p:tgtEl>
                                        <p:attrNameLst>
                                          <p:attrName>style.visibility</p:attrName>
                                        </p:attrNameLst>
                                      </p:cBhvr>
                                      <p:to>
                                        <p:strVal val="hidden"/>
                                      </p:to>
                                    </p:set>
                                  </p:childTnLst>
                                </p:cTn>
                              </p:par>
                              <p:par>
                                <p:cTn id="276" presetID="2" presetClass="exit" presetSubtype="4" fill="hold" grpId="3" nodeType="withEffect">
                                  <p:stCondLst>
                                    <p:cond delay="0"/>
                                  </p:stCondLst>
                                  <p:childTnLst>
                                    <p:anim calcmode="lin" valueType="num">
                                      <p:cBhvr additive="base">
                                        <p:cTn id="277" dur="5000"/>
                                        <p:tgtEl>
                                          <p:spTgt spid="7"/>
                                        </p:tgtEl>
                                        <p:attrNameLst>
                                          <p:attrName>ppt_x</p:attrName>
                                        </p:attrNameLst>
                                      </p:cBhvr>
                                      <p:tavLst>
                                        <p:tav tm="0">
                                          <p:val>
                                            <p:strVal val="ppt_x"/>
                                          </p:val>
                                        </p:tav>
                                        <p:tav tm="100000">
                                          <p:val>
                                            <p:strVal val="ppt_x"/>
                                          </p:val>
                                        </p:tav>
                                      </p:tavLst>
                                    </p:anim>
                                    <p:anim calcmode="lin" valueType="num">
                                      <p:cBhvr additive="base">
                                        <p:cTn id="278" dur="5000"/>
                                        <p:tgtEl>
                                          <p:spTgt spid="7"/>
                                        </p:tgtEl>
                                        <p:attrNameLst>
                                          <p:attrName>ppt_y</p:attrName>
                                        </p:attrNameLst>
                                      </p:cBhvr>
                                      <p:tavLst>
                                        <p:tav tm="0">
                                          <p:val>
                                            <p:strVal val="ppt_y"/>
                                          </p:val>
                                        </p:tav>
                                        <p:tav tm="100000">
                                          <p:val>
                                            <p:strVal val="1+ppt_h/2"/>
                                          </p:val>
                                        </p:tav>
                                      </p:tavLst>
                                    </p:anim>
                                    <p:set>
                                      <p:cBhvr>
                                        <p:cTn id="279" dur="1" fill="hold">
                                          <p:stCondLst>
                                            <p:cond delay="4999"/>
                                          </p:stCondLst>
                                        </p:cTn>
                                        <p:tgtEl>
                                          <p:spTgt spid="7"/>
                                        </p:tgtEl>
                                        <p:attrNameLst>
                                          <p:attrName>style.visibility</p:attrName>
                                        </p:attrNameLst>
                                      </p:cBhvr>
                                      <p:to>
                                        <p:strVal val="hidden"/>
                                      </p:to>
                                    </p:set>
                                  </p:childTnLst>
                                </p:cTn>
                              </p:par>
                              <p:par>
                                <p:cTn id="280" presetID="2" presetClass="exit" presetSubtype="4" fill="hold" grpId="3" nodeType="withEffect">
                                  <p:stCondLst>
                                    <p:cond delay="0"/>
                                  </p:stCondLst>
                                  <p:childTnLst>
                                    <p:anim calcmode="lin" valueType="num">
                                      <p:cBhvr additive="base">
                                        <p:cTn id="281" dur="5000"/>
                                        <p:tgtEl>
                                          <p:spTgt spid="9"/>
                                        </p:tgtEl>
                                        <p:attrNameLst>
                                          <p:attrName>ppt_x</p:attrName>
                                        </p:attrNameLst>
                                      </p:cBhvr>
                                      <p:tavLst>
                                        <p:tav tm="0">
                                          <p:val>
                                            <p:strVal val="ppt_x"/>
                                          </p:val>
                                        </p:tav>
                                        <p:tav tm="100000">
                                          <p:val>
                                            <p:strVal val="ppt_x"/>
                                          </p:val>
                                        </p:tav>
                                      </p:tavLst>
                                    </p:anim>
                                    <p:anim calcmode="lin" valueType="num">
                                      <p:cBhvr additive="base">
                                        <p:cTn id="282" dur="5000"/>
                                        <p:tgtEl>
                                          <p:spTgt spid="9"/>
                                        </p:tgtEl>
                                        <p:attrNameLst>
                                          <p:attrName>ppt_y</p:attrName>
                                        </p:attrNameLst>
                                      </p:cBhvr>
                                      <p:tavLst>
                                        <p:tav tm="0">
                                          <p:val>
                                            <p:strVal val="ppt_y"/>
                                          </p:val>
                                        </p:tav>
                                        <p:tav tm="100000">
                                          <p:val>
                                            <p:strVal val="1+ppt_h/2"/>
                                          </p:val>
                                        </p:tav>
                                      </p:tavLst>
                                    </p:anim>
                                    <p:set>
                                      <p:cBhvr>
                                        <p:cTn id="283" dur="1" fill="hold">
                                          <p:stCondLst>
                                            <p:cond delay="4999"/>
                                          </p:stCondLst>
                                        </p:cTn>
                                        <p:tgtEl>
                                          <p:spTgt spid="9"/>
                                        </p:tgtEl>
                                        <p:attrNameLst>
                                          <p:attrName>style.visibility</p:attrName>
                                        </p:attrNameLst>
                                      </p:cBhvr>
                                      <p:to>
                                        <p:strVal val="hidden"/>
                                      </p:to>
                                    </p:set>
                                  </p:childTnLst>
                                </p:cTn>
                              </p:par>
                              <p:par>
                                <p:cTn id="284" presetID="2" presetClass="exit" presetSubtype="4" fill="hold" grpId="3" nodeType="withEffect">
                                  <p:stCondLst>
                                    <p:cond delay="0"/>
                                  </p:stCondLst>
                                  <p:childTnLst>
                                    <p:anim calcmode="lin" valueType="num">
                                      <p:cBhvr additive="base">
                                        <p:cTn id="285" dur="5000"/>
                                        <p:tgtEl>
                                          <p:spTgt spid="11"/>
                                        </p:tgtEl>
                                        <p:attrNameLst>
                                          <p:attrName>ppt_x</p:attrName>
                                        </p:attrNameLst>
                                      </p:cBhvr>
                                      <p:tavLst>
                                        <p:tav tm="0">
                                          <p:val>
                                            <p:strVal val="ppt_x"/>
                                          </p:val>
                                        </p:tav>
                                        <p:tav tm="100000">
                                          <p:val>
                                            <p:strVal val="ppt_x"/>
                                          </p:val>
                                        </p:tav>
                                      </p:tavLst>
                                    </p:anim>
                                    <p:anim calcmode="lin" valueType="num">
                                      <p:cBhvr additive="base">
                                        <p:cTn id="286" dur="5000"/>
                                        <p:tgtEl>
                                          <p:spTgt spid="11"/>
                                        </p:tgtEl>
                                        <p:attrNameLst>
                                          <p:attrName>ppt_y</p:attrName>
                                        </p:attrNameLst>
                                      </p:cBhvr>
                                      <p:tavLst>
                                        <p:tav tm="0">
                                          <p:val>
                                            <p:strVal val="ppt_y"/>
                                          </p:val>
                                        </p:tav>
                                        <p:tav tm="100000">
                                          <p:val>
                                            <p:strVal val="1+ppt_h/2"/>
                                          </p:val>
                                        </p:tav>
                                      </p:tavLst>
                                    </p:anim>
                                    <p:set>
                                      <p:cBhvr>
                                        <p:cTn id="287" dur="1" fill="hold">
                                          <p:stCondLst>
                                            <p:cond delay="4999"/>
                                          </p:stCondLst>
                                        </p:cTn>
                                        <p:tgtEl>
                                          <p:spTgt spid="11"/>
                                        </p:tgtEl>
                                        <p:attrNameLst>
                                          <p:attrName>style.visibility</p:attrName>
                                        </p:attrNameLst>
                                      </p:cBhvr>
                                      <p:to>
                                        <p:strVal val="hidden"/>
                                      </p:to>
                                    </p:set>
                                  </p:childTnLst>
                                </p:cTn>
                              </p:par>
                              <p:par>
                                <p:cTn id="288" presetID="2" presetClass="exit" presetSubtype="4" fill="hold" grpId="3" nodeType="withEffect">
                                  <p:stCondLst>
                                    <p:cond delay="0"/>
                                  </p:stCondLst>
                                  <p:childTnLst>
                                    <p:anim calcmode="lin" valueType="num">
                                      <p:cBhvr additive="base">
                                        <p:cTn id="289" dur="5000"/>
                                        <p:tgtEl>
                                          <p:spTgt spid="13"/>
                                        </p:tgtEl>
                                        <p:attrNameLst>
                                          <p:attrName>ppt_x</p:attrName>
                                        </p:attrNameLst>
                                      </p:cBhvr>
                                      <p:tavLst>
                                        <p:tav tm="0">
                                          <p:val>
                                            <p:strVal val="ppt_x"/>
                                          </p:val>
                                        </p:tav>
                                        <p:tav tm="100000">
                                          <p:val>
                                            <p:strVal val="ppt_x"/>
                                          </p:val>
                                        </p:tav>
                                      </p:tavLst>
                                    </p:anim>
                                    <p:anim calcmode="lin" valueType="num">
                                      <p:cBhvr additive="base">
                                        <p:cTn id="290" dur="5000"/>
                                        <p:tgtEl>
                                          <p:spTgt spid="13"/>
                                        </p:tgtEl>
                                        <p:attrNameLst>
                                          <p:attrName>ppt_y</p:attrName>
                                        </p:attrNameLst>
                                      </p:cBhvr>
                                      <p:tavLst>
                                        <p:tav tm="0">
                                          <p:val>
                                            <p:strVal val="ppt_y"/>
                                          </p:val>
                                        </p:tav>
                                        <p:tav tm="100000">
                                          <p:val>
                                            <p:strVal val="1+ppt_h/2"/>
                                          </p:val>
                                        </p:tav>
                                      </p:tavLst>
                                    </p:anim>
                                    <p:set>
                                      <p:cBhvr>
                                        <p:cTn id="291" dur="1" fill="hold">
                                          <p:stCondLst>
                                            <p:cond delay="4999"/>
                                          </p:stCondLst>
                                        </p:cTn>
                                        <p:tgtEl>
                                          <p:spTgt spid="13"/>
                                        </p:tgtEl>
                                        <p:attrNameLst>
                                          <p:attrName>style.visibility</p:attrName>
                                        </p:attrNameLst>
                                      </p:cBhvr>
                                      <p:to>
                                        <p:strVal val="hidden"/>
                                      </p:to>
                                    </p:set>
                                  </p:childTnLst>
                                </p:cTn>
                              </p:par>
                              <p:par>
                                <p:cTn id="292" presetID="2" presetClass="exit" presetSubtype="4" fill="hold" grpId="3" nodeType="withEffect">
                                  <p:stCondLst>
                                    <p:cond delay="0"/>
                                  </p:stCondLst>
                                  <p:childTnLst>
                                    <p:anim calcmode="lin" valueType="num">
                                      <p:cBhvr additive="base">
                                        <p:cTn id="293" dur="5000"/>
                                        <p:tgtEl>
                                          <p:spTgt spid="15"/>
                                        </p:tgtEl>
                                        <p:attrNameLst>
                                          <p:attrName>ppt_x</p:attrName>
                                        </p:attrNameLst>
                                      </p:cBhvr>
                                      <p:tavLst>
                                        <p:tav tm="0">
                                          <p:val>
                                            <p:strVal val="ppt_x"/>
                                          </p:val>
                                        </p:tav>
                                        <p:tav tm="100000">
                                          <p:val>
                                            <p:strVal val="ppt_x"/>
                                          </p:val>
                                        </p:tav>
                                      </p:tavLst>
                                    </p:anim>
                                    <p:anim calcmode="lin" valueType="num">
                                      <p:cBhvr additive="base">
                                        <p:cTn id="294" dur="5000"/>
                                        <p:tgtEl>
                                          <p:spTgt spid="15"/>
                                        </p:tgtEl>
                                        <p:attrNameLst>
                                          <p:attrName>ppt_y</p:attrName>
                                        </p:attrNameLst>
                                      </p:cBhvr>
                                      <p:tavLst>
                                        <p:tav tm="0">
                                          <p:val>
                                            <p:strVal val="ppt_y"/>
                                          </p:val>
                                        </p:tav>
                                        <p:tav tm="100000">
                                          <p:val>
                                            <p:strVal val="1+ppt_h/2"/>
                                          </p:val>
                                        </p:tav>
                                      </p:tavLst>
                                    </p:anim>
                                    <p:set>
                                      <p:cBhvr>
                                        <p:cTn id="295" dur="1" fill="hold">
                                          <p:stCondLst>
                                            <p:cond delay="4999"/>
                                          </p:stCondLst>
                                        </p:cTn>
                                        <p:tgtEl>
                                          <p:spTgt spid="15"/>
                                        </p:tgtEl>
                                        <p:attrNameLst>
                                          <p:attrName>style.visibility</p:attrName>
                                        </p:attrNameLst>
                                      </p:cBhvr>
                                      <p:to>
                                        <p:strVal val="hidden"/>
                                      </p:to>
                                    </p:set>
                                  </p:childTnLst>
                                </p:cTn>
                              </p:par>
                              <p:par>
                                <p:cTn id="296" presetID="2" presetClass="exit" presetSubtype="4" fill="hold" grpId="3" nodeType="withEffect">
                                  <p:stCondLst>
                                    <p:cond delay="0"/>
                                  </p:stCondLst>
                                  <p:childTnLst>
                                    <p:anim calcmode="lin" valueType="num">
                                      <p:cBhvr additive="base">
                                        <p:cTn id="297" dur="5000"/>
                                        <p:tgtEl>
                                          <p:spTgt spid="17"/>
                                        </p:tgtEl>
                                        <p:attrNameLst>
                                          <p:attrName>ppt_x</p:attrName>
                                        </p:attrNameLst>
                                      </p:cBhvr>
                                      <p:tavLst>
                                        <p:tav tm="0">
                                          <p:val>
                                            <p:strVal val="ppt_x"/>
                                          </p:val>
                                        </p:tav>
                                        <p:tav tm="100000">
                                          <p:val>
                                            <p:strVal val="ppt_x"/>
                                          </p:val>
                                        </p:tav>
                                      </p:tavLst>
                                    </p:anim>
                                    <p:anim calcmode="lin" valueType="num">
                                      <p:cBhvr additive="base">
                                        <p:cTn id="298" dur="5000"/>
                                        <p:tgtEl>
                                          <p:spTgt spid="17"/>
                                        </p:tgtEl>
                                        <p:attrNameLst>
                                          <p:attrName>ppt_y</p:attrName>
                                        </p:attrNameLst>
                                      </p:cBhvr>
                                      <p:tavLst>
                                        <p:tav tm="0">
                                          <p:val>
                                            <p:strVal val="ppt_y"/>
                                          </p:val>
                                        </p:tav>
                                        <p:tav tm="100000">
                                          <p:val>
                                            <p:strVal val="1+ppt_h/2"/>
                                          </p:val>
                                        </p:tav>
                                      </p:tavLst>
                                    </p:anim>
                                    <p:set>
                                      <p:cBhvr>
                                        <p:cTn id="299" dur="1" fill="hold">
                                          <p:stCondLst>
                                            <p:cond delay="4999"/>
                                          </p:stCondLst>
                                        </p:cTn>
                                        <p:tgtEl>
                                          <p:spTgt spid="17"/>
                                        </p:tgtEl>
                                        <p:attrNameLst>
                                          <p:attrName>style.visibility</p:attrName>
                                        </p:attrNameLst>
                                      </p:cBhvr>
                                      <p:to>
                                        <p:strVal val="hidden"/>
                                      </p:to>
                                    </p:set>
                                  </p:childTnLst>
                                </p:cTn>
                              </p:par>
                              <p:par>
                                <p:cTn id="300" presetID="2" presetClass="exit" presetSubtype="4" fill="hold" grpId="3" nodeType="withEffect">
                                  <p:stCondLst>
                                    <p:cond delay="0"/>
                                  </p:stCondLst>
                                  <p:childTnLst>
                                    <p:anim calcmode="lin" valueType="num">
                                      <p:cBhvr additive="base">
                                        <p:cTn id="301" dur="5000"/>
                                        <p:tgtEl>
                                          <p:spTgt spid="19"/>
                                        </p:tgtEl>
                                        <p:attrNameLst>
                                          <p:attrName>ppt_x</p:attrName>
                                        </p:attrNameLst>
                                      </p:cBhvr>
                                      <p:tavLst>
                                        <p:tav tm="0">
                                          <p:val>
                                            <p:strVal val="ppt_x"/>
                                          </p:val>
                                        </p:tav>
                                        <p:tav tm="100000">
                                          <p:val>
                                            <p:strVal val="ppt_x"/>
                                          </p:val>
                                        </p:tav>
                                      </p:tavLst>
                                    </p:anim>
                                    <p:anim calcmode="lin" valueType="num">
                                      <p:cBhvr additive="base">
                                        <p:cTn id="302" dur="5000"/>
                                        <p:tgtEl>
                                          <p:spTgt spid="19"/>
                                        </p:tgtEl>
                                        <p:attrNameLst>
                                          <p:attrName>ppt_y</p:attrName>
                                        </p:attrNameLst>
                                      </p:cBhvr>
                                      <p:tavLst>
                                        <p:tav tm="0">
                                          <p:val>
                                            <p:strVal val="ppt_y"/>
                                          </p:val>
                                        </p:tav>
                                        <p:tav tm="100000">
                                          <p:val>
                                            <p:strVal val="1+ppt_h/2"/>
                                          </p:val>
                                        </p:tav>
                                      </p:tavLst>
                                    </p:anim>
                                    <p:set>
                                      <p:cBhvr>
                                        <p:cTn id="303" dur="1" fill="hold">
                                          <p:stCondLst>
                                            <p:cond delay="4999"/>
                                          </p:stCondLst>
                                        </p:cTn>
                                        <p:tgtEl>
                                          <p:spTgt spid="19"/>
                                        </p:tgtEl>
                                        <p:attrNameLst>
                                          <p:attrName>style.visibility</p:attrName>
                                        </p:attrNameLst>
                                      </p:cBhvr>
                                      <p:to>
                                        <p:strVal val="hidden"/>
                                      </p:to>
                                    </p:set>
                                  </p:childTnLst>
                                </p:cTn>
                              </p:par>
                              <p:par>
                                <p:cTn id="304" presetID="2" presetClass="exit" presetSubtype="4" fill="hold" grpId="3" nodeType="withEffect">
                                  <p:stCondLst>
                                    <p:cond delay="0"/>
                                  </p:stCondLst>
                                  <p:childTnLst>
                                    <p:anim calcmode="lin" valueType="num">
                                      <p:cBhvr additive="base">
                                        <p:cTn id="305" dur="5000"/>
                                        <p:tgtEl>
                                          <p:spTgt spid="21"/>
                                        </p:tgtEl>
                                        <p:attrNameLst>
                                          <p:attrName>ppt_x</p:attrName>
                                        </p:attrNameLst>
                                      </p:cBhvr>
                                      <p:tavLst>
                                        <p:tav tm="0">
                                          <p:val>
                                            <p:strVal val="ppt_x"/>
                                          </p:val>
                                        </p:tav>
                                        <p:tav tm="100000">
                                          <p:val>
                                            <p:strVal val="ppt_x"/>
                                          </p:val>
                                        </p:tav>
                                      </p:tavLst>
                                    </p:anim>
                                    <p:anim calcmode="lin" valueType="num">
                                      <p:cBhvr additive="base">
                                        <p:cTn id="306" dur="5000"/>
                                        <p:tgtEl>
                                          <p:spTgt spid="21"/>
                                        </p:tgtEl>
                                        <p:attrNameLst>
                                          <p:attrName>ppt_y</p:attrName>
                                        </p:attrNameLst>
                                      </p:cBhvr>
                                      <p:tavLst>
                                        <p:tav tm="0">
                                          <p:val>
                                            <p:strVal val="ppt_y"/>
                                          </p:val>
                                        </p:tav>
                                        <p:tav tm="100000">
                                          <p:val>
                                            <p:strVal val="1+ppt_h/2"/>
                                          </p:val>
                                        </p:tav>
                                      </p:tavLst>
                                    </p:anim>
                                    <p:set>
                                      <p:cBhvr>
                                        <p:cTn id="307" dur="1" fill="hold">
                                          <p:stCondLst>
                                            <p:cond delay="4999"/>
                                          </p:stCondLst>
                                        </p:cTn>
                                        <p:tgtEl>
                                          <p:spTgt spid="21"/>
                                        </p:tgtEl>
                                        <p:attrNameLst>
                                          <p:attrName>style.visibility</p:attrName>
                                        </p:attrNameLst>
                                      </p:cBhvr>
                                      <p:to>
                                        <p:strVal val="hidden"/>
                                      </p:to>
                                    </p:set>
                                  </p:childTnLst>
                                </p:cTn>
                              </p:par>
                              <p:par>
                                <p:cTn id="308" presetID="2" presetClass="exit" presetSubtype="4" fill="hold" grpId="3" nodeType="withEffect">
                                  <p:stCondLst>
                                    <p:cond delay="0"/>
                                  </p:stCondLst>
                                  <p:childTnLst>
                                    <p:anim calcmode="lin" valueType="num">
                                      <p:cBhvr additive="base">
                                        <p:cTn id="309" dur="5000"/>
                                        <p:tgtEl>
                                          <p:spTgt spid="23"/>
                                        </p:tgtEl>
                                        <p:attrNameLst>
                                          <p:attrName>ppt_x</p:attrName>
                                        </p:attrNameLst>
                                      </p:cBhvr>
                                      <p:tavLst>
                                        <p:tav tm="0">
                                          <p:val>
                                            <p:strVal val="ppt_x"/>
                                          </p:val>
                                        </p:tav>
                                        <p:tav tm="100000">
                                          <p:val>
                                            <p:strVal val="ppt_x"/>
                                          </p:val>
                                        </p:tav>
                                      </p:tavLst>
                                    </p:anim>
                                    <p:anim calcmode="lin" valueType="num">
                                      <p:cBhvr additive="base">
                                        <p:cTn id="310" dur="5000"/>
                                        <p:tgtEl>
                                          <p:spTgt spid="23"/>
                                        </p:tgtEl>
                                        <p:attrNameLst>
                                          <p:attrName>ppt_y</p:attrName>
                                        </p:attrNameLst>
                                      </p:cBhvr>
                                      <p:tavLst>
                                        <p:tav tm="0">
                                          <p:val>
                                            <p:strVal val="ppt_y"/>
                                          </p:val>
                                        </p:tav>
                                        <p:tav tm="100000">
                                          <p:val>
                                            <p:strVal val="1+ppt_h/2"/>
                                          </p:val>
                                        </p:tav>
                                      </p:tavLst>
                                    </p:anim>
                                    <p:set>
                                      <p:cBhvr>
                                        <p:cTn id="311" dur="1" fill="hold">
                                          <p:stCondLst>
                                            <p:cond delay="4999"/>
                                          </p:stCondLst>
                                        </p:cTn>
                                        <p:tgtEl>
                                          <p:spTgt spid="23"/>
                                        </p:tgtEl>
                                        <p:attrNameLst>
                                          <p:attrName>style.visibility</p:attrName>
                                        </p:attrNameLst>
                                      </p:cBhvr>
                                      <p:to>
                                        <p:strVal val="hidden"/>
                                      </p:to>
                                    </p:set>
                                  </p:childTnLst>
                                </p:cTn>
                              </p:par>
                              <p:par>
                                <p:cTn id="312" presetID="2" presetClass="exit" presetSubtype="4" fill="hold" grpId="3" nodeType="withEffect">
                                  <p:stCondLst>
                                    <p:cond delay="0"/>
                                  </p:stCondLst>
                                  <p:childTnLst>
                                    <p:anim calcmode="lin" valueType="num">
                                      <p:cBhvr additive="base">
                                        <p:cTn id="313" dur="5000"/>
                                        <p:tgtEl>
                                          <p:spTgt spid="25"/>
                                        </p:tgtEl>
                                        <p:attrNameLst>
                                          <p:attrName>ppt_x</p:attrName>
                                        </p:attrNameLst>
                                      </p:cBhvr>
                                      <p:tavLst>
                                        <p:tav tm="0">
                                          <p:val>
                                            <p:strVal val="ppt_x"/>
                                          </p:val>
                                        </p:tav>
                                        <p:tav tm="100000">
                                          <p:val>
                                            <p:strVal val="ppt_x"/>
                                          </p:val>
                                        </p:tav>
                                      </p:tavLst>
                                    </p:anim>
                                    <p:anim calcmode="lin" valueType="num">
                                      <p:cBhvr additive="base">
                                        <p:cTn id="314" dur="5000"/>
                                        <p:tgtEl>
                                          <p:spTgt spid="25"/>
                                        </p:tgtEl>
                                        <p:attrNameLst>
                                          <p:attrName>ppt_y</p:attrName>
                                        </p:attrNameLst>
                                      </p:cBhvr>
                                      <p:tavLst>
                                        <p:tav tm="0">
                                          <p:val>
                                            <p:strVal val="ppt_y"/>
                                          </p:val>
                                        </p:tav>
                                        <p:tav tm="100000">
                                          <p:val>
                                            <p:strVal val="1+ppt_h/2"/>
                                          </p:val>
                                        </p:tav>
                                      </p:tavLst>
                                    </p:anim>
                                    <p:set>
                                      <p:cBhvr>
                                        <p:cTn id="315" dur="1" fill="hold">
                                          <p:stCondLst>
                                            <p:cond delay="4999"/>
                                          </p:stCondLst>
                                        </p:cTn>
                                        <p:tgtEl>
                                          <p:spTgt spid="25"/>
                                        </p:tgtEl>
                                        <p:attrNameLst>
                                          <p:attrName>style.visibility</p:attrName>
                                        </p:attrNameLst>
                                      </p:cBhvr>
                                      <p:to>
                                        <p:strVal val="hidden"/>
                                      </p:to>
                                    </p:set>
                                  </p:childTnLst>
                                </p:cTn>
                              </p:par>
                              <p:par>
                                <p:cTn id="316" presetID="2" presetClass="exit" presetSubtype="1" fill="hold" grpId="3" nodeType="withEffect">
                                  <p:stCondLst>
                                    <p:cond delay="0"/>
                                  </p:stCondLst>
                                  <p:childTnLst>
                                    <p:anim calcmode="lin" valueType="num">
                                      <p:cBhvr additive="base">
                                        <p:cTn id="317" dur="5000"/>
                                        <p:tgtEl>
                                          <p:spTgt spid="6"/>
                                        </p:tgtEl>
                                        <p:attrNameLst>
                                          <p:attrName>ppt_x</p:attrName>
                                        </p:attrNameLst>
                                      </p:cBhvr>
                                      <p:tavLst>
                                        <p:tav tm="0">
                                          <p:val>
                                            <p:strVal val="ppt_x"/>
                                          </p:val>
                                        </p:tav>
                                        <p:tav tm="100000">
                                          <p:val>
                                            <p:strVal val="ppt_x"/>
                                          </p:val>
                                        </p:tav>
                                      </p:tavLst>
                                    </p:anim>
                                    <p:anim calcmode="lin" valueType="num">
                                      <p:cBhvr additive="base">
                                        <p:cTn id="318" dur="5000"/>
                                        <p:tgtEl>
                                          <p:spTgt spid="6"/>
                                        </p:tgtEl>
                                        <p:attrNameLst>
                                          <p:attrName>ppt_y</p:attrName>
                                        </p:attrNameLst>
                                      </p:cBhvr>
                                      <p:tavLst>
                                        <p:tav tm="0">
                                          <p:val>
                                            <p:strVal val="ppt_y"/>
                                          </p:val>
                                        </p:tav>
                                        <p:tav tm="100000">
                                          <p:val>
                                            <p:strVal val="0-ppt_h/2"/>
                                          </p:val>
                                        </p:tav>
                                      </p:tavLst>
                                    </p:anim>
                                    <p:set>
                                      <p:cBhvr>
                                        <p:cTn id="319" dur="1" fill="hold">
                                          <p:stCondLst>
                                            <p:cond delay="4999"/>
                                          </p:stCondLst>
                                        </p:cTn>
                                        <p:tgtEl>
                                          <p:spTgt spid="6"/>
                                        </p:tgtEl>
                                        <p:attrNameLst>
                                          <p:attrName>style.visibility</p:attrName>
                                        </p:attrNameLst>
                                      </p:cBhvr>
                                      <p:to>
                                        <p:strVal val="hidden"/>
                                      </p:to>
                                    </p:set>
                                  </p:childTnLst>
                                </p:cTn>
                              </p:par>
                              <p:par>
                                <p:cTn id="320" presetID="2" presetClass="exit" presetSubtype="1" fill="hold" grpId="3" nodeType="withEffect">
                                  <p:stCondLst>
                                    <p:cond delay="0"/>
                                  </p:stCondLst>
                                  <p:childTnLst>
                                    <p:anim calcmode="lin" valueType="num">
                                      <p:cBhvr additive="base">
                                        <p:cTn id="321" dur="5000"/>
                                        <p:tgtEl>
                                          <p:spTgt spid="8"/>
                                        </p:tgtEl>
                                        <p:attrNameLst>
                                          <p:attrName>ppt_x</p:attrName>
                                        </p:attrNameLst>
                                      </p:cBhvr>
                                      <p:tavLst>
                                        <p:tav tm="0">
                                          <p:val>
                                            <p:strVal val="ppt_x"/>
                                          </p:val>
                                        </p:tav>
                                        <p:tav tm="100000">
                                          <p:val>
                                            <p:strVal val="ppt_x"/>
                                          </p:val>
                                        </p:tav>
                                      </p:tavLst>
                                    </p:anim>
                                    <p:anim calcmode="lin" valueType="num">
                                      <p:cBhvr additive="base">
                                        <p:cTn id="322" dur="5000"/>
                                        <p:tgtEl>
                                          <p:spTgt spid="8"/>
                                        </p:tgtEl>
                                        <p:attrNameLst>
                                          <p:attrName>ppt_y</p:attrName>
                                        </p:attrNameLst>
                                      </p:cBhvr>
                                      <p:tavLst>
                                        <p:tav tm="0">
                                          <p:val>
                                            <p:strVal val="ppt_y"/>
                                          </p:val>
                                        </p:tav>
                                        <p:tav tm="100000">
                                          <p:val>
                                            <p:strVal val="0-ppt_h/2"/>
                                          </p:val>
                                        </p:tav>
                                      </p:tavLst>
                                    </p:anim>
                                    <p:set>
                                      <p:cBhvr>
                                        <p:cTn id="323" dur="1" fill="hold">
                                          <p:stCondLst>
                                            <p:cond delay="4999"/>
                                          </p:stCondLst>
                                        </p:cTn>
                                        <p:tgtEl>
                                          <p:spTgt spid="8"/>
                                        </p:tgtEl>
                                        <p:attrNameLst>
                                          <p:attrName>style.visibility</p:attrName>
                                        </p:attrNameLst>
                                      </p:cBhvr>
                                      <p:to>
                                        <p:strVal val="hidden"/>
                                      </p:to>
                                    </p:set>
                                  </p:childTnLst>
                                </p:cTn>
                              </p:par>
                              <p:par>
                                <p:cTn id="324" presetID="2" presetClass="exit" presetSubtype="1" fill="hold" grpId="3" nodeType="withEffect">
                                  <p:stCondLst>
                                    <p:cond delay="0"/>
                                  </p:stCondLst>
                                  <p:childTnLst>
                                    <p:anim calcmode="lin" valueType="num">
                                      <p:cBhvr additive="base">
                                        <p:cTn id="325" dur="5000"/>
                                        <p:tgtEl>
                                          <p:spTgt spid="10"/>
                                        </p:tgtEl>
                                        <p:attrNameLst>
                                          <p:attrName>ppt_x</p:attrName>
                                        </p:attrNameLst>
                                      </p:cBhvr>
                                      <p:tavLst>
                                        <p:tav tm="0">
                                          <p:val>
                                            <p:strVal val="ppt_x"/>
                                          </p:val>
                                        </p:tav>
                                        <p:tav tm="100000">
                                          <p:val>
                                            <p:strVal val="ppt_x"/>
                                          </p:val>
                                        </p:tav>
                                      </p:tavLst>
                                    </p:anim>
                                    <p:anim calcmode="lin" valueType="num">
                                      <p:cBhvr additive="base">
                                        <p:cTn id="326" dur="5000"/>
                                        <p:tgtEl>
                                          <p:spTgt spid="10"/>
                                        </p:tgtEl>
                                        <p:attrNameLst>
                                          <p:attrName>ppt_y</p:attrName>
                                        </p:attrNameLst>
                                      </p:cBhvr>
                                      <p:tavLst>
                                        <p:tav tm="0">
                                          <p:val>
                                            <p:strVal val="ppt_y"/>
                                          </p:val>
                                        </p:tav>
                                        <p:tav tm="100000">
                                          <p:val>
                                            <p:strVal val="0-ppt_h/2"/>
                                          </p:val>
                                        </p:tav>
                                      </p:tavLst>
                                    </p:anim>
                                    <p:set>
                                      <p:cBhvr>
                                        <p:cTn id="327" dur="1" fill="hold">
                                          <p:stCondLst>
                                            <p:cond delay="4999"/>
                                          </p:stCondLst>
                                        </p:cTn>
                                        <p:tgtEl>
                                          <p:spTgt spid="10"/>
                                        </p:tgtEl>
                                        <p:attrNameLst>
                                          <p:attrName>style.visibility</p:attrName>
                                        </p:attrNameLst>
                                      </p:cBhvr>
                                      <p:to>
                                        <p:strVal val="hidden"/>
                                      </p:to>
                                    </p:set>
                                  </p:childTnLst>
                                </p:cTn>
                              </p:par>
                              <p:par>
                                <p:cTn id="328" presetID="2" presetClass="exit" presetSubtype="1" fill="hold" grpId="3" nodeType="withEffect">
                                  <p:stCondLst>
                                    <p:cond delay="0"/>
                                  </p:stCondLst>
                                  <p:childTnLst>
                                    <p:anim calcmode="lin" valueType="num">
                                      <p:cBhvr additive="base">
                                        <p:cTn id="329" dur="5000"/>
                                        <p:tgtEl>
                                          <p:spTgt spid="12"/>
                                        </p:tgtEl>
                                        <p:attrNameLst>
                                          <p:attrName>ppt_x</p:attrName>
                                        </p:attrNameLst>
                                      </p:cBhvr>
                                      <p:tavLst>
                                        <p:tav tm="0">
                                          <p:val>
                                            <p:strVal val="ppt_x"/>
                                          </p:val>
                                        </p:tav>
                                        <p:tav tm="100000">
                                          <p:val>
                                            <p:strVal val="ppt_x"/>
                                          </p:val>
                                        </p:tav>
                                      </p:tavLst>
                                    </p:anim>
                                    <p:anim calcmode="lin" valueType="num">
                                      <p:cBhvr additive="base">
                                        <p:cTn id="330" dur="5000"/>
                                        <p:tgtEl>
                                          <p:spTgt spid="12"/>
                                        </p:tgtEl>
                                        <p:attrNameLst>
                                          <p:attrName>ppt_y</p:attrName>
                                        </p:attrNameLst>
                                      </p:cBhvr>
                                      <p:tavLst>
                                        <p:tav tm="0">
                                          <p:val>
                                            <p:strVal val="ppt_y"/>
                                          </p:val>
                                        </p:tav>
                                        <p:tav tm="100000">
                                          <p:val>
                                            <p:strVal val="0-ppt_h/2"/>
                                          </p:val>
                                        </p:tav>
                                      </p:tavLst>
                                    </p:anim>
                                    <p:set>
                                      <p:cBhvr>
                                        <p:cTn id="331" dur="1" fill="hold">
                                          <p:stCondLst>
                                            <p:cond delay="4999"/>
                                          </p:stCondLst>
                                        </p:cTn>
                                        <p:tgtEl>
                                          <p:spTgt spid="12"/>
                                        </p:tgtEl>
                                        <p:attrNameLst>
                                          <p:attrName>style.visibility</p:attrName>
                                        </p:attrNameLst>
                                      </p:cBhvr>
                                      <p:to>
                                        <p:strVal val="hidden"/>
                                      </p:to>
                                    </p:set>
                                  </p:childTnLst>
                                </p:cTn>
                              </p:par>
                              <p:par>
                                <p:cTn id="332" presetID="2" presetClass="exit" presetSubtype="1" fill="hold" grpId="3" nodeType="withEffect">
                                  <p:stCondLst>
                                    <p:cond delay="0"/>
                                  </p:stCondLst>
                                  <p:childTnLst>
                                    <p:anim calcmode="lin" valueType="num">
                                      <p:cBhvr additive="base">
                                        <p:cTn id="333" dur="5000"/>
                                        <p:tgtEl>
                                          <p:spTgt spid="14"/>
                                        </p:tgtEl>
                                        <p:attrNameLst>
                                          <p:attrName>ppt_x</p:attrName>
                                        </p:attrNameLst>
                                      </p:cBhvr>
                                      <p:tavLst>
                                        <p:tav tm="0">
                                          <p:val>
                                            <p:strVal val="ppt_x"/>
                                          </p:val>
                                        </p:tav>
                                        <p:tav tm="100000">
                                          <p:val>
                                            <p:strVal val="ppt_x"/>
                                          </p:val>
                                        </p:tav>
                                      </p:tavLst>
                                    </p:anim>
                                    <p:anim calcmode="lin" valueType="num">
                                      <p:cBhvr additive="base">
                                        <p:cTn id="334" dur="5000"/>
                                        <p:tgtEl>
                                          <p:spTgt spid="14"/>
                                        </p:tgtEl>
                                        <p:attrNameLst>
                                          <p:attrName>ppt_y</p:attrName>
                                        </p:attrNameLst>
                                      </p:cBhvr>
                                      <p:tavLst>
                                        <p:tav tm="0">
                                          <p:val>
                                            <p:strVal val="ppt_y"/>
                                          </p:val>
                                        </p:tav>
                                        <p:tav tm="100000">
                                          <p:val>
                                            <p:strVal val="0-ppt_h/2"/>
                                          </p:val>
                                        </p:tav>
                                      </p:tavLst>
                                    </p:anim>
                                    <p:set>
                                      <p:cBhvr>
                                        <p:cTn id="335" dur="1" fill="hold">
                                          <p:stCondLst>
                                            <p:cond delay="4999"/>
                                          </p:stCondLst>
                                        </p:cTn>
                                        <p:tgtEl>
                                          <p:spTgt spid="14"/>
                                        </p:tgtEl>
                                        <p:attrNameLst>
                                          <p:attrName>style.visibility</p:attrName>
                                        </p:attrNameLst>
                                      </p:cBhvr>
                                      <p:to>
                                        <p:strVal val="hidden"/>
                                      </p:to>
                                    </p:set>
                                  </p:childTnLst>
                                </p:cTn>
                              </p:par>
                              <p:par>
                                <p:cTn id="336" presetID="2" presetClass="exit" presetSubtype="1" fill="hold" grpId="3" nodeType="withEffect">
                                  <p:stCondLst>
                                    <p:cond delay="0"/>
                                  </p:stCondLst>
                                  <p:childTnLst>
                                    <p:anim calcmode="lin" valueType="num">
                                      <p:cBhvr additive="base">
                                        <p:cTn id="337" dur="5000"/>
                                        <p:tgtEl>
                                          <p:spTgt spid="16"/>
                                        </p:tgtEl>
                                        <p:attrNameLst>
                                          <p:attrName>ppt_x</p:attrName>
                                        </p:attrNameLst>
                                      </p:cBhvr>
                                      <p:tavLst>
                                        <p:tav tm="0">
                                          <p:val>
                                            <p:strVal val="ppt_x"/>
                                          </p:val>
                                        </p:tav>
                                        <p:tav tm="100000">
                                          <p:val>
                                            <p:strVal val="ppt_x"/>
                                          </p:val>
                                        </p:tav>
                                      </p:tavLst>
                                    </p:anim>
                                    <p:anim calcmode="lin" valueType="num">
                                      <p:cBhvr additive="base">
                                        <p:cTn id="338" dur="5000"/>
                                        <p:tgtEl>
                                          <p:spTgt spid="16"/>
                                        </p:tgtEl>
                                        <p:attrNameLst>
                                          <p:attrName>ppt_y</p:attrName>
                                        </p:attrNameLst>
                                      </p:cBhvr>
                                      <p:tavLst>
                                        <p:tav tm="0">
                                          <p:val>
                                            <p:strVal val="ppt_y"/>
                                          </p:val>
                                        </p:tav>
                                        <p:tav tm="100000">
                                          <p:val>
                                            <p:strVal val="0-ppt_h/2"/>
                                          </p:val>
                                        </p:tav>
                                      </p:tavLst>
                                    </p:anim>
                                    <p:set>
                                      <p:cBhvr>
                                        <p:cTn id="339" dur="1" fill="hold">
                                          <p:stCondLst>
                                            <p:cond delay="4999"/>
                                          </p:stCondLst>
                                        </p:cTn>
                                        <p:tgtEl>
                                          <p:spTgt spid="16"/>
                                        </p:tgtEl>
                                        <p:attrNameLst>
                                          <p:attrName>style.visibility</p:attrName>
                                        </p:attrNameLst>
                                      </p:cBhvr>
                                      <p:to>
                                        <p:strVal val="hidden"/>
                                      </p:to>
                                    </p:set>
                                  </p:childTnLst>
                                </p:cTn>
                              </p:par>
                              <p:par>
                                <p:cTn id="340" presetID="2" presetClass="exit" presetSubtype="1" fill="hold" grpId="3" nodeType="withEffect">
                                  <p:stCondLst>
                                    <p:cond delay="0"/>
                                  </p:stCondLst>
                                  <p:childTnLst>
                                    <p:anim calcmode="lin" valueType="num">
                                      <p:cBhvr additive="base">
                                        <p:cTn id="341" dur="5000"/>
                                        <p:tgtEl>
                                          <p:spTgt spid="18"/>
                                        </p:tgtEl>
                                        <p:attrNameLst>
                                          <p:attrName>ppt_x</p:attrName>
                                        </p:attrNameLst>
                                      </p:cBhvr>
                                      <p:tavLst>
                                        <p:tav tm="0">
                                          <p:val>
                                            <p:strVal val="ppt_x"/>
                                          </p:val>
                                        </p:tav>
                                        <p:tav tm="100000">
                                          <p:val>
                                            <p:strVal val="ppt_x"/>
                                          </p:val>
                                        </p:tav>
                                      </p:tavLst>
                                    </p:anim>
                                    <p:anim calcmode="lin" valueType="num">
                                      <p:cBhvr additive="base">
                                        <p:cTn id="342" dur="5000"/>
                                        <p:tgtEl>
                                          <p:spTgt spid="18"/>
                                        </p:tgtEl>
                                        <p:attrNameLst>
                                          <p:attrName>ppt_y</p:attrName>
                                        </p:attrNameLst>
                                      </p:cBhvr>
                                      <p:tavLst>
                                        <p:tav tm="0">
                                          <p:val>
                                            <p:strVal val="ppt_y"/>
                                          </p:val>
                                        </p:tav>
                                        <p:tav tm="100000">
                                          <p:val>
                                            <p:strVal val="0-ppt_h/2"/>
                                          </p:val>
                                        </p:tav>
                                      </p:tavLst>
                                    </p:anim>
                                    <p:set>
                                      <p:cBhvr>
                                        <p:cTn id="343" dur="1" fill="hold">
                                          <p:stCondLst>
                                            <p:cond delay="4999"/>
                                          </p:stCondLst>
                                        </p:cTn>
                                        <p:tgtEl>
                                          <p:spTgt spid="18"/>
                                        </p:tgtEl>
                                        <p:attrNameLst>
                                          <p:attrName>style.visibility</p:attrName>
                                        </p:attrNameLst>
                                      </p:cBhvr>
                                      <p:to>
                                        <p:strVal val="hidden"/>
                                      </p:to>
                                    </p:set>
                                  </p:childTnLst>
                                </p:cTn>
                              </p:par>
                              <p:par>
                                <p:cTn id="344" presetID="2" presetClass="exit" presetSubtype="1" fill="hold" grpId="3" nodeType="withEffect">
                                  <p:stCondLst>
                                    <p:cond delay="0"/>
                                  </p:stCondLst>
                                  <p:childTnLst>
                                    <p:anim calcmode="lin" valueType="num">
                                      <p:cBhvr additive="base">
                                        <p:cTn id="345" dur="5000"/>
                                        <p:tgtEl>
                                          <p:spTgt spid="20"/>
                                        </p:tgtEl>
                                        <p:attrNameLst>
                                          <p:attrName>ppt_x</p:attrName>
                                        </p:attrNameLst>
                                      </p:cBhvr>
                                      <p:tavLst>
                                        <p:tav tm="0">
                                          <p:val>
                                            <p:strVal val="ppt_x"/>
                                          </p:val>
                                        </p:tav>
                                        <p:tav tm="100000">
                                          <p:val>
                                            <p:strVal val="ppt_x"/>
                                          </p:val>
                                        </p:tav>
                                      </p:tavLst>
                                    </p:anim>
                                    <p:anim calcmode="lin" valueType="num">
                                      <p:cBhvr additive="base">
                                        <p:cTn id="346" dur="5000"/>
                                        <p:tgtEl>
                                          <p:spTgt spid="20"/>
                                        </p:tgtEl>
                                        <p:attrNameLst>
                                          <p:attrName>ppt_y</p:attrName>
                                        </p:attrNameLst>
                                      </p:cBhvr>
                                      <p:tavLst>
                                        <p:tav tm="0">
                                          <p:val>
                                            <p:strVal val="ppt_y"/>
                                          </p:val>
                                        </p:tav>
                                        <p:tav tm="100000">
                                          <p:val>
                                            <p:strVal val="0-ppt_h/2"/>
                                          </p:val>
                                        </p:tav>
                                      </p:tavLst>
                                    </p:anim>
                                    <p:set>
                                      <p:cBhvr>
                                        <p:cTn id="347" dur="1" fill="hold">
                                          <p:stCondLst>
                                            <p:cond delay="4999"/>
                                          </p:stCondLst>
                                        </p:cTn>
                                        <p:tgtEl>
                                          <p:spTgt spid="20"/>
                                        </p:tgtEl>
                                        <p:attrNameLst>
                                          <p:attrName>style.visibility</p:attrName>
                                        </p:attrNameLst>
                                      </p:cBhvr>
                                      <p:to>
                                        <p:strVal val="hidden"/>
                                      </p:to>
                                    </p:set>
                                  </p:childTnLst>
                                </p:cTn>
                              </p:par>
                              <p:par>
                                <p:cTn id="348" presetID="2" presetClass="exit" presetSubtype="1" fill="hold" grpId="3" nodeType="withEffect">
                                  <p:stCondLst>
                                    <p:cond delay="0"/>
                                  </p:stCondLst>
                                  <p:childTnLst>
                                    <p:anim calcmode="lin" valueType="num">
                                      <p:cBhvr additive="base">
                                        <p:cTn id="349" dur="5000"/>
                                        <p:tgtEl>
                                          <p:spTgt spid="22"/>
                                        </p:tgtEl>
                                        <p:attrNameLst>
                                          <p:attrName>ppt_x</p:attrName>
                                        </p:attrNameLst>
                                      </p:cBhvr>
                                      <p:tavLst>
                                        <p:tav tm="0">
                                          <p:val>
                                            <p:strVal val="ppt_x"/>
                                          </p:val>
                                        </p:tav>
                                        <p:tav tm="100000">
                                          <p:val>
                                            <p:strVal val="ppt_x"/>
                                          </p:val>
                                        </p:tav>
                                      </p:tavLst>
                                    </p:anim>
                                    <p:anim calcmode="lin" valueType="num">
                                      <p:cBhvr additive="base">
                                        <p:cTn id="350" dur="5000"/>
                                        <p:tgtEl>
                                          <p:spTgt spid="22"/>
                                        </p:tgtEl>
                                        <p:attrNameLst>
                                          <p:attrName>ppt_y</p:attrName>
                                        </p:attrNameLst>
                                      </p:cBhvr>
                                      <p:tavLst>
                                        <p:tav tm="0">
                                          <p:val>
                                            <p:strVal val="ppt_y"/>
                                          </p:val>
                                        </p:tav>
                                        <p:tav tm="100000">
                                          <p:val>
                                            <p:strVal val="0-ppt_h/2"/>
                                          </p:val>
                                        </p:tav>
                                      </p:tavLst>
                                    </p:anim>
                                    <p:set>
                                      <p:cBhvr>
                                        <p:cTn id="351" dur="1" fill="hold">
                                          <p:stCondLst>
                                            <p:cond delay="4999"/>
                                          </p:stCondLst>
                                        </p:cTn>
                                        <p:tgtEl>
                                          <p:spTgt spid="22"/>
                                        </p:tgtEl>
                                        <p:attrNameLst>
                                          <p:attrName>style.visibility</p:attrName>
                                        </p:attrNameLst>
                                      </p:cBhvr>
                                      <p:to>
                                        <p:strVal val="hidden"/>
                                      </p:to>
                                    </p:set>
                                  </p:childTnLst>
                                </p:cTn>
                              </p:par>
                              <p:par>
                                <p:cTn id="352" presetID="2" presetClass="exit" presetSubtype="1" fill="hold" grpId="3" nodeType="withEffect">
                                  <p:stCondLst>
                                    <p:cond delay="0"/>
                                  </p:stCondLst>
                                  <p:childTnLst>
                                    <p:anim calcmode="lin" valueType="num">
                                      <p:cBhvr additive="base">
                                        <p:cTn id="353" dur="5000"/>
                                        <p:tgtEl>
                                          <p:spTgt spid="24"/>
                                        </p:tgtEl>
                                        <p:attrNameLst>
                                          <p:attrName>ppt_x</p:attrName>
                                        </p:attrNameLst>
                                      </p:cBhvr>
                                      <p:tavLst>
                                        <p:tav tm="0">
                                          <p:val>
                                            <p:strVal val="ppt_x"/>
                                          </p:val>
                                        </p:tav>
                                        <p:tav tm="100000">
                                          <p:val>
                                            <p:strVal val="ppt_x"/>
                                          </p:val>
                                        </p:tav>
                                      </p:tavLst>
                                    </p:anim>
                                    <p:anim calcmode="lin" valueType="num">
                                      <p:cBhvr additive="base">
                                        <p:cTn id="354" dur="5000"/>
                                        <p:tgtEl>
                                          <p:spTgt spid="24"/>
                                        </p:tgtEl>
                                        <p:attrNameLst>
                                          <p:attrName>ppt_y</p:attrName>
                                        </p:attrNameLst>
                                      </p:cBhvr>
                                      <p:tavLst>
                                        <p:tav tm="0">
                                          <p:val>
                                            <p:strVal val="ppt_y"/>
                                          </p:val>
                                        </p:tav>
                                        <p:tav tm="100000">
                                          <p:val>
                                            <p:strVal val="0-ppt_h/2"/>
                                          </p:val>
                                        </p:tav>
                                      </p:tavLst>
                                    </p:anim>
                                    <p:set>
                                      <p:cBhvr>
                                        <p:cTn id="355" dur="1" fill="hold">
                                          <p:stCondLst>
                                            <p:cond delay="4999"/>
                                          </p:stCondLst>
                                        </p:cTn>
                                        <p:tgtEl>
                                          <p:spTgt spid="24"/>
                                        </p:tgtEl>
                                        <p:attrNameLst>
                                          <p:attrName>style.visibility</p:attrName>
                                        </p:attrNameLst>
                                      </p:cBhvr>
                                      <p:to>
                                        <p:strVal val="hidden"/>
                                      </p:to>
                                    </p:set>
                                  </p:childTnLst>
                                </p:cTn>
                              </p:par>
                              <p:par>
                                <p:cTn id="356" presetID="2" presetClass="exit" presetSubtype="1" fill="hold" grpId="3" nodeType="withEffect">
                                  <p:stCondLst>
                                    <p:cond delay="0"/>
                                  </p:stCondLst>
                                  <p:childTnLst>
                                    <p:anim calcmode="lin" valueType="num">
                                      <p:cBhvr additive="base">
                                        <p:cTn id="357" dur="5000"/>
                                        <p:tgtEl>
                                          <p:spTgt spid="26"/>
                                        </p:tgtEl>
                                        <p:attrNameLst>
                                          <p:attrName>ppt_x</p:attrName>
                                        </p:attrNameLst>
                                      </p:cBhvr>
                                      <p:tavLst>
                                        <p:tav tm="0">
                                          <p:val>
                                            <p:strVal val="ppt_x"/>
                                          </p:val>
                                        </p:tav>
                                        <p:tav tm="100000">
                                          <p:val>
                                            <p:strVal val="ppt_x"/>
                                          </p:val>
                                        </p:tav>
                                      </p:tavLst>
                                    </p:anim>
                                    <p:anim calcmode="lin" valueType="num">
                                      <p:cBhvr additive="base">
                                        <p:cTn id="358" dur="5000"/>
                                        <p:tgtEl>
                                          <p:spTgt spid="26"/>
                                        </p:tgtEl>
                                        <p:attrNameLst>
                                          <p:attrName>ppt_y</p:attrName>
                                        </p:attrNameLst>
                                      </p:cBhvr>
                                      <p:tavLst>
                                        <p:tav tm="0">
                                          <p:val>
                                            <p:strVal val="ppt_y"/>
                                          </p:val>
                                        </p:tav>
                                        <p:tav tm="100000">
                                          <p:val>
                                            <p:strVal val="0-ppt_h/2"/>
                                          </p:val>
                                        </p:tav>
                                      </p:tavLst>
                                    </p:anim>
                                    <p:set>
                                      <p:cBhvr>
                                        <p:cTn id="359" dur="1" fill="hold">
                                          <p:stCondLst>
                                            <p:cond delay="4999"/>
                                          </p:stCondLst>
                                        </p:cTn>
                                        <p:tgtEl>
                                          <p:spTgt spid="26"/>
                                        </p:tgtEl>
                                        <p:attrNameLst>
                                          <p:attrName>style.visibility</p:attrName>
                                        </p:attrNameLst>
                                      </p:cBhvr>
                                      <p:to>
                                        <p:strVal val="hidden"/>
                                      </p:to>
                                    </p:set>
                                  </p:childTnLst>
                                </p:cTn>
                              </p:par>
                              <p:par>
                                <p:cTn id="360" presetID="23" presetClass="entr" presetSubtype="288" fill="hold" nodeType="withEffect">
                                  <p:stCondLst>
                                    <p:cond delay="0"/>
                                  </p:stCondLst>
                                  <p:childTnLst>
                                    <p:set>
                                      <p:cBhvr>
                                        <p:cTn id="361" dur="1" fill="hold">
                                          <p:stCondLst>
                                            <p:cond delay="0"/>
                                          </p:stCondLst>
                                        </p:cTn>
                                        <p:tgtEl>
                                          <p:spTgt spid="4"/>
                                        </p:tgtEl>
                                        <p:attrNameLst>
                                          <p:attrName>style.visibility</p:attrName>
                                        </p:attrNameLst>
                                      </p:cBhvr>
                                      <p:to>
                                        <p:strVal val="visible"/>
                                      </p:to>
                                    </p:set>
                                    <p:anim calcmode="lin" valueType="num">
                                      <p:cBhvr>
                                        <p:cTn id="362" dur="5000" fill="hold"/>
                                        <p:tgtEl>
                                          <p:spTgt spid="4"/>
                                        </p:tgtEl>
                                        <p:attrNameLst>
                                          <p:attrName>ppt_w</p:attrName>
                                        </p:attrNameLst>
                                      </p:cBhvr>
                                      <p:tavLst>
                                        <p:tav tm="0">
                                          <p:val>
                                            <p:strVal val="4/3*#ppt_w"/>
                                          </p:val>
                                        </p:tav>
                                        <p:tav tm="100000">
                                          <p:val>
                                            <p:strVal val="#ppt_w"/>
                                          </p:val>
                                        </p:tav>
                                      </p:tavLst>
                                    </p:anim>
                                    <p:anim calcmode="lin" valueType="num">
                                      <p:cBhvr>
                                        <p:cTn id="363" dur="5000" fill="hold"/>
                                        <p:tgtEl>
                                          <p:spTgt spid="4"/>
                                        </p:tgtEl>
                                        <p:attrNameLst>
                                          <p:attrName>ppt_h</p:attrName>
                                        </p:attrNameLst>
                                      </p:cBhvr>
                                      <p:tavLst>
                                        <p:tav tm="0">
                                          <p:val>
                                            <p:strVal val="4/3*#ppt_h"/>
                                          </p:val>
                                        </p:tav>
                                        <p:tav tm="100000">
                                          <p:val>
                                            <p:strVal val="#ppt_h"/>
                                          </p:val>
                                        </p:tav>
                                      </p:tavLst>
                                    </p:anim>
                                  </p:childTnLst>
                                </p:cTn>
                              </p:par>
                              <p:par>
                                <p:cTn id="364" presetID="16" presetClass="entr" presetSubtype="42" fill="hold" nodeType="withEffect">
                                  <p:stCondLst>
                                    <p:cond delay="0"/>
                                  </p:stCondLst>
                                  <p:childTnLst>
                                    <p:set>
                                      <p:cBhvr>
                                        <p:cTn id="365" dur="1" fill="hold">
                                          <p:stCondLst>
                                            <p:cond delay="0"/>
                                          </p:stCondLst>
                                        </p:cTn>
                                        <p:tgtEl>
                                          <p:spTgt spid="4"/>
                                        </p:tgtEl>
                                        <p:attrNameLst>
                                          <p:attrName>style.visibility</p:attrName>
                                        </p:attrNameLst>
                                      </p:cBhvr>
                                      <p:to>
                                        <p:strVal val="visible"/>
                                      </p:to>
                                    </p:set>
                                    <p:animEffect transition="in" filter="barn(outHorizontal)">
                                      <p:cBhvr>
                                        <p:cTn id="366"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93389078d4e1dcb81f91d4f475973b95.jpg"/>
          <p:cNvPicPr>
            <a:picLocks noChangeAspect="1"/>
          </p:cNvPicPr>
          <p:nvPr/>
        </p:nvPicPr>
        <p:blipFill>
          <a:blip r:embed="rId2"/>
          <a:stretch>
            <a:fillRect/>
          </a:stretch>
        </p:blipFill>
        <p:spPr>
          <a:xfrm>
            <a:off x="0" y="0"/>
            <a:ext cx="9148465" cy="5143500"/>
          </a:xfrm>
          <a:prstGeom prst="rect">
            <a:avLst/>
          </a:prstGeom>
        </p:spPr>
      </p:pic>
      <p:sp>
        <p:nvSpPr>
          <p:cNvPr id="5" name="4 Luna"/>
          <p:cNvSpPr/>
          <p:nvPr/>
        </p:nvSpPr>
        <p:spPr>
          <a:xfrm>
            <a:off x="0" y="1142990"/>
            <a:ext cx="1857356"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flipH="1">
            <a:off x="7286580" y="1071552"/>
            <a:ext cx="1857420"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a:off x="571472" y="1285866"/>
            <a:ext cx="1857356"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flipH="1">
            <a:off x="6786578" y="1214428"/>
            <a:ext cx="1857420"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flipH="1">
            <a:off x="6215074" y="1357304"/>
            <a:ext cx="1857420" cy="221457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a:off x="1142976" y="1428742"/>
            <a:ext cx="1857356" cy="214314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a:off x="1785918" y="1571618"/>
            <a:ext cx="1857356" cy="185738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flipH="1">
            <a:off x="5643570" y="1500180"/>
            <a:ext cx="1857420" cy="192882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flipH="1">
            <a:off x="5143504" y="1714494"/>
            <a:ext cx="1857420" cy="157163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a:off x="2428860" y="1714494"/>
            <a:ext cx="1857356" cy="1571636"/>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a:off x="3214678" y="1928808"/>
            <a:ext cx="1285884" cy="114300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flipH="1">
            <a:off x="4786314" y="1928808"/>
            <a:ext cx="1428760" cy="1143008"/>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3000" fill="hold"/>
                                        <p:tgtEl>
                                          <p:spTgt spid="10"/>
                                        </p:tgtEl>
                                        <p:attrNameLst>
                                          <p:attrName>ppt_x</p:attrName>
                                        </p:attrNameLst>
                                      </p:cBhvr>
                                      <p:tavLst>
                                        <p:tav tm="0">
                                          <p:val>
                                            <p:strVal val="1+#ppt_w/2"/>
                                          </p:val>
                                        </p:tav>
                                        <p:tav tm="100000">
                                          <p:val>
                                            <p:strVal val="#ppt_x"/>
                                          </p:val>
                                        </p:tav>
                                      </p:tavLst>
                                    </p:anim>
                                    <p:anim calcmode="lin" valueType="num">
                                      <p:cBhvr additive="base">
                                        <p:cTn id="19" dur="30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1+#ppt_w/2"/>
                                          </p:val>
                                        </p:tav>
                                        <p:tav tm="100000">
                                          <p:val>
                                            <p:strVal val="#ppt_x"/>
                                          </p:val>
                                        </p:tav>
                                      </p:tavLst>
                                    </p:anim>
                                    <p:anim calcmode="lin" valueType="num">
                                      <p:cBhvr additive="base">
                                        <p:cTn id="23" dur="3000" fill="hold"/>
                                        <p:tgtEl>
                                          <p:spTgt spid="11"/>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3000" fill="hold"/>
                                        <p:tgtEl>
                                          <p:spTgt spid="14"/>
                                        </p:tgtEl>
                                        <p:attrNameLst>
                                          <p:attrName>ppt_x</p:attrName>
                                        </p:attrNameLst>
                                      </p:cBhvr>
                                      <p:tavLst>
                                        <p:tav tm="0">
                                          <p:val>
                                            <p:strVal val="1+#ppt_w/2"/>
                                          </p:val>
                                        </p:tav>
                                        <p:tav tm="100000">
                                          <p:val>
                                            <p:strVal val="#ppt_x"/>
                                          </p:val>
                                        </p:tav>
                                      </p:tavLst>
                                    </p:anim>
                                    <p:anim calcmode="lin" valueType="num">
                                      <p:cBhvr additive="base">
                                        <p:cTn id="27" dur="3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1+#ppt_w/2"/>
                                          </p:val>
                                        </p:tav>
                                        <p:tav tm="100000">
                                          <p:val>
                                            <p:strVal val="#ppt_x"/>
                                          </p:val>
                                        </p:tav>
                                      </p:tavLst>
                                    </p:anim>
                                    <p:anim calcmode="lin" valueType="num">
                                      <p:cBhvr additive="base">
                                        <p:cTn id="31" dur="3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3000" fill="hold"/>
                                        <p:tgtEl>
                                          <p:spTgt spid="9"/>
                                        </p:tgtEl>
                                        <p:attrNameLst>
                                          <p:attrName>ppt_x</p:attrName>
                                        </p:attrNameLst>
                                      </p:cBhvr>
                                      <p:tavLst>
                                        <p:tav tm="0">
                                          <p:val>
                                            <p:strVal val="0-#ppt_w/2"/>
                                          </p:val>
                                        </p:tav>
                                        <p:tav tm="100000">
                                          <p:val>
                                            <p:strVal val="#ppt_x"/>
                                          </p:val>
                                        </p:tav>
                                      </p:tavLst>
                                    </p:anim>
                                    <p:anim calcmode="lin" valueType="num">
                                      <p:cBhvr additive="base">
                                        <p:cTn id="43" dur="3000" fill="hold"/>
                                        <p:tgtEl>
                                          <p:spTgt spid="9"/>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 calcmode="lin" valueType="num">
                                      <p:cBhvr>
                                        <p:cTn id="58" dur="3000" fill="hold"/>
                                        <p:tgtEl>
                                          <p:spTgt spid="5"/>
                                        </p:tgtEl>
                                        <p:attrNameLst>
                                          <p:attrName>ppt_w</p:attrName>
                                        </p:attrNameLst>
                                      </p:cBhvr>
                                      <p:tavLst>
                                        <p:tav tm="0" fmla="#ppt_w*sin(2.5*pi*$)">
                                          <p:val>
                                            <p:fltVal val="0"/>
                                          </p:val>
                                        </p:tav>
                                        <p:tav tm="100000">
                                          <p:val>
                                            <p:fltVal val="1"/>
                                          </p:val>
                                        </p:tav>
                                      </p:tavLst>
                                    </p:anim>
                                    <p:anim calcmode="lin" valueType="num">
                                      <p:cBhvr>
                                        <p:cTn id="59" dur="3000" fill="hold"/>
                                        <p:tgtEl>
                                          <p:spTgt spid="5"/>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p:cTn id="62" dur="3000" fill="hold"/>
                                        <p:tgtEl>
                                          <p:spTgt spid="6"/>
                                        </p:tgtEl>
                                        <p:attrNameLst>
                                          <p:attrName>ppt_w</p:attrName>
                                        </p:attrNameLst>
                                      </p:cBhvr>
                                      <p:tavLst>
                                        <p:tav tm="0" fmla="#ppt_w*sin(2.5*pi*$)">
                                          <p:val>
                                            <p:fltVal val="0"/>
                                          </p:val>
                                        </p:tav>
                                        <p:tav tm="100000">
                                          <p:val>
                                            <p:fltVal val="1"/>
                                          </p:val>
                                        </p:tav>
                                      </p:tavLst>
                                    </p:anim>
                                    <p:anim calcmode="lin" valueType="num">
                                      <p:cBhvr>
                                        <p:cTn id="63" dur="3000" fill="hold"/>
                                        <p:tgtEl>
                                          <p:spTgt spid="6"/>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p:cTn id="66" dur="3000" fill="hold"/>
                                        <p:tgtEl>
                                          <p:spTgt spid="7"/>
                                        </p:tgtEl>
                                        <p:attrNameLst>
                                          <p:attrName>ppt_w</p:attrName>
                                        </p:attrNameLst>
                                      </p:cBhvr>
                                      <p:tavLst>
                                        <p:tav tm="0" fmla="#ppt_w*sin(2.5*pi*$)">
                                          <p:val>
                                            <p:fltVal val="0"/>
                                          </p:val>
                                        </p:tav>
                                        <p:tav tm="100000">
                                          <p:val>
                                            <p:fltVal val="1"/>
                                          </p:val>
                                        </p:tav>
                                      </p:tavLst>
                                    </p:anim>
                                    <p:anim calcmode="lin" valueType="num">
                                      <p:cBhvr>
                                        <p:cTn id="67" dur="3000" fill="hold"/>
                                        <p:tgtEl>
                                          <p:spTgt spid="7"/>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8"/>
                                        </p:tgtEl>
                                        <p:attrNameLst>
                                          <p:attrName>style.visibility</p:attrName>
                                        </p:attrNameLst>
                                      </p:cBhvr>
                                      <p:to>
                                        <p:strVal val="visible"/>
                                      </p:to>
                                    </p:set>
                                    <p:anim calcmode="lin" valueType="num">
                                      <p:cBhvr>
                                        <p:cTn id="70" dur="3000" fill="hold"/>
                                        <p:tgtEl>
                                          <p:spTgt spid="8"/>
                                        </p:tgtEl>
                                        <p:attrNameLst>
                                          <p:attrName>ppt_w</p:attrName>
                                        </p:attrNameLst>
                                      </p:cBhvr>
                                      <p:tavLst>
                                        <p:tav tm="0" fmla="#ppt_w*sin(2.5*pi*$)">
                                          <p:val>
                                            <p:fltVal val="0"/>
                                          </p:val>
                                        </p:tav>
                                        <p:tav tm="100000">
                                          <p:val>
                                            <p:fltVal val="1"/>
                                          </p:val>
                                        </p:tav>
                                      </p:tavLst>
                                    </p:anim>
                                    <p:anim calcmode="lin" valueType="num">
                                      <p:cBhvr>
                                        <p:cTn id="71" dur="3000" fill="hold"/>
                                        <p:tgtEl>
                                          <p:spTgt spid="8"/>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9"/>
                                        </p:tgtEl>
                                        <p:attrNameLst>
                                          <p:attrName>style.visibility</p:attrName>
                                        </p:attrNameLst>
                                      </p:cBhvr>
                                      <p:to>
                                        <p:strVal val="visible"/>
                                      </p:to>
                                    </p:set>
                                    <p:anim calcmode="lin" valueType="num">
                                      <p:cBhvr>
                                        <p:cTn id="74" dur="3000" fill="hold"/>
                                        <p:tgtEl>
                                          <p:spTgt spid="9"/>
                                        </p:tgtEl>
                                        <p:attrNameLst>
                                          <p:attrName>ppt_w</p:attrName>
                                        </p:attrNameLst>
                                      </p:cBhvr>
                                      <p:tavLst>
                                        <p:tav tm="0" fmla="#ppt_w*sin(2.5*pi*$)">
                                          <p:val>
                                            <p:fltVal val="0"/>
                                          </p:val>
                                        </p:tav>
                                        <p:tav tm="100000">
                                          <p:val>
                                            <p:fltVal val="1"/>
                                          </p:val>
                                        </p:tav>
                                      </p:tavLst>
                                    </p:anim>
                                    <p:anim calcmode="lin" valueType="num">
                                      <p:cBhvr>
                                        <p:cTn id="75" dur="3000" fill="hold"/>
                                        <p:tgtEl>
                                          <p:spTgt spid="9"/>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0"/>
                                        </p:tgtEl>
                                        <p:attrNameLst>
                                          <p:attrName>style.visibility</p:attrName>
                                        </p:attrNameLst>
                                      </p:cBhvr>
                                      <p:to>
                                        <p:strVal val="visible"/>
                                      </p:to>
                                    </p:set>
                                    <p:anim calcmode="lin" valueType="num">
                                      <p:cBhvr>
                                        <p:cTn id="78" dur="3000" fill="hold"/>
                                        <p:tgtEl>
                                          <p:spTgt spid="10"/>
                                        </p:tgtEl>
                                        <p:attrNameLst>
                                          <p:attrName>ppt_w</p:attrName>
                                        </p:attrNameLst>
                                      </p:cBhvr>
                                      <p:tavLst>
                                        <p:tav tm="0" fmla="#ppt_w*sin(2.5*pi*$)">
                                          <p:val>
                                            <p:fltVal val="0"/>
                                          </p:val>
                                        </p:tav>
                                        <p:tav tm="100000">
                                          <p:val>
                                            <p:fltVal val="1"/>
                                          </p:val>
                                        </p:tav>
                                      </p:tavLst>
                                    </p:anim>
                                    <p:anim calcmode="lin" valueType="num">
                                      <p:cBhvr>
                                        <p:cTn id="79" dur="3000" fill="hold"/>
                                        <p:tgtEl>
                                          <p:spTgt spid="10"/>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p:cTn id="82" dur="3000" fill="hold"/>
                                        <p:tgtEl>
                                          <p:spTgt spid="11"/>
                                        </p:tgtEl>
                                        <p:attrNameLst>
                                          <p:attrName>ppt_w</p:attrName>
                                        </p:attrNameLst>
                                      </p:cBhvr>
                                      <p:tavLst>
                                        <p:tav tm="0" fmla="#ppt_w*sin(2.5*pi*$)">
                                          <p:val>
                                            <p:fltVal val="0"/>
                                          </p:val>
                                        </p:tav>
                                        <p:tav tm="100000">
                                          <p:val>
                                            <p:fltVal val="1"/>
                                          </p:val>
                                        </p:tav>
                                      </p:tavLst>
                                    </p:anim>
                                    <p:anim calcmode="lin" valueType="num">
                                      <p:cBhvr>
                                        <p:cTn id="83" dur="3000" fill="hold"/>
                                        <p:tgtEl>
                                          <p:spTgt spid="11"/>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3000" fill="hold"/>
                                        <p:tgtEl>
                                          <p:spTgt spid="12"/>
                                        </p:tgtEl>
                                        <p:attrNameLst>
                                          <p:attrName>ppt_w</p:attrName>
                                        </p:attrNameLst>
                                      </p:cBhvr>
                                      <p:tavLst>
                                        <p:tav tm="0" fmla="#ppt_w*sin(2.5*pi*$)">
                                          <p:val>
                                            <p:fltVal val="0"/>
                                          </p:val>
                                        </p:tav>
                                        <p:tav tm="100000">
                                          <p:val>
                                            <p:fltVal val="1"/>
                                          </p:val>
                                        </p:tav>
                                      </p:tavLst>
                                    </p:anim>
                                    <p:anim calcmode="lin" valueType="num">
                                      <p:cBhvr>
                                        <p:cTn id="87" dur="3000" fill="hold"/>
                                        <p:tgtEl>
                                          <p:spTgt spid="12"/>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p:cTn id="90" dur="3000" fill="hold"/>
                                        <p:tgtEl>
                                          <p:spTgt spid="13"/>
                                        </p:tgtEl>
                                        <p:attrNameLst>
                                          <p:attrName>ppt_w</p:attrName>
                                        </p:attrNameLst>
                                      </p:cBhvr>
                                      <p:tavLst>
                                        <p:tav tm="0" fmla="#ppt_w*sin(2.5*pi*$)">
                                          <p:val>
                                            <p:fltVal val="0"/>
                                          </p:val>
                                        </p:tav>
                                        <p:tav tm="100000">
                                          <p:val>
                                            <p:fltVal val="1"/>
                                          </p:val>
                                        </p:tav>
                                      </p:tavLst>
                                    </p:anim>
                                    <p:anim calcmode="lin" valueType="num">
                                      <p:cBhvr>
                                        <p:cTn id="91" dur="3000" fill="hold"/>
                                        <p:tgtEl>
                                          <p:spTgt spid="1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14"/>
                                        </p:tgtEl>
                                        <p:attrNameLst>
                                          <p:attrName>style.visibility</p:attrName>
                                        </p:attrNameLst>
                                      </p:cBhvr>
                                      <p:to>
                                        <p:strVal val="visible"/>
                                      </p:to>
                                    </p:set>
                                    <p:anim calcmode="lin" valueType="num">
                                      <p:cBhvr>
                                        <p:cTn id="94" dur="3000" fill="hold"/>
                                        <p:tgtEl>
                                          <p:spTgt spid="14"/>
                                        </p:tgtEl>
                                        <p:attrNameLst>
                                          <p:attrName>ppt_w</p:attrName>
                                        </p:attrNameLst>
                                      </p:cBhvr>
                                      <p:tavLst>
                                        <p:tav tm="0" fmla="#ppt_w*sin(2.5*pi*$)">
                                          <p:val>
                                            <p:fltVal val="0"/>
                                          </p:val>
                                        </p:tav>
                                        <p:tav tm="100000">
                                          <p:val>
                                            <p:fltVal val="1"/>
                                          </p:val>
                                        </p:tav>
                                      </p:tavLst>
                                    </p:anim>
                                    <p:anim calcmode="lin" valueType="num">
                                      <p:cBhvr>
                                        <p:cTn id="95" dur="3000" fill="hold"/>
                                        <p:tgtEl>
                                          <p:spTgt spid="14"/>
                                        </p:tgtEl>
                                        <p:attrNameLst>
                                          <p:attrName>ppt_h</p:attrName>
                                        </p:attrNameLst>
                                      </p:cBhvr>
                                      <p:tavLst>
                                        <p:tav tm="0">
                                          <p:val>
                                            <p:strVal val="#ppt_h"/>
                                          </p:val>
                                        </p:tav>
                                        <p:tav tm="100000">
                                          <p:val>
                                            <p:strVal val="#ppt_h"/>
                                          </p:val>
                                        </p:tav>
                                      </p:tavLst>
                                    </p:anim>
                                  </p:childTnLst>
                                </p:cTn>
                              </p:par>
                              <p:par>
                                <p:cTn id="96" presetID="19" presetClass="entr" presetSubtype="10" fill="hold" grpId="1" nodeType="withEffect">
                                  <p:stCondLst>
                                    <p:cond delay="0"/>
                                  </p:stCondLst>
                                  <p:childTnLst>
                                    <p:set>
                                      <p:cBhvr>
                                        <p:cTn id="97" dur="1" fill="hold">
                                          <p:stCondLst>
                                            <p:cond delay="0"/>
                                          </p:stCondLst>
                                        </p:cTn>
                                        <p:tgtEl>
                                          <p:spTgt spid="15"/>
                                        </p:tgtEl>
                                        <p:attrNameLst>
                                          <p:attrName>style.visibility</p:attrName>
                                        </p:attrNameLst>
                                      </p:cBhvr>
                                      <p:to>
                                        <p:strVal val="visible"/>
                                      </p:to>
                                    </p:set>
                                    <p:anim calcmode="lin" valueType="num">
                                      <p:cBhvr>
                                        <p:cTn id="98" dur="3000" fill="hold"/>
                                        <p:tgtEl>
                                          <p:spTgt spid="15"/>
                                        </p:tgtEl>
                                        <p:attrNameLst>
                                          <p:attrName>ppt_w</p:attrName>
                                        </p:attrNameLst>
                                      </p:cBhvr>
                                      <p:tavLst>
                                        <p:tav tm="0" fmla="#ppt_w*sin(2.5*pi*$)">
                                          <p:val>
                                            <p:fltVal val="0"/>
                                          </p:val>
                                        </p:tav>
                                        <p:tav tm="100000">
                                          <p:val>
                                            <p:fltVal val="1"/>
                                          </p:val>
                                        </p:tav>
                                      </p:tavLst>
                                    </p:anim>
                                    <p:anim calcmode="lin" valueType="num">
                                      <p:cBhvr>
                                        <p:cTn id="99" dur="3000" fill="hold"/>
                                        <p:tgtEl>
                                          <p:spTgt spid="15"/>
                                        </p:tgtEl>
                                        <p:attrNameLst>
                                          <p:attrName>ppt_h</p:attrName>
                                        </p:attrNameLst>
                                      </p:cBhvr>
                                      <p:tavLst>
                                        <p:tav tm="0">
                                          <p:val>
                                            <p:strVal val="#ppt_h"/>
                                          </p:val>
                                        </p:tav>
                                        <p:tav tm="100000">
                                          <p:val>
                                            <p:strVal val="#ppt_h"/>
                                          </p:val>
                                        </p:tav>
                                      </p:tavLst>
                                    </p:anim>
                                  </p:childTnLst>
                                </p:cTn>
                              </p:par>
                              <p:par>
                                <p:cTn id="100" presetID="19" presetClass="entr" presetSubtype="10" fill="hold" grpId="1" nodeType="withEffect">
                                  <p:stCondLst>
                                    <p:cond delay="0"/>
                                  </p:stCondLst>
                                  <p:childTnLst>
                                    <p:set>
                                      <p:cBhvr>
                                        <p:cTn id="101" dur="1" fill="hold">
                                          <p:stCondLst>
                                            <p:cond delay="0"/>
                                          </p:stCondLst>
                                        </p:cTn>
                                        <p:tgtEl>
                                          <p:spTgt spid="16"/>
                                        </p:tgtEl>
                                        <p:attrNameLst>
                                          <p:attrName>style.visibility</p:attrName>
                                        </p:attrNameLst>
                                      </p:cBhvr>
                                      <p:to>
                                        <p:strVal val="visible"/>
                                      </p:to>
                                    </p:set>
                                    <p:anim calcmode="lin" valueType="num">
                                      <p:cBhvr>
                                        <p:cTn id="102" dur="3000" fill="hold"/>
                                        <p:tgtEl>
                                          <p:spTgt spid="16"/>
                                        </p:tgtEl>
                                        <p:attrNameLst>
                                          <p:attrName>ppt_w</p:attrName>
                                        </p:attrNameLst>
                                      </p:cBhvr>
                                      <p:tavLst>
                                        <p:tav tm="0" fmla="#ppt_w*sin(2.5*pi*$)">
                                          <p:val>
                                            <p:fltVal val="0"/>
                                          </p:val>
                                        </p:tav>
                                        <p:tav tm="100000">
                                          <p:val>
                                            <p:fltVal val="1"/>
                                          </p:val>
                                        </p:tav>
                                      </p:tavLst>
                                    </p:anim>
                                    <p:anim calcmode="lin" valueType="num">
                                      <p:cBhvr>
                                        <p:cTn id="103" dur="3000" fill="hold"/>
                                        <p:tgtEl>
                                          <p:spTgt spid="16"/>
                                        </p:tgtEl>
                                        <p:attrNameLst>
                                          <p:attrName>ppt_h</p:attrName>
                                        </p:attrNameLst>
                                      </p:cBhvr>
                                      <p:tavLst>
                                        <p:tav tm="0">
                                          <p:val>
                                            <p:strVal val="#ppt_h"/>
                                          </p:val>
                                        </p:tav>
                                        <p:tav tm="100000">
                                          <p:val>
                                            <p:strVal val="#ppt_h"/>
                                          </p:val>
                                        </p:tav>
                                      </p:tavLst>
                                    </p:anim>
                                  </p:childTnLst>
                                </p:cTn>
                              </p:par>
                            </p:childTnLst>
                          </p:cTn>
                        </p:par>
                        <p:par>
                          <p:cTn id="104" fill="hold">
                            <p:stCondLst>
                              <p:cond delay="3000"/>
                            </p:stCondLst>
                            <p:childTnLst>
                              <p:par>
                                <p:cTn id="105" presetID="2" presetClass="exit" presetSubtype="2" fill="hold" grpId="3" nodeType="afterEffect">
                                  <p:stCondLst>
                                    <p:cond delay="0"/>
                                  </p:stCondLst>
                                  <p:childTnLst>
                                    <p:anim calcmode="lin" valueType="num">
                                      <p:cBhvr additive="base">
                                        <p:cTn id="106" dur="3000"/>
                                        <p:tgtEl>
                                          <p:spTgt spid="5"/>
                                        </p:tgtEl>
                                        <p:attrNameLst>
                                          <p:attrName>ppt_x</p:attrName>
                                        </p:attrNameLst>
                                      </p:cBhvr>
                                      <p:tavLst>
                                        <p:tav tm="0">
                                          <p:val>
                                            <p:strVal val="ppt_x"/>
                                          </p:val>
                                        </p:tav>
                                        <p:tav tm="100000">
                                          <p:val>
                                            <p:strVal val="1+ppt_w/2"/>
                                          </p:val>
                                        </p:tav>
                                      </p:tavLst>
                                    </p:anim>
                                    <p:anim calcmode="lin" valueType="num">
                                      <p:cBhvr additive="base">
                                        <p:cTn id="107" dur="3000"/>
                                        <p:tgtEl>
                                          <p:spTgt spid="5"/>
                                        </p:tgtEl>
                                        <p:attrNameLst>
                                          <p:attrName>ppt_y</p:attrName>
                                        </p:attrNameLst>
                                      </p:cBhvr>
                                      <p:tavLst>
                                        <p:tav tm="0">
                                          <p:val>
                                            <p:strVal val="ppt_y"/>
                                          </p:val>
                                        </p:tav>
                                        <p:tav tm="100000">
                                          <p:val>
                                            <p:strVal val="ppt_y"/>
                                          </p:val>
                                        </p:tav>
                                      </p:tavLst>
                                    </p:anim>
                                    <p:set>
                                      <p:cBhvr>
                                        <p:cTn id="108" dur="1" fill="hold">
                                          <p:stCondLst>
                                            <p:cond delay="2999"/>
                                          </p:stCondLst>
                                        </p:cTn>
                                        <p:tgtEl>
                                          <p:spTgt spid="5"/>
                                        </p:tgtEl>
                                        <p:attrNameLst>
                                          <p:attrName>style.visibility</p:attrName>
                                        </p:attrNameLst>
                                      </p:cBhvr>
                                      <p:to>
                                        <p:strVal val="hidden"/>
                                      </p:to>
                                    </p:set>
                                  </p:childTnLst>
                                </p:cTn>
                              </p:par>
                              <p:par>
                                <p:cTn id="109" presetID="2" presetClass="exit" presetSubtype="2" fill="hold" grpId="3" nodeType="withEffect">
                                  <p:stCondLst>
                                    <p:cond delay="0"/>
                                  </p:stCondLst>
                                  <p:childTnLst>
                                    <p:anim calcmode="lin" valueType="num">
                                      <p:cBhvr additive="base">
                                        <p:cTn id="110" dur="3000"/>
                                        <p:tgtEl>
                                          <p:spTgt spid="7"/>
                                        </p:tgtEl>
                                        <p:attrNameLst>
                                          <p:attrName>ppt_x</p:attrName>
                                        </p:attrNameLst>
                                      </p:cBhvr>
                                      <p:tavLst>
                                        <p:tav tm="0">
                                          <p:val>
                                            <p:strVal val="ppt_x"/>
                                          </p:val>
                                        </p:tav>
                                        <p:tav tm="100000">
                                          <p:val>
                                            <p:strVal val="1+ppt_w/2"/>
                                          </p:val>
                                        </p:tav>
                                      </p:tavLst>
                                    </p:anim>
                                    <p:anim calcmode="lin" valueType="num">
                                      <p:cBhvr additive="base">
                                        <p:cTn id="111" dur="3000"/>
                                        <p:tgtEl>
                                          <p:spTgt spid="7"/>
                                        </p:tgtEl>
                                        <p:attrNameLst>
                                          <p:attrName>ppt_y</p:attrName>
                                        </p:attrNameLst>
                                      </p:cBhvr>
                                      <p:tavLst>
                                        <p:tav tm="0">
                                          <p:val>
                                            <p:strVal val="ppt_y"/>
                                          </p:val>
                                        </p:tav>
                                        <p:tav tm="100000">
                                          <p:val>
                                            <p:strVal val="ppt_y"/>
                                          </p:val>
                                        </p:tav>
                                      </p:tavLst>
                                    </p:anim>
                                    <p:set>
                                      <p:cBhvr>
                                        <p:cTn id="112" dur="1" fill="hold">
                                          <p:stCondLst>
                                            <p:cond delay="2999"/>
                                          </p:stCondLst>
                                        </p:cTn>
                                        <p:tgtEl>
                                          <p:spTgt spid="7"/>
                                        </p:tgtEl>
                                        <p:attrNameLst>
                                          <p:attrName>style.visibility</p:attrName>
                                        </p:attrNameLst>
                                      </p:cBhvr>
                                      <p:to>
                                        <p:strVal val="hidden"/>
                                      </p:to>
                                    </p:set>
                                  </p:childTnLst>
                                </p:cTn>
                              </p:par>
                              <p:par>
                                <p:cTn id="113" presetID="2" presetClass="exit" presetSubtype="2" fill="hold" grpId="3" nodeType="withEffect">
                                  <p:stCondLst>
                                    <p:cond delay="0"/>
                                  </p:stCondLst>
                                  <p:childTnLst>
                                    <p:anim calcmode="lin" valueType="num">
                                      <p:cBhvr additive="base">
                                        <p:cTn id="114" dur="3000"/>
                                        <p:tgtEl>
                                          <p:spTgt spid="10"/>
                                        </p:tgtEl>
                                        <p:attrNameLst>
                                          <p:attrName>ppt_x</p:attrName>
                                        </p:attrNameLst>
                                      </p:cBhvr>
                                      <p:tavLst>
                                        <p:tav tm="0">
                                          <p:val>
                                            <p:strVal val="ppt_x"/>
                                          </p:val>
                                        </p:tav>
                                        <p:tav tm="100000">
                                          <p:val>
                                            <p:strVal val="1+ppt_w/2"/>
                                          </p:val>
                                        </p:tav>
                                      </p:tavLst>
                                    </p:anim>
                                    <p:anim calcmode="lin" valueType="num">
                                      <p:cBhvr additive="base">
                                        <p:cTn id="115" dur="3000"/>
                                        <p:tgtEl>
                                          <p:spTgt spid="10"/>
                                        </p:tgtEl>
                                        <p:attrNameLst>
                                          <p:attrName>ppt_y</p:attrName>
                                        </p:attrNameLst>
                                      </p:cBhvr>
                                      <p:tavLst>
                                        <p:tav tm="0">
                                          <p:val>
                                            <p:strVal val="ppt_y"/>
                                          </p:val>
                                        </p:tav>
                                        <p:tav tm="100000">
                                          <p:val>
                                            <p:strVal val="ppt_y"/>
                                          </p:val>
                                        </p:tav>
                                      </p:tavLst>
                                    </p:anim>
                                    <p:set>
                                      <p:cBhvr>
                                        <p:cTn id="116" dur="1" fill="hold">
                                          <p:stCondLst>
                                            <p:cond delay="2999"/>
                                          </p:stCondLst>
                                        </p:cTn>
                                        <p:tgtEl>
                                          <p:spTgt spid="10"/>
                                        </p:tgtEl>
                                        <p:attrNameLst>
                                          <p:attrName>style.visibility</p:attrName>
                                        </p:attrNameLst>
                                      </p:cBhvr>
                                      <p:to>
                                        <p:strVal val="hidden"/>
                                      </p:to>
                                    </p:set>
                                  </p:childTnLst>
                                </p:cTn>
                              </p:par>
                              <p:par>
                                <p:cTn id="117" presetID="2" presetClass="exit" presetSubtype="2" fill="hold" grpId="3" nodeType="withEffect">
                                  <p:stCondLst>
                                    <p:cond delay="0"/>
                                  </p:stCondLst>
                                  <p:childTnLst>
                                    <p:anim calcmode="lin" valueType="num">
                                      <p:cBhvr additive="base">
                                        <p:cTn id="118" dur="3000"/>
                                        <p:tgtEl>
                                          <p:spTgt spid="11"/>
                                        </p:tgtEl>
                                        <p:attrNameLst>
                                          <p:attrName>ppt_x</p:attrName>
                                        </p:attrNameLst>
                                      </p:cBhvr>
                                      <p:tavLst>
                                        <p:tav tm="0">
                                          <p:val>
                                            <p:strVal val="ppt_x"/>
                                          </p:val>
                                        </p:tav>
                                        <p:tav tm="100000">
                                          <p:val>
                                            <p:strVal val="1+ppt_w/2"/>
                                          </p:val>
                                        </p:tav>
                                      </p:tavLst>
                                    </p:anim>
                                    <p:anim calcmode="lin" valueType="num">
                                      <p:cBhvr additive="base">
                                        <p:cTn id="119" dur="3000"/>
                                        <p:tgtEl>
                                          <p:spTgt spid="11"/>
                                        </p:tgtEl>
                                        <p:attrNameLst>
                                          <p:attrName>ppt_y</p:attrName>
                                        </p:attrNameLst>
                                      </p:cBhvr>
                                      <p:tavLst>
                                        <p:tav tm="0">
                                          <p:val>
                                            <p:strVal val="ppt_y"/>
                                          </p:val>
                                        </p:tav>
                                        <p:tav tm="100000">
                                          <p:val>
                                            <p:strVal val="ppt_y"/>
                                          </p:val>
                                        </p:tav>
                                      </p:tavLst>
                                    </p:anim>
                                    <p:set>
                                      <p:cBhvr>
                                        <p:cTn id="120" dur="1" fill="hold">
                                          <p:stCondLst>
                                            <p:cond delay="2999"/>
                                          </p:stCondLst>
                                        </p:cTn>
                                        <p:tgtEl>
                                          <p:spTgt spid="11"/>
                                        </p:tgtEl>
                                        <p:attrNameLst>
                                          <p:attrName>style.visibility</p:attrName>
                                        </p:attrNameLst>
                                      </p:cBhvr>
                                      <p:to>
                                        <p:strVal val="hidden"/>
                                      </p:to>
                                    </p:set>
                                  </p:childTnLst>
                                </p:cTn>
                              </p:par>
                              <p:par>
                                <p:cTn id="121" presetID="2" presetClass="exit" presetSubtype="2" fill="hold" grpId="3" nodeType="withEffect">
                                  <p:stCondLst>
                                    <p:cond delay="0"/>
                                  </p:stCondLst>
                                  <p:childTnLst>
                                    <p:anim calcmode="lin" valueType="num">
                                      <p:cBhvr additive="base">
                                        <p:cTn id="122" dur="3000"/>
                                        <p:tgtEl>
                                          <p:spTgt spid="14"/>
                                        </p:tgtEl>
                                        <p:attrNameLst>
                                          <p:attrName>ppt_x</p:attrName>
                                        </p:attrNameLst>
                                      </p:cBhvr>
                                      <p:tavLst>
                                        <p:tav tm="0">
                                          <p:val>
                                            <p:strVal val="ppt_x"/>
                                          </p:val>
                                        </p:tav>
                                        <p:tav tm="100000">
                                          <p:val>
                                            <p:strVal val="1+ppt_w/2"/>
                                          </p:val>
                                        </p:tav>
                                      </p:tavLst>
                                    </p:anim>
                                    <p:anim calcmode="lin" valueType="num">
                                      <p:cBhvr additive="base">
                                        <p:cTn id="123" dur="3000"/>
                                        <p:tgtEl>
                                          <p:spTgt spid="14"/>
                                        </p:tgtEl>
                                        <p:attrNameLst>
                                          <p:attrName>ppt_y</p:attrName>
                                        </p:attrNameLst>
                                      </p:cBhvr>
                                      <p:tavLst>
                                        <p:tav tm="0">
                                          <p:val>
                                            <p:strVal val="ppt_y"/>
                                          </p:val>
                                        </p:tav>
                                        <p:tav tm="100000">
                                          <p:val>
                                            <p:strVal val="ppt_y"/>
                                          </p:val>
                                        </p:tav>
                                      </p:tavLst>
                                    </p:anim>
                                    <p:set>
                                      <p:cBhvr>
                                        <p:cTn id="124" dur="1" fill="hold">
                                          <p:stCondLst>
                                            <p:cond delay="2999"/>
                                          </p:stCondLst>
                                        </p:cTn>
                                        <p:tgtEl>
                                          <p:spTgt spid="14"/>
                                        </p:tgtEl>
                                        <p:attrNameLst>
                                          <p:attrName>style.visibility</p:attrName>
                                        </p:attrNameLst>
                                      </p:cBhvr>
                                      <p:to>
                                        <p:strVal val="hidden"/>
                                      </p:to>
                                    </p:set>
                                  </p:childTnLst>
                                </p:cTn>
                              </p:par>
                              <p:par>
                                <p:cTn id="125" presetID="2" presetClass="exit" presetSubtype="2" fill="hold" grpId="3" nodeType="withEffect">
                                  <p:stCondLst>
                                    <p:cond delay="0"/>
                                  </p:stCondLst>
                                  <p:childTnLst>
                                    <p:anim calcmode="lin" valueType="num">
                                      <p:cBhvr additive="base">
                                        <p:cTn id="126" dur="3000"/>
                                        <p:tgtEl>
                                          <p:spTgt spid="15"/>
                                        </p:tgtEl>
                                        <p:attrNameLst>
                                          <p:attrName>ppt_x</p:attrName>
                                        </p:attrNameLst>
                                      </p:cBhvr>
                                      <p:tavLst>
                                        <p:tav tm="0">
                                          <p:val>
                                            <p:strVal val="ppt_x"/>
                                          </p:val>
                                        </p:tav>
                                        <p:tav tm="100000">
                                          <p:val>
                                            <p:strVal val="1+ppt_w/2"/>
                                          </p:val>
                                        </p:tav>
                                      </p:tavLst>
                                    </p:anim>
                                    <p:anim calcmode="lin" valueType="num">
                                      <p:cBhvr additive="base">
                                        <p:cTn id="127" dur="3000"/>
                                        <p:tgtEl>
                                          <p:spTgt spid="15"/>
                                        </p:tgtEl>
                                        <p:attrNameLst>
                                          <p:attrName>ppt_y</p:attrName>
                                        </p:attrNameLst>
                                      </p:cBhvr>
                                      <p:tavLst>
                                        <p:tav tm="0">
                                          <p:val>
                                            <p:strVal val="ppt_y"/>
                                          </p:val>
                                        </p:tav>
                                        <p:tav tm="100000">
                                          <p:val>
                                            <p:strVal val="ppt_y"/>
                                          </p:val>
                                        </p:tav>
                                      </p:tavLst>
                                    </p:anim>
                                    <p:set>
                                      <p:cBhvr>
                                        <p:cTn id="128" dur="1" fill="hold">
                                          <p:stCondLst>
                                            <p:cond delay="2999"/>
                                          </p:stCondLst>
                                        </p:cTn>
                                        <p:tgtEl>
                                          <p:spTgt spid="15"/>
                                        </p:tgtEl>
                                        <p:attrNameLst>
                                          <p:attrName>style.visibility</p:attrName>
                                        </p:attrNameLst>
                                      </p:cBhvr>
                                      <p:to>
                                        <p:strVal val="hidden"/>
                                      </p:to>
                                    </p:set>
                                  </p:childTnLst>
                                </p:cTn>
                              </p:par>
                              <p:par>
                                <p:cTn id="129" presetID="2" presetClass="exit" presetSubtype="8" fill="hold" grpId="3" nodeType="withEffect">
                                  <p:stCondLst>
                                    <p:cond delay="0"/>
                                  </p:stCondLst>
                                  <p:childTnLst>
                                    <p:anim calcmode="lin" valueType="num">
                                      <p:cBhvr additive="base">
                                        <p:cTn id="130" dur="3000"/>
                                        <p:tgtEl>
                                          <p:spTgt spid="6"/>
                                        </p:tgtEl>
                                        <p:attrNameLst>
                                          <p:attrName>ppt_x</p:attrName>
                                        </p:attrNameLst>
                                      </p:cBhvr>
                                      <p:tavLst>
                                        <p:tav tm="0">
                                          <p:val>
                                            <p:strVal val="ppt_x"/>
                                          </p:val>
                                        </p:tav>
                                        <p:tav tm="100000">
                                          <p:val>
                                            <p:strVal val="0-ppt_w/2"/>
                                          </p:val>
                                        </p:tav>
                                      </p:tavLst>
                                    </p:anim>
                                    <p:anim calcmode="lin" valueType="num">
                                      <p:cBhvr additive="base">
                                        <p:cTn id="131" dur="3000"/>
                                        <p:tgtEl>
                                          <p:spTgt spid="6"/>
                                        </p:tgtEl>
                                        <p:attrNameLst>
                                          <p:attrName>ppt_y</p:attrName>
                                        </p:attrNameLst>
                                      </p:cBhvr>
                                      <p:tavLst>
                                        <p:tav tm="0">
                                          <p:val>
                                            <p:strVal val="ppt_y"/>
                                          </p:val>
                                        </p:tav>
                                        <p:tav tm="100000">
                                          <p:val>
                                            <p:strVal val="ppt_y"/>
                                          </p:val>
                                        </p:tav>
                                      </p:tavLst>
                                    </p:anim>
                                    <p:set>
                                      <p:cBhvr>
                                        <p:cTn id="132" dur="1" fill="hold">
                                          <p:stCondLst>
                                            <p:cond delay="2999"/>
                                          </p:stCondLst>
                                        </p:cTn>
                                        <p:tgtEl>
                                          <p:spTgt spid="6"/>
                                        </p:tgtEl>
                                        <p:attrNameLst>
                                          <p:attrName>style.visibility</p:attrName>
                                        </p:attrNameLst>
                                      </p:cBhvr>
                                      <p:to>
                                        <p:strVal val="hidden"/>
                                      </p:to>
                                    </p:set>
                                  </p:childTnLst>
                                </p:cTn>
                              </p:par>
                              <p:par>
                                <p:cTn id="133" presetID="2" presetClass="exit" presetSubtype="8" fill="hold" grpId="3" nodeType="withEffect">
                                  <p:stCondLst>
                                    <p:cond delay="0"/>
                                  </p:stCondLst>
                                  <p:childTnLst>
                                    <p:anim calcmode="lin" valueType="num">
                                      <p:cBhvr additive="base">
                                        <p:cTn id="134" dur="3000"/>
                                        <p:tgtEl>
                                          <p:spTgt spid="8"/>
                                        </p:tgtEl>
                                        <p:attrNameLst>
                                          <p:attrName>ppt_x</p:attrName>
                                        </p:attrNameLst>
                                      </p:cBhvr>
                                      <p:tavLst>
                                        <p:tav tm="0">
                                          <p:val>
                                            <p:strVal val="ppt_x"/>
                                          </p:val>
                                        </p:tav>
                                        <p:tav tm="100000">
                                          <p:val>
                                            <p:strVal val="0-ppt_w/2"/>
                                          </p:val>
                                        </p:tav>
                                      </p:tavLst>
                                    </p:anim>
                                    <p:anim calcmode="lin" valueType="num">
                                      <p:cBhvr additive="base">
                                        <p:cTn id="135" dur="3000"/>
                                        <p:tgtEl>
                                          <p:spTgt spid="8"/>
                                        </p:tgtEl>
                                        <p:attrNameLst>
                                          <p:attrName>ppt_y</p:attrName>
                                        </p:attrNameLst>
                                      </p:cBhvr>
                                      <p:tavLst>
                                        <p:tav tm="0">
                                          <p:val>
                                            <p:strVal val="ppt_y"/>
                                          </p:val>
                                        </p:tav>
                                        <p:tav tm="100000">
                                          <p:val>
                                            <p:strVal val="ppt_y"/>
                                          </p:val>
                                        </p:tav>
                                      </p:tavLst>
                                    </p:anim>
                                    <p:set>
                                      <p:cBhvr>
                                        <p:cTn id="136" dur="1" fill="hold">
                                          <p:stCondLst>
                                            <p:cond delay="2999"/>
                                          </p:stCondLst>
                                        </p:cTn>
                                        <p:tgtEl>
                                          <p:spTgt spid="8"/>
                                        </p:tgtEl>
                                        <p:attrNameLst>
                                          <p:attrName>style.visibility</p:attrName>
                                        </p:attrNameLst>
                                      </p:cBhvr>
                                      <p:to>
                                        <p:strVal val="hidden"/>
                                      </p:to>
                                    </p:set>
                                  </p:childTnLst>
                                </p:cTn>
                              </p:par>
                              <p:par>
                                <p:cTn id="137" presetID="2" presetClass="exit" presetSubtype="8" fill="hold" grpId="3" nodeType="withEffect">
                                  <p:stCondLst>
                                    <p:cond delay="0"/>
                                  </p:stCondLst>
                                  <p:childTnLst>
                                    <p:anim calcmode="lin" valueType="num">
                                      <p:cBhvr additive="base">
                                        <p:cTn id="138" dur="3000"/>
                                        <p:tgtEl>
                                          <p:spTgt spid="9"/>
                                        </p:tgtEl>
                                        <p:attrNameLst>
                                          <p:attrName>ppt_x</p:attrName>
                                        </p:attrNameLst>
                                      </p:cBhvr>
                                      <p:tavLst>
                                        <p:tav tm="0">
                                          <p:val>
                                            <p:strVal val="ppt_x"/>
                                          </p:val>
                                        </p:tav>
                                        <p:tav tm="100000">
                                          <p:val>
                                            <p:strVal val="0-ppt_w/2"/>
                                          </p:val>
                                        </p:tav>
                                      </p:tavLst>
                                    </p:anim>
                                    <p:anim calcmode="lin" valueType="num">
                                      <p:cBhvr additive="base">
                                        <p:cTn id="139" dur="3000"/>
                                        <p:tgtEl>
                                          <p:spTgt spid="9"/>
                                        </p:tgtEl>
                                        <p:attrNameLst>
                                          <p:attrName>ppt_y</p:attrName>
                                        </p:attrNameLst>
                                      </p:cBhvr>
                                      <p:tavLst>
                                        <p:tav tm="0">
                                          <p:val>
                                            <p:strVal val="ppt_y"/>
                                          </p:val>
                                        </p:tav>
                                        <p:tav tm="100000">
                                          <p:val>
                                            <p:strVal val="ppt_y"/>
                                          </p:val>
                                        </p:tav>
                                      </p:tavLst>
                                    </p:anim>
                                    <p:set>
                                      <p:cBhvr>
                                        <p:cTn id="140" dur="1" fill="hold">
                                          <p:stCondLst>
                                            <p:cond delay="2999"/>
                                          </p:stCondLst>
                                        </p:cTn>
                                        <p:tgtEl>
                                          <p:spTgt spid="9"/>
                                        </p:tgtEl>
                                        <p:attrNameLst>
                                          <p:attrName>style.visibility</p:attrName>
                                        </p:attrNameLst>
                                      </p:cBhvr>
                                      <p:to>
                                        <p:strVal val="hidden"/>
                                      </p:to>
                                    </p:set>
                                  </p:childTnLst>
                                </p:cTn>
                              </p:par>
                              <p:par>
                                <p:cTn id="141" presetID="2" presetClass="exit" presetSubtype="8" fill="hold" grpId="3" nodeType="withEffect">
                                  <p:stCondLst>
                                    <p:cond delay="0"/>
                                  </p:stCondLst>
                                  <p:childTnLst>
                                    <p:anim calcmode="lin" valueType="num">
                                      <p:cBhvr additive="base">
                                        <p:cTn id="142" dur="3000"/>
                                        <p:tgtEl>
                                          <p:spTgt spid="12"/>
                                        </p:tgtEl>
                                        <p:attrNameLst>
                                          <p:attrName>ppt_x</p:attrName>
                                        </p:attrNameLst>
                                      </p:cBhvr>
                                      <p:tavLst>
                                        <p:tav tm="0">
                                          <p:val>
                                            <p:strVal val="ppt_x"/>
                                          </p:val>
                                        </p:tav>
                                        <p:tav tm="100000">
                                          <p:val>
                                            <p:strVal val="0-ppt_w/2"/>
                                          </p:val>
                                        </p:tav>
                                      </p:tavLst>
                                    </p:anim>
                                    <p:anim calcmode="lin" valueType="num">
                                      <p:cBhvr additive="base">
                                        <p:cTn id="143" dur="3000"/>
                                        <p:tgtEl>
                                          <p:spTgt spid="12"/>
                                        </p:tgtEl>
                                        <p:attrNameLst>
                                          <p:attrName>ppt_y</p:attrName>
                                        </p:attrNameLst>
                                      </p:cBhvr>
                                      <p:tavLst>
                                        <p:tav tm="0">
                                          <p:val>
                                            <p:strVal val="ppt_y"/>
                                          </p:val>
                                        </p:tav>
                                        <p:tav tm="100000">
                                          <p:val>
                                            <p:strVal val="ppt_y"/>
                                          </p:val>
                                        </p:tav>
                                      </p:tavLst>
                                    </p:anim>
                                    <p:set>
                                      <p:cBhvr>
                                        <p:cTn id="144" dur="1" fill="hold">
                                          <p:stCondLst>
                                            <p:cond delay="2999"/>
                                          </p:stCondLst>
                                        </p:cTn>
                                        <p:tgtEl>
                                          <p:spTgt spid="12"/>
                                        </p:tgtEl>
                                        <p:attrNameLst>
                                          <p:attrName>style.visibility</p:attrName>
                                        </p:attrNameLst>
                                      </p:cBhvr>
                                      <p:to>
                                        <p:strVal val="hidden"/>
                                      </p:to>
                                    </p:set>
                                  </p:childTnLst>
                                </p:cTn>
                              </p:par>
                              <p:par>
                                <p:cTn id="145" presetID="2" presetClass="exit" presetSubtype="8" fill="hold" grpId="3" nodeType="withEffect">
                                  <p:stCondLst>
                                    <p:cond delay="0"/>
                                  </p:stCondLst>
                                  <p:childTnLst>
                                    <p:anim calcmode="lin" valueType="num">
                                      <p:cBhvr additive="base">
                                        <p:cTn id="146" dur="3000"/>
                                        <p:tgtEl>
                                          <p:spTgt spid="13"/>
                                        </p:tgtEl>
                                        <p:attrNameLst>
                                          <p:attrName>ppt_x</p:attrName>
                                        </p:attrNameLst>
                                      </p:cBhvr>
                                      <p:tavLst>
                                        <p:tav tm="0">
                                          <p:val>
                                            <p:strVal val="ppt_x"/>
                                          </p:val>
                                        </p:tav>
                                        <p:tav tm="100000">
                                          <p:val>
                                            <p:strVal val="0-ppt_w/2"/>
                                          </p:val>
                                        </p:tav>
                                      </p:tavLst>
                                    </p:anim>
                                    <p:anim calcmode="lin" valueType="num">
                                      <p:cBhvr additive="base">
                                        <p:cTn id="147" dur="3000"/>
                                        <p:tgtEl>
                                          <p:spTgt spid="13"/>
                                        </p:tgtEl>
                                        <p:attrNameLst>
                                          <p:attrName>ppt_y</p:attrName>
                                        </p:attrNameLst>
                                      </p:cBhvr>
                                      <p:tavLst>
                                        <p:tav tm="0">
                                          <p:val>
                                            <p:strVal val="ppt_y"/>
                                          </p:val>
                                        </p:tav>
                                        <p:tav tm="100000">
                                          <p:val>
                                            <p:strVal val="ppt_y"/>
                                          </p:val>
                                        </p:tav>
                                      </p:tavLst>
                                    </p:anim>
                                    <p:set>
                                      <p:cBhvr>
                                        <p:cTn id="148" dur="1" fill="hold">
                                          <p:stCondLst>
                                            <p:cond delay="2999"/>
                                          </p:stCondLst>
                                        </p:cTn>
                                        <p:tgtEl>
                                          <p:spTgt spid="13"/>
                                        </p:tgtEl>
                                        <p:attrNameLst>
                                          <p:attrName>style.visibility</p:attrName>
                                        </p:attrNameLst>
                                      </p:cBhvr>
                                      <p:to>
                                        <p:strVal val="hidden"/>
                                      </p:to>
                                    </p:set>
                                  </p:childTnLst>
                                </p:cTn>
                              </p:par>
                              <p:par>
                                <p:cTn id="149" presetID="2" presetClass="exit" presetSubtype="8" fill="hold" grpId="3" nodeType="withEffect">
                                  <p:stCondLst>
                                    <p:cond delay="0"/>
                                  </p:stCondLst>
                                  <p:childTnLst>
                                    <p:anim calcmode="lin" valueType="num">
                                      <p:cBhvr additive="base">
                                        <p:cTn id="150" dur="3000"/>
                                        <p:tgtEl>
                                          <p:spTgt spid="16"/>
                                        </p:tgtEl>
                                        <p:attrNameLst>
                                          <p:attrName>ppt_x</p:attrName>
                                        </p:attrNameLst>
                                      </p:cBhvr>
                                      <p:tavLst>
                                        <p:tav tm="0">
                                          <p:val>
                                            <p:strVal val="ppt_x"/>
                                          </p:val>
                                        </p:tav>
                                        <p:tav tm="100000">
                                          <p:val>
                                            <p:strVal val="0-ppt_w/2"/>
                                          </p:val>
                                        </p:tav>
                                      </p:tavLst>
                                    </p:anim>
                                    <p:anim calcmode="lin" valueType="num">
                                      <p:cBhvr additive="base">
                                        <p:cTn id="151" dur="3000"/>
                                        <p:tgtEl>
                                          <p:spTgt spid="16"/>
                                        </p:tgtEl>
                                        <p:attrNameLst>
                                          <p:attrName>ppt_y</p:attrName>
                                        </p:attrNameLst>
                                      </p:cBhvr>
                                      <p:tavLst>
                                        <p:tav tm="0">
                                          <p:val>
                                            <p:strVal val="ppt_y"/>
                                          </p:val>
                                        </p:tav>
                                        <p:tav tm="100000">
                                          <p:val>
                                            <p:strVal val="ppt_y"/>
                                          </p:val>
                                        </p:tav>
                                      </p:tavLst>
                                    </p:anim>
                                    <p:set>
                                      <p:cBhvr>
                                        <p:cTn id="152" dur="1" fill="hold">
                                          <p:stCondLst>
                                            <p:cond delay="2999"/>
                                          </p:stCondLst>
                                        </p:cTn>
                                        <p:tgtEl>
                                          <p:spTgt spid="16"/>
                                        </p:tgtEl>
                                        <p:attrNameLst>
                                          <p:attrName>style.visibility</p:attrName>
                                        </p:attrNameLst>
                                      </p:cBhvr>
                                      <p:to>
                                        <p:strVal val="hidden"/>
                                      </p:to>
                                    </p:set>
                                  </p:childTnLst>
                                </p:cTn>
                              </p:par>
                              <p:par>
                                <p:cTn id="153" presetID="23" presetClass="entr" presetSubtype="288" fill="hold" nodeType="withEffect">
                                  <p:stCondLst>
                                    <p:cond delay="0"/>
                                  </p:stCondLst>
                                  <p:childTnLst>
                                    <p:set>
                                      <p:cBhvr>
                                        <p:cTn id="154" dur="1" fill="hold">
                                          <p:stCondLst>
                                            <p:cond delay="0"/>
                                          </p:stCondLst>
                                        </p:cTn>
                                        <p:tgtEl>
                                          <p:spTgt spid="4"/>
                                        </p:tgtEl>
                                        <p:attrNameLst>
                                          <p:attrName>style.visibility</p:attrName>
                                        </p:attrNameLst>
                                      </p:cBhvr>
                                      <p:to>
                                        <p:strVal val="visible"/>
                                      </p:to>
                                    </p:set>
                                    <p:anim calcmode="lin" valueType="num">
                                      <p:cBhvr>
                                        <p:cTn id="155" dur="3000" fill="hold"/>
                                        <p:tgtEl>
                                          <p:spTgt spid="4"/>
                                        </p:tgtEl>
                                        <p:attrNameLst>
                                          <p:attrName>ppt_w</p:attrName>
                                        </p:attrNameLst>
                                      </p:cBhvr>
                                      <p:tavLst>
                                        <p:tav tm="0">
                                          <p:val>
                                            <p:strVal val="4/3*#ppt_w"/>
                                          </p:val>
                                        </p:tav>
                                        <p:tav tm="100000">
                                          <p:val>
                                            <p:strVal val="#ppt_w"/>
                                          </p:val>
                                        </p:tav>
                                      </p:tavLst>
                                    </p:anim>
                                    <p:anim calcmode="lin" valueType="num">
                                      <p:cBhvr>
                                        <p:cTn id="156" dur="3000" fill="hold"/>
                                        <p:tgtEl>
                                          <p:spTgt spid="4"/>
                                        </p:tgtEl>
                                        <p:attrNameLst>
                                          <p:attrName>ppt_h</p:attrName>
                                        </p:attrNameLst>
                                      </p:cBhvr>
                                      <p:tavLst>
                                        <p:tav tm="0">
                                          <p:val>
                                            <p:strVal val="4/3*#ppt_h"/>
                                          </p:val>
                                        </p:tav>
                                        <p:tav tm="100000">
                                          <p:val>
                                            <p:strVal val="#ppt_h"/>
                                          </p:val>
                                        </p:tav>
                                      </p:tavLst>
                                    </p:anim>
                                  </p:childTnLst>
                                </p:cTn>
                              </p:par>
                              <p:par>
                                <p:cTn id="157" presetID="16" presetClass="entr" presetSubtype="37" fill="hold" nodeType="withEffect">
                                  <p:stCondLst>
                                    <p:cond delay="0"/>
                                  </p:stCondLst>
                                  <p:childTnLst>
                                    <p:set>
                                      <p:cBhvr>
                                        <p:cTn id="158" dur="1" fill="hold">
                                          <p:stCondLst>
                                            <p:cond delay="0"/>
                                          </p:stCondLst>
                                        </p:cTn>
                                        <p:tgtEl>
                                          <p:spTgt spid="4"/>
                                        </p:tgtEl>
                                        <p:attrNameLst>
                                          <p:attrName>style.visibility</p:attrName>
                                        </p:attrNameLst>
                                      </p:cBhvr>
                                      <p:to>
                                        <p:strVal val="visible"/>
                                      </p:to>
                                    </p:set>
                                    <p:animEffect transition="in" filter="barn(outVertical)">
                                      <p:cBhvr>
                                        <p:cTn id="15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3" animBg="1"/>
      <p:bldP spid="6" grpId="0" animBg="1"/>
      <p:bldP spid="6" grpId="1" animBg="1"/>
      <p:bldP spid="6" grpId="3" animBg="1"/>
      <p:bldP spid="7" grpId="0" animBg="1"/>
      <p:bldP spid="7" grpId="1" animBg="1"/>
      <p:bldP spid="7" grpId="3" animBg="1"/>
      <p:bldP spid="8" grpId="0" animBg="1"/>
      <p:bldP spid="8" grpId="1" animBg="1"/>
      <p:bldP spid="8" grpId="3" animBg="1"/>
      <p:bldP spid="9" grpId="0" animBg="1"/>
      <p:bldP spid="9" grpId="1" animBg="1"/>
      <p:bldP spid="9" grpId="3" animBg="1"/>
      <p:bldP spid="10" grpId="0" animBg="1"/>
      <p:bldP spid="10" grpId="1" animBg="1"/>
      <p:bldP spid="10" grpId="3" animBg="1"/>
      <p:bldP spid="11" grpId="0" animBg="1"/>
      <p:bldP spid="11" grpId="1" animBg="1"/>
      <p:bldP spid="11" grpId="3" animBg="1"/>
      <p:bldP spid="12" grpId="0" animBg="1"/>
      <p:bldP spid="12" grpId="1" animBg="1"/>
      <p:bldP spid="12" grpId="3" animBg="1"/>
      <p:bldP spid="13" grpId="0" animBg="1"/>
      <p:bldP spid="13" grpId="1" animBg="1"/>
      <p:bldP spid="13" grpId="3" animBg="1"/>
      <p:bldP spid="14" grpId="0" animBg="1"/>
      <p:bldP spid="14" grpId="1" animBg="1"/>
      <p:bldP spid="14" grpId="3" animBg="1"/>
      <p:bldP spid="15" grpId="0" animBg="1"/>
      <p:bldP spid="15" grpId="1" animBg="1"/>
      <p:bldP spid="15" grpId="3" animBg="1"/>
      <p:bldP spid="16" grpId="0" animBg="1"/>
      <p:bldP spid="16" grpId="1" animBg="1"/>
      <p:bldP spid="16" grpId="3" animBg="1"/>
      <p:bldP spid="1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a7fe7b7002486478d961db844b43c04d.jpg"/>
          <p:cNvPicPr>
            <a:picLocks noChangeAspect="1"/>
          </p:cNvPicPr>
          <p:nvPr/>
        </p:nvPicPr>
        <p:blipFill>
          <a:blip r:embed="rId2"/>
          <a:stretch>
            <a:fillRect/>
          </a:stretch>
        </p:blipFill>
        <p:spPr>
          <a:xfrm>
            <a:off x="0" y="0"/>
            <a:ext cx="9148465" cy="5143500"/>
          </a:xfrm>
          <a:prstGeom prst="rect">
            <a:avLst/>
          </a:prstGeom>
        </p:spPr>
      </p:pic>
      <p:sp>
        <p:nvSpPr>
          <p:cNvPr id="5" name="4 Paralelogramo"/>
          <p:cNvSpPr/>
          <p:nvPr/>
        </p:nvSpPr>
        <p:spPr>
          <a:xfrm>
            <a:off x="357186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457200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357186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57200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a:off x="357186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57200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7186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357186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457200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357186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57200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357186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457200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7186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a:off x="350043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450056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07153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207167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a:off x="107153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a:off x="207167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107153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207167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a:off x="107153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07167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07153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207167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a:off x="107153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207167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107153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207167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107153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207167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100010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200023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a:off x="607219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H="1">
            <a:off x="707233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07219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707233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607219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707233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607219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707233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607219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707233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607219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707233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a:off x="607219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707233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607219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707233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a:off x="600076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flipH="1">
            <a:off x="700089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14346" y="-428646"/>
            <a:ext cx="9644130" cy="614366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9"/>
                                        </p:tgtEl>
                                        <p:attrNameLst>
                                          <p:attrName>style.opacity</p:attrName>
                                        </p:attrNameLst>
                                      </p:cBhvr>
                                      <p:to>
                                        <p:strVal val="0"/>
                                      </p:to>
                                    </p:set>
                                    <p:animEffect filter="image" prLst="opacity: 0">
                                      <p:cBhvr rctx="IE">
                                        <p:cTn id="7" dur="indefinite"/>
                                        <p:tgtEl>
                                          <p:spTgt spid="59"/>
                                        </p:tgtEl>
                                      </p:cBhvr>
                                    </p:animEffect>
                                  </p:childTnLst>
                                </p:cTn>
                              </p:par>
                              <p:par>
                                <p:cTn id="8" presetID="2" presetClass="entr" presetSubtype="12" fill="hold" grpId="0" nodeType="withEffect">
                                  <p:stCondLst>
                                    <p:cond delay="0"/>
                                  </p:stCondLst>
                                  <p:iterate type="lt">
                                    <p:tmPct val="0"/>
                                  </p:iterate>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iterate type="lt">
                                    <p:tmPct val="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iterate type="lt">
                                    <p:tmPct val="0"/>
                                  </p:iterate>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iterate type="lt">
                                    <p:tmPct val="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iterate type="lt">
                                    <p:tmPct val="0"/>
                                  </p:iterate>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iterate type="lt">
                                    <p:tmPct val="0"/>
                                  </p:iterate>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iterate type="lt">
                                    <p:tmPct val="0"/>
                                  </p:iterate>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iterate type="lt">
                                    <p:tmPct val="0"/>
                                  </p:iterate>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iterate type="lt">
                                    <p:tmPct val="0"/>
                                  </p:iterate>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iterate type="lt">
                                    <p:tmPct val="0"/>
                                  </p:iterate>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0" fill="hold"/>
                                        <p:tgtEl>
                                          <p:spTgt spid="6"/>
                                        </p:tgtEl>
                                        <p:attrNameLst>
                                          <p:attrName>ppt_x</p:attrName>
                                        </p:attrNameLst>
                                      </p:cBhvr>
                                      <p:tavLst>
                                        <p:tav tm="0">
                                          <p:val>
                                            <p:strVal val="1+#ppt_w/2"/>
                                          </p:val>
                                        </p:tav>
                                        <p:tav tm="100000">
                                          <p:val>
                                            <p:strVal val="#ppt_x"/>
                                          </p:val>
                                        </p:tav>
                                      </p:tavLst>
                                    </p:anim>
                                    <p:anim calcmode="lin" valueType="num">
                                      <p:cBhvr additive="base">
                                        <p:cTn id="47" dur="5000" fill="hold"/>
                                        <p:tgtEl>
                                          <p:spTgt spid="6"/>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iterate type="lt">
                                    <p:tmPct val="0"/>
                                  </p:iterate>
                                  <p:childTnLst>
                                    <p:set>
                                      <p:cBhvr>
                                        <p:cTn id="49" dur="1" fill="hold">
                                          <p:stCondLst>
                                            <p:cond delay="0"/>
                                          </p:stCondLst>
                                        </p:cTn>
                                        <p:tgtEl>
                                          <p:spTgt spid="8"/>
                                        </p:tgtEl>
                                        <p:attrNameLst>
                                          <p:attrName>style.visibility</p:attrName>
                                        </p:attrNameLst>
                                      </p:cBhvr>
                                      <p:to>
                                        <p:strVal val="visible"/>
                                      </p:to>
                                    </p:set>
                                    <p:anim calcmode="lin" valueType="num">
                                      <p:cBhvr additive="base">
                                        <p:cTn id="50" dur="5000" fill="hold"/>
                                        <p:tgtEl>
                                          <p:spTgt spid="8"/>
                                        </p:tgtEl>
                                        <p:attrNameLst>
                                          <p:attrName>ppt_x</p:attrName>
                                        </p:attrNameLst>
                                      </p:cBhvr>
                                      <p:tavLst>
                                        <p:tav tm="0">
                                          <p:val>
                                            <p:strVal val="1+#ppt_w/2"/>
                                          </p:val>
                                        </p:tav>
                                        <p:tav tm="100000">
                                          <p:val>
                                            <p:strVal val="#ppt_x"/>
                                          </p:val>
                                        </p:tav>
                                      </p:tavLst>
                                    </p:anim>
                                    <p:anim calcmode="lin" valueType="num">
                                      <p:cBhvr additive="base">
                                        <p:cTn id="51" dur="5000" fill="hold"/>
                                        <p:tgtEl>
                                          <p:spTgt spid="8"/>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iterate type="lt">
                                    <p:tmPct val="0"/>
                                  </p:iterate>
                                  <p:childTnLst>
                                    <p:set>
                                      <p:cBhvr>
                                        <p:cTn id="53" dur="1" fill="hold">
                                          <p:stCondLst>
                                            <p:cond delay="0"/>
                                          </p:stCondLst>
                                        </p:cTn>
                                        <p:tgtEl>
                                          <p:spTgt spid="10"/>
                                        </p:tgtEl>
                                        <p:attrNameLst>
                                          <p:attrName>style.visibility</p:attrName>
                                        </p:attrNameLst>
                                      </p:cBhvr>
                                      <p:to>
                                        <p:strVal val="visible"/>
                                      </p:to>
                                    </p:set>
                                    <p:anim calcmode="lin" valueType="num">
                                      <p:cBhvr additive="base">
                                        <p:cTn id="54" dur="5000" fill="hold"/>
                                        <p:tgtEl>
                                          <p:spTgt spid="10"/>
                                        </p:tgtEl>
                                        <p:attrNameLst>
                                          <p:attrName>ppt_x</p:attrName>
                                        </p:attrNameLst>
                                      </p:cBhvr>
                                      <p:tavLst>
                                        <p:tav tm="0">
                                          <p:val>
                                            <p:strVal val="1+#ppt_w/2"/>
                                          </p:val>
                                        </p:tav>
                                        <p:tav tm="100000">
                                          <p:val>
                                            <p:strVal val="#ppt_x"/>
                                          </p:val>
                                        </p:tav>
                                      </p:tavLst>
                                    </p:anim>
                                    <p:anim calcmode="lin" valueType="num">
                                      <p:cBhvr additive="base">
                                        <p:cTn id="55" dur="5000" fill="hold"/>
                                        <p:tgtEl>
                                          <p:spTgt spid="10"/>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iterate type="lt">
                                    <p:tmPct val="0"/>
                                  </p:iterate>
                                  <p:childTnLst>
                                    <p:set>
                                      <p:cBhvr>
                                        <p:cTn id="57" dur="1" fill="hold">
                                          <p:stCondLst>
                                            <p:cond delay="0"/>
                                          </p:stCondLst>
                                        </p:cTn>
                                        <p:tgtEl>
                                          <p:spTgt spid="12"/>
                                        </p:tgtEl>
                                        <p:attrNameLst>
                                          <p:attrName>style.visibility</p:attrName>
                                        </p:attrNameLst>
                                      </p:cBhvr>
                                      <p:to>
                                        <p:strVal val="visible"/>
                                      </p:to>
                                    </p:set>
                                    <p:anim calcmode="lin" valueType="num">
                                      <p:cBhvr additive="base">
                                        <p:cTn id="58" dur="5000" fill="hold"/>
                                        <p:tgtEl>
                                          <p:spTgt spid="12"/>
                                        </p:tgtEl>
                                        <p:attrNameLst>
                                          <p:attrName>ppt_x</p:attrName>
                                        </p:attrNameLst>
                                      </p:cBhvr>
                                      <p:tavLst>
                                        <p:tav tm="0">
                                          <p:val>
                                            <p:strVal val="1+#ppt_w/2"/>
                                          </p:val>
                                        </p:tav>
                                        <p:tav tm="100000">
                                          <p:val>
                                            <p:strVal val="#ppt_x"/>
                                          </p:val>
                                        </p:tav>
                                      </p:tavLst>
                                    </p:anim>
                                    <p:anim calcmode="lin" valueType="num">
                                      <p:cBhvr additive="base">
                                        <p:cTn id="59" dur="5000" fill="hold"/>
                                        <p:tgtEl>
                                          <p:spTgt spid="12"/>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iterate type="lt">
                                    <p:tmPct val="0"/>
                                  </p:iterate>
                                  <p:childTnLst>
                                    <p:set>
                                      <p:cBhvr>
                                        <p:cTn id="61" dur="1" fill="hold">
                                          <p:stCondLst>
                                            <p:cond delay="0"/>
                                          </p:stCondLst>
                                        </p:cTn>
                                        <p:tgtEl>
                                          <p:spTgt spid="14"/>
                                        </p:tgtEl>
                                        <p:attrNameLst>
                                          <p:attrName>style.visibility</p:attrName>
                                        </p:attrNameLst>
                                      </p:cBhvr>
                                      <p:to>
                                        <p:strVal val="visible"/>
                                      </p:to>
                                    </p:set>
                                    <p:anim calcmode="lin" valueType="num">
                                      <p:cBhvr additive="base">
                                        <p:cTn id="62" dur="5000" fill="hold"/>
                                        <p:tgtEl>
                                          <p:spTgt spid="14"/>
                                        </p:tgtEl>
                                        <p:attrNameLst>
                                          <p:attrName>ppt_x</p:attrName>
                                        </p:attrNameLst>
                                      </p:cBhvr>
                                      <p:tavLst>
                                        <p:tav tm="0">
                                          <p:val>
                                            <p:strVal val="1+#ppt_w/2"/>
                                          </p:val>
                                        </p:tav>
                                        <p:tav tm="100000">
                                          <p:val>
                                            <p:strVal val="#ppt_x"/>
                                          </p:val>
                                        </p:tav>
                                      </p:tavLst>
                                    </p:anim>
                                    <p:anim calcmode="lin" valueType="num">
                                      <p:cBhvr additive="base">
                                        <p:cTn id="63" dur="5000" fill="hold"/>
                                        <p:tgtEl>
                                          <p:spTgt spid="1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iterate type="lt">
                                    <p:tmPct val="0"/>
                                  </p:iterate>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5000" fill="hold"/>
                                        <p:tgtEl>
                                          <p:spTgt spid="16"/>
                                        </p:tgtEl>
                                        <p:attrNameLst>
                                          <p:attrName>ppt_x</p:attrName>
                                        </p:attrNameLst>
                                      </p:cBhvr>
                                      <p:tavLst>
                                        <p:tav tm="0">
                                          <p:val>
                                            <p:strVal val="1+#ppt_w/2"/>
                                          </p:val>
                                        </p:tav>
                                        <p:tav tm="100000">
                                          <p:val>
                                            <p:strVal val="#ppt_x"/>
                                          </p:val>
                                        </p:tav>
                                      </p:tavLst>
                                    </p:anim>
                                    <p:anim calcmode="lin" valueType="num">
                                      <p:cBhvr additive="base">
                                        <p:cTn id="67" dur="5000" fill="hold"/>
                                        <p:tgtEl>
                                          <p:spTgt spid="16"/>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iterate type="lt">
                                    <p:tmPct val="0"/>
                                  </p:iterate>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1+#ppt_w/2"/>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iterate type="lt">
                                    <p:tmPct val="0"/>
                                  </p:iterate>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5000" fill="hold"/>
                                        <p:tgtEl>
                                          <p:spTgt spid="20"/>
                                        </p:tgtEl>
                                        <p:attrNameLst>
                                          <p:attrName>ppt_x</p:attrName>
                                        </p:attrNameLst>
                                      </p:cBhvr>
                                      <p:tavLst>
                                        <p:tav tm="0">
                                          <p:val>
                                            <p:strVal val="1+#ppt_w/2"/>
                                          </p:val>
                                        </p:tav>
                                        <p:tav tm="100000">
                                          <p:val>
                                            <p:strVal val="#ppt_x"/>
                                          </p:val>
                                        </p:tav>
                                      </p:tavLst>
                                    </p:anim>
                                    <p:anim calcmode="lin" valueType="num">
                                      <p:cBhvr additive="base">
                                        <p:cTn id="75" dur="5000" fill="hold"/>
                                        <p:tgtEl>
                                          <p:spTgt spid="20"/>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iterate type="lt">
                                    <p:tmPct val="0"/>
                                  </p:iterate>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1+#ppt_w/2"/>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iterate type="lt">
                                    <p:tmPct val="0"/>
                                  </p:iterate>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0-#ppt_w/2"/>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iterate type="lt">
                                    <p:tmPct val="0"/>
                                  </p:iterate>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0" fill="hold"/>
                                        <p:tgtEl>
                                          <p:spTgt spid="25"/>
                                        </p:tgtEl>
                                        <p:attrNameLst>
                                          <p:attrName>ppt_x</p:attrName>
                                        </p:attrNameLst>
                                      </p:cBhvr>
                                      <p:tavLst>
                                        <p:tav tm="0">
                                          <p:val>
                                            <p:strVal val="0-#ppt_w/2"/>
                                          </p:val>
                                        </p:tav>
                                        <p:tav tm="100000">
                                          <p:val>
                                            <p:strVal val="#ppt_x"/>
                                          </p:val>
                                        </p:tav>
                                      </p:tavLst>
                                    </p:anim>
                                    <p:anim calcmode="lin" valueType="num">
                                      <p:cBhvr additive="base">
                                        <p:cTn id="87" dur="5000" fill="hold"/>
                                        <p:tgtEl>
                                          <p:spTgt spid="2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iterate type="lt">
                                    <p:tmPct val="0"/>
                                  </p:iterate>
                                  <p:childTnLst>
                                    <p:set>
                                      <p:cBhvr>
                                        <p:cTn id="89" dur="1" fill="hold">
                                          <p:stCondLst>
                                            <p:cond delay="0"/>
                                          </p:stCondLst>
                                        </p:cTn>
                                        <p:tgtEl>
                                          <p:spTgt spid="27"/>
                                        </p:tgtEl>
                                        <p:attrNameLst>
                                          <p:attrName>style.visibility</p:attrName>
                                        </p:attrNameLst>
                                      </p:cBhvr>
                                      <p:to>
                                        <p:strVal val="visible"/>
                                      </p:to>
                                    </p:set>
                                    <p:anim calcmode="lin" valueType="num">
                                      <p:cBhvr additive="base">
                                        <p:cTn id="90" dur="5000" fill="hold"/>
                                        <p:tgtEl>
                                          <p:spTgt spid="27"/>
                                        </p:tgtEl>
                                        <p:attrNameLst>
                                          <p:attrName>ppt_x</p:attrName>
                                        </p:attrNameLst>
                                      </p:cBhvr>
                                      <p:tavLst>
                                        <p:tav tm="0">
                                          <p:val>
                                            <p:strVal val="0-#ppt_w/2"/>
                                          </p:val>
                                        </p:tav>
                                        <p:tav tm="100000">
                                          <p:val>
                                            <p:strVal val="#ppt_x"/>
                                          </p:val>
                                        </p:tav>
                                      </p:tavLst>
                                    </p:anim>
                                    <p:anim calcmode="lin" valueType="num">
                                      <p:cBhvr additive="base">
                                        <p:cTn id="91" dur="5000" fill="hold"/>
                                        <p:tgtEl>
                                          <p:spTgt spid="2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iterate type="lt">
                                    <p:tmPct val="0"/>
                                  </p:iterate>
                                  <p:childTnLst>
                                    <p:set>
                                      <p:cBhvr>
                                        <p:cTn id="93" dur="1" fill="hold">
                                          <p:stCondLst>
                                            <p:cond delay="0"/>
                                          </p:stCondLst>
                                        </p:cTn>
                                        <p:tgtEl>
                                          <p:spTgt spid="29"/>
                                        </p:tgtEl>
                                        <p:attrNameLst>
                                          <p:attrName>style.visibility</p:attrName>
                                        </p:attrNameLst>
                                      </p:cBhvr>
                                      <p:to>
                                        <p:strVal val="visible"/>
                                      </p:to>
                                    </p:set>
                                    <p:anim calcmode="lin" valueType="num">
                                      <p:cBhvr additive="base">
                                        <p:cTn id="94" dur="5000" fill="hold"/>
                                        <p:tgtEl>
                                          <p:spTgt spid="29"/>
                                        </p:tgtEl>
                                        <p:attrNameLst>
                                          <p:attrName>ppt_x</p:attrName>
                                        </p:attrNameLst>
                                      </p:cBhvr>
                                      <p:tavLst>
                                        <p:tav tm="0">
                                          <p:val>
                                            <p:strVal val="0-#ppt_w/2"/>
                                          </p:val>
                                        </p:tav>
                                        <p:tav tm="100000">
                                          <p:val>
                                            <p:strVal val="#ppt_x"/>
                                          </p:val>
                                        </p:tav>
                                      </p:tavLst>
                                    </p:anim>
                                    <p:anim calcmode="lin" valueType="num">
                                      <p:cBhvr additive="base">
                                        <p:cTn id="95" dur="5000" fill="hold"/>
                                        <p:tgtEl>
                                          <p:spTgt spid="2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iterate type="lt">
                                    <p:tmPct val="0"/>
                                  </p:iterate>
                                  <p:childTnLst>
                                    <p:set>
                                      <p:cBhvr>
                                        <p:cTn id="97" dur="1" fill="hold">
                                          <p:stCondLst>
                                            <p:cond delay="0"/>
                                          </p:stCondLst>
                                        </p:cTn>
                                        <p:tgtEl>
                                          <p:spTgt spid="31"/>
                                        </p:tgtEl>
                                        <p:attrNameLst>
                                          <p:attrName>style.visibility</p:attrName>
                                        </p:attrNameLst>
                                      </p:cBhvr>
                                      <p:to>
                                        <p:strVal val="visible"/>
                                      </p:to>
                                    </p:set>
                                    <p:anim calcmode="lin" valueType="num">
                                      <p:cBhvr additive="base">
                                        <p:cTn id="98" dur="5000" fill="hold"/>
                                        <p:tgtEl>
                                          <p:spTgt spid="31"/>
                                        </p:tgtEl>
                                        <p:attrNameLst>
                                          <p:attrName>ppt_x</p:attrName>
                                        </p:attrNameLst>
                                      </p:cBhvr>
                                      <p:tavLst>
                                        <p:tav tm="0">
                                          <p:val>
                                            <p:strVal val="0-#ppt_w/2"/>
                                          </p:val>
                                        </p:tav>
                                        <p:tav tm="100000">
                                          <p:val>
                                            <p:strVal val="#ppt_x"/>
                                          </p:val>
                                        </p:tav>
                                      </p:tavLst>
                                    </p:anim>
                                    <p:anim calcmode="lin" valueType="num">
                                      <p:cBhvr additive="base">
                                        <p:cTn id="99" dur="5000" fill="hold"/>
                                        <p:tgtEl>
                                          <p:spTgt spid="3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iterate type="lt">
                                    <p:tmPct val="0"/>
                                  </p:iterate>
                                  <p:childTnLst>
                                    <p:set>
                                      <p:cBhvr>
                                        <p:cTn id="101" dur="1" fill="hold">
                                          <p:stCondLst>
                                            <p:cond delay="0"/>
                                          </p:stCondLst>
                                        </p:cTn>
                                        <p:tgtEl>
                                          <p:spTgt spid="33"/>
                                        </p:tgtEl>
                                        <p:attrNameLst>
                                          <p:attrName>style.visibility</p:attrName>
                                        </p:attrNameLst>
                                      </p:cBhvr>
                                      <p:to>
                                        <p:strVal val="visible"/>
                                      </p:to>
                                    </p:set>
                                    <p:anim calcmode="lin" valueType="num">
                                      <p:cBhvr additive="base">
                                        <p:cTn id="102" dur="5000" fill="hold"/>
                                        <p:tgtEl>
                                          <p:spTgt spid="33"/>
                                        </p:tgtEl>
                                        <p:attrNameLst>
                                          <p:attrName>ppt_x</p:attrName>
                                        </p:attrNameLst>
                                      </p:cBhvr>
                                      <p:tavLst>
                                        <p:tav tm="0">
                                          <p:val>
                                            <p:strVal val="0-#ppt_w/2"/>
                                          </p:val>
                                        </p:tav>
                                        <p:tav tm="100000">
                                          <p:val>
                                            <p:strVal val="#ppt_x"/>
                                          </p:val>
                                        </p:tav>
                                      </p:tavLst>
                                    </p:anim>
                                    <p:anim calcmode="lin" valueType="num">
                                      <p:cBhvr additive="base">
                                        <p:cTn id="103" dur="5000" fill="hold"/>
                                        <p:tgtEl>
                                          <p:spTgt spid="3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iterate type="lt">
                                    <p:tmPct val="0"/>
                                  </p:iterate>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iterate type="lt">
                                    <p:tmPct val="0"/>
                                  </p:iterate>
                                  <p:childTnLst>
                                    <p:set>
                                      <p:cBhvr>
                                        <p:cTn id="109" dur="1" fill="hold">
                                          <p:stCondLst>
                                            <p:cond delay="0"/>
                                          </p:stCondLst>
                                        </p:cTn>
                                        <p:tgtEl>
                                          <p:spTgt spid="37"/>
                                        </p:tgtEl>
                                        <p:attrNameLst>
                                          <p:attrName>style.visibility</p:attrName>
                                        </p:attrNameLst>
                                      </p:cBhvr>
                                      <p:to>
                                        <p:strVal val="visible"/>
                                      </p:to>
                                    </p:set>
                                    <p:anim calcmode="lin" valueType="num">
                                      <p:cBhvr additive="base">
                                        <p:cTn id="110" dur="5000" fill="hold"/>
                                        <p:tgtEl>
                                          <p:spTgt spid="37"/>
                                        </p:tgtEl>
                                        <p:attrNameLst>
                                          <p:attrName>ppt_x</p:attrName>
                                        </p:attrNameLst>
                                      </p:cBhvr>
                                      <p:tavLst>
                                        <p:tav tm="0">
                                          <p:val>
                                            <p:strVal val="0-#ppt_w/2"/>
                                          </p:val>
                                        </p:tav>
                                        <p:tav tm="100000">
                                          <p:val>
                                            <p:strVal val="#ppt_x"/>
                                          </p:val>
                                        </p:tav>
                                      </p:tavLst>
                                    </p:anim>
                                    <p:anim calcmode="lin" valueType="num">
                                      <p:cBhvr additive="base">
                                        <p:cTn id="111" dur="5000" fill="hold"/>
                                        <p:tgtEl>
                                          <p:spTgt spid="37"/>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iterate type="lt">
                                    <p:tmPct val="0"/>
                                  </p:iterate>
                                  <p:childTnLst>
                                    <p:set>
                                      <p:cBhvr>
                                        <p:cTn id="113" dur="1" fill="hold">
                                          <p:stCondLst>
                                            <p:cond delay="0"/>
                                          </p:stCondLst>
                                        </p:cTn>
                                        <p:tgtEl>
                                          <p:spTgt spid="39"/>
                                        </p:tgtEl>
                                        <p:attrNameLst>
                                          <p:attrName>style.visibility</p:attrName>
                                        </p:attrNameLst>
                                      </p:cBhvr>
                                      <p:to>
                                        <p:strVal val="visible"/>
                                      </p:to>
                                    </p:set>
                                    <p:anim calcmode="lin" valueType="num">
                                      <p:cBhvr additive="base">
                                        <p:cTn id="114" dur="5000" fill="hold"/>
                                        <p:tgtEl>
                                          <p:spTgt spid="39"/>
                                        </p:tgtEl>
                                        <p:attrNameLst>
                                          <p:attrName>ppt_x</p:attrName>
                                        </p:attrNameLst>
                                      </p:cBhvr>
                                      <p:tavLst>
                                        <p:tav tm="0">
                                          <p:val>
                                            <p:strVal val="0-#ppt_w/2"/>
                                          </p:val>
                                        </p:tav>
                                        <p:tav tm="100000">
                                          <p:val>
                                            <p:strVal val="#ppt_x"/>
                                          </p:val>
                                        </p:tav>
                                      </p:tavLst>
                                    </p:anim>
                                    <p:anim calcmode="lin" valueType="num">
                                      <p:cBhvr additive="base">
                                        <p:cTn id="115" dur="5000" fill="hold"/>
                                        <p:tgtEl>
                                          <p:spTgt spid="3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iterate type="lt">
                                    <p:tmPct val="0"/>
                                  </p:iterate>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5000" fill="hold"/>
                                        <p:tgtEl>
                                          <p:spTgt spid="24"/>
                                        </p:tgtEl>
                                        <p:attrNameLst>
                                          <p:attrName>ppt_x</p:attrName>
                                        </p:attrNameLst>
                                      </p:cBhvr>
                                      <p:tavLst>
                                        <p:tav tm="0">
                                          <p:val>
                                            <p:strVal val="1+#ppt_w/2"/>
                                          </p:val>
                                        </p:tav>
                                        <p:tav tm="100000">
                                          <p:val>
                                            <p:strVal val="#ppt_x"/>
                                          </p:val>
                                        </p:tav>
                                      </p:tavLst>
                                    </p:anim>
                                    <p:anim calcmode="lin" valueType="num">
                                      <p:cBhvr additive="base">
                                        <p:cTn id="119" dur="5000" fill="hold"/>
                                        <p:tgtEl>
                                          <p:spTgt spid="2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iterate type="lt">
                                    <p:tmPct val="0"/>
                                  </p:iterate>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iterate type="lt">
                                    <p:tmPct val="0"/>
                                  </p:iterate>
                                  <p:childTnLst>
                                    <p:set>
                                      <p:cBhvr>
                                        <p:cTn id="125" dur="1" fill="hold">
                                          <p:stCondLst>
                                            <p:cond delay="0"/>
                                          </p:stCondLst>
                                        </p:cTn>
                                        <p:tgtEl>
                                          <p:spTgt spid="28"/>
                                        </p:tgtEl>
                                        <p:attrNameLst>
                                          <p:attrName>style.visibility</p:attrName>
                                        </p:attrNameLst>
                                      </p:cBhvr>
                                      <p:to>
                                        <p:strVal val="visible"/>
                                      </p:to>
                                    </p:set>
                                    <p:anim calcmode="lin" valueType="num">
                                      <p:cBhvr additive="base">
                                        <p:cTn id="126" dur="5000" fill="hold"/>
                                        <p:tgtEl>
                                          <p:spTgt spid="28"/>
                                        </p:tgtEl>
                                        <p:attrNameLst>
                                          <p:attrName>ppt_x</p:attrName>
                                        </p:attrNameLst>
                                      </p:cBhvr>
                                      <p:tavLst>
                                        <p:tav tm="0">
                                          <p:val>
                                            <p:strVal val="1+#ppt_w/2"/>
                                          </p:val>
                                        </p:tav>
                                        <p:tav tm="100000">
                                          <p:val>
                                            <p:strVal val="#ppt_x"/>
                                          </p:val>
                                        </p:tav>
                                      </p:tavLst>
                                    </p:anim>
                                    <p:anim calcmode="lin" valueType="num">
                                      <p:cBhvr additive="base">
                                        <p:cTn id="127" dur="5000" fill="hold"/>
                                        <p:tgtEl>
                                          <p:spTgt spid="28"/>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iterate type="lt">
                                    <p:tmPct val="0"/>
                                  </p:iterate>
                                  <p:childTnLst>
                                    <p:set>
                                      <p:cBhvr>
                                        <p:cTn id="129" dur="1" fill="hold">
                                          <p:stCondLst>
                                            <p:cond delay="0"/>
                                          </p:stCondLst>
                                        </p:cTn>
                                        <p:tgtEl>
                                          <p:spTgt spid="30"/>
                                        </p:tgtEl>
                                        <p:attrNameLst>
                                          <p:attrName>style.visibility</p:attrName>
                                        </p:attrNameLst>
                                      </p:cBhvr>
                                      <p:to>
                                        <p:strVal val="visible"/>
                                      </p:to>
                                    </p:set>
                                    <p:anim calcmode="lin" valueType="num">
                                      <p:cBhvr additive="base">
                                        <p:cTn id="130" dur="5000" fill="hold"/>
                                        <p:tgtEl>
                                          <p:spTgt spid="30"/>
                                        </p:tgtEl>
                                        <p:attrNameLst>
                                          <p:attrName>ppt_x</p:attrName>
                                        </p:attrNameLst>
                                      </p:cBhvr>
                                      <p:tavLst>
                                        <p:tav tm="0">
                                          <p:val>
                                            <p:strVal val="1+#ppt_w/2"/>
                                          </p:val>
                                        </p:tav>
                                        <p:tav tm="100000">
                                          <p:val>
                                            <p:strVal val="#ppt_x"/>
                                          </p:val>
                                        </p:tav>
                                      </p:tavLst>
                                    </p:anim>
                                    <p:anim calcmode="lin" valueType="num">
                                      <p:cBhvr additive="base">
                                        <p:cTn id="131" dur="5000" fill="hold"/>
                                        <p:tgtEl>
                                          <p:spTgt spid="30"/>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iterate type="lt">
                                    <p:tmPct val="0"/>
                                  </p:iterate>
                                  <p:childTnLst>
                                    <p:set>
                                      <p:cBhvr>
                                        <p:cTn id="133" dur="1" fill="hold">
                                          <p:stCondLst>
                                            <p:cond delay="0"/>
                                          </p:stCondLst>
                                        </p:cTn>
                                        <p:tgtEl>
                                          <p:spTgt spid="32"/>
                                        </p:tgtEl>
                                        <p:attrNameLst>
                                          <p:attrName>style.visibility</p:attrName>
                                        </p:attrNameLst>
                                      </p:cBhvr>
                                      <p:to>
                                        <p:strVal val="visible"/>
                                      </p:to>
                                    </p:set>
                                    <p:anim calcmode="lin" valueType="num">
                                      <p:cBhvr additive="base">
                                        <p:cTn id="134" dur="5000" fill="hold"/>
                                        <p:tgtEl>
                                          <p:spTgt spid="32"/>
                                        </p:tgtEl>
                                        <p:attrNameLst>
                                          <p:attrName>ppt_x</p:attrName>
                                        </p:attrNameLst>
                                      </p:cBhvr>
                                      <p:tavLst>
                                        <p:tav tm="0">
                                          <p:val>
                                            <p:strVal val="1+#ppt_w/2"/>
                                          </p:val>
                                        </p:tav>
                                        <p:tav tm="100000">
                                          <p:val>
                                            <p:strVal val="#ppt_x"/>
                                          </p:val>
                                        </p:tav>
                                      </p:tavLst>
                                    </p:anim>
                                    <p:anim calcmode="lin" valueType="num">
                                      <p:cBhvr additive="base">
                                        <p:cTn id="135" dur="5000" fill="hold"/>
                                        <p:tgtEl>
                                          <p:spTgt spid="32"/>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iterate type="lt">
                                    <p:tmPct val="0"/>
                                  </p:iterate>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iterate type="lt">
                                    <p:tmPct val="0"/>
                                  </p:iterate>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5000" fill="hold"/>
                                        <p:tgtEl>
                                          <p:spTgt spid="36"/>
                                        </p:tgtEl>
                                        <p:attrNameLst>
                                          <p:attrName>ppt_x</p:attrName>
                                        </p:attrNameLst>
                                      </p:cBhvr>
                                      <p:tavLst>
                                        <p:tav tm="0">
                                          <p:val>
                                            <p:strVal val="1+#ppt_w/2"/>
                                          </p:val>
                                        </p:tav>
                                        <p:tav tm="100000">
                                          <p:val>
                                            <p:strVal val="#ppt_x"/>
                                          </p:val>
                                        </p:tav>
                                      </p:tavLst>
                                    </p:anim>
                                    <p:anim calcmode="lin" valueType="num">
                                      <p:cBhvr additive="base">
                                        <p:cTn id="143" dur="5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iterate type="lt">
                                    <p:tmPct val="0"/>
                                  </p:iterate>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5000" fill="hold"/>
                                        <p:tgtEl>
                                          <p:spTgt spid="38"/>
                                        </p:tgtEl>
                                        <p:attrNameLst>
                                          <p:attrName>ppt_x</p:attrName>
                                        </p:attrNameLst>
                                      </p:cBhvr>
                                      <p:tavLst>
                                        <p:tav tm="0">
                                          <p:val>
                                            <p:strVal val="1+#ppt_w/2"/>
                                          </p:val>
                                        </p:tav>
                                        <p:tav tm="100000">
                                          <p:val>
                                            <p:strVal val="#ppt_x"/>
                                          </p:val>
                                        </p:tav>
                                      </p:tavLst>
                                    </p:anim>
                                    <p:anim calcmode="lin" valueType="num">
                                      <p:cBhvr additive="base">
                                        <p:cTn id="147" dur="5000" fill="hold"/>
                                        <p:tgtEl>
                                          <p:spTgt spid="38"/>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iterate type="lt">
                                    <p:tmPct val="0"/>
                                  </p:iterate>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iterate type="lt">
                                    <p:tmPct val="0"/>
                                  </p:iterate>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0-#ppt_w/2"/>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iterate type="lt">
                                    <p:tmPct val="0"/>
                                  </p:iterate>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0-#ppt_w/2"/>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iterate type="lt">
                                    <p:tmPct val="0"/>
                                  </p:iterate>
                                  <p:childTnLst>
                                    <p:set>
                                      <p:cBhvr>
                                        <p:cTn id="161" dur="1" fill="hold">
                                          <p:stCondLst>
                                            <p:cond delay="0"/>
                                          </p:stCondLst>
                                        </p:cTn>
                                        <p:tgtEl>
                                          <p:spTgt spid="45"/>
                                        </p:tgtEl>
                                        <p:attrNameLst>
                                          <p:attrName>style.visibility</p:attrName>
                                        </p:attrNameLst>
                                      </p:cBhvr>
                                      <p:to>
                                        <p:strVal val="visible"/>
                                      </p:to>
                                    </p:set>
                                    <p:anim calcmode="lin" valueType="num">
                                      <p:cBhvr additive="base">
                                        <p:cTn id="162" dur="5000" fill="hold"/>
                                        <p:tgtEl>
                                          <p:spTgt spid="45"/>
                                        </p:tgtEl>
                                        <p:attrNameLst>
                                          <p:attrName>ppt_x</p:attrName>
                                        </p:attrNameLst>
                                      </p:cBhvr>
                                      <p:tavLst>
                                        <p:tav tm="0">
                                          <p:val>
                                            <p:strVal val="0-#ppt_w/2"/>
                                          </p:val>
                                        </p:tav>
                                        <p:tav tm="100000">
                                          <p:val>
                                            <p:strVal val="#ppt_x"/>
                                          </p:val>
                                        </p:tav>
                                      </p:tavLst>
                                    </p:anim>
                                    <p:anim calcmode="lin" valueType="num">
                                      <p:cBhvr additive="base">
                                        <p:cTn id="163" dur="5000" fill="hold"/>
                                        <p:tgtEl>
                                          <p:spTgt spid="45"/>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iterate type="lt">
                                    <p:tmPct val="0"/>
                                  </p:iterate>
                                  <p:childTnLst>
                                    <p:set>
                                      <p:cBhvr>
                                        <p:cTn id="165" dur="1" fill="hold">
                                          <p:stCondLst>
                                            <p:cond delay="0"/>
                                          </p:stCondLst>
                                        </p:cTn>
                                        <p:tgtEl>
                                          <p:spTgt spid="47"/>
                                        </p:tgtEl>
                                        <p:attrNameLst>
                                          <p:attrName>style.visibility</p:attrName>
                                        </p:attrNameLst>
                                      </p:cBhvr>
                                      <p:to>
                                        <p:strVal val="visible"/>
                                      </p:to>
                                    </p:set>
                                    <p:anim calcmode="lin" valueType="num">
                                      <p:cBhvr additive="base">
                                        <p:cTn id="166" dur="5000" fill="hold"/>
                                        <p:tgtEl>
                                          <p:spTgt spid="47"/>
                                        </p:tgtEl>
                                        <p:attrNameLst>
                                          <p:attrName>ppt_x</p:attrName>
                                        </p:attrNameLst>
                                      </p:cBhvr>
                                      <p:tavLst>
                                        <p:tav tm="0">
                                          <p:val>
                                            <p:strVal val="0-#ppt_w/2"/>
                                          </p:val>
                                        </p:tav>
                                        <p:tav tm="100000">
                                          <p:val>
                                            <p:strVal val="#ppt_x"/>
                                          </p:val>
                                        </p:tav>
                                      </p:tavLst>
                                    </p:anim>
                                    <p:anim calcmode="lin" valueType="num">
                                      <p:cBhvr additive="base">
                                        <p:cTn id="167" dur="5000" fill="hold"/>
                                        <p:tgtEl>
                                          <p:spTgt spid="47"/>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iterate type="lt">
                                    <p:tmPct val="0"/>
                                  </p:iterate>
                                  <p:childTnLst>
                                    <p:set>
                                      <p:cBhvr>
                                        <p:cTn id="169" dur="1" fill="hold">
                                          <p:stCondLst>
                                            <p:cond delay="0"/>
                                          </p:stCondLst>
                                        </p:cTn>
                                        <p:tgtEl>
                                          <p:spTgt spid="49"/>
                                        </p:tgtEl>
                                        <p:attrNameLst>
                                          <p:attrName>style.visibility</p:attrName>
                                        </p:attrNameLst>
                                      </p:cBhvr>
                                      <p:to>
                                        <p:strVal val="visible"/>
                                      </p:to>
                                    </p:set>
                                    <p:anim calcmode="lin" valueType="num">
                                      <p:cBhvr additive="base">
                                        <p:cTn id="170" dur="5000" fill="hold"/>
                                        <p:tgtEl>
                                          <p:spTgt spid="49"/>
                                        </p:tgtEl>
                                        <p:attrNameLst>
                                          <p:attrName>ppt_x</p:attrName>
                                        </p:attrNameLst>
                                      </p:cBhvr>
                                      <p:tavLst>
                                        <p:tav tm="0">
                                          <p:val>
                                            <p:strVal val="0-#ppt_w/2"/>
                                          </p:val>
                                        </p:tav>
                                        <p:tav tm="100000">
                                          <p:val>
                                            <p:strVal val="#ppt_x"/>
                                          </p:val>
                                        </p:tav>
                                      </p:tavLst>
                                    </p:anim>
                                    <p:anim calcmode="lin" valueType="num">
                                      <p:cBhvr additive="base">
                                        <p:cTn id="171" dur="5000" fill="hold"/>
                                        <p:tgtEl>
                                          <p:spTgt spid="49"/>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iterate type="lt">
                                    <p:tmPct val="0"/>
                                  </p:iterate>
                                  <p:childTnLst>
                                    <p:set>
                                      <p:cBhvr>
                                        <p:cTn id="173" dur="1" fill="hold">
                                          <p:stCondLst>
                                            <p:cond delay="0"/>
                                          </p:stCondLst>
                                        </p:cTn>
                                        <p:tgtEl>
                                          <p:spTgt spid="51"/>
                                        </p:tgtEl>
                                        <p:attrNameLst>
                                          <p:attrName>style.visibility</p:attrName>
                                        </p:attrNameLst>
                                      </p:cBhvr>
                                      <p:to>
                                        <p:strVal val="visible"/>
                                      </p:to>
                                    </p:set>
                                    <p:anim calcmode="lin" valueType="num">
                                      <p:cBhvr additive="base">
                                        <p:cTn id="174" dur="5000" fill="hold"/>
                                        <p:tgtEl>
                                          <p:spTgt spid="51"/>
                                        </p:tgtEl>
                                        <p:attrNameLst>
                                          <p:attrName>ppt_x</p:attrName>
                                        </p:attrNameLst>
                                      </p:cBhvr>
                                      <p:tavLst>
                                        <p:tav tm="0">
                                          <p:val>
                                            <p:strVal val="0-#ppt_w/2"/>
                                          </p:val>
                                        </p:tav>
                                        <p:tav tm="100000">
                                          <p:val>
                                            <p:strVal val="#ppt_x"/>
                                          </p:val>
                                        </p:tav>
                                      </p:tavLst>
                                    </p:anim>
                                    <p:anim calcmode="lin" valueType="num">
                                      <p:cBhvr additive="base">
                                        <p:cTn id="175" dur="5000" fill="hold"/>
                                        <p:tgtEl>
                                          <p:spTgt spid="51"/>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iterate type="lt">
                                    <p:tmPct val="0"/>
                                  </p:iterate>
                                  <p:childTnLst>
                                    <p:set>
                                      <p:cBhvr>
                                        <p:cTn id="177" dur="1" fill="hold">
                                          <p:stCondLst>
                                            <p:cond delay="0"/>
                                          </p:stCondLst>
                                        </p:cTn>
                                        <p:tgtEl>
                                          <p:spTgt spid="53"/>
                                        </p:tgtEl>
                                        <p:attrNameLst>
                                          <p:attrName>style.visibility</p:attrName>
                                        </p:attrNameLst>
                                      </p:cBhvr>
                                      <p:to>
                                        <p:strVal val="visible"/>
                                      </p:to>
                                    </p:set>
                                    <p:anim calcmode="lin" valueType="num">
                                      <p:cBhvr additive="base">
                                        <p:cTn id="178" dur="5000" fill="hold"/>
                                        <p:tgtEl>
                                          <p:spTgt spid="53"/>
                                        </p:tgtEl>
                                        <p:attrNameLst>
                                          <p:attrName>ppt_x</p:attrName>
                                        </p:attrNameLst>
                                      </p:cBhvr>
                                      <p:tavLst>
                                        <p:tav tm="0">
                                          <p:val>
                                            <p:strVal val="0-#ppt_w/2"/>
                                          </p:val>
                                        </p:tav>
                                        <p:tav tm="100000">
                                          <p:val>
                                            <p:strVal val="#ppt_x"/>
                                          </p:val>
                                        </p:tav>
                                      </p:tavLst>
                                    </p:anim>
                                    <p:anim calcmode="lin" valueType="num">
                                      <p:cBhvr additive="base">
                                        <p:cTn id="179" dur="5000" fill="hold"/>
                                        <p:tgtEl>
                                          <p:spTgt spid="53"/>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iterate type="lt">
                                    <p:tmPct val="0"/>
                                  </p:iterate>
                                  <p:childTnLst>
                                    <p:set>
                                      <p:cBhvr>
                                        <p:cTn id="181" dur="1" fill="hold">
                                          <p:stCondLst>
                                            <p:cond delay="0"/>
                                          </p:stCondLst>
                                        </p:cTn>
                                        <p:tgtEl>
                                          <p:spTgt spid="55"/>
                                        </p:tgtEl>
                                        <p:attrNameLst>
                                          <p:attrName>style.visibility</p:attrName>
                                        </p:attrNameLst>
                                      </p:cBhvr>
                                      <p:to>
                                        <p:strVal val="visible"/>
                                      </p:to>
                                    </p:set>
                                    <p:anim calcmode="lin" valueType="num">
                                      <p:cBhvr additive="base">
                                        <p:cTn id="182" dur="5000" fill="hold"/>
                                        <p:tgtEl>
                                          <p:spTgt spid="55"/>
                                        </p:tgtEl>
                                        <p:attrNameLst>
                                          <p:attrName>ppt_x</p:attrName>
                                        </p:attrNameLst>
                                      </p:cBhvr>
                                      <p:tavLst>
                                        <p:tav tm="0">
                                          <p:val>
                                            <p:strVal val="0-#ppt_w/2"/>
                                          </p:val>
                                        </p:tav>
                                        <p:tav tm="100000">
                                          <p:val>
                                            <p:strVal val="#ppt_x"/>
                                          </p:val>
                                        </p:tav>
                                      </p:tavLst>
                                    </p:anim>
                                    <p:anim calcmode="lin" valueType="num">
                                      <p:cBhvr additive="base">
                                        <p:cTn id="183" dur="5000" fill="hold"/>
                                        <p:tgtEl>
                                          <p:spTgt spid="55"/>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iterate type="lt">
                                    <p:tmPct val="0"/>
                                  </p:iterate>
                                  <p:childTnLst>
                                    <p:set>
                                      <p:cBhvr>
                                        <p:cTn id="185" dur="1" fill="hold">
                                          <p:stCondLst>
                                            <p:cond delay="0"/>
                                          </p:stCondLst>
                                        </p:cTn>
                                        <p:tgtEl>
                                          <p:spTgt spid="57"/>
                                        </p:tgtEl>
                                        <p:attrNameLst>
                                          <p:attrName>style.visibility</p:attrName>
                                        </p:attrNameLst>
                                      </p:cBhvr>
                                      <p:to>
                                        <p:strVal val="visible"/>
                                      </p:to>
                                    </p:set>
                                    <p:anim calcmode="lin" valueType="num">
                                      <p:cBhvr additive="base">
                                        <p:cTn id="186" dur="5000" fill="hold"/>
                                        <p:tgtEl>
                                          <p:spTgt spid="57"/>
                                        </p:tgtEl>
                                        <p:attrNameLst>
                                          <p:attrName>ppt_x</p:attrName>
                                        </p:attrNameLst>
                                      </p:cBhvr>
                                      <p:tavLst>
                                        <p:tav tm="0">
                                          <p:val>
                                            <p:strVal val="0-#ppt_w/2"/>
                                          </p:val>
                                        </p:tav>
                                        <p:tav tm="100000">
                                          <p:val>
                                            <p:strVal val="#ppt_x"/>
                                          </p:val>
                                        </p:tav>
                                      </p:tavLst>
                                    </p:anim>
                                    <p:anim calcmode="lin" valueType="num">
                                      <p:cBhvr additive="base">
                                        <p:cTn id="187" dur="5000" fill="hold"/>
                                        <p:tgtEl>
                                          <p:spTgt spid="57"/>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iterate type="lt">
                                    <p:tmPct val="0"/>
                                  </p:iterate>
                                  <p:childTnLst>
                                    <p:set>
                                      <p:cBhvr>
                                        <p:cTn id="189" dur="1" fill="hold">
                                          <p:stCondLst>
                                            <p:cond delay="0"/>
                                          </p:stCondLst>
                                        </p:cTn>
                                        <p:tgtEl>
                                          <p:spTgt spid="42"/>
                                        </p:tgtEl>
                                        <p:attrNameLst>
                                          <p:attrName>style.visibility</p:attrName>
                                        </p:attrNameLst>
                                      </p:cBhvr>
                                      <p:to>
                                        <p:strVal val="visible"/>
                                      </p:to>
                                    </p:set>
                                    <p:anim calcmode="lin" valueType="num">
                                      <p:cBhvr additive="base">
                                        <p:cTn id="190" dur="5000" fill="hold"/>
                                        <p:tgtEl>
                                          <p:spTgt spid="42"/>
                                        </p:tgtEl>
                                        <p:attrNameLst>
                                          <p:attrName>ppt_x</p:attrName>
                                        </p:attrNameLst>
                                      </p:cBhvr>
                                      <p:tavLst>
                                        <p:tav tm="0">
                                          <p:val>
                                            <p:strVal val="1+#ppt_w/2"/>
                                          </p:val>
                                        </p:tav>
                                        <p:tav tm="100000">
                                          <p:val>
                                            <p:strVal val="#ppt_x"/>
                                          </p:val>
                                        </p:tav>
                                      </p:tavLst>
                                    </p:anim>
                                    <p:anim calcmode="lin" valueType="num">
                                      <p:cBhvr additive="base">
                                        <p:cTn id="191" dur="5000" fill="hold"/>
                                        <p:tgtEl>
                                          <p:spTgt spid="42"/>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iterate type="lt">
                                    <p:tmPct val="0"/>
                                  </p:iterate>
                                  <p:childTnLst>
                                    <p:set>
                                      <p:cBhvr>
                                        <p:cTn id="193" dur="1" fill="hold">
                                          <p:stCondLst>
                                            <p:cond delay="0"/>
                                          </p:stCondLst>
                                        </p:cTn>
                                        <p:tgtEl>
                                          <p:spTgt spid="44"/>
                                        </p:tgtEl>
                                        <p:attrNameLst>
                                          <p:attrName>style.visibility</p:attrName>
                                        </p:attrNameLst>
                                      </p:cBhvr>
                                      <p:to>
                                        <p:strVal val="visible"/>
                                      </p:to>
                                    </p:set>
                                    <p:anim calcmode="lin" valueType="num">
                                      <p:cBhvr additive="base">
                                        <p:cTn id="194" dur="5000" fill="hold"/>
                                        <p:tgtEl>
                                          <p:spTgt spid="44"/>
                                        </p:tgtEl>
                                        <p:attrNameLst>
                                          <p:attrName>ppt_x</p:attrName>
                                        </p:attrNameLst>
                                      </p:cBhvr>
                                      <p:tavLst>
                                        <p:tav tm="0">
                                          <p:val>
                                            <p:strVal val="1+#ppt_w/2"/>
                                          </p:val>
                                        </p:tav>
                                        <p:tav tm="100000">
                                          <p:val>
                                            <p:strVal val="#ppt_x"/>
                                          </p:val>
                                        </p:tav>
                                      </p:tavLst>
                                    </p:anim>
                                    <p:anim calcmode="lin" valueType="num">
                                      <p:cBhvr additive="base">
                                        <p:cTn id="195" dur="5000" fill="hold"/>
                                        <p:tgtEl>
                                          <p:spTgt spid="44"/>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iterate type="lt">
                                    <p:tmPct val="0"/>
                                  </p:iterate>
                                  <p:childTnLst>
                                    <p:set>
                                      <p:cBhvr>
                                        <p:cTn id="197" dur="1" fill="hold">
                                          <p:stCondLst>
                                            <p:cond delay="0"/>
                                          </p:stCondLst>
                                        </p:cTn>
                                        <p:tgtEl>
                                          <p:spTgt spid="46"/>
                                        </p:tgtEl>
                                        <p:attrNameLst>
                                          <p:attrName>style.visibility</p:attrName>
                                        </p:attrNameLst>
                                      </p:cBhvr>
                                      <p:to>
                                        <p:strVal val="visible"/>
                                      </p:to>
                                    </p:set>
                                    <p:anim calcmode="lin" valueType="num">
                                      <p:cBhvr additive="base">
                                        <p:cTn id="198" dur="5000" fill="hold"/>
                                        <p:tgtEl>
                                          <p:spTgt spid="46"/>
                                        </p:tgtEl>
                                        <p:attrNameLst>
                                          <p:attrName>ppt_x</p:attrName>
                                        </p:attrNameLst>
                                      </p:cBhvr>
                                      <p:tavLst>
                                        <p:tav tm="0">
                                          <p:val>
                                            <p:strVal val="1+#ppt_w/2"/>
                                          </p:val>
                                        </p:tav>
                                        <p:tav tm="100000">
                                          <p:val>
                                            <p:strVal val="#ppt_x"/>
                                          </p:val>
                                        </p:tav>
                                      </p:tavLst>
                                    </p:anim>
                                    <p:anim calcmode="lin" valueType="num">
                                      <p:cBhvr additive="base">
                                        <p:cTn id="199" dur="5000" fill="hold"/>
                                        <p:tgtEl>
                                          <p:spTgt spid="4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iterate type="lt">
                                    <p:tmPct val="0"/>
                                  </p:iterate>
                                  <p:childTnLst>
                                    <p:set>
                                      <p:cBhvr>
                                        <p:cTn id="201" dur="1" fill="hold">
                                          <p:stCondLst>
                                            <p:cond delay="0"/>
                                          </p:stCondLst>
                                        </p:cTn>
                                        <p:tgtEl>
                                          <p:spTgt spid="48"/>
                                        </p:tgtEl>
                                        <p:attrNameLst>
                                          <p:attrName>style.visibility</p:attrName>
                                        </p:attrNameLst>
                                      </p:cBhvr>
                                      <p:to>
                                        <p:strVal val="visible"/>
                                      </p:to>
                                    </p:set>
                                    <p:anim calcmode="lin" valueType="num">
                                      <p:cBhvr additive="base">
                                        <p:cTn id="202" dur="5000" fill="hold"/>
                                        <p:tgtEl>
                                          <p:spTgt spid="48"/>
                                        </p:tgtEl>
                                        <p:attrNameLst>
                                          <p:attrName>ppt_x</p:attrName>
                                        </p:attrNameLst>
                                      </p:cBhvr>
                                      <p:tavLst>
                                        <p:tav tm="0">
                                          <p:val>
                                            <p:strVal val="1+#ppt_w/2"/>
                                          </p:val>
                                        </p:tav>
                                        <p:tav tm="100000">
                                          <p:val>
                                            <p:strVal val="#ppt_x"/>
                                          </p:val>
                                        </p:tav>
                                      </p:tavLst>
                                    </p:anim>
                                    <p:anim calcmode="lin" valueType="num">
                                      <p:cBhvr additive="base">
                                        <p:cTn id="203" dur="5000" fill="hold"/>
                                        <p:tgtEl>
                                          <p:spTgt spid="48"/>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iterate type="lt">
                                    <p:tmPct val="0"/>
                                  </p:iterate>
                                  <p:childTnLst>
                                    <p:set>
                                      <p:cBhvr>
                                        <p:cTn id="205" dur="1" fill="hold">
                                          <p:stCondLst>
                                            <p:cond delay="0"/>
                                          </p:stCondLst>
                                        </p:cTn>
                                        <p:tgtEl>
                                          <p:spTgt spid="50"/>
                                        </p:tgtEl>
                                        <p:attrNameLst>
                                          <p:attrName>style.visibility</p:attrName>
                                        </p:attrNameLst>
                                      </p:cBhvr>
                                      <p:to>
                                        <p:strVal val="visible"/>
                                      </p:to>
                                    </p:set>
                                    <p:anim calcmode="lin" valueType="num">
                                      <p:cBhvr additive="base">
                                        <p:cTn id="206" dur="5000" fill="hold"/>
                                        <p:tgtEl>
                                          <p:spTgt spid="50"/>
                                        </p:tgtEl>
                                        <p:attrNameLst>
                                          <p:attrName>ppt_x</p:attrName>
                                        </p:attrNameLst>
                                      </p:cBhvr>
                                      <p:tavLst>
                                        <p:tav tm="0">
                                          <p:val>
                                            <p:strVal val="1+#ppt_w/2"/>
                                          </p:val>
                                        </p:tav>
                                        <p:tav tm="100000">
                                          <p:val>
                                            <p:strVal val="#ppt_x"/>
                                          </p:val>
                                        </p:tav>
                                      </p:tavLst>
                                    </p:anim>
                                    <p:anim calcmode="lin" valueType="num">
                                      <p:cBhvr additive="base">
                                        <p:cTn id="207" dur="5000" fill="hold"/>
                                        <p:tgtEl>
                                          <p:spTgt spid="5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iterate type="lt">
                                    <p:tmPct val="0"/>
                                  </p:iterate>
                                  <p:childTnLst>
                                    <p:set>
                                      <p:cBhvr>
                                        <p:cTn id="209" dur="1" fill="hold">
                                          <p:stCondLst>
                                            <p:cond delay="0"/>
                                          </p:stCondLst>
                                        </p:cTn>
                                        <p:tgtEl>
                                          <p:spTgt spid="52"/>
                                        </p:tgtEl>
                                        <p:attrNameLst>
                                          <p:attrName>style.visibility</p:attrName>
                                        </p:attrNameLst>
                                      </p:cBhvr>
                                      <p:to>
                                        <p:strVal val="visible"/>
                                      </p:to>
                                    </p:set>
                                    <p:anim calcmode="lin" valueType="num">
                                      <p:cBhvr additive="base">
                                        <p:cTn id="210" dur="5000" fill="hold"/>
                                        <p:tgtEl>
                                          <p:spTgt spid="52"/>
                                        </p:tgtEl>
                                        <p:attrNameLst>
                                          <p:attrName>ppt_x</p:attrName>
                                        </p:attrNameLst>
                                      </p:cBhvr>
                                      <p:tavLst>
                                        <p:tav tm="0">
                                          <p:val>
                                            <p:strVal val="1+#ppt_w/2"/>
                                          </p:val>
                                        </p:tav>
                                        <p:tav tm="100000">
                                          <p:val>
                                            <p:strVal val="#ppt_x"/>
                                          </p:val>
                                        </p:tav>
                                      </p:tavLst>
                                    </p:anim>
                                    <p:anim calcmode="lin" valueType="num">
                                      <p:cBhvr additive="base">
                                        <p:cTn id="211" dur="5000" fill="hold"/>
                                        <p:tgtEl>
                                          <p:spTgt spid="5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iterate type="lt">
                                    <p:tmPct val="0"/>
                                  </p:iterate>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5000" fill="hold"/>
                                        <p:tgtEl>
                                          <p:spTgt spid="54"/>
                                        </p:tgtEl>
                                        <p:attrNameLst>
                                          <p:attrName>ppt_x</p:attrName>
                                        </p:attrNameLst>
                                      </p:cBhvr>
                                      <p:tavLst>
                                        <p:tav tm="0">
                                          <p:val>
                                            <p:strVal val="1+#ppt_w/2"/>
                                          </p:val>
                                        </p:tav>
                                        <p:tav tm="100000">
                                          <p:val>
                                            <p:strVal val="#ppt_x"/>
                                          </p:val>
                                        </p:tav>
                                      </p:tavLst>
                                    </p:anim>
                                    <p:anim calcmode="lin" valueType="num">
                                      <p:cBhvr additive="base">
                                        <p:cTn id="215" dur="5000" fill="hold"/>
                                        <p:tgtEl>
                                          <p:spTgt spid="54"/>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iterate type="lt">
                                    <p:tmPct val="0"/>
                                  </p:iterate>
                                  <p:childTnLst>
                                    <p:set>
                                      <p:cBhvr>
                                        <p:cTn id="217" dur="1" fill="hold">
                                          <p:stCondLst>
                                            <p:cond delay="0"/>
                                          </p:stCondLst>
                                        </p:cTn>
                                        <p:tgtEl>
                                          <p:spTgt spid="56"/>
                                        </p:tgtEl>
                                        <p:attrNameLst>
                                          <p:attrName>style.visibility</p:attrName>
                                        </p:attrNameLst>
                                      </p:cBhvr>
                                      <p:to>
                                        <p:strVal val="visible"/>
                                      </p:to>
                                    </p:set>
                                    <p:anim calcmode="lin" valueType="num">
                                      <p:cBhvr additive="base">
                                        <p:cTn id="218" dur="5000" fill="hold"/>
                                        <p:tgtEl>
                                          <p:spTgt spid="56"/>
                                        </p:tgtEl>
                                        <p:attrNameLst>
                                          <p:attrName>ppt_x</p:attrName>
                                        </p:attrNameLst>
                                      </p:cBhvr>
                                      <p:tavLst>
                                        <p:tav tm="0">
                                          <p:val>
                                            <p:strVal val="1+#ppt_w/2"/>
                                          </p:val>
                                        </p:tav>
                                        <p:tav tm="100000">
                                          <p:val>
                                            <p:strVal val="#ppt_x"/>
                                          </p:val>
                                        </p:tav>
                                      </p:tavLst>
                                    </p:anim>
                                    <p:anim calcmode="lin" valueType="num">
                                      <p:cBhvr additive="base">
                                        <p:cTn id="219" dur="5000" fill="hold"/>
                                        <p:tgtEl>
                                          <p:spTgt spid="56"/>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iterate type="lt">
                                    <p:tmPct val="0"/>
                                  </p:iterate>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1+#ppt_w/2"/>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8" presetClass="emph" presetSubtype="0" fill="hold" grpId="1" nodeType="withEffect">
                                  <p:stCondLst>
                                    <p:cond delay="0"/>
                                  </p:stCondLst>
                                  <p:iterate type="lt">
                                    <p:tmPct val="0"/>
                                  </p:iterate>
                                  <p:childTnLst>
                                    <p:animRot by="21600000">
                                      <p:cBhvr>
                                        <p:cTn id="225" dur="5000" fill="hold"/>
                                        <p:tgtEl>
                                          <p:spTgt spid="23"/>
                                        </p:tgtEl>
                                        <p:attrNameLst>
                                          <p:attrName>r</p:attrName>
                                        </p:attrNameLst>
                                      </p:cBhvr>
                                    </p:animRot>
                                  </p:childTnLst>
                                </p:cTn>
                              </p:par>
                              <p:par>
                                <p:cTn id="226" presetID="8" presetClass="emph" presetSubtype="0" fill="hold" grpId="1" nodeType="withEffect">
                                  <p:stCondLst>
                                    <p:cond delay="0"/>
                                  </p:stCondLst>
                                  <p:iterate type="lt">
                                    <p:tmPct val="0"/>
                                  </p:iterate>
                                  <p:childTnLst>
                                    <p:animRot by="21600000">
                                      <p:cBhvr>
                                        <p:cTn id="227" dur="5000" fill="hold"/>
                                        <p:tgtEl>
                                          <p:spTgt spid="25"/>
                                        </p:tgtEl>
                                        <p:attrNameLst>
                                          <p:attrName>r</p:attrName>
                                        </p:attrNameLst>
                                      </p:cBhvr>
                                    </p:animRot>
                                  </p:childTnLst>
                                </p:cTn>
                              </p:par>
                              <p:par>
                                <p:cTn id="228" presetID="8" presetClass="emph" presetSubtype="0" fill="hold" grpId="1" nodeType="withEffect">
                                  <p:stCondLst>
                                    <p:cond delay="0"/>
                                  </p:stCondLst>
                                  <p:iterate type="lt">
                                    <p:tmPct val="0"/>
                                  </p:iterate>
                                  <p:childTnLst>
                                    <p:animRot by="21600000">
                                      <p:cBhvr>
                                        <p:cTn id="229" dur="5000" fill="hold"/>
                                        <p:tgtEl>
                                          <p:spTgt spid="27"/>
                                        </p:tgtEl>
                                        <p:attrNameLst>
                                          <p:attrName>r</p:attrName>
                                        </p:attrNameLst>
                                      </p:cBhvr>
                                    </p:animRot>
                                  </p:childTnLst>
                                </p:cTn>
                              </p:par>
                              <p:par>
                                <p:cTn id="230" presetID="8" presetClass="emph" presetSubtype="0" fill="hold" grpId="1" nodeType="withEffect">
                                  <p:stCondLst>
                                    <p:cond delay="0"/>
                                  </p:stCondLst>
                                  <p:iterate type="lt">
                                    <p:tmPct val="0"/>
                                  </p:iterate>
                                  <p:childTnLst>
                                    <p:animRot by="21600000">
                                      <p:cBhvr>
                                        <p:cTn id="231" dur="5000" fill="hold"/>
                                        <p:tgtEl>
                                          <p:spTgt spid="29"/>
                                        </p:tgtEl>
                                        <p:attrNameLst>
                                          <p:attrName>r</p:attrName>
                                        </p:attrNameLst>
                                      </p:cBhvr>
                                    </p:animRot>
                                  </p:childTnLst>
                                </p:cTn>
                              </p:par>
                              <p:par>
                                <p:cTn id="232" presetID="8" presetClass="emph" presetSubtype="0" fill="hold" grpId="1" nodeType="withEffect">
                                  <p:stCondLst>
                                    <p:cond delay="0"/>
                                  </p:stCondLst>
                                  <p:iterate type="lt">
                                    <p:tmPct val="0"/>
                                  </p:iterate>
                                  <p:childTnLst>
                                    <p:animRot by="21600000">
                                      <p:cBhvr>
                                        <p:cTn id="233" dur="5000" fill="hold"/>
                                        <p:tgtEl>
                                          <p:spTgt spid="31"/>
                                        </p:tgtEl>
                                        <p:attrNameLst>
                                          <p:attrName>r</p:attrName>
                                        </p:attrNameLst>
                                      </p:cBhvr>
                                    </p:animRot>
                                  </p:childTnLst>
                                </p:cTn>
                              </p:par>
                              <p:par>
                                <p:cTn id="234" presetID="8" presetClass="emph" presetSubtype="0" fill="hold" grpId="1" nodeType="withEffect">
                                  <p:stCondLst>
                                    <p:cond delay="0"/>
                                  </p:stCondLst>
                                  <p:iterate type="lt">
                                    <p:tmPct val="0"/>
                                  </p:iterate>
                                  <p:childTnLst>
                                    <p:animRot by="21600000">
                                      <p:cBhvr>
                                        <p:cTn id="235" dur="5000" fill="hold"/>
                                        <p:tgtEl>
                                          <p:spTgt spid="33"/>
                                        </p:tgtEl>
                                        <p:attrNameLst>
                                          <p:attrName>r</p:attrName>
                                        </p:attrNameLst>
                                      </p:cBhvr>
                                    </p:animRot>
                                  </p:childTnLst>
                                </p:cTn>
                              </p:par>
                              <p:par>
                                <p:cTn id="236" presetID="8" presetClass="emph" presetSubtype="0" fill="hold" grpId="1" nodeType="withEffect">
                                  <p:stCondLst>
                                    <p:cond delay="0"/>
                                  </p:stCondLst>
                                  <p:iterate type="lt">
                                    <p:tmPct val="0"/>
                                  </p:iterate>
                                  <p:childTnLst>
                                    <p:animRot by="21600000">
                                      <p:cBhvr>
                                        <p:cTn id="237" dur="5000" fill="hold"/>
                                        <p:tgtEl>
                                          <p:spTgt spid="35"/>
                                        </p:tgtEl>
                                        <p:attrNameLst>
                                          <p:attrName>r</p:attrName>
                                        </p:attrNameLst>
                                      </p:cBhvr>
                                    </p:animRot>
                                  </p:childTnLst>
                                </p:cTn>
                              </p:par>
                              <p:par>
                                <p:cTn id="238" presetID="8" presetClass="emph" presetSubtype="0" fill="hold" grpId="1" nodeType="withEffect">
                                  <p:stCondLst>
                                    <p:cond delay="0"/>
                                  </p:stCondLst>
                                  <p:iterate type="lt">
                                    <p:tmPct val="0"/>
                                  </p:iterate>
                                  <p:childTnLst>
                                    <p:animRot by="21600000">
                                      <p:cBhvr>
                                        <p:cTn id="239" dur="5000" fill="hold"/>
                                        <p:tgtEl>
                                          <p:spTgt spid="37"/>
                                        </p:tgtEl>
                                        <p:attrNameLst>
                                          <p:attrName>r</p:attrName>
                                        </p:attrNameLst>
                                      </p:cBhvr>
                                    </p:animRot>
                                  </p:childTnLst>
                                </p:cTn>
                              </p:par>
                              <p:par>
                                <p:cTn id="240" presetID="8" presetClass="emph" presetSubtype="0" fill="hold" grpId="1" nodeType="withEffect">
                                  <p:stCondLst>
                                    <p:cond delay="0"/>
                                  </p:stCondLst>
                                  <p:iterate type="lt">
                                    <p:tmPct val="0"/>
                                  </p:iterate>
                                  <p:childTnLst>
                                    <p:animRot by="21600000">
                                      <p:cBhvr>
                                        <p:cTn id="241" dur="5000" fill="hold"/>
                                        <p:tgtEl>
                                          <p:spTgt spid="39"/>
                                        </p:tgtEl>
                                        <p:attrNameLst>
                                          <p:attrName>r</p:attrName>
                                        </p:attrNameLst>
                                      </p:cBhvr>
                                    </p:animRot>
                                  </p:childTnLst>
                                </p:cTn>
                              </p:par>
                              <p:par>
                                <p:cTn id="242" presetID="8" presetClass="emph" presetSubtype="0" fill="hold" grpId="1" nodeType="withEffect">
                                  <p:stCondLst>
                                    <p:cond delay="0"/>
                                  </p:stCondLst>
                                  <p:iterate type="lt">
                                    <p:tmPct val="0"/>
                                  </p:iterate>
                                  <p:childTnLst>
                                    <p:animRot by="-21600000">
                                      <p:cBhvr>
                                        <p:cTn id="243" dur="5000" fill="hold"/>
                                        <p:tgtEl>
                                          <p:spTgt spid="24"/>
                                        </p:tgtEl>
                                        <p:attrNameLst>
                                          <p:attrName>r</p:attrName>
                                        </p:attrNameLst>
                                      </p:cBhvr>
                                    </p:animRot>
                                  </p:childTnLst>
                                </p:cTn>
                              </p:par>
                              <p:par>
                                <p:cTn id="244" presetID="8" presetClass="emph" presetSubtype="0" fill="hold" grpId="1" nodeType="withEffect">
                                  <p:stCondLst>
                                    <p:cond delay="0"/>
                                  </p:stCondLst>
                                  <p:iterate type="lt">
                                    <p:tmPct val="0"/>
                                  </p:iterate>
                                  <p:childTnLst>
                                    <p:animRot by="-21600000">
                                      <p:cBhvr>
                                        <p:cTn id="245" dur="5000" fill="hold"/>
                                        <p:tgtEl>
                                          <p:spTgt spid="26"/>
                                        </p:tgtEl>
                                        <p:attrNameLst>
                                          <p:attrName>r</p:attrName>
                                        </p:attrNameLst>
                                      </p:cBhvr>
                                    </p:animRot>
                                  </p:childTnLst>
                                </p:cTn>
                              </p:par>
                              <p:par>
                                <p:cTn id="246" presetID="8" presetClass="emph" presetSubtype="0" fill="hold" grpId="1" nodeType="withEffect">
                                  <p:stCondLst>
                                    <p:cond delay="0"/>
                                  </p:stCondLst>
                                  <p:iterate type="lt">
                                    <p:tmPct val="0"/>
                                  </p:iterate>
                                  <p:childTnLst>
                                    <p:animRot by="-21600000">
                                      <p:cBhvr>
                                        <p:cTn id="247" dur="5000" fill="hold"/>
                                        <p:tgtEl>
                                          <p:spTgt spid="28"/>
                                        </p:tgtEl>
                                        <p:attrNameLst>
                                          <p:attrName>r</p:attrName>
                                        </p:attrNameLst>
                                      </p:cBhvr>
                                    </p:animRot>
                                  </p:childTnLst>
                                </p:cTn>
                              </p:par>
                              <p:par>
                                <p:cTn id="248" presetID="8" presetClass="emph" presetSubtype="0" fill="hold" grpId="1" nodeType="withEffect">
                                  <p:stCondLst>
                                    <p:cond delay="0"/>
                                  </p:stCondLst>
                                  <p:iterate type="lt">
                                    <p:tmPct val="0"/>
                                  </p:iterate>
                                  <p:childTnLst>
                                    <p:animRot by="-21600000">
                                      <p:cBhvr>
                                        <p:cTn id="249" dur="5000" fill="hold"/>
                                        <p:tgtEl>
                                          <p:spTgt spid="30"/>
                                        </p:tgtEl>
                                        <p:attrNameLst>
                                          <p:attrName>r</p:attrName>
                                        </p:attrNameLst>
                                      </p:cBhvr>
                                    </p:animRot>
                                  </p:childTnLst>
                                </p:cTn>
                              </p:par>
                              <p:par>
                                <p:cTn id="250" presetID="8" presetClass="emph" presetSubtype="0" fill="hold" grpId="1" nodeType="withEffect">
                                  <p:stCondLst>
                                    <p:cond delay="0"/>
                                  </p:stCondLst>
                                  <p:iterate type="lt">
                                    <p:tmPct val="0"/>
                                  </p:iterate>
                                  <p:childTnLst>
                                    <p:animRot by="-21600000">
                                      <p:cBhvr>
                                        <p:cTn id="251" dur="5000" fill="hold"/>
                                        <p:tgtEl>
                                          <p:spTgt spid="32"/>
                                        </p:tgtEl>
                                        <p:attrNameLst>
                                          <p:attrName>r</p:attrName>
                                        </p:attrNameLst>
                                      </p:cBhvr>
                                    </p:animRot>
                                  </p:childTnLst>
                                </p:cTn>
                              </p:par>
                              <p:par>
                                <p:cTn id="252" presetID="8" presetClass="emph" presetSubtype="0" fill="hold" grpId="1" nodeType="withEffect">
                                  <p:stCondLst>
                                    <p:cond delay="0"/>
                                  </p:stCondLst>
                                  <p:iterate type="lt">
                                    <p:tmPct val="0"/>
                                  </p:iterate>
                                  <p:childTnLst>
                                    <p:animRot by="-21600000">
                                      <p:cBhvr>
                                        <p:cTn id="253" dur="5000" fill="hold"/>
                                        <p:tgtEl>
                                          <p:spTgt spid="34"/>
                                        </p:tgtEl>
                                        <p:attrNameLst>
                                          <p:attrName>r</p:attrName>
                                        </p:attrNameLst>
                                      </p:cBhvr>
                                    </p:animRot>
                                  </p:childTnLst>
                                </p:cTn>
                              </p:par>
                              <p:par>
                                <p:cTn id="254" presetID="8" presetClass="emph" presetSubtype="0" fill="hold" grpId="1" nodeType="withEffect">
                                  <p:stCondLst>
                                    <p:cond delay="0"/>
                                  </p:stCondLst>
                                  <p:iterate type="lt">
                                    <p:tmPct val="0"/>
                                  </p:iterate>
                                  <p:childTnLst>
                                    <p:animRot by="-21600000">
                                      <p:cBhvr>
                                        <p:cTn id="255" dur="5000" fill="hold"/>
                                        <p:tgtEl>
                                          <p:spTgt spid="36"/>
                                        </p:tgtEl>
                                        <p:attrNameLst>
                                          <p:attrName>r</p:attrName>
                                        </p:attrNameLst>
                                      </p:cBhvr>
                                    </p:animRot>
                                  </p:childTnLst>
                                </p:cTn>
                              </p:par>
                              <p:par>
                                <p:cTn id="256" presetID="8" presetClass="emph" presetSubtype="0" fill="hold" grpId="1" nodeType="withEffect">
                                  <p:stCondLst>
                                    <p:cond delay="0"/>
                                  </p:stCondLst>
                                  <p:iterate type="lt">
                                    <p:tmPct val="0"/>
                                  </p:iterate>
                                  <p:childTnLst>
                                    <p:animRot by="-21600000">
                                      <p:cBhvr>
                                        <p:cTn id="257" dur="5000" fill="hold"/>
                                        <p:tgtEl>
                                          <p:spTgt spid="38"/>
                                        </p:tgtEl>
                                        <p:attrNameLst>
                                          <p:attrName>r</p:attrName>
                                        </p:attrNameLst>
                                      </p:cBhvr>
                                    </p:animRot>
                                  </p:childTnLst>
                                </p:cTn>
                              </p:par>
                              <p:par>
                                <p:cTn id="258" presetID="8" presetClass="emph" presetSubtype="0" fill="hold" grpId="1" nodeType="withEffect">
                                  <p:stCondLst>
                                    <p:cond delay="0"/>
                                  </p:stCondLst>
                                  <p:iterate type="lt">
                                    <p:tmPct val="0"/>
                                  </p:iterate>
                                  <p:childTnLst>
                                    <p:animRot by="-21600000">
                                      <p:cBhvr>
                                        <p:cTn id="259" dur="5000" fill="hold"/>
                                        <p:tgtEl>
                                          <p:spTgt spid="40"/>
                                        </p:tgtEl>
                                        <p:attrNameLst>
                                          <p:attrName>r</p:attrName>
                                        </p:attrNameLst>
                                      </p:cBhvr>
                                    </p:animRot>
                                  </p:childTnLst>
                                </p:cTn>
                              </p:par>
                              <p:par>
                                <p:cTn id="260" presetID="8" presetClass="emph" presetSubtype="0" fill="hold" grpId="1" nodeType="withEffect">
                                  <p:stCondLst>
                                    <p:cond delay="0"/>
                                  </p:stCondLst>
                                  <p:iterate type="lt">
                                    <p:tmPct val="0"/>
                                  </p:iterate>
                                  <p:childTnLst>
                                    <p:animRot by="21600000">
                                      <p:cBhvr>
                                        <p:cTn id="261" dur="5000" fill="hold"/>
                                        <p:tgtEl>
                                          <p:spTgt spid="5"/>
                                        </p:tgtEl>
                                        <p:attrNameLst>
                                          <p:attrName>r</p:attrName>
                                        </p:attrNameLst>
                                      </p:cBhvr>
                                    </p:animRot>
                                  </p:childTnLst>
                                </p:cTn>
                              </p:par>
                              <p:par>
                                <p:cTn id="262" presetID="8" presetClass="emph" presetSubtype="0" fill="hold" grpId="1" nodeType="withEffect">
                                  <p:stCondLst>
                                    <p:cond delay="0"/>
                                  </p:stCondLst>
                                  <p:iterate type="lt">
                                    <p:tmPct val="0"/>
                                  </p:iterate>
                                  <p:childTnLst>
                                    <p:animRot by="21600000">
                                      <p:cBhvr>
                                        <p:cTn id="263" dur="5000" fill="hold"/>
                                        <p:tgtEl>
                                          <p:spTgt spid="7"/>
                                        </p:tgtEl>
                                        <p:attrNameLst>
                                          <p:attrName>r</p:attrName>
                                        </p:attrNameLst>
                                      </p:cBhvr>
                                    </p:animRot>
                                  </p:childTnLst>
                                </p:cTn>
                              </p:par>
                              <p:par>
                                <p:cTn id="264" presetID="8" presetClass="emph" presetSubtype="0" fill="hold" grpId="1" nodeType="withEffect">
                                  <p:stCondLst>
                                    <p:cond delay="0"/>
                                  </p:stCondLst>
                                  <p:iterate type="lt">
                                    <p:tmPct val="0"/>
                                  </p:iterate>
                                  <p:childTnLst>
                                    <p:animRot by="21600000">
                                      <p:cBhvr>
                                        <p:cTn id="265" dur="5000" fill="hold"/>
                                        <p:tgtEl>
                                          <p:spTgt spid="9"/>
                                        </p:tgtEl>
                                        <p:attrNameLst>
                                          <p:attrName>r</p:attrName>
                                        </p:attrNameLst>
                                      </p:cBhvr>
                                    </p:animRot>
                                  </p:childTnLst>
                                </p:cTn>
                              </p:par>
                              <p:par>
                                <p:cTn id="266" presetID="8" presetClass="emph" presetSubtype="0" fill="hold" grpId="1" nodeType="withEffect">
                                  <p:stCondLst>
                                    <p:cond delay="0"/>
                                  </p:stCondLst>
                                  <p:iterate type="lt">
                                    <p:tmPct val="0"/>
                                  </p:iterate>
                                  <p:childTnLst>
                                    <p:animRot by="21600000">
                                      <p:cBhvr>
                                        <p:cTn id="267" dur="5000" fill="hold"/>
                                        <p:tgtEl>
                                          <p:spTgt spid="11"/>
                                        </p:tgtEl>
                                        <p:attrNameLst>
                                          <p:attrName>r</p:attrName>
                                        </p:attrNameLst>
                                      </p:cBhvr>
                                    </p:animRot>
                                  </p:childTnLst>
                                </p:cTn>
                              </p:par>
                              <p:par>
                                <p:cTn id="268" presetID="8" presetClass="emph" presetSubtype="0" fill="hold" grpId="1" nodeType="withEffect">
                                  <p:stCondLst>
                                    <p:cond delay="0"/>
                                  </p:stCondLst>
                                  <p:iterate type="lt">
                                    <p:tmPct val="0"/>
                                  </p:iterate>
                                  <p:childTnLst>
                                    <p:animRot by="21600000">
                                      <p:cBhvr>
                                        <p:cTn id="269" dur="5000" fill="hold"/>
                                        <p:tgtEl>
                                          <p:spTgt spid="13"/>
                                        </p:tgtEl>
                                        <p:attrNameLst>
                                          <p:attrName>r</p:attrName>
                                        </p:attrNameLst>
                                      </p:cBhvr>
                                    </p:animRot>
                                  </p:childTnLst>
                                </p:cTn>
                              </p:par>
                              <p:par>
                                <p:cTn id="270" presetID="8" presetClass="emph" presetSubtype="0" fill="hold" grpId="1" nodeType="withEffect">
                                  <p:stCondLst>
                                    <p:cond delay="0"/>
                                  </p:stCondLst>
                                  <p:iterate type="lt">
                                    <p:tmPct val="0"/>
                                  </p:iterate>
                                  <p:childTnLst>
                                    <p:animRot by="21600000">
                                      <p:cBhvr>
                                        <p:cTn id="271" dur="5000" fill="hold"/>
                                        <p:tgtEl>
                                          <p:spTgt spid="15"/>
                                        </p:tgtEl>
                                        <p:attrNameLst>
                                          <p:attrName>r</p:attrName>
                                        </p:attrNameLst>
                                      </p:cBhvr>
                                    </p:animRot>
                                  </p:childTnLst>
                                </p:cTn>
                              </p:par>
                              <p:par>
                                <p:cTn id="272" presetID="8" presetClass="emph" presetSubtype="0" fill="hold" grpId="1" nodeType="withEffect">
                                  <p:stCondLst>
                                    <p:cond delay="0"/>
                                  </p:stCondLst>
                                  <p:iterate type="lt">
                                    <p:tmPct val="0"/>
                                  </p:iterate>
                                  <p:childTnLst>
                                    <p:animRot by="21600000">
                                      <p:cBhvr>
                                        <p:cTn id="273" dur="5000" fill="hold"/>
                                        <p:tgtEl>
                                          <p:spTgt spid="17"/>
                                        </p:tgtEl>
                                        <p:attrNameLst>
                                          <p:attrName>r</p:attrName>
                                        </p:attrNameLst>
                                      </p:cBhvr>
                                    </p:animRot>
                                  </p:childTnLst>
                                </p:cTn>
                              </p:par>
                              <p:par>
                                <p:cTn id="274" presetID="8" presetClass="emph" presetSubtype="0" fill="hold" grpId="1" nodeType="withEffect">
                                  <p:stCondLst>
                                    <p:cond delay="0"/>
                                  </p:stCondLst>
                                  <p:iterate type="lt">
                                    <p:tmPct val="0"/>
                                  </p:iterate>
                                  <p:childTnLst>
                                    <p:animRot by="21600000">
                                      <p:cBhvr>
                                        <p:cTn id="275" dur="5000" fill="hold"/>
                                        <p:tgtEl>
                                          <p:spTgt spid="19"/>
                                        </p:tgtEl>
                                        <p:attrNameLst>
                                          <p:attrName>r</p:attrName>
                                        </p:attrNameLst>
                                      </p:cBhvr>
                                    </p:animRot>
                                  </p:childTnLst>
                                </p:cTn>
                              </p:par>
                              <p:par>
                                <p:cTn id="276" presetID="8" presetClass="emph" presetSubtype="0" fill="hold" grpId="1" nodeType="withEffect">
                                  <p:stCondLst>
                                    <p:cond delay="0"/>
                                  </p:stCondLst>
                                  <p:iterate type="lt">
                                    <p:tmPct val="0"/>
                                  </p:iterate>
                                  <p:childTnLst>
                                    <p:animRot by="21600000">
                                      <p:cBhvr>
                                        <p:cTn id="277" dur="5000" fill="hold"/>
                                        <p:tgtEl>
                                          <p:spTgt spid="21"/>
                                        </p:tgtEl>
                                        <p:attrNameLst>
                                          <p:attrName>r</p:attrName>
                                        </p:attrNameLst>
                                      </p:cBhvr>
                                    </p:animRot>
                                  </p:childTnLst>
                                </p:cTn>
                              </p:par>
                              <p:par>
                                <p:cTn id="278" presetID="8" presetClass="emph" presetSubtype="0" fill="hold" grpId="1" nodeType="withEffect">
                                  <p:stCondLst>
                                    <p:cond delay="0"/>
                                  </p:stCondLst>
                                  <p:iterate type="lt">
                                    <p:tmPct val="0"/>
                                  </p:iterate>
                                  <p:childTnLst>
                                    <p:animRot by="-21600000">
                                      <p:cBhvr>
                                        <p:cTn id="279" dur="5000" fill="hold"/>
                                        <p:tgtEl>
                                          <p:spTgt spid="6"/>
                                        </p:tgtEl>
                                        <p:attrNameLst>
                                          <p:attrName>r</p:attrName>
                                        </p:attrNameLst>
                                      </p:cBhvr>
                                    </p:animRot>
                                  </p:childTnLst>
                                </p:cTn>
                              </p:par>
                              <p:par>
                                <p:cTn id="280" presetID="8" presetClass="emph" presetSubtype="0" fill="hold" grpId="1" nodeType="withEffect">
                                  <p:stCondLst>
                                    <p:cond delay="0"/>
                                  </p:stCondLst>
                                  <p:iterate type="lt">
                                    <p:tmPct val="0"/>
                                  </p:iterate>
                                  <p:childTnLst>
                                    <p:animRot by="-21600000">
                                      <p:cBhvr>
                                        <p:cTn id="281" dur="5000" fill="hold"/>
                                        <p:tgtEl>
                                          <p:spTgt spid="8"/>
                                        </p:tgtEl>
                                        <p:attrNameLst>
                                          <p:attrName>r</p:attrName>
                                        </p:attrNameLst>
                                      </p:cBhvr>
                                    </p:animRot>
                                  </p:childTnLst>
                                </p:cTn>
                              </p:par>
                              <p:par>
                                <p:cTn id="282" presetID="8" presetClass="emph" presetSubtype="0" fill="hold" grpId="1" nodeType="withEffect">
                                  <p:stCondLst>
                                    <p:cond delay="0"/>
                                  </p:stCondLst>
                                  <p:iterate type="lt">
                                    <p:tmPct val="0"/>
                                  </p:iterate>
                                  <p:childTnLst>
                                    <p:animRot by="-21600000">
                                      <p:cBhvr>
                                        <p:cTn id="283" dur="5000" fill="hold"/>
                                        <p:tgtEl>
                                          <p:spTgt spid="10"/>
                                        </p:tgtEl>
                                        <p:attrNameLst>
                                          <p:attrName>r</p:attrName>
                                        </p:attrNameLst>
                                      </p:cBhvr>
                                    </p:animRot>
                                  </p:childTnLst>
                                </p:cTn>
                              </p:par>
                              <p:par>
                                <p:cTn id="284" presetID="8" presetClass="emph" presetSubtype="0" fill="hold" grpId="1" nodeType="withEffect">
                                  <p:stCondLst>
                                    <p:cond delay="0"/>
                                  </p:stCondLst>
                                  <p:iterate type="lt">
                                    <p:tmPct val="0"/>
                                  </p:iterate>
                                  <p:childTnLst>
                                    <p:animRot by="-21600000">
                                      <p:cBhvr>
                                        <p:cTn id="285" dur="5000" fill="hold"/>
                                        <p:tgtEl>
                                          <p:spTgt spid="12"/>
                                        </p:tgtEl>
                                        <p:attrNameLst>
                                          <p:attrName>r</p:attrName>
                                        </p:attrNameLst>
                                      </p:cBhvr>
                                    </p:animRot>
                                  </p:childTnLst>
                                </p:cTn>
                              </p:par>
                              <p:par>
                                <p:cTn id="286" presetID="8" presetClass="emph" presetSubtype="0" fill="hold" grpId="1" nodeType="withEffect">
                                  <p:stCondLst>
                                    <p:cond delay="0"/>
                                  </p:stCondLst>
                                  <p:iterate type="lt">
                                    <p:tmPct val="0"/>
                                  </p:iterate>
                                  <p:childTnLst>
                                    <p:animRot by="-21600000">
                                      <p:cBhvr>
                                        <p:cTn id="287" dur="5000" fill="hold"/>
                                        <p:tgtEl>
                                          <p:spTgt spid="14"/>
                                        </p:tgtEl>
                                        <p:attrNameLst>
                                          <p:attrName>r</p:attrName>
                                        </p:attrNameLst>
                                      </p:cBhvr>
                                    </p:animRot>
                                  </p:childTnLst>
                                </p:cTn>
                              </p:par>
                              <p:par>
                                <p:cTn id="288" presetID="8" presetClass="emph" presetSubtype="0" fill="hold" grpId="1" nodeType="withEffect">
                                  <p:stCondLst>
                                    <p:cond delay="0"/>
                                  </p:stCondLst>
                                  <p:iterate type="lt">
                                    <p:tmPct val="0"/>
                                  </p:iterate>
                                  <p:childTnLst>
                                    <p:animRot by="-21600000">
                                      <p:cBhvr>
                                        <p:cTn id="289" dur="5000" fill="hold"/>
                                        <p:tgtEl>
                                          <p:spTgt spid="16"/>
                                        </p:tgtEl>
                                        <p:attrNameLst>
                                          <p:attrName>r</p:attrName>
                                        </p:attrNameLst>
                                      </p:cBhvr>
                                    </p:animRot>
                                  </p:childTnLst>
                                </p:cTn>
                              </p:par>
                              <p:par>
                                <p:cTn id="290" presetID="8" presetClass="emph" presetSubtype="0" fill="hold" grpId="1" nodeType="withEffect">
                                  <p:stCondLst>
                                    <p:cond delay="0"/>
                                  </p:stCondLst>
                                  <p:iterate type="lt">
                                    <p:tmPct val="0"/>
                                  </p:iterate>
                                  <p:childTnLst>
                                    <p:animRot by="-21600000">
                                      <p:cBhvr>
                                        <p:cTn id="291" dur="5000" fill="hold"/>
                                        <p:tgtEl>
                                          <p:spTgt spid="18"/>
                                        </p:tgtEl>
                                        <p:attrNameLst>
                                          <p:attrName>r</p:attrName>
                                        </p:attrNameLst>
                                      </p:cBhvr>
                                    </p:animRot>
                                  </p:childTnLst>
                                </p:cTn>
                              </p:par>
                              <p:par>
                                <p:cTn id="292" presetID="8" presetClass="emph" presetSubtype="0" fill="hold" grpId="1" nodeType="withEffect">
                                  <p:stCondLst>
                                    <p:cond delay="0"/>
                                  </p:stCondLst>
                                  <p:iterate type="lt">
                                    <p:tmPct val="0"/>
                                  </p:iterate>
                                  <p:childTnLst>
                                    <p:animRot by="-21600000">
                                      <p:cBhvr>
                                        <p:cTn id="293" dur="5000" fill="hold"/>
                                        <p:tgtEl>
                                          <p:spTgt spid="20"/>
                                        </p:tgtEl>
                                        <p:attrNameLst>
                                          <p:attrName>r</p:attrName>
                                        </p:attrNameLst>
                                      </p:cBhvr>
                                    </p:animRot>
                                  </p:childTnLst>
                                </p:cTn>
                              </p:par>
                              <p:par>
                                <p:cTn id="294" presetID="8" presetClass="emph" presetSubtype="0" fill="hold" grpId="1" nodeType="withEffect">
                                  <p:stCondLst>
                                    <p:cond delay="0"/>
                                  </p:stCondLst>
                                  <p:iterate type="lt">
                                    <p:tmPct val="0"/>
                                  </p:iterate>
                                  <p:childTnLst>
                                    <p:animRot by="-21600000">
                                      <p:cBhvr>
                                        <p:cTn id="295" dur="5000" fill="hold"/>
                                        <p:tgtEl>
                                          <p:spTgt spid="22"/>
                                        </p:tgtEl>
                                        <p:attrNameLst>
                                          <p:attrName>r</p:attrName>
                                        </p:attrNameLst>
                                      </p:cBhvr>
                                    </p:animRot>
                                  </p:childTnLst>
                                </p:cTn>
                              </p:par>
                              <p:par>
                                <p:cTn id="296" presetID="8" presetClass="emph" presetSubtype="0" fill="hold" grpId="1" nodeType="withEffect">
                                  <p:stCondLst>
                                    <p:cond delay="0"/>
                                  </p:stCondLst>
                                  <p:iterate type="lt">
                                    <p:tmPct val="0"/>
                                  </p:iterate>
                                  <p:childTnLst>
                                    <p:animRot by="21600000">
                                      <p:cBhvr>
                                        <p:cTn id="297" dur="5000" fill="hold"/>
                                        <p:tgtEl>
                                          <p:spTgt spid="41"/>
                                        </p:tgtEl>
                                        <p:attrNameLst>
                                          <p:attrName>r</p:attrName>
                                        </p:attrNameLst>
                                      </p:cBhvr>
                                    </p:animRot>
                                  </p:childTnLst>
                                </p:cTn>
                              </p:par>
                              <p:par>
                                <p:cTn id="298" presetID="8" presetClass="emph" presetSubtype="0" fill="hold" grpId="1" nodeType="withEffect">
                                  <p:stCondLst>
                                    <p:cond delay="0"/>
                                  </p:stCondLst>
                                  <p:iterate type="lt">
                                    <p:tmPct val="0"/>
                                  </p:iterate>
                                  <p:childTnLst>
                                    <p:animRot by="21600000">
                                      <p:cBhvr>
                                        <p:cTn id="299" dur="5000" fill="hold"/>
                                        <p:tgtEl>
                                          <p:spTgt spid="43"/>
                                        </p:tgtEl>
                                        <p:attrNameLst>
                                          <p:attrName>r</p:attrName>
                                        </p:attrNameLst>
                                      </p:cBhvr>
                                    </p:animRot>
                                  </p:childTnLst>
                                </p:cTn>
                              </p:par>
                              <p:par>
                                <p:cTn id="300" presetID="8" presetClass="emph" presetSubtype="0" fill="hold" grpId="1" nodeType="withEffect">
                                  <p:stCondLst>
                                    <p:cond delay="0"/>
                                  </p:stCondLst>
                                  <p:iterate type="lt">
                                    <p:tmPct val="0"/>
                                  </p:iterate>
                                  <p:childTnLst>
                                    <p:animRot by="21600000">
                                      <p:cBhvr>
                                        <p:cTn id="301" dur="5000" fill="hold"/>
                                        <p:tgtEl>
                                          <p:spTgt spid="45"/>
                                        </p:tgtEl>
                                        <p:attrNameLst>
                                          <p:attrName>r</p:attrName>
                                        </p:attrNameLst>
                                      </p:cBhvr>
                                    </p:animRot>
                                  </p:childTnLst>
                                </p:cTn>
                              </p:par>
                              <p:par>
                                <p:cTn id="302" presetID="8" presetClass="emph" presetSubtype="0" fill="hold" grpId="1" nodeType="withEffect">
                                  <p:stCondLst>
                                    <p:cond delay="0"/>
                                  </p:stCondLst>
                                  <p:iterate type="lt">
                                    <p:tmPct val="0"/>
                                  </p:iterate>
                                  <p:childTnLst>
                                    <p:animRot by="21600000">
                                      <p:cBhvr>
                                        <p:cTn id="303" dur="5000" fill="hold"/>
                                        <p:tgtEl>
                                          <p:spTgt spid="47"/>
                                        </p:tgtEl>
                                        <p:attrNameLst>
                                          <p:attrName>r</p:attrName>
                                        </p:attrNameLst>
                                      </p:cBhvr>
                                    </p:animRot>
                                  </p:childTnLst>
                                </p:cTn>
                              </p:par>
                              <p:par>
                                <p:cTn id="304" presetID="8" presetClass="emph" presetSubtype="0" fill="hold" grpId="1" nodeType="withEffect">
                                  <p:stCondLst>
                                    <p:cond delay="0"/>
                                  </p:stCondLst>
                                  <p:iterate type="lt">
                                    <p:tmPct val="0"/>
                                  </p:iterate>
                                  <p:childTnLst>
                                    <p:animRot by="21600000">
                                      <p:cBhvr>
                                        <p:cTn id="305" dur="5000" fill="hold"/>
                                        <p:tgtEl>
                                          <p:spTgt spid="49"/>
                                        </p:tgtEl>
                                        <p:attrNameLst>
                                          <p:attrName>r</p:attrName>
                                        </p:attrNameLst>
                                      </p:cBhvr>
                                    </p:animRot>
                                  </p:childTnLst>
                                </p:cTn>
                              </p:par>
                              <p:par>
                                <p:cTn id="306" presetID="8" presetClass="emph" presetSubtype="0" fill="hold" grpId="1" nodeType="withEffect">
                                  <p:stCondLst>
                                    <p:cond delay="0"/>
                                  </p:stCondLst>
                                  <p:iterate type="lt">
                                    <p:tmPct val="0"/>
                                  </p:iterate>
                                  <p:childTnLst>
                                    <p:animRot by="21600000">
                                      <p:cBhvr>
                                        <p:cTn id="307" dur="5000" fill="hold"/>
                                        <p:tgtEl>
                                          <p:spTgt spid="51"/>
                                        </p:tgtEl>
                                        <p:attrNameLst>
                                          <p:attrName>r</p:attrName>
                                        </p:attrNameLst>
                                      </p:cBhvr>
                                    </p:animRot>
                                  </p:childTnLst>
                                </p:cTn>
                              </p:par>
                              <p:par>
                                <p:cTn id="308" presetID="8" presetClass="emph" presetSubtype="0" fill="hold" grpId="1" nodeType="withEffect">
                                  <p:stCondLst>
                                    <p:cond delay="0"/>
                                  </p:stCondLst>
                                  <p:iterate type="lt">
                                    <p:tmPct val="0"/>
                                  </p:iterate>
                                  <p:childTnLst>
                                    <p:animRot by="21600000">
                                      <p:cBhvr>
                                        <p:cTn id="309" dur="5000" fill="hold"/>
                                        <p:tgtEl>
                                          <p:spTgt spid="53"/>
                                        </p:tgtEl>
                                        <p:attrNameLst>
                                          <p:attrName>r</p:attrName>
                                        </p:attrNameLst>
                                      </p:cBhvr>
                                    </p:animRot>
                                  </p:childTnLst>
                                </p:cTn>
                              </p:par>
                              <p:par>
                                <p:cTn id="310" presetID="8" presetClass="emph" presetSubtype="0" fill="hold" grpId="1" nodeType="withEffect">
                                  <p:stCondLst>
                                    <p:cond delay="0"/>
                                  </p:stCondLst>
                                  <p:iterate type="lt">
                                    <p:tmPct val="0"/>
                                  </p:iterate>
                                  <p:childTnLst>
                                    <p:animRot by="21600000">
                                      <p:cBhvr>
                                        <p:cTn id="311" dur="5000" fill="hold"/>
                                        <p:tgtEl>
                                          <p:spTgt spid="55"/>
                                        </p:tgtEl>
                                        <p:attrNameLst>
                                          <p:attrName>r</p:attrName>
                                        </p:attrNameLst>
                                      </p:cBhvr>
                                    </p:animRot>
                                  </p:childTnLst>
                                </p:cTn>
                              </p:par>
                              <p:par>
                                <p:cTn id="312" presetID="8" presetClass="emph" presetSubtype="0" fill="hold" grpId="1" nodeType="withEffect">
                                  <p:stCondLst>
                                    <p:cond delay="0"/>
                                  </p:stCondLst>
                                  <p:iterate type="lt">
                                    <p:tmPct val="0"/>
                                  </p:iterate>
                                  <p:childTnLst>
                                    <p:animRot by="21600000">
                                      <p:cBhvr>
                                        <p:cTn id="313" dur="5000" fill="hold"/>
                                        <p:tgtEl>
                                          <p:spTgt spid="57"/>
                                        </p:tgtEl>
                                        <p:attrNameLst>
                                          <p:attrName>r</p:attrName>
                                        </p:attrNameLst>
                                      </p:cBhvr>
                                    </p:animRot>
                                  </p:childTnLst>
                                </p:cTn>
                              </p:par>
                              <p:par>
                                <p:cTn id="314" presetID="8" presetClass="emph" presetSubtype="0" fill="hold" grpId="1" nodeType="withEffect">
                                  <p:stCondLst>
                                    <p:cond delay="0"/>
                                  </p:stCondLst>
                                  <p:iterate type="lt">
                                    <p:tmPct val="0"/>
                                  </p:iterate>
                                  <p:childTnLst>
                                    <p:animRot by="-21600000">
                                      <p:cBhvr>
                                        <p:cTn id="315" dur="5000" fill="hold"/>
                                        <p:tgtEl>
                                          <p:spTgt spid="42"/>
                                        </p:tgtEl>
                                        <p:attrNameLst>
                                          <p:attrName>r</p:attrName>
                                        </p:attrNameLst>
                                      </p:cBhvr>
                                    </p:animRot>
                                  </p:childTnLst>
                                </p:cTn>
                              </p:par>
                              <p:par>
                                <p:cTn id="316" presetID="8" presetClass="emph" presetSubtype="0" fill="hold" grpId="1" nodeType="withEffect">
                                  <p:stCondLst>
                                    <p:cond delay="0"/>
                                  </p:stCondLst>
                                  <p:iterate type="lt">
                                    <p:tmPct val="0"/>
                                  </p:iterate>
                                  <p:childTnLst>
                                    <p:animRot by="-21600000">
                                      <p:cBhvr>
                                        <p:cTn id="317" dur="5000" fill="hold"/>
                                        <p:tgtEl>
                                          <p:spTgt spid="44"/>
                                        </p:tgtEl>
                                        <p:attrNameLst>
                                          <p:attrName>r</p:attrName>
                                        </p:attrNameLst>
                                      </p:cBhvr>
                                    </p:animRot>
                                  </p:childTnLst>
                                </p:cTn>
                              </p:par>
                              <p:par>
                                <p:cTn id="318" presetID="8" presetClass="emph" presetSubtype="0" fill="hold" grpId="1" nodeType="withEffect">
                                  <p:stCondLst>
                                    <p:cond delay="0"/>
                                  </p:stCondLst>
                                  <p:iterate type="lt">
                                    <p:tmPct val="0"/>
                                  </p:iterate>
                                  <p:childTnLst>
                                    <p:animRot by="-21600000">
                                      <p:cBhvr>
                                        <p:cTn id="319" dur="5000" fill="hold"/>
                                        <p:tgtEl>
                                          <p:spTgt spid="46"/>
                                        </p:tgtEl>
                                        <p:attrNameLst>
                                          <p:attrName>r</p:attrName>
                                        </p:attrNameLst>
                                      </p:cBhvr>
                                    </p:animRot>
                                  </p:childTnLst>
                                </p:cTn>
                              </p:par>
                              <p:par>
                                <p:cTn id="320" presetID="8" presetClass="emph" presetSubtype="0" fill="hold" grpId="1" nodeType="withEffect">
                                  <p:stCondLst>
                                    <p:cond delay="0"/>
                                  </p:stCondLst>
                                  <p:iterate type="lt">
                                    <p:tmPct val="0"/>
                                  </p:iterate>
                                  <p:childTnLst>
                                    <p:animRot by="-21600000">
                                      <p:cBhvr>
                                        <p:cTn id="321" dur="5000" fill="hold"/>
                                        <p:tgtEl>
                                          <p:spTgt spid="48"/>
                                        </p:tgtEl>
                                        <p:attrNameLst>
                                          <p:attrName>r</p:attrName>
                                        </p:attrNameLst>
                                      </p:cBhvr>
                                    </p:animRot>
                                  </p:childTnLst>
                                </p:cTn>
                              </p:par>
                              <p:par>
                                <p:cTn id="322" presetID="8" presetClass="emph" presetSubtype="0" fill="hold" grpId="1" nodeType="withEffect">
                                  <p:stCondLst>
                                    <p:cond delay="0"/>
                                  </p:stCondLst>
                                  <p:iterate type="lt">
                                    <p:tmPct val="0"/>
                                  </p:iterate>
                                  <p:childTnLst>
                                    <p:animRot by="-21600000">
                                      <p:cBhvr>
                                        <p:cTn id="323" dur="5000" fill="hold"/>
                                        <p:tgtEl>
                                          <p:spTgt spid="50"/>
                                        </p:tgtEl>
                                        <p:attrNameLst>
                                          <p:attrName>r</p:attrName>
                                        </p:attrNameLst>
                                      </p:cBhvr>
                                    </p:animRot>
                                  </p:childTnLst>
                                </p:cTn>
                              </p:par>
                              <p:par>
                                <p:cTn id="324" presetID="8" presetClass="emph" presetSubtype="0" fill="hold" grpId="1" nodeType="withEffect">
                                  <p:stCondLst>
                                    <p:cond delay="0"/>
                                  </p:stCondLst>
                                  <p:iterate type="lt">
                                    <p:tmPct val="0"/>
                                  </p:iterate>
                                  <p:childTnLst>
                                    <p:animRot by="-21600000">
                                      <p:cBhvr>
                                        <p:cTn id="325" dur="5000" fill="hold"/>
                                        <p:tgtEl>
                                          <p:spTgt spid="52"/>
                                        </p:tgtEl>
                                        <p:attrNameLst>
                                          <p:attrName>r</p:attrName>
                                        </p:attrNameLst>
                                      </p:cBhvr>
                                    </p:animRot>
                                  </p:childTnLst>
                                </p:cTn>
                              </p:par>
                              <p:par>
                                <p:cTn id="326" presetID="8" presetClass="emph" presetSubtype="0" fill="hold" grpId="1" nodeType="withEffect">
                                  <p:stCondLst>
                                    <p:cond delay="0"/>
                                  </p:stCondLst>
                                  <p:iterate type="lt">
                                    <p:tmPct val="0"/>
                                  </p:iterate>
                                  <p:childTnLst>
                                    <p:animRot by="-21600000">
                                      <p:cBhvr>
                                        <p:cTn id="327" dur="5000" fill="hold"/>
                                        <p:tgtEl>
                                          <p:spTgt spid="54"/>
                                        </p:tgtEl>
                                        <p:attrNameLst>
                                          <p:attrName>r</p:attrName>
                                        </p:attrNameLst>
                                      </p:cBhvr>
                                    </p:animRot>
                                  </p:childTnLst>
                                </p:cTn>
                              </p:par>
                              <p:par>
                                <p:cTn id="328" presetID="8" presetClass="emph" presetSubtype="0" fill="hold" grpId="1" nodeType="withEffect">
                                  <p:stCondLst>
                                    <p:cond delay="0"/>
                                  </p:stCondLst>
                                  <p:iterate type="lt">
                                    <p:tmPct val="0"/>
                                  </p:iterate>
                                  <p:childTnLst>
                                    <p:animRot by="-21600000">
                                      <p:cBhvr>
                                        <p:cTn id="329" dur="5000" fill="hold"/>
                                        <p:tgtEl>
                                          <p:spTgt spid="56"/>
                                        </p:tgtEl>
                                        <p:attrNameLst>
                                          <p:attrName>r</p:attrName>
                                        </p:attrNameLst>
                                      </p:cBhvr>
                                    </p:animRot>
                                  </p:childTnLst>
                                </p:cTn>
                              </p:par>
                              <p:par>
                                <p:cTn id="330" presetID="8" presetClass="emph" presetSubtype="0" fill="hold" grpId="1" nodeType="withEffect">
                                  <p:stCondLst>
                                    <p:cond delay="0"/>
                                  </p:stCondLst>
                                  <p:iterate type="lt">
                                    <p:tmPct val="0"/>
                                  </p:iterate>
                                  <p:childTnLst>
                                    <p:animRot by="-21600000">
                                      <p:cBhvr>
                                        <p:cTn id="331" dur="5000" fill="hold"/>
                                        <p:tgtEl>
                                          <p:spTgt spid="58"/>
                                        </p:tgtEl>
                                        <p:attrNameLst>
                                          <p:attrName>r</p:attrName>
                                        </p:attrNameLst>
                                      </p:cBhvr>
                                    </p:animRot>
                                  </p:childTnLst>
                                </p:cTn>
                              </p:par>
                            </p:childTnLst>
                          </p:cTn>
                        </p:par>
                        <p:par>
                          <p:cTn id="332" fill="hold">
                            <p:stCondLst>
                              <p:cond delay="5000"/>
                            </p:stCondLst>
                            <p:childTnLst>
                              <p:par>
                                <p:cTn id="333" presetID="2" presetClass="exit" presetSubtype="4" fill="hold" grpId="2" nodeType="afterEffect">
                                  <p:stCondLst>
                                    <p:cond delay="0"/>
                                  </p:stCondLst>
                                  <p:iterate type="lt">
                                    <p:tmPct val="0"/>
                                  </p:iterate>
                                  <p:childTnLst>
                                    <p:anim calcmode="lin" valueType="num">
                                      <p:cBhvr additive="base">
                                        <p:cTn id="334" dur="5000"/>
                                        <p:tgtEl>
                                          <p:spTgt spid="5"/>
                                        </p:tgtEl>
                                        <p:attrNameLst>
                                          <p:attrName>ppt_x</p:attrName>
                                        </p:attrNameLst>
                                      </p:cBhvr>
                                      <p:tavLst>
                                        <p:tav tm="0">
                                          <p:val>
                                            <p:strVal val="ppt_x"/>
                                          </p:val>
                                        </p:tav>
                                        <p:tav tm="100000">
                                          <p:val>
                                            <p:strVal val="ppt_x"/>
                                          </p:val>
                                        </p:tav>
                                      </p:tavLst>
                                    </p:anim>
                                    <p:anim calcmode="lin" valueType="num">
                                      <p:cBhvr additive="base">
                                        <p:cTn id="335" dur="5000"/>
                                        <p:tgtEl>
                                          <p:spTgt spid="5"/>
                                        </p:tgtEl>
                                        <p:attrNameLst>
                                          <p:attrName>ppt_y</p:attrName>
                                        </p:attrNameLst>
                                      </p:cBhvr>
                                      <p:tavLst>
                                        <p:tav tm="0">
                                          <p:val>
                                            <p:strVal val="ppt_y"/>
                                          </p:val>
                                        </p:tav>
                                        <p:tav tm="100000">
                                          <p:val>
                                            <p:strVal val="1+ppt_h/2"/>
                                          </p:val>
                                        </p:tav>
                                      </p:tavLst>
                                    </p:anim>
                                    <p:set>
                                      <p:cBhvr>
                                        <p:cTn id="336" dur="1" fill="hold">
                                          <p:stCondLst>
                                            <p:cond delay="4999"/>
                                          </p:stCondLst>
                                        </p:cTn>
                                        <p:tgtEl>
                                          <p:spTgt spid="5"/>
                                        </p:tgtEl>
                                        <p:attrNameLst>
                                          <p:attrName>style.visibility</p:attrName>
                                        </p:attrNameLst>
                                      </p:cBhvr>
                                      <p:to>
                                        <p:strVal val="hidden"/>
                                      </p:to>
                                    </p:set>
                                  </p:childTnLst>
                                </p:cTn>
                              </p:par>
                              <p:par>
                                <p:cTn id="337" presetID="2" presetClass="exit" presetSubtype="4" fill="hold" grpId="2" nodeType="withEffect">
                                  <p:stCondLst>
                                    <p:cond delay="0"/>
                                  </p:stCondLst>
                                  <p:iterate type="lt">
                                    <p:tmPct val="0"/>
                                  </p:iterate>
                                  <p:childTnLst>
                                    <p:anim calcmode="lin" valueType="num">
                                      <p:cBhvr additive="base">
                                        <p:cTn id="338" dur="5000"/>
                                        <p:tgtEl>
                                          <p:spTgt spid="6"/>
                                        </p:tgtEl>
                                        <p:attrNameLst>
                                          <p:attrName>ppt_x</p:attrName>
                                        </p:attrNameLst>
                                      </p:cBhvr>
                                      <p:tavLst>
                                        <p:tav tm="0">
                                          <p:val>
                                            <p:strVal val="ppt_x"/>
                                          </p:val>
                                        </p:tav>
                                        <p:tav tm="100000">
                                          <p:val>
                                            <p:strVal val="ppt_x"/>
                                          </p:val>
                                        </p:tav>
                                      </p:tavLst>
                                    </p:anim>
                                    <p:anim calcmode="lin" valueType="num">
                                      <p:cBhvr additive="base">
                                        <p:cTn id="339" dur="5000"/>
                                        <p:tgtEl>
                                          <p:spTgt spid="6"/>
                                        </p:tgtEl>
                                        <p:attrNameLst>
                                          <p:attrName>ppt_y</p:attrName>
                                        </p:attrNameLst>
                                      </p:cBhvr>
                                      <p:tavLst>
                                        <p:tav tm="0">
                                          <p:val>
                                            <p:strVal val="ppt_y"/>
                                          </p:val>
                                        </p:tav>
                                        <p:tav tm="100000">
                                          <p:val>
                                            <p:strVal val="1+ppt_h/2"/>
                                          </p:val>
                                        </p:tav>
                                      </p:tavLst>
                                    </p:anim>
                                    <p:set>
                                      <p:cBhvr>
                                        <p:cTn id="340" dur="1" fill="hold">
                                          <p:stCondLst>
                                            <p:cond delay="4999"/>
                                          </p:stCondLst>
                                        </p:cTn>
                                        <p:tgtEl>
                                          <p:spTgt spid="6"/>
                                        </p:tgtEl>
                                        <p:attrNameLst>
                                          <p:attrName>style.visibility</p:attrName>
                                        </p:attrNameLst>
                                      </p:cBhvr>
                                      <p:to>
                                        <p:strVal val="hidden"/>
                                      </p:to>
                                    </p:set>
                                  </p:childTnLst>
                                </p:cTn>
                              </p:par>
                              <p:par>
                                <p:cTn id="341" presetID="2" presetClass="exit" presetSubtype="4" fill="hold" grpId="2" nodeType="withEffect">
                                  <p:stCondLst>
                                    <p:cond delay="0"/>
                                  </p:stCondLst>
                                  <p:iterate type="lt">
                                    <p:tmPct val="0"/>
                                  </p:iterate>
                                  <p:childTnLst>
                                    <p:anim calcmode="lin" valueType="num">
                                      <p:cBhvr additive="base">
                                        <p:cTn id="342" dur="5000"/>
                                        <p:tgtEl>
                                          <p:spTgt spid="7"/>
                                        </p:tgtEl>
                                        <p:attrNameLst>
                                          <p:attrName>ppt_x</p:attrName>
                                        </p:attrNameLst>
                                      </p:cBhvr>
                                      <p:tavLst>
                                        <p:tav tm="0">
                                          <p:val>
                                            <p:strVal val="ppt_x"/>
                                          </p:val>
                                        </p:tav>
                                        <p:tav tm="100000">
                                          <p:val>
                                            <p:strVal val="ppt_x"/>
                                          </p:val>
                                        </p:tav>
                                      </p:tavLst>
                                    </p:anim>
                                    <p:anim calcmode="lin" valueType="num">
                                      <p:cBhvr additive="base">
                                        <p:cTn id="343" dur="5000"/>
                                        <p:tgtEl>
                                          <p:spTgt spid="7"/>
                                        </p:tgtEl>
                                        <p:attrNameLst>
                                          <p:attrName>ppt_y</p:attrName>
                                        </p:attrNameLst>
                                      </p:cBhvr>
                                      <p:tavLst>
                                        <p:tav tm="0">
                                          <p:val>
                                            <p:strVal val="ppt_y"/>
                                          </p:val>
                                        </p:tav>
                                        <p:tav tm="100000">
                                          <p:val>
                                            <p:strVal val="1+ppt_h/2"/>
                                          </p:val>
                                        </p:tav>
                                      </p:tavLst>
                                    </p:anim>
                                    <p:set>
                                      <p:cBhvr>
                                        <p:cTn id="344" dur="1" fill="hold">
                                          <p:stCondLst>
                                            <p:cond delay="4999"/>
                                          </p:stCondLst>
                                        </p:cTn>
                                        <p:tgtEl>
                                          <p:spTgt spid="7"/>
                                        </p:tgtEl>
                                        <p:attrNameLst>
                                          <p:attrName>style.visibility</p:attrName>
                                        </p:attrNameLst>
                                      </p:cBhvr>
                                      <p:to>
                                        <p:strVal val="hidden"/>
                                      </p:to>
                                    </p:set>
                                  </p:childTnLst>
                                </p:cTn>
                              </p:par>
                              <p:par>
                                <p:cTn id="345" presetID="2" presetClass="exit" presetSubtype="4" fill="hold" grpId="2" nodeType="withEffect">
                                  <p:stCondLst>
                                    <p:cond delay="0"/>
                                  </p:stCondLst>
                                  <p:iterate type="lt">
                                    <p:tmPct val="0"/>
                                  </p:iterate>
                                  <p:childTnLst>
                                    <p:anim calcmode="lin" valueType="num">
                                      <p:cBhvr additive="base">
                                        <p:cTn id="346" dur="5000"/>
                                        <p:tgtEl>
                                          <p:spTgt spid="8"/>
                                        </p:tgtEl>
                                        <p:attrNameLst>
                                          <p:attrName>ppt_x</p:attrName>
                                        </p:attrNameLst>
                                      </p:cBhvr>
                                      <p:tavLst>
                                        <p:tav tm="0">
                                          <p:val>
                                            <p:strVal val="ppt_x"/>
                                          </p:val>
                                        </p:tav>
                                        <p:tav tm="100000">
                                          <p:val>
                                            <p:strVal val="ppt_x"/>
                                          </p:val>
                                        </p:tav>
                                      </p:tavLst>
                                    </p:anim>
                                    <p:anim calcmode="lin" valueType="num">
                                      <p:cBhvr additive="base">
                                        <p:cTn id="347" dur="5000"/>
                                        <p:tgtEl>
                                          <p:spTgt spid="8"/>
                                        </p:tgtEl>
                                        <p:attrNameLst>
                                          <p:attrName>ppt_y</p:attrName>
                                        </p:attrNameLst>
                                      </p:cBhvr>
                                      <p:tavLst>
                                        <p:tav tm="0">
                                          <p:val>
                                            <p:strVal val="ppt_y"/>
                                          </p:val>
                                        </p:tav>
                                        <p:tav tm="100000">
                                          <p:val>
                                            <p:strVal val="1+ppt_h/2"/>
                                          </p:val>
                                        </p:tav>
                                      </p:tavLst>
                                    </p:anim>
                                    <p:set>
                                      <p:cBhvr>
                                        <p:cTn id="348" dur="1" fill="hold">
                                          <p:stCondLst>
                                            <p:cond delay="4999"/>
                                          </p:stCondLst>
                                        </p:cTn>
                                        <p:tgtEl>
                                          <p:spTgt spid="8"/>
                                        </p:tgtEl>
                                        <p:attrNameLst>
                                          <p:attrName>style.visibility</p:attrName>
                                        </p:attrNameLst>
                                      </p:cBhvr>
                                      <p:to>
                                        <p:strVal val="hidden"/>
                                      </p:to>
                                    </p:set>
                                  </p:childTnLst>
                                </p:cTn>
                              </p:par>
                              <p:par>
                                <p:cTn id="349" presetID="2" presetClass="exit" presetSubtype="4" fill="hold" grpId="2" nodeType="withEffect">
                                  <p:stCondLst>
                                    <p:cond delay="0"/>
                                  </p:stCondLst>
                                  <p:iterate type="lt">
                                    <p:tmPct val="0"/>
                                  </p:iterate>
                                  <p:childTnLst>
                                    <p:anim calcmode="lin" valueType="num">
                                      <p:cBhvr additive="base">
                                        <p:cTn id="350" dur="5000"/>
                                        <p:tgtEl>
                                          <p:spTgt spid="9"/>
                                        </p:tgtEl>
                                        <p:attrNameLst>
                                          <p:attrName>ppt_x</p:attrName>
                                        </p:attrNameLst>
                                      </p:cBhvr>
                                      <p:tavLst>
                                        <p:tav tm="0">
                                          <p:val>
                                            <p:strVal val="ppt_x"/>
                                          </p:val>
                                        </p:tav>
                                        <p:tav tm="100000">
                                          <p:val>
                                            <p:strVal val="ppt_x"/>
                                          </p:val>
                                        </p:tav>
                                      </p:tavLst>
                                    </p:anim>
                                    <p:anim calcmode="lin" valueType="num">
                                      <p:cBhvr additive="base">
                                        <p:cTn id="351" dur="5000"/>
                                        <p:tgtEl>
                                          <p:spTgt spid="9"/>
                                        </p:tgtEl>
                                        <p:attrNameLst>
                                          <p:attrName>ppt_y</p:attrName>
                                        </p:attrNameLst>
                                      </p:cBhvr>
                                      <p:tavLst>
                                        <p:tav tm="0">
                                          <p:val>
                                            <p:strVal val="ppt_y"/>
                                          </p:val>
                                        </p:tav>
                                        <p:tav tm="100000">
                                          <p:val>
                                            <p:strVal val="1+ppt_h/2"/>
                                          </p:val>
                                        </p:tav>
                                      </p:tavLst>
                                    </p:anim>
                                    <p:set>
                                      <p:cBhvr>
                                        <p:cTn id="352" dur="1" fill="hold">
                                          <p:stCondLst>
                                            <p:cond delay="4999"/>
                                          </p:stCondLst>
                                        </p:cTn>
                                        <p:tgtEl>
                                          <p:spTgt spid="9"/>
                                        </p:tgtEl>
                                        <p:attrNameLst>
                                          <p:attrName>style.visibility</p:attrName>
                                        </p:attrNameLst>
                                      </p:cBhvr>
                                      <p:to>
                                        <p:strVal val="hidden"/>
                                      </p:to>
                                    </p:set>
                                  </p:childTnLst>
                                </p:cTn>
                              </p:par>
                              <p:par>
                                <p:cTn id="353" presetID="2" presetClass="exit" presetSubtype="4" fill="hold" grpId="2" nodeType="withEffect">
                                  <p:stCondLst>
                                    <p:cond delay="0"/>
                                  </p:stCondLst>
                                  <p:iterate type="lt">
                                    <p:tmPct val="0"/>
                                  </p:iterate>
                                  <p:childTnLst>
                                    <p:anim calcmode="lin" valueType="num">
                                      <p:cBhvr additive="base">
                                        <p:cTn id="354" dur="5000"/>
                                        <p:tgtEl>
                                          <p:spTgt spid="10"/>
                                        </p:tgtEl>
                                        <p:attrNameLst>
                                          <p:attrName>ppt_x</p:attrName>
                                        </p:attrNameLst>
                                      </p:cBhvr>
                                      <p:tavLst>
                                        <p:tav tm="0">
                                          <p:val>
                                            <p:strVal val="ppt_x"/>
                                          </p:val>
                                        </p:tav>
                                        <p:tav tm="100000">
                                          <p:val>
                                            <p:strVal val="ppt_x"/>
                                          </p:val>
                                        </p:tav>
                                      </p:tavLst>
                                    </p:anim>
                                    <p:anim calcmode="lin" valueType="num">
                                      <p:cBhvr additive="base">
                                        <p:cTn id="355" dur="5000"/>
                                        <p:tgtEl>
                                          <p:spTgt spid="10"/>
                                        </p:tgtEl>
                                        <p:attrNameLst>
                                          <p:attrName>ppt_y</p:attrName>
                                        </p:attrNameLst>
                                      </p:cBhvr>
                                      <p:tavLst>
                                        <p:tav tm="0">
                                          <p:val>
                                            <p:strVal val="ppt_y"/>
                                          </p:val>
                                        </p:tav>
                                        <p:tav tm="100000">
                                          <p:val>
                                            <p:strVal val="1+ppt_h/2"/>
                                          </p:val>
                                        </p:tav>
                                      </p:tavLst>
                                    </p:anim>
                                    <p:set>
                                      <p:cBhvr>
                                        <p:cTn id="356" dur="1" fill="hold">
                                          <p:stCondLst>
                                            <p:cond delay="4999"/>
                                          </p:stCondLst>
                                        </p:cTn>
                                        <p:tgtEl>
                                          <p:spTgt spid="10"/>
                                        </p:tgtEl>
                                        <p:attrNameLst>
                                          <p:attrName>style.visibility</p:attrName>
                                        </p:attrNameLst>
                                      </p:cBhvr>
                                      <p:to>
                                        <p:strVal val="hidden"/>
                                      </p:to>
                                    </p:set>
                                  </p:childTnLst>
                                </p:cTn>
                              </p:par>
                              <p:par>
                                <p:cTn id="357" presetID="2" presetClass="exit" presetSubtype="4" fill="hold" grpId="2" nodeType="withEffect">
                                  <p:stCondLst>
                                    <p:cond delay="0"/>
                                  </p:stCondLst>
                                  <p:iterate type="lt">
                                    <p:tmPct val="0"/>
                                  </p:iterate>
                                  <p:childTnLst>
                                    <p:anim calcmode="lin" valueType="num">
                                      <p:cBhvr additive="base">
                                        <p:cTn id="358" dur="5000"/>
                                        <p:tgtEl>
                                          <p:spTgt spid="11"/>
                                        </p:tgtEl>
                                        <p:attrNameLst>
                                          <p:attrName>ppt_x</p:attrName>
                                        </p:attrNameLst>
                                      </p:cBhvr>
                                      <p:tavLst>
                                        <p:tav tm="0">
                                          <p:val>
                                            <p:strVal val="ppt_x"/>
                                          </p:val>
                                        </p:tav>
                                        <p:tav tm="100000">
                                          <p:val>
                                            <p:strVal val="ppt_x"/>
                                          </p:val>
                                        </p:tav>
                                      </p:tavLst>
                                    </p:anim>
                                    <p:anim calcmode="lin" valueType="num">
                                      <p:cBhvr additive="base">
                                        <p:cTn id="359" dur="5000"/>
                                        <p:tgtEl>
                                          <p:spTgt spid="11"/>
                                        </p:tgtEl>
                                        <p:attrNameLst>
                                          <p:attrName>ppt_y</p:attrName>
                                        </p:attrNameLst>
                                      </p:cBhvr>
                                      <p:tavLst>
                                        <p:tav tm="0">
                                          <p:val>
                                            <p:strVal val="ppt_y"/>
                                          </p:val>
                                        </p:tav>
                                        <p:tav tm="100000">
                                          <p:val>
                                            <p:strVal val="1+ppt_h/2"/>
                                          </p:val>
                                        </p:tav>
                                      </p:tavLst>
                                    </p:anim>
                                    <p:set>
                                      <p:cBhvr>
                                        <p:cTn id="360" dur="1" fill="hold">
                                          <p:stCondLst>
                                            <p:cond delay="4999"/>
                                          </p:stCondLst>
                                        </p:cTn>
                                        <p:tgtEl>
                                          <p:spTgt spid="11"/>
                                        </p:tgtEl>
                                        <p:attrNameLst>
                                          <p:attrName>style.visibility</p:attrName>
                                        </p:attrNameLst>
                                      </p:cBhvr>
                                      <p:to>
                                        <p:strVal val="hidden"/>
                                      </p:to>
                                    </p:set>
                                  </p:childTnLst>
                                </p:cTn>
                              </p:par>
                              <p:par>
                                <p:cTn id="361" presetID="2" presetClass="exit" presetSubtype="4" fill="hold" grpId="2" nodeType="withEffect">
                                  <p:stCondLst>
                                    <p:cond delay="0"/>
                                  </p:stCondLst>
                                  <p:iterate type="lt">
                                    <p:tmPct val="0"/>
                                  </p:iterate>
                                  <p:childTnLst>
                                    <p:anim calcmode="lin" valueType="num">
                                      <p:cBhvr additive="base">
                                        <p:cTn id="362" dur="5000"/>
                                        <p:tgtEl>
                                          <p:spTgt spid="12"/>
                                        </p:tgtEl>
                                        <p:attrNameLst>
                                          <p:attrName>ppt_x</p:attrName>
                                        </p:attrNameLst>
                                      </p:cBhvr>
                                      <p:tavLst>
                                        <p:tav tm="0">
                                          <p:val>
                                            <p:strVal val="ppt_x"/>
                                          </p:val>
                                        </p:tav>
                                        <p:tav tm="100000">
                                          <p:val>
                                            <p:strVal val="ppt_x"/>
                                          </p:val>
                                        </p:tav>
                                      </p:tavLst>
                                    </p:anim>
                                    <p:anim calcmode="lin" valueType="num">
                                      <p:cBhvr additive="base">
                                        <p:cTn id="363" dur="5000"/>
                                        <p:tgtEl>
                                          <p:spTgt spid="12"/>
                                        </p:tgtEl>
                                        <p:attrNameLst>
                                          <p:attrName>ppt_y</p:attrName>
                                        </p:attrNameLst>
                                      </p:cBhvr>
                                      <p:tavLst>
                                        <p:tav tm="0">
                                          <p:val>
                                            <p:strVal val="ppt_y"/>
                                          </p:val>
                                        </p:tav>
                                        <p:tav tm="100000">
                                          <p:val>
                                            <p:strVal val="1+ppt_h/2"/>
                                          </p:val>
                                        </p:tav>
                                      </p:tavLst>
                                    </p:anim>
                                    <p:set>
                                      <p:cBhvr>
                                        <p:cTn id="364" dur="1" fill="hold">
                                          <p:stCondLst>
                                            <p:cond delay="4999"/>
                                          </p:stCondLst>
                                        </p:cTn>
                                        <p:tgtEl>
                                          <p:spTgt spid="12"/>
                                        </p:tgtEl>
                                        <p:attrNameLst>
                                          <p:attrName>style.visibility</p:attrName>
                                        </p:attrNameLst>
                                      </p:cBhvr>
                                      <p:to>
                                        <p:strVal val="hidden"/>
                                      </p:to>
                                    </p:set>
                                  </p:childTnLst>
                                </p:cTn>
                              </p:par>
                              <p:par>
                                <p:cTn id="365" presetID="2" presetClass="exit" presetSubtype="4" fill="hold" grpId="2" nodeType="withEffect">
                                  <p:stCondLst>
                                    <p:cond delay="0"/>
                                  </p:stCondLst>
                                  <p:iterate type="lt">
                                    <p:tmPct val="0"/>
                                  </p:iterate>
                                  <p:childTnLst>
                                    <p:anim calcmode="lin" valueType="num">
                                      <p:cBhvr additive="base">
                                        <p:cTn id="366" dur="5000"/>
                                        <p:tgtEl>
                                          <p:spTgt spid="13"/>
                                        </p:tgtEl>
                                        <p:attrNameLst>
                                          <p:attrName>ppt_x</p:attrName>
                                        </p:attrNameLst>
                                      </p:cBhvr>
                                      <p:tavLst>
                                        <p:tav tm="0">
                                          <p:val>
                                            <p:strVal val="ppt_x"/>
                                          </p:val>
                                        </p:tav>
                                        <p:tav tm="100000">
                                          <p:val>
                                            <p:strVal val="ppt_x"/>
                                          </p:val>
                                        </p:tav>
                                      </p:tavLst>
                                    </p:anim>
                                    <p:anim calcmode="lin" valueType="num">
                                      <p:cBhvr additive="base">
                                        <p:cTn id="367" dur="5000"/>
                                        <p:tgtEl>
                                          <p:spTgt spid="13"/>
                                        </p:tgtEl>
                                        <p:attrNameLst>
                                          <p:attrName>ppt_y</p:attrName>
                                        </p:attrNameLst>
                                      </p:cBhvr>
                                      <p:tavLst>
                                        <p:tav tm="0">
                                          <p:val>
                                            <p:strVal val="ppt_y"/>
                                          </p:val>
                                        </p:tav>
                                        <p:tav tm="100000">
                                          <p:val>
                                            <p:strVal val="1+ppt_h/2"/>
                                          </p:val>
                                        </p:tav>
                                      </p:tavLst>
                                    </p:anim>
                                    <p:set>
                                      <p:cBhvr>
                                        <p:cTn id="368" dur="1" fill="hold">
                                          <p:stCondLst>
                                            <p:cond delay="4999"/>
                                          </p:stCondLst>
                                        </p:cTn>
                                        <p:tgtEl>
                                          <p:spTgt spid="13"/>
                                        </p:tgtEl>
                                        <p:attrNameLst>
                                          <p:attrName>style.visibility</p:attrName>
                                        </p:attrNameLst>
                                      </p:cBhvr>
                                      <p:to>
                                        <p:strVal val="hidden"/>
                                      </p:to>
                                    </p:set>
                                  </p:childTnLst>
                                </p:cTn>
                              </p:par>
                              <p:par>
                                <p:cTn id="369" presetID="2" presetClass="exit" presetSubtype="4" fill="hold" grpId="2" nodeType="withEffect">
                                  <p:stCondLst>
                                    <p:cond delay="0"/>
                                  </p:stCondLst>
                                  <p:iterate type="lt">
                                    <p:tmPct val="0"/>
                                  </p:iterate>
                                  <p:childTnLst>
                                    <p:anim calcmode="lin" valueType="num">
                                      <p:cBhvr additive="base">
                                        <p:cTn id="370" dur="5000"/>
                                        <p:tgtEl>
                                          <p:spTgt spid="14"/>
                                        </p:tgtEl>
                                        <p:attrNameLst>
                                          <p:attrName>ppt_x</p:attrName>
                                        </p:attrNameLst>
                                      </p:cBhvr>
                                      <p:tavLst>
                                        <p:tav tm="0">
                                          <p:val>
                                            <p:strVal val="ppt_x"/>
                                          </p:val>
                                        </p:tav>
                                        <p:tav tm="100000">
                                          <p:val>
                                            <p:strVal val="ppt_x"/>
                                          </p:val>
                                        </p:tav>
                                      </p:tavLst>
                                    </p:anim>
                                    <p:anim calcmode="lin" valueType="num">
                                      <p:cBhvr additive="base">
                                        <p:cTn id="371" dur="5000"/>
                                        <p:tgtEl>
                                          <p:spTgt spid="14"/>
                                        </p:tgtEl>
                                        <p:attrNameLst>
                                          <p:attrName>ppt_y</p:attrName>
                                        </p:attrNameLst>
                                      </p:cBhvr>
                                      <p:tavLst>
                                        <p:tav tm="0">
                                          <p:val>
                                            <p:strVal val="ppt_y"/>
                                          </p:val>
                                        </p:tav>
                                        <p:tav tm="100000">
                                          <p:val>
                                            <p:strVal val="1+ppt_h/2"/>
                                          </p:val>
                                        </p:tav>
                                      </p:tavLst>
                                    </p:anim>
                                    <p:set>
                                      <p:cBhvr>
                                        <p:cTn id="372" dur="1" fill="hold">
                                          <p:stCondLst>
                                            <p:cond delay="4999"/>
                                          </p:stCondLst>
                                        </p:cTn>
                                        <p:tgtEl>
                                          <p:spTgt spid="14"/>
                                        </p:tgtEl>
                                        <p:attrNameLst>
                                          <p:attrName>style.visibility</p:attrName>
                                        </p:attrNameLst>
                                      </p:cBhvr>
                                      <p:to>
                                        <p:strVal val="hidden"/>
                                      </p:to>
                                    </p:set>
                                  </p:childTnLst>
                                </p:cTn>
                              </p:par>
                              <p:par>
                                <p:cTn id="373" presetID="2" presetClass="exit" presetSubtype="4" fill="hold" grpId="2" nodeType="withEffect">
                                  <p:stCondLst>
                                    <p:cond delay="0"/>
                                  </p:stCondLst>
                                  <p:iterate type="lt">
                                    <p:tmPct val="0"/>
                                  </p:iterate>
                                  <p:childTnLst>
                                    <p:anim calcmode="lin" valueType="num">
                                      <p:cBhvr additive="base">
                                        <p:cTn id="374" dur="5000"/>
                                        <p:tgtEl>
                                          <p:spTgt spid="15"/>
                                        </p:tgtEl>
                                        <p:attrNameLst>
                                          <p:attrName>ppt_x</p:attrName>
                                        </p:attrNameLst>
                                      </p:cBhvr>
                                      <p:tavLst>
                                        <p:tav tm="0">
                                          <p:val>
                                            <p:strVal val="ppt_x"/>
                                          </p:val>
                                        </p:tav>
                                        <p:tav tm="100000">
                                          <p:val>
                                            <p:strVal val="ppt_x"/>
                                          </p:val>
                                        </p:tav>
                                      </p:tavLst>
                                    </p:anim>
                                    <p:anim calcmode="lin" valueType="num">
                                      <p:cBhvr additive="base">
                                        <p:cTn id="375" dur="5000"/>
                                        <p:tgtEl>
                                          <p:spTgt spid="15"/>
                                        </p:tgtEl>
                                        <p:attrNameLst>
                                          <p:attrName>ppt_y</p:attrName>
                                        </p:attrNameLst>
                                      </p:cBhvr>
                                      <p:tavLst>
                                        <p:tav tm="0">
                                          <p:val>
                                            <p:strVal val="ppt_y"/>
                                          </p:val>
                                        </p:tav>
                                        <p:tav tm="100000">
                                          <p:val>
                                            <p:strVal val="1+ppt_h/2"/>
                                          </p:val>
                                        </p:tav>
                                      </p:tavLst>
                                    </p:anim>
                                    <p:set>
                                      <p:cBhvr>
                                        <p:cTn id="376" dur="1" fill="hold">
                                          <p:stCondLst>
                                            <p:cond delay="4999"/>
                                          </p:stCondLst>
                                        </p:cTn>
                                        <p:tgtEl>
                                          <p:spTgt spid="15"/>
                                        </p:tgtEl>
                                        <p:attrNameLst>
                                          <p:attrName>style.visibility</p:attrName>
                                        </p:attrNameLst>
                                      </p:cBhvr>
                                      <p:to>
                                        <p:strVal val="hidden"/>
                                      </p:to>
                                    </p:set>
                                  </p:childTnLst>
                                </p:cTn>
                              </p:par>
                              <p:par>
                                <p:cTn id="377" presetID="2" presetClass="exit" presetSubtype="4" fill="hold" grpId="2" nodeType="withEffect">
                                  <p:stCondLst>
                                    <p:cond delay="0"/>
                                  </p:stCondLst>
                                  <p:iterate type="lt">
                                    <p:tmPct val="0"/>
                                  </p:iterate>
                                  <p:childTnLst>
                                    <p:anim calcmode="lin" valueType="num">
                                      <p:cBhvr additive="base">
                                        <p:cTn id="378" dur="5000"/>
                                        <p:tgtEl>
                                          <p:spTgt spid="16"/>
                                        </p:tgtEl>
                                        <p:attrNameLst>
                                          <p:attrName>ppt_x</p:attrName>
                                        </p:attrNameLst>
                                      </p:cBhvr>
                                      <p:tavLst>
                                        <p:tav tm="0">
                                          <p:val>
                                            <p:strVal val="ppt_x"/>
                                          </p:val>
                                        </p:tav>
                                        <p:tav tm="100000">
                                          <p:val>
                                            <p:strVal val="ppt_x"/>
                                          </p:val>
                                        </p:tav>
                                      </p:tavLst>
                                    </p:anim>
                                    <p:anim calcmode="lin" valueType="num">
                                      <p:cBhvr additive="base">
                                        <p:cTn id="379" dur="5000"/>
                                        <p:tgtEl>
                                          <p:spTgt spid="16"/>
                                        </p:tgtEl>
                                        <p:attrNameLst>
                                          <p:attrName>ppt_y</p:attrName>
                                        </p:attrNameLst>
                                      </p:cBhvr>
                                      <p:tavLst>
                                        <p:tav tm="0">
                                          <p:val>
                                            <p:strVal val="ppt_y"/>
                                          </p:val>
                                        </p:tav>
                                        <p:tav tm="100000">
                                          <p:val>
                                            <p:strVal val="1+ppt_h/2"/>
                                          </p:val>
                                        </p:tav>
                                      </p:tavLst>
                                    </p:anim>
                                    <p:set>
                                      <p:cBhvr>
                                        <p:cTn id="380" dur="1" fill="hold">
                                          <p:stCondLst>
                                            <p:cond delay="4999"/>
                                          </p:stCondLst>
                                        </p:cTn>
                                        <p:tgtEl>
                                          <p:spTgt spid="16"/>
                                        </p:tgtEl>
                                        <p:attrNameLst>
                                          <p:attrName>style.visibility</p:attrName>
                                        </p:attrNameLst>
                                      </p:cBhvr>
                                      <p:to>
                                        <p:strVal val="hidden"/>
                                      </p:to>
                                    </p:set>
                                  </p:childTnLst>
                                </p:cTn>
                              </p:par>
                              <p:par>
                                <p:cTn id="381" presetID="2" presetClass="exit" presetSubtype="4" fill="hold" grpId="2" nodeType="withEffect">
                                  <p:stCondLst>
                                    <p:cond delay="0"/>
                                  </p:stCondLst>
                                  <p:iterate type="lt">
                                    <p:tmPct val="0"/>
                                  </p:iterate>
                                  <p:childTnLst>
                                    <p:anim calcmode="lin" valueType="num">
                                      <p:cBhvr additive="base">
                                        <p:cTn id="382" dur="5000"/>
                                        <p:tgtEl>
                                          <p:spTgt spid="17"/>
                                        </p:tgtEl>
                                        <p:attrNameLst>
                                          <p:attrName>ppt_x</p:attrName>
                                        </p:attrNameLst>
                                      </p:cBhvr>
                                      <p:tavLst>
                                        <p:tav tm="0">
                                          <p:val>
                                            <p:strVal val="ppt_x"/>
                                          </p:val>
                                        </p:tav>
                                        <p:tav tm="100000">
                                          <p:val>
                                            <p:strVal val="ppt_x"/>
                                          </p:val>
                                        </p:tav>
                                      </p:tavLst>
                                    </p:anim>
                                    <p:anim calcmode="lin" valueType="num">
                                      <p:cBhvr additive="base">
                                        <p:cTn id="383" dur="5000"/>
                                        <p:tgtEl>
                                          <p:spTgt spid="17"/>
                                        </p:tgtEl>
                                        <p:attrNameLst>
                                          <p:attrName>ppt_y</p:attrName>
                                        </p:attrNameLst>
                                      </p:cBhvr>
                                      <p:tavLst>
                                        <p:tav tm="0">
                                          <p:val>
                                            <p:strVal val="ppt_y"/>
                                          </p:val>
                                        </p:tav>
                                        <p:tav tm="100000">
                                          <p:val>
                                            <p:strVal val="1+ppt_h/2"/>
                                          </p:val>
                                        </p:tav>
                                      </p:tavLst>
                                    </p:anim>
                                    <p:set>
                                      <p:cBhvr>
                                        <p:cTn id="384" dur="1" fill="hold">
                                          <p:stCondLst>
                                            <p:cond delay="4999"/>
                                          </p:stCondLst>
                                        </p:cTn>
                                        <p:tgtEl>
                                          <p:spTgt spid="17"/>
                                        </p:tgtEl>
                                        <p:attrNameLst>
                                          <p:attrName>style.visibility</p:attrName>
                                        </p:attrNameLst>
                                      </p:cBhvr>
                                      <p:to>
                                        <p:strVal val="hidden"/>
                                      </p:to>
                                    </p:set>
                                  </p:childTnLst>
                                </p:cTn>
                              </p:par>
                              <p:par>
                                <p:cTn id="385" presetID="2" presetClass="exit" presetSubtype="4" fill="hold" grpId="2" nodeType="withEffect">
                                  <p:stCondLst>
                                    <p:cond delay="0"/>
                                  </p:stCondLst>
                                  <p:iterate type="lt">
                                    <p:tmPct val="0"/>
                                  </p:iterate>
                                  <p:childTnLst>
                                    <p:anim calcmode="lin" valueType="num">
                                      <p:cBhvr additive="base">
                                        <p:cTn id="386" dur="5000"/>
                                        <p:tgtEl>
                                          <p:spTgt spid="18"/>
                                        </p:tgtEl>
                                        <p:attrNameLst>
                                          <p:attrName>ppt_x</p:attrName>
                                        </p:attrNameLst>
                                      </p:cBhvr>
                                      <p:tavLst>
                                        <p:tav tm="0">
                                          <p:val>
                                            <p:strVal val="ppt_x"/>
                                          </p:val>
                                        </p:tav>
                                        <p:tav tm="100000">
                                          <p:val>
                                            <p:strVal val="ppt_x"/>
                                          </p:val>
                                        </p:tav>
                                      </p:tavLst>
                                    </p:anim>
                                    <p:anim calcmode="lin" valueType="num">
                                      <p:cBhvr additive="base">
                                        <p:cTn id="387" dur="5000"/>
                                        <p:tgtEl>
                                          <p:spTgt spid="18"/>
                                        </p:tgtEl>
                                        <p:attrNameLst>
                                          <p:attrName>ppt_y</p:attrName>
                                        </p:attrNameLst>
                                      </p:cBhvr>
                                      <p:tavLst>
                                        <p:tav tm="0">
                                          <p:val>
                                            <p:strVal val="ppt_y"/>
                                          </p:val>
                                        </p:tav>
                                        <p:tav tm="100000">
                                          <p:val>
                                            <p:strVal val="1+ppt_h/2"/>
                                          </p:val>
                                        </p:tav>
                                      </p:tavLst>
                                    </p:anim>
                                    <p:set>
                                      <p:cBhvr>
                                        <p:cTn id="388" dur="1" fill="hold">
                                          <p:stCondLst>
                                            <p:cond delay="4999"/>
                                          </p:stCondLst>
                                        </p:cTn>
                                        <p:tgtEl>
                                          <p:spTgt spid="18"/>
                                        </p:tgtEl>
                                        <p:attrNameLst>
                                          <p:attrName>style.visibility</p:attrName>
                                        </p:attrNameLst>
                                      </p:cBhvr>
                                      <p:to>
                                        <p:strVal val="hidden"/>
                                      </p:to>
                                    </p:set>
                                  </p:childTnLst>
                                </p:cTn>
                              </p:par>
                              <p:par>
                                <p:cTn id="389" presetID="2" presetClass="exit" presetSubtype="4" fill="hold" grpId="2" nodeType="withEffect">
                                  <p:stCondLst>
                                    <p:cond delay="0"/>
                                  </p:stCondLst>
                                  <p:iterate type="lt">
                                    <p:tmPct val="0"/>
                                  </p:iterate>
                                  <p:childTnLst>
                                    <p:anim calcmode="lin" valueType="num">
                                      <p:cBhvr additive="base">
                                        <p:cTn id="390" dur="5000"/>
                                        <p:tgtEl>
                                          <p:spTgt spid="19"/>
                                        </p:tgtEl>
                                        <p:attrNameLst>
                                          <p:attrName>ppt_x</p:attrName>
                                        </p:attrNameLst>
                                      </p:cBhvr>
                                      <p:tavLst>
                                        <p:tav tm="0">
                                          <p:val>
                                            <p:strVal val="ppt_x"/>
                                          </p:val>
                                        </p:tav>
                                        <p:tav tm="100000">
                                          <p:val>
                                            <p:strVal val="ppt_x"/>
                                          </p:val>
                                        </p:tav>
                                      </p:tavLst>
                                    </p:anim>
                                    <p:anim calcmode="lin" valueType="num">
                                      <p:cBhvr additive="base">
                                        <p:cTn id="391" dur="5000"/>
                                        <p:tgtEl>
                                          <p:spTgt spid="19"/>
                                        </p:tgtEl>
                                        <p:attrNameLst>
                                          <p:attrName>ppt_y</p:attrName>
                                        </p:attrNameLst>
                                      </p:cBhvr>
                                      <p:tavLst>
                                        <p:tav tm="0">
                                          <p:val>
                                            <p:strVal val="ppt_y"/>
                                          </p:val>
                                        </p:tav>
                                        <p:tav tm="100000">
                                          <p:val>
                                            <p:strVal val="1+ppt_h/2"/>
                                          </p:val>
                                        </p:tav>
                                      </p:tavLst>
                                    </p:anim>
                                    <p:set>
                                      <p:cBhvr>
                                        <p:cTn id="392" dur="1" fill="hold">
                                          <p:stCondLst>
                                            <p:cond delay="4999"/>
                                          </p:stCondLst>
                                        </p:cTn>
                                        <p:tgtEl>
                                          <p:spTgt spid="19"/>
                                        </p:tgtEl>
                                        <p:attrNameLst>
                                          <p:attrName>style.visibility</p:attrName>
                                        </p:attrNameLst>
                                      </p:cBhvr>
                                      <p:to>
                                        <p:strVal val="hidden"/>
                                      </p:to>
                                    </p:set>
                                  </p:childTnLst>
                                </p:cTn>
                              </p:par>
                              <p:par>
                                <p:cTn id="393" presetID="2" presetClass="exit" presetSubtype="4" fill="hold" grpId="2" nodeType="withEffect">
                                  <p:stCondLst>
                                    <p:cond delay="0"/>
                                  </p:stCondLst>
                                  <p:iterate type="lt">
                                    <p:tmPct val="0"/>
                                  </p:iterate>
                                  <p:childTnLst>
                                    <p:anim calcmode="lin" valueType="num">
                                      <p:cBhvr additive="base">
                                        <p:cTn id="394" dur="5000"/>
                                        <p:tgtEl>
                                          <p:spTgt spid="20"/>
                                        </p:tgtEl>
                                        <p:attrNameLst>
                                          <p:attrName>ppt_x</p:attrName>
                                        </p:attrNameLst>
                                      </p:cBhvr>
                                      <p:tavLst>
                                        <p:tav tm="0">
                                          <p:val>
                                            <p:strVal val="ppt_x"/>
                                          </p:val>
                                        </p:tav>
                                        <p:tav tm="100000">
                                          <p:val>
                                            <p:strVal val="ppt_x"/>
                                          </p:val>
                                        </p:tav>
                                      </p:tavLst>
                                    </p:anim>
                                    <p:anim calcmode="lin" valueType="num">
                                      <p:cBhvr additive="base">
                                        <p:cTn id="395" dur="5000"/>
                                        <p:tgtEl>
                                          <p:spTgt spid="20"/>
                                        </p:tgtEl>
                                        <p:attrNameLst>
                                          <p:attrName>ppt_y</p:attrName>
                                        </p:attrNameLst>
                                      </p:cBhvr>
                                      <p:tavLst>
                                        <p:tav tm="0">
                                          <p:val>
                                            <p:strVal val="ppt_y"/>
                                          </p:val>
                                        </p:tav>
                                        <p:tav tm="100000">
                                          <p:val>
                                            <p:strVal val="1+ppt_h/2"/>
                                          </p:val>
                                        </p:tav>
                                      </p:tavLst>
                                    </p:anim>
                                    <p:set>
                                      <p:cBhvr>
                                        <p:cTn id="396" dur="1" fill="hold">
                                          <p:stCondLst>
                                            <p:cond delay="4999"/>
                                          </p:stCondLst>
                                        </p:cTn>
                                        <p:tgtEl>
                                          <p:spTgt spid="20"/>
                                        </p:tgtEl>
                                        <p:attrNameLst>
                                          <p:attrName>style.visibility</p:attrName>
                                        </p:attrNameLst>
                                      </p:cBhvr>
                                      <p:to>
                                        <p:strVal val="hidden"/>
                                      </p:to>
                                    </p:set>
                                  </p:childTnLst>
                                </p:cTn>
                              </p:par>
                              <p:par>
                                <p:cTn id="397" presetID="2" presetClass="exit" presetSubtype="4" fill="hold" grpId="2" nodeType="withEffect">
                                  <p:stCondLst>
                                    <p:cond delay="0"/>
                                  </p:stCondLst>
                                  <p:iterate type="lt">
                                    <p:tmPct val="0"/>
                                  </p:iterate>
                                  <p:childTnLst>
                                    <p:anim calcmode="lin" valueType="num">
                                      <p:cBhvr additive="base">
                                        <p:cTn id="398" dur="5000"/>
                                        <p:tgtEl>
                                          <p:spTgt spid="21"/>
                                        </p:tgtEl>
                                        <p:attrNameLst>
                                          <p:attrName>ppt_x</p:attrName>
                                        </p:attrNameLst>
                                      </p:cBhvr>
                                      <p:tavLst>
                                        <p:tav tm="0">
                                          <p:val>
                                            <p:strVal val="ppt_x"/>
                                          </p:val>
                                        </p:tav>
                                        <p:tav tm="100000">
                                          <p:val>
                                            <p:strVal val="ppt_x"/>
                                          </p:val>
                                        </p:tav>
                                      </p:tavLst>
                                    </p:anim>
                                    <p:anim calcmode="lin" valueType="num">
                                      <p:cBhvr additive="base">
                                        <p:cTn id="399" dur="5000"/>
                                        <p:tgtEl>
                                          <p:spTgt spid="21"/>
                                        </p:tgtEl>
                                        <p:attrNameLst>
                                          <p:attrName>ppt_y</p:attrName>
                                        </p:attrNameLst>
                                      </p:cBhvr>
                                      <p:tavLst>
                                        <p:tav tm="0">
                                          <p:val>
                                            <p:strVal val="ppt_y"/>
                                          </p:val>
                                        </p:tav>
                                        <p:tav tm="100000">
                                          <p:val>
                                            <p:strVal val="1+ppt_h/2"/>
                                          </p:val>
                                        </p:tav>
                                      </p:tavLst>
                                    </p:anim>
                                    <p:set>
                                      <p:cBhvr>
                                        <p:cTn id="400" dur="1" fill="hold">
                                          <p:stCondLst>
                                            <p:cond delay="4999"/>
                                          </p:stCondLst>
                                        </p:cTn>
                                        <p:tgtEl>
                                          <p:spTgt spid="21"/>
                                        </p:tgtEl>
                                        <p:attrNameLst>
                                          <p:attrName>style.visibility</p:attrName>
                                        </p:attrNameLst>
                                      </p:cBhvr>
                                      <p:to>
                                        <p:strVal val="hidden"/>
                                      </p:to>
                                    </p:set>
                                  </p:childTnLst>
                                </p:cTn>
                              </p:par>
                              <p:par>
                                <p:cTn id="401" presetID="2" presetClass="exit" presetSubtype="4" fill="hold" grpId="2" nodeType="withEffect">
                                  <p:stCondLst>
                                    <p:cond delay="0"/>
                                  </p:stCondLst>
                                  <p:iterate type="lt">
                                    <p:tmPct val="0"/>
                                  </p:iterate>
                                  <p:childTnLst>
                                    <p:anim calcmode="lin" valueType="num">
                                      <p:cBhvr additive="base">
                                        <p:cTn id="402" dur="5000"/>
                                        <p:tgtEl>
                                          <p:spTgt spid="22"/>
                                        </p:tgtEl>
                                        <p:attrNameLst>
                                          <p:attrName>ppt_x</p:attrName>
                                        </p:attrNameLst>
                                      </p:cBhvr>
                                      <p:tavLst>
                                        <p:tav tm="0">
                                          <p:val>
                                            <p:strVal val="ppt_x"/>
                                          </p:val>
                                        </p:tav>
                                        <p:tav tm="100000">
                                          <p:val>
                                            <p:strVal val="ppt_x"/>
                                          </p:val>
                                        </p:tav>
                                      </p:tavLst>
                                    </p:anim>
                                    <p:anim calcmode="lin" valueType="num">
                                      <p:cBhvr additive="base">
                                        <p:cTn id="403" dur="5000"/>
                                        <p:tgtEl>
                                          <p:spTgt spid="22"/>
                                        </p:tgtEl>
                                        <p:attrNameLst>
                                          <p:attrName>ppt_y</p:attrName>
                                        </p:attrNameLst>
                                      </p:cBhvr>
                                      <p:tavLst>
                                        <p:tav tm="0">
                                          <p:val>
                                            <p:strVal val="ppt_y"/>
                                          </p:val>
                                        </p:tav>
                                        <p:tav tm="100000">
                                          <p:val>
                                            <p:strVal val="1+ppt_h/2"/>
                                          </p:val>
                                        </p:tav>
                                      </p:tavLst>
                                    </p:anim>
                                    <p:set>
                                      <p:cBhvr>
                                        <p:cTn id="404" dur="1" fill="hold">
                                          <p:stCondLst>
                                            <p:cond delay="4999"/>
                                          </p:stCondLst>
                                        </p:cTn>
                                        <p:tgtEl>
                                          <p:spTgt spid="22"/>
                                        </p:tgtEl>
                                        <p:attrNameLst>
                                          <p:attrName>style.visibility</p:attrName>
                                        </p:attrNameLst>
                                      </p:cBhvr>
                                      <p:to>
                                        <p:strVal val="hidden"/>
                                      </p:to>
                                    </p:set>
                                  </p:childTnLst>
                                </p:cTn>
                              </p:par>
                              <p:par>
                                <p:cTn id="405" presetID="2" presetClass="exit" presetSubtype="4" fill="hold" grpId="2" nodeType="withEffect">
                                  <p:stCondLst>
                                    <p:cond delay="0"/>
                                  </p:stCondLst>
                                  <p:iterate type="lt">
                                    <p:tmPct val="0"/>
                                  </p:iterate>
                                  <p:childTnLst>
                                    <p:anim calcmode="lin" valueType="num">
                                      <p:cBhvr additive="base">
                                        <p:cTn id="406" dur="5000"/>
                                        <p:tgtEl>
                                          <p:spTgt spid="23"/>
                                        </p:tgtEl>
                                        <p:attrNameLst>
                                          <p:attrName>ppt_x</p:attrName>
                                        </p:attrNameLst>
                                      </p:cBhvr>
                                      <p:tavLst>
                                        <p:tav tm="0">
                                          <p:val>
                                            <p:strVal val="ppt_x"/>
                                          </p:val>
                                        </p:tav>
                                        <p:tav tm="100000">
                                          <p:val>
                                            <p:strVal val="ppt_x"/>
                                          </p:val>
                                        </p:tav>
                                      </p:tavLst>
                                    </p:anim>
                                    <p:anim calcmode="lin" valueType="num">
                                      <p:cBhvr additive="base">
                                        <p:cTn id="407" dur="5000"/>
                                        <p:tgtEl>
                                          <p:spTgt spid="23"/>
                                        </p:tgtEl>
                                        <p:attrNameLst>
                                          <p:attrName>ppt_y</p:attrName>
                                        </p:attrNameLst>
                                      </p:cBhvr>
                                      <p:tavLst>
                                        <p:tav tm="0">
                                          <p:val>
                                            <p:strVal val="ppt_y"/>
                                          </p:val>
                                        </p:tav>
                                        <p:tav tm="100000">
                                          <p:val>
                                            <p:strVal val="1+ppt_h/2"/>
                                          </p:val>
                                        </p:tav>
                                      </p:tavLst>
                                    </p:anim>
                                    <p:set>
                                      <p:cBhvr>
                                        <p:cTn id="408" dur="1" fill="hold">
                                          <p:stCondLst>
                                            <p:cond delay="4999"/>
                                          </p:stCondLst>
                                        </p:cTn>
                                        <p:tgtEl>
                                          <p:spTgt spid="23"/>
                                        </p:tgtEl>
                                        <p:attrNameLst>
                                          <p:attrName>style.visibility</p:attrName>
                                        </p:attrNameLst>
                                      </p:cBhvr>
                                      <p:to>
                                        <p:strVal val="hidden"/>
                                      </p:to>
                                    </p:set>
                                  </p:childTnLst>
                                </p:cTn>
                              </p:par>
                              <p:par>
                                <p:cTn id="409" presetID="2" presetClass="exit" presetSubtype="4" fill="hold" grpId="2" nodeType="withEffect">
                                  <p:stCondLst>
                                    <p:cond delay="0"/>
                                  </p:stCondLst>
                                  <p:iterate type="lt">
                                    <p:tmPct val="0"/>
                                  </p:iterate>
                                  <p:childTnLst>
                                    <p:anim calcmode="lin" valueType="num">
                                      <p:cBhvr additive="base">
                                        <p:cTn id="410" dur="5000"/>
                                        <p:tgtEl>
                                          <p:spTgt spid="24"/>
                                        </p:tgtEl>
                                        <p:attrNameLst>
                                          <p:attrName>ppt_x</p:attrName>
                                        </p:attrNameLst>
                                      </p:cBhvr>
                                      <p:tavLst>
                                        <p:tav tm="0">
                                          <p:val>
                                            <p:strVal val="ppt_x"/>
                                          </p:val>
                                        </p:tav>
                                        <p:tav tm="100000">
                                          <p:val>
                                            <p:strVal val="ppt_x"/>
                                          </p:val>
                                        </p:tav>
                                      </p:tavLst>
                                    </p:anim>
                                    <p:anim calcmode="lin" valueType="num">
                                      <p:cBhvr additive="base">
                                        <p:cTn id="411" dur="5000"/>
                                        <p:tgtEl>
                                          <p:spTgt spid="24"/>
                                        </p:tgtEl>
                                        <p:attrNameLst>
                                          <p:attrName>ppt_y</p:attrName>
                                        </p:attrNameLst>
                                      </p:cBhvr>
                                      <p:tavLst>
                                        <p:tav tm="0">
                                          <p:val>
                                            <p:strVal val="ppt_y"/>
                                          </p:val>
                                        </p:tav>
                                        <p:tav tm="100000">
                                          <p:val>
                                            <p:strVal val="1+ppt_h/2"/>
                                          </p:val>
                                        </p:tav>
                                      </p:tavLst>
                                    </p:anim>
                                    <p:set>
                                      <p:cBhvr>
                                        <p:cTn id="412" dur="1" fill="hold">
                                          <p:stCondLst>
                                            <p:cond delay="4999"/>
                                          </p:stCondLst>
                                        </p:cTn>
                                        <p:tgtEl>
                                          <p:spTgt spid="24"/>
                                        </p:tgtEl>
                                        <p:attrNameLst>
                                          <p:attrName>style.visibility</p:attrName>
                                        </p:attrNameLst>
                                      </p:cBhvr>
                                      <p:to>
                                        <p:strVal val="hidden"/>
                                      </p:to>
                                    </p:set>
                                  </p:childTnLst>
                                </p:cTn>
                              </p:par>
                              <p:par>
                                <p:cTn id="413" presetID="2" presetClass="exit" presetSubtype="4" fill="hold" grpId="2" nodeType="withEffect">
                                  <p:stCondLst>
                                    <p:cond delay="0"/>
                                  </p:stCondLst>
                                  <p:iterate type="lt">
                                    <p:tmPct val="0"/>
                                  </p:iterate>
                                  <p:childTnLst>
                                    <p:anim calcmode="lin" valueType="num">
                                      <p:cBhvr additive="base">
                                        <p:cTn id="414" dur="5000"/>
                                        <p:tgtEl>
                                          <p:spTgt spid="25"/>
                                        </p:tgtEl>
                                        <p:attrNameLst>
                                          <p:attrName>ppt_x</p:attrName>
                                        </p:attrNameLst>
                                      </p:cBhvr>
                                      <p:tavLst>
                                        <p:tav tm="0">
                                          <p:val>
                                            <p:strVal val="ppt_x"/>
                                          </p:val>
                                        </p:tav>
                                        <p:tav tm="100000">
                                          <p:val>
                                            <p:strVal val="ppt_x"/>
                                          </p:val>
                                        </p:tav>
                                      </p:tavLst>
                                    </p:anim>
                                    <p:anim calcmode="lin" valueType="num">
                                      <p:cBhvr additive="base">
                                        <p:cTn id="415" dur="5000"/>
                                        <p:tgtEl>
                                          <p:spTgt spid="25"/>
                                        </p:tgtEl>
                                        <p:attrNameLst>
                                          <p:attrName>ppt_y</p:attrName>
                                        </p:attrNameLst>
                                      </p:cBhvr>
                                      <p:tavLst>
                                        <p:tav tm="0">
                                          <p:val>
                                            <p:strVal val="ppt_y"/>
                                          </p:val>
                                        </p:tav>
                                        <p:tav tm="100000">
                                          <p:val>
                                            <p:strVal val="1+ppt_h/2"/>
                                          </p:val>
                                        </p:tav>
                                      </p:tavLst>
                                    </p:anim>
                                    <p:set>
                                      <p:cBhvr>
                                        <p:cTn id="416" dur="1" fill="hold">
                                          <p:stCondLst>
                                            <p:cond delay="4999"/>
                                          </p:stCondLst>
                                        </p:cTn>
                                        <p:tgtEl>
                                          <p:spTgt spid="25"/>
                                        </p:tgtEl>
                                        <p:attrNameLst>
                                          <p:attrName>style.visibility</p:attrName>
                                        </p:attrNameLst>
                                      </p:cBhvr>
                                      <p:to>
                                        <p:strVal val="hidden"/>
                                      </p:to>
                                    </p:set>
                                  </p:childTnLst>
                                </p:cTn>
                              </p:par>
                              <p:par>
                                <p:cTn id="417" presetID="2" presetClass="exit" presetSubtype="4" fill="hold" grpId="2" nodeType="withEffect">
                                  <p:stCondLst>
                                    <p:cond delay="0"/>
                                  </p:stCondLst>
                                  <p:iterate type="lt">
                                    <p:tmPct val="0"/>
                                  </p:iterate>
                                  <p:childTnLst>
                                    <p:anim calcmode="lin" valueType="num">
                                      <p:cBhvr additive="base">
                                        <p:cTn id="418" dur="5000"/>
                                        <p:tgtEl>
                                          <p:spTgt spid="26"/>
                                        </p:tgtEl>
                                        <p:attrNameLst>
                                          <p:attrName>ppt_x</p:attrName>
                                        </p:attrNameLst>
                                      </p:cBhvr>
                                      <p:tavLst>
                                        <p:tav tm="0">
                                          <p:val>
                                            <p:strVal val="ppt_x"/>
                                          </p:val>
                                        </p:tav>
                                        <p:tav tm="100000">
                                          <p:val>
                                            <p:strVal val="ppt_x"/>
                                          </p:val>
                                        </p:tav>
                                      </p:tavLst>
                                    </p:anim>
                                    <p:anim calcmode="lin" valueType="num">
                                      <p:cBhvr additive="base">
                                        <p:cTn id="419" dur="5000"/>
                                        <p:tgtEl>
                                          <p:spTgt spid="26"/>
                                        </p:tgtEl>
                                        <p:attrNameLst>
                                          <p:attrName>ppt_y</p:attrName>
                                        </p:attrNameLst>
                                      </p:cBhvr>
                                      <p:tavLst>
                                        <p:tav tm="0">
                                          <p:val>
                                            <p:strVal val="ppt_y"/>
                                          </p:val>
                                        </p:tav>
                                        <p:tav tm="100000">
                                          <p:val>
                                            <p:strVal val="1+ppt_h/2"/>
                                          </p:val>
                                        </p:tav>
                                      </p:tavLst>
                                    </p:anim>
                                    <p:set>
                                      <p:cBhvr>
                                        <p:cTn id="420" dur="1" fill="hold">
                                          <p:stCondLst>
                                            <p:cond delay="4999"/>
                                          </p:stCondLst>
                                        </p:cTn>
                                        <p:tgtEl>
                                          <p:spTgt spid="26"/>
                                        </p:tgtEl>
                                        <p:attrNameLst>
                                          <p:attrName>style.visibility</p:attrName>
                                        </p:attrNameLst>
                                      </p:cBhvr>
                                      <p:to>
                                        <p:strVal val="hidden"/>
                                      </p:to>
                                    </p:set>
                                  </p:childTnLst>
                                </p:cTn>
                              </p:par>
                              <p:par>
                                <p:cTn id="421" presetID="2" presetClass="exit" presetSubtype="4" fill="hold" grpId="2" nodeType="withEffect">
                                  <p:stCondLst>
                                    <p:cond delay="0"/>
                                  </p:stCondLst>
                                  <p:iterate type="lt">
                                    <p:tmPct val="0"/>
                                  </p:iterate>
                                  <p:childTnLst>
                                    <p:anim calcmode="lin" valueType="num">
                                      <p:cBhvr additive="base">
                                        <p:cTn id="422" dur="5000"/>
                                        <p:tgtEl>
                                          <p:spTgt spid="27"/>
                                        </p:tgtEl>
                                        <p:attrNameLst>
                                          <p:attrName>ppt_x</p:attrName>
                                        </p:attrNameLst>
                                      </p:cBhvr>
                                      <p:tavLst>
                                        <p:tav tm="0">
                                          <p:val>
                                            <p:strVal val="ppt_x"/>
                                          </p:val>
                                        </p:tav>
                                        <p:tav tm="100000">
                                          <p:val>
                                            <p:strVal val="ppt_x"/>
                                          </p:val>
                                        </p:tav>
                                      </p:tavLst>
                                    </p:anim>
                                    <p:anim calcmode="lin" valueType="num">
                                      <p:cBhvr additive="base">
                                        <p:cTn id="423" dur="5000"/>
                                        <p:tgtEl>
                                          <p:spTgt spid="27"/>
                                        </p:tgtEl>
                                        <p:attrNameLst>
                                          <p:attrName>ppt_y</p:attrName>
                                        </p:attrNameLst>
                                      </p:cBhvr>
                                      <p:tavLst>
                                        <p:tav tm="0">
                                          <p:val>
                                            <p:strVal val="ppt_y"/>
                                          </p:val>
                                        </p:tav>
                                        <p:tav tm="100000">
                                          <p:val>
                                            <p:strVal val="1+ppt_h/2"/>
                                          </p:val>
                                        </p:tav>
                                      </p:tavLst>
                                    </p:anim>
                                    <p:set>
                                      <p:cBhvr>
                                        <p:cTn id="424" dur="1" fill="hold">
                                          <p:stCondLst>
                                            <p:cond delay="4999"/>
                                          </p:stCondLst>
                                        </p:cTn>
                                        <p:tgtEl>
                                          <p:spTgt spid="27"/>
                                        </p:tgtEl>
                                        <p:attrNameLst>
                                          <p:attrName>style.visibility</p:attrName>
                                        </p:attrNameLst>
                                      </p:cBhvr>
                                      <p:to>
                                        <p:strVal val="hidden"/>
                                      </p:to>
                                    </p:set>
                                  </p:childTnLst>
                                </p:cTn>
                              </p:par>
                              <p:par>
                                <p:cTn id="425" presetID="2" presetClass="exit" presetSubtype="4" fill="hold" grpId="2" nodeType="withEffect">
                                  <p:stCondLst>
                                    <p:cond delay="0"/>
                                  </p:stCondLst>
                                  <p:iterate type="lt">
                                    <p:tmPct val="0"/>
                                  </p:iterate>
                                  <p:childTnLst>
                                    <p:anim calcmode="lin" valueType="num">
                                      <p:cBhvr additive="base">
                                        <p:cTn id="426" dur="5000"/>
                                        <p:tgtEl>
                                          <p:spTgt spid="28"/>
                                        </p:tgtEl>
                                        <p:attrNameLst>
                                          <p:attrName>ppt_x</p:attrName>
                                        </p:attrNameLst>
                                      </p:cBhvr>
                                      <p:tavLst>
                                        <p:tav tm="0">
                                          <p:val>
                                            <p:strVal val="ppt_x"/>
                                          </p:val>
                                        </p:tav>
                                        <p:tav tm="100000">
                                          <p:val>
                                            <p:strVal val="ppt_x"/>
                                          </p:val>
                                        </p:tav>
                                      </p:tavLst>
                                    </p:anim>
                                    <p:anim calcmode="lin" valueType="num">
                                      <p:cBhvr additive="base">
                                        <p:cTn id="427" dur="5000"/>
                                        <p:tgtEl>
                                          <p:spTgt spid="28"/>
                                        </p:tgtEl>
                                        <p:attrNameLst>
                                          <p:attrName>ppt_y</p:attrName>
                                        </p:attrNameLst>
                                      </p:cBhvr>
                                      <p:tavLst>
                                        <p:tav tm="0">
                                          <p:val>
                                            <p:strVal val="ppt_y"/>
                                          </p:val>
                                        </p:tav>
                                        <p:tav tm="100000">
                                          <p:val>
                                            <p:strVal val="1+ppt_h/2"/>
                                          </p:val>
                                        </p:tav>
                                      </p:tavLst>
                                    </p:anim>
                                    <p:set>
                                      <p:cBhvr>
                                        <p:cTn id="428" dur="1" fill="hold">
                                          <p:stCondLst>
                                            <p:cond delay="4999"/>
                                          </p:stCondLst>
                                        </p:cTn>
                                        <p:tgtEl>
                                          <p:spTgt spid="28"/>
                                        </p:tgtEl>
                                        <p:attrNameLst>
                                          <p:attrName>style.visibility</p:attrName>
                                        </p:attrNameLst>
                                      </p:cBhvr>
                                      <p:to>
                                        <p:strVal val="hidden"/>
                                      </p:to>
                                    </p:set>
                                  </p:childTnLst>
                                </p:cTn>
                              </p:par>
                              <p:par>
                                <p:cTn id="429" presetID="2" presetClass="exit" presetSubtype="4" fill="hold" grpId="2" nodeType="withEffect">
                                  <p:stCondLst>
                                    <p:cond delay="0"/>
                                  </p:stCondLst>
                                  <p:iterate type="lt">
                                    <p:tmPct val="0"/>
                                  </p:iterate>
                                  <p:childTnLst>
                                    <p:anim calcmode="lin" valueType="num">
                                      <p:cBhvr additive="base">
                                        <p:cTn id="430" dur="5000"/>
                                        <p:tgtEl>
                                          <p:spTgt spid="29"/>
                                        </p:tgtEl>
                                        <p:attrNameLst>
                                          <p:attrName>ppt_x</p:attrName>
                                        </p:attrNameLst>
                                      </p:cBhvr>
                                      <p:tavLst>
                                        <p:tav tm="0">
                                          <p:val>
                                            <p:strVal val="ppt_x"/>
                                          </p:val>
                                        </p:tav>
                                        <p:tav tm="100000">
                                          <p:val>
                                            <p:strVal val="ppt_x"/>
                                          </p:val>
                                        </p:tav>
                                      </p:tavLst>
                                    </p:anim>
                                    <p:anim calcmode="lin" valueType="num">
                                      <p:cBhvr additive="base">
                                        <p:cTn id="431" dur="5000"/>
                                        <p:tgtEl>
                                          <p:spTgt spid="29"/>
                                        </p:tgtEl>
                                        <p:attrNameLst>
                                          <p:attrName>ppt_y</p:attrName>
                                        </p:attrNameLst>
                                      </p:cBhvr>
                                      <p:tavLst>
                                        <p:tav tm="0">
                                          <p:val>
                                            <p:strVal val="ppt_y"/>
                                          </p:val>
                                        </p:tav>
                                        <p:tav tm="100000">
                                          <p:val>
                                            <p:strVal val="1+ppt_h/2"/>
                                          </p:val>
                                        </p:tav>
                                      </p:tavLst>
                                    </p:anim>
                                    <p:set>
                                      <p:cBhvr>
                                        <p:cTn id="432" dur="1" fill="hold">
                                          <p:stCondLst>
                                            <p:cond delay="4999"/>
                                          </p:stCondLst>
                                        </p:cTn>
                                        <p:tgtEl>
                                          <p:spTgt spid="29"/>
                                        </p:tgtEl>
                                        <p:attrNameLst>
                                          <p:attrName>style.visibility</p:attrName>
                                        </p:attrNameLst>
                                      </p:cBhvr>
                                      <p:to>
                                        <p:strVal val="hidden"/>
                                      </p:to>
                                    </p:set>
                                  </p:childTnLst>
                                </p:cTn>
                              </p:par>
                              <p:par>
                                <p:cTn id="433" presetID="2" presetClass="exit" presetSubtype="4" fill="hold" grpId="2" nodeType="withEffect">
                                  <p:stCondLst>
                                    <p:cond delay="0"/>
                                  </p:stCondLst>
                                  <p:iterate type="lt">
                                    <p:tmPct val="0"/>
                                  </p:iterate>
                                  <p:childTnLst>
                                    <p:anim calcmode="lin" valueType="num">
                                      <p:cBhvr additive="base">
                                        <p:cTn id="434" dur="5000"/>
                                        <p:tgtEl>
                                          <p:spTgt spid="30"/>
                                        </p:tgtEl>
                                        <p:attrNameLst>
                                          <p:attrName>ppt_x</p:attrName>
                                        </p:attrNameLst>
                                      </p:cBhvr>
                                      <p:tavLst>
                                        <p:tav tm="0">
                                          <p:val>
                                            <p:strVal val="ppt_x"/>
                                          </p:val>
                                        </p:tav>
                                        <p:tav tm="100000">
                                          <p:val>
                                            <p:strVal val="ppt_x"/>
                                          </p:val>
                                        </p:tav>
                                      </p:tavLst>
                                    </p:anim>
                                    <p:anim calcmode="lin" valueType="num">
                                      <p:cBhvr additive="base">
                                        <p:cTn id="435" dur="5000"/>
                                        <p:tgtEl>
                                          <p:spTgt spid="30"/>
                                        </p:tgtEl>
                                        <p:attrNameLst>
                                          <p:attrName>ppt_y</p:attrName>
                                        </p:attrNameLst>
                                      </p:cBhvr>
                                      <p:tavLst>
                                        <p:tav tm="0">
                                          <p:val>
                                            <p:strVal val="ppt_y"/>
                                          </p:val>
                                        </p:tav>
                                        <p:tav tm="100000">
                                          <p:val>
                                            <p:strVal val="1+ppt_h/2"/>
                                          </p:val>
                                        </p:tav>
                                      </p:tavLst>
                                    </p:anim>
                                    <p:set>
                                      <p:cBhvr>
                                        <p:cTn id="436" dur="1" fill="hold">
                                          <p:stCondLst>
                                            <p:cond delay="4999"/>
                                          </p:stCondLst>
                                        </p:cTn>
                                        <p:tgtEl>
                                          <p:spTgt spid="30"/>
                                        </p:tgtEl>
                                        <p:attrNameLst>
                                          <p:attrName>style.visibility</p:attrName>
                                        </p:attrNameLst>
                                      </p:cBhvr>
                                      <p:to>
                                        <p:strVal val="hidden"/>
                                      </p:to>
                                    </p:set>
                                  </p:childTnLst>
                                </p:cTn>
                              </p:par>
                              <p:par>
                                <p:cTn id="437" presetID="2" presetClass="exit" presetSubtype="4" fill="hold" grpId="2" nodeType="withEffect">
                                  <p:stCondLst>
                                    <p:cond delay="0"/>
                                  </p:stCondLst>
                                  <p:iterate type="lt">
                                    <p:tmPct val="0"/>
                                  </p:iterate>
                                  <p:childTnLst>
                                    <p:anim calcmode="lin" valueType="num">
                                      <p:cBhvr additive="base">
                                        <p:cTn id="438" dur="5000"/>
                                        <p:tgtEl>
                                          <p:spTgt spid="31"/>
                                        </p:tgtEl>
                                        <p:attrNameLst>
                                          <p:attrName>ppt_x</p:attrName>
                                        </p:attrNameLst>
                                      </p:cBhvr>
                                      <p:tavLst>
                                        <p:tav tm="0">
                                          <p:val>
                                            <p:strVal val="ppt_x"/>
                                          </p:val>
                                        </p:tav>
                                        <p:tav tm="100000">
                                          <p:val>
                                            <p:strVal val="ppt_x"/>
                                          </p:val>
                                        </p:tav>
                                      </p:tavLst>
                                    </p:anim>
                                    <p:anim calcmode="lin" valueType="num">
                                      <p:cBhvr additive="base">
                                        <p:cTn id="439" dur="5000"/>
                                        <p:tgtEl>
                                          <p:spTgt spid="31"/>
                                        </p:tgtEl>
                                        <p:attrNameLst>
                                          <p:attrName>ppt_y</p:attrName>
                                        </p:attrNameLst>
                                      </p:cBhvr>
                                      <p:tavLst>
                                        <p:tav tm="0">
                                          <p:val>
                                            <p:strVal val="ppt_y"/>
                                          </p:val>
                                        </p:tav>
                                        <p:tav tm="100000">
                                          <p:val>
                                            <p:strVal val="1+ppt_h/2"/>
                                          </p:val>
                                        </p:tav>
                                      </p:tavLst>
                                    </p:anim>
                                    <p:set>
                                      <p:cBhvr>
                                        <p:cTn id="440" dur="1" fill="hold">
                                          <p:stCondLst>
                                            <p:cond delay="4999"/>
                                          </p:stCondLst>
                                        </p:cTn>
                                        <p:tgtEl>
                                          <p:spTgt spid="31"/>
                                        </p:tgtEl>
                                        <p:attrNameLst>
                                          <p:attrName>style.visibility</p:attrName>
                                        </p:attrNameLst>
                                      </p:cBhvr>
                                      <p:to>
                                        <p:strVal val="hidden"/>
                                      </p:to>
                                    </p:set>
                                  </p:childTnLst>
                                </p:cTn>
                              </p:par>
                              <p:par>
                                <p:cTn id="441" presetID="2" presetClass="exit" presetSubtype="4" fill="hold" grpId="2" nodeType="withEffect">
                                  <p:stCondLst>
                                    <p:cond delay="0"/>
                                  </p:stCondLst>
                                  <p:iterate type="lt">
                                    <p:tmPct val="0"/>
                                  </p:iterate>
                                  <p:childTnLst>
                                    <p:anim calcmode="lin" valueType="num">
                                      <p:cBhvr additive="base">
                                        <p:cTn id="442" dur="5000"/>
                                        <p:tgtEl>
                                          <p:spTgt spid="32"/>
                                        </p:tgtEl>
                                        <p:attrNameLst>
                                          <p:attrName>ppt_x</p:attrName>
                                        </p:attrNameLst>
                                      </p:cBhvr>
                                      <p:tavLst>
                                        <p:tav tm="0">
                                          <p:val>
                                            <p:strVal val="ppt_x"/>
                                          </p:val>
                                        </p:tav>
                                        <p:tav tm="100000">
                                          <p:val>
                                            <p:strVal val="ppt_x"/>
                                          </p:val>
                                        </p:tav>
                                      </p:tavLst>
                                    </p:anim>
                                    <p:anim calcmode="lin" valueType="num">
                                      <p:cBhvr additive="base">
                                        <p:cTn id="443" dur="5000"/>
                                        <p:tgtEl>
                                          <p:spTgt spid="32"/>
                                        </p:tgtEl>
                                        <p:attrNameLst>
                                          <p:attrName>ppt_y</p:attrName>
                                        </p:attrNameLst>
                                      </p:cBhvr>
                                      <p:tavLst>
                                        <p:tav tm="0">
                                          <p:val>
                                            <p:strVal val="ppt_y"/>
                                          </p:val>
                                        </p:tav>
                                        <p:tav tm="100000">
                                          <p:val>
                                            <p:strVal val="1+ppt_h/2"/>
                                          </p:val>
                                        </p:tav>
                                      </p:tavLst>
                                    </p:anim>
                                    <p:set>
                                      <p:cBhvr>
                                        <p:cTn id="444" dur="1" fill="hold">
                                          <p:stCondLst>
                                            <p:cond delay="4999"/>
                                          </p:stCondLst>
                                        </p:cTn>
                                        <p:tgtEl>
                                          <p:spTgt spid="32"/>
                                        </p:tgtEl>
                                        <p:attrNameLst>
                                          <p:attrName>style.visibility</p:attrName>
                                        </p:attrNameLst>
                                      </p:cBhvr>
                                      <p:to>
                                        <p:strVal val="hidden"/>
                                      </p:to>
                                    </p:set>
                                  </p:childTnLst>
                                </p:cTn>
                              </p:par>
                              <p:par>
                                <p:cTn id="445" presetID="2" presetClass="exit" presetSubtype="4" fill="hold" grpId="2" nodeType="withEffect">
                                  <p:stCondLst>
                                    <p:cond delay="0"/>
                                  </p:stCondLst>
                                  <p:iterate type="lt">
                                    <p:tmPct val="0"/>
                                  </p:iterate>
                                  <p:childTnLst>
                                    <p:anim calcmode="lin" valueType="num">
                                      <p:cBhvr additive="base">
                                        <p:cTn id="446" dur="5000"/>
                                        <p:tgtEl>
                                          <p:spTgt spid="33"/>
                                        </p:tgtEl>
                                        <p:attrNameLst>
                                          <p:attrName>ppt_x</p:attrName>
                                        </p:attrNameLst>
                                      </p:cBhvr>
                                      <p:tavLst>
                                        <p:tav tm="0">
                                          <p:val>
                                            <p:strVal val="ppt_x"/>
                                          </p:val>
                                        </p:tav>
                                        <p:tav tm="100000">
                                          <p:val>
                                            <p:strVal val="ppt_x"/>
                                          </p:val>
                                        </p:tav>
                                      </p:tavLst>
                                    </p:anim>
                                    <p:anim calcmode="lin" valueType="num">
                                      <p:cBhvr additive="base">
                                        <p:cTn id="447" dur="5000"/>
                                        <p:tgtEl>
                                          <p:spTgt spid="33"/>
                                        </p:tgtEl>
                                        <p:attrNameLst>
                                          <p:attrName>ppt_y</p:attrName>
                                        </p:attrNameLst>
                                      </p:cBhvr>
                                      <p:tavLst>
                                        <p:tav tm="0">
                                          <p:val>
                                            <p:strVal val="ppt_y"/>
                                          </p:val>
                                        </p:tav>
                                        <p:tav tm="100000">
                                          <p:val>
                                            <p:strVal val="1+ppt_h/2"/>
                                          </p:val>
                                        </p:tav>
                                      </p:tavLst>
                                    </p:anim>
                                    <p:set>
                                      <p:cBhvr>
                                        <p:cTn id="448" dur="1" fill="hold">
                                          <p:stCondLst>
                                            <p:cond delay="4999"/>
                                          </p:stCondLst>
                                        </p:cTn>
                                        <p:tgtEl>
                                          <p:spTgt spid="33"/>
                                        </p:tgtEl>
                                        <p:attrNameLst>
                                          <p:attrName>style.visibility</p:attrName>
                                        </p:attrNameLst>
                                      </p:cBhvr>
                                      <p:to>
                                        <p:strVal val="hidden"/>
                                      </p:to>
                                    </p:set>
                                  </p:childTnLst>
                                </p:cTn>
                              </p:par>
                              <p:par>
                                <p:cTn id="449" presetID="2" presetClass="exit" presetSubtype="4" fill="hold" grpId="2" nodeType="withEffect">
                                  <p:stCondLst>
                                    <p:cond delay="0"/>
                                  </p:stCondLst>
                                  <p:iterate type="lt">
                                    <p:tmPct val="0"/>
                                  </p:iterate>
                                  <p:childTnLst>
                                    <p:anim calcmode="lin" valueType="num">
                                      <p:cBhvr additive="base">
                                        <p:cTn id="450" dur="5000"/>
                                        <p:tgtEl>
                                          <p:spTgt spid="34"/>
                                        </p:tgtEl>
                                        <p:attrNameLst>
                                          <p:attrName>ppt_x</p:attrName>
                                        </p:attrNameLst>
                                      </p:cBhvr>
                                      <p:tavLst>
                                        <p:tav tm="0">
                                          <p:val>
                                            <p:strVal val="ppt_x"/>
                                          </p:val>
                                        </p:tav>
                                        <p:tav tm="100000">
                                          <p:val>
                                            <p:strVal val="ppt_x"/>
                                          </p:val>
                                        </p:tav>
                                      </p:tavLst>
                                    </p:anim>
                                    <p:anim calcmode="lin" valueType="num">
                                      <p:cBhvr additive="base">
                                        <p:cTn id="451" dur="5000"/>
                                        <p:tgtEl>
                                          <p:spTgt spid="34"/>
                                        </p:tgtEl>
                                        <p:attrNameLst>
                                          <p:attrName>ppt_y</p:attrName>
                                        </p:attrNameLst>
                                      </p:cBhvr>
                                      <p:tavLst>
                                        <p:tav tm="0">
                                          <p:val>
                                            <p:strVal val="ppt_y"/>
                                          </p:val>
                                        </p:tav>
                                        <p:tav tm="100000">
                                          <p:val>
                                            <p:strVal val="1+ppt_h/2"/>
                                          </p:val>
                                        </p:tav>
                                      </p:tavLst>
                                    </p:anim>
                                    <p:set>
                                      <p:cBhvr>
                                        <p:cTn id="452" dur="1" fill="hold">
                                          <p:stCondLst>
                                            <p:cond delay="4999"/>
                                          </p:stCondLst>
                                        </p:cTn>
                                        <p:tgtEl>
                                          <p:spTgt spid="34"/>
                                        </p:tgtEl>
                                        <p:attrNameLst>
                                          <p:attrName>style.visibility</p:attrName>
                                        </p:attrNameLst>
                                      </p:cBhvr>
                                      <p:to>
                                        <p:strVal val="hidden"/>
                                      </p:to>
                                    </p:set>
                                  </p:childTnLst>
                                </p:cTn>
                              </p:par>
                              <p:par>
                                <p:cTn id="453" presetID="2" presetClass="exit" presetSubtype="4" fill="hold" grpId="2" nodeType="withEffect">
                                  <p:stCondLst>
                                    <p:cond delay="0"/>
                                  </p:stCondLst>
                                  <p:iterate type="lt">
                                    <p:tmPct val="0"/>
                                  </p:iterate>
                                  <p:childTnLst>
                                    <p:anim calcmode="lin" valueType="num">
                                      <p:cBhvr additive="base">
                                        <p:cTn id="454" dur="5000"/>
                                        <p:tgtEl>
                                          <p:spTgt spid="35"/>
                                        </p:tgtEl>
                                        <p:attrNameLst>
                                          <p:attrName>ppt_x</p:attrName>
                                        </p:attrNameLst>
                                      </p:cBhvr>
                                      <p:tavLst>
                                        <p:tav tm="0">
                                          <p:val>
                                            <p:strVal val="ppt_x"/>
                                          </p:val>
                                        </p:tav>
                                        <p:tav tm="100000">
                                          <p:val>
                                            <p:strVal val="ppt_x"/>
                                          </p:val>
                                        </p:tav>
                                      </p:tavLst>
                                    </p:anim>
                                    <p:anim calcmode="lin" valueType="num">
                                      <p:cBhvr additive="base">
                                        <p:cTn id="455" dur="5000"/>
                                        <p:tgtEl>
                                          <p:spTgt spid="35"/>
                                        </p:tgtEl>
                                        <p:attrNameLst>
                                          <p:attrName>ppt_y</p:attrName>
                                        </p:attrNameLst>
                                      </p:cBhvr>
                                      <p:tavLst>
                                        <p:tav tm="0">
                                          <p:val>
                                            <p:strVal val="ppt_y"/>
                                          </p:val>
                                        </p:tav>
                                        <p:tav tm="100000">
                                          <p:val>
                                            <p:strVal val="1+ppt_h/2"/>
                                          </p:val>
                                        </p:tav>
                                      </p:tavLst>
                                    </p:anim>
                                    <p:set>
                                      <p:cBhvr>
                                        <p:cTn id="456" dur="1" fill="hold">
                                          <p:stCondLst>
                                            <p:cond delay="4999"/>
                                          </p:stCondLst>
                                        </p:cTn>
                                        <p:tgtEl>
                                          <p:spTgt spid="35"/>
                                        </p:tgtEl>
                                        <p:attrNameLst>
                                          <p:attrName>style.visibility</p:attrName>
                                        </p:attrNameLst>
                                      </p:cBhvr>
                                      <p:to>
                                        <p:strVal val="hidden"/>
                                      </p:to>
                                    </p:set>
                                  </p:childTnLst>
                                </p:cTn>
                              </p:par>
                              <p:par>
                                <p:cTn id="457" presetID="2" presetClass="exit" presetSubtype="4" fill="hold" grpId="2" nodeType="withEffect">
                                  <p:stCondLst>
                                    <p:cond delay="0"/>
                                  </p:stCondLst>
                                  <p:iterate type="lt">
                                    <p:tmPct val="0"/>
                                  </p:iterate>
                                  <p:childTnLst>
                                    <p:anim calcmode="lin" valueType="num">
                                      <p:cBhvr additive="base">
                                        <p:cTn id="458" dur="5000"/>
                                        <p:tgtEl>
                                          <p:spTgt spid="36"/>
                                        </p:tgtEl>
                                        <p:attrNameLst>
                                          <p:attrName>ppt_x</p:attrName>
                                        </p:attrNameLst>
                                      </p:cBhvr>
                                      <p:tavLst>
                                        <p:tav tm="0">
                                          <p:val>
                                            <p:strVal val="ppt_x"/>
                                          </p:val>
                                        </p:tav>
                                        <p:tav tm="100000">
                                          <p:val>
                                            <p:strVal val="ppt_x"/>
                                          </p:val>
                                        </p:tav>
                                      </p:tavLst>
                                    </p:anim>
                                    <p:anim calcmode="lin" valueType="num">
                                      <p:cBhvr additive="base">
                                        <p:cTn id="459" dur="5000"/>
                                        <p:tgtEl>
                                          <p:spTgt spid="36"/>
                                        </p:tgtEl>
                                        <p:attrNameLst>
                                          <p:attrName>ppt_y</p:attrName>
                                        </p:attrNameLst>
                                      </p:cBhvr>
                                      <p:tavLst>
                                        <p:tav tm="0">
                                          <p:val>
                                            <p:strVal val="ppt_y"/>
                                          </p:val>
                                        </p:tav>
                                        <p:tav tm="100000">
                                          <p:val>
                                            <p:strVal val="1+ppt_h/2"/>
                                          </p:val>
                                        </p:tav>
                                      </p:tavLst>
                                    </p:anim>
                                    <p:set>
                                      <p:cBhvr>
                                        <p:cTn id="460" dur="1" fill="hold">
                                          <p:stCondLst>
                                            <p:cond delay="4999"/>
                                          </p:stCondLst>
                                        </p:cTn>
                                        <p:tgtEl>
                                          <p:spTgt spid="36"/>
                                        </p:tgtEl>
                                        <p:attrNameLst>
                                          <p:attrName>style.visibility</p:attrName>
                                        </p:attrNameLst>
                                      </p:cBhvr>
                                      <p:to>
                                        <p:strVal val="hidden"/>
                                      </p:to>
                                    </p:set>
                                  </p:childTnLst>
                                </p:cTn>
                              </p:par>
                              <p:par>
                                <p:cTn id="461" presetID="2" presetClass="exit" presetSubtype="4" fill="hold" grpId="2" nodeType="withEffect">
                                  <p:stCondLst>
                                    <p:cond delay="0"/>
                                  </p:stCondLst>
                                  <p:iterate type="lt">
                                    <p:tmPct val="0"/>
                                  </p:iterate>
                                  <p:childTnLst>
                                    <p:anim calcmode="lin" valueType="num">
                                      <p:cBhvr additive="base">
                                        <p:cTn id="462" dur="5000"/>
                                        <p:tgtEl>
                                          <p:spTgt spid="37"/>
                                        </p:tgtEl>
                                        <p:attrNameLst>
                                          <p:attrName>ppt_x</p:attrName>
                                        </p:attrNameLst>
                                      </p:cBhvr>
                                      <p:tavLst>
                                        <p:tav tm="0">
                                          <p:val>
                                            <p:strVal val="ppt_x"/>
                                          </p:val>
                                        </p:tav>
                                        <p:tav tm="100000">
                                          <p:val>
                                            <p:strVal val="ppt_x"/>
                                          </p:val>
                                        </p:tav>
                                      </p:tavLst>
                                    </p:anim>
                                    <p:anim calcmode="lin" valueType="num">
                                      <p:cBhvr additive="base">
                                        <p:cTn id="463" dur="5000"/>
                                        <p:tgtEl>
                                          <p:spTgt spid="37"/>
                                        </p:tgtEl>
                                        <p:attrNameLst>
                                          <p:attrName>ppt_y</p:attrName>
                                        </p:attrNameLst>
                                      </p:cBhvr>
                                      <p:tavLst>
                                        <p:tav tm="0">
                                          <p:val>
                                            <p:strVal val="ppt_y"/>
                                          </p:val>
                                        </p:tav>
                                        <p:tav tm="100000">
                                          <p:val>
                                            <p:strVal val="1+ppt_h/2"/>
                                          </p:val>
                                        </p:tav>
                                      </p:tavLst>
                                    </p:anim>
                                    <p:set>
                                      <p:cBhvr>
                                        <p:cTn id="464" dur="1" fill="hold">
                                          <p:stCondLst>
                                            <p:cond delay="4999"/>
                                          </p:stCondLst>
                                        </p:cTn>
                                        <p:tgtEl>
                                          <p:spTgt spid="37"/>
                                        </p:tgtEl>
                                        <p:attrNameLst>
                                          <p:attrName>style.visibility</p:attrName>
                                        </p:attrNameLst>
                                      </p:cBhvr>
                                      <p:to>
                                        <p:strVal val="hidden"/>
                                      </p:to>
                                    </p:set>
                                  </p:childTnLst>
                                </p:cTn>
                              </p:par>
                              <p:par>
                                <p:cTn id="465" presetID="2" presetClass="exit" presetSubtype="4" fill="hold" grpId="2" nodeType="withEffect">
                                  <p:stCondLst>
                                    <p:cond delay="0"/>
                                  </p:stCondLst>
                                  <p:iterate type="lt">
                                    <p:tmPct val="0"/>
                                  </p:iterate>
                                  <p:childTnLst>
                                    <p:anim calcmode="lin" valueType="num">
                                      <p:cBhvr additive="base">
                                        <p:cTn id="466" dur="5000"/>
                                        <p:tgtEl>
                                          <p:spTgt spid="38"/>
                                        </p:tgtEl>
                                        <p:attrNameLst>
                                          <p:attrName>ppt_x</p:attrName>
                                        </p:attrNameLst>
                                      </p:cBhvr>
                                      <p:tavLst>
                                        <p:tav tm="0">
                                          <p:val>
                                            <p:strVal val="ppt_x"/>
                                          </p:val>
                                        </p:tav>
                                        <p:tav tm="100000">
                                          <p:val>
                                            <p:strVal val="ppt_x"/>
                                          </p:val>
                                        </p:tav>
                                      </p:tavLst>
                                    </p:anim>
                                    <p:anim calcmode="lin" valueType="num">
                                      <p:cBhvr additive="base">
                                        <p:cTn id="467" dur="5000"/>
                                        <p:tgtEl>
                                          <p:spTgt spid="38"/>
                                        </p:tgtEl>
                                        <p:attrNameLst>
                                          <p:attrName>ppt_y</p:attrName>
                                        </p:attrNameLst>
                                      </p:cBhvr>
                                      <p:tavLst>
                                        <p:tav tm="0">
                                          <p:val>
                                            <p:strVal val="ppt_y"/>
                                          </p:val>
                                        </p:tav>
                                        <p:tav tm="100000">
                                          <p:val>
                                            <p:strVal val="1+ppt_h/2"/>
                                          </p:val>
                                        </p:tav>
                                      </p:tavLst>
                                    </p:anim>
                                    <p:set>
                                      <p:cBhvr>
                                        <p:cTn id="468" dur="1" fill="hold">
                                          <p:stCondLst>
                                            <p:cond delay="4999"/>
                                          </p:stCondLst>
                                        </p:cTn>
                                        <p:tgtEl>
                                          <p:spTgt spid="38"/>
                                        </p:tgtEl>
                                        <p:attrNameLst>
                                          <p:attrName>style.visibility</p:attrName>
                                        </p:attrNameLst>
                                      </p:cBhvr>
                                      <p:to>
                                        <p:strVal val="hidden"/>
                                      </p:to>
                                    </p:set>
                                  </p:childTnLst>
                                </p:cTn>
                              </p:par>
                              <p:par>
                                <p:cTn id="469" presetID="2" presetClass="exit" presetSubtype="4" fill="hold" grpId="2" nodeType="withEffect">
                                  <p:stCondLst>
                                    <p:cond delay="0"/>
                                  </p:stCondLst>
                                  <p:iterate type="lt">
                                    <p:tmPct val="0"/>
                                  </p:iterate>
                                  <p:childTnLst>
                                    <p:anim calcmode="lin" valueType="num">
                                      <p:cBhvr additive="base">
                                        <p:cTn id="470" dur="5000"/>
                                        <p:tgtEl>
                                          <p:spTgt spid="39"/>
                                        </p:tgtEl>
                                        <p:attrNameLst>
                                          <p:attrName>ppt_x</p:attrName>
                                        </p:attrNameLst>
                                      </p:cBhvr>
                                      <p:tavLst>
                                        <p:tav tm="0">
                                          <p:val>
                                            <p:strVal val="ppt_x"/>
                                          </p:val>
                                        </p:tav>
                                        <p:tav tm="100000">
                                          <p:val>
                                            <p:strVal val="ppt_x"/>
                                          </p:val>
                                        </p:tav>
                                      </p:tavLst>
                                    </p:anim>
                                    <p:anim calcmode="lin" valueType="num">
                                      <p:cBhvr additive="base">
                                        <p:cTn id="471" dur="5000"/>
                                        <p:tgtEl>
                                          <p:spTgt spid="39"/>
                                        </p:tgtEl>
                                        <p:attrNameLst>
                                          <p:attrName>ppt_y</p:attrName>
                                        </p:attrNameLst>
                                      </p:cBhvr>
                                      <p:tavLst>
                                        <p:tav tm="0">
                                          <p:val>
                                            <p:strVal val="ppt_y"/>
                                          </p:val>
                                        </p:tav>
                                        <p:tav tm="100000">
                                          <p:val>
                                            <p:strVal val="1+ppt_h/2"/>
                                          </p:val>
                                        </p:tav>
                                      </p:tavLst>
                                    </p:anim>
                                    <p:set>
                                      <p:cBhvr>
                                        <p:cTn id="472" dur="1" fill="hold">
                                          <p:stCondLst>
                                            <p:cond delay="4999"/>
                                          </p:stCondLst>
                                        </p:cTn>
                                        <p:tgtEl>
                                          <p:spTgt spid="39"/>
                                        </p:tgtEl>
                                        <p:attrNameLst>
                                          <p:attrName>style.visibility</p:attrName>
                                        </p:attrNameLst>
                                      </p:cBhvr>
                                      <p:to>
                                        <p:strVal val="hidden"/>
                                      </p:to>
                                    </p:set>
                                  </p:childTnLst>
                                </p:cTn>
                              </p:par>
                              <p:par>
                                <p:cTn id="473" presetID="2" presetClass="exit" presetSubtype="4" fill="hold" grpId="2" nodeType="withEffect">
                                  <p:stCondLst>
                                    <p:cond delay="0"/>
                                  </p:stCondLst>
                                  <p:iterate type="lt">
                                    <p:tmPct val="0"/>
                                  </p:iterate>
                                  <p:childTnLst>
                                    <p:anim calcmode="lin" valueType="num">
                                      <p:cBhvr additive="base">
                                        <p:cTn id="474" dur="5000"/>
                                        <p:tgtEl>
                                          <p:spTgt spid="40"/>
                                        </p:tgtEl>
                                        <p:attrNameLst>
                                          <p:attrName>ppt_x</p:attrName>
                                        </p:attrNameLst>
                                      </p:cBhvr>
                                      <p:tavLst>
                                        <p:tav tm="0">
                                          <p:val>
                                            <p:strVal val="ppt_x"/>
                                          </p:val>
                                        </p:tav>
                                        <p:tav tm="100000">
                                          <p:val>
                                            <p:strVal val="ppt_x"/>
                                          </p:val>
                                        </p:tav>
                                      </p:tavLst>
                                    </p:anim>
                                    <p:anim calcmode="lin" valueType="num">
                                      <p:cBhvr additive="base">
                                        <p:cTn id="475" dur="5000"/>
                                        <p:tgtEl>
                                          <p:spTgt spid="40"/>
                                        </p:tgtEl>
                                        <p:attrNameLst>
                                          <p:attrName>ppt_y</p:attrName>
                                        </p:attrNameLst>
                                      </p:cBhvr>
                                      <p:tavLst>
                                        <p:tav tm="0">
                                          <p:val>
                                            <p:strVal val="ppt_y"/>
                                          </p:val>
                                        </p:tav>
                                        <p:tav tm="100000">
                                          <p:val>
                                            <p:strVal val="1+ppt_h/2"/>
                                          </p:val>
                                        </p:tav>
                                      </p:tavLst>
                                    </p:anim>
                                    <p:set>
                                      <p:cBhvr>
                                        <p:cTn id="476" dur="1" fill="hold">
                                          <p:stCondLst>
                                            <p:cond delay="4999"/>
                                          </p:stCondLst>
                                        </p:cTn>
                                        <p:tgtEl>
                                          <p:spTgt spid="40"/>
                                        </p:tgtEl>
                                        <p:attrNameLst>
                                          <p:attrName>style.visibility</p:attrName>
                                        </p:attrNameLst>
                                      </p:cBhvr>
                                      <p:to>
                                        <p:strVal val="hidden"/>
                                      </p:to>
                                    </p:set>
                                  </p:childTnLst>
                                </p:cTn>
                              </p:par>
                              <p:par>
                                <p:cTn id="477" presetID="2" presetClass="exit" presetSubtype="4" fill="hold" grpId="2" nodeType="withEffect">
                                  <p:stCondLst>
                                    <p:cond delay="0"/>
                                  </p:stCondLst>
                                  <p:iterate type="lt">
                                    <p:tmPct val="0"/>
                                  </p:iterate>
                                  <p:childTnLst>
                                    <p:anim calcmode="lin" valueType="num">
                                      <p:cBhvr additive="base">
                                        <p:cTn id="478" dur="5000"/>
                                        <p:tgtEl>
                                          <p:spTgt spid="41"/>
                                        </p:tgtEl>
                                        <p:attrNameLst>
                                          <p:attrName>ppt_x</p:attrName>
                                        </p:attrNameLst>
                                      </p:cBhvr>
                                      <p:tavLst>
                                        <p:tav tm="0">
                                          <p:val>
                                            <p:strVal val="ppt_x"/>
                                          </p:val>
                                        </p:tav>
                                        <p:tav tm="100000">
                                          <p:val>
                                            <p:strVal val="ppt_x"/>
                                          </p:val>
                                        </p:tav>
                                      </p:tavLst>
                                    </p:anim>
                                    <p:anim calcmode="lin" valueType="num">
                                      <p:cBhvr additive="base">
                                        <p:cTn id="479" dur="5000"/>
                                        <p:tgtEl>
                                          <p:spTgt spid="41"/>
                                        </p:tgtEl>
                                        <p:attrNameLst>
                                          <p:attrName>ppt_y</p:attrName>
                                        </p:attrNameLst>
                                      </p:cBhvr>
                                      <p:tavLst>
                                        <p:tav tm="0">
                                          <p:val>
                                            <p:strVal val="ppt_y"/>
                                          </p:val>
                                        </p:tav>
                                        <p:tav tm="100000">
                                          <p:val>
                                            <p:strVal val="1+ppt_h/2"/>
                                          </p:val>
                                        </p:tav>
                                      </p:tavLst>
                                    </p:anim>
                                    <p:set>
                                      <p:cBhvr>
                                        <p:cTn id="480" dur="1" fill="hold">
                                          <p:stCondLst>
                                            <p:cond delay="4999"/>
                                          </p:stCondLst>
                                        </p:cTn>
                                        <p:tgtEl>
                                          <p:spTgt spid="41"/>
                                        </p:tgtEl>
                                        <p:attrNameLst>
                                          <p:attrName>style.visibility</p:attrName>
                                        </p:attrNameLst>
                                      </p:cBhvr>
                                      <p:to>
                                        <p:strVal val="hidden"/>
                                      </p:to>
                                    </p:set>
                                  </p:childTnLst>
                                </p:cTn>
                              </p:par>
                              <p:par>
                                <p:cTn id="481" presetID="2" presetClass="exit" presetSubtype="4" fill="hold" grpId="2" nodeType="withEffect">
                                  <p:stCondLst>
                                    <p:cond delay="0"/>
                                  </p:stCondLst>
                                  <p:iterate type="lt">
                                    <p:tmPct val="0"/>
                                  </p:iterate>
                                  <p:childTnLst>
                                    <p:anim calcmode="lin" valueType="num">
                                      <p:cBhvr additive="base">
                                        <p:cTn id="482" dur="5000"/>
                                        <p:tgtEl>
                                          <p:spTgt spid="42"/>
                                        </p:tgtEl>
                                        <p:attrNameLst>
                                          <p:attrName>ppt_x</p:attrName>
                                        </p:attrNameLst>
                                      </p:cBhvr>
                                      <p:tavLst>
                                        <p:tav tm="0">
                                          <p:val>
                                            <p:strVal val="ppt_x"/>
                                          </p:val>
                                        </p:tav>
                                        <p:tav tm="100000">
                                          <p:val>
                                            <p:strVal val="ppt_x"/>
                                          </p:val>
                                        </p:tav>
                                      </p:tavLst>
                                    </p:anim>
                                    <p:anim calcmode="lin" valueType="num">
                                      <p:cBhvr additive="base">
                                        <p:cTn id="483" dur="5000"/>
                                        <p:tgtEl>
                                          <p:spTgt spid="42"/>
                                        </p:tgtEl>
                                        <p:attrNameLst>
                                          <p:attrName>ppt_y</p:attrName>
                                        </p:attrNameLst>
                                      </p:cBhvr>
                                      <p:tavLst>
                                        <p:tav tm="0">
                                          <p:val>
                                            <p:strVal val="ppt_y"/>
                                          </p:val>
                                        </p:tav>
                                        <p:tav tm="100000">
                                          <p:val>
                                            <p:strVal val="1+ppt_h/2"/>
                                          </p:val>
                                        </p:tav>
                                      </p:tavLst>
                                    </p:anim>
                                    <p:set>
                                      <p:cBhvr>
                                        <p:cTn id="484" dur="1" fill="hold">
                                          <p:stCondLst>
                                            <p:cond delay="4999"/>
                                          </p:stCondLst>
                                        </p:cTn>
                                        <p:tgtEl>
                                          <p:spTgt spid="42"/>
                                        </p:tgtEl>
                                        <p:attrNameLst>
                                          <p:attrName>style.visibility</p:attrName>
                                        </p:attrNameLst>
                                      </p:cBhvr>
                                      <p:to>
                                        <p:strVal val="hidden"/>
                                      </p:to>
                                    </p:set>
                                  </p:childTnLst>
                                </p:cTn>
                              </p:par>
                              <p:par>
                                <p:cTn id="485" presetID="2" presetClass="exit" presetSubtype="4" fill="hold" grpId="2" nodeType="withEffect">
                                  <p:stCondLst>
                                    <p:cond delay="0"/>
                                  </p:stCondLst>
                                  <p:iterate type="lt">
                                    <p:tmPct val="0"/>
                                  </p:iterate>
                                  <p:childTnLst>
                                    <p:anim calcmode="lin" valueType="num">
                                      <p:cBhvr additive="base">
                                        <p:cTn id="486" dur="5000"/>
                                        <p:tgtEl>
                                          <p:spTgt spid="43"/>
                                        </p:tgtEl>
                                        <p:attrNameLst>
                                          <p:attrName>ppt_x</p:attrName>
                                        </p:attrNameLst>
                                      </p:cBhvr>
                                      <p:tavLst>
                                        <p:tav tm="0">
                                          <p:val>
                                            <p:strVal val="ppt_x"/>
                                          </p:val>
                                        </p:tav>
                                        <p:tav tm="100000">
                                          <p:val>
                                            <p:strVal val="ppt_x"/>
                                          </p:val>
                                        </p:tav>
                                      </p:tavLst>
                                    </p:anim>
                                    <p:anim calcmode="lin" valueType="num">
                                      <p:cBhvr additive="base">
                                        <p:cTn id="487" dur="5000"/>
                                        <p:tgtEl>
                                          <p:spTgt spid="43"/>
                                        </p:tgtEl>
                                        <p:attrNameLst>
                                          <p:attrName>ppt_y</p:attrName>
                                        </p:attrNameLst>
                                      </p:cBhvr>
                                      <p:tavLst>
                                        <p:tav tm="0">
                                          <p:val>
                                            <p:strVal val="ppt_y"/>
                                          </p:val>
                                        </p:tav>
                                        <p:tav tm="100000">
                                          <p:val>
                                            <p:strVal val="1+ppt_h/2"/>
                                          </p:val>
                                        </p:tav>
                                      </p:tavLst>
                                    </p:anim>
                                    <p:set>
                                      <p:cBhvr>
                                        <p:cTn id="488" dur="1" fill="hold">
                                          <p:stCondLst>
                                            <p:cond delay="4999"/>
                                          </p:stCondLst>
                                        </p:cTn>
                                        <p:tgtEl>
                                          <p:spTgt spid="43"/>
                                        </p:tgtEl>
                                        <p:attrNameLst>
                                          <p:attrName>style.visibility</p:attrName>
                                        </p:attrNameLst>
                                      </p:cBhvr>
                                      <p:to>
                                        <p:strVal val="hidden"/>
                                      </p:to>
                                    </p:set>
                                  </p:childTnLst>
                                </p:cTn>
                              </p:par>
                              <p:par>
                                <p:cTn id="489" presetID="2" presetClass="exit" presetSubtype="4" fill="hold" grpId="2" nodeType="withEffect">
                                  <p:stCondLst>
                                    <p:cond delay="0"/>
                                  </p:stCondLst>
                                  <p:iterate type="lt">
                                    <p:tmPct val="0"/>
                                  </p:iterate>
                                  <p:childTnLst>
                                    <p:anim calcmode="lin" valueType="num">
                                      <p:cBhvr additive="base">
                                        <p:cTn id="490" dur="5000"/>
                                        <p:tgtEl>
                                          <p:spTgt spid="44"/>
                                        </p:tgtEl>
                                        <p:attrNameLst>
                                          <p:attrName>ppt_x</p:attrName>
                                        </p:attrNameLst>
                                      </p:cBhvr>
                                      <p:tavLst>
                                        <p:tav tm="0">
                                          <p:val>
                                            <p:strVal val="ppt_x"/>
                                          </p:val>
                                        </p:tav>
                                        <p:tav tm="100000">
                                          <p:val>
                                            <p:strVal val="ppt_x"/>
                                          </p:val>
                                        </p:tav>
                                      </p:tavLst>
                                    </p:anim>
                                    <p:anim calcmode="lin" valueType="num">
                                      <p:cBhvr additive="base">
                                        <p:cTn id="491" dur="5000"/>
                                        <p:tgtEl>
                                          <p:spTgt spid="44"/>
                                        </p:tgtEl>
                                        <p:attrNameLst>
                                          <p:attrName>ppt_y</p:attrName>
                                        </p:attrNameLst>
                                      </p:cBhvr>
                                      <p:tavLst>
                                        <p:tav tm="0">
                                          <p:val>
                                            <p:strVal val="ppt_y"/>
                                          </p:val>
                                        </p:tav>
                                        <p:tav tm="100000">
                                          <p:val>
                                            <p:strVal val="1+ppt_h/2"/>
                                          </p:val>
                                        </p:tav>
                                      </p:tavLst>
                                    </p:anim>
                                    <p:set>
                                      <p:cBhvr>
                                        <p:cTn id="492" dur="1" fill="hold">
                                          <p:stCondLst>
                                            <p:cond delay="4999"/>
                                          </p:stCondLst>
                                        </p:cTn>
                                        <p:tgtEl>
                                          <p:spTgt spid="44"/>
                                        </p:tgtEl>
                                        <p:attrNameLst>
                                          <p:attrName>style.visibility</p:attrName>
                                        </p:attrNameLst>
                                      </p:cBhvr>
                                      <p:to>
                                        <p:strVal val="hidden"/>
                                      </p:to>
                                    </p:set>
                                  </p:childTnLst>
                                </p:cTn>
                              </p:par>
                              <p:par>
                                <p:cTn id="493" presetID="2" presetClass="exit" presetSubtype="4" fill="hold" grpId="2" nodeType="withEffect">
                                  <p:stCondLst>
                                    <p:cond delay="0"/>
                                  </p:stCondLst>
                                  <p:iterate type="lt">
                                    <p:tmPct val="0"/>
                                  </p:iterate>
                                  <p:childTnLst>
                                    <p:anim calcmode="lin" valueType="num">
                                      <p:cBhvr additive="base">
                                        <p:cTn id="494" dur="5000"/>
                                        <p:tgtEl>
                                          <p:spTgt spid="45"/>
                                        </p:tgtEl>
                                        <p:attrNameLst>
                                          <p:attrName>ppt_x</p:attrName>
                                        </p:attrNameLst>
                                      </p:cBhvr>
                                      <p:tavLst>
                                        <p:tav tm="0">
                                          <p:val>
                                            <p:strVal val="ppt_x"/>
                                          </p:val>
                                        </p:tav>
                                        <p:tav tm="100000">
                                          <p:val>
                                            <p:strVal val="ppt_x"/>
                                          </p:val>
                                        </p:tav>
                                      </p:tavLst>
                                    </p:anim>
                                    <p:anim calcmode="lin" valueType="num">
                                      <p:cBhvr additive="base">
                                        <p:cTn id="495" dur="5000"/>
                                        <p:tgtEl>
                                          <p:spTgt spid="45"/>
                                        </p:tgtEl>
                                        <p:attrNameLst>
                                          <p:attrName>ppt_y</p:attrName>
                                        </p:attrNameLst>
                                      </p:cBhvr>
                                      <p:tavLst>
                                        <p:tav tm="0">
                                          <p:val>
                                            <p:strVal val="ppt_y"/>
                                          </p:val>
                                        </p:tav>
                                        <p:tav tm="100000">
                                          <p:val>
                                            <p:strVal val="1+ppt_h/2"/>
                                          </p:val>
                                        </p:tav>
                                      </p:tavLst>
                                    </p:anim>
                                    <p:set>
                                      <p:cBhvr>
                                        <p:cTn id="496" dur="1" fill="hold">
                                          <p:stCondLst>
                                            <p:cond delay="4999"/>
                                          </p:stCondLst>
                                        </p:cTn>
                                        <p:tgtEl>
                                          <p:spTgt spid="45"/>
                                        </p:tgtEl>
                                        <p:attrNameLst>
                                          <p:attrName>style.visibility</p:attrName>
                                        </p:attrNameLst>
                                      </p:cBhvr>
                                      <p:to>
                                        <p:strVal val="hidden"/>
                                      </p:to>
                                    </p:set>
                                  </p:childTnLst>
                                </p:cTn>
                              </p:par>
                              <p:par>
                                <p:cTn id="497" presetID="2" presetClass="exit" presetSubtype="4" fill="hold" grpId="2" nodeType="withEffect">
                                  <p:stCondLst>
                                    <p:cond delay="0"/>
                                  </p:stCondLst>
                                  <p:iterate type="lt">
                                    <p:tmPct val="0"/>
                                  </p:iterate>
                                  <p:childTnLst>
                                    <p:anim calcmode="lin" valueType="num">
                                      <p:cBhvr additive="base">
                                        <p:cTn id="498" dur="5000"/>
                                        <p:tgtEl>
                                          <p:spTgt spid="46"/>
                                        </p:tgtEl>
                                        <p:attrNameLst>
                                          <p:attrName>ppt_x</p:attrName>
                                        </p:attrNameLst>
                                      </p:cBhvr>
                                      <p:tavLst>
                                        <p:tav tm="0">
                                          <p:val>
                                            <p:strVal val="ppt_x"/>
                                          </p:val>
                                        </p:tav>
                                        <p:tav tm="100000">
                                          <p:val>
                                            <p:strVal val="ppt_x"/>
                                          </p:val>
                                        </p:tav>
                                      </p:tavLst>
                                    </p:anim>
                                    <p:anim calcmode="lin" valueType="num">
                                      <p:cBhvr additive="base">
                                        <p:cTn id="499" dur="5000"/>
                                        <p:tgtEl>
                                          <p:spTgt spid="46"/>
                                        </p:tgtEl>
                                        <p:attrNameLst>
                                          <p:attrName>ppt_y</p:attrName>
                                        </p:attrNameLst>
                                      </p:cBhvr>
                                      <p:tavLst>
                                        <p:tav tm="0">
                                          <p:val>
                                            <p:strVal val="ppt_y"/>
                                          </p:val>
                                        </p:tav>
                                        <p:tav tm="100000">
                                          <p:val>
                                            <p:strVal val="1+ppt_h/2"/>
                                          </p:val>
                                        </p:tav>
                                      </p:tavLst>
                                    </p:anim>
                                    <p:set>
                                      <p:cBhvr>
                                        <p:cTn id="500" dur="1" fill="hold">
                                          <p:stCondLst>
                                            <p:cond delay="4999"/>
                                          </p:stCondLst>
                                        </p:cTn>
                                        <p:tgtEl>
                                          <p:spTgt spid="46"/>
                                        </p:tgtEl>
                                        <p:attrNameLst>
                                          <p:attrName>style.visibility</p:attrName>
                                        </p:attrNameLst>
                                      </p:cBhvr>
                                      <p:to>
                                        <p:strVal val="hidden"/>
                                      </p:to>
                                    </p:set>
                                  </p:childTnLst>
                                </p:cTn>
                              </p:par>
                              <p:par>
                                <p:cTn id="501" presetID="2" presetClass="exit" presetSubtype="4" fill="hold" grpId="2" nodeType="withEffect">
                                  <p:stCondLst>
                                    <p:cond delay="0"/>
                                  </p:stCondLst>
                                  <p:iterate type="lt">
                                    <p:tmPct val="0"/>
                                  </p:iterate>
                                  <p:childTnLst>
                                    <p:anim calcmode="lin" valueType="num">
                                      <p:cBhvr additive="base">
                                        <p:cTn id="502" dur="5000"/>
                                        <p:tgtEl>
                                          <p:spTgt spid="47"/>
                                        </p:tgtEl>
                                        <p:attrNameLst>
                                          <p:attrName>ppt_x</p:attrName>
                                        </p:attrNameLst>
                                      </p:cBhvr>
                                      <p:tavLst>
                                        <p:tav tm="0">
                                          <p:val>
                                            <p:strVal val="ppt_x"/>
                                          </p:val>
                                        </p:tav>
                                        <p:tav tm="100000">
                                          <p:val>
                                            <p:strVal val="ppt_x"/>
                                          </p:val>
                                        </p:tav>
                                      </p:tavLst>
                                    </p:anim>
                                    <p:anim calcmode="lin" valueType="num">
                                      <p:cBhvr additive="base">
                                        <p:cTn id="503" dur="5000"/>
                                        <p:tgtEl>
                                          <p:spTgt spid="47"/>
                                        </p:tgtEl>
                                        <p:attrNameLst>
                                          <p:attrName>ppt_y</p:attrName>
                                        </p:attrNameLst>
                                      </p:cBhvr>
                                      <p:tavLst>
                                        <p:tav tm="0">
                                          <p:val>
                                            <p:strVal val="ppt_y"/>
                                          </p:val>
                                        </p:tav>
                                        <p:tav tm="100000">
                                          <p:val>
                                            <p:strVal val="1+ppt_h/2"/>
                                          </p:val>
                                        </p:tav>
                                      </p:tavLst>
                                    </p:anim>
                                    <p:set>
                                      <p:cBhvr>
                                        <p:cTn id="504" dur="1" fill="hold">
                                          <p:stCondLst>
                                            <p:cond delay="4999"/>
                                          </p:stCondLst>
                                        </p:cTn>
                                        <p:tgtEl>
                                          <p:spTgt spid="47"/>
                                        </p:tgtEl>
                                        <p:attrNameLst>
                                          <p:attrName>style.visibility</p:attrName>
                                        </p:attrNameLst>
                                      </p:cBhvr>
                                      <p:to>
                                        <p:strVal val="hidden"/>
                                      </p:to>
                                    </p:set>
                                  </p:childTnLst>
                                </p:cTn>
                              </p:par>
                              <p:par>
                                <p:cTn id="505" presetID="2" presetClass="exit" presetSubtype="4" fill="hold" grpId="2" nodeType="withEffect">
                                  <p:stCondLst>
                                    <p:cond delay="0"/>
                                  </p:stCondLst>
                                  <p:iterate type="lt">
                                    <p:tmPct val="0"/>
                                  </p:iterate>
                                  <p:childTnLst>
                                    <p:anim calcmode="lin" valueType="num">
                                      <p:cBhvr additive="base">
                                        <p:cTn id="506" dur="5000"/>
                                        <p:tgtEl>
                                          <p:spTgt spid="48"/>
                                        </p:tgtEl>
                                        <p:attrNameLst>
                                          <p:attrName>ppt_x</p:attrName>
                                        </p:attrNameLst>
                                      </p:cBhvr>
                                      <p:tavLst>
                                        <p:tav tm="0">
                                          <p:val>
                                            <p:strVal val="ppt_x"/>
                                          </p:val>
                                        </p:tav>
                                        <p:tav tm="100000">
                                          <p:val>
                                            <p:strVal val="ppt_x"/>
                                          </p:val>
                                        </p:tav>
                                      </p:tavLst>
                                    </p:anim>
                                    <p:anim calcmode="lin" valueType="num">
                                      <p:cBhvr additive="base">
                                        <p:cTn id="507" dur="5000"/>
                                        <p:tgtEl>
                                          <p:spTgt spid="48"/>
                                        </p:tgtEl>
                                        <p:attrNameLst>
                                          <p:attrName>ppt_y</p:attrName>
                                        </p:attrNameLst>
                                      </p:cBhvr>
                                      <p:tavLst>
                                        <p:tav tm="0">
                                          <p:val>
                                            <p:strVal val="ppt_y"/>
                                          </p:val>
                                        </p:tav>
                                        <p:tav tm="100000">
                                          <p:val>
                                            <p:strVal val="1+ppt_h/2"/>
                                          </p:val>
                                        </p:tav>
                                      </p:tavLst>
                                    </p:anim>
                                    <p:set>
                                      <p:cBhvr>
                                        <p:cTn id="508" dur="1" fill="hold">
                                          <p:stCondLst>
                                            <p:cond delay="4999"/>
                                          </p:stCondLst>
                                        </p:cTn>
                                        <p:tgtEl>
                                          <p:spTgt spid="48"/>
                                        </p:tgtEl>
                                        <p:attrNameLst>
                                          <p:attrName>style.visibility</p:attrName>
                                        </p:attrNameLst>
                                      </p:cBhvr>
                                      <p:to>
                                        <p:strVal val="hidden"/>
                                      </p:to>
                                    </p:set>
                                  </p:childTnLst>
                                </p:cTn>
                              </p:par>
                              <p:par>
                                <p:cTn id="509" presetID="2" presetClass="exit" presetSubtype="4" fill="hold" grpId="2" nodeType="withEffect">
                                  <p:stCondLst>
                                    <p:cond delay="0"/>
                                  </p:stCondLst>
                                  <p:iterate type="lt">
                                    <p:tmPct val="0"/>
                                  </p:iterate>
                                  <p:childTnLst>
                                    <p:anim calcmode="lin" valueType="num">
                                      <p:cBhvr additive="base">
                                        <p:cTn id="510" dur="5000"/>
                                        <p:tgtEl>
                                          <p:spTgt spid="49"/>
                                        </p:tgtEl>
                                        <p:attrNameLst>
                                          <p:attrName>ppt_x</p:attrName>
                                        </p:attrNameLst>
                                      </p:cBhvr>
                                      <p:tavLst>
                                        <p:tav tm="0">
                                          <p:val>
                                            <p:strVal val="ppt_x"/>
                                          </p:val>
                                        </p:tav>
                                        <p:tav tm="100000">
                                          <p:val>
                                            <p:strVal val="ppt_x"/>
                                          </p:val>
                                        </p:tav>
                                      </p:tavLst>
                                    </p:anim>
                                    <p:anim calcmode="lin" valueType="num">
                                      <p:cBhvr additive="base">
                                        <p:cTn id="511" dur="5000"/>
                                        <p:tgtEl>
                                          <p:spTgt spid="49"/>
                                        </p:tgtEl>
                                        <p:attrNameLst>
                                          <p:attrName>ppt_y</p:attrName>
                                        </p:attrNameLst>
                                      </p:cBhvr>
                                      <p:tavLst>
                                        <p:tav tm="0">
                                          <p:val>
                                            <p:strVal val="ppt_y"/>
                                          </p:val>
                                        </p:tav>
                                        <p:tav tm="100000">
                                          <p:val>
                                            <p:strVal val="1+ppt_h/2"/>
                                          </p:val>
                                        </p:tav>
                                      </p:tavLst>
                                    </p:anim>
                                    <p:set>
                                      <p:cBhvr>
                                        <p:cTn id="512" dur="1" fill="hold">
                                          <p:stCondLst>
                                            <p:cond delay="4999"/>
                                          </p:stCondLst>
                                        </p:cTn>
                                        <p:tgtEl>
                                          <p:spTgt spid="49"/>
                                        </p:tgtEl>
                                        <p:attrNameLst>
                                          <p:attrName>style.visibility</p:attrName>
                                        </p:attrNameLst>
                                      </p:cBhvr>
                                      <p:to>
                                        <p:strVal val="hidden"/>
                                      </p:to>
                                    </p:set>
                                  </p:childTnLst>
                                </p:cTn>
                              </p:par>
                              <p:par>
                                <p:cTn id="513" presetID="2" presetClass="exit" presetSubtype="4" fill="hold" grpId="2" nodeType="withEffect">
                                  <p:stCondLst>
                                    <p:cond delay="0"/>
                                  </p:stCondLst>
                                  <p:iterate type="lt">
                                    <p:tmPct val="0"/>
                                  </p:iterate>
                                  <p:childTnLst>
                                    <p:anim calcmode="lin" valueType="num">
                                      <p:cBhvr additive="base">
                                        <p:cTn id="514" dur="5000"/>
                                        <p:tgtEl>
                                          <p:spTgt spid="50"/>
                                        </p:tgtEl>
                                        <p:attrNameLst>
                                          <p:attrName>ppt_x</p:attrName>
                                        </p:attrNameLst>
                                      </p:cBhvr>
                                      <p:tavLst>
                                        <p:tav tm="0">
                                          <p:val>
                                            <p:strVal val="ppt_x"/>
                                          </p:val>
                                        </p:tav>
                                        <p:tav tm="100000">
                                          <p:val>
                                            <p:strVal val="ppt_x"/>
                                          </p:val>
                                        </p:tav>
                                      </p:tavLst>
                                    </p:anim>
                                    <p:anim calcmode="lin" valueType="num">
                                      <p:cBhvr additive="base">
                                        <p:cTn id="515" dur="5000"/>
                                        <p:tgtEl>
                                          <p:spTgt spid="50"/>
                                        </p:tgtEl>
                                        <p:attrNameLst>
                                          <p:attrName>ppt_y</p:attrName>
                                        </p:attrNameLst>
                                      </p:cBhvr>
                                      <p:tavLst>
                                        <p:tav tm="0">
                                          <p:val>
                                            <p:strVal val="ppt_y"/>
                                          </p:val>
                                        </p:tav>
                                        <p:tav tm="100000">
                                          <p:val>
                                            <p:strVal val="1+ppt_h/2"/>
                                          </p:val>
                                        </p:tav>
                                      </p:tavLst>
                                    </p:anim>
                                    <p:set>
                                      <p:cBhvr>
                                        <p:cTn id="516" dur="1" fill="hold">
                                          <p:stCondLst>
                                            <p:cond delay="4999"/>
                                          </p:stCondLst>
                                        </p:cTn>
                                        <p:tgtEl>
                                          <p:spTgt spid="50"/>
                                        </p:tgtEl>
                                        <p:attrNameLst>
                                          <p:attrName>style.visibility</p:attrName>
                                        </p:attrNameLst>
                                      </p:cBhvr>
                                      <p:to>
                                        <p:strVal val="hidden"/>
                                      </p:to>
                                    </p:set>
                                  </p:childTnLst>
                                </p:cTn>
                              </p:par>
                              <p:par>
                                <p:cTn id="517" presetID="2" presetClass="exit" presetSubtype="4" fill="hold" grpId="2" nodeType="withEffect">
                                  <p:stCondLst>
                                    <p:cond delay="0"/>
                                  </p:stCondLst>
                                  <p:iterate type="lt">
                                    <p:tmPct val="0"/>
                                  </p:iterate>
                                  <p:childTnLst>
                                    <p:anim calcmode="lin" valueType="num">
                                      <p:cBhvr additive="base">
                                        <p:cTn id="518" dur="5000"/>
                                        <p:tgtEl>
                                          <p:spTgt spid="51"/>
                                        </p:tgtEl>
                                        <p:attrNameLst>
                                          <p:attrName>ppt_x</p:attrName>
                                        </p:attrNameLst>
                                      </p:cBhvr>
                                      <p:tavLst>
                                        <p:tav tm="0">
                                          <p:val>
                                            <p:strVal val="ppt_x"/>
                                          </p:val>
                                        </p:tav>
                                        <p:tav tm="100000">
                                          <p:val>
                                            <p:strVal val="ppt_x"/>
                                          </p:val>
                                        </p:tav>
                                      </p:tavLst>
                                    </p:anim>
                                    <p:anim calcmode="lin" valueType="num">
                                      <p:cBhvr additive="base">
                                        <p:cTn id="519" dur="5000"/>
                                        <p:tgtEl>
                                          <p:spTgt spid="51"/>
                                        </p:tgtEl>
                                        <p:attrNameLst>
                                          <p:attrName>ppt_y</p:attrName>
                                        </p:attrNameLst>
                                      </p:cBhvr>
                                      <p:tavLst>
                                        <p:tav tm="0">
                                          <p:val>
                                            <p:strVal val="ppt_y"/>
                                          </p:val>
                                        </p:tav>
                                        <p:tav tm="100000">
                                          <p:val>
                                            <p:strVal val="1+ppt_h/2"/>
                                          </p:val>
                                        </p:tav>
                                      </p:tavLst>
                                    </p:anim>
                                    <p:set>
                                      <p:cBhvr>
                                        <p:cTn id="520" dur="1" fill="hold">
                                          <p:stCondLst>
                                            <p:cond delay="4999"/>
                                          </p:stCondLst>
                                        </p:cTn>
                                        <p:tgtEl>
                                          <p:spTgt spid="51"/>
                                        </p:tgtEl>
                                        <p:attrNameLst>
                                          <p:attrName>style.visibility</p:attrName>
                                        </p:attrNameLst>
                                      </p:cBhvr>
                                      <p:to>
                                        <p:strVal val="hidden"/>
                                      </p:to>
                                    </p:set>
                                  </p:childTnLst>
                                </p:cTn>
                              </p:par>
                              <p:par>
                                <p:cTn id="521" presetID="2" presetClass="exit" presetSubtype="4" fill="hold" grpId="2" nodeType="withEffect">
                                  <p:stCondLst>
                                    <p:cond delay="0"/>
                                  </p:stCondLst>
                                  <p:iterate type="lt">
                                    <p:tmPct val="0"/>
                                  </p:iterate>
                                  <p:childTnLst>
                                    <p:anim calcmode="lin" valueType="num">
                                      <p:cBhvr additive="base">
                                        <p:cTn id="522" dur="5000"/>
                                        <p:tgtEl>
                                          <p:spTgt spid="52"/>
                                        </p:tgtEl>
                                        <p:attrNameLst>
                                          <p:attrName>ppt_x</p:attrName>
                                        </p:attrNameLst>
                                      </p:cBhvr>
                                      <p:tavLst>
                                        <p:tav tm="0">
                                          <p:val>
                                            <p:strVal val="ppt_x"/>
                                          </p:val>
                                        </p:tav>
                                        <p:tav tm="100000">
                                          <p:val>
                                            <p:strVal val="ppt_x"/>
                                          </p:val>
                                        </p:tav>
                                      </p:tavLst>
                                    </p:anim>
                                    <p:anim calcmode="lin" valueType="num">
                                      <p:cBhvr additive="base">
                                        <p:cTn id="523" dur="5000"/>
                                        <p:tgtEl>
                                          <p:spTgt spid="52"/>
                                        </p:tgtEl>
                                        <p:attrNameLst>
                                          <p:attrName>ppt_y</p:attrName>
                                        </p:attrNameLst>
                                      </p:cBhvr>
                                      <p:tavLst>
                                        <p:tav tm="0">
                                          <p:val>
                                            <p:strVal val="ppt_y"/>
                                          </p:val>
                                        </p:tav>
                                        <p:tav tm="100000">
                                          <p:val>
                                            <p:strVal val="1+ppt_h/2"/>
                                          </p:val>
                                        </p:tav>
                                      </p:tavLst>
                                    </p:anim>
                                    <p:set>
                                      <p:cBhvr>
                                        <p:cTn id="524" dur="1" fill="hold">
                                          <p:stCondLst>
                                            <p:cond delay="4999"/>
                                          </p:stCondLst>
                                        </p:cTn>
                                        <p:tgtEl>
                                          <p:spTgt spid="52"/>
                                        </p:tgtEl>
                                        <p:attrNameLst>
                                          <p:attrName>style.visibility</p:attrName>
                                        </p:attrNameLst>
                                      </p:cBhvr>
                                      <p:to>
                                        <p:strVal val="hidden"/>
                                      </p:to>
                                    </p:set>
                                  </p:childTnLst>
                                </p:cTn>
                              </p:par>
                              <p:par>
                                <p:cTn id="525" presetID="2" presetClass="exit" presetSubtype="4" fill="hold" grpId="2" nodeType="withEffect">
                                  <p:stCondLst>
                                    <p:cond delay="0"/>
                                  </p:stCondLst>
                                  <p:iterate type="lt">
                                    <p:tmPct val="0"/>
                                  </p:iterate>
                                  <p:childTnLst>
                                    <p:anim calcmode="lin" valueType="num">
                                      <p:cBhvr additive="base">
                                        <p:cTn id="526" dur="5000"/>
                                        <p:tgtEl>
                                          <p:spTgt spid="53"/>
                                        </p:tgtEl>
                                        <p:attrNameLst>
                                          <p:attrName>ppt_x</p:attrName>
                                        </p:attrNameLst>
                                      </p:cBhvr>
                                      <p:tavLst>
                                        <p:tav tm="0">
                                          <p:val>
                                            <p:strVal val="ppt_x"/>
                                          </p:val>
                                        </p:tav>
                                        <p:tav tm="100000">
                                          <p:val>
                                            <p:strVal val="ppt_x"/>
                                          </p:val>
                                        </p:tav>
                                      </p:tavLst>
                                    </p:anim>
                                    <p:anim calcmode="lin" valueType="num">
                                      <p:cBhvr additive="base">
                                        <p:cTn id="527" dur="5000"/>
                                        <p:tgtEl>
                                          <p:spTgt spid="53"/>
                                        </p:tgtEl>
                                        <p:attrNameLst>
                                          <p:attrName>ppt_y</p:attrName>
                                        </p:attrNameLst>
                                      </p:cBhvr>
                                      <p:tavLst>
                                        <p:tav tm="0">
                                          <p:val>
                                            <p:strVal val="ppt_y"/>
                                          </p:val>
                                        </p:tav>
                                        <p:tav tm="100000">
                                          <p:val>
                                            <p:strVal val="1+ppt_h/2"/>
                                          </p:val>
                                        </p:tav>
                                      </p:tavLst>
                                    </p:anim>
                                    <p:set>
                                      <p:cBhvr>
                                        <p:cTn id="528" dur="1" fill="hold">
                                          <p:stCondLst>
                                            <p:cond delay="4999"/>
                                          </p:stCondLst>
                                        </p:cTn>
                                        <p:tgtEl>
                                          <p:spTgt spid="53"/>
                                        </p:tgtEl>
                                        <p:attrNameLst>
                                          <p:attrName>style.visibility</p:attrName>
                                        </p:attrNameLst>
                                      </p:cBhvr>
                                      <p:to>
                                        <p:strVal val="hidden"/>
                                      </p:to>
                                    </p:set>
                                  </p:childTnLst>
                                </p:cTn>
                              </p:par>
                              <p:par>
                                <p:cTn id="529" presetID="2" presetClass="exit" presetSubtype="4" fill="hold" grpId="2" nodeType="withEffect">
                                  <p:stCondLst>
                                    <p:cond delay="0"/>
                                  </p:stCondLst>
                                  <p:iterate type="lt">
                                    <p:tmPct val="0"/>
                                  </p:iterate>
                                  <p:childTnLst>
                                    <p:anim calcmode="lin" valueType="num">
                                      <p:cBhvr additive="base">
                                        <p:cTn id="530" dur="5000"/>
                                        <p:tgtEl>
                                          <p:spTgt spid="54"/>
                                        </p:tgtEl>
                                        <p:attrNameLst>
                                          <p:attrName>ppt_x</p:attrName>
                                        </p:attrNameLst>
                                      </p:cBhvr>
                                      <p:tavLst>
                                        <p:tav tm="0">
                                          <p:val>
                                            <p:strVal val="ppt_x"/>
                                          </p:val>
                                        </p:tav>
                                        <p:tav tm="100000">
                                          <p:val>
                                            <p:strVal val="ppt_x"/>
                                          </p:val>
                                        </p:tav>
                                      </p:tavLst>
                                    </p:anim>
                                    <p:anim calcmode="lin" valueType="num">
                                      <p:cBhvr additive="base">
                                        <p:cTn id="531" dur="5000"/>
                                        <p:tgtEl>
                                          <p:spTgt spid="54"/>
                                        </p:tgtEl>
                                        <p:attrNameLst>
                                          <p:attrName>ppt_y</p:attrName>
                                        </p:attrNameLst>
                                      </p:cBhvr>
                                      <p:tavLst>
                                        <p:tav tm="0">
                                          <p:val>
                                            <p:strVal val="ppt_y"/>
                                          </p:val>
                                        </p:tav>
                                        <p:tav tm="100000">
                                          <p:val>
                                            <p:strVal val="1+ppt_h/2"/>
                                          </p:val>
                                        </p:tav>
                                      </p:tavLst>
                                    </p:anim>
                                    <p:set>
                                      <p:cBhvr>
                                        <p:cTn id="532" dur="1" fill="hold">
                                          <p:stCondLst>
                                            <p:cond delay="4999"/>
                                          </p:stCondLst>
                                        </p:cTn>
                                        <p:tgtEl>
                                          <p:spTgt spid="54"/>
                                        </p:tgtEl>
                                        <p:attrNameLst>
                                          <p:attrName>style.visibility</p:attrName>
                                        </p:attrNameLst>
                                      </p:cBhvr>
                                      <p:to>
                                        <p:strVal val="hidden"/>
                                      </p:to>
                                    </p:set>
                                  </p:childTnLst>
                                </p:cTn>
                              </p:par>
                              <p:par>
                                <p:cTn id="533" presetID="2" presetClass="exit" presetSubtype="4" fill="hold" grpId="2" nodeType="withEffect">
                                  <p:stCondLst>
                                    <p:cond delay="0"/>
                                  </p:stCondLst>
                                  <p:iterate type="lt">
                                    <p:tmPct val="0"/>
                                  </p:iterate>
                                  <p:childTnLst>
                                    <p:anim calcmode="lin" valueType="num">
                                      <p:cBhvr additive="base">
                                        <p:cTn id="534" dur="5000"/>
                                        <p:tgtEl>
                                          <p:spTgt spid="55"/>
                                        </p:tgtEl>
                                        <p:attrNameLst>
                                          <p:attrName>ppt_x</p:attrName>
                                        </p:attrNameLst>
                                      </p:cBhvr>
                                      <p:tavLst>
                                        <p:tav tm="0">
                                          <p:val>
                                            <p:strVal val="ppt_x"/>
                                          </p:val>
                                        </p:tav>
                                        <p:tav tm="100000">
                                          <p:val>
                                            <p:strVal val="ppt_x"/>
                                          </p:val>
                                        </p:tav>
                                      </p:tavLst>
                                    </p:anim>
                                    <p:anim calcmode="lin" valueType="num">
                                      <p:cBhvr additive="base">
                                        <p:cTn id="535" dur="5000"/>
                                        <p:tgtEl>
                                          <p:spTgt spid="55"/>
                                        </p:tgtEl>
                                        <p:attrNameLst>
                                          <p:attrName>ppt_y</p:attrName>
                                        </p:attrNameLst>
                                      </p:cBhvr>
                                      <p:tavLst>
                                        <p:tav tm="0">
                                          <p:val>
                                            <p:strVal val="ppt_y"/>
                                          </p:val>
                                        </p:tav>
                                        <p:tav tm="100000">
                                          <p:val>
                                            <p:strVal val="1+ppt_h/2"/>
                                          </p:val>
                                        </p:tav>
                                      </p:tavLst>
                                    </p:anim>
                                    <p:set>
                                      <p:cBhvr>
                                        <p:cTn id="536" dur="1" fill="hold">
                                          <p:stCondLst>
                                            <p:cond delay="4999"/>
                                          </p:stCondLst>
                                        </p:cTn>
                                        <p:tgtEl>
                                          <p:spTgt spid="55"/>
                                        </p:tgtEl>
                                        <p:attrNameLst>
                                          <p:attrName>style.visibility</p:attrName>
                                        </p:attrNameLst>
                                      </p:cBhvr>
                                      <p:to>
                                        <p:strVal val="hidden"/>
                                      </p:to>
                                    </p:set>
                                  </p:childTnLst>
                                </p:cTn>
                              </p:par>
                              <p:par>
                                <p:cTn id="537" presetID="2" presetClass="exit" presetSubtype="4" fill="hold" grpId="2" nodeType="withEffect">
                                  <p:stCondLst>
                                    <p:cond delay="0"/>
                                  </p:stCondLst>
                                  <p:iterate type="lt">
                                    <p:tmPct val="0"/>
                                  </p:iterate>
                                  <p:childTnLst>
                                    <p:anim calcmode="lin" valueType="num">
                                      <p:cBhvr additive="base">
                                        <p:cTn id="538" dur="5000"/>
                                        <p:tgtEl>
                                          <p:spTgt spid="56"/>
                                        </p:tgtEl>
                                        <p:attrNameLst>
                                          <p:attrName>ppt_x</p:attrName>
                                        </p:attrNameLst>
                                      </p:cBhvr>
                                      <p:tavLst>
                                        <p:tav tm="0">
                                          <p:val>
                                            <p:strVal val="ppt_x"/>
                                          </p:val>
                                        </p:tav>
                                        <p:tav tm="100000">
                                          <p:val>
                                            <p:strVal val="ppt_x"/>
                                          </p:val>
                                        </p:tav>
                                      </p:tavLst>
                                    </p:anim>
                                    <p:anim calcmode="lin" valueType="num">
                                      <p:cBhvr additive="base">
                                        <p:cTn id="539" dur="5000"/>
                                        <p:tgtEl>
                                          <p:spTgt spid="56"/>
                                        </p:tgtEl>
                                        <p:attrNameLst>
                                          <p:attrName>ppt_y</p:attrName>
                                        </p:attrNameLst>
                                      </p:cBhvr>
                                      <p:tavLst>
                                        <p:tav tm="0">
                                          <p:val>
                                            <p:strVal val="ppt_y"/>
                                          </p:val>
                                        </p:tav>
                                        <p:tav tm="100000">
                                          <p:val>
                                            <p:strVal val="1+ppt_h/2"/>
                                          </p:val>
                                        </p:tav>
                                      </p:tavLst>
                                    </p:anim>
                                    <p:set>
                                      <p:cBhvr>
                                        <p:cTn id="540" dur="1" fill="hold">
                                          <p:stCondLst>
                                            <p:cond delay="4999"/>
                                          </p:stCondLst>
                                        </p:cTn>
                                        <p:tgtEl>
                                          <p:spTgt spid="56"/>
                                        </p:tgtEl>
                                        <p:attrNameLst>
                                          <p:attrName>style.visibility</p:attrName>
                                        </p:attrNameLst>
                                      </p:cBhvr>
                                      <p:to>
                                        <p:strVal val="hidden"/>
                                      </p:to>
                                    </p:set>
                                  </p:childTnLst>
                                </p:cTn>
                              </p:par>
                              <p:par>
                                <p:cTn id="541" presetID="2" presetClass="exit" presetSubtype="4" fill="hold" grpId="2" nodeType="withEffect">
                                  <p:stCondLst>
                                    <p:cond delay="0"/>
                                  </p:stCondLst>
                                  <p:iterate type="lt">
                                    <p:tmPct val="0"/>
                                  </p:iterate>
                                  <p:childTnLst>
                                    <p:anim calcmode="lin" valueType="num">
                                      <p:cBhvr additive="base">
                                        <p:cTn id="542" dur="5000"/>
                                        <p:tgtEl>
                                          <p:spTgt spid="57"/>
                                        </p:tgtEl>
                                        <p:attrNameLst>
                                          <p:attrName>ppt_x</p:attrName>
                                        </p:attrNameLst>
                                      </p:cBhvr>
                                      <p:tavLst>
                                        <p:tav tm="0">
                                          <p:val>
                                            <p:strVal val="ppt_x"/>
                                          </p:val>
                                        </p:tav>
                                        <p:tav tm="100000">
                                          <p:val>
                                            <p:strVal val="ppt_x"/>
                                          </p:val>
                                        </p:tav>
                                      </p:tavLst>
                                    </p:anim>
                                    <p:anim calcmode="lin" valueType="num">
                                      <p:cBhvr additive="base">
                                        <p:cTn id="543" dur="5000"/>
                                        <p:tgtEl>
                                          <p:spTgt spid="57"/>
                                        </p:tgtEl>
                                        <p:attrNameLst>
                                          <p:attrName>ppt_y</p:attrName>
                                        </p:attrNameLst>
                                      </p:cBhvr>
                                      <p:tavLst>
                                        <p:tav tm="0">
                                          <p:val>
                                            <p:strVal val="ppt_y"/>
                                          </p:val>
                                        </p:tav>
                                        <p:tav tm="100000">
                                          <p:val>
                                            <p:strVal val="1+ppt_h/2"/>
                                          </p:val>
                                        </p:tav>
                                      </p:tavLst>
                                    </p:anim>
                                    <p:set>
                                      <p:cBhvr>
                                        <p:cTn id="544" dur="1" fill="hold">
                                          <p:stCondLst>
                                            <p:cond delay="4999"/>
                                          </p:stCondLst>
                                        </p:cTn>
                                        <p:tgtEl>
                                          <p:spTgt spid="57"/>
                                        </p:tgtEl>
                                        <p:attrNameLst>
                                          <p:attrName>style.visibility</p:attrName>
                                        </p:attrNameLst>
                                      </p:cBhvr>
                                      <p:to>
                                        <p:strVal val="hidden"/>
                                      </p:to>
                                    </p:set>
                                  </p:childTnLst>
                                </p:cTn>
                              </p:par>
                              <p:par>
                                <p:cTn id="545" presetID="2" presetClass="exit" presetSubtype="4" fill="hold" grpId="2" nodeType="withEffect">
                                  <p:stCondLst>
                                    <p:cond delay="0"/>
                                  </p:stCondLst>
                                  <p:iterate type="lt">
                                    <p:tmPct val="0"/>
                                  </p:iterate>
                                  <p:childTnLst>
                                    <p:anim calcmode="lin" valueType="num">
                                      <p:cBhvr additive="base">
                                        <p:cTn id="546" dur="5000"/>
                                        <p:tgtEl>
                                          <p:spTgt spid="58"/>
                                        </p:tgtEl>
                                        <p:attrNameLst>
                                          <p:attrName>ppt_x</p:attrName>
                                        </p:attrNameLst>
                                      </p:cBhvr>
                                      <p:tavLst>
                                        <p:tav tm="0">
                                          <p:val>
                                            <p:strVal val="ppt_x"/>
                                          </p:val>
                                        </p:tav>
                                        <p:tav tm="100000">
                                          <p:val>
                                            <p:strVal val="ppt_x"/>
                                          </p:val>
                                        </p:tav>
                                      </p:tavLst>
                                    </p:anim>
                                    <p:anim calcmode="lin" valueType="num">
                                      <p:cBhvr additive="base">
                                        <p:cTn id="547" dur="5000"/>
                                        <p:tgtEl>
                                          <p:spTgt spid="58"/>
                                        </p:tgtEl>
                                        <p:attrNameLst>
                                          <p:attrName>ppt_y</p:attrName>
                                        </p:attrNameLst>
                                      </p:cBhvr>
                                      <p:tavLst>
                                        <p:tav tm="0">
                                          <p:val>
                                            <p:strVal val="ppt_y"/>
                                          </p:val>
                                        </p:tav>
                                        <p:tav tm="100000">
                                          <p:val>
                                            <p:strVal val="1+ppt_h/2"/>
                                          </p:val>
                                        </p:tav>
                                      </p:tavLst>
                                    </p:anim>
                                    <p:set>
                                      <p:cBhvr>
                                        <p:cTn id="548" dur="1" fill="hold">
                                          <p:stCondLst>
                                            <p:cond delay="4999"/>
                                          </p:stCondLst>
                                        </p:cTn>
                                        <p:tgtEl>
                                          <p:spTgt spid="58"/>
                                        </p:tgtEl>
                                        <p:attrNameLst>
                                          <p:attrName>style.visibility</p:attrName>
                                        </p:attrNameLst>
                                      </p:cBhvr>
                                      <p:to>
                                        <p:strVal val="hidden"/>
                                      </p:to>
                                    </p:set>
                                  </p:childTnLst>
                                </p:cTn>
                              </p:par>
                              <p:par>
                                <p:cTn id="549" presetID="19" presetClass="exit" presetSubtype="10" fill="hold" grpId="3" nodeType="withEffect">
                                  <p:stCondLst>
                                    <p:cond delay="0"/>
                                  </p:stCondLst>
                                  <p:iterate type="lt">
                                    <p:tmPct val="0"/>
                                  </p:iterate>
                                  <p:childTnLst>
                                    <p:anim calcmode="lin" valueType="num">
                                      <p:cBhvr>
                                        <p:cTn id="550" dur="5000"/>
                                        <p:tgtEl>
                                          <p:spTgt spid="5"/>
                                        </p:tgtEl>
                                        <p:attrNameLst>
                                          <p:attrName>ppt_h</p:attrName>
                                        </p:attrNameLst>
                                      </p:cBhvr>
                                      <p:tavLst>
                                        <p:tav tm="0">
                                          <p:val>
                                            <p:strVal val="ppt_h"/>
                                          </p:val>
                                        </p:tav>
                                        <p:tav tm="100000">
                                          <p:val>
                                            <p:strVal val="ppt_h"/>
                                          </p:val>
                                        </p:tav>
                                      </p:tavLst>
                                    </p:anim>
                                    <p:anim calcmode="lin" valueType="num">
                                      <p:cBhvr>
                                        <p:cTn id="551"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4999"/>
                                          </p:stCondLst>
                                        </p:cTn>
                                        <p:tgtEl>
                                          <p:spTgt spid="5"/>
                                        </p:tgtEl>
                                        <p:attrNameLst>
                                          <p:attrName>style.visibility</p:attrName>
                                        </p:attrNameLst>
                                      </p:cBhvr>
                                      <p:to>
                                        <p:strVal val="hidden"/>
                                      </p:to>
                                    </p:set>
                                  </p:childTnLst>
                                </p:cTn>
                              </p:par>
                              <p:par>
                                <p:cTn id="553" presetID="19" presetClass="exit" presetSubtype="10" fill="hold" grpId="3" nodeType="withEffect">
                                  <p:stCondLst>
                                    <p:cond delay="0"/>
                                  </p:stCondLst>
                                  <p:iterate type="lt">
                                    <p:tmPct val="0"/>
                                  </p:iterate>
                                  <p:childTnLst>
                                    <p:anim calcmode="lin" valueType="num">
                                      <p:cBhvr>
                                        <p:cTn id="554" dur="5000"/>
                                        <p:tgtEl>
                                          <p:spTgt spid="6"/>
                                        </p:tgtEl>
                                        <p:attrNameLst>
                                          <p:attrName>ppt_h</p:attrName>
                                        </p:attrNameLst>
                                      </p:cBhvr>
                                      <p:tavLst>
                                        <p:tav tm="0">
                                          <p:val>
                                            <p:strVal val="ppt_h"/>
                                          </p:val>
                                        </p:tav>
                                        <p:tav tm="100000">
                                          <p:val>
                                            <p:strVal val="ppt_h"/>
                                          </p:val>
                                        </p:tav>
                                      </p:tavLst>
                                    </p:anim>
                                    <p:anim calcmode="lin" valueType="num">
                                      <p:cBhvr>
                                        <p:cTn id="55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4999"/>
                                          </p:stCondLst>
                                        </p:cTn>
                                        <p:tgtEl>
                                          <p:spTgt spid="6"/>
                                        </p:tgtEl>
                                        <p:attrNameLst>
                                          <p:attrName>style.visibility</p:attrName>
                                        </p:attrNameLst>
                                      </p:cBhvr>
                                      <p:to>
                                        <p:strVal val="hidden"/>
                                      </p:to>
                                    </p:set>
                                  </p:childTnLst>
                                </p:cTn>
                              </p:par>
                              <p:par>
                                <p:cTn id="557" presetID="19" presetClass="exit" presetSubtype="10" fill="hold" grpId="3" nodeType="withEffect">
                                  <p:stCondLst>
                                    <p:cond delay="0"/>
                                  </p:stCondLst>
                                  <p:iterate type="lt">
                                    <p:tmPct val="0"/>
                                  </p:iterate>
                                  <p:childTnLst>
                                    <p:anim calcmode="lin" valueType="num">
                                      <p:cBhvr>
                                        <p:cTn id="558" dur="5000"/>
                                        <p:tgtEl>
                                          <p:spTgt spid="7"/>
                                        </p:tgtEl>
                                        <p:attrNameLst>
                                          <p:attrName>ppt_h</p:attrName>
                                        </p:attrNameLst>
                                      </p:cBhvr>
                                      <p:tavLst>
                                        <p:tav tm="0">
                                          <p:val>
                                            <p:strVal val="ppt_h"/>
                                          </p:val>
                                        </p:tav>
                                        <p:tav tm="100000">
                                          <p:val>
                                            <p:strVal val="ppt_h"/>
                                          </p:val>
                                        </p:tav>
                                      </p:tavLst>
                                    </p:anim>
                                    <p:anim calcmode="lin" valueType="num">
                                      <p:cBhvr>
                                        <p:cTn id="559"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4999"/>
                                          </p:stCondLst>
                                        </p:cTn>
                                        <p:tgtEl>
                                          <p:spTgt spid="7"/>
                                        </p:tgtEl>
                                        <p:attrNameLst>
                                          <p:attrName>style.visibility</p:attrName>
                                        </p:attrNameLst>
                                      </p:cBhvr>
                                      <p:to>
                                        <p:strVal val="hidden"/>
                                      </p:to>
                                    </p:set>
                                  </p:childTnLst>
                                </p:cTn>
                              </p:par>
                              <p:par>
                                <p:cTn id="561" presetID="19" presetClass="exit" presetSubtype="10" fill="hold" grpId="3" nodeType="withEffect">
                                  <p:stCondLst>
                                    <p:cond delay="0"/>
                                  </p:stCondLst>
                                  <p:iterate type="lt">
                                    <p:tmPct val="0"/>
                                  </p:iterate>
                                  <p:childTnLst>
                                    <p:anim calcmode="lin" valueType="num">
                                      <p:cBhvr>
                                        <p:cTn id="562" dur="5000"/>
                                        <p:tgtEl>
                                          <p:spTgt spid="8"/>
                                        </p:tgtEl>
                                        <p:attrNameLst>
                                          <p:attrName>ppt_h</p:attrName>
                                        </p:attrNameLst>
                                      </p:cBhvr>
                                      <p:tavLst>
                                        <p:tav tm="0">
                                          <p:val>
                                            <p:strVal val="ppt_h"/>
                                          </p:val>
                                        </p:tav>
                                        <p:tav tm="100000">
                                          <p:val>
                                            <p:strVal val="ppt_h"/>
                                          </p:val>
                                        </p:tav>
                                      </p:tavLst>
                                    </p:anim>
                                    <p:anim calcmode="lin" valueType="num">
                                      <p:cBhvr>
                                        <p:cTn id="563"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4999"/>
                                          </p:stCondLst>
                                        </p:cTn>
                                        <p:tgtEl>
                                          <p:spTgt spid="8"/>
                                        </p:tgtEl>
                                        <p:attrNameLst>
                                          <p:attrName>style.visibility</p:attrName>
                                        </p:attrNameLst>
                                      </p:cBhvr>
                                      <p:to>
                                        <p:strVal val="hidden"/>
                                      </p:to>
                                    </p:set>
                                  </p:childTnLst>
                                </p:cTn>
                              </p:par>
                              <p:par>
                                <p:cTn id="565" presetID="19" presetClass="exit" presetSubtype="10" fill="hold" grpId="3" nodeType="withEffect">
                                  <p:stCondLst>
                                    <p:cond delay="0"/>
                                  </p:stCondLst>
                                  <p:iterate type="lt">
                                    <p:tmPct val="0"/>
                                  </p:iterate>
                                  <p:childTnLst>
                                    <p:anim calcmode="lin" valueType="num">
                                      <p:cBhvr>
                                        <p:cTn id="566" dur="5000"/>
                                        <p:tgtEl>
                                          <p:spTgt spid="9"/>
                                        </p:tgtEl>
                                        <p:attrNameLst>
                                          <p:attrName>ppt_h</p:attrName>
                                        </p:attrNameLst>
                                      </p:cBhvr>
                                      <p:tavLst>
                                        <p:tav tm="0">
                                          <p:val>
                                            <p:strVal val="ppt_h"/>
                                          </p:val>
                                        </p:tav>
                                        <p:tav tm="100000">
                                          <p:val>
                                            <p:strVal val="ppt_h"/>
                                          </p:val>
                                        </p:tav>
                                      </p:tavLst>
                                    </p:anim>
                                    <p:anim calcmode="lin" valueType="num">
                                      <p:cBhvr>
                                        <p:cTn id="567"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4999"/>
                                          </p:stCondLst>
                                        </p:cTn>
                                        <p:tgtEl>
                                          <p:spTgt spid="9"/>
                                        </p:tgtEl>
                                        <p:attrNameLst>
                                          <p:attrName>style.visibility</p:attrName>
                                        </p:attrNameLst>
                                      </p:cBhvr>
                                      <p:to>
                                        <p:strVal val="hidden"/>
                                      </p:to>
                                    </p:set>
                                  </p:childTnLst>
                                </p:cTn>
                              </p:par>
                              <p:par>
                                <p:cTn id="569" presetID="19" presetClass="exit" presetSubtype="10" fill="hold" grpId="3" nodeType="withEffect">
                                  <p:stCondLst>
                                    <p:cond delay="0"/>
                                  </p:stCondLst>
                                  <p:iterate type="lt">
                                    <p:tmPct val="0"/>
                                  </p:iterate>
                                  <p:childTnLst>
                                    <p:anim calcmode="lin" valueType="num">
                                      <p:cBhvr>
                                        <p:cTn id="570" dur="5000"/>
                                        <p:tgtEl>
                                          <p:spTgt spid="10"/>
                                        </p:tgtEl>
                                        <p:attrNameLst>
                                          <p:attrName>ppt_h</p:attrName>
                                        </p:attrNameLst>
                                      </p:cBhvr>
                                      <p:tavLst>
                                        <p:tav tm="0">
                                          <p:val>
                                            <p:strVal val="ppt_h"/>
                                          </p:val>
                                        </p:tav>
                                        <p:tav tm="100000">
                                          <p:val>
                                            <p:strVal val="ppt_h"/>
                                          </p:val>
                                        </p:tav>
                                      </p:tavLst>
                                    </p:anim>
                                    <p:anim calcmode="lin" valueType="num">
                                      <p:cBhvr>
                                        <p:cTn id="571"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4999"/>
                                          </p:stCondLst>
                                        </p:cTn>
                                        <p:tgtEl>
                                          <p:spTgt spid="10"/>
                                        </p:tgtEl>
                                        <p:attrNameLst>
                                          <p:attrName>style.visibility</p:attrName>
                                        </p:attrNameLst>
                                      </p:cBhvr>
                                      <p:to>
                                        <p:strVal val="hidden"/>
                                      </p:to>
                                    </p:set>
                                  </p:childTnLst>
                                </p:cTn>
                              </p:par>
                              <p:par>
                                <p:cTn id="573" presetID="19" presetClass="exit" presetSubtype="10" fill="hold" grpId="3" nodeType="withEffect">
                                  <p:stCondLst>
                                    <p:cond delay="0"/>
                                  </p:stCondLst>
                                  <p:iterate type="lt">
                                    <p:tmPct val="0"/>
                                  </p:iterate>
                                  <p:childTnLst>
                                    <p:anim calcmode="lin" valueType="num">
                                      <p:cBhvr>
                                        <p:cTn id="574" dur="5000"/>
                                        <p:tgtEl>
                                          <p:spTgt spid="11"/>
                                        </p:tgtEl>
                                        <p:attrNameLst>
                                          <p:attrName>ppt_h</p:attrName>
                                        </p:attrNameLst>
                                      </p:cBhvr>
                                      <p:tavLst>
                                        <p:tav tm="0">
                                          <p:val>
                                            <p:strVal val="ppt_h"/>
                                          </p:val>
                                        </p:tav>
                                        <p:tav tm="100000">
                                          <p:val>
                                            <p:strVal val="ppt_h"/>
                                          </p:val>
                                        </p:tav>
                                      </p:tavLst>
                                    </p:anim>
                                    <p:anim calcmode="lin" valueType="num">
                                      <p:cBhvr>
                                        <p:cTn id="575"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4999"/>
                                          </p:stCondLst>
                                        </p:cTn>
                                        <p:tgtEl>
                                          <p:spTgt spid="11"/>
                                        </p:tgtEl>
                                        <p:attrNameLst>
                                          <p:attrName>style.visibility</p:attrName>
                                        </p:attrNameLst>
                                      </p:cBhvr>
                                      <p:to>
                                        <p:strVal val="hidden"/>
                                      </p:to>
                                    </p:set>
                                  </p:childTnLst>
                                </p:cTn>
                              </p:par>
                              <p:par>
                                <p:cTn id="577" presetID="19" presetClass="exit" presetSubtype="10" fill="hold" grpId="3" nodeType="withEffect">
                                  <p:stCondLst>
                                    <p:cond delay="0"/>
                                  </p:stCondLst>
                                  <p:iterate type="lt">
                                    <p:tmPct val="0"/>
                                  </p:iterate>
                                  <p:childTnLst>
                                    <p:anim calcmode="lin" valueType="num">
                                      <p:cBhvr>
                                        <p:cTn id="578" dur="5000"/>
                                        <p:tgtEl>
                                          <p:spTgt spid="12"/>
                                        </p:tgtEl>
                                        <p:attrNameLst>
                                          <p:attrName>ppt_h</p:attrName>
                                        </p:attrNameLst>
                                      </p:cBhvr>
                                      <p:tavLst>
                                        <p:tav tm="0">
                                          <p:val>
                                            <p:strVal val="ppt_h"/>
                                          </p:val>
                                        </p:tav>
                                        <p:tav tm="100000">
                                          <p:val>
                                            <p:strVal val="ppt_h"/>
                                          </p:val>
                                        </p:tav>
                                      </p:tavLst>
                                    </p:anim>
                                    <p:anim calcmode="lin" valueType="num">
                                      <p:cBhvr>
                                        <p:cTn id="579"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4999"/>
                                          </p:stCondLst>
                                        </p:cTn>
                                        <p:tgtEl>
                                          <p:spTgt spid="12"/>
                                        </p:tgtEl>
                                        <p:attrNameLst>
                                          <p:attrName>style.visibility</p:attrName>
                                        </p:attrNameLst>
                                      </p:cBhvr>
                                      <p:to>
                                        <p:strVal val="hidden"/>
                                      </p:to>
                                    </p:set>
                                  </p:childTnLst>
                                </p:cTn>
                              </p:par>
                              <p:par>
                                <p:cTn id="581" presetID="19" presetClass="exit" presetSubtype="10" fill="hold" grpId="3" nodeType="withEffect">
                                  <p:stCondLst>
                                    <p:cond delay="0"/>
                                  </p:stCondLst>
                                  <p:iterate type="lt">
                                    <p:tmPct val="0"/>
                                  </p:iterate>
                                  <p:childTnLst>
                                    <p:anim calcmode="lin" valueType="num">
                                      <p:cBhvr>
                                        <p:cTn id="582" dur="5000"/>
                                        <p:tgtEl>
                                          <p:spTgt spid="13"/>
                                        </p:tgtEl>
                                        <p:attrNameLst>
                                          <p:attrName>ppt_h</p:attrName>
                                        </p:attrNameLst>
                                      </p:cBhvr>
                                      <p:tavLst>
                                        <p:tav tm="0">
                                          <p:val>
                                            <p:strVal val="ppt_h"/>
                                          </p:val>
                                        </p:tav>
                                        <p:tav tm="100000">
                                          <p:val>
                                            <p:strVal val="ppt_h"/>
                                          </p:val>
                                        </p:tav>
                                      </p:tavLst>
                                    </p:anim>
                                    <p:anim calcmode="lin" valueType="num">
                                      <p:cBhvr>
                                        <p:cTn id="583"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4999"/>
                                          </p:stCondLst>
                                        </p:cTn>
                                        <p:tgtEl>
                                          <p:spTgt spid="13"/>
                                        </p:tgtEl>
                                        <p:attrNameLst>
                                          <p:attrName>style.visibility</p:attrName>
                                        </p:attrNameLst>
                                      </p:cBhvr>
                                      <p:to>
                                        <p:strVal val="hidden"/>
                                      </p:to>
                                    </p:set>
                                  </p:childTnLst>
                                </p:cTn>
                              </p:par>
                              <p:par>
                                <p:cTn id="585" presetID="19" presetClass="exit" presetSubtype="10" fill="hold" grpId="3" nodeType="withEffect">
                                  <p:stCondLst>
                                    <p:cond delay="0"/>
                                  </p:stCondLst>
                                  <p:iterate type="lt">
                                    <p:tmPct val="0"/>
                                  </p:iterate>
                                  <p:childTnLst>
                                    <p:anim calcmode="lin" valueType="num">
                                      <p:cBhvr>
                                        <p:cTn id="586" dur="5000"/>
                                        <p:tgtEl>
                                          <p:spTgt spid="14"/>
                                        </p:tgtEl>
                                        <p:attrNameLst>
                                          <p:attrName>ppt_h</p:attrName>
                                        </p:attrNameLst>
                                      </p:cBhvr>
                                      <p:tavLst>
                                        <p:tav tm="0">
                                          <p:val>
                                            <p:strVal val="ppt_h"/>
                                          </p:val>
                                        </p:tav>
                                        <p:tav tm="100000">
                                          <p:val>
                                            <p:strVal val="ppt_h"/>
                                          </p:val>
                                        </p:tav>
                                      </p:tavLst>
                                    </p:anim>
                                    <p:anim calcmode="lin" valueType="num">
                                      <p:cBhvr>
                                        <p:cTn id="587"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4999"/>
                                          </p:stCondLst>
                                        </p:cTn>
                                        <p:tgtEl>
                                          <p:spTgt spid="14"/>
                                        </p:tgtEl>
                                        <p:attrNameLst>
                                          <p:attrName>style.visibility</p:attrName>
                                        </p:attrNameLst>
                                      </p:cBhvr>
                                      <p:to>
                                        <p:strVal val="hidden"/>
                                      </p:to>
                                    </p:set>
                                  </p:childTnLst>
                                </p:cTn>
                              </p:par>
                              <p:par>
                                <p:cTn id="589" presetID="19" presetClass="exit" presetSubtype="10" fill="hold" grpId="3" nodeType="withEffect">
                                  <p:stCondLst>
                                    <p:cond delay="0"/>
                                  </p:stCondLst>
                                  <p:iterate type="lt">
                                    <p:tmPct val="0"/>
                                  </p:iterate>
                                  <p:childTnLst>
                                    <p:anim calcmode="lin" valueType="num">
                                      <p:cBhvr>
                                        <p:cTn id="590" dur="5000"/>
                                        <p:tgtEl>
                                          <p:spTgt spid="15"/>
                                        </p:tgtEl>
                                        <p:attrNameLst>
                                          <p:attrName>ppt_h</p:attrName>
                                        </p:attrNameLst>
                                      </p:cBhvr>
                                      <p:tavLst>
                                        <p:tav tm="0">
                                          <p:val>
                                            <p:strVal val="ppt_h"/>
                                          </p:val>
                                        </p:tav>
                                        <p:tav tm="100000">
                                          <p:val>
                                            <p:strVal val="ppt_h"/>
                                          </p:val>
                                        </p:tav>
                                      </p:tavLst>
                                    </p:anim>
                                    <p:anim calcmode="lin" valueType="num">
                                      <p:cBhvr>
                                        <p:cTn id="591"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4999"/>
                                          </p:stCondLst>
                                        </p:cTn>
                                        <p:tgtEl>
                                          <p:spTgt spid="15"/>
                                        </p:tgtEl>
                                        <p:attrNameLst>
                                          <p:attrName>style.visibility</p:attrName>
                                        </p:attrNameLst>
                                      </p:cBhvr>
                                      <p:to>
                                        <p:strVal val="hidden"/>
                                      </p:to>
                                    </p:set>
                                  </p:childTnLst>
                                </p:cTn>
                              </p:par>
                              <p:par>
                                <p:cTn id="593" presetID="19" presetClass="exit" presetSubtype="10" fill="hold" grpId="3" nodeType="withEffect">
                                  <p:stCondLst>
                                    <p:cond delay="0"/>
                                  </p:stCondLst>
                                  <p:iterate type="lt">
                                    <p:tmPct val="0"/>
                                  </p:iterate>
                                  <p:childTnLst>
                                    <p:anim calcmode="lin" valueType="num">
                                      <p:cBhvr>
                                        <p:cTn id="594" dur="5000"/>
                                        <p:tgtEl>
                                          <p:spTgt spid="16"/>
                                        </p:tgtEl>
                                        <p:attrNameLst>
                                          <p:attrName>ppt_h</p:attrName>
                                        </p:attrNameLst>
                                      </p:cBhvr>
                                      <p:tavLst>
                                        <p:tav tm="0">
                                          <p:val>
                                            <p:strVal val="ppt_h"/>
                                          </p:val>
                                        </p:tav>
                                        <p:tav tm="100000">
                                          <p:val>
                                            <p:strVal val="ppt_h"/>
                                          </p:val>
                                        </p:tav>
                                      </p:tavLst>
                                    </p:anim>
                                    <p:anim calcmode="lin" valueType="num">
                                      <p:cBhvr>
                                        <p:cTn id="595"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4999"/>
                                          </p:stCondLst>
                                        </p:cTn>
                                        <p:tgtEl>
                                          <p:spTgt spid="16"/>
                                        </p:tgtEl>
                                        <p:attrNameLst>
                                          <p:attrName>style.visibility</p:attrName>
                                        </p:attrNameLst>
                                      </p:cBhvr>
                                      <p:to>
                                        <p:strVal val="hidden"/>
                                      </p:to>
                                    </p:set>
                                  </p:childTnLst>
                                </p:cTn>
                              </p:par>
                              <p:par>
                                <p:cTn id="597" presetID="19" presetClass="exit" presetSubtype="10" fill="hold" grpId="3" nodeType="withEffect">
                                  <p:stCondLst>
                                    <p:cond delay="0"/>
                                  </p:stCondLst>
                                  <p:iterate type="lt">
                                    <p:tmPct val="0"/>
                                  </p:iterate>
                                  <p:childTnLst>
                                    <p:anim calcmode="lin" valueType="num">
                                      <p:cBhvr>
                                        <p:cTn id="598" dur="5000"/>
                                        <p:tgtEl>
                                          <p:spTgt spid="17"/>
                                        </p:tgtEl>
                                        <p:attrNameLst>
                                          <p:attrName>ppt_h</p:attrName>
                                        </p:attrNameLst>
                                      </p:cBhvr>
                                      <p:tavLst>
                                        <p:tav tm="0">
                                          <p:val>
                                            <p:strVal val="ppt_h"/>
                                          </p:val>
                                        </p:tav>
                                        <p:tav tm="100000">
                                          <p:val>
                                            <p:strVal val="ppt_h"/>
                                          </p:val>
                                        </p:tav>
                                      </p:tavLst>
                                    </p:anim>
                                    <p:anim calcmode="lin" valueType="num">
                                      <p:cBhvr>
                                        <p:cTn id="599"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4999"/>
                                          </p:stCondLst>
                                        </p:cTn>
                                        <p:tgtEl>
                                          <p:spTgt spid="17"/>
                                        </p:tgtEl>
                                        <p:attrNameLst>
                                          <p:attrName>style.visibility</p:attrName>
                                        </p:attrNameLst>
                                      </p:cBhvr>
                                      <p:to>
                                        <p:strVal val="hidden"/>
                                      </p:to>
                                    </p:set>
                                  </p:childTnLst>
                                </p:cTn>
                              </p:par>
                              <p:par>
                                <p:cTn id="601" presetID="19" presetClass="exit" presetSubtype="10" fill="hold" grpId="3" nodeType="withEffect">
                                  <p:stCondLst>
                                    <p:cond delay="0"/>
                                  </p:stCondLst>
                                  <p:iterate type="lt">
                                    <p:tmPct val="0"/>
                                  </p:iterate>
                                  <p:childTnLst>
                                    <p:anim calcmode="lin" valueType="num">
                                      <p:cBhvr>
                                        <p:cTn id="602" dur="5000"/>
                                        <p:tgtEl>
                                          <p:spTgt spid="18"/>
                                        </p:tgtEl>
                                        <p:attrNameLst>
                                          <p:attrName>ppt_h</p:attrName>
                                        </p:attrNameLst>
                                      </p:cBhvr>
                                      <p:tavLst>
                                        <p:tav tm="0">
                                          <p:val>
                                            <p:strVal val="ppt_h"/>
                                          </p:val>
                                        </p:tav>
                                        <p:tav tm="100000">
                                          <p:val>
                                            <p:strVal val="ppt_h"/>
                                          </p:val>
                                        </p:tav>
                                      </p:tavLst>
                                    </p:anim>
                                    <p:anim calcmode="lin" valueType="num">
                                      <p:cBhvr>
                                        <p:cTn id="603"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4999"/>
                                          </p:stCondLst>
                                        </p:cTn>
                                        <p:tgtEl>
                                          <p:spTgt spid="18"/>
                                        </p:tgtEl>
                                        <p:attrNameLst>
                                          <p:attrName>style.visibility</p:attrName>
                                        </p:attrNameLst>
                                      </p:cBhvr>
                                      <p:to>
                                        <p:strVal val="hidden"/>
                                      </p:to>
                                    </p:set>
                                  </p:childTnLst>
                                </p:cTn>
                              </p:par>
                              <p:par>
                                <p:cTn id="605" presetID="19" presetClass="exit" presetSubtype="10" fill="hold" grpId="3" nodeType="withEffect">
                                  <p:stCondLst>
                                    <p:cond delay="0"/>
                                  </p:stCondLst>
                                  <p:iterate type="lt">
                                    <p:tmPct val="0"/>
                                  </p:iterate>
                                  <p:childTnLst>
                                    <p:anim calcmode="lin" valueType="num">
                                      <p:cBhvr>
                                        <p:cTn id="606" dur="5000"/>
                                        <p:tgtEl>
                                          <p:spTgt spid="19"/>
                                        </p:tgtEl>
                                        <p:attrNameLst>
                                          <p:attrName>ppt_h</p:attrName>
                                        </p:attrNameLst>
                                      </p:cBhvr>
                                      <p:tavLst>
                                        <p:tav tm="0">
                                          <p:val>
                                            <p:strVal val="ppt_h"/>
                                          </p:val>
                                        </p:tav>
                                        <p:tav tm="100000">
                                          <p:val>
                                            <p:strVal val="ppt_h"/>
                                          </p:val>
                                        </p:tav>
                                      </p:tavLst>
                                    </p:anim>
                                    <p:anim calcmode="lin" valueType="num">
                                      <p:cBhvr>
                                        <p:cTn id="607"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4999"/>
                                          </p:stCondLst>
                                        </p:cTn>
                                        <p:tgtEl>
                                          <p:spTgt spid="19"/>
                                        </p:tgtEl>
                                        <p:attrNameLst>
                                          <p:attrName>style.visibility</p:attrName>
                                        </p:attrNameLst>
                                      </p:cBhvr>
                                      <p:to>
                                        <p:strVal val="hidden"/>
                                      </p:to>
                                    </p:set>
                                  </p:childTnLst>
                                </p:cTn>
                              </p:par>
                              <p:par>
                                <p:cTn id="609" presetID="19" presetClass="exit" presetSubtype="10" fill="hold" grpId="3" nodeType="withEffect">
                                  <p:stCondLst>
                                    <p:cond delay="0"/>
                                  </p:stCondLst>
                                  <p:iterate type="lt">
                                    <p:tmPct val="0"/>
                                  </p:iterate>
                                  <p:childTnLst>
                                    <p:anim calcmode="lin" valueType="num">
                                      <p:cBhvr>
                                        <p:cTn id="610" dur="5000"/>
                                        <p:tgtEl>
                                          <p:spTgt spid="20"/>
                                        </p:tgtEl>
                                        <p:attrNameLst>
                                          <p:attrName>ppt_h</p:attrName>
                                        </p:attrNameLst>
                                      </p:cBhvr>
                                      <p:tavLst>
                                        <p:tav tm="0">
                                          <p:val>
                                            <p:strVal val="ppt_h"/>
                                          </p:val>
                                        </p:tav>
                                        <p:tav tm="100000">
                                          <p:val>
                                            <p:strVal val="ppt_h"/>
                                          </p:val>
                                        </p:tav>
                                      </p:tavLst>
                                    </p:anim>
                                    <p:anim calcmode="lin" valueType="num">
                                      <p:cBhvr>
                                        <p:cTn id="611"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4999"/>
                                          </p:stCondLst>
                                        </p:cTn>
                                        <p:tgtEl>
                                          <p:spTgt spid="20"/>
                                        </p:tgtEl>
                                        <p:attrNameLst>
                                          <p:attrName>style.visibility</p:attrName>
                                        </p:attrNameLst>
                                      </p:cBhvr>
                                      <p:to>
                                        <p:strVal val="hidden"/>
                                      </p:to>
                                    </p:set>
                                  </p:childTnLst>
                                </p:cTn>
                              </p:par>
                              <p:par>
                                <p:cTn id="613" presetID="19" presetClass="exit" presetSubtype="10" fill="hold" grpId="3" nodeType="withEffect">
                                  <p:stCondLst>
                                    <p:cond delay="0"/>
                                  </p:stCondLst>
                                  <p:iterate type="lt">
                                    <p:tmPct val="0"/>
                                  </p:iterate>
                                  <p:childTnLst>
                                    <p:anim calcmode="lin" valueType="num">
                                      <p:cBhvr>
                                        <p:cTn id="614" dur="5000"/>
                                        <p:tgtEl>
                                          <p:spTgt spid="21"/>
                                        </p:tgtEl>
                                        <p:attrNameLst>
                                          <p:attrName>ppt_h</p:attrName>
                                        </p:attrNameLst>
                                      </p:cBhvr>
                                      <p:tavLst>
                                        <p:tav tm="0">
                                          <p:val>
                                            <p:strVal val="ppt_h"/>
                                          </p:val>
                                        </p:tav>
                                        <p:tav tm="100000">
                                          <p:val>
                                            <p:strVal val="ppt_h"/>
                                          </p:val>
                                        </p:tav>
                                      </p:tavLst>
                                    </p:anim>
                                    <p:anim calcmode="lin" valueType="num">
                                      <p:cBhvr>
                                        <p:cTn id="615"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4999"/>
                                          </p:stCondLst>
                                        </p:cTn>
                                        <p:tgtEl>
                                          <p:spTgt spid="21"/>
                                        </p:tgtEl>
                                        <p:attrNameLst>
                                          <p:attrName>style.visibility</p:attrName>
                                        </p:attrNameLst>
                                      </p:cBhvr>
                                      <p:to>
                                        <p:strVal val="hidden"/>
                                      </p:to>
                                    </p:set>
                                  </p:childTnLst>
                                </p:cTn>
                              </p:par>
                              <p:par>
                                <p:cTn id="617" presetID="19" presetClass="exit" presetSubtype="10" fill="hold" grpId="3" nodeType="withEffect">
                                  <p:stCondLst>
                                    <p:cond delay="0"/>
                                  </p:stCondLst>
                                  <p:iterate type="lt">
                                    <p:tmPct val="0"/>
                                  </p:iterate>
                                  <p:childTnLst>
                                    <p:anim calcmode="lin" valueType="num">
                                      <p:cBhvr>
                                        <p:cTn id="618" dur="5000"/>
                                        <p:tgtEl>
                                          <p:spTgt spid="22"/>
                                        </p:tgtEl>
                                        <p:attrNameLst>
                                          <p:attrName>ppt_h</p:attrName>
                                        </p:attrNameLst>
                                      </p:cBhvr>
                                      <p:tavLst>
                                        <p:tav tm="0">
                                          <p:val>
                                            <p:strVal val="ppt_h"/>
                                          </p:val>
                                        </p:tav>
                                        <p:tav tm="100000">
                                          <p:val>
                                            <p:strVal val="ppt_h"/>
                                          </p:val>
                                        </p:tav>
                                      </p:tavLst>
                                    </p:anim>
                                    <p:anim calcmode="lin" valueType="num">
                                      <p:cBhvr>
                                        <p:cTn id="619"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4999"/>
                                          </p:stCondLst>
                                        </p:cTn>
                                        <p:tgtEl>
                                          <p:spTgt spid="22"/>
                                        </p:tgtEl>
                                        <p:attrNameLst>
                                          <p:attrName>style.visibility</p:attrName>
                                        </p:attrNameLst>
                                      </p:cBhvr>
                                      <p:to>
                                        <p:strVal val="hidden"/>
                                      </p:to>
                                    </p:set>
                                  </p:childTnLst>
                                </p:cTn>
                              </p:par>
                              <p:par>
                                <p:cTn id="621" presetID="19" presetClass="exit" presetSubtype="10" fill="hold" grpId="3" nodeType="withEffect">
                                  <p:stCondLst>
                                    <p:cond delay="0"/>
                                  </p:stCondLst>
                                  <p:iterate type="lt">
                                    <p:tmPct val="0"/>
                                  </p:iterate>
                                  <p:childTnLst>
                                    <p:anim calcmode="lin" valueType="num">
                                      <p:cBhvr>
                                        <p:cTn id="622" dur="5000"/>
                                        <p:tgtEl>
                                          <p:spTgt spid="23"/>
                                        </p:tgtEl>
                                        <p:attrNameLst>
                                          <p:attrName>ppt_h</p:attrName>
                                        </p:attrNameLst>
                                      </p:cBhvr>
                                      <p:tavLst>
                                        <p:tav tm="0">
                                          <p:val>
                                            <p:strVal val="ppt_h"/>
                                          </p:val>
                                        </p:tav>
                                        <p:tav tm="100000">
                                          <p:val>
                                            <p:strVal val="ppt_h"/>
                                          </p:val>
                                        </p:tav>
                                      </p:tavLst>
                                    </p:anim>
                                    <p:anim calcmode="lin" valueType="num">
                                      <p:cBhvr>
                                        <p:cTn id="623"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4999"/>
                                          </p:stCondLst>
                                        </p:cTn>
                                        <p:tgtEl>
                                          <p:spTgt spid="23"/>
                                        </p:tgtEl>
                                        <p:attrNameLst>
                                          <p:attrName>style.visibility</p:attrName>
                                        </p:attrNameLst>
                                      </p:cBhvr>
                                      <p:to>
                                        <p:strVal val="hidden"/>
                                      </p:to>
                                    </p:set>
                                  </p:childTnLst>
                                </p:cTn>
                              </p:par>
                              <p:par>
                                <p:cTn id="625" presetID="19" presetClass="exit" presetSubtype="10" fill="hold" grpId="3" nodeType="withEffect">
                                  <p:stCondLst>
                                    <p:cond delay="0"/>
                                  </p:stCondLst>
                                  <p:iterate type="lt">
                                    <p:tmPct val="0"/>
                                  </p:iterate>
                                  <p:childTnLst>
                                    <p:anim calcmode="lin" valueType="num">
                                      <p:cBhvr>
                                        <p:cTn id="626" dur="5000"/>
                                        <p:tgtEl>
                                          <p:spTgt spid="24"/>
                                        </p:tgtEl>
                                        <p:attrNameLst>
                                          <p:attrName>ppt_h</p:attrName>
                                        </p:attrNameLst>
                                      </p:cBhvr>
                                      <p:tavLst>
                                        <p:tav tm="0">
                                          <p:val>
                                            <p:strVal val="ppt_h"/>
                                          </p:val>
                                        </p:tav>
                                        <p:tav tm="100000">
                                          <p:val>
                                            <p:strVal val="ppt_h"/>
                                          </p:val>
                                        </p:tav>
                                      </p:tavLst>
                                    </p:anim>
                                    <p:anim calcmode="lin" valueType="num">
                                      <p:cBhvr>
                                        <p:cTn id="627"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4999"/>
                                          </p:stCondLst>
                                        </p:cTn>
                                        <p:tgtEl>
                                          <p:spTgt spid="24"/>
                                        </p:tgtEl>
                                        <p:attrNameLst>
                                          <p:attrName>style.visibility</p:attrName>
                                        </p:attrNameLst>
                                      </p:cBhvr>
                                      <p:to>
                                        <p:strVal val="hidden"/>
                                      </p:to>
                                    </p:set>
                                  </p:childTnLst>
                                </p:cTn>
                              </p:par>
                              <p:par>
                                <p:cTn id="629" presetID="19" presetClass="exit" presetSubtype="10" fill="hold" grpId="3" nodeType="withEffect">
                                  <p:stCondLst>
                                    <p:cond delay="0"/>
                                  </p:stCondLst>
                                  <p:iterate type="lt">
                                    <p:tmPct val="0"/>
                                  </p:iterate>
                                  <p:childTnLst>
                                    <p:anim calcmode="lin" valueType="num">
                                      <p:cBhvr>
                                        <p:cTn id="630" dur="5000"/>
                                        <p:tgtEl>
                                          <p:spTgt spid="25"/>
                                        </p:tgtEl>
                                        <p:attrNameLst>
                                          <p:attrName>ppt_h</p:attrName>
                                        </p:attrNameLst>
                                      </p:cBhvr>
                                      <p:tavLst>
                                        <p:tav tm="0">
                                          <p:val>
                                            <p:strVal val="ppt_h"/>
                                          </p:val>
                                        </p:tav>
                                        <p:tav tm="100000">
                                          <p:val>
                                            <p:strVal val="ppt_h"/>
                                          </p:val>
                                        </p:tav>
                                      </p:tavLst>
                                    </p:anim>
                                    <p:anim calcmode="lin" valueType="num">
                                      <p:cBhvr>
                                        <p:cTn id="631"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4999"/>
                                          </p:stCondLst>
                                        </p:cTn>
                                        <p:tgtEl>
                                          <p:spTgt spid="25"/>
                                        </p:tgtEl>
                                        <p:attrNameLst>
                                          <p:attrName>style.visibility</p:attrName>
                                        </p:attrNameLst>
                                      </p:cBhvr>
                                      <p:to>
                                        <p:strVal val="hidden"/>
                                      </p:to>
                                    </p:set>
                                  </p:childTnLst>
                                </p:cTn>
                              </p:par>
                              <p:par>
                                <p:cTn id="633" presetID="19" presetClass="exit" presetSubtype="10" fill="hold" grpId="3" nodeType="withEffect">
                                  <p:stCondLst>
                                    <p:cond delay="0"/>
                                  </p:stCondLst>
                                  <p:iterate type="lt">
                                    <p:tmPct val="0"/>
                                  </p:iterate>
                                  <p:childTnLst>
                                    <p:anim calcmode="lin" valueType="num">
                                      <p:cBhvr>
                                        <p:cTn id="634" dur="5000"/>
                                        <p:tgtEl>
                                          <p:spTgt spid="26"/>
                                        </p:tgtEl>
                                        <p:attrNameLst>
                                          <p:attrName>ppt_h</p:attrName>
                                        </p:attrNameLst>
                                      </p:cBhvr>
                                      <p:tavLst>
                                        <p:tav tm="0">
                                          <p:val>
                                            <p:strVal val="ppt_h"/>
                                          </p:val>
                                        </p:tav>
                                        <p:tav tm="100000">
                                          <p:val>
                                            <p:strVal val="ppt_h"/>
                                          </p:val>
                                        </p:tav>
                                      </p:tavLst>
                                    </p:anim>
                                    <p:anim calcmode="lin" valueType="num">
                                      <p:cBhvr>
                                        <p:cTn id="635"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4999"/>
                                          </p:stCondLst>
                                        </p:cTn>
                                        <p:tgtEl>
                                          <p:spTgt spid="26"/>
                                        </p:tgtEl>
                                        <p:attrNameLst>
                                          <p:attrName>style.visibility</p:attrName>
                                        </p:attrNameLst>
                                      </p:cBhvr>
                                      <p:to>
                                        <p:strVal val="hidden"/>
                                      </p:to>
                                    </p:set>
                                  </p:childTnLst>
                                </p:cTn>
                              </p:par>
                              <p:par>
                                <p:cTn id="637" presetID="19" presetClass="exit" presetSubtype="10" fill="hold" grpId="3" nodeType="withEffect">
                                  <p:stCondLst>
                                    <p:cond delay="0"/>
                                  </p:stCondLst>
                                  <p:iterate type="lt">
                                    <p:tmPct val="0"/>
                                  </p:iterate>
                                  <p:childTnLst>
                                    <p:anim calcmode="lin" valueType="num">
                                      <p:cBhvr>
                                        <p:cTn id="638" dur="5000"/>
                                        <p:tgtEl>
                                          <p:spTgt spid="27"/>
                                        </p:tgtEl>
                                        <p:attrNameLst>
                                          <p:attrName>ppt_h</p:attrName>
                                        </p:attrNameLst>
                                      </p:cBhvr>
                                      <p:tavLst>
                                        <p:tav tm="0">
                                          <p:val>
                                            <p:strVal val="ppt_h"/>
                                          </p:val>
                                        </p:tav>
                                        <p:tav tm="100000">
                                          <p:val>
                                            <p:strVal val="ppt_h"/>
                                          </p:val>
                                        </p:tav>
                                      </p:tavLst>
                                    </p:anim>
                                    <p:anim calcmode="lin" valueType="num">
                                      <p:cBhvr>
                                        <p:cTn id="639"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4999"/>
                                          </p:stCondLst>
                                        </p:cTn>
                                        <p:tgtEl>
                                          <p:spTgt spid="27"/>
                                        </p:tgtEl>
                                        <p:attrNameLst>
                                          <p:attrName>style.visibility</p:attrName>
                                        </p:attrNameLst>
                                      </p:cBhvr>
                                      <p:to>
                                        <p:strVal val="hidden"/>
                                      </p:to>
                                    </p:set>
                                  </p:childTnLst>
                                </p:cTn>
                              </p:par>
                              <p:par>
                                <p:cTn id="641" presetID="19" presetClass="exit" presetSubtype="10" fill="hold" grpId="3" nodeType="withEffect">
                                  <p:stCondLst>
                                    <p:cond delay="0"/>
                                  </p:stCondLst>
                                  <p:iterate type="lt">
                                    <p:tmPct val="0"/>
                                  </p:iterate>
                                  <p:childTnLst>
                                    <p:anim calcmode="lin" valueType="num">
                                      <p:cBhvr>
                                        <p:cTn id="642" dur="5000"/>
                                        <p:tgtEl>
                                          <p:spTgt spid="28"/>
                                        </p:tgtEl>
                                        <p:attrNameLst>
                                          <p:attrName>ppt_h</p:attrName>
                                        </p:attrNameLst>
                                      </p:cBhvr>
                                      <p:tavLst>
                                        <p:tav tm="0">
                                          <p:val>
                                            <p:strVal val="ppt_h"/>
                                          </p:val>
                                        </p:tav>
                                        <p:tav tm="100000">
                                          <p:val>
                                            <p:strVal val="ppt_h"/>
                                          </p:val>
                                        </p:tav>
                                      </p:tavLst>
                                    </p:anim>
                                    <p:anim calcmode="lin" valueType="num">
                                      <p:cBhvr>
                                        <p:cTn id="643"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4999"/>
                                          </p:stCondLst>
                                        </p:cTn>
                                        <p:tgtEl>
                                          <p:spTgt spid="28"/>
                                        </p:tgtEl>
                                        <p:attrNameLst>
                                          <p:attrName>style.visibility</p:attrName>
                                        </p:attrNameLst>
                                      </p:cBhvr>
                                      <p:to>
                                        <p:strVal val="hidden"/>
                                      </p:to>
                                    </p:set>
                                  </p:childTnLst>
                                </p:cTn>
                              </p:par>
                              <p:par>
                                <p:cTn id="645" presetID="19" presetClass="exit" presetSubtype="10" fill="hold" grpId="3" nodeType="withEffect">
                                  <p:stCondLst>
                                    <p:cond delay="0"/>
                                  </p:stCondLst>
                                  <p:iterate type="lt">
                                    <p:tmPct val="0"/>
                                  </p:iterate>
                                  <p:childTnLst>
                                    <p:anim calcmode="lin" valueType="num">
                                      <p:cBhvr>
                                        <p:cTn id="646" dur="5000"/>
                                        <p:tgtEl>
                                          <p:spTgt spid="29"/>
                                        </p:tgtEl>
                                        <p:attrNameLst>
                                          <p:attrName>ppt_h</p:attrName>
                                        </p:attrNameLst>
                                      </p:cBhvr>
                                      <p:tavLst>
                                        <p:tav tm="0">
                                          <p:val>
                                            <p:strVal val="ppt_h"/>
                                          </p:val>
                                        </p:tav>
                                        <p:tav tm="100000">
                                          <p:val>
                                            <p:strVal val="ppt_h"/>
                                          </p:val>
                                        </p:tav>
                                      </p:tavLst>
                                    </p:anim>
                                    <p:anim calcmode="lin" valueType="num">
                                      <p:cBhvr>
                                        <p:cTn id="647"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4999"/>
                                          </p:stCondLst>
                                        </p:cTn>
                                        <p:tgtEl>
                                          <p:spTgt spid="29"/>
                                        </p:tgtEl>
                                        <p:attrNameLst>
                                          <p:attrName>style.visibility</p:attrName>
                                        </p:attrNameLst>
                                      </p:cBhvr>
                                      <p:to>
                                        <p:strVal val="hidden"/>
                                      </p:to>
                                    </p:set>
                                  </p:childTnLst>
                                </p:cTn>
                              </p:par>
                              <p:par>
                                <p:cTn id="649" presetID="19" presetClass="exit" presetSubtype="10" fill="hold" grpId="3" nodeType="withEffect">
                                  <p:stCondLst>
                                    <p:cond delay="0"/>
                                  </p:stCondLst>
                                  <p:iterate type="lt">
                                    <p:tmPct val="0"/>
                                  </p:iterate>
                                  <p:childTnLst>
                                    <p:anim calcmode="lin" valueType="num">
                                      <p:cBhvr>
                                        <p:cTn id="650" dur="5000"/>
                                        <p:tgtEl>
                                          <p:spTgt spid="30"/>
                                        </p:tgtEl>
                                        <p:attrNameLst>
                                          <p:attrName>ppt_h</p:attrName>
                                        </p:attrNameLst>
                                      </p:cBhvr>
                                      <p:tavLst>
                                        <p:tav tm="0">
                                          <p:val>
                                            <p:strVal val="ppt_h"/>
                                          </p:val>
                                        </p:tav>
                                        <p:tav tm="100000">
                                          <p:val>
                                            <p:strVal val="ppt_h"/>
                                          </p:val>
                                        </p:tav>
                                      </p:tavLst>
                                    </p:anim>
                                    <p:anim calcmode="lin" valueType="num">
                                      <p:cBhvr>
                                        <p:cTn id="651"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4999"/>
                                          </p:stCondLst>
                                        </p:cTn>
                                        <p:tgtEl>
                                          <p:spTgt spid="30"/>
                                        </p:tgtEl>
                                        <p:attrNameLst>
                                          <p:attrName>style.visibility</p:attrName>
                                        </p:attrNameLst>
                                      </p:cBhvr>
                                      <p:to>
                                        <p:strVal val="hidden"/>
                                      </p:to>
                                    </p:set>
                                  </p:childTnLst>
                                </p:cTn>
                              </p:par>
                              <p:par>
                                <p:cTn id="653" presetID="19" presetClass="exit" presetSubtype="10" fill="hold" grpId="3" nodeType="withEffect">
                                  <p:stCondLst>
                                    <p:cond delay="0"/>
                                  </p:stCondLst>
                                  <p:iterate type="lt">
                                    <p:tmPct val="0"/>
                                  </p:iterate>
                                  <p:childTnLst>
                                    <p:anim calcmode="lin" valueType="num">
                                      <p:cBhvr>
                                        <p:cTn id="654" dur="5000"/>
                                        <p:tgtEl>
                                          <p:spTgt spid="31"/>
                                        </p:tgtEl>
                                        <p:attrNameLst>
                                          <p:attrName>ppt_h</p:attrName>
                                        </p:attrNameLst>
                                      </p:cBhvr>
                                      <p:tavLst>
                                        <p:tav tm="0">
                                          <p:val>
                                            <p:strVal val="ppt_h"/>
                                          </p:val>
                                        </p:tav>
                                        <p:tav tm="100000">
                                          <p:val>
                                            <p:strVal val="ppt_h"/>
                                          </p:val>
                                        </p:tav>
                                      </p:tavLst>
                                    </p:anim>
                                    <p:anim calcmode="lin" valueType="num">
                                      <p:cBhvr>
                                        <p:cTn id="655"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4999"/>
                                          </p:stCondLst>
                                        </p:cTn>
                                        <p:tgtEl>
                                          <p:spTgt spid="31"/>
                                        </p:tgtEl>
                                        <p:attrNameLst>
                                          <p:attrName>style.visibility</p:attrName>
                                        </p:attrNameLst>
                                      </p:cBhvr>
                                      <p:to>
                                        <p:strVal val="hidden"/>
                                      </p:to>
                                    </p:set>
                                  </p:childTnLst>
                                </p:cTn>
                              </p:par>
                              <p:par>
                                <p:cTn id="657" presetID="19" presetClass="exit" presetSubtype="10" fill="hold" grpId="3" nodeType="withEffect">
                                  <p:stCondLst>
                                    <p:cond delay="0"/>
                                  </p:stCondLst>
                                  <p:iterate type="lt">
                                    <p:tmPct val="0"/>
                                  </p:iterate>
                                  <p:childTnLst>
                                    <p:anim calcmode="lin" valueType="num">
                                      <p:cBhvr>
                                        <p:cTn id="658" dur="5000"/>
                                        <p:tgtEl>
                                          <p:spTgt spid="32"/>
                                        </p:tgtEl>
                                        <p:attrNameLst>
                                          <p:attrName>ppt_h</p:attrName>
                                        </p:attrNameLst>
                                      </p:cBhvr>
                                      <p:tavLst>
                                        <p:tav tm="0">
                                          <p:val>
                                            <p:strVal val="ppt_h"/>
                                          </p:val>
                                        </p:tav>
                                        <p:tav tm="100000">
                                          <p:val>
                                            <p:strVal val="ppt_h"/>
                                          </p:val>
                                        </p:tav>
                                      </p:tavLst>
                                    </p:anim>
                                    <p:anim calcmode="lin" valueType="num">
                                      <p:cBhvr>
                                        <p:cTn id="659"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4999"/>
                                          </p:stCondLst>
                                        </p:cTn>
                                        <p:tgtEl>
                                          <p:spTgt spid="32"/>
                                        </p:tgtEl>
                                        <p:attrNameLst>
                                          <p:attrName>style.visibility</p:attrName>
                                        </p:attrNameLst>
                                      </p:cBhvr>
                                      <p:to>
                                        <p:strVal val="hidden"/>
                                      </p:to>
                                    </p:set>
                                  </p:childTnLst>
                                </p:cTn>
                              </p:par>
                              <p:par>
                                <p:cTn id="661" presetID="19" presetClass="exit" presetSubtype="10" fill="hold" grpId="3" nodeType="withEffect">
                                  <p:stCondLst>
                                    <p:cond delay="0"/>
                                  </p:stCondLst>
                                  <p:iterate type="lt">
                                    <p:tmPct val="0"/>
                                  </p:iterate>
                                  <p:childTnLst>
                                    <p:anim calcmode="lin" valueType="num">
                                      <p:cBhvr>
                                        <p:cTn id="662" dur="5000"/>
                                        <p:tgtEl>
                                          <p:spTgt spid="33"/>
                                        </p:tgtEl>
                                        <p:attrNameLst>
                                          <p:attrName>ppt_h</p:attrName>
                                        </p:attrNameLst>
                                      </p:cBhvr>
                                      <p:tavLst>
                                        <p:tav tm="0">
                                          <p:val>
                                            <p:strVal val="ppt_h"/>
                                          </p:val>
                                        </p:tav>
                                        <p:tav tm="100000">
                                          <p:val>
                                            <p:strVal val="ppt_h"/>
                                          </p:val>
                                        </p:tav>
                                      </p:tavLst>
                                    </p:anim>
                                    <p:anim calcmode="lin" valueType="num">
                                      <p:cBhvr>
                                        <p:cTn id="663"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4999"/>
                                          </p:stCondLst>
                                        </p:cTn>
                                        <p:tgtEl>
                                          <p:spTgt spid="33"/>
                                        </p:tgtEl>
                                        <p:attrNameLst>
                                          <p:attrName>style.visibility</p:attrName>
                                        </p:attrNameLst>
                                      </p:cBhvr>
                                      <p:to>
                                        <p:strVal val="hidden"/>
                                      </p:to>
                                    </p:set>
                                  </p:childTnLst>
                                </p:cTn>
                              </p:par>
                              <p:par>
                                <p:cTn id="665" presetID="19" presetClass="exit" presetSubtype="10" fill="hold" grpId="3" nodeType="withEffect">
                                  <p:stCondLst>
                                    <p:cond delay="0"/>
                                  </p:stCondLst>
                                  <p:iterate type="lt">
                                    <p:tmPct val="0"/>
                                  </p:iterate>
                                  <p:childTnLst>
                                    <p:anim calcmode="lin" valueType="num">
                                      <p:cBhvr>
                                        <p:cTn id="666" dur="5000"/>
                                        <p:tgtEl>
                                          <p:spTgt spid="34"/>
                                        </p:tgtEl>
                                        <p:attrNameLst>
                                          <p:attrName>ppt_h</p:attrName>
                                        </p:attrNameLst>
                                      </p:cBhvr>
                                      <p:tavLst>
                                        <p:tav tm="0">
                                          <p:val>
                                            <p:strVal val="ppt_h"/>
                                          </p:val>
                                        </p:tav>
                                        <p:tav tm="100000">
                                          <p:val>
                                            <p:strVal val="ppt_h"/>
                                          </p:val>
                                        </p:tav>
                                      </p:tavLst>
                                    </p:anim>
                                    <p:anim calcmode="lin" valueType="num">
                                      <p:cBhvr>
                                        <p:cTn id="667"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4999"/>
                                          </p:stCondLst>
                                        </p:cTn>
                                        <p:tgtEl>
                                          <p:spTgt spid="34"/>
                                        </p:tgtEl>
                                        <p:attrNameLst>
                                          <p:attrName>style.visibility</p:attrName>
                                        </p:attrNameLst>
                                      </p:cBhvr>
                                      <p:to>
                                        <p:strVal val="hidden"/>
                                      </p:to>
                                    </p:set>
                                  </p:childTnLst>
                                </p:cTn>
                              </p:par>
                              <p:par>
                                <p:cTn id="669" presetID="19" presetClass="exit" presetSubtype="10" fill="hold" grpId="3" nodeType="withEffect">
                                  <p:stCondLst>
                                    <p:cond delay="0"/>
                                  </p:stCondLst>
                                  <p:iterate type="lt">
                                    <p:tmPct val="0"/>
                                  </p:iterate>
                                  <p:childTnLst>
                                    <p:anim calcmode="lin" valueType="num">
                                      <p:cBhvr>
                                        <p:cTn id="670" dur="5000"/>
                                        <p:tgtEl>
                                          <p:spTgt spid="35"/>
                                        </p:tgtEl>
                                        <p:attrNameLst>
                                          <p:attrName>ppt_h</p:attrName>
                                        </p:attrNameLst>
                                      </p:cBhvr>
                                      <p:tavLst>
                                        <p:tav tm="0">
                                          <p:val>
                                            <p:strVal val="ppt_h"/>
                                          </p:val>
                                        </p:tav>
                                        <p:tav tm="100000">
                                          <p:val>
                                            <p:strVal val="ppt_h"/>
                                          </p:val>
                                        </p:tav>
                                      </p:tavLst>
                                    </p:anim>
                                    <p:anim calcmode="lin" valueType="num">
                                      <p:cBhvr>
                                        <p:cTn id="671"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4999"/>
                                          </p:stCondLst>
                                        </p:cTn>
                                        <p:tgtEl>
                                          <p:spTgt spid="35"/>
                                        </p:tgtEl>
                                        <p:attrNameLst>
                                          <p:attrName>style.visibility</p:attrName>
                                        </p:attrNameLst>
                                      </p:cBhvr>
                                      <p:to>
                                        <p:strVal val="hidden"/>
                                      </p:to>
                                    </p:set>
                                  </p:childTnLst>
                                </p:cTn>
                              </p:par>
                              <p:par>
                                <p:cTn id="673" presetID="19" presetClass="exit" presetSubtype="10" fill="hold" grpId="3" nodeType="withEffect">
                                  <p:stCondLst>
                                    <p:cond delay="0"/>
                                  </p:stCondLst>
                                  <p:iterate type="lt">
                                    <p:tmPct val="0"/>
                                  </p:iterate>
                                  <p:childTnLst>
                                    <p:anim calcmode="lin" valueType="num">
                                      <p:cBhvr>
                                        <p:cTn id="674" dur="5000"/>
                                        <p:tgtEl>
                                          <p:spTgt spid="36"/>
                                        </p:tgtEl>
                                        <p:attrNameLst>
                                          <p:attrName>ppt_h</p:attrName>
                                        </p:attrNameLst>
                                      </p:cBhvr>
                                      <p:tavLst>
                                        <p:tav tm="0">
                                          <p:val>
                                            <p:strVal val="ppt_h"/>
                                          </p:val>
                                        </p:tav>
                                        <p:tav tm="100000">
                                          <p:val>
                                            <p:strVal val="ppt_h"/>
                                          </p:val>
                                        </p:tav>
                                      </p:tavLst>
                                    </p:anim>
                                    <p:anim calcmode="lin" valueType="num">
                                      <p:cBhvr>
                                        <p:cTn id="67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4999"/>
                                          </p:stCondLst>
                                        </p:cTn>
                                        <p:tgtEl>
                                          <p:spTgt spid="36"/>
                                        </p:tgtEl>
                                        <p:attrNameLst>
                                          <p:attrName>style.visibility</p:attrName>
                                        </p:attrNameLst>
                                      </p:cBhvr>
                                      <p:to>
                                        <p:strVal val="hidden"/>
                                      </p:to>
                                    </p:set>
                                  </p:childTnLst>
                                </p:cTn>
                              </p:par>
                              <p:par>
                                <p:cTn id="677" presetID="19" presetClass="exit" presetSubtype="10" fill="hold" grpId="3" nodeType="withEffect">
                                  <p:stCondLst>
                                    <p:cond delay="0"/>
                                  </p:stCondLst>
                                  <p:iterate type="lt">
                                    <p:tmPct val="0"/>
                                  </p:iterate>
                                  <p:childTnLst>
                                    <p:anim calcmode="lin" valueType="num">
                                      <p:cBhvr>
                                        <p:cTn id="678" dur="5000"/>
                                        <p:tgtEl>
                                          <p:spTgt spid="37"/>
                                        </p:tgtEl>
                                        <p:attrNameLst>
                                          <p:attrName>ppt_h</p:attrName>
                                        </p:attrNameLst>
                                      </p:cBhvr>
                                      <p:tavLst>
                                        <p:tav tm="0">
                                          <p:val>
                                            <p:strVal val="ppt_h"/>
                                          </p:val>
                                        </p:tav>
                                        <p:tav tm="100000">
                                          <p:val>
                                            <p:strVal val="ppt_h"/>
                                          </p:val>
                                        </p:tav>
                                      </p:tavLst>
                                    </p:anim>
                                    <p:anim calcmode="lin" valueType="num">
                                      <p:cBhvr>
                                        <p:cTn id="679"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4999"/>
                                          </p:stCondLst>
                                        </p:cTn>
                                        <p:tgtEl>
                                          <p:spTgt spid="37"/>
                                        </p:tgtEl>
                                        <p:attrNameLst>
                                          <p:attrName>style.visibility</p:attrName>
                                        </p:attrNameLst>
                                      </p:cBhvr>
                                      <p:to>
                                        <p:strVal val="hidden"/>
                                      </p:to>
                                    </p:set>
                                  </p:childTnLst>
                                </p:cTn>
                              </p:par>
                              <p:par>
                                <p:cTn id="681" presetID="19" presetClass="exit" presetSubtype="10" fill="hold" grpId="3" nodeType="withEffect">
                                  <p:stCondLst>
                                    <p:cond delay="0"/>
                                  </p:stCondLst>
                                  <p:iterate type="lt">
                                    <p:tmPct val="0"/>
                                  </p:iterate>
                                  <p:childTnLst>
                                    <p:anim calcmode="lin" valueType="num">
                                      <p:cBhvr>
                                        <p:cTn id="682" dur="5000"/>
                                        <p:tgtEl>
                                          <p:spTgt spid="38"/>
                                        </p:tgtEl>
                                        <p:attrNameLst>
                                          <p:attrName>ppt_h</p:attrName>
                                        </p:attrNameLst>
                                      </p:cBhvr>
                                      <p:tavLst>
                                        <p:tav tm="0">
                                          <p:val>
                                            <p:strVal val="ppt_h"/>
                                          </p:val>
                                        </p:tav>
                                        <p:tav tm="100000">
                                          <p:val>
                                            <p:strVal val="ppt_h"/>
                                          </p:val>
                                        </p:tav>
                                      </p:tavLst>
                                    </p:anim>
                                    <p:anim calcmode="lin" valueType="num">
                                      <p:cBhvr>
                                        <p:cTn id="683"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4999"/>
                                          </p:stCondLst>
                                        </p:cTn>
                                        <p:tgtEl>
                                          <p:spTgt spid="38"/>
                                        </p:tgtEl>
                                        <p:attrNameLst>
                                          <p:attrName>style.visibility</p:attrName>
                                        </p:attrNameLst>
                                      </p:cBhvr>
                                      <p:to>
                                        <p:strVal val="hidden"/>
                                      </p:to>
                                    </p:set>
                                  </p:childTnLst>
                                </p:cTn>
                              </p:par>
                              <p:par>
                                <p:cTn id="685" presetID="19" presetClass="exit" presetSubtype="10" fill="hold" grpId="3" nodeType="withEffect">
                                  <p:stCondLst>
                                    <p:cond delay="0"/>
                                  </p:stCondLst>
                                  <p:iterate type="lt">
                                    <p:tmPct val="0"/>
                                  </p:iterate>
                                  <p:childTnLst>
                                    <p:anim calcmode="lin" valueType="num">
                                      <p:cBhvr>
                                        <p:cTn id="686" dur="5000"/>
                                        <p:tgtEl>
                                          <p:spTgt spid="39"/>
                                        </p:tgtEl>
                                        <p:attrNameLst>
                                          <p:attrName>ppt_h</p:attrName>
                                        </p:attrNameLst>
                                      </p:cBhvr>
                                      <p:tavLst>
                                        <p:tav tm="0">
                                          <p:val>
                                            <p:strVal val="ppt_h"/>
                                          </p:val>
                                        </p:tav>
                                        <p:tav tm="100000">
                                          <p:val>
                                            <p:strVal val="ppt_h"/>
                                          </p:val>
                                        </p:tav>
                                      </p:tavLst>
                                    </p:anim>
                                    <p:anim calcmode="lin" valueType="num">
                                      <p:cBhvr>
                                        <p:cTn id="687"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4999"/>
                                          </p:stCondLst>
                                        </p:cTn>
                                        <p:tgtEl>
                                          <p:spTgt spid="39"/>
                                        </p:tgtEl>
                                        <p:attrNameLst>
                                          <p:attrName>style.visibility</p:attrName>
                                        </p:attrNameLst>
                                      </p:cBhvr>
                                      <p:to>
                                        <p:strVal val="hidden"/>
                                      </p:to>
                                    </p:set>
                                  </p:childTnLst>
                                </p:cTn>
                              </p:par>
                              <p:par>
                                <p:cTn id="689" presetID="19" presetClass="exit" presetSubtype="10" fill="hold" grpId="3" nodeType="withEffect">
                                  <p:stCondLst>
                                    <p:cond delay="0"/>
                                  </p:stCondLst>
                                  <p:iterate type="lt">
                                    <p:tmPct val="0"/>
                                  </p:iterate>
                                  <p:childTnLst>
                                    <p:anim calcmode="lin" valueType="num">
                                      <p:cBhvr>
                                        <p:cTn id="690" dur="5000"/>
                                        <p:tgtEl>
                                          <p:spTgt spid="40"/>
                                        </p:tgtEl>
                                        <p:attrNameLst>
                                          <p:attrName>ppt_h</p:attrName>
                                        </p:attrNameLst>
                                      </p:cBhvr>
                                      <p:tavLst>
                                        <p:tav tm="0">
                                          <p:val>
                                            <p:strVal val="ppt_h"/>
                                          </p:val>
                                        </p:tav>
                                        <p:tav tm="100000">
                                          <p:val>
                                            <p:strVal val="ppt_h"/>
                                          </p:val>
                                        </p:tav>
                                      </p:tavLst>
                                    </p:anim>
                                    <p:anim calcmode="lin" valueType="num">
                                      <p:cBhvr>
                                        <p:cTn id="691"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4999"/>
                                          </p:stCondLst>
                                        </p:cTn>
                                        <p:tgtEl>
                                          <p:spTgt spid="40"/>
                                        </p:tgtEl>
                                        <p:attrNameLst>
                                          <p:attrName>style.visibility</p:attrName>
                                        </p:attrNameLst>
                                      </p:cBhvr>
                                      <p:to>
                                        <p:strVal val="hidden"/>
                                      </p:to>
                                    </p:set>
                                  </p:childTnLst>
                                </p:cTn>
                              </p:par>
                              <p:par>
                                <p:cTn id="693" presetID="19" presetClass="exit" presetSubtype="10" fill="hold" grpId="3" nodeType="withEffect">
                                  <p:stCondLst>
                                    <p:cond delay="0"/>
                                  </p:stCondLst>
                                  <p:iterate type="lt">
                                    <p:tmPct val="0"/>
                                  </p:iterate>
                                  <p:childTnLst>
                                    <p:anim calcmode="lin" valueType="num">
                                      <p:cBhvr>
                                        <p:cTn id="694" dur="5000"/>
                                        <p:tgtEl>
                                          <p:spTgt spid="41"/>
                                        </p:tgtEl>
                                        <p:attrNameLst>
                                          <p:attrName>ppt_h</p:attrName>
                                        </p:attrNameLst>
                                      </p:cBhvr>
                                      <p:tavLst>
                                        <p:tav tm="0">
                                          <p:val>
                                            <p:strVal val="ppt_h"/>
                                          </p:val>
                                        </p:tav>
                                        <p:tav tm="100000">
                                          <p:val>
                                            <p:strVal val="ppt_h"/>
                                          </p:val>
                                        </p:tav>
                                      </p:tavLst>
                                    </p:anim>
                                    <p:anim calcmode="lin" valueType="num">
                                      <p:cBhvr>
                                        <p:cTn id="695"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4999"/>
                                          </p:stCondLst>
                                        </p:cTn>
                                        <p:tgtEl>
                                          <p:spTgt spid="41"/>
                                        </p:tgtEl>
                                        <p:attrNameLst>
                                          <p:attrName>style.visibility</p:attrName>
                                        </p:attrNameLst>
                                      </p:cBhvr>
                                      <p:to>
                                        <p:strVal val="hidden"/>
                                      </p:to>
                                    </p:set>
                                  </p:childTnLst>
                                </p:cTn>
                              </p:par>
                              <p:par>
                                <p:cTn id="697" presetID="19" presetClass="exit" presetSubtype="10" fill="hold" grpId="3" nodeType="withEffect">
                                  <p:stCondLst>
                                    <p:cond delay="0"/>
                                  </p:stCondLst>
                                  <p:iterate type="lt">
                                    <p:tmPct val="0"/>
                                  </p:iterate>
                                  <p:childTnLst>
                                    <p:anim calcmode="lin" valueType="num">
                                      <p:cBhvr>
                                        <p:cTn id="698" dur="5000"/>
                                        <p:tgtEl>
                                          <p:spTgt spid="42"/>
                                        </p:tgtEl>
                                        <p:attrNameLst>
                                          <p:attrName>ppt_h</p:attrName>
                                        </p:attrNameLst>
                                      </p:cBhvr>
                                      <p:tavLst>
                                        <p:tav tm="0">
                                          <p:val>
                                            <p:strVal val="ppt_h"/>
                                          </p:val>
                                        </p:tav>
                                        <p:tav tm="100000">
                                          <p:val>
                                            <p:strVal val="ppt_h"/>
                                          </p:val>
                                        </p:tav>
                                      </p:tavLst>
                                    </p:anim>
                                    <p:anim calcmode="lin" valueType="num">
                                      <p:cBhvr>
                                        <p:cTn id="699"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4999"/>
                                          </p:stCondLst>
                                        </p:cTn>
                                        <p:tgtEl>
                                          <p:spTgt spid="42"/>
                                        </p:tgtEl>
                                        <p:attrNameLst>
                                          <p:attrName>style.visibility</p:attrName>
                                        </p:attrNameLst>
                                      </p:cBhvr>
                                      <p:to>
                                        <p:strVal val="hidden"/>
                                      </p:to>
                                    </p:set>
                                  </p:childTnLst>
                                </p:cTn>
                              </p:par>
                              <p:par>
                                <p:cTn id="701" presetID="19" presetClass="exit" presetSubtype="10" fill="hold" grpId="3" nodeType="withEffect">
                                  <p:stCondLst>
                                    <p:cond delay="0"/>
                                  </p:stCondLst>
                                  <p:iterate type="lt">
                                    <p:tmPct val="0"/>
                                  </p:iterate>
                                  <p:childTnLst>
                                    <p:anim calcmode="lin" valueType="num">
                                      <p:cBhvr>
                                        <p:cTn id="702" dur="5000"/>
                                        <p:tgtEl>
                                          <p:spTgt spid="43"/>
                                        </p:tgtEl>
                                        <p:attrNameLst>
                                          <p:attrName>ppt_h</p:attrName>
                                        </p:attrNameLst>
                                      </p:cBhvr>
                                      <p:tavLst>
                                        <p:tav tm="0">
                                          <p:val>
                                            <p:strVal val="ppt_h"/>
                                          </p:val>
                                        </p:tav>
                                        <p:tav tm="100000">
                                          <p:val>
                                            <p:strVal val="ppt_h"/>
                                          </p:val>
                                        </p:tav>
                                      </p:tavLst>
                                    </p:anim>
                                    <p:anim calcmode="lin" valueType="num">
                                      <p:cBhvr>
                                        <p:cTn id="703"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4999"/>
                                          </p:stCondLst>
                                        </p:cTn>
                                        <p:tgtEl>
                                          <p:spTgt spid="43"/>
                                        </p:tgtEl>
                                        <p:attrNameLst>
                                          <p:attrName>style.visibility</p:attrName>
                                        </p:attrNameLst>
                                      </p:cBhvr>
                                      <p:to>
                                        <p:strVal val="hidden"/>
                                      </p:to>
                                    </p:set>
                                  </p:childTnLst>
                                </p:cTn>
                              </p:par>
                              <p:par>
                                <p:cTn id="705" presetID="19" presetClass="exit" presetSubtype="10" fill="hold" grpId="3" nodeType="withEffect">
                                  <p:stCondLst>
                                    <p:cond delay="0"/>
                                  </p:stCondLst>
                                  <p:iterate type="lt">
                                    <p:tmPct val="0"/>
                                  </p:iterate>
                                  <p:childTnLst>
                                    <p:anim calcmode="lin" valueType="num">
                                      <p:cBhvr>
                                        <p:cTn id="706" dur="5000"/>
                                        <p:tgtEl>
                                          <p:spTgt spid="44"/>
                                        </p:tgtEl>
                                        <p:attrNameLst>
                                          <p:attrName>ppt_h</p:attrName>
                                        </p:attrNameLst>
                                      </p:cBhvr>
                                      <p:tavLst>
                                        <p:tav tm="0">
                                          <p:val>
                                            <p:strVal val="ppt_h"/>
                                          </p:val>
                                        </p:tav>
                                        <p:tav tm="100000">
                                          <p:val>
                                            <p:strVal val="ppt_h"/>
                                          </p:val>
                                        </p:tav>
                                      </p:tavLst>
                                    </p:anim>
                                    <p:anim calcmode="lin" valueType="num">
                                      <p:cBhvr>
                                        <p:cTn id="70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4999"/>
                                          </p:stCondLst>
                                        </p:cTn>
                                        <p:tgtEl>
                                          <p:spTgt spid="44"/>
                                        </p:tgtEl>
                                        <p:attrNameLst>
                                          <p:attrName>style.visibility</p:attrName>
                                        </p:attrNameLst>
                                      </p:cBhvr>
                                      <p:to>
                                        <p:strVal val="hidden"/>
                                      </p:to>
                                    </p:set>
                                  </p:childTnLst>
                                </p:cTn>
                              </p:par>
                              <p:par>
                                <p:cTn id="709" presetID="19" presetClass="exit" presetSubtype="10" fill="hold" grpId="3" nodeType="withEffect">
                                  <p:stCondLst>
                                    <p:cond delay="0"/>
                                  </p:stCondLst>
                                  <p:iterate type="lt">
                                    <p:tmPct val="0"/>
                                  </p:iterate>
                                  <p:childTnLst>
                                    <p:anim calcmode="lin" valueType="num">
                                      <p:cBhvr>
                                        <p:cTn id="710" dur="5000"/>
                                        <p:tgtEl>
                                          <p:spTgt spid="45"/>
                                        </p:tgtEl>
                                        <p:attrNameLst>
                                          <p:attrName>ppt_h</p:attrName>
                                        </p:attrNameLst>
                                      </p:cBhvr>
                                      <p:tavLst>
                                        <p:tav tm="0">
                                          <p:val>
                                            <p:strVal val="ppt_h"/>
                                          </p:val>
                                        </p:tav>
                                        <p:tav tm="100000">
                                          <p:val>
                                            <p:strVal val="ppt_h"/>
                                          </p:val>
                                        </p:tav>
                                      </p:tavLst>
                                    </p:anim>
                                    <p:anim calcmode="lin" valueType="num">
                                      <p:cBhvr>
                                        <p:cTn id="711"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4999"/>
                                          </p:stCondLst>
                                        </p:cTn>
                                        <p:tgtEl>
                                          <p:spTgt spid="45"/>
                                        </p:tgtEl>
                                        <p:attrNameLst>
                                          <p:attrName>style.visibility</p:attrName>
                                        </p:attrNameLst>
                                      </p:cBhvr>
                                      <p:to>
                                        <p:strVal val="hidden"/>
                                      </p:to>
                                    </p:set>
                                  </p:childTnLst>
                                </p:cTn>
                              </p:par>
                              <p:par>
                                <p:cTn id="713" presetID="19" presetClass="exit" presetSubtype="10" fill="hold" grpId="3" nodeType="withEffect">
                                  <p:stCondLst>
                                    <p:cond delay="0"/>
                                  </p:stCondLst>
                                  <p:iterate type="lt">
                                    <p:tmPct val="0"/>
                                  </p:iterate>
                                  <p:childTnLst>
                                    <p:anim calcmode="lin" valueType="num">
                                      <p:cBhvr>
                                        <p:cTn id="714" dur="5000"/>
                                        <p:tgtEl>
                                          <p:spTgt spid="46"/>
                                        </p:tgtEl>
                                        <p:attrNameLst>
                                          <p:attrName>ppt_h</p:attrName>
                                        </p:attrNameLst>
                                      </p:cBhvr>
                                      <p:tavLst>
                                        <p:tav tm="0">
                                          <p:val>
                                            <p:strVal val="ppt_h"/>
                                          </p:val>
                                        </p:tav>
                                        <p:tav tm="100000">
                                          <p:val>
                                            <p:strVal val="ppt_h"/>
                                          </p:val>
                                        </p:tav>
                                      </p:tavLst>
                                    </p:anim>
                                    <p:anim calcmode="lin" valueType="num">
                                      <p:cBhvr>
                                        <p:cTn id="715"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4999"/>
                                          </p:stCondLst>
                                        </p:cTn>
                                        <p:tgtEl>
                                          <p:spTgt spid="46"/>
                                        </p:tgtEl>
                                        <p:attrNameLst>
                                          <p:attrName>style.visibility</p:attrName>
                                        </p:attrNameLst>
                                      </p:cBhvr>
                                      <p:to>
                                        <p:strVal val="hidden"/>
                                      </p:to>
                                    </p:set>
                                  </p:childTnLst>
                                </p:cTn>
                              </p:par>
                              <p:par>
                                <p:cTn id="717" presetID="19" presetClass="exit" presetSubtype="10" fill="hold" grpId="3" nodeType="withEffect">
                                  <p:stCondLst>
                                    <p:cond delay="0"/>
                                  </p:stCondLst>
                                  <p:iterate type="lt">
                                    <p:tmPct val="0"/>
                                  </p:iterate>
                                  <p:childTnLst>
                                    <p:anim calcmode="lin" valueType="num">
                                      <p:cBhvr>
                                        <p:cTn id="718" dur="5000"/>
                                        <p:tgtEl>
                                          <p:spTgt spid="47"/>
                                        </p:tgtEl>
                                        <p:attrNameLst>
                                          <p:attrName>ppt_h</p:attrName>
                                        </p:attrNameLst>
                                      </p:cBhvr>
                                      <p:tavLst>
                                        <p:tav tm="0">
                                          <p:val>
                                            <p:strVal val="ppt_h"/>
                                          </p:val>
                                        </p:tav>
                                        <p:tav tm="100000">
                                          <p:val>
                                            <p:strVal val="ppt_h"/>
                                          </p:val>
                                        </p:tav>
                                      </p:tavLst>
                                    </p:anim>
                                    <p:anim calcmode="lin" valueType="num">
                                      <p:cBhvr>
                                        <p:cTn id="719"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4999"/>
                                          </p:stCondLst>
                                        </p:cTn>
                                        <p:tgtEl>
                                          <p:spTgt spid="47"/>
                                        </p:tgtEl>
                                        <p:attrNameLst>
                                          <p:attrName>style.visibility</p:attrName>
                                        </p:attrNameLst>
                                      </p:cBhvr>
                                      <p:to>
                                        <p:strVal val="hidden"/>
                                      </p:to>
                                    </p:set>
                                  </p:childTnLst>
                                </p:cTn>
                              </p:par>
                              <p:par>
                                <p:cTn id="721" presetID="19" presetClass="exit" presetSubtype="10" fill="hold" grpId="3" nodeType="withEffect">
                                  <p:stCondLst>
                                    <p:cond delay="0"/>
                                  </p:stCondLst>
                                  <p:iterate type="lt">
                                    <p:tmPct val="0"/>
                                  </p:iterate>
                                  <p:childTnLst>
                                    <p:anim calcmode="lin" valueType="num">
                                      <p:cBhvr>
                                        <p:cTn id="722" dur="5000"/>
                                        <p:tgtEl>
                                          <p:spTgt spid="48"/>
                                        </p:tgtEl>
                                        <p:attrNameLst>
                                          <p:attrName>ppt_h</p:attrName>
                                        </p:attrNameLst>
                                      </p:cBhvr>
                                      <p:tavLst>
                                        <p:tav tm="0">
                                          <p:val>
                                            <p:strVal val="ppt_h"/>
                                          </p:val>
                                        </p:tav>
                                        <p:tav tm="100000">
                                          <p:val>
                                            <p:strVal val="ppt_h"/>
                                          </p:val>
                                        </p:tav>
                                      </p:tavLst>
                                    </p:anim>
                                    <p:anim calcmode="lin" valueType="num">
                                      <p:cBhvr>
                                        <p:cTn id="723"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4999"/>
                                          </p:stCondLst>
                                        </p:cTn>
                                        <p:tgtEl>
                                          <p:spTgt spid="48"/>
                                        </p:tgtEl>
                                        <p:attrNameLst>
                                          <p:attrName>style.visibility</p:attrName>
                                        </p:attrNameLst>
                                      </p:cBhvr>
                                      <p:to>
                                        <p:strVal val="hidden"/>
                                      </p:to>
                                    </p:set>
                                  </p:childTnLst>
                                </p:cTn>
                              </p:par>
                              <p:par>
                                <p:cTn id="725" presetID="19" presetClass="exit" presetSubtype="10" fill="hold" grpId="3" nodeType="withEffect">
                                  <p:stCondLst>
                                    <p:cond delay="0"/>
                                  </p:stCondLst>
                                  <p:iterate type="lt">
                                    <p:tmPct val="0"/>
                                  </p:iterate>
                                  <p:childTnLst>
                                    <p:anim calcmode="lin" valueType="num">
                                      <p:cBhvr>
                                        <p:cTn id="726" dur="5000"/>
                                        <p:tgtEl>
                                          <p:spTgt spid="49"/>
                                        </p:tgtEl>
                                        <p:attrNameLst>
                                          <p:attrName>ppt_h</p:attrName>
                                        </p:attrNameLst>
                                      </p:cBhvr>
                                      <p:tavLst>
                                        <p:tav tm="0">
                                          <p:val>
                                            <p:strVal val="ppt_h"/>
                                          </p:val>
                                        </p:tav>
                                        <p:tav tm="100000">
                                          <p:val>
                                            <p:strVal val="ppt_h"/>
                                          </p:val>
                                        </p:tav>
                                      </p:tavLst>
                                    </p:anim>
                                    <p:anim calcmode="lin" valueType="num">
                                      <p:cBhvr>
                                        <p:cTn id="72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4999"/>
                                          </p:stCondLst>
                                        </p:cTn>
                                        <p:tgtEl>
                                          <p:spTgt spid="49"/>
                                        </p:tgtEl>
                                        <p:attrNameLst>
                                          <p:attrName>style.visibility</p:attrName>
                                        </p:attrNameLst>
                                      </p:cBhvr>
                                      <p:to>
                                        <p:strVal val="hidden"/>
                                      </p:to>
                                    </p:set>
                                  </p:childTnLst>
                                </p:cTn>
                              </p:par>
                              <p:par>
                                <p:cTn id="729" presetID="19" presetClass="exit" presetSubtype="10" fill="hold" grpId="3" nodeType="withEffect">
                                  <p:stCondLst>
                                    <p:cond delay="0"/>
                                  </p:stCondLst>
                                  <p:iterate type="lt">
                                    <p:tmPct val="0"/>
                                  </p:iterate>
                                  <p:childTnLst>
                                    <p:anim calcmode="lin" valueType="num">
                                      <p:cBhvr>
                                        <p:cTn id="730" dur="5000"/>
                                        <p:tgtEl>
                                          <p:spTgt spid="50"/>
                                        </p:tgtEl>
                                        <p:attrNameLst>
                                          <p:attrName>ppt_h</p:attrName>
                                        </p:attrNameLst>
                                      </p:cBhvr>
                                      <p:tavLst>
                                        <p:tav tm="0">
                                          <p:val>
                                            <p:strVal val="ppt_h"/>
                                          </p:val>
                                        </p:tav>
                                        <p:tav tm="100000">
                                          <p:val>
                                            <p:strVal val="ppt_h"/>
                                          </p:val>
                                        </p:tav>
                                      </p:tavLst>
                                    </p:anim>
                                    <p:anim calcmode="lin" valueType="num">
                                      <p:cBhvr>
                                        <p:cTn id="731"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4999"/>
                                          </p:stCondLst>
                                        </p:cTn>
                                        <p:tgtEl>
                                          <p:spTgt spid="50"/>
                                        </p:tgtEl>
                                        <p:attrNameLst>
                                          <p:attrName>style.visibility</p:attrName>
                                        </p:attrNameLst>
                                      </p:cBhvr>
                                      <p:to>
                                        <p:strVal val="hidden"/>
                                      </p:to>
                                    </p:set>
                                  </p:childTnLst>
                                </p:cTn>
                              </p:par>
                              <p:par>
                                <p:cTn id="733" presetID="19" presetClass="exit" presetSubtype="10" fill="hold" grpId="3" nodeType="withEffect">
                                  <p:stCondLst>
                                    <p:cond delay="0"/>
                                  </p:stCondLst>
                                  <p:iterate type="lt">
                                    <p:tmPct val="0"/>
                                  </p:iterate>
                                  <p:childTnLst>
                                    <p:anim calcmode="lin" valueType="num">
                                      <p:cBhvr>
                                        <p:cTn id="734" dur="5000"/>
                                        <p:tgtEl>
                                          <p:spTgt spid="51"/>
                                        </p:tgtEl>
                                        <p:attrNameLst>
                                          <p:attrName>ppt_h</p:attrName>
                                        </p:attrNameLst>
                                      </p:cBhvr>
                                      <p:tavLst>
                                        <p:tav tm="0">
                                          <p:val>
                                            <p:strVal val="ppt_h"/>
                                          </p:val>
                                        </p:tav>
                                        <p:tav tm="100000">
                                          <p:val>
                                            <p:strVal val="ppt_h"/>
                                          </p:val>
                                        </p:tav>
                                      </p:tavLst>
                                    </p:anim>
                                    <p:anim calcmode="lin" valueType="num">
                                      <p:cBhvr>
                                        <p:cTn id="735"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4999"/>
                                          </p:stCondLst>
                                        </p:cTn>
                                        <p:tgtEl>
                                          <p:spTgt spid="51"/>
                                        </p:tgtEl>
                                        <p:attrNameLst>
                                          <p:attrName>style.visibility</p:attrName>
                                        </p:attrNameLst>
                                      </p:cBhvr>
                                      <p:to>
                                        <p:strVal val="hidden"/>
                                      </p:to>
                                    </p:set>
                                  </p:childTnLst>
                                </p:cTn>
                              </p:par>
                              <p:par>
                                <p:cTn id="737" presetID="19" presetClass="exit" presetSubtype="10" fill="hold" grpId="3" nodeType="withEffect">
                                  <p:stCondLst>
                                    <p:cond delay="0"/>
                                  </p:stCondLst>
                                  <p:iterate type="lt">
                                    <p:tmPct val="0"/>
                                  </p:iterate>
                                  <p:childTnLst>
                                    <p:anim calcmode="lin" valueType="num">
                                      <p:cBhvr>
                                        <p:cTn id="738" dur="5000"/>
                                        <p:tgtEl>
                                          <p:spTgt spid="52"/>
                                        </p:tgtEl>
                                        <p:attrNameLst>
                                          <p:attrName>ppt_h</p:attrName>
                                        </p:attrNameLst>
                                      </p:cBhvr>
                                      <p:tavLst>
                                        <p:tav tm="0">
                                          <p:val>
                                            <p:strVal val="ppt_h"/>
                                          </p:val>
                                        </p:tav>
                                        <p:tav tm="100000">
                                          <p:val>
                                            <p:strVal val="ppt_h"/>
                                          </p:val>
                                        </p:tav>
                                      </p:tavLst>
                                    </p:anim>
                                    <p:anim calcmode="lin" valueType="num">
                                      <p:cBhvr>
                                        <p:cTn id="739"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4999"/>
                                          </p:stCondLst>
                                        </p:cTn>
                                        <p:tgtEl>
                                          <p:spTgt spid="52"/>
                                        </p:tgtEl>
                                        <p:attrNameLst>
                                          <p:attrName>style.visibility</p:attrName>
                                        </p:attrNameLst>
                                      </p:cBhvr>
                                      <p:to>
                                        <p:strVal val="hidden"/>
                                      </p:to>
                                    </p:set>
                                  </p:childTnLst>
                                </p:cTn>
                              </p:par>
                              <p:par>
                                <p:cTn id="741" presetID="19" presetClass="exit" presetSubtype="10" fill="hold" grpId="3" nodeType="withEffect">
                                  <p:stCondLst>
                                    <p:cond delay="0"/>
                                  </p:stCondLst>
                                  <p:iterate type="lt">
                                    <p:tmPct val="0"/>
                                  </p:iterate>
                                  <p:childTnLst>
                                    <p:anim calcmode="lin" valueType="num">
                                      <p:cBhvr>
                                        <p:cTn id="742" dur="5000"/>
                                        <p:tgtEl>
                                          <p:spTgt spid="53"/>
                                        </p:tgtEl>
                                        <p:attrNameLst>
                                          <p:attrName>ppt_h</p:attrName>
                                        </p:attrNameLst>
                                      </p:cBhvr>
                                      <p:tavLst>
                                        <p:tav tm="0">
                                          <p:val>
                                            <p:strVal val="ppt_h"/>
                                          </p:val>
                                        </p:tav>
                                        <p:tav tm="100000">
                                          <p:val>
                                            <p:strVal val="ppt_h"/>
                                          </p:val>
                                        </p:tav>
                                      </p:tavLst>
                                    </p:anim>
                                    <p:anim calcmode="lin" valueType="num">
                                      <p:cBhvr>
                                        <p:cTn id="743"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4999"/>
                                          </p:stCondLst>
                                        </p:cTn>
                                        <p:tgtEl>
                                          <p:spTgt spid="53"/>
                                        </p:tgtEl>
                                        <p:attrNameLst>
                                          <p:attrName>style.visibility</p:attrName>
                                        </p:attrNameLst>
                                      </p:cBhvr>
                                      <p:to>
                                        <p:strVal val="hidden"/>
                                      </p:to>
                                    </p:set>
                                  </p:childTnLst>
                                </p:cTn>
                              </p:par>
                              <p:par>
                                <p:cTn id="745" presetID="19" presetClass="exit" presetSubtype="10" fill="hold" grpId="3" nodeType="withEffect">
                                  <p:stCondLst>
                                    <p:cond delay="0"/>
                                  </p:stCondLst>
                                  <p:iterate type="lt">
                                    <p:tmPct val="0"/>
                                  </p:iterate>
                                  <p:childTnLst>
                                    <p:anim calcmode="lin" valueType="num">
                                      <p:cBhvr>
                                        <p:cTn id="746" dur="5000"/>
                                        <p:tgtEl>
                                          <p:spTgt spid="54"/>
                                        </p:tgtEl>
                                        <p:attrNameLst>
                                          <p:attrName>ppt_h</p:attrName>
                                        </p:attrNameLst>
                                      </p:cBhvr>
                                      <p:tavLst>
                                        <p:tav tm="0">
                                          <p:val>
                                            <p:strVal val="ppt_h"/>
                                          </p:val>
                                        </p:tav>
                                        <p:tav tm="100000">
                                          <p:val>
                                            <p:strVal val="ppt_h"/>
                                          </p:val>
                                        </p:tav>
                                      </p:tavLst>
                                    </p:anim>
                                    <p:anim calcmode="lin" valueType="num">
                                      <p:cBhvr>
                                        <p:cTn id="747"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4999"/>
                                          </p:stCondLst>
                                        </p:cTn>
                                        <p:tgtEl>
                                          <p:spTgt spid="54"/>
                                        </p:tgtEl>
                                        <p:attrNameLst>
                                          <p:attrName>style.visibility</p:attrName>
                                        </p:attrNameLst>
                                      </p:cBhvr>
                                      <p:to>
                                        <p:strVal val="hidden"/>
                                      </p:to>
                                    </p:set>
                                  </p:childTnLst>
                                </p:cTn>
                              </p:par>
                              <p:par>
                                <p:cTn id="749" presetID="19" presetClass="exit" presetSubtype="10" fill="hold" grpId="3" nodeType="withEffect">
                                  <p:stCondLst>
                                    <p:cond delay="0"/>
                                  </p:stCondLst>
                                  <p:iterate type="lt">
                                    <p:tmPct val="0"/>
                                  </p:iterate>
                                  <p:childTnLst>
                                    <p:anim calcmode="lin" valueType="num">
                                      <p:cBhvr>
                                        <p:cTn id="750" dur="5000"/>
                                        <p:tgtEl>
                                          <p:spTgt spid="55"/>
                                        </p:tgtEl>
                                        <p:attrNameLst>
                                          <p:attrName>ppt_h</p:attrName>
                                        </p:attrNameLst>
                                      </p:cBhvr>
                                      <p:tavLst>
                                        <p:tav tm="0">
                                          <p:val>
                                            <p:strVal val="ppt_h"/>
                                          </p:val>
                                        </p:tav>
                                        <p:tav tm="100000">
                                          <p:val>
                                            <p:strVal val="ppt_h"/>
                                          </p:val>
                                        </p:tav>
                                      </p:tavLst>
                                    </p:anim>
                                    <p:anim calcmode="lin" valueType="num">
                                      <p:cBhvr>
                                        <p:cTn id="751"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4999"/>
                                          </p:stCondLst>
                                        </p:cTn>
                                        <p:tgtEl>
                                          <p:spTgt spid="55"/>
                                        </p:tgtEl>
                                        <p:attrNameLst>
                                          <p:attrName>style.visibility</p:attrName>
                                        </p:attrNameLst>
                                      </p:cBhvr>
                                      <p:to>
                                        <p:strVal val="hidden"/>
                                      </p:to>
                                    </p:set>
                                  </p:childTnLst>
                                </p:cTn>
                              </p:par>
                              <p:par>
                                <p:cTn id="753" presetID="19" presetClass="exit" presetSubtype="10" fill="hold" grpId="3" nodeType="withEffect">
                                  <p:stCondLst>
                                    <p:cond delay="0"/>
                                  </p:stCondLst>
                                  <p:iterate type="lt">
                                    <p:tmPct val="0"/>
                                  </p:iterate>
                                  <p:childTnLst>
                                    <p:anim calcmode="lin" valueType="num">
                                      <p:cBhvr>
                                        <p:cTn id="754" dur="5000"/>
                                        <p:tgtEl>
                                          <p:spTgt spid="56"/>
                                        </p:tgtEl>
                                        <p:attrNameLst>
                                          <p:attrName>ppt_h</p:attrName>
                                        </p:attrNameLst>
                                      </p:cBhvr>
                                      <p:tavLst>
                                        <p:tav tm="0">
                                          <p:val>
                                            <p:strVal val="ppt_h"/>
                                          </p:val>
                                        </p:tav>
                                        <p:tav tm="100000">
                                          <p:val>
                                            <p:strVal val="ppt_h"/>
                                          </p:val>
                                        </p:tav>
                                      </p:tavLst>
                                    </p:anim>
                                    <p:anim calcmode="lin" valueType="num">
                                      <p:cBhvr>
                                        <p:cTn id="75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4999"/>
                                          </p:stCondLst>
                                        </p:cTn>
                                        <p:tgtEl>
                                          <p:spTgt spid="56"/>
                                        </p:tgtEl>
                                        <p:attrNameLst>
                                          <p:attrName>style.visibility</p:attrName>
                                        </p:attrNameLst>
                                      </p:cBhvr>
                                      <p:to>
                                        <p:strVal val="hidden"/>
                                      </p:to>
                                    </p:set>
                                  </p:childTnLst>
                                </p:cTn>
                              </p:par>
                              <p:par>
                                <p:cTn id="757" presetID="19" presetClass="exit" presetSubtype="10" fill="hold" grpId="3" nodeType="withEffect">
                                  <p:stCondLst>
                                    <p:cond delay="0"/>
                                  </p:stCondLst>
                                  <p:iterate type="lt">
                                    <p:tmPct val="0"/>
                                  </p:iterate>
                                  <p:childTnLst>
                                    <p:anim calcmode="lin" valueType="num">
                                      <p:cBhvr>
                                        <p:cTn id="758" dur="5000"/>
                                        <p:tgtEl>
                                          <p:spTgt spid="57"/>
                                        </p:tgtEl>
                                        <p:attrNameLst>
                                          <p:attrName>ppt_h</p:attrName>
                                        </p:attrNameLst>
                                      </p:cBhvr>
                                      <p:tavLst>
                                        <p:tav tm="0">
                                          <p:val>
                                            <p:strVal val="ppt_h"/>
                                          </p:val>
                                        </p:tav>
                                        <p:tav tm="100000">
                                          <p:val>
                                            <p:strVal val="ppt_h"/>
                                          </p:val>
                                        </p:tav>
                                      </p:tavLst>
                                    </p:anim>
                                    <p:anim calcmode="lin" valueType="num">
                                      <p:cBhvr>
                                        <p:cTn id="759"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4999"/>
                                          </p:stCondLst>
                                        </p:cTn>
                                        <p:tgtEl>
                                          <p:spTgt spid="57"/>
                                        </p:tgtEl>
                                        <p:attrNameLst>
                                          <p:attrName>style.visibility</p:attrName>
                                        </p:attrNameLst>
                                      </p:cBhvr>
                                      <p:to>
                                        <p:strVal val="hidden"/>
                                      </p:to>
                                    </p:set>
                                  </p:childTnLst>
                                </p:cTn>
                              </p:par>
                              <p:par>
                                <p:cTn id="761" presetID="19" presetClass="exit" presetSubtype="10" fill="hold" grpId="3" nodeType="withEffect">
                                  <p:stCondLst>
                                    <p:cond delay="0"/>
                                  </p:stCondLst>
                                  <p:iterate type="lt">
                                    <p:tmPct val="0"/>
                                  </p:iterate>
                                  <p:childTnLst>
                                    <p:anim calcmode="lin" valueType="num">
                                      <p:cBhvr>
                                        <p:cTn id="762" dur="5000"/>
                                        <p:tgtEl>
                                          <p:spTgt spid="58"/>
                                        </p:tgtEl>
                                        <p:attrNameLst>
                                          <p:attrName>ppt_h</p:attrName>
                                        </p:attrNameLst>
                                      </p:cBhvr>
                                      <p:tavLst>
                                        <p:tav tm="0">
                                          <p:val>
                                            <p:strVal val="ppt_h"/>
                                          </p:val>
                                        </p:tav>
                                        <p:tav tm="100000">
                                          <p:val>
                                            <p:strVal val="ppt_h"/>
                                          </p:val>
                                        </p:tav>
                                      </p:tavLst>
                                    </p:anim>
                                    <p:anim calcmode="lin" valueType="num">
                                      <p:cBhvr>
                                        <p:cTn id="763"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4" dur="1" fill="hold">
                                          <p:stCondLst>
                                            <p:cond delay="4999"/>
                                          </p:stCondLst>
                                        </p:cTn>
                                        <p:tgtEl>
                                          <p:spTgt spid="58"/>
                                        </p:tgtEl>
                                        <p:attrNameLst>
                                          <p:attrName>style.visibility</p:attrName>
                                        </p:attrNameLst>
                                      </p:cBhvr>
                                      <p:to>
                                        <p:strVal val="hidden"/>
                                      </p:to>
                                    </p:set>
                                  </p:childTnLst>
                                </p:cTn>
                              </p:par>
                              <p:par>
                                <p:cTn id="765" presetID="17" presetClass="entr" presetSubtype="1" fill="hold" nodeType="withEffect">
                                  <p:stCondLst>
                                    <p:cond delay="0"/>
                                  </p:stCondLst>
                                  <p:childTnLst>
                                    <p:set>
                                      <p:cBhvr>
                                        <p:cTn id="766" dur="1" fill="hold">
                                          <p:stCondLst>
                                            <p:cond delay="0"/>
                                          </p:stCondLst>
                                        </p:cTn>
                                        <p:tgtEl>
                                          <p:spTgt spid="4"/>
                                        </p:tgtEl>
                                        <p:attrNameLst>
                                          <p:attrName>style.visibility</p:attrName>
                                        </p:attrNameLst>
                                      </p:cBhvr>
                                      <p:to>
                                        <p:strVal val="visible"/>
                                      </p:to>
                                    </p:set>
                                    <p:anim calcmode="lin" valueType="num">
                                      <p:cBhvr>
                                        <p:cTn id="767" dur="5000" fill="hold"/>
                                        <p:tgtEl>
                                          <p:spTgt spid="4"/>
                                        </p:tgtEl>
                                        <p:attrNameLst>
                                          <p:attrName>ppt_x</p:attrName>
                                        </p:attrNameLst>
                                      </p:cBhvr>
                                      <p:tavLst>
                                        <p:tav tm="0">
                                          <p:val>
                                            <p:strVal val="#ppt_x"/>
                                          </p:val>
                                        </p:tav>
                                        <p:tav tm="100000">
                                          <p:val>
                                            <p:strVal val="#ppt_x"/>
                                          </p:val>
                                        </p:tav>
                                      </p:tavLst>
                                    </p:anim>
                                    <p:anim calcmode="lin" valueType="num">
                                      <p:cBhvr>
                                        <p:cTn id="768" dur="5000" fill="hold"/>
                                        <p:tgtEl>
                                          <p:spTgt spid="4"/>
                                        </p:tgtEl>
                                        <p:attrNameLst>
                                          <p:attrName>ppt_y</p:attrName>
                                        </p:attrNameLst>
                                      </p:cBhvr>
                                      <p:tavLst>
                                        <p:tav tm="0">
                                          <p:val>
                                            <p:strVal val="#ppt_y-#ppt_h/2"/>
                                          </p:val>
                                        </p:tav>
                                        <p:tav tm="100000">
                                          <p:val>
                                            <p:strVal val="#ppt_y"/>
                                          </p:val>
                                        </p:tav>
                                      </p:tavLst>
                                    </p:anim>
                                    <p:anim calcmode="lin" valueType="num">
                                      <p:cBhvr>
                                        <p:cTn id="769" dur="5000" fill="hold"/>
                                        <p:tgtEl>
                                          <p:spTgt spid="4"/>
                                        </p:tgtEl>
                                        <p:attrNameLst>
                                          <p:attrName>ppt_w</p:attrName>
                                        </p:attrNameLst>
                                      </p:cBhvr>
                                      <p:tavLst>
                                        <p:tav tm="0">
                                          <p:val>
                                            <p:strVal val="#ppt_w"/>
                                          </p:val>
                                        </p:tav>
                                        <p:tav tm="100000">
                                          <p:val>
                                            <p:strVal val="#ppt_w"/>
                                          </p:val>
                                        </p:tav>
                                      </p:tavLst>
                                    </p:anim>
                                    <p:anim calcmode="lin" valueType="num">
                                      <p:cBhvr>
                                        <p:cTn id="770"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54321">
                  <a:shade val="30000"/>
                  <a:satMod val="115000"/>
                </a:srgbClr>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am_741056_5682148_6808.jpg"/>
          <p:cNvPicPr>
            <a:picLocks noChangeAspect="1"/>
          </p:cNvPicPr>
          <p:nvPr/>
        </p:nvPicPr>
        <p:blipFill>
          <a:blip r:embed="rId2"/>
          <a:stretch>
            <a:fillRect/>
          </a:stretch>
        </p:blipFill>
        <p:spPr>
          <a:xfrm>
            <a:off x="7432" y="0"/>
            <a:ext cx="9136568" cy="5143500"/>
          </a:xfrm>
          <a:prstGeom prst="rect">
            <a:avLst/>
          </a:prstGeom>
        </p:spPr>
      </p:pic>
      <p:pic>
        <p:nvPicPr>
          <p:cNvPr id="5" name="4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3428992" y="1500180"/>
            <a:ext cx="1143008" cy="1071570"/>
          </a:xfrm>
          <a:prstGeom prst="rect">
            <a:avLst/>
          </a:prstGeom>
        </p:spPr>
      </p:pic>
      <p:pic>
        <p:nvPicPr>
          <p:cNvPr id="6" name="5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4572000" y="1500180"/>
            <a:ext cx="1143008" cy="1071570"/>
          </a:xfrm>
          <a:prstGeom prst="rect">
            <a:avLst/>
          </a:prstGeom>
        </p:spPr>
      </p:pic>
      <p:pic>
        <p:nvPicPr>
          <p:cNvPr id="7" name="6 Imagen" descr="1211811437.png"/>
          <p:cNvPicPr>
            <a:picLocks noChangeAspect="1"/>
          </p:cNvPicPr>
          <p:nvPr/>
        </p:nvPicPr>
        <p:blipFill>
          <a:blip r:embed="rId3">
            <a:duotone>
              <a:prstClr val="black"/>
              <a:srgbClr val="C08040">
                <a:tint val="45000"/>
                <a:satMod val="400000"/>
              </a:srgbClr>
            </a:duotone>
            <a:lum contrast="40000"/>
          </a:blip>
          <a:srcRect l="15958" t="15958" r="20212" b="16223"/>
          <a:stretch>
            <a:fillRect/>
          </a:stretch>
        </p:blipFill>
        <p:spPr>
          <a:xfrm>
            <a:off x="3428992" y="2500312"/>
            <a:ext cx="1143008" cy="1214446"/>
          </a:xfrm>
          <a:prstGeom prst="rect">
            <a:avLst/>
          </a:prstGeom>
        </p:spPr>
      </p:pic>
      <p:pic>
        <p:nvPicPr>
          <p:cNvPr id="8" name="7 Imagen" descr="1211811437.png"/>
          <p:cNvPicPr>
            <a:picLocks noChangeAspect="1"/>
          </p:cNvPicPr>
          <p:nvPr/>
        </p:nvPicPr>
        <p:blipFill>
          <a:blip r:embed="rId3">
            <a:duotone>
              <a:prstClr val="black"/>
              <a:srgbClr val="C08040">
                <a:tint val="45000"/>
                <a:satMod val="400000"/>
              </a:srgbClr>
            </a:duotone>
            <a:lum contrast="40000"/>
          </a:blip>
          <a:srcRect l="15958" t="19947" r="20212" b="16223"/>
          <a:stretch>
            <a:fillRect/>
          </a:stretch>
        </p:blipFill>
        <p:spPr>
          <a:xfrm>
            <a:off x="4643438" y="2500312"/>
            <a:ext cx="1143008" cy="1143008"/>
          </a:xfrm>
          <a:prstGeom prst="rect">
            <a:avLst/>
          </a:prstGeom>
        </p:spPr>
      </p:pic>
      <p:pic>
        <p:nvPicPr>
          <p:cNvPr id="9" name="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571736" y="3000378"/>
            <a:ext cx="928694" cy="1000132"/>
          </a:xfrm>
          <a:prstGeom prst="rect">
            <a:avLst/>
          </a:prstGeom>
        </p:spPr>
      </p:pic>
      <p:pic>
        <p:nvPicPr>
          <p:cNvPr id="10" name="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643174" y="1000114"/>
            <a:ext cx="928694" cy="1000132"/>
          </a:xfrm>
          <a:prstGeom prst="rect">
            <a:avLst/>
          </a:prstGeom>
        </p:spPr>
      </p:pic>
      <p:pic>
        <p:nvPicPr>
          <p:cNvPr id="11" name="1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1071552"/>
            <a:ext cx="928694" cy="1000132"/>
          </a:xfrm>
          <a:prstGeom prst="rect">
            <a:avLst/>
          </a:prstGeom>
        </p:spPr>
      </p:pic>
      <p:pic>
        <p:nvPicPr>
          <p:cNvPr id="12" name="1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3000378"/>
            <a:ext cx="928694" cy="1000132"/>
          </a:xfrm>
          <a:prstGeom prst="rect">
            <a:avLst/>
          </a:prstGeom>
        </p:spPr>
      </p:pic>
      <p:pic>
        <p:nvPicPr>
          <p:cNvPr id="13" name="1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785918" y="3429006"/>
            <a:ext cx="785818" cy="846266"/>
          </a:xfrm>
          <a:prstGeom prst="rect">
            <a:avLst/>
          </a:prstGeom>
        </p:spPr>
      </p:pic>
      <p:pic>
        <p:nvPicPr>
          <p:cNvPr id="14" name="1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928794" y="785800"/>
            <a:ext cx="785818" cy="846266"/>
          </a:xfrm>
          <a:prstGeom prst="rect">
            <a:avLst/>
          </a:prstGeom>
        </p:spPr>
      </p:pic>
      <p:pic>
        <p:nvPicPr>
          <p:cNvPr id="15" name="14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857238"/>
            <a:ext cx="785818" cy="846266"/>
          </a:xfrm>
          <a:prstGeom prst="rect">
            <a:avLst/>
          </a:prstGeom>
        </p:spPr>
      </p:pic>
      <p:pic>
        <p:nvPicPr>
          <p:cNvPr id="16" name="15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3429006"/>
            <a:ext cx="785818" cy="846266"/>
          </a:xfrm>
          <a:prstGeom prst="rect">
            <a:avLst/>
          </a:prstGeom>
        </p:spPr>
      </p:pic>
      <p:pic>
        <p:nvPicPr>
          <p:cNvPr id="17" name="16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214414" y="3786196"/>
            <a:ext cx="663352" cy="714380"/>
          </a:xfrm>
          <a:prstGeom prst="rect">
            <a:avLst/>
          </a:prstGeom>
        </p:spPr>
      </p:pic>
      <p:pic>
        <p:nvPicPr>
          <p:cNvPr id="18" name="17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357290" y="571486"/>
            <a:ext cx="663352" cy="714380"/>
          </a:xfrm>
          <a:prstGeom prst="rect">
            <a:avLst/>
          </a:prstGeom>
        </p:spPr>
      </p:pic>
      <p:pic>
        <p:nvPicPr>
          <p:cNvPr id="19" name="1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714362"/>
            <a:ext cx="663352" cy="714380"/>
          </a:xfrm>
          <a:prstGeom prst="rect">
            <a:avLst/>
          </a:prstGeom>
        </p:spPr>
      </p:pic>
      <p:pic>
        <p:nvPicPr>
          <p:cNvPr id="20" name="1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3786196"/>
            <a:ext cx="663352" cy="714380"/>
          </a:xfrm>
          <a:prstGeom prst="rect">
            <a:avLst/>
          </a:prstGeom>
        </p:spPr>
      </p:pic>
      <p:pic>
        <p:nvPicPr>
          <p:cNvPr id="21" name="2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42910" y="4071948"/>
            <a:ext cx="597017" cy="642942"/>
          </a:xfrm>
          <a:prstGeom prst="rect">
            <a:avLst/>
          </a:prstGeom>
        </p:spPr>
      </p:pic>
      <p:pic>
        <p:nvPicPr>
          <p:cNvPr id="22" name="2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857224" y="357172"/>
            <a:ext cx="597017" cy="642942"/>
          </a:xfrm>
          <a:prstGeom prst="rect">
            <a:avLst/>
          </a:prstGeom>
        </p:spPr>
      </p:pic>
      <p:pic>
        <p:nvPicPr>
          <p:cNvPr id="23" name="2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858148" y="571486"/>
            <a:ext cx="597017" cy="642942"/>
          </a:xfrm>
          <a:prstGeom prst="rect">
            <a:avLst/>
          </a:prstGeom>
        </p:spPr>
      </p:pic>
      <p:pic>
        <p:nvPicPr>
          <p:cNvPr id="24" name="2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786710" y="4071948"/>
            <a:ext cx="597017" cy="642942"/>
          </a:xfrm>
          <a:prstGeom prst="rect">
            <a:avLst/>
          </a:prstGeom>
        </p:spPr>
      </p:pic>
      <p:pic>
        <p:nvPicPr>
          <p:cNvPr id="25" name="24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214282" y="4357700"/>
            <a:ext cx="464347" cy="500066"/>
          </a:xfrm>
          <a:prstGeom prst="rect">
            <a:avLst/>
          </a:prstGeom>
        </p:spPr>
      </p:pic>
      <p:pic>
        <p:nvPicPr>
          <p:cNvPr id="26" name="25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428596" y="214296"/>
            <a:ext cx="464347" cy="500066"/>
          </a:xfrm>
          <a:prstGeom prst="rect">
            <a:avLst/>
          </a:prstGeom>
        </p:spPr>
      </p:pic>
      <p:pic>
        <p:nvPicPr>
          <p:cNvPr id="27" name="26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358214" y="428610"/>
            <a:ext cx="464347" cy="500066"/>
          </a:xfrm>
          <a:prstGeom prst="rect">
            <a:avLst/>
          </a:prstGeom>
        </p:spPr>
      </p:pic>
      <p:pic>
        <p:nvPicPr>
          <p:cNvPr id="28" name="27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286776" y="4357700"/>
            <a:ext cx="464347" cy="500066"/>
          </a:xfrm>
          <a:prstGeom prst="rect">
            <a:avLst/>
          </a:prstGeom>
        </p:spPr>
      </p:pic>
      <p:sp>
        <p:nvSpPr>
          <p:cNvPr id="29" name="28 Rectángulo"/>
          <p:cNvSpPr/>
          <p:nvPr/>
        </p:nvSpPr>
        <p:spPr>
          <a:xfrm>
            <a:off x="-214346" y="-428646"/>
            <a:ext cx="9644130" cy="5786478"/>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3000" fill="hold"/>
                                        <p:tgtEl>
                                          <p:spTgt spid="10"/>
                                        </p:tgtEl>
                                        <p:attrNameLst>
                                          <p:attrName>ppt_x</p:attrName>
                                        </p:attrNameLst>
                                      </p:cBhvr>
                                      <p:tavLst>
                                        <p:tav tm="0">
                                          <p:val>
                                            <p:strVal val="1+#ppt_w/2"/>
                                          </p:val>
                                        </p:tav>
                                        <p:tav tm="100000">
                                          <p:val>
                                            <p:strVal val="#ppt_x"/>
                                          </p:val>
                                        </p:tav>
                                      </p:tavLst>
                                    </p:anim>
                                    <p:anim calcmode="lin" valueType="num">
                                      <p:cBhvr additive="base">
                                        <p:cTn id="15" dur="3000" fill="hold"/>
                                        <p:tgtEl>
                                          <p:spTgt spid="10"/>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3000" fill="hold"/>
                                        <p:tgtEl>
                                          <p:spTgt spid="14"/>
                                        </p:tgtEl>
                                        <p:attrNameLst>
                                          <p:attrName>ppt_x</p:attrName>
                                        </p:attrNameLst>
                                      </p:cBhvr>
                                      <p:tavLst>
                                        <p:tav tm="0">
                                          <p:val>
                                            <p:strVal val="1+#ppt_w/2"/>
                                          </p:val>
                                        </p:tav>
                                        <p:tav tm="100000">
                                          <p:val>
                                            <p:strVal val="#ppt_x"/>
                                          </p:val>
                                        </p:tav>
                                      </p:tavLst>
                                    </p:anim>
                                    <p:anim calcmode="lin" valueType="num">
                                      <p:cBhvr additive="base">
                                        <p:cTn id="19" dur="3000" fill="hold"/>
                                        <p:tgtEl>
                                          <p:spTgt spid="14"/>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3000" fill="hold"/>
                                        <p:tgtEl>
                                          <p:spTgt spid="18"/>
                                        </p:tgtEl>
                                        <p:attrNameLst>
                                          <p:attrName>ppt_x</p:attrName>
                                        </p:attrNameLst>
                                      </p:cBhvr>
                                      <p:tavLst>
                                        <p:tav tm="0">
                                          <p:val>
                                            <p:strVal val="1+#ppt_w/2"/>
                                          </p:val>
                                        </p:tav>
                                        <p:tav tm="100000">
                                          <p:val>
                                            <p:strVal val="#ppt_x"/>
                                          </p:val>
                                        </p:tav>
                                      </p:tavLst>
                                    </p:anim>
                                    <p:anim calcmode="lin" valueType="num">
                                      <p:cBhvr additive="base">
                                        <p:cTn id="23" dur="3000" fill="hold"/>
                                        <p:tgtEl>
                                          <p:spTgt spid="18"/>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 calcmode="lin" valueType="num">
                                      <p:cBhvr additive="base">
                                        <p:cTn id="26" dur="3000" fill="hold"/>
                                        <p:tgtEl>
                                          <p:spTgt spid="22"/>
                                        </p:tgtEl>
                                        <p:attrNameLst>
                                          <p:attrName>ppt_x</p:attrName>
                                        </p:attrNameLst>
                                      </p:cBhvr>
                                      <p:tavLst>
                                        <p:tav tm="0">
                                          <p:val>
                                            <p:strVal val="1+#ppt_w/2"/>
                                          </p:val>
                                        </p:tav>
                                        <p:tav tm="100000">
                                          <p:val>
                                            <p:strVal val="#ppt_x"/>
                                          </p:val>
                                        </p:tav>
                                      </p:tavLst>
                                    </p:anim>
                                    <p:anim calcmode="lin" valueType="num">
                                      <p:cBhvr additive="base">
                                        <p:cTn id="27" dur="3000" fill="hold"/>
                                        <p:tgtEl>
                                          <p:spTgt spid="22"/>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26"/>
                                        </p:tgtEl>
                                        <p:attrNameLst>
                                          <p:attrName>style.visibility</p:attrName>
                                        </p:attrNameLst>
                                      </p:cBhvr>
                                      <p:to>
                                        <p:strVal val="visible"/>
                                      </p:to>
                                    </p:set>
                                    <p:anim calcmode="lin" valueType="num">
                                      <p:cBhvr additive="base">
                                        <p:cTn id="30" dur="3000" fill="hold"/>
                                        <p:tgtEl>
                                          <p:spTgt spid="26"/>
                                        </p:tgtEl>
                                        <p:attrNameLst>
                                          <p:attrName>ppt_x</p:attrName>
                                        </p:attrNameLst>
                                      </p:cBhvr>
                                      <p:tavLst>
                                        <p:tav tm="0">
                                          <p:val>
                                            <p:strVal val="1+#ppt_w/2"/>
                                          </p:val>
                                        </p:tav>
                                        <p:tav tm="100000">
                                          <p:val>
                                            <p:strVal val="#ppt_x"/>
                                          </p:val>
                                        </p:tav>
                                      </p:tavLst>
                                    </p:anim>
                                    <p:anim calcmode="lin" valueType="num">
                                      <p:cBhvr additive="base">
                                        <p:cTn id="31" dur="3000" fill="hold"/>
                                        <p:tgtEl>
                                          <p:spTgt spid="26"/>
                                        </p:tgtEl>
                                        <p:attrNameLst>
                                          <p:attrName>ppt_y</p:attrName>
                                        </p:attrNameLst>
                                      </p:cBhvr>
                                      <p:tavLst>
                                        <p:tav tm="0">
                                          <p:val>
                                            <p:strVal val="1+#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3000" fill="hold"/>
                                        <p:tgtEl>
                                          <p:spTgt spid="8"/>
                                        </p:tgtEl>
                                        <p:attrNameLst>
                                          <p:attrName>ppt_x</p:attrName>
                                        </p:attrNameLst>
                                      </p:cBhvr>
                                      <p:tavLst>
                                        <p:tav tm="0">
                                          <p:val>
                                            <p:strVal val="0-#ppt_w/2"/>
                                          </p:val>
                                        </p:tav>
                                        <p:tav tm="100000">
                                          <p:val>
                                            <p:strVal val="#ppt_x"/>
                                          </p:val>
                                        </p:tav>
                                      </p:tavLst>
                                    </p:anim>
                                    <p:anim calcmode="lin" valueType="num">
                                      <p:cBhvr additive="base">
                                        <p:cTn id="35" dur="3000" fill="hold"/>
                                        <p:tgtEl>
                                          <p:spTgt spid="8"/>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0-#ppt_w/2"/>
                                          </p:val>
                                        </p:tav>
                                        <p:tav tm="100000">
                                          <p:val>
                                            <p:strVal val="#ppt_x"/>
                                          </p:val>
                                        </p:tav>
                                      </p:tavLst>
                                    </p:anim>
                                    <p:anim calcmode="lin" valueType="num">
                                      <p:cBhvr additive="base">
                                        <p:cTn id="39" dur="3000" fill="hold"/>
                                        <p:tgtEl>
                                          <p:spTgt spid="12"/>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3000" fill="hold"/>
                                        <p:tgtEl>
                                          <p:spTgt spid="16"/>
                                        </p:tgtEl>
                                        <p:attrNameLst>
                                          <p:attrName>ppt_x</p:attrName>
                                        </p:attrNameLst>
                                      </p:cBhvr>
                                      <p:tavLst>
                                        <p:tav tm="0">
                                          <p:val>
                                            <p:strVal val="0-#ppt_w/2"/>
                                          </p:val>
                                        </p:tav>
                                        <p:tav tm="100000">
                                          <p:val>
                                            <p:strVal val="#ppt_x"/>
                                          </p:val>
                                        </p:tav>
                                      </p:tavLst>
                                    </p:anim>
                                    <p:anim calcmode="lin" valueType="num">
                                      <p:cBhvr additive="base">
                                        <p:cTn id="43" dur="3000" fill="hold"/>
                                        <p:tgtEl>
                                          <p:spTgt spid="16"/>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3000" fill="hold"/>
                                        <p:tgtEl>
                                          <p:spTgt spid="20"/>
                                        </p:tgtEl>
                                        <p:attrNameLst>
                                          <p:attrName>ppt_x</p:attrName>
                                        </p:attrNameLst>
                                      </p:cBhvr>
                                      <p:tavLst>
                                        <p:tav tm="0">
                                          <p:val>
                                            <p:strVal val="0-#ppt_w/2"/>
                                          </p:val>
                                        </p:tav>
                                        <p:tav tm="100000">
                                          <p:val>
                                            <p:strVal val="#ppt_x"/>
                                          </p:val>
                                        </p:tav>
                                      </p:tavLst>
                                    </p:anim>
                                    <p:anim calcmode="lin" valueType="num">
                                      <p:cBhvr additive="base">
                                        <p:cTn id="47" dur="3000" fill="hold"/>
                                        <p:tgtEl>
                                          <p:spTgt spid="20"/>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3000" fill="hold"/>
                                        <p:tgtEl>
                                          <p:spTgt spid="24"/>
                                        </p:tgtEl>
                                        <p:attrNameLst>
                                          <p:attrName>ppt_x</p:attrName>
                                        </p:attrNameLst>
                                      </p:cBhvr>
                                      <p:tavLst>
                                        <p:tav tm="0">
                                          <p:val>
                                            <p:strVal val="0-#ppt_w/2"/>
                                          </p:val>
                                        </p:tav>
                                        <p:tav tm="100000">
                                          <p:val>
                                            <p:strVal val="#ppt_x"/>
                                          </p:val>
                                        </p:tav>
                                      </p:tavLst>
                                    </p:anim>
                                    <p:anim calcmode="lin" valueType="num">
                                      <p:cBhvr additive="base">
                                        <p:cTn id="51" dur="3000" fill="hold"/>
                                        <p:tgtEl>
                                          <p:spTgt spid="24"/>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8"/>
                                        </p:tgtEl>
                                        <p:attrNameLst>
                                          <p:attrName>style.visibility</p:attrName>
                                        </p:attrNameLst>
                                      </p:cBhvr>
                                      <p:to>
                                        <p:strVal val="visible"/>
                                      </p:to>
                                    </p:set>
                                    <p:anim calcmode="lin" valueType="num">
                                      <p:cBhvr additive="base">
                                        <p:cTn id="54" dur="3000" fill="hold"/>
                                        <p:tgtEl>
                                          <p:spTgt spid="28"/>
                                        </p:tgtEl>
                                        <p:attrNameLst>
                                          <p:attrName>ppt_x</p:attrName>
                                        </p:attrNameLst>
                                      </p:cBhvr>
                                      <p:tavLst>
                                        <p:tav tm="0">
                                          <p:val>
                                            <p:strVal val="0-#ppt_w/2"/>
                                          </p:val>
                                        </p:tav>
                                        <p:tav tm="100000">
                                          <p:val>
                                            <p:strVal val="#ppt_x"/>
                                          </p:val>
                                        </p:tav>
                                      </p:tavLst>
                                    </p:anim>
                                    <p:anim calcmode="lin" valueType="num">
                                      <p:cBhvr additive="base">
                                        <p:cTn id="55" dur="3000" fill="hold"/>
                                        <p:tgtEl>
                                          <p:spTgt spid="28"/>
                                        </p:tgtEl>
                                        <p:attrNameLst>
                                          <p:attrName>ppt_y</p:attrName>
                                        </p:attrNameLst>
                                      </p:cBhvr>
                                      <p:tavLst>
                                        <p:tav tm="0">
                                          <p:val>
                                            <p:strVal val="0-#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0-#ppt_w/2"/>
                                          </p:val>
                                        </p:tav>
                                        <p:tav tm="100000">
                                          <p:val>
                                            <p:strVal val="#ppt_x"/>
                                          </p:val>
                                        </p:tav>
                                      </p:tavLst>
                                    </p:anim>
                                    <p:anim calcmode="lin" valueType="num">
                                      <p:cBhvr additive="base">
                                        <p:cTn id="59" dur="3000" fill="hold"/>
                                        <p:tgtEl>
                                          <p:spTgt spid="6"/>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15"/>
                                        </p:tgtEl>
                                        <p:attrNameLst>
                                          <p:attrName>style.visibility</p:attrName>
                                        </p:attrNameLst>
                                      </p:cBhvr>
                                      <p:to>
                                        <p:strVal val="visible"/>
                                      </p:to>
                                    </p:set>
                                    <p:anim calcmode="lin" valueType="num">
                                      <p:cBhvr additive="base">
                                        <p:cTn id="66" dur="3000" fill="hold"/>
                                        <p:tgtEl>
                                          <p:spTgt spid="15"/>
                                        </p:tgtEl>
                                        <p:attrNameLst>
                                          <p:attrName>ppt_x</p:attrName>
                                        </p:attrNameLst>
                                      </p:cBhvr>
                                      <p:tavLst>
                                        <p:tav tm="0">
                                          <p:val>
                                            <p:strVal val="0-#ppt_w/2"/>
                                          </p:val>
                                        </p:tav>
                                        <p:tav tm="100000">
                                          <p:val>
                                            <p:strVal val="#ppt_x"/>
                                          </p:val>
                                        </p:tav>
                                      </p:tavLst>
                                    </p:anim>
                                    <p:anim calcmode="lin" valueType="num">
                                      <p:cBhvr additive="base">
                                        <p:cTn id="67" dur="3000" fill="hold"/>
                                        <p:tgtEl>
                                          <p:spTgt spid="15"/>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3000" fill="hold"/>
                                        <p:tgtEl>
                                          <p:spTgt spid="19"/>
                                        </p:tgtEl>
                                        <p:attrNameLst>
                                          <p:attrName>ppt_x</p:attrName>
                                        </p:attrNameLst>
                                      </p:cBhvr>
                                      <p:tavLst>
                                        <p:tav tm="0">
                                          <p:val>
                                            <p:strVal val="0-#ppt_w/2"/>
                                          </p:val>
                                        </p:tav>
                                        <p:tav tm="100000">
                                          <p:val>
                                            <p:strVal val="#ppt_x"/>
                                          </p:val>
                                        </p:tav>
                                      </p:tavLst>
                                    </p:anim>
                                    <p:anim calcmode="lin" valueType="num">
                                      <p:cBhvr additive="base">
                                        <p:cTn id="71" dur="3000" fill="hold"/>
                                        <p:tgtEl>
                                          <p:spTgt spid="19"/>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additive="base">
                                        <p:cTn id="74" dur="3000" fill="hold"/>
                                        <p:tgtEl>
                                          <p:spTgt spid="23"/>
                                        </p:tgtEl>
                                        <p:attrNameLst>
                                          <p:attrName>ppt_x</p:attrName>
                                        </p:attrNameLst>
                                      </p:cBhvr>
                                      <p:tavLst>
                                        <p:tav tm="0">
                                          <p:val>
                                            <p:strVal val="0-#ppt_w/2"/>
                                          </p:val>
                                        </p:tav>
                                        <p:tav tm="100000">
                                          <p:val>
                                            <p:strVal val="#ppt_x"/>
                                          </p:val>
                                        </p:tav>
                                      </p:tavLst>
                                    </p:anim>
                                    <p:anim calcmode="lin" valueType="num">
                                      <p:cBhvr additive="base">
                                        <p:cTn id="75" dur="3000" fill="hold"/>
                                        <p:tgtEl>
                                          <p:spTgt spid="23"/>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27"/>
                                        </p:tgtEl>
                                        <p:attrNameLst>
                                          <p:attrName>style.visibility</p:attrName>
                                        </p:attrNameLst>
                                      </p:cBhvr>
                                      <p:to>
                                        <p:strVal val="visible"/>
                                      </p:to>
                                    </p:set>
                                    <p:anim calcmode="lin" valueType="num">
                                      <p:cBhvr additive="base">
                                        <p:cTn id="78" dur="3000" fill="hold"/>
                                        <p:tgtEl>
                                          <p:spTgt spid="27"/>
                                        </p:tgtEl>
                                        <p:attrNameLst>
                                          <p:attrName>ppt_x</p:attrName>
                                        </p:attrNameLst>
                                      </p:cBhvr>
                                      <p:tavLst>
                                        <p:tav tm="0">
                                          <p:val>
                                            <p:strVal val="0-#ppt_w/2"/>
                                          </p:val>
                                        </p:tav>
                                        <p:tav tm="100000">
                                          <p:val>
                                            <p:strVal val="#ppt_x"/>
                                          </p:val>
                                        </p:tav>
                                      </p:tavLst>
                                    </p:anim>
                                    <p:anim calcmode="lin" valueType="num">
                                      <p:cBhvr additive="base">
                                        <p:cTn id="79" dur="3000" fill="hold"/>
                                        <p:tgtEl>
                                          <p:spTgt spid="27"/>
                                        </p:tgtEl>
                                        <p:attrNameLst>
                                          <p:attrName>ppt_y</p:attrName>
                                        </p:attrNameLst>
                                      </p:cBhvr>
                                      <p:tavLst>
                                        <p:tav tm="0">
                                          <p:val>
                                            <p:strVal val="1+#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3000" fill="hold"/>
                                        <p:tgtEl>
                                          <p:spTgt spid="7"/>
                                        </p:tgtEl>
                                        <p:attrNameLst>
                                          <p:attrName>ppt_x</p:attrName>
                                        </p:attrNameLst>
                                      </p:cBhvr>
                                      <p:tavLst>
                                        <p:tav tm="0">
                                          <p:val>
                                            <p:strVal val="1+#ppt_w/2"/>
                                          </p:val>
                                        </p:tav>
                                        <p:tav tm="100000">
                                          <p:val>
                                            <p:strVal val="#ppt_x"/>
                                          </p:val>
                                        </p:tav>
                                      </p:tavLst>
                                    </p:anim>
                                    <p:anim calcmode="lin" valueType="num">
                                      <p:cBhvr additive="base">
                                        <p:cTn id="83" dur="3000" fill="hold"/>
                                        <p:tgtEl>
                                          <p:spTgt spid="7"/>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9"/>
                                        </p:tgtEl>
                                        <p:attrNameLst>
                                          <p:attrName>style.visibility</p:attrName>
                                        </p:attrNameLst>
                                      </p:cBhvr>
                                      <p:to>
                                        <p:strVal val="visible"/>
                                      </p:to>
                                    </p:set>
                                    <p:anim calcmode="lin" valueType="num">
                                      <p:cBhvr additive="base">
                                        <p:cTn id="86" dur="3000" fill="hold"/>
                                        <p:tgtEl>
                                          <p:spTgt spid="9"/>
                                        </p:tgtEl>
                                        <p:attrNameLst>
                                          <p:attrName>ppt_x</p:attrName>
                                        </p:attrNameLst>
                                      </p:cBhvr>
                                      <p:tavLst>
                                        <p:tav tm="0">
                                          <p:val>
                                            <p:strVal val="1+#ppt_w/2"/>
                                          </p:val>
                                        </p:tav>
                                        <p:tav tm="100000">
                                          <p:val>
                                            <p:strVal val="#ppt_x"/>
                                          </p:val>
                                        </p:tav>
                                      </p:tavLst>
                                    </p:anim>
                                    <p:anim calcmode="lin" valueType="num">
                                      <p:cBhvr additive="base">
                                        <p:cTn id="87" dur="3000" fill="hold"/>
                                        <p:tgtEl>
                                          <p:spTgt spid="9"/>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3000" fill="hold"/>
                                        <p:tgtEl>
                                          <p:spTgt spid="13"/>
                                        </p:tgtEl>
                                        <p:attrNameLst>
                                          <p:attrName>ppt_x</p:attrName>
                                        </p:attrNameLst>
                                      </p:cBhvr>
                                      <p:tavLst>
                                        <p:tav tm="0">
                                          <p:val>
                                            <p:strVal val="1+#ppt_w/2"/>
                                          </p:val>
                                        </p:tav>
                                        <p:tav tm="100000">
                                          <p:val>
                                            <p:strVal val="#ppt_x"/>
                                          </p:val>
                                        </p:tav>
                                      </p:tavLst>
                                    </p:anim>
                                    <p:anim calcmode="lin" valueType="num">
                                      <p:cBhvr additive="base">
                                        <p:cTn id="91" dur="3000" fill="hold"/>
                                        <p:tgtEl>
                                          <p:spTgt spid="13"/>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3000" fill="hold"/>
                                        <p:tgtEl>
                                          <p:spTgt spid="21"/>
                                        </p:tgtEl>
                                        <p:attrNameLst>
                                          <p:attrName>ppt_x</p:attrName>
                                        </p:attrNameLst>
                                      </p:cBhvr>
                                      <p:tavLst>
                                        <p:tav tm="0">
                                          <p:val>
                                            <p:strVal val="1+#ppt_w/2"/>
                                          </p:val>
                                        </p:tav>
                                        <p:tav tm="100000">
                                          <p:val>
                                            <p:strVal val="#ppt_x"/>
                                          </p:val>
                                        </p:tav>
                                      </p:tavLst>
                                    </p:anim>
                                    <p:anim calcmode="lin" valueType="num">
                                      <p:cBhvr additive="base">
                                        <p:cTn id="99" dur="3000" fill="hold"/>
                                        <p:tgtEl>
                                          <p:spTgt spid="21"/>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5"/>
                                        </p:tgtEl>
                                        <p:attrNameLst>
                                          <p:attrName>style.visibility</p:attrName>
                                        </p:attrNameLst>
                                      </p:cBhvr>
                                      <p:to>
                                        <p:strVal val="visible"/>
                                      </p:to>
                                    </p:set>
                                    <p:anim calcmode="lin" valueType="num">
                                      <p:cBhvr additive="base">
                                        <p:cTn id="102" dur="3000" fill="hold"/>
                                        <p:tgtEl>
                                          <p:spTgt spid="25"/>
                                        </p:tgtEl>
                                        <p:attrNameLst>
                                          <p:attrName>ppt_x</p:attrName>
                                        </p:attrNameLst>
                                      </p:cBhvr>
                                      <p:tavLst>
                                        <p:tav tm="0">
                                          <p:val>
                                            <p:strVal val="1+#ppt_w/2"/>
                                          </p:val>
                                        </p:tav>
                                        <p:tav tm="100000">
                                          <p:val>
                                            <p:strVal val="#ppt_x"/>
                                          </p:val>
                                        </p:tav>
                                      </p:tavLst>
                                    </p:anim>
                                    <p:anim calcmode="lin" valueType="num">
                                      <p:cBhvr additive="base">
                                        <p:cTn id="103" dur="3000" fill="hold"/>
                                        <p:tgtEl>
                                          <p:spTgt spid="25"/>
                                        </p:tgtEl>
                                        <p:attrNameLst>
                                          <p:attrName>ppt_y</p:attrName>
                                        </p:attrNameLst>
                                      </p:cBhvr>
                                      <p:tavLst>
                                        <p:tav tm="0">
                                          <p:val>
                                            <p:strVal val="0-#ppt_h/2"/>
                                          </p:val>
                                        </p:tav>
                                        <p:tav tm="100000">
                                          <p:val>
                                            <p:strVal val="#ppt_y"/>
                                          </p:val>
                                        </p:tav>
                                      </p:tavLst>
                                    </p:anim>
                                  </p:childTnLst>
                                </p:cTn>
                              </p:par>
                              <p:par>
                                <p:cTn id="104" presetID="8" presetClass="emph" presetSubtype="0" fill="hold" nodeType="withEffect">
                                  <p:stCondLst>
                                    <p:cond delay="0"/>
                                  </p:stCondLst>
                                  <p:childTnLst>
                                    <p:animRot by="21600000">
                                      <p:cBhvr>
                                        <p:cTn id="105" dur="3000" fill="hold"/>
                                        <p:tgtEl>
                                          <p:spTgt spid="5"/>
                                        </p:tgtEl>
                                        <p:attrNameLst>
                                          <p:attrName>r</p:attrName>
                                        </p:attrNameLst>
                                      </p:cBhvr>
                                    </p:animRot>
                                  </p:childTnLst>
                                </p:cTn>
                              </p:par>
                              <p:par>
                                <p:cTn id="106" presetID="8" presetClass="emph" presetSubtype="0" fill="hold" nodeType="withEffect">
                                  <p:stCondLst>
                                    <p:cond delay="0"/>
                                  </p:stCondLst>
                                  <p:childTnLst>
                                    <p:animRot by="21600000">
                                      <p:cBhvr>
                                        <p:cTn id="107" dur="3000" fill="hold"/>
                                        <p:tgtEl>
                                          <p:spTgt spid="6"/>
                                        </p:tgtEl>
                                        <p:attrNameLst>
                                          <p:attrName>r</p:attrName>
                                        </p:attrNameLst>
                                      </p:cBhvr>
                                    </p:animRot>
                                  </p:childTnLst>
                                </p:cTn>
                              </p:par>
                              <p:par>
                                <p:cTn id="108" presetID="8" presetClass="emph" presetSubtype="0" fill="hold" nodeType="withEffect">
                                  <p:stCondLst>
                                    <p:cond delay="0"/>
                                  </p:stCondLst>
                                  <p:childTnLst>
                                    <p:animRot by="21600000">
                                      <p:cBhvr>
                                        <p:cTn id="109" dur="3000" fill="hold"/>
                                        <p:tgtEl>
                                          <p:spTgt spid="7"/>
                                        </p:tgtEl>
                                        <p:attrNameLst>
                                          <p:attrName>r</p:attrName>
                                        </p:attrNameLst>
                                      </p:cBhvr>
                                    </p:animRot>
                                  </p:childTnLst>
                                </p:cTn>
                              </p:par>
                              <p:par>
                                <p:cTn id="110" presetID="8" presetClass="emph" presetSubtype="0" fill="hold" nodeType="withEffect">
                                  <p:stCondLst>
                                    <p:cond delay="0"/>
                                  </p:stCondLst>
                                  <p:childTnLst>
                                    <p:animRot by="21600000">
                                      <p:cBhvr>
                                        <p:cTn id="111" dur="3000" fill="hold"/>
                                        <p:tgtEl>
                                          <p:spTgt spid="8"/>
                                        </p:tgtEl>
                                        <p:attrNameLst>
                                          <p:attrName>r</p:attrName>
                                        </p:attrNameLst>
                                      </p:cBhvr>
                                    </p:animRot>
                                  </p:childTnLst>
                                </p:cTn>
                              </p:par>
                              <p:par>
                                <p:cTn id="112" presetID="8" presetClass="emph" presetSubtype="0" fill="hold" nodeType="withEffect">
                                  <p:stCondLst>
                                    <p:cond delay="0"/>
                                  </p:stCondLst>
                                  <p:childTnLst>
                                    <p:animRot by="21600000">
                                      <p:cBhvr>
                                        <p:cTn id="113" dur="3000" fill="hold"/>
                                        <p:tgtEl>
                                          <p:spTgt spid="9"/>
                                        </p:tgtEl>
                                        <p:attrNameLst>
                                          <p:attrName>r</p:attrName>
                                        </p:attrNameLst>
                                      </p:cBhvr>
                                    </p:animRot>
                                  </p:childTnLst>
                                </p:cTn>
                              </p:par>
                              <p:par>
                                <p:cTn id="114" presetID="8" presetClass="emph" presetSubtype="0" fill="hold" nodeType="withEffect">
                                  <p:stCondLst>
                                    <p:cond delay="0"/>
                                  </p:stCondLst>
                                  <p:childTnLst>
                                    <p:animRot by="21600000">
                                      <p:cBhvr>
                                        <p:cTn id="115" dur="3000" fill="hold"/>
                                        <p:tgtEl>
                                          <p:spTgt spid="10"/>
                                        </p:tgtEl>
                                        <p:attrNameLst>
                                          <p:attrName>r</p:attrName>
                                        </p:attrNameLst>
                                      </p:cBhvr>
                                    </p:animRot>
                                  </p:childTnLst>
                                </p:cTn>
                              </p:par>
                              <p:par>
                                <p:cTn id="116" presetID="8" presetClass="emph" presetSubtype="0" fill="hold" nodeType="withEffect">
                                  <p:stCondLst>
                                    <p:cond delay="0"/>
                                  </p:stCondLst>
                                  <p:childTnLst>
                                    <p:animRot by="21600000">
                                      <p:cBhvr>
                                        <p:cTn id="117" dur="3000" fill="hold"/>
                                        <p:tgtEl>
                                          <p:spTgt spid="11"/>
                                        </p:tgtEl>
                                        <p:attrNameLst>
                                          <p:attrName>r</p:attrName>
                                        </p:attrNameLst>
                                      </p:cBhvr>
                                    </p:animRot>
                                  </p:childTnLst>
                                </p:cTn>
                              </p:par>
                              <p:par>
                                <p:cTn id="118" presetID="8" presetClass="emph" presetSubtype="0" fill="hold" nodeType="withEffect">
                                  <p:stCondLst>
                                    <p:cond delay="0"/>
                                  </p:stCondLst>
                                  <p:childTnLst>
                                    <p:animRot by="21600000">
                                      <p:cBhvr>
                                        <p:cTn id="119" dur="3000" fill="hold"/>
                                        <p:tgtEl>
                                          <p:spTgt spid="12"/>
                                        </p:tgtEl>
                                        <p:attrNameLst>
                                          <p:attrName>r</p:attrName>
                                        </p:attrNameLst>
                                      </p:cBhvr>
                                    </p:animRot>
                                  </p:childTnLst>
                                </p:cTn>
                              </p:par>
                              <p:par>
                                <p:cTn id="120" presetID="8" presetClass="emph" presetSubtype="0" fill="hold" nodeType="withEffect">
                                  <p:stCondLst>
                                    <p:cond delay="0"/>
                                  </p:stCondLst>
                                  <p:childTnLst>
                                    <p:animRot by="21600000">
                                      <p:cBhvr>
                                        <p:cTn id="121" dur="3000" fill="hold"/>
                                        <p:tgtEl>
                                          <p:spTgt spid="13"/>
                                        </p:tgtEl>
                                        <p:attrNameLst>
                                          <p:attrName>r</p:attrName>
                                        </p:attrNameLst>
                                      </p:cBhvr>
                                    </p:animRot>
                                  </p:childTnLst>
                                </p:cTn>
                              </p:par>
                              <p:par>
                                <p:cTn id="122" presetID="8" presetClass="emph" presetSubtype="0" fill="hold" nodeType="withEffect">
                                  <p:stCondLst>
                                    <p:cond delay="0"/>
                                  </p:stCondLst>
                                  <p:childTnLst>
                                    <p:animRot by="21600000">
                                      <p:cBhvr>
                                        <p:cTn id="123" dur="3000" fill="hold"/>
                                        <p:tgtEl>
                                          <p:spTgt spid="14"/>
                                        </p:tgtEl>
                                        <p:attrNameLst>
                                          <p:attrName>r</p:attrName>
                                        </p:attrNameLst>
                                      </p:cBhvr>
                                    </p:animRot>
                                  </p:childTnLst>
                                </p:cTn>
                              </p:par>
                              <p:par>
                                <p:cTn id="124" presetID="8" presetClass="emph" presetSubtype="0" fill="hold" nodeType="withEffect">
                                  <p:stCondLst>
                                    <p:cond delay="0"/>
                                  </p:stCondLst>
                                  <p:childTnLst>
                                    <p:animRot by="21600000">
                                      <p:cBhvr>
                                        <p:cTn id="125" dur="3000" fill="hold"/>
                                        <p:tgtEl>
                                          <p:spTgt spid="15"/>
                                        </p:tgtEl>
                                        <p:attrNameLst>
                                          <p:attrName>r</p:attrName>
                                        </p:attrNameLst>
                                      </p:cBhvr>
                                    </p:animRot>
                                  </p:childTnLst>
                                </p:cTn>
                              </p:par>
                              <p:par>
                                <p:cTn id="126" presetID="8" presetClass="emph" presetSubtype="0" fill="hold" nodeType="withEffect">
                                  <p:stCondLst>
                                    <p:cond delay="0"/>
                                  </p:stCondLst>
                                  <p:childTnLst>
                                    <p:animRot by="21600000">
                                      <p:cBhvr>
                                        <p:cTn id="127" dur="3000" fill="hold"/>
                                        <p:tgtEl>
                                          <p:spTgt spid="16"/>
                                        </p:tgtEl>
                                        <p:attrNameLst>
                                          <p:attrName>r</p:attrName>
                                        </p:attrNameLst>
                                      </p:cBhvr>
                                    </p:animRot>
                                  </p:childTnLst>
                                </p:cTn>
                              </p:par>
                              <p:par>
                                <p:cTn id="128" presetID="8" presetClass="emph" presetSubtype="0" fill="hold" nodeType="withEffect">
                                  <p:stCondLst>
                                    <p:cond delay="0"/>
                                  </p:stCondLst>
                                  <p:childTnLst>
                                    <p:animRot by="21600000">
                                      <p:cBhvr>
                                        <p:cTn id="129" dur="3000" fill="hold"/>
                                        <p:tgtEl>
                                          <p:spTgt spid="17"/>
                                        </p:tgtEl>
                                        <p:attrNameLst>
                                          <p:attrName>r</p:attrName>
                                        </p:attrNameLst>
                                      </p:cBhvr>
                                    </p:animRot>
                                  </p:childTnLst>
                                </p:cTn>
                              </p:par>
                              <p:par>
                                <p:cTn id="130" presetID="8" presetClass="emph" presetSubtype="0" fill="hold" nodeType="withEffect">
                                  <p:stCondLst>
                                    <p:cond delay="0"/>
                                  </p:stCondLst>
                                  <p:childTnLst>
                                    <p:animRot by="21600000">
                                      <p:cBhvr>
                                        <p:cTn id="131" dur="3000" fill="hold"/>
                                        <p:tgtEl>
                                          <p:spTgt spid="18"/>
                                        </p:tgtEl>
                                        <p:attrNameLst>
                                          <p:attrName>r</p:attrName>
                                        </p:attrNameLst>
                                      </p:cBhvr>
                                    </p:animRot>
                                  </p:childTnLst>
                                </p:cTn>
                              </p:par>
                              <p:par>
                                <p:cTn id="132" presetID="8" presetClass="emph" presetSubtype="0" fill="hold" nodeType="withEffect">
                                  <p:stCondLst>
                                    <p:cond delay="0"/>
                                  </p:stCondLst>
                                  <p:childTnLst>
                                    <p:animRot by="21600000">
                                      <p:cBhvr>
                                        <p:cTn id="133" dur="3000" fill="hold"/>
                                        <p:tgtEl>
                                          <p:spTgt spid="19"/>
                                        </p:tgtEl>
                                        <p:attrNameLst>
                                          <p:attrName>r</p:attrName>
                                        </p:attrNameLst>
                                      </p:cBhvr>
                                    </p:animRot>
                                  </p:childTnLst>
                                </p:cTn>
                              </p:par>
                              <p:par>
                                <p:cTn id="134" presetID="8" presetClass="emph" presetSubtype="0" fill="hold" nodeType="withEffect">
                                  <p:stCondLst>
                                    <p:cond delay="0"/>
                                  </p:stCondLst>
                                  <p:childTnLst>
                                    <p:animRot by="21600000">
                                      <p:cBhvr>
                                        <p:cTn id="135" dur="3000" fill="hold"/>
                                        <p:tgtEl>
                                          <p:spTgt spid="20"/>
                                        </p:tgtEl>
                                        <p:attrNameLst>
                                          <p:attrName>r</p:attrName>
                                        </p:attrNameLst>
                                      </p:cBhvr>
                                    </p:animRot>
                                  </p:childTnLst>
                                </p:cTn>
                              </p:par>
                              <p:par>
                                <p:cTn id="136" presetID="8" presetClass="emph" presetSubtype="0" fill="hold" nodeType="withEffect">
                                  <p:stCondLst>
                                    <p:cond delay="0"/>
                                  </p:stCondLst>
                                  <p:childTnLst>
                                    <p:animRot by="21600000">
                                      <p:cBhvr>
                                        <p:cTn id="137" dur="3000" fill="hold"/>
                                        <p:tgtEl>
                                          <p:spTgt spid="21"/>
                                        </p:tgtEl>
                                        <p:attrNameLst>
                                          <p:attrName>r</p:attrName>
                                        </p:attrNameLst>
                                      </p:cBhvr>
                                    </p:animRot>
                                  </p:childTnLst>
                                </p:cTn>
                              </p:par>
                              <p:par>
                                <p:cTn id="138" presetID="8" presetClass="emph" presetSubtype="0" fill="hold" nodeType="withEffect">
                                  <p:stCondLst>
                                    <p:cond delay="0"/>
                                  </p:stCondLst>
                                  <p:childTnLst>
                                    <p:animRot by="21600000">
                                      <p:cBhvr>
                                        <p:cTn id="139" dur="3000" fill="hold"/>
                                        <p:tgtEl>
                                          <p:spTgt spid="22"/>
                                        </p:tgtEl>
                                        <p:attrNameLst>
                                          <p:attrName>r</p:attrName>
                                        </p:attrNameLst>
                                      </p:cBhvr>
                                    </p:animRot>
                                  </p:childTnLst>
                                </p:cTn>
                              </p:par>
                              <p:par>
                                <p:cTn id="140" presetID="8" presetClass="emph" presetSubtype="0" fill="hold" nodeType="withEffect">
                                  <p:stCondLst>
                                    <p:cond delay="0"/>
                                  </p:stCondLst>
                                  <p:childTnLst>
                                    <p:animRot by="21600000">
                                      <p:cBhvr>
                                        <p:cTn id="141" dur="3000" fill="hold"/>
                                        <p:tgtEl>
                                          <p:spTgt spid="23"/>
                                        </p:tgtEl>
                                        <p:attrNameLst>
                                          <p:attrName>r</p:attrName>
                                        </p:attrNameLst>
                                      </p:cBhvr>
                                    </p:animRot>
                                  </p:childTnLst>
                                </p:cTn>
                              </p:par>
                              <p:par>
                                <p:cTn id="142" presetID="8" presetClass="emph" presetSubtype="0" fill="hold" nodeType="withEffect">
                                  <p:stCondLst>
                                    <p:cond delay="0"/>
                                  </p:stCondLst>
                                  <p:childTnLst>
                                    <p:animRot by="21600000">
                                      <p:cBhvr>
                                        <p:cTn id="143" dur="3000" fill="hold"/>
                                        <p:tgtEl>
                                          <p:spTgt spid="24"/>
                                        </p:tgtEl>
                                        <p:attrNameLst>
                                          <p:attrName>r</p:attrName>
                                        </p:attrNameLst>
                                      </p:cBhvr>
                                    </p:animRot>
                                  </p:childTnLst>
                                </p:cTn>
                              </p:par>
                              <p:par>
                                <p:cTn id="144" presetID="8" presetClass="emph" presetSubtype="0" fill="hold" nodeType="withEffect">
                                  <p:stCondLst>
                                    <p:cond delay="0"/>
                                  </p:stCondLst>
                                  <p:childTnLst>
                                    <p:animRot by="21600000">
                                      <p:cBhvr>
                                        <p:cTn id="145" dur="3000" fill="hold"/>
                                        <p:tgtEl>
                                          <p:spTgt spid="25"/>
                                        </p:tgtEl>
                                        <p:attrNameLst>
                                          <p:attrName>r</p:attrName>
                                        </p:attrNameLst>
                                      </p:cBhvr>
                                    </p:animRot>
                                  </p:childTnLst>
                                </p:cTn>
                              </p:par>
                              <p:par>
                                <p:cTn id="146" presetID="8" presetClass="emph" presetSubtype="0" fill="hold" nodeType="withEffect">
                                  <p:stCondLst>
                                    <p:cond delay="0"/>
                                  </p:stCondLst>
                                  <p:childTnLst>
                                    <p:animRot by="21600000">
                                      <p:cBhvr>
                                        <p:cTn id="147" dur="3000" fill="hold"/>
                                        <p:tgtEl>
                                          <p:spTgt spid="26"/>
                                        </p:tgtEl>
                                        <p:attrNameLst>
                                          <p:attrName>r</p:attrName>
                                        </p:attrNameLst>
                                      </p:cBhvr>
                                    </p:animRot>
                                  </p:childTnLst>
                                </p:cTn>
                              </p:par>
                              <p:par>
                                <p:cTn id="148" presetID="8" presetClass="emph" presetSubtype="0" fill="hold" nodeType="withEffect">
                                  <p:stCondLst>
                                    <p:cond delay="0"/>
                                  </p:stCondLst>
                                  <p:childTnLst>
                                    <p:animRot by="21600000">
                                      <p:cBhvr>
                                        <p:cTn id="149" dur="3000" fill="hold"/>
                                        <p:tgtEl>
                                          <p:spTgt spid="27"/>
                                        </p:tgtEl>
                                        <p:attrNameLst>
                                          <p:attrName>r</p:attrName>
                                        </p:attrNameLst>
                                      </p:cBhvr>
                                    </p:animRot>
                                  </p:childTnLst>
                                </p:cTn>
                              </p:par>
                              <p:par>
                                <p:cTn id="150" presetID="8" presetClass="emph" presetSubtype="0" fill="hold" nodeType="withEffect">
                                  <p:stCondLst>
                                    <p:cond delay="0"/>
                                  </p:stCondLst>
                                  <p:childTnLst>
                                    <p:animRot by="21600000">
                                      <p:cBhvr>
                                        <p:cTn id="151" dur="3000" fill="hold"/>
                                        <p:tgtEl>
                                          <p:spTgt spid="28"/>
                                        </p:tgtEl>
                                        <p:attrNameLst>
                                          <p:attrName>r</p:attrName>
                                        </p:attrNameLst>
                                      </p:cBhvr>
                                    </p:animRot>
                                  </p:childTnLst>
                                </p:cTn>
                              </p:par>
                            </p:childTnLst>
                          </p:cTn>
                        </p:par>
                        <p:par>
                          <p:cTn id="152" fill="hold">
                            <p:stCondLst>
                              <p:cond delay="3000"/>
                            </p:stCondLst>
                            <p:childTnLst>
                              <p:par>
                                <p:cTn id="153" presetID="2" presetClass="exit" presetSubtype="6" fill="hold" nodeType="afterEffect">
                                  <p:stCondLst>
                                    <p:cond delay="0"/>
                                  </p:stCondLst>
                                  <p:childTnLst>
                                    <p:anim calcmode="lin" valueType="num">
                                      <p:cBhvr additive="base">
                                        <p:cTn id="154" dur="3000"/>
                                        <p:tgtEl>
                                          <p:spTgt spid="5"/>
                                        </p:tgtEl>
                                        <p:attrNameLst>
                                          <p:attrName>ppt_x</p:attrName>
                                        </p:attrNameLst>
                                      </p:cBhvr>
                                      <p:tavLst>
                                        <p:tav tm="0">
                                          <p:val>
                                            <p:strVal val="ppt_x"/>
                                          </p:val>
                                        </p:tav>
                                        <p:tav tm="100000">
                                          <p:val>
                                            <p:strVal val="1+ppt_w/2"/>
                                          </p:val>
                                        </p:tav>
                                      </p:tavLst>
                                    </p:anim>
                                    <p:anim calcmode="lin" valueType="num">
                                      <p:cBhvr additive="base">
                                        <p:cTn id="155" dur="3000"/>
                                        <p:tgtEl>
                                          <p:spTgt spid="5"/>
                                        </p:tgtEl>
                                        <p:attrNameLst>
                                          <p:attrName>ppt_y</p:attrName>
                                        </p:attrNameLst>
                                      </p:cBhvr>
                                      <p:tavLst>
                                        <p:tav tm="0">
                                          <p:val>
                                            <p:strVal val="ppt_y"/>
                                          </p:val>
                                        </p:tav>
                                        <p:tav tm="100000">
                                          <p:val>
                                            <p:strVal val="1+ppt_h/2"/>
                                          </p:val>
                                        </p:tav>
                                      </p:tavLst>
                                    </p:anim>
                                    <p:set>
                                      <p:cBhvr>
                                        <p:cTn id="156" dur="1" fill="hold">
                                          <p:stCondLst>
                                            <p:cond delay="2999"/>
                                          </p:stCondLst>
                                        </p:cTn>
                                        <p:tgtEl>
                                          <p:spTgt spid="5"/>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000"/>
                                        <p:tgtEl>
                                          <p:spTgt spid="10"/>
                                        </p:tgtEl>
                                        <p:attrNameLst>
                                          <p:attrName>ppt_x</p:attrName>
                                        </p:attrNameLst>
                                      </p:cBhvr>
                                      <p:tavLst>
                                        <p:tav tm="0">
                                          <p:val>
                                            <p:strVal val="ppt_x"/>
                                          </p:val>
                                        </p:tav>
                                        <p:tav tm="100000">
                                          <p:val>
                                            <p:strVal val="1+ppt_w/2"/>
                                          </p:val>
                                        </p:tav>
                                      </p:tavLst>
                                    </p:anim>
                                    <p:anim calcmode="lin" valueType="num">
                                      <p:cBhvr additive="base">
                                        <p:cTn id="159" dur="3000"/>
                                        <p:tgtEl>
                                          <p:spTgt spid="10"/>
                                        </p:tgtEl>
                                        <p:attrNameLst>
                                          <p:attrName>ppt_y</p:attrName>
                                        </p:attrNameLst>
                                      </p:cBhvr>
                                      <p:tavLst>
                                        <p:tav tm="0">
                                          <p:val>
                                            <p:strVal val="ppt_y"/>
                                          </p:val>
                                        </p:tav>
                                        <p:tav tm="100000">
                                          <p:val>
                                            <p:strVal val="1+ppt_h/2"/>
                                          </p:val>
                                        </p:tav>
                                      </p:tavLst>
                                    </p:anim>
                                    <p:set>
                                      <p:cBhvr>
                                        <p:cTn id="160" dur="1" fill="hold">
                                          <p:stCondLst>
                                            <p:cond delay="2999"/>
                                          </p:stCondLst>
                                        </p:cTn>
                                        <p:tgtEl>
                                          <p:spTgt spid="10"/>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3000"/>
                                        <p:tgtEl>
                                          <p:spTgt spid="14"/>
                                        </p:tgtEl>
                                        <p:attrNameLst>
                                          <p:attrName>ppt_x</p:attrName>
                                        </p:attrNameLst>
                                      </p:cBhvr>
                                      <p:tavLst>
                                        <p:tav tm="0">
                                          <p:val>
                                            <p:strVal val="ppt_x"/>
                                          </p:val>
                                        </p:tav>
                                        <p:tav tm="100000">
                                          <p:val>
                                            <p:strVal val="1+ppt_w/2"/>
                                          </p:val>
                                        </p:tav>
                                      </p:tavLst>
                                    </p:anim>
                                    <p:anim calcmode="lin" valueType="num">
                                      <p:cBhvr additive="base">
                                        <p:cTn id="163" dur="3000"/>
                                        <p:tgtEl>
                                          <p:spTgt spid="14"/>
                                        </p:tgtEl>
                                        <p:attrNameLst>
                                          <p:attrName>ppt_y</p:attrName>
                                        </p:attrNameLst>
                                      </p:cBhvr>
                                      <p:tavLst>
                                        <p:tav tm="0">
                                          <p:val>
                                            <p:strVal val="ppt_y"/>
                                          </p:val>
                                        </p:tav>
                                        <p:tav tm="100000">
                                          <p:val>
                                            <p:strVal val="1+ppt_h/2"/>
                                          </p:val>
                                        </p:tav>
                                      </p:tavLst>
                                    </p:anim>
                                    <p:set>
                                      <p:cBhvr>
                                        <p:cTn id="164" dur="1" fill="hold">
                                          <p:stCondLst>
                                            <p:cond delay="2999"/>
                                          </p:stCondLst>
                                        </p:cTn>
                                        <p:tgtEl>
                                          <p:spTgt spid="14"/>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1+ppt_w/2"/>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3000"/>
                                        <p:tgtEl>
                                          <p:spTgt spid="22"/>
                                        </p:tgtEl>
                                        <p:attrNameLst>
                                          <p:attrName>ppt_x</p:attrName>
                                        </p:attrNameLst>
                                      </p:cBhvr>
                                      <p:tavLst>
                                        <p:tav tm="0">
                                          <p:val>
                                            <p:strVal val="ppt_x"/>
                                          </p:val>
                                        </p:tav>
                                        <p:tav tm="100000">
                                          <p:val>
                                            <p:strVal val="1+ppt_w/2"/>
                                          </p:val>
                                        </p:tav>
                                      </p:tavLst>
                                    </p:anim>
                                    <p:anim calcmode="lin" valueType="num">
                                      <p:cBhvr additive="base">
                                        <p:cTn id="171" dur="3000"/>
                                        <p:tgtEl>
                                          <p:spTgt spid="22"/>
                                        </p:tgtEl>
                                        <p:attrNameLst>
                                          <p:attrName>ppt_y</p:attrName>
                                        </p:attrNameLst>
                                      </p:cBhvr>
                                      <p:tavLst>
                                        <p:tav tm="0">
                                          <p:val>
                                            <p:strVal val="ppt_y"/>
                                          </p:val>
                                        </p:tav>
                                        <p:tav tm="100000">
                                          <p:val>
                                            <p:strVal val="1+ppt_h/2"/>
                                          </p:val>
                                        </p:tav>
                                      </p:tavLst>
                                    </p:anim>
                                    <p:set>
                                      <p:cBhvr>
                                        <p:cTn id="172" dur="1" fill="hold">
                                          <p:stCondLst>
                                            <p:cond delay="2999"/>
                                          </p:stCondLst>
                                        </p:cTn>
                                        <p:tgtEl>
                                          <p:spTgt spid="22"/>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3000"/>
                                        <p:tgtEl>
                                          <p:spTgt spid="26"/>
                                        </p:tgtEl>
                                        <p:attrNameLst>
                                          <p:attrName>ppt_x</p:attrName>
                                        </p:attrNameLst>
                                      </p:cBhvr>
                                      <p:tavLst>
                                        <p:tav tm="0">
                                          <p:val>
                                            <p:strVal val="ppt_x"/>
                                          </p:val>
                                        </p:tav>
                                        <p:tav tm="100000">
                                          <p:val>
                                            <p:strVal val="1+ppt_w/2"/>
                                          </p:val>
                                        </p:tav>
                                      </p:tavLst>
                                    </p:anim>
                                    <p:anim calcmode="lin" valueType="num">
                                      <p:cBhvr additive="base">
                                        <p:cTn id="175" dur="3000"/>
                                        <p:tgtEl>
                                          <p:spTgt spid="26"/>
                                        </p:tgtEl>
                                        <p:attrNameLst>
                                          <p:attrName>ppt_y</p:attrName>
                                        </p:attrNameLst>
                                      </p:cBhvr>
                                      <p:tavLst>
                                        <p:tav tm="0">
                                          <p:val>
                                            <p:strVal val="ppt_y"/>
                                          </p:val>
                                        </p:tav>
                                        <p:tav tm="100000">
                                          <p:val>
                                            <p:strVal val="1+ppt_h/2"/>
                                          </p:val>
                                        </p:tav>
                                      </p:tavLst>
                                    </p:anim>
                                    <p:set>
                                      <p:cBhvr>
                                        <p:cTn id="176" dur="1" fill="hold">
                                          <p:stCondLst>
                                            <p:cond delay="2999"/>
                                          </p:stCondLst>
                                        </p:cTn>
                                        <p:tgtEl>
                                          <p:spTgt spid="26"/>
                                        </p:tgtEl>
                                        <p:attrNameLst>
                                          <p:attrName>style.visibility</p:attrName>
                                        </p:attrNameLst>
                                      </p:cBhvr>
                                      <p:to>
                                        <p:strVal val="hidden"/>
                                      </p:to>
                                    </p:set>
                                  </p:childTnLst>
                                </p:cTn>
                              </p:par>
                              <p:par>
                                <p:cTn id="177" presetID="2" presetClass="exit" presetSubtype="9" fill="hold" nodeType="withEffect">
                                  <p:stCondLst>
                                    <p:cond delay="0"/>
                                  </p:stCondLst>
                                  <p:childTnLst>
                                    <p:anim calcmode="lin" valueType="num">
                                      <p:cBhvr additive="base">
                                        <p:cTn id="178" dur="3000"/>
                                        <p:tgtEl>
                                          <p:spTgt spid="8"/>
                                        </p:tgtEl>
                                        <p:attrNameLst>
                                          <p:attrName>ppt_x</p:attrName>
                                        </p:attrNameLst>
                                      </p:cBhvr>
                                      <p:tavLst>
                                        <p:tav tm="0">
                                          <p:val>
                                            <p:strVal val="ppt_x"/>
                                          </p:val>
                                        </p:tav>
                                        <p:tav tm="100000">
                                          <p:val>
                                            <p:strVal val="0-ppt_w/2"/>
                                          </p:val>
                                        </p:tav>
                                      </p:tavLst>
                                    </p:anim>
                                    <p:anim calcmode="lin" valueType="num">
                                      <p:cBhvr additive="base">
                                        <p:cTn id="179" dur="3000"/>
                                        <p:tgtEl>
                                          <p:spTgt spid="8"/>
                                        </p:tgtEl>
                                        <p:attrNameLst>
                                          <p:attrName>ppt_y</p:attrName>
                                        </p:attrNameLst>
                                      </p:cBhvr>
                                      <p:tavLst>
                                        <p:tav tm="0">
                                          <p:val>
                                            <p:strVal val="ppt_y"/>
                                          </p:val>
                                        </p:tav>
                                        <p:tav tm="100000">
                                          <p:val>
                                            <p:strVal val="0-ppt_h/2"/>
                                          </p:val>
                                        </p:tav>
                                      </p:tavLst>
                                    </p:anim>
                                    <p:set>
                                      <p:cBhvr>
                                        <p:cTn id="180" dur="1" fill="hold">
                                          <p:stCondLst>
                                            <p:cond delay="2999"/>
                                          </p:stCondLst>
                                        </p:cTn>
                                        <p:tgtEl>
                                          <p:spTgt spid="8"/>
                                        </p:tgtEl>
                                        <p:attrNameLst>
                                          <p:attrName>style.visibility</p:attrName>
                                        </p:attrNameLst>
                                      </p:cBhvr>
                                      <p:to>
                                        <p:strVal val="hidden"/>
                                      </p:to>
                                    </p:set>
                                  </p:childTnLst>
                                </p:cTn>
                              </p:par>
                              <p:par>
                                <p:cTn id="181" presetID="2" presetClass="exit" presetSubtype="9" fill="hold" nodeType="withEffect">
                                  <p:stCondLst>
                                    <p:cond delay="0"/>
                                  </p:stCondLst>
                                  <p:childTnLst>
                                    <p:anim calcmode="lin" valueType="num">
                                      <p:cBhvr additive="base">
                                        <p:cTn id="182" dur="3000"/>
                                        <p:tgtEl>
                                          <p:spTgt spid="12"/>
                                        </p:tgtEl>
                                        <p:attrNameLst>
                                          <p:attrName>ppt_x</p:attrName>
                                        </p:attrNameLst>
                                      </p:cBhvr>
                                      <p:tavLst>
                                        <p:tav tm="0">
                                          <p:val>
                                            <p:strVal val="ppt_x"/>
                                          </p:val>
                                        </p:tav>
                                        <p:tav tm="100000">
                                          <p:val>
                                            <p:strVal val="0-ppt_w/2"/>
                                          </p:val>
                                        </p:tav>
                                      </p:tavLst>
                                    </p:anim>
                                    <p:anim calcmode="lin" valueType="num">
                                      <p:cBhvr additive="base">
                                        <p:cTn id="183" dur="3000"/>
                                        <p:tgtEl>
                                          <p:spTgt spid="12"/>
                                        </p:tgtEl>
                                        <p:attrNameLst>
                                          <p:attrName>ppt_y</p:attrName>
                                        </p:attrNameLst>
                                      </p:cBhvr>
                                      <p:tavLst>
                                        <p:tav tm="0">
                                          <p:val>
                                            <p:strVal val="ppt_y"/>
                                          </p:val>
                                        </p:tav>
                                        <p:tav tm="100000">
                                          <p:val>
                                            <p:strVal val="0-ppt_h/2"/>
                                          </p:val>
                                        </p:tav>
                                      </p:tavLst>
                                    </p:anim>
                                    <p:set>
                                      <p:cBhvr>
                                        <p:cTn id="184" dur="1" fill="hold">
                                          <p:stCondLst>
                                            <p:cond delay="2999"/>
                                          </p:stCondLst>
                                        </p:cTn>
                                        <p:tgtEl>
                                          <p:spTgt spid="12"/>
                                        </p:tgtEl>
                                        <p:attrNameLst>
                                          <p:attrName>style.visibility</p:attrName>
                                        </p:attrNameLst>
                                      </p:cBhvr>
                                      <p:to>
                                        <p:strVal val="hidden"/>
                                      </p:to>
                                    </p:set>
                                  </p:childTnLst>
                                </p:cTn>
                              </p:par>
                              <p:par>
                                <p:cTn id="185" presetID="2" presetClass="exit" presetSubtype="9" fill="hold" nodeType="withEffect">
                                  <p:stCondLst>
                                    <p:cond delay="0"/>
                                  </p:stCondLst>
                                  <p:childTnLst>
                                    <p:anim calcmode="lin" valueType="num">
                                      <p:cBhvr additive="base">
                                        <p:cTn id="186" dur="3000"/>
                                        <p:tgtEl>
                                          <p:spTgt spid="16"/>
                                        </p:tgtEl>
                                        <p:attrNameLst>
                                          <p:attrName>ppt_x</p:attrName>
                                        </p:attrNameLst>
                                      </p:cBhvr>
                                      <p:tavLst>
                                        <p:tav tm="0">
                                          <p:val>
                                            <p:strVal val="ppt_x"/>
                                          </p:val>
                                        </p:tav>
                                        <p:tav tm="100000">
                                          <p:val>
                                            <p:strVal val="0-ppt_w/2"/>
                                          </p:val>
                                        </p:tav>
                                      </p:tavLst>
                                    </p:anim>
                                    <p:anim calcmode="lin" valueType="num">
                                      <p:cBhvr additive="base">
                                        <p:cTn id="187" dur="3000"/>
                                        <p:tgtEl>
                                          <p:spTgt spid="16"/>
                                        </p:tgtEl>
                                        <p:attrNameLst>
                                          <p:attrName>ppt_y</p:attrName>
                                        </p:attrNameLst>
                                      </p:cBhvr>
                                      <p:tavLst>
                                        <p:tav tm="0">
                                          <p:val>
                                            <p:strVal val="ppt_y"/>
                                          </p:val>
                                        </p:tav>
                                        <p:tav tm="100000">
                                          <p:val>
                                            <p:strVal val="0-ppt_h/2"/>
                                          </p:val>
                                        </p:tav>
                                      </p:tavLst>
                                    </p:anim>
                                    <p:set>
                                      <p:cBhvr>
                                        <p:cTn id="188" dur="1" fill="hold">
                                          <p:stCondLst>
                                            <p:cond delay="2999"/>
                                          </p:stCondLst>
                                        </p:cTn>
                                        <p:tgtEl>
                                          <p:spTgt spid="16"/>
                                        </p:tgtEl>
                                        <p:attrNameLst>
                                          <p:attrName>style.visibility</p:attrName>
                                        </p:attrNameLst>
                                      </p:cBhvr>
                                      <p:to>
                                        <p:strVal val="hidden"/>
                                      </p:to>
                                    </p:set>
                                  </p:childTnLst>
                                </p:cTn>
                              </p:par>
                              <p:par>
                                <p:cTn id="189" presetID="2" presetClass="exit" presetSubtype="9" fill="hold" nodeType="withEffect">
                                  <p:stCondLst>
                                    <p:cond delay="0"/>
                                  </p:stCondLst>
                                  <p:childTnLst>
                                    <p:anim calcmode="lin" valueType="num">
                                      <p:cBhvr additive="base">
                                        <p:cTn id="190" dur="3000"/>
                                        <p:tgtEl>
                                          <p:spTgt spid="20"/>
                                        </p:tgtEl>
                                        <p:attrNameLst>
                                          <p:attrName>ppt_x</p:attrName>
                                        </p:attrNameLst>
                                      </p:cBhvr>
                                      <p:tavLst>
                                        <p:tav tm="0">
                                          <p:val>
                                            <p:strVal val="ppt_x"/>
                                          </p:val>
                                        </p:tav>
                                        <p:tav tm="100000">
                                          <p:val>
                                            <p:strVal val="0-ppt_w/2"/>
                                          </p:val>
                                        </p:tav>
                                      </p:tavLst>
                                    </p:anim>
                                    <p:anim calcmode="lin" valueType="num">
                                      <p:cBhvr additive="base">
                                        <p:cTn id="191" dur="3000"/>
                                        <p:tgtEl>
                                          <p:spTgt spid="20"/>
                                        </p:tgtEl>
                                        <p:attrNameLst>
                                          <p:attrName>ppt_y</p:attrName>
                                        </p:attrNameLst>
                                      </p:cBhvr>
                                      <p:tavLst>
                                        <p:tav tm="0">
                                          <p:val>
                                            <p:strVal val="ppt_y"/>
                                          </p:val>
                                        </p:tav>
                                        <p:tav tm="100000">
                                          <p:val>
                                            <p:strVal val="0-ppt_h/2"/>
                                          </p:val>
                                        </p:tav>
                                      </p:tavLst>
                                    </p:anim>
                                    <p:set>
                                      <p:cBhvr>
                                        <p:cTn id="192" dur="1" fill="hold">
                                          <p:stCondLst>
                                            <p:cond delay="2999"/>
                                          </p:stCondLst>
                                        </p:cTn>
                                        <p:tgtEl>
                                          <p:spTgt spid="20"/>
                                        </p:tgtEl>
                                        <p:attrNameLst>
                                          <p:attrName>style.visibility</p:attrName>
                                        </p:attrNameLst>
                                      </p:cBhvr>
                                      <p:to>
                                        <p:strVal val="hidden"/>
                                      </p:to>
                                    </p:set>
                                  </p:childTnLst>
                                </p:cTn>
                              </p:par>
                              <p:par>
                                <p:cTn id="193" presetID="2" presetClass="exit" presetSubtype="9" fill="hold"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0-ppt_w/2"/>
                                          </p:val>
                                        </p:tav>
                                      </p:tavLst>
                                    </p:anim>
                                    <p:anim calcmode="lin" valueType="num">
                                      <p:cBhvr additive="base">
                                        <p:cTn id="195" dur="3000"/>
                                        <p:tgtEl>
                                          <p:spTgt spid="24"/>
                                        </p:tgtEl>
                                        <p:attrNameLst>
                                          <p:attrName>ppt_y</p:attrName>
                                        </p:attrNameLst>
                                      </p:cBhvr>
                                      <p:tavLst>
                                        <p:tav tm="0">
                                          <p:val>
                                            <p:strVal val="ppt_y"/>
                                          </p:val>
                                        </p:tav>
                                        <p:tav tm="100000">
                                          <p:val>
                                            <p:strVal val="0-ppt_h/2"/>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9" fill="hold" nodeType="withEffect">
                                  <p:stCondLst>
                                    <p:cond delay="0"/>
                                  </p:stCondLst>
                                  <p:childTnLst>
                                    <p:anim calcmode="lin" valueType="num">
                                      <p:cBhvr additive="base">
                                        <p:cTn id="198" dur="3000"/>
                                        <p:tgtEl>
                                          <p:spTgt spid="28"/>
                                        </p:tgtEl>
                                        <p:attrNameLst>
                                          <p:attrName>ppt_x</p:attrName>
                                        </p:attrNameLst>
                                      </p:cBhvr>
                                      <p:tavLst>
                                        <p:tav tm="0">
                                          <p:val>
                                            <p:strVal val="ppt_x"/>
                                          </p:val>
                                        </p:tav>
                                        <p:tav tm="100000">
                                          <p:val>
                                            <p:strVal val="0-ppt_w/2"/>
                                          </p:val>
                                        </p:tav>
                                      </p:tavLst>
                                    </p:anim>
                                    <p:anim calcmode="lin" valueType="num">
                                      <p:cBhvr additive="base">
                                        <p:cTn id="199" dur="3000"/>
                                        <p:tgtEl>
                                          <p:spTgt spid="28"/>
                                        </p:tgtEl>
                                        <p:attrNameLst>
                                          <p:attrName>ppt_y</p:attrName>
                                        </p:attrNameLst>
                                      </p:cBhvr>
                                      <p:tavLst>
                                        <p:tav tm="0">
                                          <p:val>
                                            <p:strVal val="ppt_y"/>
                                          </p:val>
                                        </p:tav>
                                        <p:tav tm="100000">
                                          <p:val>
                                            <p:strVal val="0-ppt_h/2"/>
                                          </p:val>
                                        </p:tav>
                                      </p:tavLst>
                                    </p:anim>
                                    <p:set>
                                      <p:cBhvr>
                                        <p:cTn id="200" dur="1" fill="hold">
                                          <p:stCondLst>
                                            <p:cond delay="2999"/>
                                          </p:stCondLst>
                                        </p:cTn>
                                        <p:tgtEl>
                                          <p:spTgt spid="28"/>
                                        </p:tgtEl>
                                        <p:attrNameLst>
                                          <p:attrName>style.visibility</p:attrName>
                                        </p:attrNameLst>
                                      </p:cBhvr>
                                      <p:to>
                                        <p:strVal val="hidden"/>
                                      </p:to>
                                    </p:set>
                                  </p:childTnLst>
                                </p:cTn>
                              </p:par>
                              <p:par>
                                <p:cTn id="201" presetID="2" presetClass="exit" presetSubtype="12" fill="hold" nodeType="withEffect">
                                  <p:stCondLst>
                                    <p:cond delay="0"/>
                                  </p:stCondLst>
                                  <p:childTnLst>
                                    <p:anim calcmode="lin" valueType="num">
                                      <p:cBhvr additive="base">
                                        <p:cTn id="202" dur="3000"/>
                                        <p:tgtEl>
                                          <p:spTgt spid="6"/>
                                        </p:tgtEl>
                                        <p:attrNameLst>
                                          <p:attrName>ppt_x</p:attrName>
                                        </p:attrNameLst>
                                      </p:cBhvr>
                                      <p:tavLst>
                                        <p:tav tm="0">
                                          <p:val>
                                            <p:strVal val="ppt_x"/>
                                          </p:val>
                                        </p:tav>
                                        <p:tav tm="100000">
                                          <p:val>
                                            <p:strVal val="0-ppt_w/2"/>
                                          </p:val>
                                        </p:tav>
                                      </p:tavLst>
                                    </p:anim>
                                    <p:anim calcmode="lin" valueType="num">
                                      <p:cBhvr additive="base">
                                        <p:cTn id="203" dur="3000"/>
                                        <p:tgtEl>
                                          <p:spTgt spid="6"/>
                                        </p:tgtEl>
                                        <p:attrNameLst>
                                          <p:attrName>ppt_y</p:attrName>
                                        </p:attrNameLst>
                                      </p:cBhvr>
                                      <p:tavLst>
                                        <p:tav tm="0">
                                          <p:val>
                                            <p:strVal val="ppt_y"/>
                                          </p:val>
                                        </p:tav>
                                        <p:tav tm="100000">
                                          <p:val>
                                            <p:strVal val="1+ppt_h/2"/>
                                          </p:val>
                                        </p:tav>
                                      </p:tavLst>
                                    </p:anim>
                                    <p:set>
                                      <p:cBhvr>
                                        <p:cTn id="204" dur="1" fill="hold">
                                          <p:stCondLst>
                                            <p:cond delay="2999"/>
                                          </p:stCondLst>
                                        </p:cTn>
                                        <p:tgtEl>
                                          <p:spTgt spid="6"/>
                                        </p:tgtEl>
                                        <p:attrNameLst>
                                          <p:attrName>style.visibility</p:attrName>
                                        </p:attrNameLst>
                                      </p:cBhvr>
                                      <p:to>
                                        <p:strVal val="hidden"/>
                                      </p:to>
                                    </p:set>
                                  </p:childTnLst>
                                </p:cTn>
                              </p:par>
                              <p:par>
                                <p:cTn id="205" presetID="2" presetClass="exit" presetSubtype="12" fill="hold" nodeType="withEffect">
                                  <p:stCondLst>
                                    <p:cond delay="0"/>
                                  </p:stCondLst>
                                  <p:childTnLst>
                                    <p:anim calcmode="lin" valueType="num">
                                      <p:cBhvr additive="base">
                                        <p:cTn id="206" dur="3000"/>
                                        <p:tgtEl>
                                          <p:spTgt spid="11"/>
                                        </p:tgtEl>
                                        <p:attrNameLst>
                                          <p:attrName>ppt_x</p:attrName>
                                        </p:attrNameLst>
                                      </p:cBhvr>
                                      <p:tavLst>
                                        <p:tav tm="0">
                                          <p:val>
                                            <p:strVal val="ppt_x"/>
                                          </p:val>
                                        </p:tav>
                                        <p:tav tm="100000">
                                          <p:val>
                                            <p:strVal val="0-ppt_w/2"/>
                                          </p:val>
                                        </p:tav>
                                      </p:tavLst>
                                    </p:anim>
                                    <p:anim calcmode="lin" valueType="num">
                                      <p:cBhvr additive="base">
                                        <p:cTn id="207" dur="3000"/>
                                        <p:tgtEl>
                                          <p:spTgt spid="11"/>
                                        </p:tgtEl>
                                        <p:attrNameLst>
                                          <p:attrName>ppt_y</p:attrName>
                                        </p:attrNameLst>
                                      </p:cBhvr>
                                      <p:tavLst>
                                        <p:tav tm="0">
                                          <p:val>
                                            <p:strVal val="ppt_y"/>
                                          </p:val>
                                        </p:tav>
                                        <p:tav tm="100000">
                                          <p:val>
                                            <p:strVal val="1+ppt_h/2"/>
                                          </p:val>
                                        </p:tav>
                                      </p:tavLst>
                                    </p:anim>
                                    <p:set>
                                      <p:cBhvr>
                                        <p:cTn id="208" dur="1" fill="hold">
                                          <p:stCondLst>
                                            <p:cond delay="2999"/>
                                          </p:stCondLst>
                                        </p:cTn>
                                        <p:tgtEl>
                                          <p:spTgt spid="11"/>
                                        </p:tgtEl>
                                        <p:attrNameLst>
                                          <p:attrName>style.visibility</p:attrName>
                                        </p:attrNameLst>
                                      </p:cBhvr>
                                      <p:to>
                                        <p:strVal val="hidden"/>
                                      </p:to>
                                    </p:set>
                                  </p:childTnLst>
                                </p:cTn>
                              </p:par>
                              <p:par>
                                <p:cTn id="209" presetID="2" presetClass="exit" presetSubtype="12" fill="hold" nodeType="withEffect">
                                  <p:stCondLst>
                                    <p:cond delay="0"/>
                                  </p:stCondLst>
                                  <p:childTnLst>
                                    <p:anim calcmode="lin" valueType="num">
                                      <p:cBhvr additive="base">
                                        <p:cTn id="210" dur="3000"/>
                                        <p:tgtEl>
                                          <p:spTgt spid="15"/>
                                        </p:tgtEl>
                                        <p:attrNameLst>
                                          <p:attrName>ppt_x</p:attrName>
                                        </p:attrNameLst>
                                      </p:cBhvr>
                                      <p:tavLst>
                                        <p:tav tm="0">
                                          <p:val>
                                            <p:strVal val="ppt_x"/>
                                          </p:val>
                                        </p:tav>
                                        <p:tav tm="100000">
                                          <p:val>
                                            <p:strVal val="0-ppt_w/2"/>
                                          </p:val>
                                        </p:tav>
                                      </p:tavLst>
                                    </p:anim>
                                    <p:anim calcmode="lin" valueType="num">
                                      <p:cBhvr additive="base">
                                        <p:cTn id="211" dur="3000"/>
                                        <p:tgtEl>
                                          <p:spTgt spid="15"/>
                                        </p:tgtEl>
                                        <p:attrNameLst>
                                          <p:attrName>ppt_y</p:attrName>
                                        </p:attrNameLst>
                                      </p:cBhvr>
                                      <p:tavLst>
                                        <p:tav tm="0">
                                          <p:val>
                                            <p:strVal val="ppt_y"/>
                                          </p:val>
                                        </p:tav>
                                        <p:tav tm="100000">
                                          <p:val>
                                            <p:strVal val="1+ppt_h/2"/>
                                          </p:val>
                                        </p:tav>
                                      </p:tavLst>
                                    </p:anim>
                                    <p:set>
                                      <p:cBhvr>
                                        <p:cTn id="212" dur="1" fill="hold">
                                          <p:stCondLst>
                                            <p:cond delay="2999"/>
                                          </p:stCondLst>
                                        </p:cTn>
                                        <p:tgtEl>
                                          <p:spTgt spid="15"/>
                                        </p:tgtEl>
                                        <p:attrNameLst>
                                          <p:attrName>style.visibility</p:attrName>
                                        </p:attrNameLst>
                                      </p:cBhvr>
                                      <p:to>
                                        <p:strVal val="hidden"/>
                                      </p:to>
                                    </p:set>
                                  </p:childTnLst>
                                </p:cTn>
                              </p:par>
                              <p:par>
                                <p:cTn id="213" presetID="2" presetClass="exit" presetSubtype="12" fill="hold" nodeType="withEffect">
                                  <p:stCondLst>
                                    <p:cond delay="0"/>
                                  </p:stCondLst>
                                  <p:childTnLst>
                                    <p:anim calcmode="lin" valueType="num">
                                      <p:cBhvr additive="base">
                                        <p:cTn id="214" dur="3000"/>
                                        <p:tgtEl>
                                          <p:spTgt spid="19"/>
                                        </p:tgtEl>
                                        <p:attrNameLst>
                                          <p:attrName>ppt_x</p:attrName>
                                        </p:attrNameLst>
                                      </p:cBhvr>
                                      <p:tavLst>
                                        <p:tav tm="0">
                                          <p:val>
                                            <p:strVal val="ppt_x"/>
                                          </p:val>
                                        </p:tav>
                                        <p:tav tm="100000">
                                          <p:val>
                                            <p:strVal val="0-ppt_w/2"/>
                                          </p:val>
                                        </p:tav>
                                      </p:tavLst>
                                    </p:anim>
                                    <p:anim calcmode="lin" valueType="num">
                                      <p:cBhvr additive="base">
                                        <p:cTn id="215" dur="3000"/>
                                        <p:tgtEl>
                                          <p:spTgt spid="19"/>
                                        </p:tgtEl>
                                        <p:attrNameLst>
                                          <p:attrName>ppt_y</p:attrName>
                                        </p:attrNameLst>
                                      </p:cBhvr>
                                      <p:tavLst>
                                        <p:tav tm="0">
                                          <p:val>
                                            <p:strVal val="ppt_y"/>
                                          </p:val>
                                        </p:tav>
                                        <p:tav tm="100000">
                                          <p:val>
                                            <p:strVal val="1+ppt_h/2"/>
                                          </p:val>
                                        </p:tav>
                                      </p:tavLst>
                                    </p:anim>
                                    <p:set>
                                      <p:cBhvr>
                                        <p:cTn id="216" dur="1" fill="hold">
                                          <p:stCondLst>
                                            <p:cond delay="2999"/>
                                          </p:stCondLst>
                                        </p:cTn>
                                        <p:tgtEl>
                                          <p:spTgt spid="19"/>
                                        </p:tgtEl>
                                        <p:attrNameLst>
                                          <p:attrName>style.visibility</p:attrName>
                                        </p:attrNameLst>
                                      </p:cBhvr>
                                      <p:to>
                                        <p:strVal val="hidden"/>
                                      </p:to>
                                    </p:set>
                                  </p:childTnLst>
                                </p:cTn>
                              </p:par>
                              <p:par>
                                <p:cTn id="217" presetID="2" presetClass="exit" presetSubtype="12" fill="hold" nodeType="withEffect">
                                  <p:stCondLst>
                                    <p:cond delay="0"/>
                                  </p:stCondLst>
                                  <p:childTnLst>
                                    <p:anim calcmode="lin" valueType="num">
                                      <p:cBhvr additive="base">
                                        <p:cTn id="218" dur="3000"/>
                                        <p:tgtEl>
                                          <p:spTgt spid="23"/>
                                        </p:tgtEl>
                                        <p:attrNameLst>
                                          <p:attrName>ppt_x</p:attrName>
                                        </p:attrNameLst>
                                      </p:cBhvr>
                                      <p:tavLst>
                                        <p:tav tm="0">
                                          <p:val>
                                            <p:strVal val="ppt_x"/>
                                          </p:val>
                                        </p:tav>
                                        <p:tav tm="100000">
                                          <p:val>
                                            <p:strVal val="0-ppt_w/2"/>
                                          </p:val>
                                        </p:tav>
                                      </p:tavLst>
                                    </p:anim>
                                    <p:anim calcmode="lin" valueType="num">
                                      <p:cBhvr additive="base">
                                        <p:cTn id="219" dur="3000"/>
                                        <p:tgtEl>
                                          <p:spTgt spid="23"/>
                                        </p:tgtEl>
                                        <p:attrNameLst>
                                          <p:attrName>ppt_y</p:attrName>
                                        </p:attrNameLst>
                                      </p:cBhvr>
                                      <p:tavLst>
                                        <p:tav tm="0">
                                          <p:val>
                                            <p:strVal val="ppt_y"/>
                                          </p:val>
                                        </p:tav>
                                        <p:tav tm="100000">
                                          <p:val>
                                            <p:strVal val="1+ppt_h/2"/>
                                          </p:val>
                                        </p:tav>
                                      </p:tavLst>
                                    </p:anim>
                                    <p:set>
                                      <p:cBhvr>
                                        <p:cTn id="220" dur="1" fill="hold">
                                          <p:stCondLst>
                                            <p:cond delay="2999"/>
                                          </p:stCondLst>
                                        </p:cTn>
                                        <p:tgtEl>
                                          <p:spTgt spid="23"/>
                                        </p:tgtEl>
                                        <p:attrNameLst>
                                          <p:attrName>style.visibility</p:attrName>
                                        </p:attrNameLst>
                                      </p:cBhvr>
                                      <p:to>
                                        <p:strVal val="hidden"/>
                                      </p:to>
                                    </p:set>
                                  </p:childTnLst>
                                </p:cTn>
                              </p:par>
                              <p:par>
                                <p:cTn id="221" presetID="2" presetClass="exit" presetSubtype="12" fill="hold"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3" fill="hold" nodeType="withEffect">
                                  <p:stCondLst>
                                    <p:cond delay="0"/>
                                  </p:stCondLst>
                                  <p:childTnLst>
                                    <p:anim calcmode="lin" valueType="num">
                                      <p:cBhvr additive="base">
                                        <p:cTn id="226" dur="3000"/>
                                        <p:tgtEl>
                                          <p:spTgt spid="7"/>
                                        </p:tgtEl>
                                        <p:attrNameLst>
                                          <p:attrName>ppt_x</p:attrName>
                                        </p:attrNameLst>
                                      </p:cBhvr>
                                      <p:tavLst>
                                        <p:tav tm="0">
                                          <p:val>
                                            <p:strVal val="ppt_x"/>
                                          </p:val>
                                        </p:tav>
                                        <p:tav tm="100000">
                                          <p:val>
                                            <p:strVal val="1+ppt_w/2"/>
                                          </p:val>
                                        </p:tav>
                                      </p:tavLst>
                                    </p:anim>
                                    <p:anim calcmode="lin" valueType="num">
                                      <p:cBhvr additive="base">
                                        <p:cTn id="227" dur="3000"/>
                                        <p:tgtEl>
                                          <p:spTgt spid="7"/>
                                        </p:tgtEl>
                                        <p:attrNameLst>
                                          <p:attrName>ppt_y</p:attrName>
                                        </p:attrNameLst>
                                      </p:cBhvr>
                                      <p:tavLst>
                                        <p:tav tm="0">
                                          <p:val>
                                            <p:strVal val="ppt_y"/>
                                          </p:val>
                                        </p:tav>
                                        <p:tav tm="100000">
                                          <p:val>
                                            <p:strVal val="0-ppt_h/2"/>
                                          </p:val>
                                        </p:tav>
                                      </p:tavLst>
                                    </p:anim>
                                    <p:set>
                                      <p:cBhvr>
                                        <p:cTn id="228" dur="1" fill="hold">
                                          <p:stCondLst>
                                            <p:cond delay="2999"/>
                                          </p:stCondLst>
                                        </p:cTn>
                                        <p:tgtEl>
                                          <p:spTgt spid="7"/>
                                        </p:tgtEl>
                                        <p:attrNameLst>
                                          <p:attrName>style.visibility</p:attrName>
                                        </p:attrNameLst>
                                      </p:cBhvr>
                                      <p:to>
                                        <p:strVal val="hidden"/>
                                      </p:to>
                                    </p:set>
                                  </p:childTnLst>
                                </p:cTn>
                              </p:par>
                              <p:par>
                                <p:cTn id="229" presetID="2" presetClass="exit" presetSubtype="3" fill="hold" nodeType="withEffect">
                                  <p:stCondLst>
                                    <p:cond delay="0"/>
                                  </p:stCondLst>
                                  <p:childTnLst>
                                    <p:anim calcmode="lin" valueType="num">
                                      <p:cBhvr additive="base">
                                        <p:cTn id="230" dur="3000"/>
                                        <p:tgtEl>
                                          <p:spTgt spid="9"/>
                                        </p:tgtEl>
                                        <p:attrNameLst>
                                          <p:attrName>ppt_x</p:attrName>
                                        </p:attrNameLst>
                                      </p:cBhvr>
                                      <p:tavLst>
                                        <p:tav tm="0">
                                          <p:val>
                                            <p:strVal val="ppt_x"/>
                                          </p:val>
                                        </p:tav>
                                        <p:tav tm="100000">
                                          <p:val>
                                            <p:strVal val="1+ppt_w/2"/>
                                          </p:val>
                                        </p:tav>
                                      </p:tavLst>
                                    </p:anim>
                                    <p:anim calcmode="lin" valueType="num">
                                      <p:cBhvr additive="base">
                                        <p:cTn id="231" dur="3000"/>
                                        <p:tgtEl>
                                          <p:spTgt spid="9"/>
                                        </p:tgtEl>
                                        <p:attrNameLst>
                                          <p:attrName>ppt_y</p:attrName>
                                        </p:attrNameLst>
                                      </p:cBhvr>
                                      <p:tavLst>
                                        <p:tav tm="0">
                                          <p:val>
                                            <p:strVal val="ppt_y"/>
                                          </p:val>
                                        </p:tav>
                                        <p:tav tm="100000">
                                          <p:val>
                                            <p:strVal val="0-ppt_h/2"/>
                                          </p:val>
                                        </p:tav>
                                      </p:tavLst>
                                    </p:anim>
                                    <p:set>
                                      <p:cBhvr>
                                        <p:cTn id="232" dur="1" fill="hold">
                                          <p:stCondLst>
                                            <p:cond delay="2999"/>
                                          </p:stCondLst>
                                        </p:cTn>
                                        <p:tgtEl>
                                          <p:spTgt spid="9"/>
                                        </p:tgtEl>
                                        <p:attrNameLst>
                                          <p:attrName>style.visibility</p:attrName>
                                        </p:attrNameLst>
                                      </p:cBhvr>
                                      <p:to>
                                        <p:strVal val="hidden"/>
                                      </p:to>
                                    </p:set>
                                  </p:childTnLst>
                                </p:cTn>
                              </p:par>
                              <p:par>
                                <p:cTn id="233" presetID="2" presetClass="exit" presetSubtype="3" fill="hold" nodeType="withEffect">
                                  <p:stCondLst>
                                    <p:cond delay="0"/>
                                  </p:stCondLst>
                                  <p:childTnLst>
                                    <p:anim calcmode="lin" valueType="num">
                                      <p:cBhvr additive="base">
                                        <p:cTn id="234" dur="3000"/>
                                        <p:tgtEl>
                                          <p:spTgt spid="13"/>
                                        </p:tgtEl>
                                        <p:attrNameLst>
                                          <p:attrName>ppt_x</p:attrName>
                                        </p:attrNameLst>
                                      </p:cBhvr>
                                      <p:tavLst>
                                        <p:tav tm="0">
                                          <p:val>
                                            <p:strVal val="ppt_x"/>
                                          </p:val>
                                        </p:tav>
                                        <p:tav tm="100000">
                                          <p:val>
                                            <p:strVal val="1+ppt_w/2"/>
                                          </p:val>
                                        </p:tav>
                                      </p:tavLst>
                                    </p:anim>
                                    <p:anim calcmode="lin" valueType="num">
                                      <p:cBhvr additive="base">
                                        <p:cTn id="235" dur="3000"/>
                                        <p:tgtEl>
                                          <p:spTgt spid="13"/>
                                        </p:tgtEl>
                                        <p:attrNameLst>
                                          <p:attrName>ppt_y</p:attrName>
                                        </p:attrNameLst>
                                      </p:cBhvr>
                                      <p:tavLst>
                                        <p:tav tm="0">
                                          <p:val>
                                            <p:strVal val="ppt_y"/>
                                          </p:val>
                                        </p:tav>
                                        <p:tav tm="100000">
                                          <p:val>
                                            <p:strVal val="0-ppt_h/2"/>
                                          </p:val>
                                        </p:tav>
                                      </p:tavLst>
                                    </p:anim>
                                    <p:set>
                                      <p:cBhvr>
                                        <p:cTn id="236" dur="1" fill="hold">
                                          <p:stCondLst>
                                            <p:cond delay="2999"/>
                                          </p:stCondLst>
                                        </p:cTn>
                                        <p:tgtEl>
                                          <p:spTgt spid="13"/>
                                        </p:tgtEl>
                                        <p:attrNameLst>
                                          <p:attrName>style.visibility</p:attrName>
                                        </p:attrNameLst>
                                      </p:cBhvr>
                                      <p:to>
                                        <p:strVal val="hidden"/>
                                      </p:to>
                                    </p:set>
                                  </p:childTnLst>
                                </p:cTn>
                              </p:par>
                              <p:par>
                                <p:cTn id="237" presetID="2" presetClass="exit" presetSubtype="3" fill="hold" nodeType="withEffect">
                                  <p:stCondLst>
                                    <p:cond delay="0"/>
                                  </p:stCondLst>
                                  <p:childTnLst>
                                    <p:anim calcmode="lin" valueType="num">
                                      <p:cBhvr additive="base">
                                        <p:cTn id="238" dur="3000"/>
                                        <p:tgtEl>
                                          <p:spTgt spid="17"/>
                                        </p:tgtEl>
                                        <p:attrNameLst>
                                          <p:attrName>ppt_x</p:attrName>
                                        </p:attrNameLst>
                                      </p:cBhvr>
                                      <p:tavLst>
                                        <p:tav tm="0">
                                          <p:val>
                                            <p:strVal val="ppt_x"/>
                                          </p:val>
                                        </p:tav>
                                        <p:tav tm="100000">
                                          <p:val>
                                            <p:strVal val="1+ppt_w/2"/>
                                          </p:val>
                                        </p:tav>
                                      </p:tavLst>
                                    </p:anim>
                                    <p:anim calcmode="lin" valueType="num">
                                      <p:cBhvr additive="base">
                                        <p:cTn id="239" dur="3000"/>
                                        <p:tgtEl>
                                          <p:spTgt spid="17"/>
                                        </p:tgtEl>
                                        <p:attrNameLst>
                                          <p:attrName>ppt_y</p:attrName>
                                        </p:attrNameLst>
                                      </p:cBhvr>
                                      <p:tavLst>
                                        <p:tav tm="0">
                                          <p:val>
                                            <p:strVal val="ppt_y"/>
                                          </p:val>
                                        </p:tav>
                                        <p:tav tm="100000">
                                          <p:val>
                                            <p:strVal val="0-ppt_h/2"/>
                                          </p:val>
                                        </p:tav>
                                      </p:tavLst>
                                    </p:anim>
                                    <p:set>
                                      <p:cBhvr>
                                        <p:cTn id="240" dur="1" fill="hold">
                                          <p:stCondLst>
                                            <p:cond delay="2999"/>
                                          </p:stCondLst>
                                        </p:cTn>
                                        <p:tgtEl>
                                          <p:spTgt spid="17"/>
                                        </p:tgtEl>
                                        <p:attrNameLst>
                                          <p:attrName>style.visibility</p:attrName>
                                        </p:attrNameLst>
                                      </p:cBhvr>
                                      <p:to>
                                        <p:strVal val="hidden"/>
                                      </p:to>
                                    </p:set>
                                  </p:childTnLst>
                                </p:cTn>
                              </p:par>
                              <p:par>
                                <p:cTn id="241" presetID="2" presetClass="exit" presetSubtype="3" fill="hold" nodeType="withEffect">
                                  <p:stCondLst>
                                    <p:cond delay="0"/>
                                  </p:stCondLst>
                                  <p:childTnLst>
                                    <p:anim calcmode="lin" valueType="num">
                                      <p:cBhvr additive="base">
                                        <p:cTn id="242" dur="3000"/>
                                        <p:tgtEl>
                                          <p:spTgt spid="21"/>
                                        </p:tgtEl>
                                        <p:attrNameLst>
                                          <p:attrName>ppt_x</p:attrName>
                                        </p:attrNameLst>
                                      </p:cBhvr>
                                      <p:tavLst>
                                        <p:tav tm="0">
                                          <p:val>
                                            <p:strVal val="ppt_x"/>
                                          </p:val>
                                        </p:tav>
                                        <p:tav tm="100000">
                                          <p:val>
                                            <p:strVal val="1+ppt_w/2"/>
                                          </p:val>
                                        </p:tav>
                                      </p:tavLst>
                                    </p:anim>
                                    <p:anim calcmode="lin" valueType="num">
                                      <p:cBhvr additive="base">
                                        <p:cTn id="243" dur="3000"/>
                                        <p:tgtEl>
                                          <p:spTgt spid="21"/>
                                        </p:tgtEl>
                                        <p:attrNameLst>
                                          <p:attrName>ppt_y</p:attrName>
                                        </p:attrNameLst>
                                      </p:cBhvr>
                                      <p:tavLst>
                                        <p:tav tm="0">
                                          <p:val>
                                            <p:strVal val="ppt_y"/>
                                          </p:val>
                                        </p:tav>
                                        <p:tav tm="100000">
                                          <p:val>
                                            <p:strVal val="0-ppt_h/2"/>
                                          </p:val>
                                        </p:tav>
                                      </p:tavLst>
                                    </p:anim>
                                    <p:set>
                                      <p:cBhvr>
                                        <p:cTn id="244" dur="1" fill="hold">
                                          <p:stCondLst>
                                            <p:cond delay="2999"/>
                                          </p:stCondLst>
                                        </p:cTn>
                                        <p:tgtEl>
                                          <p:spTgt spid="21"/>
                                        </p:tgtEl>
                                        <p:attrNameLst>
                                          <p:attrName>style.visibility</p:attrName>
                                        </p:attrNameLst>
                                      </p:cBhvr>
                                      <p:to>
                                        <p:strVal val="hidden"/>
                                      </p:to>
                                    </p:set>
                                  </p:childTnLst>
                                </p:cTn>
                              </p:par>
                              <p:par>
                                <p:cTn id="245" presetID="2" presetClass="exit" presetSubtype="3" fill="hold" nodeType="withEffect">
                                  <p:stCondLst>
                                    <p:cond delay="0"/>
                                  </p:stCondLst>
                                  <p:childTnLst>
                                    <p:anim calcmode="lin" valueType="num">
                                      <p:cBhvr additive="base">
                                        <p:cTn id="246" dur="3000"/>
                                        <p:tgtEl>
                                          <p:spTgt spid="25"/>
                                        </p:tgtEl>
                                        <p:attrNameLst>
                                          <p:attrName>ppt_x</p:attrName>
                                        </p:attrNameLst>
                                      </p:cBhvr>
                                      <p:tavLst>
                                        <p:tav tm="0">
                                          <p:val>
                                            <p:strVal val="ppt_x"/>
                                          </p:val>
                                        </p:tav>
                                        <p:tav tm="100000">
                                          <p:val>
                                            <p:strVal val="1+ppt_w/2"/>
                                          </p:val>
                                        </p:tav>
                                      </p:tavLst>
                                    </p:anim>
                                    <p:anim calcmode="lin" valueType="num">
                                      <p:cBhvr additive="base">
                                        <p:cTn id="247" dur="3000"/>
                                        <p:tgtEl>
                                          <p:spTgt spid="25"/>
                                        </p:tgtEl>
                                        <p:attrNameLst>
                                          <p:attrName>ppt_y</p:attrName>
                                        </p:attrNameLst>
                                      </p:cBhvr>
                                      <p:tavLst>
                                        <p:tav tm="0">
                                          <p:val>
                                            <p:strVal val="ppt_y"/>
                                          </p:val>
                                        </p:tav>
                                        <p:tav tm="100000">
                                          <p:val>
                                            <p:strVal val="0-ppt_h/2"/>
                                          </p:val>
                                        </p:tav>
                                      </p:tavLst>
                                    </p:anim>
                                    <p:set>
                                      <p:cBhvr>
                                        <p:cTn id="248" dur="1" fill="hold">
                                          <p:stCondLst>
                                            <p:cond delay="2999"/>
                                          </p:stCondLst>
                                        </p:cTn>
                                        <p:tgtEl>
                                          <p:spTgt spid="25"/>
                                        </p:tgtEl>
                                        <p:attrNameLst>
                                          <p:attrName>style.visibility</p:attrName>
                                        </p:attrNameLst>
                                      </p:cBhvr>
                                      <p:to>
                                        <p:strVal val="hidden"/>
                                      </p:to>
                                    </p:set>
                                  </p:childTnLst>
                                </p:cTn>
                              </p:par>
                              <p:par>
                                <p:cTn id="249" presetID="23" presetClass="entr" presetSubtype="272" fill="hold" nodeType="withEffect">
                                  <p:stCondLst>
                                    <p:cond delay="0"/>
                                  </p:stCondLst>
                                  <p:childTnLst>
                                    <p:set>
                                      <p:cBhvr>
                                        <p:cTn id="250" dur="1" fill="hold">
                                          <p:stCondLst>
                                            <p:cond delay="0"/>
                                          </p:stCondLst>
                                        </p:cTn>
                                        <p:tgtEl>
                                          <p:spTgt spid="4"/>
                                        </p:tgtEl>
                                        <p:attrNameLst>
                                          <p:attrName>style.visibility</p:attrName>
                                        </p:attrNameLst>
                                      </p:cBhvr>
                                      <p:to>
                                        <p:strVal val="visible"/>
                                      </p:to>
                                    </p:set>
                                    <p:anim calcmode="lin" valueType="num">
                                      <p:cBhvr>
                                        <p:cTn id="251" dur="3000" fill="hold"/>
                                        <p:tgtEl>
                                          <p:spTgt spid="4"/>
                                        </p:tgtEl>
                                        <p:attrNameLst>
                                          <p:attrName>ppt_w</p:attrName>
                                        </p:attrNameLst>
                                      </p:cBhvr>
                                      <p:tavLst>
                                        <p:tav tm="0">
                                          <p:val>
                                            <p:strVal val="2/3*#ppt_w"/>
                                          </p:val>
                                        </p:tav>
                                        <p:tav tm="100000">
                                          <p:val>
                                            <p:strVal val="#ppt_w"/>
                                          </p:val>
                                        </p:tav>
                                      </p:tavLst>
                                    </p:anim>
                                    <p:anim calcmode="lin" valueType="num">
                                      <p:cBhvr>
                                        <p:cTn id="252" dur="3000" fill="hold"/>
                                        <p:tgtEl>
                                          <p:spTgt spid="4"/>
                                        </p:tgtEl>
                                        <p:attrNameLst>
                                          <p:attrName>ppt_h</p:attrName>
                                        </p:attrNameLst>
                                      </p:cBhvr>
                                      <p:tavLst>
                                        <p:tav tm="0">
                                          <p:val>
                                            <p:strVal val="2/3*#ppt_h"/>
                                          </p:val>
                                        </p:tav>
                                        <p:tav tm="100000">
                                          <p:val>
                                            <p:strVal val="#ppt_h"/>
                                          </p:val>
                                        </p:tav>
                                      </p:tavLst>
                                    </p:anim>
                                  </p:childTnLst>
                                </p:cTn>
                              </p:par>
                              <p:par>
                                <p:cTn id="253" presetID="4" presetClass="entr" presetSubtype="32" fill="hold" nodeType="withEffect">
                                  <p:stCondLst>
                                    <p:cond delay="0"/>
                                  </p:stCondLst>
                                  <p:childTnLst>
                                    <p:set>
                                      <p:cBhvr>
                                        <p:cTn id="254" dur="1" fill="hold">
                                          <p:stCondLst>
                                            <p:cond delay="0"/>
                                          </p:stCondLst>
                                        </p:cTn>
                                        <p:tgtEl>
                                          <p:spTgt spid="4"/>
                                        </p:tgtEl>
                                        <p:attrNameLst>
                                          <p:attrName>style.visibility</p:attrName>
                                        </p:attrNameLst>
                                      </p:cBhvr>
                                      <p:to>
                                        <p:strVal val="visible"/>
                                      </p:to>
                                    </p:set>
                                    <p:animEffect transition="in" filter="box(out)">
                                      <p:cBhvr>
                                        <p:cTn id="255"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bfef9929bba2a9823498d3b767d348f7.jpg"/>
          <p:cNvPicPr>
            <a:picLocks noChangeAspect="1"/>
          </p:cNvPicPr>
          <p:nvPr/>
        </p:nvPicPr>
        <p:blipFill>
          <a:blip r:embed="rId2"/>
          <a:stretch>
            <a:fillRect/>
          </a:stretch>
        </p:blipFill>
        <p:spPr>
          <a:xfrm>
            <a:off x="0" y="0"/>
            <a:ext cx="9124703" cy="5143500"/>
          </a:xfrm>
          <a:prstGeom prst="rect">
            <a:avLst/>
          </a:prstGeom>
        </p:spPr>
      </p:pic>
      <p:sp>
        <p:nvSpPr>
          <p:cNvPr id="5" name="4 Rectángulo"/>
          <p:cNvSpPr/>
          <p:nvPr/>
        </p:nvSpPr>
        <p:spPr>
          <a:xfrm flipH="1">
            <a:off x="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21428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42862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64291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H="1">
            <a:off x="8572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10715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12858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15001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171454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192882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214317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235745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25717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27860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H="1">
            <a:off x="30003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32146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H="1">
            <a:off x="34290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36433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38576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40719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428624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450053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471487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492915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1435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53578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55721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57864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600079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621507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642942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664370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685801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707229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28670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50099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7153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792961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814393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835821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857256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878684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89754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8"/>
                                        </p:tgtEl>
                                        <p:attrNameLst>
                                          <p:attrName>style.opacity</p:attrName>
                                        </p:attrNameLst>
                                      </p:cBhvr>
                                      <p:to>
                                        <p:strVal val="0"/>
                                      </p:to>
                                    </p:set>
                                    <p:animEffect filter="image" prLst="opacity: 0">
                                      <p:cBhvr rctx="IE">
                                        <p:cTn id="7" dur="indefinite"/>
                                        <p:tgtEl>
                                          <p:spTgt spid="48"/>
                                        </p:tgtEl>
                                      </p:cBhvr>
                                    </p:animEffect>
                                  </p:childTnLst>
                                </p:cTn>
                              </p:par>
                              <p:par>
                                <p:cTn id="8" presetID="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0-#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0-#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0-#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0-#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0-#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0-#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0-#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0-#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0-#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0-#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0-#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0-#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3000" fill="hold"/>
                                        <p:tgtEl>
                                          <p:spTgt spid="32"/>
                                        </p:tgtEl>
                                        <p:attrNameLst>
                                          <p:attrName>ppt_x</p:attrName>
                                        </p:attrNameLst>
                                      </p:cBhvr>
                                      <p:tavLst>
                                        <p:tav tm="0">
                                          <p:val>
                                            <p:strVal val="1+#ppt_w/2"/>
                                          </p:val>
                                        </p:tav>
                                        <p:tav tm="100000">
                                          <p:val>
                                            <p:strVal val="#ppt_x"/>
                                          </p:val>
                                        </p:tav>
                                      </p:tavLst>
                                    </p:anim>
                                    <p:anim calcmode="lin" valueType="num">
                                      <p:cBhvr additive="base">
                                        <p:cTn id="119" dur="3000" fill="hold"/>
                                        <p:tgtEl>
                                          <p:spTgt spid="32"/>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3000" fill="hold"/>
                                        <p:tgtEl>
                                          <p:spTgt spid="33"/>
                                        </p:tgtEl>
                                        <p:attrNameLst>
                                          <p:attrName>ppt_x</p:attrName>
                                        </p:attrNameLst>
                                      </p:cBhvr>
                                      <p:tavLst>
                                        <p:tav tm="0">
                                          <p:val>
                                            <p:strVal val="0-#ppt_w/2"/>
                                          </p:val>
                                        </p:tav>
                                        <p:tav tm="100000">
                                          <p:val>
                                            <p:strVal val="#ppt_x"/>
                                          </p:val>
                                        </p:tav>
                                      </p:tavLst>
                                    </p:anim>
                                    <p:anim calcmode="lin" valueType="num">
                                      <p:cBhvr additive="base">
                                        <p:cTn id="123" dur="3000" fill="hold"/>
                                        <p:tgtEl>
                                          <p:spTgt spid="33"/>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3000" fill="hold"/>
                                        <p:tgtEl>
                                          <p:spTgt spid="34"/>
                                        </p:tgtEl>
                                        <p:attrNameLst>
                                          <p:attrName>ppt_x</p:attrName>
                                        </p:attrNameLst>
                                      </p:cBhvr>
                                      <p:tavLst>
                                        <p:tav tm="0">
                                          <p:val>
                                            <p:strVal val="1+#ppt_w/2"/>
                                          </p:val>
                                        </p:tav>
                                        <p:tav tm="100000">
                                          <p:val>
                                            <p:strVal val="#ppt_x"/>
                                          </p:val>
                                        </p:tav>
                                      </p:tavLst>
                                    </p:anim>
                                    <p:anim calcmode="lin" valueType="num">
                                      <p:cBhvr additive="base">
                                        <p:cTn id="127" dur="3000" fill="hold"/>
                                        <p:tgtEl>
                                          <p:spTgt spid="34"/>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3000" fill="hold"/>
                                        <p:tgtEl>
                                          <p:spTgt spid="35"/>
                                        </p:tgtEl>
                                        <p:attrNameLst>
                                          <p:attrName>ppt_x</p:attrName>
                                        </p:attrNameLst>
                                      </p:cBhvr>
                                      <p:tavLst>
                                        <p:tav tm="0">
                                          <p:val>
                                            <p:strVal val="0-#ppt_w/2"/>
                                          </p:val>
                                        </p:tav>
                                        <p:tav tm="100000">
                                          <p:val>
                                            <p:strVal val="#ppt_x"/>
                                          </p:val>
                                        </p:tav>
                                      </p:tavLst>
                                    </p:anim>
                                    <p:anim calcmode="lin" valueType="num">
                                      <p:cBhvr additive="base">
                                        <p:cTn id="131" dur="3000" fill="hold"/>
                                        <p:tgtEl>
                                          <p:spTgt spid="35"/>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3000" fill="hold"/>
                                        <p:tgtEl>
                                          <p:spTgt spid="36"/>
                                        </p:tgtEl>
                                        <p:attrNameLst>
                                          <p:attrName>ppt_x</p:attrName>
                                        </p:attrNameLst>
                                      </p:cBhvr>
                                      <p:tavLst>
                                        <p:tav tm="0">
                                          <p:val>
                                            <p:strVal val="1+#ppt_w/2"/>
                                          </p:val>
                                        </p:tav>
                                        <p:tav tm="100000">
                                          <p:val>
                                            <p:strVal val="#ppt_x"/>
                                          </p:val>
                                        </p:tav>
                                      </p:tavLst>
                                    </p:anim>
                                    <p:anim calcmode="lin" valueType="num">
                                      <p:cBhvr additive="base">
                                        <p:cTn id="135" dur="3000" fill="hold"/>
                                        <p:tgtEl>
                                          <p:spTgt spid="36"/>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3000" fill="hold"/>
                                        <p:tgtEl>
                                          <p:spTgt spid="37"/>
                                        </p:tgtEl>
                                        <p:attrNameLst>
                                          <p:attrName>ppt_x</p:attrName>
                                        </p:attrNameLst>
                                      </p:cBhvr>
                                      <p:tavLst>
                                        <p:tav tm="0">
                                          <p:val>
                                            <p:strVal val="0-#ppt_w/2"/>
                                          </p:val>
                                        </p:tav>
                                        <p:tav tm="100000">
                                          <p:val>
                                            <p:strVal val="#ppt_x"/>
                                          </p:val>
                                        </p:tav>
                                      </p:tavLst>
                                    </p:anim>
                                    <p:anim calcmode="lin" valueType="num">
                                      <p:cBhvr additive="base">
                                        <p:cTn id="139" dur="3000" fill="hold"/>
                                        <p:tgtEl>
                                          <p:spTgt spid="37"/>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3000" fill="hold"/>
                                        <p:tgtEl>
                                          <p:spTgt spid="38"/>
                                        </p:tgtEl>
                                        <p:attrNameLst>
                                          <p:attrName>ppt_x</p:attrName>
                                        </p:attrNameLst>
                                      </p:cBhvr>
                                      <p:tavLst>
                                        <p:tav tm="0">
                                          <p:val>
                                            <p:strVal val="1+#ppt_w/2"/>
                                          </p:val>
                                        </p:tav>
                                        <p:tav tm="100000">
                                          <p:val>
                                            <p:strVal val="#ppt_x"/>
                                          </p:val>
                                        </p:tav>
                                      </p:tavLst>
                                    </p:anim>
                                    <p:anim calcmode="lin" valueType="num">
                                      <p:cBhvr additive="base">
                                        <p:cTn id="143" dur="3000" fill="hold"/>
                                        <p:tgtEl>
                                          <p:spTgt spid="38"/>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3000" fill="hold"/>
                                        <p:tgtEl>
                                          <p:spTgt spid="39"/>
                                        </p:tgtEl>
                                        <p:attrNameLst>
                                          <p:attrName>ppt_x</p:attrName>
                                        </p:attrNameLst>
                                      </p:cBhvr>
                                      <p:tavLst>
                                        <p:tav tm="0">
                                          <p:val>
                                            <p:strVal val="0-#ppt_w/2"/>
                                          </p:val>
                                        </p:tav>
                                        <p:tav tm="100000">
                                          <p:val>
                                            <p:strVal val="#ppt_x"/>
                                          </p:val>
                                        </p:tav>
                                      </p:tavLst>
                                    </p:anim>
                                    <p:anim calcmode="lin" valueType="num">
                                      <p:cBhvr additive="base">
                                        <p:cTn id="147" dur="3000" fill="hold"/>
                                        <p:tgtEl>
                                          <p:spTgt spid="39"/>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3000" fill="hold"/>
                                        <p:tgtEl>
                                          <p:spTgt spid="40"/>
                                        </p:tgtEl>
                                        <p:attrNameLst>
                                          <p:attrName>ppt_x</p:attrName>
                                        </p:attrNameLst>
                                      </p:cBhvr>
                                      <p:tavLst>
                                        <p:tav tm="0">
                                          <p:val>
                                            <p:strVal val="1+#ppt_w/2"/>
                                          </p:val>
                                        </p:tav>
                                        <p:tav tm="100000">
                                          <p:val>
                                            <p:strVal val="#ppt_x"/>
                                          </p:val>
                                        </p:tav>
                                      </p:tavLst>
                                    </p:anim>
                                    <p:anim calcmode="lin" valueType="num">
                                      <p:cBhvr additive="base">
                                        <p:cTn id="151" dur="3000" fill="hold"/>
                                        <p:tgtEl>
                                          <p:spTgt spid="40"/>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3000" fill="hold"/>
                                        <p:tgtEl>
                                          <p:spTgt spid="41"/>
                                        </p:tgtEl>
                                        <p:attrNameLst>
                                          <p:attrName>ppt_x</p:attrName>
                                        </p:attrNameLst>
                                      </p:cBhvr>
                                      <p:tavLst>
                                        <p:tav tm="0">
                                          <p:val>
                                            <p:strVal val="0-#ppt_w/2"/>
                                          </p:val>
                                        </p:tav>
                                        <p:tav tm="100000">
                                          <p:val>
                                            <p:strVal val="#ppt_x"/>
                                          </p:val>
                                        </p:tav>
                                      </p:tavLst>
                                    </p:anim>
                                    <p:anim calcmode="lin" valueType="num">
                                      <p:cBhvr additive="base">
                                        <p:cTn id="155" dur="3000" fill="hold"/>
                                        <p:tgtEl>
                                          <p:spTgt spid="41"/>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3000" fill="hold"/>
                                        <p:tgtEl>
                                          <p:spTgt spid="42"/>
                                        </p:tgtEl>
                                        <p:attrNameLst>
                                          <p:attrName>ppt_x</p:attrName>
                                        </p:attrNameLst>
                                      </p:cBhvr>
                                      <p:tavLst>
                                        <p:tav tm="0">
                                          <p:val>
                                            <p:strVal val="1+#ppt_w/2"/>
                                          </p:val>
                                        </p:tav>
                                        <p:tav tm="100000">
                                          <p:val>
                                            <p:strVal val="#ppt_x"/>
                                          </p:val>
                                        </p:tav>
                                      </p:tavLst>
                                    </p:anim>
                                    <p:anim calcmode="lin" valueType="num">
                                      <p:cBhvr additive="base">
                                        <p:cTn id="159" dur="3000" fill="hold"/>
                                        <p:tgtEl>
                                          <p:spTgt spid="42"/>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3000" fill="hold"/>
                                        <p:tgtEl>
                                          <p:spTgt spid="43"/>
                                        </p:tgtEl>
                                        <p:attrNameLst>
                                          <p:attrName>ppt_x</p:attrName>
                                        </p:attrNameLst>
                                      </p:cBhvr>
                                      <p:tavLst>
                                        <p:tav tm="0">
                                          <p:val>
                                            <p:strVal val="0-#ppt_w/2"/>
                                          </p:val>
                                        </p:tav>
                                        <p:tav tm="100000">
                                          <p:val>
                                            <p:strVal val="#ppt_x"/>
                                          </p:val>
                                        </p:tav>
                                      </p:tavLst>
                                    </p:anim>
                                    <p:anim calcmode="lin" valueType="num">
                                      <p:cBhvr additive="base">
                                        <p:cTn id="163" dur="3000" fill="hold"/>
                                        <p:tgtEl>
                                          <p:spTgt spid="43"/>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3000" fill="hold"/>
                                        <p:tgtEl>
                                          <p:spTgt spid="44"/>
                                        </p:tgtEl>
                                        <p:attrNameLst>
                                          <p:attrName>ppt_x</p:attrName>
                                        </p:attrNameLst>
                                      </p:cBhvr>
                                      <p:tavLst>
                                        <p:tav tm="0">
                                          <p:val>
                                            <p:strVal val="1+#ppt_w/2"/>
                                          </p:val>
                                        </p:tav>
                                        <p:tav tm="100000">
                                          <p:val>
                                            <p:strVal val="#ppt_x"/>
                                          </p:val>
                                        </p:tav>
                                      </p:tavLst>
                                    </p:anim>
                                    <p:anim calcmode="lin" valueType="num">
                                      <p:cBhvr additive="base">
                                        <p:cTn id="167" dur="3000" fill="hold"/>
                                        <p:tgtEl>
                                          <p:spTgt spid="44"/>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3000" fill="hold"/>
                                        <p:tgtEl>
                                          <p:spTgt spid="45"/>
                                        </p:tgtEl>
                                        <p:attrNameLst>
                                          <p:attrName>ppt_x</p:attrName>
                                        </p:attrNameLst>
                                      </p:cBhvr>
                                      <p:tavLst>
                                        <p:tav tm="0">
                                          <p:val>
                                            <p:strVal val="0-#ppt_w/2"/>
                                          </p:val>
                                        </p:tav>
                                        <p:tav tm="100000">
                                          <p:val>
                                            <p:strVal val="#ppt_x"/>
                                          </p:val>
                                        </p:tav>
                                      </p:tavLst>
                                    </p:anim>
                                    <p:anim calcmode="lin" valueType="num">
                                      <p:cBhvr additive="base">
                                        <p:cTn id="171" dur="3000" fill="hold"/>
                                        <p:tgtEl>
                                          <p:spTgt spid="45"/>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3000" fill="hold"/>
                                        <p:tgtEl>
                                          <p:spTgt spid="46"/>
                                        </p:tgtEl>
                                        <p:attrNameLst>
                                          <p:attrName>ppt_x</p:attrName>
                                        </p:attrNameLst>
                                      </p:cBhvr>
                                      <p:tavLst>
                                        <p:tav tm="0">
                                          <p:val>
                                            <p:strVal val="1+#ppt_w/2"/>
                                          </p:val>
                                        </p:tav>
                                        <p:tav tm="100000">
                                          <p:val>
                                            <p:strVal val="#ppt_x"/>
                                          </p:val>
                                        </p:tav>
                                      </p:tavLst>
                                    </p:anim>
                                    <p:anim calcmode="lin" valueType="num">
                                      <p:cBhvr additive="base">
                                        <p:cTn id="175" dur="3000" fill="hold"/>
                                        <p:tgtEl>
                                          <p:spTgt spid="46"/>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3000" fill="hold"/>
                                        <p:tgtEl>
                                          <p:spTgt spid="47"/>
                                        </p:tgtEl>
                                        <p:attrNameLst>
                                          <p:attrName>ppt_x</p:attrName>
                                        </p:attrNameLst>
                                      </p:cBhvr>
                                      <p:tavLst>
                                        <p:tav tm="0">
                                          <p:val>
                                            <p:strVal val="0-#ppt_w/2"/>
                                          </p:val>
                                        </p:tav>
                                        <p:tav tm="100000">
                                          <p:val>
                                            <p:strVal val="#ppt_x"/>
                                          </p:val>
                                        </p:tav>
                                      </p:tavLst>
                                    </p:anim>
                                    <p:anim calcmode="lin" valueType="num">
                                      <p:cBhvr additive="base">
                                        <p:cTn id="179" dur="3000" fill="hold"/>
                                        <p:tgtEl>
                                          <p:spTgt spid="47"/>
                                        </p:tgtEl>
                                        <p:attrNameLst>
                                          <p:attrName>ppt_y</p:attrName>
                                        </p:attrNameLst>
                                      </p:cBhvr>
                                      <p:tavLst>
                                        <p:tav tm="0">
                                          <p:val>
                                            <p:strVal val="#ppt_y"/>
                                          </p:val>
                                        </p:tav>
                                        <p:tav tm="100000">
                                          <p:val>
                                            <p:strVal val="#ppt_y"/>
                                          </p:val>
                                        </p:tav>
                                      </p:tavLst>
                                    </p:anim>
                                  </p:childTnLst>
                                </p:cTn>
                              </p:par>
                              <p:par>
                                <p:cTn id="180" presetID="3" presetClass="entr" presetSubtype="10" fill="hold" grpId="1" nodeType="withEffect">
                                  <p:stCondLst>
                                    <p:cond delay="0"/>
                                  </p:stCondLst>
                                  <p:childTnLst>
                                    <p:set>
                                      <p:cBhvr>
                                        <p:cTn id="181" dur="1" fill="hold">
                                          <p:stCondLst>
                                            <p:cond delay="0"/>
                                          </p:stCondLst>
                                        </p:cTn>
                                        <p:tgtEl>
                                          <p:spTgt spid="5"/>
                                        </p:tgtEl>
                                        <p:attrNameLst>
                                          <p:attrName>style.visibility</p:attrName>
                                        </p:attrNameLst>
                                      </p:cBhvr>
                                      <p:to>
                                        <p:strVal val="visible"/>
                                      </p:to>
                                    </p:set>
                                    <p:animEffect transition="in" filter="blinds(horizontal)">
                                      <p:cBhvr>
                                        <p:cTn id="182" dur="3000"/>
                                        <p:tgtEl>
                                          <p:spTgt spid="5"/>
                                        </p:tgtEl>
                                      </p:cBhvr>
                                    </p:animEffect>
                                  </p:childTnLst>
                                </p:cTn>
                              </p:par>
                              <p:par>
                                <p:cTn id="183" presetID="3" presetClass="entr" presetSubtype="10" fill="hold" grpId="1" nodeType="withEffect">
                                  <p:stCondLst>
                                    <p:cond delay="0"/>
                                  </p:stCondLst>
                                  <p:childTnLst>
                                    <p:set>
                                      <p:cBhvr>
                                        <p:cTn id="184" dur="1" fill="hold">
                                          <p:stCondLst>
                                            <p:cond delay="0"/>
                                          </p:stCondLst>
                                        </p:cTn>
                                        <p:tgtEl>
                                          <p:spTgt spid="6"/>
                                        </p:tgtEl>
                                        <p:attrNameLst>
                                          <p:attrName>style.visibility</p:attrName>
                                        </p:attrNameLst>
                                      </p:cBhvr>
                                      <p:to>
                                        <p:strVal val="visible"/>
                                      </p:to>
                                    </p:set>
                                    <p:animEffect transition="in" filter="blinds(horizontal)">
                                      <p:cBhvr>
                                        <p:cTn id="185" dur="3000"/>
                                        <p:tgtEl>
                                          <p:spTgt spid="6"/>
                                        </p:tgtEl>
                                      </p:cBhvr>
                                    </p:animEffect>
                                  </p:childTnLst>
                                </p:cTn>
                              </p:par>
                              <p:par>
                                <p:cTn id="186" presetID="3" presetClass="entr" presetSubtype="10" fill="hold" grpId="1" nodeType="withEffect">
                                  <p:stCondLst>
                                    <p:cond delay="0"/>
                                  </p:stCondLst>
                                  <p:childTnLst>
                                    <p:set>
                                      <p:cBhvr>
                                        <p:cTn id="187" dur="1" fill="hold">
                                          <p:stCondLst>
                                            <p:cond delay="0"/>
                                          </p:stCondLst>
                                        </p:cTn>
                                        <p:tgtEl>
                                          <p:spTgt spid="7"/>
                                        </p:tgtEl>
                                        <p:attrNameLst>
                                          <p:attrName>style.visibility</p:attrName>
                                        </p:attrNameLst>
                                      </p:cBhvr>
                                      <p:to>
                                        <p:strVal val="visible"/>
                                      </p:to>
                                    </p:set>
                                    <p:animEffect transition="in" filter="blinds(horizontal)">
                                      <p:cBhvr>
                                        <p:cTn id="188" dur="3000"/>
                                        <p:tgtEl>
                                          <p:spTgt spid="7"/>
                                        </p:tgtEl>
                                      </p:cBhvr>
                                    </p:animEffect>
                                  </p:childTnLst>
                                </p:cTn>
                              </p:par>
                              <p:par>
                                <p:cTn id="189" presetID="3" presetClass="entr" presetSubtype="10" fill="hold" grpId="1" nodeType="withEffect">
                                  <p:stCondLst>
                                    <p:cond delay="0"/>
                                  </p:stCondLst>
                                  <p:childTnLst>
                                    <p:set>
                                      <p:cBhvr>
                                        <p:cTn id="190" dur="1" fill="hold">
                                          <p:stCondLst>
                                            <p:cond delay="0"/>
                                          </p:stCondLst>
                                        </p:cTn>
                                        <p:tgtEl>
                                          <p:spTgt spid="8"/>
                                        </p:tgtEl>
                                        <p:attrNameLst>
                                          <p:attrName>style.visibility</p:attrName>
                                        </p:attrNameLst>
                                      </p:cBhvr>
                                      <p:to>
                                        <p:strVal val="visible"/>
                                      </p:to>
                                    </p:set>
                                    <p:animEffect transition="in" filter="blinds(horizontal)">
                                      <p:cBhvr>
                                        <p:cTn id="191" dur="3000"/>
                                        <p:tgtEl>
                                          <p:spTgt spid="8"/>
                                        </p:tgtEl>
                                      </p:cBhvr>
                                    </p:animEffect>
                                  </p:childTnLst>
                                </p:cTn>
                              </p:par>
                              <p:par>
                                <p:cTn id="192" presetID="3" presetClass="entr" presetSubtype="10" fill="hold" grpId="1" nodeType="withEffect">
                                  <p:stCondLst>
                                    <p:cond delay="0"/>
                                  </p:stCondLst>
                                  <p:childTnLst>
                                    <p:set>
                                      <p:cBhvr>
                                        <p:cTn id="193" dur="1" fill="hold">
                                          <p:stCondLst>
                                            <p:cond delay="0"/>
                                          </p:stCondLst>
                                        </p:cTn>
                                        <p:tgtEl>
                                          <p:spTgt spid="9"/>
                                        </p:tgtEl>
                                        <p:attrNameLst>
                                          <p:attrName>style.visibility</p:attrName>
                                        </p:attrNameLst>
                                      </p:cBhvr>
                                      <p:to>
                                        <p:strVal val="visible"/>
                                      </p:to>
                                    </p:set>
                                    <p:animEffect transition="in" filter="blinds(horizontal)">
                                      <p:cBhvr>
                                        <p:cTn id="194" dur="3000"/>
                                        <p:tgtEl>
                                          <p:spTgt spid="9"/>
                                        </p:tgtEl>
                                      </p:cBhvr>
                                    </p:animEffect>
                                  </p:childTnLst>
                                </p:cTn>
                              </p:par>
                              <p:par>
                                <p:cTn id="195" presetID="3" presetClass="entr" presetSubtype="10" fill="hold" grpId="1" nodeType="withEffect">
                                  <p:stCondLst>
                                    <p:cond delay="0"/>
                                  </p:stCondLst>
                                  <p:childTnLst>
                                    <p:set>
                                      <p:cBhvr>
                                        <p:cTn id="196" dur="1" fill="hold">
                                          <p:stCondLst>
                                            <p:cond delay="0"/>
                                          </p:stCondLst>
                                        </p:cTn>
                                        <p:tgtEl>
                                          <p:spTgt spid="10"/>
                                        </p:tgtEl>
                                        <p:attrNameLst>
                                          <p:attrName>style.visibility</p:attrName>
                                        </p:attrNameLst>
                                      </p:cBhvr>
                                      <p:to>
                                        <p:strVal val="visible"/>
                                      </p:to>
                                    </p:set>
                                    <p:animEffect transition="in" filter="blinds(horizontal)">
                                      <p:cBhvr>
                                        <p:cTn id="197" dur="3000"/>
                                        <p:tgtEl>
                                          <p:spTgt spid="10"/>
                                        </p:tgtEl>
                                      </p:cBhvr>
                                    </p:animEffect>
                                  </p:childTnLst>
                                </p:cTn>
                              </p:par>
                              <p:par>
                                <p:cTn id="198" presetID="3" presetClass="entr" presetSubtype="10" fill="hold" grpId="1" nodeType="withEffect">
                                  <p:stCondLst>
                                    <p:cond delay="0"/>
                                  </p:stCondLst>
                                  <p:childTnLst>
                                    <p:set>
                                      <p:cBhvr>
                                        <p:cTn id="199" dur="1" fill="hold">
                                          <p:stCondLst>
                                            <p:cond delay="0"/>
                                          </p:stCondLst>
                                        </p:cTn>
                                        <p:tgtEl>
                                          <p:spTgt spid="11"/>
                                        </p:tgtEl>
                                        <p:attrNameLst>
                                          <p:attrName>style.visibility</p:attrName>
                                        </p:attrNameLst>
                                      </p:cBhvr>
                                      <p:to>
                                        <p:strVal val="visible"/>
                                      </p:to>
                                    </p:set>
                                    <p:animEffect transition="in" filter="blinds(horizontal)">
                                      <p:cBhvr>
                                        <p:cTn id="200" dur="3000"/>
                                        <p:tgtEl>
                                          <p:spTgt spid="11"/>
                                        </p:tgtEl>
                                      </p:cBhvr>
                                    </p:animEffect>
                                  </p:childTnLst>
                                </p:cTn>
                              </p:par>
                              <p:par>
                                <p:cTn id="201" presetID="3" presetClass="entr" presetSubtype="10" fill="hold" grpId="1" nodeType="withEffect">
                                  <p:stCondLst>
                                    <p:cond delay="0"/>
                                  </p:stCondLst>
                                  <p:childTnLst>
                                    <p:set>
                                      <p:cBhvr>
                                        <p:cTn id="202" dur="1" fill="hold">
                                          <p:stCondLst>
                                            <p:cond delay="0"/>
                                          </p:stCondLst>
                                        </p:cTn>
                                        <p:tgtEl>
                                          <p:spTgt spid="12"/>
                                        </p:tgtEl>
                                        <p:attrNameLst>
                                          <p:attrName>style.visibility</p:attrName>
                                        </p:attrNameLst>
                                      </p:cBhvr>
                                      <p:to>
                                        <p:strVal val="visible"/>
                                      </p:to>
                                    </p:set>
                                    <p:animEffect transition="in" filter="blinds(horizontal)">
                                      <p:cBhvr>
                                        <p:cTn id="203" dur="3000"/>
                                        <p:tgtEl>
                                          <p:spTgt spid="12"/>
                                        </p:tgtEl>
                                      </p:cBhvr>
                                    </p:animEffect>
                                  </p:childTnLst>
                                </p:cTn>
                              </p:par>
                              <p:par>
                                <p:cTn id="204" presetID="3" presetClass="entr" presetSubtype="10" fill="hold" grpId="1" nodeType="withEffect">
                                  <p:stCondLst>
                                    <p:cond delay="0"/>
                                  </p:stCondLst>
                                  <p:childTnLst>
                                    <p:set>
                                      <p:cBhvr>
                                        <p:cTn id="205" dur="1" fill="hold">
                                          <p:stCondLst>
                                            <p:cond delay="0"/>
                                          </p:stCondLst>
                                        </p:cTn>
                                        <p:tgtEl>
                                          <p:spTgt spid="13"/>
                                        </p:tgtEl>
                                        <p:attrNameLst>
                                          <p:attrName>style.visibility</p:attrName>
                                        </p:attrNameLst>
                                      </p:cBhvr>
                                      <p:to>
                                        <p:strVal val="visible"/>
                                      </p:to>
                                    </p:set>
                                    <p:animEffect transition="in" filter="blinds(horizontal)">
                                      <p:cBhvr>
                                        <p:cTn id="206" dur="3000"/>
                                        <p:tgtEl>
                                          <p:spTgt spid="13"/>
                                        </p:tgtEl>
                                      </p:cBhvr>
                                    </p:animEffect>
                                  </p:childTnLst>
                                </p:cTn>
                              </p:par>
                              <p:par>
                                <p:cTn id="207" presetID="3" presetClass="entr" presetSubtype="10" fill="hold" grpId="1" nodeType="withEffect">
                                  <p:stCondLst>
                                    <p:cond delay="0"/>
                                  </p:stCondLst>
                                  <p:childTnLst>
                                    <p:set>
                                      <p:cBhvr>
                                        <p:cTn id="208" dur="1" fill="hold">
                                          <p:stCondLst>
                                            <p:cond delay="0"/>
                                          </p:stCondLst>
                                        </p:cTn>
                                        <p:tgtEl>
                                          <p:spTgt spid="14"/>
                                        </p:tgtEl>
                                        <p:attrNameLst>
                                          <p:attrName>style.visibility</p:attrName>
                                        </p:attrNameLst>
                                      </p:cBhvr>
                                      <p:to>
                                        <p:strVal val="visible"/>
                                      </p:to>
                                    </p:set>
                                    <p:animEffect transition="in" filter="blinds(horizontal)">
                                      <p:cBhvr>
                                        <p:cTn id="209" dur="3000"/>
                                        <p:tgtEl>
                                          <p:spTgt spid="14"/>
                                        </p:tgtEl>
                                      </p:cBhvr>
                                    </p:animEffect>
                                  </p:childTnLst>
                                </p:cTn>
                              </p:par>
                              <p:par>
                                <p:cTn id="210" presetID="3" presetClass="entr" presetSubtype="10" fill="hold" grpId="1" nodeType="withEffect">
                                  <p:stCondLst>
                                    <p:cond delay="0"/>
                                  </p:stCondLst>
                                  <p:childTnLst>
                                    <p:set>
                                      <p:cBhvr>
                                        <p:cTn id="211" dur="1" fill="hold">
                                          <p:stCondLst>
                                            <p:cond delay="0"/>
                                          </p:stCondLst>
                                        </p:cTn>
                                        <p:tgtEl>
                                          <p:spTgt spid="15"/>
                                        </p:tgtEl>
                                        <p:attrNameLst>
                                          <p:attrName>style.visibility</p:attrName>
                                        </p:attrNameLst>
                                      </p:cBhvr>
                                      <p:to>
                                        <p:strVal val="visible"/>
                                      </p:to>
                                    </p:set>
                                    <p:animEffect transition="in" filter="blinds(horizontal)">
                                      <p:cBhvr>
                                        <p:cTn id="212" dur="3000"/>
                                        <p:tgtEl>
                                          <p:spTgt spid="15"/>
                                        </p:tgtEl>
                                      </p:cBhvr>
                                    </p:animEffect>
                                  </p:childTnLst>
                                </p:cTn>
                              </p:par>
                              <p:par>
                                <p:cTn id="213" presetID="3" presetClass="entr" presetSubtype="10" fill="hold" grpId="1" nodeType="withEffect">
                                  <p:stCondLst>
                                    <p:cond delay="0"/>
                                  </p:stCondLst>
                                  <p:childTnLst>
                                    <p:set>
                                      <p:cBhvr>
                                        <p:cTn id="214" dur="1" fill="hold">
                                          <p:stCondLst>
                                            <p:cond delay="0"/>
                                          </p:stCondLst>
                                        </p:cTn>
                                        <p:tgtEl>
                                          <p:spTgt spid="16"/>
                                        </p:tgtEl>
                                        <p:attrNameLst>
                                          <p:attrName>style.visibility</p:attrName>
                                        </p:attrNameLst>
                                      </p:cBhvr>
                                      <p:to>
                                        <p:strVal val="visible"/>
                                      </p:to>
                                    </p:set>
                                    <p:animEffect transition="in" filter="blinds(horizontal)">
                                      <p:cBhvr>
                                        <p:cTn id="215" dur="3000"/>
                                        <p:tgtEl>
                                          <p:spTgt spid="16"/>
                                        </p:tgtEl>
                                      </p:cBhvr>
                                    </p:animEffect>
                                  </p:childTnLst>
                                </p:cTn>
                              </p:par>
                              <p:par>
                                <p:cTn id="216" presetID="3" presetClass="entr" presetSubtype="10" fill="hold" grpId="1" nodeType="withEffect">
                                  <p:stCondLst>
                                    <p:cond delay="0"/>
                                  </p:stCondLst>
                                  <p:childTnLst>
                                    <p:set>
                                      <p:cBhvr>
                                        <p:cTn id="217" dur="1" fill="hold">
                                          <p:stCondLst>
                                            <p:cond delay="0"/>
                                          </p:stCondLst>
                                        </p:cTn>
                                        <p:tgtEl>
                                          <p:spTgt spid="17"/>
                                        </p:tgtEl>
                                        <p:attrNameLst>
                                          <p:attrName>style.visibility</p:attrName>
                                        </p:attrNameLst>
                                      </p:cBhvr>
                                      <p:to>
                                        <p:strVal val="visible"/>
                                      </p:to>
                                    </p:set>
                                    <p:animEffect transition="in" filter="blinds(horizontal)">
                                      <p:cBhvr>
                                        <p:cTn id="218" dur="3000"/>
                                        <p:tgtEl>
                                          <p:spTgt spid="17"/>
                                        </p:tgtEl>
                                      </p:cBhvr>
                                    </p:animEffect>
                                  </p:childTnLst>
                                </p:cTn>
                              </p:par>
                              <p:par>
                                <p:cTn id="219" presetID="3" presetClass="entr" presetSubtype="10" fill="hold" grpId="1" nodeType="withEffect">
                                  <p:stCondLst>
                                    <p:cond delay="0"/>
                                  </p:stCondLst>
                                  <p:childTnLst>
                                    <p:set>
                                      <p:cBhvr>
                                        <p:cTn id="220" dur="1" fill="hold">
                                          <p:stCondLst>
                                            <p:cond delay="0"/>
                                          </p:stCondLst>
                                        </p:cTn>
                                        <p:tgtEl>
                                          <p:spTgt spid="18"/>
                                        </p:tgtEl>
                                        <p:attrNameLst>
                                          <p:attrName>style.visibility</p:attrName>
                                        </p:attrNameLst>
                                      </p:cBhvr>
                                      <p:to>
                                        <p:strVal val="visible"/>
                                      </p:to>
                                    </p:set>
                                    <p:animEffect transition="in" filter="blinds(horizontal)">
                                      <p:cBhvr>
                                        <p:cTn id="221" dur="3000"/>
                                        <p:tgtEl>
                                          <p:spTgt spid="18"/>
                                        </p:tgtEl>
                                      </p:cBhvr>
                                    </p:animEffect>
                                  </p:childTnLst>
                                </p:cTn>
                              </p:par>
                              <p:par>
                                <p:cTn id="222" presetID="3" presetClass="entr" presetSubtype="10" fill="hold" grpId="1" nodeType="withEffect">
                                  <p:stCondLst>
                                    <p:cond delay="0"/>
                                  </p:stCondLst>
                                  <p:childTnLst>
                                    <p:set>
                                      <p:cBhvr>
                                        <p:cTn id="223" dur="1" fill="hold">
                                          <p:stCondLst>
                                            <p:cond delay="0"/>
                                          </p:stCondLst>
                                        </p:cTn>
                                        <p:tgtEl>
                                          <p:spTgt spid="19"/>
                                        </p:tgtEl>
                                        <p:attrNameLst>
                                          <p:attrName>style.visibility</p:attrName>
                                        </p:attrNameLst>
                                      </p:cBhvr>
                                      <p:to>
                                        <p:strVal val="visible"/>
                                      </p:to>
                                    </p:set>
                                    <p:animEffect transition="in" filter="blinds(horizontal)">
                                      <p:cBhvr>
                                        <p:cTn id="224" dur="3000"/>
                                        <p:tgtEl>
                                          <p:spTgt spid="19"/>
                                        </p:tgtEl>
                                      </p:cBhvr>
                                    </p:animEffect>
                                  </p:childTnLst>
                                </p:cTn>
                              </p:par>
                              <p:par>
                                <p:cTn id="225" presetID="3" presetClass="entr" presetSubtype="10" fill="hold" grpId="1" nodeType="withEffect">
                                  <p:stCondLst>
                                    <p:cond delay="0"/>
                                  </p:stCondLst>
                                  <p:childTnLst>
                                    <p:set>
                                      <p:cBhvr>
                                        <p:cTn id="226" dur="1" fill="hold">
                                          <p:stCondLst>
                                            <p:cond delay="0"/>
                                          </p:stCondLst>
                                        </p:cTn>
                                        <p:tgtEl>
                                          <p:spTgt spid="20"/>
                                        </p:tgtEl>
                                        <p:attrNameLst>
                                          <p:attrName>style.visibility</p:attrName>
                                        </p:attrNameLst>
                                      </p:cBhvr>
                                      <p:to>
                                        <p:strVal val="visible"/>
                                      </p:to>
                                    </p:set>
                                    <p:animEffect transition="in" filter="blinds(horizontal)">
                                      <p:cBhvr>
                                        <p:cTn id="227" dur="3000"/>
                                        <p:tgtEl>
                                          <p:spTgt spid="20"/>
                                        </p:tgtEl>
                                      </p:cBhvr>
                                    </p:animEffect>
                                  </p:childTnLst>
                                </p:cTn>
                              </p:par>
                              <p:par>
                                <p:cTn id="228" presetID="3" presetClass="entr" presetSubtype="10" fill="hold" grpId="1" nodeType="withEffect">
                                  <p:stCondLst>
                                    <p:cond delay="0"/>
                                  </p:stCondLst>
                                  <p:childTnLst>
                                    <p:set>
                                      <p:cBhvr>
                                        <p:cTn id="229" dur="1" fill="hold">
                                          <p:stCondLst>
                                            <p:cond delay="0"/>
                                          </p:stCondLst>
                                        </p:cTn>
                                        <p:tgtEl>
                                          <p:spTgt spid="21"/>
                                        </p:tgtEl>
                                        <p:attrNameLst>
                                          <p:attrName>style.visibility</p:attrName>
                                        </p:attrNameLst>
                                      </p:cBhvr>
                                      <p:to>
                                        <p:strVal val="visible"/>
                                      </p:to>
                                    </p:set>
                                    <p:animEffect transition="in" filter="blinds(horizontal)">
                                      <p:cBhvr>
                                        <p:cTn id="230" dur="3000"/>
                                        <p:tgtEl>
                                          <p:spTgt spid="21"/>
                                        </p:tgtEl>
                                      </p:cBhvr>
                                    </p:animEffect>
                                  </p:childTnLst>
                                </p:cTn>
                              </p:par>
                              <p:par>
                                <p:cTn id="231" presetID="3" presetClass="entr" presetSubtype="10" fill="hold" grpId="1" nodeType="withEffect">
                                  <p:stCondLst>
                                    <p:cond delay="0"/>
                                  </p:stCondLst>
                                  <p:childTnLst>
                                    <p:set>
                                      <p:cBhvr>
                                        <p:cTn id="232" dur="1" fill="hold">
                                          <p:stCondLst>
                                            <p:cond delay="0"/>
                                          </p:stCondLst>
                                        </p:cTn>
                                        <p:tgtEl>
                                          <p:spTgt spid="22"/>
                                        </p:tgtEl>
                                        <p:attrNameLst>
                                          <p:attrName>style.visibility</p:attrName>
                                        </p:attrNameLst>
                                      </p:cBhvr>
                                      <p:to>
                                        <p:strVal val="visible"/>
                                      </p:to>
                                    </p:set>
                                    <p:animEffect transition="in" filter="blinds(horizontal)">
                                      <p:cBhvr>
                                        <p:cTn id="233" dur="3000"/>
                                        <p:tgtEl>
                                          <p:spTgt spid="22"/>
                                        </p:tgtEl>
                                      </p:cBhvr>
                                    </p:animEffect>
                                  </p:childTnLst>
                                </p:cTn>
                              </p:par>
                              <p:par>
                                <p:cTn id="234" presetID="3" presetClass="entr" presetSubtype="10" fill="hold" grpId="1" nodeType="withEffect">
                                  <p:stCondLst>
                                    <p:cond delay="0"/>
                                  </p:stCondLst>
                                  <p:childTnLst>
                                    <p:set>
                                      <p:cBhvr>
                                        <p:cTn id="235" dur="1" fill="hold">
                                          <p:stCondLst>
                                            <p:cond delay="0"/>
                                          </p:stCondLst>
                                        </p:cTn>
                                        <p:tgtEl>
                                          <p:spTgt spid="23"/>
                                        </p:tgtEl>
                                        <p:attrNameLst>
                                          <p:attrName>style.visibility</p:attrName>
                                        </p:attrNameLst>
                                      </p:cBhvr>
                                      <p:to>
                                        <p:strVal val="visible"/>
                                      </p:to>
                                    </p:set>
                                    <p:animEffect transition="in" filter="blinds(horizontal)">
                                      <p:cBhvr>
                                        <p:cTn id="236" dur="3000"/>
                                        <p:tgtEl>
                                          <p:spTgt spid="23"/>
                                        </p:tgtEl>
                                      </p:cBhvr>
                                    </p:animEffect>
                                  </p:childTnLst>
                                </p:cTn>
                              </p:par>
                              <p:par>
                                <p:cTn id="237" presetID="3" presetClass="entr" presetSubtype="10" fill="hold" grpId="1" nodeType="withEffect">
                                  <p:stCondLst>
                                    <p:cond delay="0"/>
                                  </p:stCondLst>
                                  <p:childTnLst>
                                    <p:set>
                                      <p:cBhvr>
                                        <p:cTn id="238" dur="1" fill="hold">
                                          <p:stCondLst>
                                            <p:cond delay="0"/>
                                          </p:stCondLst>
                                        </p:cTn>
                                        <p:tgtEl>
                                          <p:spTgt spid="24"/>
                                        </p:tgtEl>
                                        <p:attrNameLst>
                                          <p:attrName>style.visibility</p:attrName>
                                        </p:attrNameLst>
                                      </p:cBhvr>
                                      <p:to>
                                        <p:strVal val="visible"/>
                                      </p:to>
                                    </p:set>
                                    <p:animEffect transition="in" filter="blinds(horizontal)">
                                      <p:cBhvr>
                                        <p:cTn id="239" dur="3000"/>
                                        <p:tgtEl>
                                          <p:spTgt spid="24"/>
                                        </p:tgtEl>
                                      </p:cBhvr>
                                    </p:animEffect>
                                  </p:childTnLst>
                                </p:cTn>
                              </p:par>
                              <p:par>
                                <p:cTn id="240" presetID="3" presetClass="entr" presetSubtype="10" fill="hold" grpId="1" nodeType="withEffect">
                                  <p:stCondLst>
                                    <p:cond delay="0"/>
                                  </p:stCondLst>
                                  <p:childTnLst>
                                    <p:set>
                                      <p:cBhvr>
                                        <p:cTn id="241" dur="1" fill="hold">
                                          <p:stCondLst>
                                            <p:cond delay="0"/>
                                          </p:stCondLst>
                                        </p:cTn>
                                        <p:tgtEl>
                                          <p:spTgt spid="25"/>
                                        </p:tgtEl>
                                        <p:attrNameLst>
                                          <p:attrName>style.visibility</p:attrName>
                                        </p:attrNameLst>
                                      </p:cBhvr>
                                      <p:to>
                                        <p:strVal val="visible"/>
                                      </p:to>
                                    </p:set>
                                    <p:animEffect transition="in" filter="blinds(horizontal)">
                                      <p:cBhvr>
                                        <p:cTn id="242" dur="3000"/>
                                        <p:tgtEl>
                                          <p:spTgt spid="25"/>
                                        </p:tgtEl>
                                      </p:cBhvr>
                                    </p:animEffect>
                                  </p:childTnLst>
                                </p:cTn>
                              </p:par>
                              <p:par>
                                <p:cTn id="243" presetID="3" presetClass="entr" presetSubtype="10" fill="hold" grpId="1" nodeType="withEffect">
                                  <p:stCondLst>
                                    <p:cond delay="0"/>
                                  </p:stCondLst>
                                  <p:childTnLst>
                                    <p:set>
                                      <p:cBhvr>
                                        <p:cTn id="244" dur="1" fill="hold">
                                          <p:stCondLst>
                                            <p:cond delay="0"/>
                                          </p:stCondLst>
                                        </p:cTn>
                                        <p:tgtEl>
                                          <p:spTgt spid="26"/>
                                        </p:tgtEl>
                                        <p:attrNameLst>
                                          <p:attrName>style.visibility</p:attrName>
                                        </p:attrNameLst>
                                      </p:cBhvr>
                                      <p:to>
                                        <p:strVal val="visible"/>
                                      </p:to>
                                    </p:set>
                                    <p:animEffect transition="in" filter="blinds(horizontal)">
                                      <p:cBhvr>
                                        <p:cTn id="245" dur="3000"/>
                                        <p:tgtEl>
                                          <p:spTgt spid="26"/>
                                        </p:tgtEl>
                                      </p:cBhvr>
                                    </p:animEffect>
                                  </p:childTnLst>
                                </p:cTn>
                              </p:par>
                              <p:par>
                                <p:cTn id="246" presetID="3" presetClass="entr" presetSubtype="10" fill="hold" grpId="1" nodeType="withEffect">
                                  <p:stCondLst>
                                    <p:cond delay="0"/>
                                  </p:stCondLst>
                                  <p:childTnLst>
                                    <p:set>
                                      <p:cBhvr>
                                        <p:cTn id="247" dur="1" fill="hold">
                                          <p:stCondLst>
                                            <p:cond delay="0"/>
                                          </p:stCondLst>
                                        </p:cTn>
                                        <p:tgtEl>
                                          <p:spTgt spid="27"/>
                                        </p:tgtEl>
                                        <p:attrNameLst>
                                          <p:attrName>style.visibility</p:attrName>
                                        </p:attrNameLst>
                                      </p:cBhvr>
                                      <p:to>
                                        <p:strVal val="visible"/>
                                      </p:to>
                                    </p:set>
                                    <p:animEffect transition="in" filter="blinds(horizontal)">
                                      <p:cBhvr>
                                        <p:cTn id="248" dur="3000"/>
                                        <p:tgtEl>
                                          <p:spTgt spid="27"/>
                                        </p:tgtEl>
                                      </p:cBhvr>
                                    </p:animEffect>
                                  </p:childTnLst>
                                </p:cTn>
                              </p:par>
                              <p:par>
                                <p:cTn id="249" presetID="3" presetClass="entr" presetSubtype="10" fill="hold" grpId="1" nodeType="withEffect">
                                  <p:stCondLst>
                                    <p:cond delay="0"/>
                                  </p:stCondLst>
                                  <p:childTnLst>
                                    <p:set>
                                      <p:cBhvr>
                                        <p:cTn id="250" dur="1" fill="hold">
                                          <p:stCondLst>
                                            <p:cond delay="0"/>
                                          </p:stCondLst>
                                        </p:cTn>
                                        <p:tgtEl>
                                          <p:spTgt spid="28"/>
                                        </p:tgtEl>
                                        <p:attrNameLst>
                                          <p:attrName>style.visibility</p:attrName>
                                        </p:attrNameLst>
                                      </p:cBhvr>
                                      <p:to>
                                        <p:strVal val="visible"/>
                                      </p:to>
                                    </p:set>
                                    <p:animEffect transition="in" filter="blinds(horizontal)">
                                      <p:cBhvr>
                                        <p:cTn id="251" dur="3000"/>
                                        <p:tgtEl>
                                          <p:spTgt spid="28"/>
                                        </p:tgtEl>
                                      </p:cBhvr>
                                    </p:animEffect>
                                  </p:childTnLst>
                                </p:cTn>
                              </p:par>
                              <p:par>
                                <p:cTn id="252" presetID="3" presetClass="entr" presetSubtype="10" fill="hold" grpId="1" nodeType="withEffect">
                                  <p:stCondLst>
                                    <p:cond delay="0"/>
                                  </p:stCondLst>
                                  <p:childTnLst>
                                    <p:set>
                                      <p:cBhvr>
                                        <p:cTn id="253" dur="1" fill="hold">
                                          <p:stCondLst>
                                            <p:cond delay="0"/>
                                          </p:stCondLst>
                                        </p:cTn>
                                        <p:tgtEl>
                                          <p:spTgt spid="29"/>
                                        </p:tgtEl>
                                        <p:attrNameLst>
                                          <p:attrName>style.visibility</p:attrName>
                                        </p:attrNameLst>
                                      </p:cBhvr>
                                      <p:to>
                                        <p:strVal val="visible"/>
                                      </p:to>
                                    </p:set>
                                    <p:animEffect transition="in" filter="blinds(horizontal)">
                                      <p:cBhvr>
                                        <p:cTn id="254" dur="3000"/>
                                        <p:tgtEl>
                                          <p:spTgt spid="29"/>
                                        </p:tgtEl>
                                      </p:cBhvr>
                                    </p:animEffect>
                                  </p:childTnLst>
                                </p:cTn>
                              </p:par>
                              <p:par>
                                <p:cTn id="255" presetID="3" presetClass="entr" presetSubtype="10" fill="hold" grpId="1" nodeType="withEffect">
                                  <p:stCondLst>
                                    <p:cond delay="0"/>
                                  </p:stCondLst>
                                  <p:childTnLst>
                                    <p:set>
                                      <p:cBhvr>
                                        <p:cTn id="256" dur="1" fill="hold">
                                          <p:stCondLst>
                                            <p:cond delay="0"/>
                                          </p:stCondLst>
                                        </p:cTn>
                                        <p:tgtEl>
                                          <p:spTgt spid="30"/>
                                        </p:tgtEl>
                                        <p:attrNameLst>
                                          <p:attrName>style.visibility</p:attrName>
                                        </p:attrNameLst>
                                      </p:cBhvr>
                                      <p:to>
                                        <p:strVal val="visible"/>
                                      </p:to>
                                    </p:set>
                                    <p:animEffect transition="in" filter="blinds(horizontal)">
                                      <p:cBhvr>
                                        <p:cTn id="257" dur="3000"/>
                                        <p:tgtEl>
                                          <p:spTgt spid="30"/>
                                        </p:tgtEl>
                                      </p:cBhvr>
                                    </p:animEffect>
                                  </p:childTnLst>
                                </p:cTn>
                              </p:par>
                              <p:par>
                                <p:cTn id="258" presetID="3" presetClass="entr" presetSubtype="10" fill="hold" grpId="1" nodeType="withEffect">
                                  <p:stCondLst>
                                    <p:cond delay="0"/>
                                  </p:stCondLst>
                                  <p:childTnLst>
                                    <p:set>
                                      <p:cBhvr>
                                        <p:cTn id="259" dur="1" fill="hold">
                                          <p:stCondLst>
                                            <p:cond delay="0"/>
                                          </p:stCondLst>
                                        </p:cTn>
                                        <p:tgtEl>
                                          <p:spTgt spid="31"/>
                                        </p:tgtEl>
                                        <p:attrNameLst>
                                          <p:attrName>style.visibility</p:attrName>
                                        </p:attrNameLst>
                                      </p:cBhvr>
                                      <p:to>
                                        <p:strVal val="visible"/>
                                      </p:to>
                                    </p:set>
                                    <p:animEffect transition="in" filter="blinds(horizontal)">
                                      <p:cBhvr>
                                        <p:cTn id="260" dur="3000"/>
                                        <p:tgtEl>
                                          <p:spTgt spid="31"/>
                                        </p:tgtEl>
                                      </p:cBhvr>
                                    </p:animEffect>
                                  </p:childTnLst>
                                </p:cTn>
                              </p:par>
                              <p:par>
                                <p:cTn id="261" presetID="3" presetClass="entr" presetSubtype="10" fill="hold" grpId="1" nodeType="withEffect">
                                  <p:stCondLst>
                                    <p:cond delay="0"/>
                                  </p:stCondLst>
                                  <p:childTnLst>
                                    <p:set>
                                      <p:cBhvr>
                                        <p:cTn id="262" dur="1" fill="hold">
                                          <p:stCondLst>
                                            <p:cond delay="0"/>
                                          </p:stCondLst>
                                        </p:cTn>
                                        <p:tgtEl>
                                          <p:spTgt spid="32"/>
                                        </p:tgtEl>
                                        <p:attrNameLst>
                                          <p:attrName>style.visibility</p:attrName>
                                        </p:attrNameLst>
                                      </p:cBhvr>
                                      <p:to>
                                        <p:strVal val="visible"/>
                                      </p:to>
                                    </p:set>
                                    <p:animEffect transition="in" filter="blinds(horizontal)">
                                      <p:cBhvr>
                                        <p:cTn id="263" dur="3000"/>
                                        <p:tgtEl>
                                          <p:spTgt spid="32"/>
                                        </p:tgtEl>
                                      </p:cBhvr>
                                    </p:animEffect>
                                  </p:childTnLst>
                                </p:cTn>
                              </p:par>
                              <p:par>
                                <p:cTn id="264" presetID="3" presetClass="entr" presetSubtype="10" fill="hold" grpId="1" nodeType="withEffect">
                                  <p:stCondLst>
                                    <p:cond delay="0"/>
                                  </p:stCondLst>
                                  <p:childTnLst>
                                    <p:set>
                                      <p:cBhvr>
                                        <p:cTn id="265" dur="1" fill="hold">
                                          <p:stCondLst>
                                            <p:cond delay="0"/>
                                          </p:stCondLst>
                                        </p:cTn>
                                        <p:tgtEl>
                                          <p:spTgt spid="33"/>
                                        </p:tgtEl>
                                        <p:attrNameLst>
                                          <p:attrName>style.visibility</p:attrName>
                                        </p:attrNameLst>
                                      </p:cBhvr>
                                      <p:to>
                                        <p:strVal val="visible"/>
                                      </p:to>
                                    </p:set>
                                    <p:animEffect transition="in" filter="blinds(horizontal)">
                                      <p:cBhvr>
                                        <p:cTn id="266" dur="3000"/>
                                        <p:tgtEl>
                                          <p:spTgt spid="33"/>
                                        </p:tgtEl>
                                      </p:cBhvr>
                                    </p:animEffect>
                                  </p:childTnLst>
                                </p:cTn>
                              </p:par>
                              <p:par>
                                <p:cTn id="267" presetID="3" presetClass="entr" presetSubtype="10" fill="hold" grpId="1" nodeType="withEffect">
                                  <p:stCondLst>
                                    <p:cond delay="0"/>
                                  </p:stCondLst>
                                  <p:childTnLst>
                                    <p:set>
                                      <p:cBhvr>
                                        <p:cTn id="268" dur="1" fill="hold">
                                          <p:stCondLst>
                                            <p:cond delay="0"/>
                                          </p:stCondLst>
                                        </p:cTn>
                                        <p:tgtEl>
                                          <p:spTgt spid="34"/>
                                        </p:tgtEl>
                                        <p:attrNameLst>
                                          <p:attrName>style.visibility</p:attrName>
                                        </p:attrNameLst>
                                      </p:cBhvr>
                                      <p:to>
                                        <p:strVal val="visible"/>
                                      </p:to>
                                    </p:set>
                                    <p:animEffect transition="in" filter="blinds(horizontal)">
                                      <p:cBhvr>
                                        <p:cTn id="269" dur="3000"/>
                                        <p:tgtEl>
                                          <p:spTgt spid="34"/>
                                        </p:tgtEl>
                                      </p:cBhvr>
                                    </p:animEffect>
                                  </p:childTnLst>
                                </p:cTn>
                              </p:par>
                              <p:par>
                                <p:cTn id="270" presetID="3" presetClass="entr" presetSubtype="10" fill="hold" grpId="1" nodeType="withEffect">
                                  <p:stCondLst>
                                    <p:cond delay="0"/>
                                  </p:stCondLst>
                                  <p:childTnLst>
                                    <p:set>
                                      <p:cBhvr>
                                        <p:cTn id="271" dur="1" fill="hold">
                                          <p:stCondLst>
                                            <p:cond delay="0"/>
                                          </p:stCondLst>
                                        </p:cTn>
                                        <p:tgtEl>
                                          <p:spTgt spid="35"/>
                                        </p:tgtEl>
                                        <p:attrNameLst>
                                          <p:attrName>style.visibility</p:attrName>
                                        </p:attrNameLst>
                                      </p:cBhvr>
                                      <p:to>
                                        <p:strVal val="visible"/>
                                      </p:to>
                                    </p:set>
                                    <p:animEffect transition="in" filter="blinds(horizontal)">
                                      <p:cBhvr>
                                        <p:cTn id="272" dur="3000"/>
                                        <p:tgtEl>
                                          <p:spTgt spid="35"/>
                                        </p:tgtEl>
                                      </p:cBhvr>
                                    </p:animEffect>
                                  </p:childTnLst>
                                </p:cTn>
                              </p:par>
                              <p:par>
                                <p:cTn id="273" presetID="3" presetClass="entr" presetSubtype="10" fill="hold" grpId="1" nodeType="withEffect">
                                  <p:stCondLst>
                                    <p:cond delay="0"/>
                                  </p:stCondLst>
                                  <p:childTnLst>
                                    <p:set>
                                      <p:cBhvr>
                                        <p:cTn id="274" dur="1" fill="hold">
                                          <p:stCondLst>
                                            <p:cond delay="0"/>
                                          </p:stCondLst>
                                        </p:cTn>
                                        <p:tgtEl>
                                          <p:spTgt spid="36"/>
                                        </p:tgtEl>
                                        <p:attrNameLst>
                                          <p:attrName>style.visibility</p:attrName>
                                        </p:attrNameLst>
                                      </p:cBhvr>
                                      <p:to>
                                        <p:strVal val="visible"/>
                                      </p:to>
                                    </p:set>
                                    <p:animEffect transition="in" filter="blinds(horizontal)">
                                      <p:cBhvr>
                                        <p:cTn id="275" dur="3000"/>
                                        <p:tgtEl>
                                          <p:spTgt spid="36"/>
                                        </p:tgtEl>
                                      </p:cBhvr>
                                    </p:animEffect>
                                  </p:childTnLst>
                                </p:cTn>
                              </p:par>
                              <p:par>
                                <p:cTn id="276" presetID="3" presetClass="entr" presetSubtype="10" fill="hold" grpId="1" nodeType="withEffect">
                                  <p:stCondLst>
                                    <p:cond delay="0"/>
                                  </p:stCondLst>
                                  <p:childTnLst>
                                    <p:set>
                                      <p:cBhvr>
                                        <p:cTn id="277" dur="1" fill="hold">
                                          <p:stCondLst>
                                            <p:cond delay="0"/>
                                          </p:stCondLst>
                                        </p:cTn>
                                        <p:tgtEl>
                                          <p:spTgt spid="37"/>
                                        </p:tgtEl>
                                        <p:attrNameLst>
                                          <p:attrName>style.visibility</p:attrName>
                                        </p:attrNameLst>
                                      </p:cBhvr>
                                      <p:to>
                                        <p:strVal val="visible"/>
                                      </p:to>
                                    </p:set>
                                    <p:animEffect transition="in" filter="blinds(horizontal)">
                                      <p:cBhvr>
                                        <p:cTn id="278" dur="3000"/>
                                        <p:tgtEl>
                                          <p:spTgt spid="37"/>
                                        </p:tgtEl>
                                      </p:cBhvr>
                                    </p:animEffect>
                                  </p:childTnLst>
                                </p:cTn>
                              </p:par>
                              <p:par>
                                <p:cTn id="279" presetID="3" presetClass="entr" presetSubtype="10" fill="hold" grpId="1" nodeType="withEffect">
                                  <p:stCondLst>
                                    <p:cond delay="0"/>
                                  </p:stCondLst>
                                  <p:childTnLst>
                                    <p:set>
                                      <p:cBhvr>
                                        <p:cTn id="280" dur="1" fill="hold">
                                          <p:stCondLst>
                                            <p:cond delay="0"/>
                                          </p:stCondLst>
                                        </p:cTn>
                                        <p:tgtEl>
                                          <p:spTgt spid="38"/>
                                        </p:tgtEl>
                                        <p:attrNameLst>
                                          <p:attrName>style.visibility</p:attrName>
                                        </p:attrNameLst>
                                      </p:cBhvr>
                                      <p:to>
                                        <p:strVal val="visible"/>
                                      </p:to>
                                    </p:set>
                                    <p:animEffect transition="in" filter="blinds(horizontal)">
                                      <p:cBhvr>
                                        <p:cTn id="281" dur="3000"/>
                                        <p:tgtEl>
                                          <p:spTgt spid="38"/>
                                        </p:tgtEl>
                                      </p:cBhvr>
                                    </p:animEffect>
                                  </p:childTnLst>
                                </p:cTn>
                              </p:par>
                              <p:par>
                                <p:cTn id="282" presetID="3" presetClass="entr" presetSubtype="10" fill="hold" grpId="1" nodeType="withEffect">
                                  <p:stCondLst>
                                    <p:cond delay="0"/>
                                  </p:stCondLst>
                                  <p:childTnLst>
                                    <p:set>
                                      <p:cBhvr>
                                        <p:cTn id="283" dur="1" fill="hold">
                                          <p:stCondLst>
                                            <p:cond delay="0"/>
                                          </p:stCondLst>
                                        </p:cTn>
                                        <p:tgtEl>
                                          <p:spTgt spid="39"/>
                                        </p:tgtEl>
                                        <p:attrNameLst>
                                          <p:attrName>style.visibility</p:attrName>
                                        </p:attrNameLst>
                                      </p:cBhvr>
                                      <p:to>
                                        <p:strVal val="visible"/>
                                      </p:to>
                                    </p:set>
                                    <p:animEffect transition="in" filter="blinds(horizontal)">
                                      <p:cBhvr>
                                        <p:cTn id="284" dur="3000"/>
                                        <p:tgtEl>
                                          <p:spTgt spid="39"/>
                                        </p:tgtEl>
                                      </p:cBhvr>
                                    </p:animEffect>
                                  </p:childTnLst>
                                </p:cTn>
                              </p:par>
                              <p:par>
                                <p:cTn id="285" presetID="3" presetClass="entr" presetSubtype="10" fill="hold" grpId="1" nodeType="withEffect">
                                  <p:stCondLst>
                                    <p:cond delay="0"/>
                                  </p:stCondLst>
                                  <p:childTnLst>
                                    <p:set>
                                      <p:cBhvr>
                                        <p:cTn id="286" dur="1" fill="hold">
                                          <p:stCondLst>
                                            <p:cond delay="0"/>
                                          </p:stCondLst>
                                        </p:cTn>
                                        <p:tgtEl>
                                          <p:spTgt spid="40"/>
                                        </p:tgtEl>
                                        <p:attrNameLst>
                                          <p:attrName>style.visibility</p:attrName>
                                        </p:attrNameLst>
                                      </p:cBhvr>
                                      <p:to>
                                        <p:strVal val="visible"/>
                                      </p:to>
                                    </p:set>
                                    <p:animEffect transition="in" filter="blinds(horizontal)">
                                      <p:cBhvr>
                                        <p:cTn id="287" dur="3000"/>
                                        <p:tgtEl>
                                          <p:spTgt spid="40"/>
                                        </p:tgtEl>
                                      </p:cBhvr>
                                    </p:animEffect>
                                  </p:childTnLst>
                                </p:cTn>
                              </p:par>
                              <p:par>
                                <p:cTn id="288" presetID="3" presetClass="entr" presetSubtype="10" fill="hold" grpId="1" nodeType="withEffect">
                                  <p:stCondLst>
                                    <p:cond delay="0"/>
                                  </p:stCondLst>
                                  <p:childTnLst>
                                    <p:set>
                                      <p:cBhvr>
                                        <p:cTn id="289" dur="1" fill="hold">
                                          <p:stCondLst>
                                            <p:cond delay="0"/>
                                          </p:stCondLst>
                                        </p:cTn>
                                        <p:tgtEl>
                                          <p:spTgt spid="41"/>
                                        </p:tgtEl>
                                        <p:attrNameLst>
                                          <p:attrName>style.visibility</p:attrName>
                                        </p:attrNameLst>
                                      </p:cBhvr>
                                      <p:to>
                                        <p:strVal val="visible"/>
                                      </p:to>
                                    </p:set>
                                    <p:animEffect transition="in" filter="blinds(horizontal)">
                                      <p:cBhvr>
                                        <p:cTn id="290" dur="3000"/>
                                        <p:tgtEl>
                                          <p:spTgt spid="41"/>
                                        </p:tgtEl>
                                      </p:cBhvr>
                                    </p:animEffect>
                                  </p:childTnLst>
                                </p:cTn>
                              </p:par>
                              <p:par>
                                <p:cTn id="291" presetID="3" presetClass="entr" presetSubtype="10" fill="hold" grpId="1" nodeType="withEffect">
                                  <p:stCondLst>
                                    <p:cond delay="0"/>
                                  </p:stCondLst>
                                  <p:childTnLst>
                                    <p:set>
                                      <p:cBhvr>
                                        <p:cTn id="292" dur="1" fill="hold">
                                          <p:stCondLst>
                                            <p:cond delay="0"/>
                                          </p:stCondLst>
                                        </p:cTn>
                                        <p:tgtEl>
                                          <p:spTgt spid="42"/>
                                        </p:tgtEl>
                                        <p:attrNameLst>
                                          <p:attrName>style.visibility</p:attrName>
                                        </p:attrNameLst>
                                      </p:cBhvr>
                                      <p:to>
                                        <p:strVal val="visible"/>
                                      </p:to>
                                    </p:set>
                                    <p:animEffect transition="in" filter="blinds(horizontal)">
                                      <p:cBhvr>
                                        <p:cTn id="293" dur="3000"/>
                                        <p:tgtEl>
                                          <p:spTgt spid="42"/>
                                        </p:tgtEl>
                                      </p:cBhvr>
                                    </p:animEffect>
                                  </p:childTnLst>
                                </p:cTn>
                              </p:par>
                              <p:par>
                                <p:cTn id="294" presetID="3" presetClass="entr" presetSubtype="10" fill="hold" grpId="1" nodeType="withEffect">
                                  <p:stCondLst>
                                    <p:cond delay="0"/>
                                  </p:stCondLst>
                                  <p:childTnLst>
                                    <p:set>
                                      <p:cBhvr>
                                        <p:cTn id="295" dur="1" fill="hold">
                                          <p:stCondLst>
                                            <p:cond delay="0"/>
                                          </p:stCondLst>
                                        </p:cTn>
                                        <p:tgtEl>
                                          <p:spTgt spid="43"/>
                                        </p:tgtEl>
                                        <p:attrNameLst>
                                          <p:attrName>style.visibility</p:attrName>
                                        </p:attrNameLst>
                                      </p:cBhvr>
                                      <p:to>
                                        <p:strVal val="visible"/>
                                      </p:to>
                                    </p:set>
                                    <p:animEffect transition="in" filter="blinds(horizontal)">
                                      <p:cBhvr>
                                        <p:cTn id="296" dur="3000"/>
                                        <p:tgtEl>
                                          <p:spTgt spid="43"/>
                                        </p:tgtEl>
                                      </p:cBhvr>
                                    </p:animEffect>
                                  </p:childTnLst>
                                </p:cTn>
                              </p:par>
                              <p:par>
                                <p:cTn id="297" presetID="3" presetClass="entr" presetSubtype="10" fill="hold" grpId="1" nodeType="withEffect">
                                  <p:stCondLst>
                                    <p:cond delay="0"/>
                                  </p:stCondLst>
                                  <p:childTnLst>
                                    <p:set>
                                      <p:cBhvr>
                                        <p:cTn id="298" dur="1" fill="hold">
                                          <p:stCondLst>
                                            <p:cond delay="0"/>
                                          </p:stCondLst>
                                        </p:cTn>
                                        <p:tgtEl>
                                          <p:spTgt spid="44"/>
                                        </p:tgtEl>
                                        <p:attrNameLst>
                                          <p:attrName>style.visibility</p:attrName>
                                        </p:attrNameLst>
                                      </p:cBhvr>
                                      <p:to>
                                        <p:strVal val="visible"/>
                                      </p:to>
                                    </p:set>
                                    <p:animEffect transition="in" filter="blinds(horizontal)">
                                      <p:cBhvr>
                                        <p:cTn id="299" dur="3000"/>
                                        <p:tgtEl>
                                          <p:spTgt spid="44"/>
                                        </p:tgtEl>
                                      </p:cBhvr>
                                    </p:animEffect>
                                  </p:childTnLst>
                                </p:cTn>
                              </p:par>
                              <p:par>
                                <p:cTn id="300" presetID="3" presetClass="entr" presetSubtype="10" fill="hold" grpId="1" nodeType="withEffect">
                                  <p:stCondLst>
                                    <p:cond delay="0"/>
                                  </p:stCondLst>
                                  <p:childTnLst>
                                    <p:set>
                                      <p:cBhvr>
                                        <p:cTn id="301" dur="1" fill="hold">
                                          <p:stCondLst>
                                            <p:cond delay="0"/>
                                          </p:stCondLst>
                                        </p:cTn>
                                        <p:tgtEl>
                                          <p:spTgt spid="45"/>
                                        </p:tgtEl>
                                        <p:attrNameLst>
                                          <p:attrName>style.visibility</p:attrName>
                                        </p:attrNameLst>
                                      </p:cBhvr>
                                      <p:to>
                                        <p:strVal val="visible"/>
                                      </p:to>
                                    </p:set>
                                    <p:animEffect transition="in" filter="blinds(horizontal)">
                                      <p:cBhvr>
                                        <p:cTn id="302" dur="3000"/>
                                        <p:tgtEl>
                                          <p:spTgt spid="45"/>
                                        </p:tgtEl>
                                      </p:cBhvr>
                                    </p:animEffect>
                                  </p:childTnLst>
                                </p:cTn>
                              </p:par>
                              <p:par>
                                <p:cTn id="303" presetID="3" presetClass="entr" presetSubtype="10" fill="hold" grpId="1" nodeType="withEffect">
                                  <p:stCondLst>
                                    <p:cond delay="0"/>
                                  </p:stCondLst>
                                  <p:childTnLst>
                                    <p:set>
                                      <p:cBhvr>
                                        <p:cTn id="304" dur="1" fill="hold">
                                          <p:stCondLst>
                                            <p:cond delay="0"/>
                                          </p:stCondLst>
                                        </p:cTn>
                                        <p:tgtEl>
                                          <p:spTgt spid="46"/>
                                        </p:tgtEl>
                                        <p:attrNameLst>
                                          <p:attrName>style.visibility</p:attrName>
                                        </p:attrNameLst>
                                      </p:cBhvr>
                                      <p:to>
                                        <p:strVal val="visible"/>
                                      </p:to>
                                    </p:set>
                                    <p:animEffect transition="in" filter="blinds(horizontal)">
                                      <p:cBhvr>
                                        <p:cTn id="305" dur="3000"/>
                                        <p:tgtEl>
                                          <p:spTgt spid="46"/>
                                        </p:tgtEl>
                                      </p:cBhvr>
                                    </p:animEffect>
                                  </p:childTnLst>
                                </p:cTn>
                              </p:par>
                              <p:par>
                                <p:cTn id="306" presetID="3" presetClass="entr" presetSubtype="10" fill="hold" grpId="1" nodeType="withEffect">
                                  <p:stCondLst>
                                    <p:cond delay="0"/>
                                  </p:stCondLst>
                                  <p:childTnLst>
                                    <p:set>
                                      <p:cBhvr>
                                        <p:cTn id="307" dur="1" fill="hold">
                                          <p:stCondLst>
                                            <p:cond delay="0"/>
                                          </p:stCondLst>
                                        </p:cTn>
                                        <p:tgtEl>
                                          <p:spTgt spid="47"/>
                                        </p:tgtEl>
                                        <p:attrNameLst>
                                          <p:attrName>style.visibility</p:attrName>
                                        </p:attrNameLst>
                                      </p:cBhvr>
                                      <p:to>
                                        <p:strVal val="visible"/>
                                      </p:to>
                                    </p:set>
                                    <p:animEffect transition="in" filter="blinds(horizontal)">
                                      <p:cBhvr>
                                        <p:cTn id="308" dur="3000"/>
                                        <p:tgtEl>
                                          <p:spTgt spid="47"/>
                                        </p:tgtEl>
                                      </p:cBhvr>
                                    </p:animEffect>
                                  </p:childTnLst>
                                </p:cTn>
                              </p:par>
                              <p:par>
                                <p:cTn id="309" presetID="23" presetClass="entr" presetSubtype="272" fill="hold" grpId="2" nodeType="withEffect">
                                  <p:stCondLst>
                                    <p:cond delay="0"/>
                                  </p:stCondLst>
                                  <p:childTnLst>
                                    <p:set>
                                      <p:cBhvr>
                                        <p:cTn id="310" dur="1" fill="hold">
                                          <p:stCondLst>
                                            <p:cond delay="0"/>
                                          </p:stCondLst>
                                        </p:cTn>
                                        <p:tgtEl>
                                          <p:spTgt spid="5"/>
                                        </p:tgtEl>
                                        <p:attrNameLst>
                                          <p:attrName>style.visibility</p:attrName>
                                        </p:attrNameLst>
                                      </p:cBhvr>
                                      <p:to>
                                        <p:strVal val="visible"/>
                                      </p:to>
                                    </p:set>
                                    <p:anim calcmode="lin" valueType="num">
                                      <p:cBhvr>
                                        <p:cTn id="311" dur="3000" fill="hold"/>
                                        <p:tgtEl>
                                          <p:spTgt spid="5"/>
                                        </p:tgtEl>
                                        <p:attrNameLst>
                                          <p:attrName>ppt_w</p:attrName>
                                        </p:attrNameLst>
                                      </p:cBhvr>
                                      <p:tavLst>
                                        <p:tav tm="0">
                                          <p:val>
                                            <p:strVal val="2/3*#ppt_w"/>
                                          </p:val>
                                        </p:tav>
                                        <p:tav tm="100000">
                                          <p:val>
                                            <p:strVal val="#ppt_w"/>
                                          </p:val>
                                        </p:tav>
                                      </p:tavLst>
                                    </p:anim>
                                    <p:anim calcmode="lin" valueType="num">
                                      <p:cBhvr>
                                        <p:cTn id="312" dur="3000" fill="hold"/>
                                        <p:tgtEl>
                                          <p:spTgt spid="5"/>
                                        </p:tgtEl>
                                        <p:attrNameLst>
                                          <p:attrName>ppt_h</p:attrName>
                                        </p:attrNameLst>
                                      </p:cBhvr>
                                      <p:tavLst>
                                        <p:tav tm="0">
                                          <p:val>
                                            <p:strVal val="2/3*#ppt_h"/>
                                          </p:val>
                                        </p:tav>
                                        <p:tav tm="100000">
                                          <p:val>
                                            <p:strVal val="#ppt_h"/>
                                          </p:val>
                                        </p:tav>
                                      </p:tavLst>
                                    </p:anim>
                                  </p:childTnLst>
                                </p:cTn>
                              </p:par>
                              <p:par>
                                <p:cTn id="313" presetID="23" presetClass="entr" presetSubtype="272" fill="hold" grpId="2" nodeType="withEffect">
                                  <p:stCondLst>
                                    <p:cond delay="0"/>
                                  </p:stCondLst>
                                  <p:childTnLst>
                                    <p:set>
                                      <p:cBhvr>
                                        <p:cTn id="314" dur="1" fill="hold">
                                          <p:stCondLst>
                                            <p:cond delay="0"/>
                                          </p:stCondLst>
                                        </p:cTn>
                                        <p:tgtEl>
                                          <p:spTgt spid="6"/>
                                        </p:tgtEl>
                                        <p:attrNameLst>
                                          <p:attrName>style.visibility</p:attrName>
                                        </p:attrNameLst>
                                      </p:cBhvr>
                                      <p:to>
                                        <p:strVal val="visible"/>
                                      </p:to>
                                    </p:set>
                                    <p:anim calcmode="lin" valueType="num">
                                      <p:cBhvr>
                                        <p:cTn id="315" dur="3000" fill="hold"/>
                                        <p:tgtEl>
                                          <p:spTgt spid="6"/>
                                        </p:tgtEl>
                                        <p:attrNameLst>
                                          <p:attrName>ppt_w</p:attrName>
                                        </p:attrNameLst>
                                      </p:cBhvr>
                                      <p:tavLst>
                                        <p:tav tm="0">
                                          <p:val>
                                            <p:strVal val="2/3*#ppt_w"/>
                                          </p:val>
                                        </p:tav>
                                        <p:tav tm="100000">
                                          <p:val>
                                            <p:strVal val="#ppt_w"/>
                                          </p:val>
                                        </p:tav>
                                      </p:tavLst>
                                    </p:anim>
                                    <p:anim calcmode="lin" valueType="num">
                                      <p:cBhvr>
                                        <p:cTn id="316" dur="3000" fill="hold"/>
                                        <p:tgtEl>
                                          <p:spTgt spid="6"/>
                                        </p:tgtEl>
                                        <p:attrNameLst>
                                          <p:attrName>ppt_h</p:attrName>
                                        </p:attrNameLst>
                                      </p:cBhvr>
                                      <p:tavLst>
                                        <p:tav tm="0">
                                          <p:val>
                                            <p:strVal val="2/3*#ppt_h"/>
                                          </p:val>
                                        </p:tav>
                                        <p:tav tm="100000">
                                          <p:val>
                                            <p:strVal val="#ppt_h"/>
                                          </p:val>
                                        </p:tav>
                                      </p:tavLst>
                                    </p:anim>
                                  </p:childTnLst>
                                </p:cTn>
                              </p:par>
                              <p:par>
                                <p:cTn id="317" presetID="23" presetClass="entr" presetSubtype="272" fill="hold" grpId="2" nodeType="withEffect">
                                  <p:stCondLst>
                                    <p:cond delay="0"/>
                                  </p:stCondLst>
                                  <p:childTnLst>
                                    <p:set>
                                      <p:cBhvr>
                                        <p:cTn id="318" dur="1" fill="hold">
                                          <p:stCondLst>
                                            <p:cond delay="0"/>
                                          </p:stCondLst>
                                        </p:cTn>
                                        <p:tgtEl>
                                          <p:spTgt spid="7"/>
                                        </p:tgtEl>
                                        <p:attrNameLst>
                                          <p:attrName>style.visibility</p:attrName>
                                        </p:attrNameLst>
                                      </p:cBhvr>
                                      <p:to>
                                        <p:strVal val="visible"/>
                                      </p:to>
                                    </p:set>
                                    <p:anim calcmode="lin" valueType="num">
                                      <p:cBhvr>
                                        <p:cTn id="319" dur="3000" fill="hold"/>
                                        <p:tgtEl>
                                          <p:spTgt spid="7"/>
                                        </p:tgtEl>
                                        <p:attrNameLst>
                                          <p:attrName>ppt_w</p:attrName>
                                        </p:attrNameLst>
                                      </p:cBhvr>
                                      <p:tavLst>
                                        <p:tav tm="0">
                                          <p:val>
                                            <p:strVal val="2/3*#ppt_w"/>
                                          </p:val>
                                        </p:tav>
                                        <p:tav tm="100000">
                                          <p:val>
                                            <p:strVal val="#ppt_w"/>
                                          </p:val>
                                        </p:tav>
                                      </p:tavLst>
                                    </p:anim>
                                    <p:anim calcmode="lin" valueType="num">
                                      <p:cBhvr>
                                        <p:cTn id="320" dur="3000" fill="hold"/>
                                        <p:tgtEl>
                                          <p:spTgt spid="7"/>
                                        </p:tgtEl>
                                        <p:attrNameLst>
                                          <p:attrName>ppt_h</p:attrName>
                                        </p:attrNameLst>
                                      </p:cBhvr>
                                      <p:tavLst>
                                        <p:tav tm="0">
                                          <p:val>
                                            <p:strVal val="2/3*#ppt_h"/>
                                          </p:val>
                                        </p:tav>
                                        <p:tav tm="100000">
                                          <p:val>
                                            <p:strVal val="#ppt_h"/>
                                          </p:val>
                                        </p:tav>
                                      </p:tavLst>
                                    </p:anim>
                                  </p:childTnLst>
                                </p:cTn>
                              </p:par>
                              <p:par>
                                <p:cTn id="321" presetID="23" presetClass="entr" presetSubtype="272" fill="hold" grpId="2" nodeType="withEffect">
                                  <p:stCondLst>
                                    <p:cond delay="0"/>
                                  </p:stCondLst>
                                  <p:childTnLst>
                                    <p:set>
                                      <p:cBhvr>
                                        <p:cTn id="322" dur="1" fill="hold">
                                          <p:stCondLst>
                                            <p:cond delay="0"/>
                                          </p:stCondLst>
                                        </p:cTn>
                                        <p:tgtEl>
                                          <p:spTgt spid="8"/>
                                        </p:tgtEl>
                                        <p:attrNameLst>
                                          <p:attrName>style.visibility</p:attrName>
                                        </p:attrNameLst>
                                      </p:cBhvr>
                                      <p:to>
                                        <p:strVal val="visible"/>
                                      </p:to>
                                    </p:set>
                                    <p:anim calcmode="lin" valueType="num">
                                      <p:cBhvr>
                                        <p:cTn id="323" dur="3000" fill="hold"/>
                                        <p:tgtEl>
                                          <p:spTgt spid="8"/>
                                        </p:tgtEl>
                                        <p:attrNameLst>
                                          <p:attrName>ppt_w</p:attrName>
                                        </p:attrNameLst>
                                      </p:cBhvr>
                                      <p:tavLst>
                                        <p:tav tm="0">
                                          <p:val>
                                            <p:strVal val="2/3*#ppt_w"/>
                                          </p:val>
                                        </p:tav>
                                        <p:tav tm="100000">
                                          <p:val>
                                            <p:strVal val="#ppt_w"/>
                                          </p:val>
                                        </p:tav>
                                      </p:tavLst>
                                    </p:anim>
                                    <p:anim calcmode="lin" valueType="num">
                                      <p:cBhvr>
                                        <p:cTn id="324" dur="3000" fill="hold"/>
                                        <p:tgtEl>
                                          <p:spTgt spid="8"/>
                                        </p:tgtEl>
                                        <p:attrNameLst>
                                          <p:attrName>ppt_h</p:attrName>
                                        </p:attrNameLst>
                                      </p:cBhvr>
                                      <p:tavLst>
                                        <p:tav tm="0">
                                          <p:val>
                                            <p:strVal val="2/3*#ppt_h"/>
                                          </p:val>
                                        </p:tav>
                                        <p:tav tm="100000">
                                          <p:val>
                                            <p:strVal val="#ppt_h"/>
                                          </p:val>
                                        </p:tav>
                                      </p:tavLst>
                                    </p:anim>
                                  </p:childTnLst>
                                </p:cTn>
                              </p:par>
                              <p:par>
                                <p:cTn id="325" presetID="23" presetClass="entr" presetSubtype="272" fill="hold" grpId="2" nodeType="withEffect">
                                  <p:stCondLst>
                                    <p:cond delay="0"/>
                                  </p:stCondLst>
                                  <p:childTnLst>
                                    <p:set>
                                      <p:cBhvr>
                                        <p:cTn id="326" dur="1" fill="hold">
                                          <p:stCondLst>
                                            <p:cond delay="0"/>
                                          </p:stCondLst>
                                        </p:cTn>
                                        <p:tgtEl>
                                          <p:spTgt spid="9"/>
                                        </p:tgtEl>
                                        <p:attrNameLst>
                                          <p:attrName>style.visibility</p:attrName>
                                        </p:attrNameLst>
                                      </p:cBhvr>
                                      <p:to>
                                        <p:strVal val="visible"/>
                                      </p:to>
                                    </p:set>
                                    <p:anim calcmode="lin" valueType="num">
                                      <p:cBhvr>
                                        <p:cTn id="327" dur="3000" fill="hold"/>
                                        <p:tgtEl>
                                          <p:spTgt spid="9"/>
                                        </p:tgtEl>
                                        <p:attrNameLst>
                                          <p:attrName>ppt_w</p:attrName>
                                        </p:attrNameLst>
                                      </p:cBhvr>
                                      <p:tavLst>
                                        <p:tav tm="0">
                                          <p:val>
                                            <p:strVal val="2/3*#ppt_w"/>
                                          </p:val>
                                        </p:tav>
                                        <p:tav tm="100000">
                                          <p:val>
                                            <p:strVal val="#ppt_w"/>
                                          </p:val>
                                        </p:tav>
                                      </p:tavLst>
                                    </p:anim>
                                    <p:anim calcmode="lin" valueType="num">
                                      <p:cBhvr>
                                        <p:cTn id="328" dur="3000" fill="hold"/>
                                        <p:tgtEl>
                                          <p:spTgt spid="9"/>
                                        </p:tgtEl>
                                        <p:attrNameLst>
                                          <p:attrName>ppt_h</p:attrName>
                                        </p:attrNameLst>
                                      </p:cBhvr>
                                      <p:tavLst>
                                        <p:tav tm="0">
                                          <p:val>
                                            <p:strVal val="2/3*#ppt_h"/>
                                          </p:val>
                                        </p:tav>
                                        <p:tav tm="100000">
                                          <p:val>
                                            <p:strVal val="#ppt_h"/>
                                          </p:val>
                                        </p:tav>
                                      </p:tavLst>
                                    </p:anim>
                                  </p:childTnLst>
                                </p:cTn>
                              </p:par>
                              <p:par>
                                <p:cTn id="329" presetID="23" presetClass="entr" presetSubtype="272" fill="hold" grpId="2" nodeType="withEffect">
                                  <p:stCondLst>
                                    <p:cond delay="0"/>
                                  </p:stCondLst>
                                  <p:childTnLst>
                                    <p:set>
                                      <p:cBhvr>
                                        <p:cTn id="330" dur="1" fill="hold">
                                          <p:stCondLst>
                                            <p:cond delay="0"/>
                                          </p:stCondLst>
                                        </p:cTn>
                                        <p:tgtEl>
                                          <p:spTgt spid="10"/>
                                        </p:tgtEl>
                                        <p:attrNameLst>
                                          <p:attrName>style.visibility</p:attrName>
                                        </p:attrNameLst>
                                      </p:cBhvr>
                                      <p:to>
                                        <p:strVal val="visible"/>
                                      </p:to>
                                    </p:set>
                                    <p:anim calcmode="lin" valueType="num">
                                      <p:cBhvr>
                                        <p:cTn id="331" dur="3000" fill="hold"/>
                                        <p:tgtEl>
                                          <p:spTgt spid="10"/>
                                        </p:tgtEl>
                                        <p:attrNameLst>
                                          <p:attrName>ppt_w</p:attrName>
                                        </p:attrNameLst>
                                      </p:cBhvr>
                                      <p:tavLst>
                                        <p:tav tm="0">
                                          <p:val>
                                            <p:strVal val="2/3*#ppt_w"/>
                                          </p:val>
                                        </p:tav>
                                        <p:tav tm="100000">
                                          <p:val>
                                            <p:strVal val="#ppt_w"/>
                                          </p:val>
                                        </p:tav>
                                      </p:tavLst>
                                    </p:anim>
                                    <p:anim calcmode="lin" valueType="num">
                                      <p:cBhvr>
                                        <p:cTn id="332" dur="3000" fill="hold"/>
                                        <p:tgtEl>
                                          <p:spTgt spid="10"/>
                                        </p:tgtEl>
                                        <p:attrNameLst>
                                          <p:attrName>ppt_h</p:attrName>
                                        </p:attrNameLst>
                                      </p:cBhvr>
                                      <p:tavLst>
                                        <p:tav tm="0">
                                          <p:val>
                                            <p:strVal val="2/3*#ppt_h"/>
                                          </p:val>
                                        </p:tav>
                                        <p:tav tm="100000">
                                          <p:val>
                                            <p:strVal val="#ppt_h"/>
                                          </p:val>
                                        </p:tav>
                                      </p:tavLst>
                                    </p:anim>
                                  </p:childTnLst>
                                </p:cTn>
                              </p:par>
                              <p:par>
                                <p:cTn id="333" presetID="23" presetClass="entr" presetSubtype="272" fill="hold" grpId="2" nodeType="withEffect">
                                  <p:stCondLst>
                                    <p:cond delay="0"/>
                                  </p:stCondLst>
                                  <p:childTnLst>
                                    <p:set>
                                      <p:cBhvr>
                                        <p:cTn id="334" dur="1" fill="hold">
                                          <p:stCondLst>
                                            <p:cond delay="0"/>
                                          </p:stCondLst>
                                        </p:cTn>
                                        <p:tgtEl>
                                          <p:spTgt spid="11"/>
                                        </p:tgtEl>
                                        <p:attrNameLst>
                                          <p:attrName>style.visibility</p:attrName>
                                        </p:attrNameLst>
                                      </p:cBhvr>
                                      <p:to>
                                        <p:strVal val="visible"/>
                                      </p:to>
                                    </p:set>
                                    <p:anim calcmode="lin" valueType="num">
                                      <p:cBhvr>
                                        <p:cTn id="335" dur="3000" fill="hold"/>
                                        <p:tgtEl>
                                          <p:spTgt spid="11"/>
                                        </p:tgtEl>
                                        <p:attrNameLst>
                                          <p:attrName>ppt_w</p:attrName>
                                        </p:attrNameLst>
                                      </p:cBhvr>
                                      <p:tavLst>
                                        <p:tav tm="0">
                                          <p:val>
                                            <p:strVal val="2/3*#ppt_w"/>
                                          </p:val>
                                        </p:tav>
                                        <p:tav tm="100000">
                                          <p:val>
                                            <p:strVal val="#ppt_w"/>
                                          </p:val>
                                        </p:tav>
                                      </p:tavLst>
                                    </p:anim>
                                    <p:anim calcmode="lin" valueType="num">
                                      <p:cBhvr>
                                        <p:cTn id="336" dur="3000" fill="hold"/>
                                        <p:tgtEl>
                                          <p:spTgt spid="11"/>
                                        </p:tgtEl>
                                        <p:attrNameLst>
                                          <p:attrName>ppt_h</p:attrName>
                                        </p:attrNameLst>
                                      </p:cBhvr>
                                      <p:tavLst>
                                        <p:tav tm="0">
                                          <p:val>
                                            <p:strVal val="2/3*#ppt_h"/>
                                          </p:val>
                                        </p:tav>
                                        <p:tav tm="100000">
                                          <p:val>
                                            <p:strVal val="#ppt_h"/>
                                          </p:val>
                                        </p:tav>
                                      </p:tavLst>
                                    </p:anim>
                                  </p:childTnLst>
                                </p:cTn>
                              </p:par>
                              <p:par>
                                <p:cTn id="337" presetID="23" presetClass="entr" presetSubtype="272" fill="hold" grpId="2" nodeType="withEffect">
                                  <p:stCondLst>
                                    <p:cond delay="0"/>
                                  </p:stCondLst>
                                  <p:childTnLst>
                                    <p:set>
                                      <p:cBhvr>
                                        <p:cTn id="338" dur="1" fill="hold">
                                          <p:stCondLst>
                                            <p:cond delay="0"/>
                                          </p:stCondLst>
                                        </p:cTn>
                                        <p:tgtEl>
                                          <p:spTgt spid="12"/>
                                        </p:tgtEl>
                                        <p:attrNameLst>
                                          <p:attrName>style.visibility</p:attrName>
                                        </p:attrNameLst>
                                      </p:cBhvr>
                                      <p:to>
                                        <p:strVal val="visible"/>
                                      </p:to>
                                    </p:set>
                                    <p:anim calcmode="lin" valueType="num">
                                      <p:cBhvr>
                                        <p:cTn id="339" dur="3000" fill="hold"/>
                                        <p:tgtEl>
                                          <p:spTgt spid="12"/>
                                        </p:tgtEl>
                                        <p:attrNameLst>
                                          <p:attrName>ppt_w</p:attrName>
                                        </p:attrNameLst>
                                      </p:cBhvr>
                                      <p:tavLst>
                                        <p:tav tm="0">
                                          <p:val>
                                            <p:strVal val="2/3*#ppt_w"/>
                                          </p:val>
                                        </p:tav>
                                        <p:tav tm="100000">
                                          <p:val>
                                            <p:strVal val="#ppt_w"/>
                                          </p:val>
                                        </p:tav>
                                      </p:tavLst>
                                    </p:anim>
                                    <p:anim calcmode="lin" valueType="num">
                                      <p:cBhvr>
                                        <p:cTn id="340" dur="3000" fill="hold"/>
                                        <p:tgtEl>
                                          <p:spTgt spid="12"/>
                                        </p:tgtEl>
                                        <p:attrNameLst>
                                          <p:attrName>ppt_h</p:attrName>
                                        </p:attrNameLst>
                                      </p:cBhvr>
                                      <p:tavLst>
                                        <p:tav tm="0">
                                          <p:val>
                                            <p:strVal val="2/3*#ppt_h"/>
                                          </p:val>
                                        </p:tav>
                                        <p:tav tm="100000">
                                          <p:val>
                                            <p:strVal val="#ppt_h"/>
                                          </p:val>
                                        </p:tav>
                                      </p:tavLst>
                                    </p:anim>
                                  </p:childTnLst>
                                </p:cTn>
                              </p:par>
                              <p:par>
                                <p:cTn id="341" presetID="23" presetClass="entr" presetSubtype="272" fill="hold" grpId="2" nodeType="withEffect">
                                  <p:stCondLst>
                                    <p:cond delay="0"/>
                                  </p:stCondLst>
                                  <p:childTnLst>
                                    <p:set>
                                      <p:cBhvr>
                                        <p:cTn id="342" dur="1" fill="hold">
                                          <p:stCondLst>
                                            <p:cond delay="0"/>
                                          </p:stCondLst>
                                        </p:cTn>
                                        <p:tgtEl>
                                          <p:spTgt spid="13"/>
                                        </p:tgtEl>
                                        <p:attrNameLst>
                                          <p:attrName>style.visibility</p:attrName>
                                        </p:attrNameLst>
                                      </p:cBhvr>
                                      <p:to>
                                        <p:strVal val="visible"/>
                                      </p:to>
                                    </p:set>
                                    <p:anim calcmode="lin" valueType="num">
                                      <p:cBhvr>
                                        <p:cTn id="343" dur="3000" fill="hold"/>
                                        <p:tgtEl>
                                          <p:spTgt spid="13"/>
                                        </p:tgtEl>
                                        <p:attrNameLst>
                                          <p:attrName>ppt_w</p:attrName>
                                        </p:attrNameLst>
                                      </p:cBhvr>
                                      <p:tavLst>
                                        <p:tav tm="0">
                                          <p:val>
                                            <p:strVal val="2/3*#ppt_w"/>
                                          </p:val>
                                        </p:tav>
                                        <p:tav tm="100000">
                                          <p:val>
                                            <p:strVal val="#ppt_w"/>
                                          </p:val>
                                        </p:tav>
                                      </p:tavLst>
                                    </p:anim>
                                    <p:anim calcmode="lin" valueType="num">
                                      <p:cBhvr>
                                        <p:cTn id="344" dur="3000" fill="hold"/>
                                        <p:tgtEl>
                                          <p:spTgt spid="13"/>
                                        </p:tgtEl>
                                        <p:attrNameLst>
                                          <p:attrName>ppt_h</p:attrName>
                                        </p:attrNameLst>
                                      </p:cBhvr>
                                      <p:tavLst>
                                        <p:tav tm="0">
                                          <p:val>
                                            <p:strVal val="2/3*#ppt_h"/>
                                          </p:val>
                                        </p:tav>
                                        <p:tav tm="100000">
                                          <p:val>
                                            <p:strVal val="#ppt_h"/>
                                          </p:val>
                                        </p:tav>
                                      </p:tavLst>
                                    </p:anim>
                                  </p:childTnLst>
                                </p:cTn>
                              </p:par>
                              <p:par>
                                <p:cTn id="345" presetID="23" presetClass="entr" presetSubtype="272" fill="hold" grpId="2" nodeType="withEffect">
                                  <p:stCondLst>
                                    <p:cond delay="0"/>
                                  </p:stCondLst>
                                  <p:childTnLst>
                                    <p:set>
                                      <p:cBhvr>
                                        <p:cTn id="346" dur="1" fill="hold">
                                          <p:stCondLst>
                                            <p:cond delay="0"/>
                                          </p:stCondLst>
                                        </p:cTn>
                                        <p:tgtEl>
                                          <p:spTgt spid="14"/>
                                        </p:tgtEl>
                                        <p:attrNameLst>
                                          <p:attrName>style.visibility</p:attrName>
                                        </p:attrNameLst>
                                      </p:cBhvr>
                                      <p:to>
                                        <p:strVal val="visible"/>
                                      </p:to>
                                    </p:set>
                                    <p:anim calcmode="lin" valueType="num">
                                      <p:cBhvr>
                                        <p:cTn id="347" dur="3000" fill="hold"/>
                                        <p:tgtEl>
                                          <p:spTgt spid="14"/>
                                        </p:tgtEl>
                                        <p:attrNameLst>
                                          <p:attrName>ppt_w</p:attrName>
                                        </p:attrNameLst>
                                      </p:cBhvr>
                                      <p:tavLst>
                                        <p:tav tm="0">
                                          <p:val>
                                            <p:strVal val="2/3*#ppt_w"/>
                                          </p:val>
                                        </p:tav>
                                        <p:tav tm="100000">
                                          <p:val>
                                            <p:strVal val="#ppt_w"/>
                                          </p:val>
                                        </p:tav>
                                      </p:tavLst>
                                    </p:anim>
                                    <p:anim calcmode="lin" valueType="num">
                                      <p:cBhvr>
                                        <p:cTn id="348" dur="3000" fill="hold"/>
                                        <p:tgtEl>
                                          <p:spTgt spid="14"/>
                                        </p:tgtEl>
                                        <p:attrNameLst>
                                          <p:attrName>ppt_h</p:attrName>
                                        </p:attrNameLst>
                                      </p:cBhvr>
                                      <p:tavLst>
                                        <p:tav tm="0">
                                          <p:val>
                                            <p:strVal val="2/3*#ppt_h"/>
                                          </p:val>
                                        </p:tav>
                                        <p:tav tm="100000">
                                          <p:val>
                                            <p:strVal val="#ppt_h"/>
                                          </p:val>
                                        </p:tav>
                                      </p:tavLst>
                                    </p:anim>
                                  </p:childTnLst>
                                </p:cTn>
                              </p:par>
                              <p:par>
                                <p:cTn id="349" presetID="23" presetClass="entr" presetSubtype="272" fill="hold" grpId="2" nodeType="withEffect">
                                  <p:stCondLst>
                                    <p:cond delay="0"/>
                                  </p:stCondLst>
                                  <p:childTnLst>
                                    <p:set>
                                      <p:cBhvr>
                                        <p:cTn id="350" dur="1" fill="hold">
                                          <p:stCondLst>
                                            <p:cond delay="0"/>
                                          </p:stCondLst>
                                        </p:cTn>
                                        <p:tgtEl>
                                          <p:spTgt spid="15"/>
                                        </p:tgtEl>
                                        <p:attrNameLst>
                                          <p:attrName>style.visibility</p:attrName>
                                        </p:attrNameLst>
                                      </p:cBhvr>
                                      <p:to>
                                        <p:strVal val="visible"/>
                                      </p:to>
                                    </p:set>
                                    <p:anim calcmode="lin" valueType="num">
                                      <p:cBhvr>
                                        <p:cTn id="351" dur="3000" fill="hold"/>
                                        <p:tgtEl>
                                          <p:spTgt spid="15"/>
                                        </p:tgtEl>
                                        <p:attrNameLst>
                                          <p:attrName>ppt_w</p:attrName>
                                        </p:attrNameLst>
                                      </p:cBhvr>
                                      <p:tavLst>
                                        <p:tav tm="0">
                                          <p:val>
                                            <p:strVal val="2/3*#ppt_w"/>
                                          </p:val>
                                        </p:tav>
                                        <p:tav tm="100000">
                                          <p:val>
                                            <p:strVal val="#ppt_w"/>
                                          </p:val>
                                        </p:tav>
                                      </p:tavLst>
                                    </p:anim>
                                    <p:anim calcmode="lin" valueType="num">
                                      <p:cBhvr>
                                        <p:cTn id="352" dur="3000" fill="hold"/>
                                        <p:tgtEl>
                                          <p:spTgt spid="15"/>
                                        </p:tgtEl>
                                        <p:attrNameLst>
                                          <p:attrName>ppt_h</p:attrName>
                                        </p:attrNameLst>
                                      </p:cBhvr>
                                      <p:tavLst>
                                        <p:tav tm="0">
                                          <p:val>
                                            <p:strVal val="2/3*#ppt_h"/>
                                          </p:val>
                                        </p:tav>
                                        <p:tav tm="100000">
                                          <p:val>
                                            <p:strVal val="#ppt_h"/>
                                          </p:val>
                                        </p:tav>
                                      </p:tavLst>
                                    </p:anim>
                                  </p:childTnLst>
                                </p:cTn>
                              </p:par>
                              <p:par>
                                <p:cTn id="353" presetID="23" presetClass="entr" presetSubtype="272"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 calcmode="lin" valueType="num">
                                      <p:cBhvr>
                                        <p:cTn id="355" dur="3000" fill="hold"/>
                                        <p:tgtEl>
                                          <p:spTgt spid="16"/>
                                        </p:tgtEl>
                                        <p:attrNameLst>
                                          <p:attrName>ppt_w</p:attrName>
                                        </p:attrNameLst>
                                      </p:cBhvr>
                                      <p:tavLst>
                                        <p:tav tm="0">
                                          <p:val>
                                            <p:strVal val="2/3*#ppt_w"/>
                                          </p:val>
                                        </p:tav>
                                        <p:tav tm="100000">
                                          <p:val>
                                            <p:strVal val="#ppt_w"/>
                                          </p:val>
                                        </p:tav>
                                      </p:tavLst>
                                    </p:anim>
                                    <p:anim calcmode="lin" valueType="num">
                                      <p:cBhvr>
                                        <p:cTn id="356" dur="3000" fill="hold"/>
                                        <p:tgtEl>
                                          <p:spTgt spid="16"/>
                                        </p:tgtEl>
                                        <p:attrNameLst>
                                          <p:attrName>ppt_h</p:attrName>
                                        </p:attrNameLst>
                                      </p:cBhvr>
                                      <p:tavLst>
                                        <p:tav tm="0">
                                          <p:val>
                                            <p:strVal val="2/3*#ppt_h"/>
                                          </p:val>
                                        </p:tav>
                                        <p:tav tm="100000">
                                          <p:val>
                                            <p:strVal val="#ppt_h"/>
                                          </p:val>
                                        </p:tav>
                                      </p:tavLst>
                                    </p:anim>
                                  </p:childTnLst>
                                </p:cTn>
                              </p:par>
                              <p:par>
                                <p:cTn id="357" presetID="23" presetClass="entr" presetSubtype="272" fill="hold" grpId="2" nodeType="withEffect">
                                  <p:stCondLst>
                                    <p:cond delay="0"/>
                                  </p:stCondLst>
                                  <p:childTnLst>
                                    <p:set>
                                      <p:cBhvr>
                                        <p:cTn id="358" dur="1" fill="hold">
                                          <p:stCondLst>
                                            <p:cond delay="0"/>
                                          </p:stCondLst>
                                        </p:cTn>
                                        <p:tgtEl>
                                          <p:spTgt spid="17"/>
                                        </p:tgtEl>
                                        <p:attrNameLst>
                                          <p:attrName>style.visibility</p:attrName>
                                        </p:attrNameLst>
                                      </p:cBhvr>
                                      <p:to>
                                        <p:strVal val="visible"/>
                                      </p:to>
                                    </p:set>
                                    <p:anim calcmode="lin" valueType="num">
                                      <p:cBhvr>
                                        <p:cTn id="359" dur="3000" fill="hold"/>
                                        <p:tgtEl>
                                          <p:spTgt spid="17"/>
                                        </p:tgtEl>
                                        <p:attrNameLst>
                                          <p:attrName>ppt_w</p:attrName>
                                        </p:attrNameLst>
                                      </p:cBhvr>
                                      <p:tavLst>
                                        <p:tav tm="0">
                                          <p:val>
                                            <p:strVal val="2/3*#ppt_w"/>
                                          </p:val>
                                        </p:tav>
                                        <p:tav tm="100000">
                                          <p:val>
                                            <p:strVal val="#ppt_w"/>
                                          </p:val>
                                        </p:tav>
                                      </p:tavLst>
                                    </p:anim>
                                    <p:anim calcmode="lin" valueType="num">
                                      <p:cBhvr>
                                        <p:cTn id="360" dur="3000" fill="hold"/>
                                        <p:tgtEl>
                                          <p:spTgt spid="17"/>
                                        </p:tgtEl>
                                        <p:attrNameLst>
                                          <p:attrName>ppt_h</p:attrName>
                                        </p:attrNameLst>
                                      </p:cBhvr>
                                      <p:tavLst>
                                        <p:tav tm="0">
                                          <p:val>
                                            <p:strVal val="2/3*#ppt_h"/>
                                          </p:val>
                                        </p:tav>
                                        <p:tav tm="100000">
                                          <p:val>
                                            <p:strVal val="#ppt_h"/>
                                          </p:val>
                                        </p:tav>
                                      </p:tavLst>
                                    </p:anim>
                                  </p:childTnLst>
                                </p:cTn>
                              </p:par>
                              <p:par>
                                <p:cTn id="361" presetID="23" presetClass="entr" presetSubtype="272" fill="hold" grpId="2" nodeType="withEffect">
                                  <p:stCondLst>
                                    <p:cond delay="0"/>
                                  </p:stCondLst>
                                  <p:childTnLst>
                                    <p:set>
                                      <p:cBhvr>
                                        <p:cTn id="362" dur="1" fill="hold">
                                          <p:stCondLst>
                                            <p:cond delay="0"/>
                                          </p:stCondLst>
                                        </p:cTn>
                                        <p:tgtEl>
                                          <p:spTgt spid="18"/>
                                        </p:tgtEl>
                                        <p:attrNameLst>
                                          <p:attrName>style.visibility</p:attrName>
                                        </p:attrNameLst>
                                      </p:cBhvr>
                                      <p:to>
                                        <p:strVal val="visible"/>
                                      </p:to>
                                    </p:set>
                                    <p:anim calcmode="lin" valueType="num">
                                      <p:cBhvr>
                                        <p:cTn id="363" dur="3000" fill="hold"/>
                                        <p:tgtEl>
                                          <p:spTgt spid="18"/>
                                        </p:tgtEl>
                                        <p:attrNameLst>
                                          <p:attrName>ppt_w</p:attrName>
                                        </p:attrNameLst>
                                      </p:cBhvr>
                                      <p:tavLst>
                                        <p:tav tm="0">
                                          <p:val>
                                            <p:strVal val="2/3*#ppt_w"/>
                                          </p:val>
                                        </p:tav>
                                        <p:tav tm="100000">
                                          <p:val>
                                            <p:strVal val="#ppt_w"/>
                                          </p:val>
                                        </p:tav>
                                      </p:tavLst>
                                    </p:anim>
                                    <p:anim calcmode="lin" valueType="num">
                                      <p:cBhvr>
                                        <p:cTn id="364" dur="3000" fill="hold"/>
                                        <p:tgtEl>
                                          <p:spTgt spid="18"/>
                                        </p:tgtEl>
                                        <p:attrNameLst>
                                          <p:attrName>ppt_h</p:attrName>
                                        </p:attrNameLst>
                                      </p:cBhvr>
                                      <p:tavLst>
                                        <p:tav tm="0">
                                          <p:val>
                                            <p:strVal val="2/3*#ppt_h"/>
                                          </p:val>
                                        </p:tav>
                                        <p:tav tm="100000">
                                          <p:val>
                                            <p:strVal val="#ppt_h"/>
                                          </p:val>
                                        </p:tav>
                                      </p:tavLst>
                                    </p:anim>
                                  </p:childTnLst>
                                </p:cTn>
                              </p:par>
                              <p:par>
                                <p:cTn id="365" presetID="23" presetClass="entr" presetSubtype="272" fill="hold" grpId="2"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p:cTn id="367" dur="3000" fill="hold"/>
                                        <p:tgtEl>
                                          <p:spTgt spid="19"/>
                                        </p:tgtEl>
                                        <p:attrNameLst>
                                          <p:attrName>ppt_w</p:attrName>
                                        </p:attrNameLst>
                                      </p:cBhvr>
                                      <p:tavLst>
                                        <p:tav tm="0">
                                          <p:val>
                                            <p:strVal val="2/3*#ppt_w"/>
                                          </p:val>
                                        </p:tav>
                                        <p:tav tm="100000">
                                          <p:val>
                                            <p:strVal val="#ppt_w"/>
                                          </p:val>
                                        </p:tav>
                                      </p:tavLst>
                                    </p:anim>
                                    <p:anim calcmode="lin" valueType="num">
                                      <p:cBhvr>
                                        <p:cTn id="368" dur="3000" fill="hold"/>
                                        <p:tgtEl>
                                          <p:spTgt spid="19"/>
                                        </p:tgtEl>
                                        <p:attrNameLst>
                                          <p:attrName>ppt_h</p:attrName>
                                        </p:attrNameLst>
                                      </p:cBhvr>
                                      <p:tavLst>
                                        <p:tav tm="0">
                                          <p:val>
                                            <p:strVal val="2/3*#ppt_h"/>
                                          </p:val>
                                        </p:tav>
                                        <p:tav tm="100000">
                                          <p:val>
                                            <p:strVal val="#ppt_h"/>
                                          </p:val>
                                        </p:tav>
                                      </p:tavLst>
                                    </p:anim>
                                  </p:childTnLst>
                                </p:cTn>
                              </p:par>
                              <p:par>
                                <p:cTn id="369" presetID="23" presetClass="entr" presetSubtype="272" fill="hold" grpId="2" nodeType="withEffect">
                                  <p:stCondLst>
                                    <p:cond delay="0"/>
                                  </p:stCondLst>
                                  <p:childTnLst>
                                    <p:set>
                                      <p:cBhvr>
                                        <p:cTn id="370" dur="1" fill="hold">
                                          <p:stCondLst>
                                            <p:cond delay="0"/>
                                          </p:stCondLst>
                                        </p:cTn>
                                        <p:tgtEl>
                                          <p:spTgt spid="20"/>
                                        </p:tgtEl>
                                        <p:attrNameLst>
                                          <p:attrName>style.visibility</p:attrName>
                                        </p:attrNameLst>
                                      </p:cBhvr>
                                      <p:to>
                                        <p:strVal val="visible"/>
                                      </p:to>
                                    </p:set>
                                    <p:anim calcmode="lin" valueType="num">
                                      <p:cBhvr>
                                        <p:cTn id="371" dur="3000" fill="hold"/>
                                        <p:tgtEl>
                                          <p:spTgt spid="20"/>
                                        </p:tgtEl>
                                        <p:attrNameLst>
                                          <p:attrName>ppt_w</p:attrName>
                                        </p:attrNameLst>
                                      </p:cBhvr>
                                      <p:tavLst>
                                        <p:tav tm="0">
                                          <p:val>
                                            <p:strVal val="2/3*#ppt_w"/>
                                          </p:val>
                                        </p:tav>
                                        <p:tav tm="100000">
                                          <p:val>
                                            <p:strVal val="#ppt_w"/>
                                          </p:val>
                                        </p:tav>
                                      </p:tavLst>
                                    </p:anim>
                                    <p:anim calcmode="lin" valueType="num">
                                      <p:cBhvr>
                                        <p:cTn id="372" dur="3000" fill="hold"/>
                                        <p:tgtEl>
                                          <p:spTgt spid="20"/>
                                        </p:tgtEl>
                                        <p:attrNameLst>
                                          <p:attrName>ppt_h</p:attrName>
                                        </p:attrNameLst>
                                      </p:cBhvr>
                                      <p:tavLst>
                                        <p:tav tm="0">
                                          <p:val>
                                            <p:strVal val="2/3*#ppt_h"/>
                                          </p:val>
                                        </p:tav>
                                        <p:tav tm="100000">
                                          <p:val>
                                            <p:strVal val="#ppt_h"/>
                                          </p:val>
                                        </p:tav>
                                      </p:tavLst>
                                    </p:anim>
                                  </p:childTnLst>
                                </p:cTn>
                              </p:par>
                              <p:par>
                                <p:cTn id="373" presetID="23" presetClass="entr" presetSubtype="272" fill="hold" grpId="2" nodeType="withEffect">
                                  <p:stCondLst>
                                    <p:cond delay="0"/>
                                  </p:stCondLst>
                                  <p:childTnLst>
                                    <p:set>
                                      <p:cBhvr>
                                        <p:cTn id="374" dur="1" fill="hold">
                                          <p:stCondLst>
                                            <p:cond delay="0"/>
                                          </p:stCondLst>
                                        </p:cTn>
                                        <p:tgtEl>
                                          <p:spTgt spid="21"/>
                                        </p:tgtEl>
                                        <p:attrNameLst>
                                          <p:attrName>style.visibility</p:attrName>
                                        </p:attrNameLst>
                                      </p:cBhvr>
                                      <p:to>
                                        <p:strVal val="visible"/>
                                      </p:to>
                                    </p:set>
                                    <p:anim calcmode="lin" valueType="num">
                                      <p:cBhvr>
                                        <p:cTn id="375" dur="3000" fill="hold"/>
                                        <p:tgtEl>
                                          <p:spTgt spid="21"/>
                                        </p:tgtEl>
                                        <p:attrNameLst>
                                          <p:attrName>ppt_w</p:attrName>
                                        </p:attrNameLst>
                                      </p:cBhvr>
                                      <p:tavLst>
                                        <p:tav tm="0">
                                          <p:val>
                                            <p:strVal val="2/3*#ppt_w"/>
                                          </p:val>
                                        </p:tav>
                                        <p:tav tm="100000">
                                          <p:val>
                                            <p:strVal val="#ppt_w"/>
                                          </p:val>
                                        </p:tav>
                                      </p:tavLst>
                                    </p:anim>
                                    <p:anim calcmode="lin" valueType="num">
                                      <p:cBhvr>
                                        <p:cTn id="376" dur="3000" fill="hold"/>
                                        <p:tgtEl>
                                          <p:spTgt spid="21"/>
                                        </p:tgtEl>
                                        <p:attrNameLst>
                                          <p:attrName>ppt_h</p:attrName>
                                        </p:attrNameLst>
                                      </p:cBhvr>
                                      <p:tavLst>
                                        <p:tav tm="0">
                                          <p:val>
                                            <p:strVal val="2/3*#ppt_h"/>
                                          </p:val>
                                        </p:tav>
                                        <p:tav tm="100000">
                                          <p:val>
                                            <p:strVal val="#ppt_h"/>
                                          </p:val>
                                        </p:tav>
                                      </p:tavLst>
                                    </p:anim>
                                  </p:childTnLst>
                                </p:cTn>
                              </p:par>
                              <p:par>
                                <p:cTn id="377" presetID="23" presetClass="entr" presetSubtype="272" fill="hold" grpId="2" nodeType="withEffect">
                                  <p:stCondLst>
                                    <p:cond delay="0"/>
                                  </p:stCondLst>
                                  <p:childTnLst>
                                    <p:set>
                                      <p:cBhvr>
                                        <p:cTn id="378" dur="1" fill="hold">
                                          <p:stCondLst>
                                            <p:cond delay="0"/>
                                          </p:stCondLst>
                                        </p:cTn>
                                        <p:tgtEl>
                                          <p:spTgt spid="22"/>
                                        </p:tgtEl>
                                        <p:attrNameLst>
                                          <p:attrName>style.visibility</p:attrName>
                                        </p:attrNameLst>
                                      </p:cBhvr>
                                      <p:to>
                                        <p:strVal val="visible"/>
                                      </p:to>
                                    </p:set>
                                    <p:anim calcmode="lin" valueType="num">
                                      <p:cBhvr>
                                        <p:cTn id="379" dur="3000" fill="hold"/>
                                        <p:tgtEl>
                                          <p:spTgt spid="22"/>
                                        </p:tgtEl>
                                        <p:attrNameLst>
                                          <p:attrName>ppt_w</p:attrName>
                                        </p:attrNameLst>
                                      </p:cBhvr>
                                      <p:tavLst>
                                        <p:tav tm="0">
                                          <p:val>
                                            <p:strVal val="2/3*#ppt_w"/>
                                          </p:val>
                                        </p:tav>
                                        <p:tav tm="100000">
                                          <p:val>
                                            <p:strVal val="#ppt_w"/>
                                          </p:val>
                                        </p:tav>
                                      </p:tavLst>
                                    </p:anim>
                                    <p:anim calcmode="lin" valueType="num">
                                      <p:cBhvr>
                                        <p:cTn id="380" dur="3000" fill="hold"/>
                                        <p:tgtEl>
                                          <p:spTgt spid="22"/>
                                        </p:tgtEl>
                                        <p:attrNameLst>
                                          <p:attrName>ppt_h</p:attrName>
                                        </p:attrNameLst>
                                      </p:cBhvr>
                                      <p:tavLst>
                                        <p:tav tm="0">
                                          <p:val>
                                            <p:strVal val="2/3*#ppt_h"/>
                                          </p:val>
                                        </p:tav>
                                        <p:tav tm="100000">
                                          <p:val>
                                            <p:strVal val="#ppt_h"/>
                                          </p:val>
                                        </p:tav>
                                      </p:tavLst>
                                    </p:anim>
                                  </p:childTnLst>
                                </p:cTn>
                              </p:par>
                              <p:par>
                                <p:cTn id="381" presetID="23" presetClass="entr" presetSubtype="272" fill="hold" grpId="2" nodeType="withEffect">
                                  <p:stCondLst>
                                    <p:cond delay="0"/>
                                  </p:stCondLst>
                                  <p:childTnLst>
                                    <p:set>
                                      <p:cBhvr>
                                        <p:cTn id="382" dur="1" fill="hold">
                                          <p:stCondLst>
                                            <p:cond delay="0"/>
                                          </p:stCondLst>
                                        </p:cTn>
                                        <p:tgtEl>
                                          <p:spTgt spid="23"/>
                                        </p:tgtEl>
                                        <p:attrNameLst>
                                          <p:attrName>style.visibility</p:attrName>
                                        </p:attrNameLst>
                                      </p:cBhvr>
                                      <p:to>
                                        <p:strVal val="visible"/>
                                      </p:to>
                                    </p:set>
                                    <p:anim calcmode="lin" valueType="num">
                                      <p:cBhvr>
                                        <p:cTn id="383" dur="3000" fill="hold"/>
                                        <p:tgtEl>
                                          <p:spTgt spid="23"/>
                                        </p:tgtEl>
                                        <p:attrNameLst>
                                          <p:attrName>ppt_w</p:attrName>
                                        </p:attrNameLst>
                                      </p:cBhvr>
                                      <p:tavLst>
                                        <p:tav tm="0">
                                          <p:val>
                                            <p:strVal val="2/3*#ppt_w"/>
                                          </p:val>
                                        </p:tav>
                                        <p:tav tm="100000">
                                          <p:val>
                                            <p:strVal val="#ppt_w"/>
                                          </p:val>
                                        </p:tav>
                                      </p:tavLst>
                                    </p:anim>
                                    <p:anim calcmode="lin" valueType="num">
                                      <p:cBhvr>
                                        <p:cTn id="384" dur="3000" fill="hold"/>
                                        <p:tgtEl>
                                          <p:spTgt spid="23"/>
                                        </p:tgtEl>
                                        <p:attrNameLst>
                                          <p:attrName>ppt_h</p:attrName>
                                        </p:attrNameLst>
                                      </p:cBhvr>
                                      <p:tavLst>
                                        <p:tav tm="0">
                                          <p:val>
                                            <p:strVal val="2/3*#ppt_h"/>
                                          </p:val>
                                        </p:tav>
                                        <p:tav tm="100000">
                                          <p:val>
                                            <p:strVal val="#ppt_h"/>
                                          </p:val>
                                        </p:tav>
                                      </p:tavLst>
                                    </p:anim>
                                  </p:childTnLst>
                                </p:cTn>
                              </p:par>
                              <p:par>
                                <p:cTn id="385" presetID="23" presetClass="entr" presetSubtype="272" fill="hold" grpId="2" nodeType="withEffect">
                                  <p:stCondLst>
                                    <p:cond delay="0"/>
                                  </p:stCondLst>
                                  <p:childTnLst>
                                    <p:set>
                                      <p:cBhvr>
                                        <p:cTn id="386" dur="1" fill="hold">
                                          <p:stCondLst>
                                            <p:cond delay="0"/>
                                          </p:stCondLst>
                                        </p:cTn>
                                        <p:tgtEl>
                                          <p:spTgt spid="24"/>
                                        </p:tgtEl>
                                        <p:attrNameLst>
                                          <p:attrName>style.visibility</p:attrName>
                                        </p:attrNameLst>
                                      </p:cBhvr>
                                      <p:to>
                                        <p:strVal val="visible"/>
                                      </p:to>
                                    </p:set>
                                    <p:anim calcmode="lin" valueType="num">
                                      <p:cBhvr>
                                        <p:cTn id="387" dur="3000" fill="hold"/>
                                        <p:tgtEl>
                                          <p:spTgt spid="24"/>
                                        </p:tgtEl>
                                        <p:attrNameLst>
                                          <p:attrName>ppt_w</p:attrName>
                                        </p:attrNameLst>
                                      </p:cBhvr>
                                      <p:tavLst>
                                        <p:tav tm="0">
                                          <p:val>
                                            <p:strVal val="2/3*#ppt_w"/>
                                          </p:val>
                                        </p:tav>
                                        <p:tav tm="100000">
                                          <p:val>
                                            <p:strVal val="#ppt_w"/>
                                          </p:val>
                                        </p:tav>
                                      </p:tavLst>
                                    </p:anim>
                                    <p:anim calcmode="lin" valueType="num">
                                      <p:cBhvr>
                                        <p:cTn id="388" dur="3000" fill="hold"/>
                                        <p:tgtEl>
                                          <p:spTgt spid="24"/>
                                        </p:tgtEl>
                                        <p:attrNameLst>
                                          <p:attrName>ppt_h</p:attrName>
                                        </p:attrNameLst>
                                      </p:cBhvr>
                                      <p:tavLst>
                                        <p:tav tm="0">
                                          <p:val>
                                            <p:strVal val="2/3*#ppt_h"/>
                                          </p:val>
                                        </p:tav>
                                        <p:tav tm="100000">
                                          <p:val>
                                            <p:strVal val="#ppt_h"/>
                                          </p:val>
                                        </p:tav>
                                      </p:tavLst>
                                    </p:anim>
                                  </p:childTnLst>
                                </p:cTn>
                              </p:par>
                              <p:par>
                                <p:cTn id="389" presetID="23" presetClass="entr" presetSubtype="272" fill="hold" grpId="2" nodeType="withEffect">
                                  <p:stCondLst>
                                    <p:cond delay="0"/>
                                  </p:stCondLst>
                                  <p:childTnLst>
                                    <p:set>
                                      <p:cBhvr>
                                        <p:cTn id="390" dur="1" fill="hold">
                                          <p:stCondLst>
                                            <p:cond delay="0"/>
                                          </p:stCondLst>
                                        </p:cTn>
                                        <p:tgtEl>
                                          <p:spTgt spid="25"/>
                                        </p:tgtEl>
                                        <p:attrNameLst>
                                          <p:attrName>style.visibility</p:attrName>
                                        </p:attrNameLst>
                                      </p:cBhvr>
                                      <p:to>
                                        <p:strVal val="visible"/>
                                      </p:to>
                                    </p:set>
                                    <p:anim calcmode="lin" valueType="num">
                                      <p:cBhvr>
                                        <p:cTn id="391" dur="3000" fill="hold"/>
                                        <p:tgtEl>
                                          <p:spTgt spid="25"/>
                                        </p:tgtEl>
                                        <p:attrNameLst>
                                          <p:attrName>ppt_w</p:attrName>
                                        </p:attrNameLst>
                                      </p:cBhvr>
                                      <p:tavLst>
                                        <p:tav tm="0">
                                          <p:val>
                                            <p:strVal val="2/3*#ppt_w"/>
                                          </p:val>
                                        </p:tav>
                                        <p:tav tm="100000">
                                          <p:val>
                                            <p:strVal val="#ppt_w"/>
                                          </p:val>
                                        </p:tav>
                                      </p:tavLst>
                                    </p:anim>
                                    <p:anim calcmode="lin" valueType="num">
                                      <p:cBhvr>
                                        <p:cTn id="392" dur="3000" fill="hold"/>
                                        <p:tgtEl>
                                          <p:spTgt spid="25"/>
                                        </p:tgtEl>
                                        <p:attrNameLst>
                                          <p:attrName>ppt_h</p:attrName>
                                        </p:attrNameLst>
                                      </p:cBhvr>
                                      <p:tavLst>
                                        <p:tav tm="0">
                                          <p:val>
                                            <p:strVal val="2/3*#ppt_h"/>
                                          </p:val>
                                        </p:tav>
                                        <p:tav tm="100000">
                                          <p:val>
                                            <p:strVal val="#ppt_h"/>
                                          </p:val>
                                        </p:tav>
                                      </p:tavLst>
                                    </p:anim>
                                  </p:childTnLst>
                                </p:cTn>
                              </p:par>
                              <p:par>
                                <p:cTn id="393" presetID="23" presetClass="entr" presetSubtype="272" fill="hold" grpId="2" nodeType="withEffect">
                                  <p:stCondLst>
                                    <p:cond delay="0"/>
                                  </p:stCondLst>
                                  <p:childTnLst>
                                    <p:set>
                                      <p:cBhvr>
                                        <p:cTn id="394" dur="1" fill="hold">
                                          <p:stCondLst>
                                            <p:cond delay="0"/>
                                          </p:stCondLst>
                                        </p:cTn>
                                        <p:tgtEl>
                                          <p:spTgt spid="26"/>
                                        </p:tgtEl>
                                        <p:attrNameLst>
                                          <p:attrName>style.visibility</p:attrName>
                                        </p:attrNameLst>
                                      </p:cBhvr>
                                      <p:to>
                                        <p:strVal val="visible"/>
                                      </p:to>
                                    </p:set>
                                    <p:anim calcmode="lin" valueType="num">
                                      <p:cBhvr>
                                        <p:cTn id="395" dur="3000" fill="hold"/>
                                        <p:tgtEl>
                                          <p:spTgt spid="26"/>
                                        </p:tgtEl>
                                        <p:attrNameLst>
                                          <p:attrName>ppt_w</p:attrName>
                                        </p:attrNameLst>
                                      </p:cBhvr>
                                      <p:tavLst>
                                        <p:tav tm="0">
                                          <p:val>
                                            <p:strVal val="2/3*#ppt_w"/>
                                          </p:val>
                                        </p:tav>
                                        <p:tav tm="100000">
                                          <p:val>
                                            <p:strVal val="#ppt_w"/>
                                          </p:val>
                                        </p:tav>
                                      </p:tavLst>
                                    </p:anim>
                                    <p:anim calcmode="lin" valueType="num">
                                      <p:cBhvr>
                                        <p:cTn id="396" dur="3000" fill="hold"/>
                                        <p:tgtEl>
                                          <p:spTgt spid="26"/>
                                        </p:tgtEl>
                                        <p:attrNameLst>
                                          <p:attrName>ppt_h</p:attrName>
                                        </p:attrNameLst>
                                      </p:cBhvr>
                                      <p:tavLst>
                                        <p:tav tm="0">
                                          <p:val>
                                            <p:strVal val="2/3*#ppt_h"/>
                                          </p:val>
                                        </p:tav>
                                        <p:tav tm="100000">
                                          <p:val>
                                            <p:strVal val="#ppt_h"/>
                                          </p:val>
                                        </p:tav>
                                      </p:tavLst>
                                    </p:anim>
                                  </p:childTnLst>
                                </p:cTn>
                              </p:par>
                              <p:par>
                                <p:cTn id="397" presetID="23" presetClass="entr" presetSubtype="272" fill="hold" grpId="2" nodeType="withEffect">
                                  <p:stCondLst>
                                    <p:cond delay="0"/>
                                  </p:stCondLst>
                                  <p:childTnLst>
                                    <p:set>
                                      <p:cBhvr>
                                        <p:cTn id="398" dur="1" fill="hold">
                                          <p:stCondLst>
                                            <p:cond delay="0"/>
                                          </p:stCondLst>
                                        </p:cTn>
                                        <p:tgtEl>
                                          <p:spTgt spid="27"/>
                                        </p:tgtEl>
                                        <p:attrNameLst>
                                          <p:attrName>style.visibility</p:attrName>
                                        </p:attrNameLst>
                                      </p:cBhvr>
                                      <p:to>
                                        <p:strVal val="visible"/>
                                      </p:to>
                                    </p:set>
                                    <p:anim calcmode="lin" valueType="num">
                                      <p:cBhvr>
                                        <p:cTn id="399" dur="3000" fill="hold"/>
                                        <p:tgtEl>
                                          <p:spTgt spid="27"/>
                                        </p:tgtEl>
                                        <p:attrNameLst>
                                          <p:attrName>ppt_w</p:attrName>
                                        </p:attrNameLst>
                                      </p:cBhvr>
                                      <p:tavLst>
                                        <p:tav tm="0">
                                          <p:val>
                                            <p:strVal val="2/3*#ppt_w"/>
                                          </p:val>
                                        </p:tav>
                                        <p:tav tm="100000">
                                          <p:val>
                                            <p:strVal val="#ppt_w"/>
                                          </p:val>
                                        </p:tav>
                                      </p:tavLst>
                                    </p:anim>
                                    <p:anim calcmode="lin" valueType="num">
                                      <p:cBhvr>
                                        <p:cTn id="400" dur="3000" fill="hold"/>
                                        <p:tgtEl>
                                          <p:spTgt spid="27"/>
                                        </p:tgtEl>
                                        <p:attrNameLst>
                                          <p:attrName>ppt_h</p:attrName>
                                        </p:attrNameLst>
                                      </p:cBhvr>
                                      <p:tavLst>
                                        <p:tav tm="0">
                                          <p:val>
                                            <p:strVal val="2/3*#ppt_h"/>
                                          </p:val>
                                        </p:tav>
                                        <p:tav tm="100000">
                                          <p:val>
                                            <p:strVal val="#ppt_h"/>
                                          </p:val>
                                        </p:tav>
                                      </p:tavLst>
                                    </p:anim>
                                  </p:childTnLst>
                                </p:cTn>
                              </p:par>
                              <p:par>
                                <p:cTn id="401" presetID="23" presetClass="entr" presetSubtype="272" fill="hold" grpId="2" nodeType="withEffect">
                                  <p:stCondLst>
                                    <p:cond delay="0"/>
                                  </p:stCondLst>
                                  <p:childTnLst>
                                    <p:set>
                                      <p:cBhvr>
                                        <p:cTn id="402" dur="1" fill="hold">
                                          <p:stCondLst>
                                            <p:cond delay="0"/>
                                          </p:stCondLst>
                                        </p:cTn>
                                        <p:tgtEl>
                                          <p:spTgt spid="28"/>
                                        </p:tgtEl>
                                        <p:attrNameLst>
                                          <p:attrName>style.visibility</p:attrName>
                                        </p:attrNameLst>
                                      </p:cBhvr>
                                      <p:to>
                                        <p:strVal val="visible"/>
                                      </p:to>
                                    </p:set>
                                    <p:anim calcmode="lin" valueType="num">
                                      <p:cBhvr>
                                        <p:cTn id="403" dur="3000" fill="hold"/>
                                        <p:tgtEl>
                                          <p:spTgt spid="28"/>
                                        </p:tgtEl>
                                        <p:attrNameLst>
                                          <p:attrName>ppt_w</p:attrName>
                                        </p:attrNameLst>
                                      </p:cBhvr>
                                      <p:tavLst>
                                        <p:tav tm="0">
                                          <p:val>
                                            <p:strVal val="2/3*#ppt_w"/>
                                          </p:val>
                                        </p:tav>
                                        <p:tav tm="100000">
                                          <p:val>
                                            <p:strVal val="#ppt_w"/>
                                          </p:val>
                                        </p:tav>
                                      </p:tavLst>
                                    </p:anim>
                                    <p:anim calcmode="lin" valueType="num">
                                      <p:cBhvr>
                                        <p:cTn id="404" dur="3000" fill="hold"/>
                                        <p:tgtEl>
                                          <p:spTgt spid="28"/>
                                        </p:tgtEl>
                                        <p:attrNameLst>
                                          <p:attrName>ppt_h</p:attrName>
                                        </p:attrNameLst>
                                      </p:cBhvr>
                                      <p:tavLst>
                                        <p:tav tm="0">
                                          <p:val>
                                            <p:strVal val="2/3*#ppt_h"/>
                                          </p:val>
                                        </p:tav>
                                        <p:tav tm="100000">
                                          <p:val>
                                            <p:strVal val="#ppt_h"/>
                                          </p:val>
                                        </p:tav>
                                      </p:tavLst>
                                    </p:anim>
                                  </p:childTnLst>
                                </p:cTn>
                              </p:par>
                              <p:par>
                                <p:cTn id="405" presetID="23" presetClass="entr" presetSubtype="272" fill="hold" grpId="2" nodeType="withEffect">
                                  <p:stCondLst>
                                    <p:cond delay="0"/>
                                  </p:stCondLst>
                                  <p:childTnLst>
                                    <p:set>
                                      <p:cBhvr>
                                        <p:cTn id="406" dur="1" fill="hold">
                                          <p:stCondLst>
                                            <p:cond delay="0"/>
                                          </p:stCondLst>
                                        </p:cTn>
                                        <p:tgtEl>
                                          <p:spTgt spid="29"/>
                                        </p:tgtEl>
                                        <p:attrNameLst>
                                          <p:attrName>style.visibility</p:attrName>
                                        </p:attrNameLst>
                                      </p:cBhvr>
                                      <p:to>
                                        <p:strVal val="visible"/>
                                      </p:to>
                                    </p:set>
                                    <p:anim calcmode="lin" valueType="num">
                                      <p:cBhvr>
                                        <p:cTn id="407" dur="3000" fill="hold"/>
                                        <p:tgtEl>
                                          <p:spTgt spid="29"/>
                                        </p:tgtEl>
                                        <p:attrNameLst>
                                          <p:attrName>ppt_w</p:attrName>
                                        </p:attrNameLst>
                                      </p:cBhvr>
                                      <p:tavLst>
                                        <p:tav tm="0">
                                          <p:val>
                                            <p:strVal val="2/3*#ppt_w"/>
                                          </p:val>
                                        </p:tav>
                                        <p:tav tm="100000">
                                          <p:val>
                                            <p:strVal val="#ppt_w"/>
                                          </p:val>
                                        </p:tav>
                                      </p:tavLst>
                                    </p:anim>
                                    <p:anim calcmode="lin" valueType="num">
                                      <p:cBhvr>
                                        <p:cTn id="408" dur="3000" fill="hold"/>
                                        <p:tgtEl>
                                          <p:spTgt spid="29"/>
                                        </p:tgtEl>
                                        <p:attrNameLst>
                                          <p:attrName>ppt_h</p:attrName>
                                        </p:attrNameLst>
                                      </p:cBhvr>
                                      <p:tavLst>
                                        <p:tav tm="0">
                                          <p:val>
                                            <p:strVal val="2/3*#ppt_h"/>
                                          </p:val>
                                        </p:tav>
                                        <p:tav tm="100000">
                                          <p:val>
                                            <p:strVal val="#ppt_h"/>
                                          </p:val>
                                        </p:tav>
                                      </p:tavLst>
                                    </p:anim>
                                  </p:childTnLst>
                                </p:cTn>
                              </p:par>
                              <p:par>
                                <p:cTn id="409" presetID="23" presetClass="entr" presetSubtype="272" fill="hold" grpId="2" nodeType="withEffect">
                                  <p:stCondLst>
                                    <p:cond delay="0"/>
                                  </p:stCondLst>
                                  <p:childTnLst>
                                    <p:set>
                                      <p:cBhvr>
                                        <p:cTn id="410" dur="1" fill="hold">
                                          <p:stCondLst>
                                            <p:cond delay="0"/>
                                          </p:stCondLst>
                                        </p:cTn>
                                        <p:tgtEl>
                                          <p:spTgt spid="30"/>
                                        </p:tgtEl>
                                        <p:attrNameLst>
                                          <p:attrName>style.visibility</p:attrName>
                                        </p:attrNameLst>
                                      </p:cBhvr>
                                      <p:to>
                                        <p:strVal val="visible"/>
                                      </p:to>
                                    </p:set>
                                    <p:anim calcmode="lin" valueType="num">
                                      <p:cBhvr>
                                        <p:cTn id="411" dur="3000" fill="hold"/>
                                        <p:tgtEl>
                                          <p:spTgt spid="30"/>
                                        </p:tgtEl>
                                        <p:attrNameLst>
                                          <p:attrName>ppt_w</p:attrName>
                                        </p:attrNameLst>
                                      </p:cBhvr>
                                      <p:tavLst>
                                        <p:tav tm="0">
                                          <p:val>
                                            <p:strVal val="2/3*#ppt_w"/>
                                          </p:val>
                                        </p:tav>
                                        <p:tav tm="100000">
                                          <p:val>
                                            <p:strVal val="#ppt_w"/>
                                          </p:val>
                                        </p:tav>
                                      </p:tavLst>
                                    </p:anim>
                                    <p:anim calcmode="lin" valueType="num">
                                      <p:cBhvr>
                                        <p:cTn id="412" dur="3000" fill="hold"/>
                                        <p:tgtEl>
                                          <p:spTgt spid="30"/>
                                        </p:tgtEl>
                                        <p:attrNameLst>
                                          <p:attrName>ppt_h</p:attrName>
                                        </p:attrNameLst>
                                      </p:cBhvr>
                                      <p:tavLst>
                                        <p:tav tm="0">
                                          <p:val>
                                            <p:strVal val="2/3*#ppt_h"/>
                                          </p:val>
                                        </p:tav>
                                        <p:tav tm="100000">
                                          <p:val>
                                            <p:strVal val="#ppt_h"/>
                                          </p:val>
                                        </p:tav>
                                      </p:tavLst>
                                    </p:anim>
                                  </p:childTnLst>
                                </p:cTn>
                              </p:par>
                              <p:par>
                                <p:cTn id="413" presetID="23" presetClass="entr" presetSubtype="272" fill="hold" grpId="2" nodeType="withEffect">
                                  <p:stCondLst>
                                    <p:cond delay="0"/>
                                  </p:stCondLst>
                                  <p:childTnLst>
                                    <p:set>
                                      <p:cBhvr>
                                        <p:cTn id="414" dur="1" fill="hold">
                                          <p:stCondLst>
                                            <p:cond delay="0"/>
                                          </p:stCondLst>
                                        </p:cTn>
                                        <p:tgtEl>
                                          <p:spTgt spid="31"/>
                                        </p:tgtEl>
                                        <p:attrNameLst>
                                          <p:attrName>style.visibility</p:attrName>
                                        </p:attrNameLst>
                                      </p:cBhvr>
                                      <p:to>
                                        <p:strVal val="visible"/>
                                      </p:to>
                                    </p:set>
                                    <p:anim calcmode="lin" valueType="num">
                                      <p:cBhvr>
                                        <p:cTn id="415" dur="3000" fill="hold"/>
                                        <p:tgtEl>
                                          <p:spTgt spid="31"/>
                                        </p:tgtEl>
                                        <p:attrNameLst>
                                          <p:attrName>ppt_w</p:attrName>
                                        </p:attrNameLst>
                                      </p:cBhvr>
                                      <p:tavLst>
                                        <p:tav tm="0">
                                          <p:val>
                                            <p:strVal val="2/3*#ppt_w"/>
                                          </p:val>
                                        </p:tav>
                                        <p:tav tm="100000">
                                          <p:val>
                                            <p:strVal val="#ppt_w"/>
                                          </p:val>
                                        </p:tav>
                                      </p:tavLst>
                                    </p:anim>
                                    <p:anim calcmode="lin" valueType="num">
                                      <p:cBhvr>
                                        <p:cTn id="416" dur="3000" fill="hold"/>
                                        <p:tgtEl>
                                          <p:spTgt spid="31"/>
                                        </p:tgtEl>
                                        <p:attrNameLst>
                                          <p:attrName>ppt_h</p:attrName>
                                        </p:attrNameLst>
                                      </p:cBhvr>
                                      <p:tavLst>
                                        <p:tav tm="0">
                                          <p:val>
                                            <p:strVal val="2/3*#ppt_h"/>
                                          </p:val>
                                        </p:tav>
                                        <p:tav tm="100000">
                                          <p:val>
                                            <p:strVal val="#ppt_h"/>
                                          </p:val>
                                        </p:tav>
                                      </p:tavLst>
                                    </p:anim>
                                  </p:childTnLst>
                                </p:cTn>
                              </p:par>
                              <p:par>
                                <p:cTn id="417" presetID="23" presetClass="entr" presetSubtype="272" fill="hold" grpId="2" nodeType="withEffect">
                                  <p:stCondLst>
                                    <p:cond delay="0"/>
                                  </p:stCondLst>
                                  <p:childTnLst>
                                    <p:set>
                                      <p:cBhvr>
                                        <p:cTn id="418" dur="1" fill="hold">
                                          <p:stCondLst>
                                            <p:cond delay="0"/>
                                          </p:stCondLst>
                                        </p:cTn>
                                        <p:tgtEl>
                                          <p:spTgt spid="32"/>
                                        </p:tgtEl>
                                        <p:attrNameLst>
                                          <p:attrName>style.visibility</p:attrName>
                                        </p:attrNameLst>
                                      </p:cBhvr>
                                      <p:to>
                                        <p:strVal val="visible"/>
                                      </p:to>
                                    </p:set>
                                    <p:anim calcmode="lin" valueType="num">
                                      <p:cBhvr>
                                        <p:cTn id="419" dur="3000" fill="hold"/>
                                        <p:tgtEl>
                                          <p:spTgt spid="32"/>
                                        </p:tgtEl>
                                        <p:attrNameLst>
                                          <p:attrName>ppt_w</p:attrName>
                                        </p:attrNameLst>
                                      </p:cBhvr>
                                      <p:tavLst>
                                        <p:tav tm="0">
                                          <p:val>
                                            <p:strVal val="2/3*#ppt_w"/>
                                          </p:val>
                                        </p:tav>
                                        <p:tav tm="100000">
                                          <p:val>
                                            <p:strVal val="#ppt_w"/>
                                          </p:val>
                                        </p:tav>
                                      </p:tavLst>
                                    </p:anim>
                                    <p:anim calcmode="lin" valueType="num">
                                      <p:cBhvr>
                                        <p:cTn id="420" dur="3000" fill="hold"/>
                                        <p:tgtEl>
                                          <p:spTgt spid="32"/>
                                        </p:tgtEl>
                                        <p:attrNameLst>
                                          <p:attrName>ppt_h</p:attrName>
                                        </p:attrNameLst>
                                      </p:cBhvr>
                                      <p:tavLst>
                                        <p:tav tm="0">
                                          <p:val>
                                            <p:strVal val="2/3*#ppt_h"/>
                                          </p:val>
                                        </p:tav>
                                        <p:tav tm="100000">
                                          <p:val>
                                            <p:strVal val="#ppt_h"/>
                                          </p:val>
                                        </p:tav>
                                      </p:tavLst>
                                    </p:anim>
                                  </p:childTnLst>
                                </p:cTn>
                              </p:par>
                              <p:par>
                                <p:cTn id="421" presetID="23" presetClass="entr" presetSubtype="272" fill="hold" grpId="2" nodeType="withEffect">
                                  <p:stCondLst>
                                    <p:cond delay="0"/>
                                  </p:stCondLst>
                                  <p:childTnLst>
                                    <p:set>
                                      <p:cBhvr>
                                        <p:cTn id="422" dur="1" fill="hold">
                                          <p:stCondLst>
                                            <p:cond delay="0"/>
                                          </p:stCondLst>
                                        </p:cTn>
                                        <p:tgtEl>
                                          <p:spTgt spid="33"/>
                                        </p:tgtEl>
                                        <p:attrNameLst>
                                          <p:attrName>style.visibility</p:attrName>
                                        </p:attrNameLst>
                                      </p:cBhvr>
                                      <p:to>
                                        <p:strVal val="visible"/>
                                      </p:to>
                                    </p:set>
                                    <p:anim calcmode="lin" valueType="num">
                                      <p:cBhvr>
                                        <p:cTn id="423" dur="3000" fill="hold"/>
                                        <p:tgtEl>
                                          <p:spTgt spid="33"/>
                                        </p:tgtEl>
                                        <p:attrNameLst>
                                          <p:attrName>ppt_w</p:attrName>
                                        </p:attrNameLst>
                                      </p:cBhvr>
                                      <p:tavLst>
                                        <p:tav tm="0">
                                          <p:val>
                                            <p:strVal val="2/3*#ppt_w"/>
                                          </p:val>
                                        </p:tav>
                                        <p:tav tm="100000">
                                          <p:val>
                                            <p:strVal val="#ppt_w"/>
                                          </p:val>
                                        </p:tav>
                                      </p:tavLst>
                                    </p:anim>
                                    <p:anim calcmode="lin" valueType="num">
                                      <p:cBhvr>
                                        <p:cTn id="424" dur="3000" fill="hold"/>
                                        <p:tgtEl>
                                          <p:spTgt spid="33"/>
                                        </p:tgtEl>
                                        <p:attrNameLst>
                                          <p:attrName>ppt_h</p:attrName>
                                        </p:attrNameLst>
                                      </p:cBhvr>
                                      <p:tavLst>
                                        <p:tav tm="0">
                                          <p:val>
                                            <p:strVal val="2/3*#ppt_h"/>
                                          </p:val>
                                        </p:tav>
                                        <p:tav tm="100000">
                                          <p:val>
                                            <p:strVal val="#ppt_h"/>
                                          </p:val>
                                        </p:tav>
                                      </p:tavLst>
                                    </p:anim>
                                  </p:childTnLst>
                                </p:cTn>
                              </p:par>
                              <p:par>
                                <p:cTn id="425" presetID="23" presetClass="entr" presetSubtype="272" fill="hold" grpId="2" nodeType="withEffect">
                                  <p:stCondLst>
                                    <p:cond delay="0"/>
                                  </p:stCondLst>
                                  <p:childTnLst>
                                    <p:set>
                                      <p:cBhvr>
                                        <p:cTn id="426" dur="1" fill="hold">
                                          <p:stCondLst>
                                            <p:cond delay="0"/>
                                          </p:stCondLst>
                                        </p:cTn>
                                        <p:tgtEl>
                                          <p:spTgt spid="34"/>
                                        </p:tgtEl>
                                        <p:attrNameLst>
                                          <p:attrName>style.visibility</p:attrName>
                                        </p:attrNameLst>
                                      </p:cBhvr>
                                      <p:to>
                                        <p:strVal val="visible"/>
                                      </p:to>
                                    </p:set>
                                    <p:anim calcmode="lin" valueType="num">
                                      <p:cBhvr>
                                        <p:cTn id="427" dur="3000" fill="hold"/>
                                        <p:tgtEl>
                                          <p:spTgt spid="34"/>
                                        </p:tgtEl>
                                        <p:attrNameLst>
                                          <p:attrName>ppt_w</p:attrName>
                                        </p:attrNameLst>
                                      </p:cBhvr>
                                      <p:tavLst>
                                        <p:tav tm="0">
                                          <p:val>
                                            <p:strVal val="2/3*#ppt_w"/>
                                          </p:val>
                                        </p:tav>
                                        <p:tav tm="100000">
                                          <p:val>
                                            <p:strVal val="#ppt_w"/>
                                          </p:val>
                                        </p:tav>
                                      </p:tavLst>
                                    </p:anim>
                                    <p:anim calcmode="lin" valueType="num">
                                      <p:cBhvr>
                                        <p:cTn id="428" dur="3000" fill="hold"/>
                                        <p:tgtEl>
                                          <p:spTgt spid="34"/>
                                        </p:tgtEl>
                                        <p:attrNameLst>
                                          <p:attrName>ppt_h</p:attrName>
                                        </p:attrNameLst>
                                      </p:cBhvr>
                                      <p:tavLst>
                                        <p:tav tm="0">
                                          <p:val>
                                            <p:strVal val="2/3*#ppt_h"/>
                                          </p:val>
                                        </p:tav>
                                        <p:tav tm="100000">
                                          <p:val>
                                            <p:strVal val="#ppt_h"/>
                                          </p:val>
                                        </p:tav>
                                      </p:tavLst>
                                    </p:anim>
                                  </p:childTnLst>
                                </p:cTn>
                              </p:par>
                              <p:par>
                                <p:cTn id="429" presetID="23" presetClass="entr" presetSubtype="272" fill="hold" grpId="2" nodeType="withEffect">
                                  <p:stCondLst>
                                    <p:cond delay="0"/>
                                  </p:stCondLst>
                                  <p:childTnLst>
                                    <p:set>
                                      <p:cBhvr>
                                        <p:cTn id="430" dur="1" fill="hold">
                                          <p:stCondLst>
                                            <p:cond delay="0"/>
                                          </p:stCondLst>
                                        </p:cTn>
                                        <p:tgtEl>
                                          <p:spTgt spid="35"/>
                                        </p:tgtEl>
                                        <p:attrNameLst>
                                          <p:attrName>style.visibility</p:attrName>
                                        </p:attrNameLst>
                                      </p:cBhvr>
                                      <p:to>
                                        <p:strVal val="visible"/>
                                      </p:to>
                                    </p:set>
                                    <p:anim calcmode="lin" valueType="num">
                                      <p:cBhvr>
                                        <p:cTn id="431" dur="3000" fill="hold"/>
                                        <p:tgtEl>
                                          <p:spTgt spid="35"/>
                                        </p:tgtEl>
                                        <p:attrNameLst>
                                          <p:attrName>ppt_w</p:attrName>
                                        </p:attrNameLst>
                                      </p:cBhvr>
                                      <p:tavLst>
                                        <p:tav tm="0">
                                          <p:val>
                                            <p:strVal val="2/3*#ppt_w"/>
                                          </p:val>
                                        </p:tav>
                                        <p:tav tm="100000">
                                          <p:val>
                                            <p:strVal val="#ppt_w"/>
                                          </p:val>
                                        </p:tav>
                                      </p:tavLst>
                                    </p:anim>
                                    <p:anim calcmode="lin" valueType="num">
                                      <p:cBhvr>
                                        <p:cTn id="432" dur="3000" fill="hold"/>
                                        <p:tgtEl>
                                          <p:spTgt spid="35"/>
                                        </p:tgtEl>
                                        <p:attrNameLst>
                                          <p:attrName>ppt_h</p:attrName>
                                        </p:attrNameLst>
                                      </p:cBhvr>
                                      <p:tavLst>
                                        <p:tav tm="0">
                                          <p:val>
                                            <p:strVal val="2/3*#ppt_h"/>
                                          </p:val>
                                        </p:tav>
                                        <p:tav tm="100000">
                                          <p:val>
                                            <p:strVal val="#ppt_h"/>
                                          </p:val>
                                        </p:tav>
                                      </p:tavLst>
                                    </p:anim>
                                  </p:childTnLst>
                                </p:cTn>
                              </p:par>
                              <p:par>
                                <p:cTn id="433" presetID="23" presetClass="entr" presetSubtype="272" fill="hold" grpId="2" nodeType="withEffect">
                                  <p:stCondLst>
                                    <p:cond delay="0"/>
                                  </p:stCondLst>
                                  <p:childTnLst>
                                    <p:set>
                                      <p:cBhvr>
                                        <p:cTn id="434" dur="1" fill="hold">
                                          <p:stCondLst>
                                            <p:cond delay="0"/>
                                          </p:stCondLst>
                                        </p:cTn>
                                        <p:tgtEl>
                                          <p:spTgt spid="36"/>
                                        </p:tgtEl>
                                        <p:attrNameLst>
                                          <p:attrName>style.visibility</p:attrName>
                                        </p:attrNameLst>
                                      </p:cBhvr>
                                      <p:to>
                                        <p:strVal val="visible"/>
                                      </p:to>
                                    </p:set>
                                    <p:anim calcmode="lin" valueType="num">
                                      <p:cBhvr>
                                        <p:cTn id="435" dur="3000" fill="hold"/>
                                        <p:tgtEl>
                                          <p:spTgt spid="36"/>
                                        </p:tgtEl>
                                        <p:attrNameLst>
                                          <p:attrName>ppt_w</p:attrName>
                                        </p:attrNameLst>
                                      </p:cBhvr>
                                      <p:tavLst>
                                        <p:tav tm="0">
                                          <p:val>
                                            <p:strVal val="2/3*#ppt_w"/>
                                          </p:val>
                                        </p:tav>
                                        <p:tav tm="100000">
                                          <p:val>
                                            <p:strVal val="#ppt_w"/>
                                          </p:val>
                                        </p:tav>
                                      </p:tavLst>
                                    </p:anim>
                                    <p:anim calcmode="lin" valueType="num">
                                      <p:cBhvr>
                                        <p:cTn id="436" dur="3000" fill="hold"/>
                                        <p:tgtEl>
                                          <p:spTgt spid="36"/>
                                        </p:tgtEl>
                                        <p:attrNameLst>
                                          <p:attrName>ppt_h</p:attrName>
                                        </p:attrNameLst>
                                      </p:cBhvr>
                                      <p:tavLst>
                                        <p:tav tm="0">
                                          <p:val>
                                            <p:strVal val="2/3*#ppt_h"/>
                                          </p:val>
                                        </p:tav>
                                        <p:tav tm="100000">
                                          <p:val>
                                            <p:strVal val="#ppt_h"/>
                                          </p:val>
                                        </p:tav>
                                      </p:tavLst>
                                    </p:anim>
                                  </p:childTnLst>
                                </p:cTn>
                              </p:par>
                              <p:par>
                                <p:cTn id="437" presetID="23" presetClass="entr" presetSubtype="272" fill="hold" grpId="2"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p:cTn id="439" dur="3000" fill="hold"/>
                                        <p:tgtEl>
                                          <p:spTgt spid="37"/>
                                        </p:tgtEl>
                                        <p:attrNameLst>
                                          <p:attrName>ppt_w</p:attrName>
                                        </p:attrNameLst>
                                      </p:cBhvr>
                                      <p:tavLst>
                                        <p:tav tm="0">
                                          <p:val>
                                            <p:strVal val="2/3*#ppt_w"/>
                                          </p:val>
                                        </p:tav>
                                        <p:tav tm="100000">
                                          <p:val>
                                            <p:strVal val="#ppt_w"/>
                                          </p:val>
                                        </p:tav>
                                      </p:tavLst>
                                    </p:anim>
                                    <p:anim calcmode="lin" valueType="num">
                                      <p:cBhvr>
                                        <p:cTn id="440" dur="3000" fill="hold"/>
                                        <p:tgtEl>
                                          <p:spTgt spid="37"/>
                                        </p:tgtEl>
                                        <p:attrNameLst>
                                          <p:attrName>ppt_h</p:attrName>
                                        </p:attrNameLst>
                                      </p:cBhvr>
                                      <p:tavLst>
                                        <p:tav tm="0">
                                          <p:val>
                                            <p:strVal val="2/3*#ppt_h"/>
                                          </p:val>
                                        </p:tav>
                                        <p:tav tm="100000">
                                          <p:val>
                                            <p:strVal val="#ppt_h"/>
                                          </p:val>
                                        </p:tav>
                                      </p:tavLst>
                                    </p:anim>
                                  </p:childTnLst>
                                </p:cTn>
                              </p:par>
                              <p:par>
                                <p:cTn id="441" presetID="23" presetClass="entr" presetSubtype="272" fill="hold" grpId="2" nodeType="withEffect">
                                  <p:stCondLst>
                                    <p:cond delay="0"/>
                                  </p:stCondLst>
                                  <p:childTnLst>
                                    <p:set>
                                      <p:cBhvr>
                                        <p:cTn id="442" dur="1" fill="hold">
                                          <p:stCondLst>
                                            <p:cond delay="0"/>
                                          </p:stCondLst>
                                        </p:cTn>
                                        <p:tgtEl>
                                          <p:spTgt spid="38"/>
                                        </p:tgtEl>
                                        <p:attrNameLst>
                                          <p:attrName>style.visibility</p:attrName>
                                        </p:attrNameLst>
                                      </p:cBhvr>
                                      <p:to>
                                        <p:strVal val="visible"/>
                                      </p:to>
                                    </p:set>
                                    <p:anim calcmode="lin" valueType="num">
                                      <p:cBhvr>
                                        <p:cTn id="443" dur="3000" fill="hold"/>
                                        <p:tgtEl>
                                          <p:spTgt spid="38"/>
                                        </p:tgtEl>
                                        <p:attrNameLst>
                                          <p:attrName>ppt_w</p:attrName>
                                        </p:attrNameLst>
                                      </p:cBhvr>
                                      <p:tavLst>
                                        <p:tav tm="0">
                                          <p:val>
                                            <p:strVal val="2/3*#ppt_w"/>
                                          </p:val>
                                        </p:tav>
                                        <p:tav tm="100000">
                                          <p:val>
                                            <p:strVal val="#ppt_w"/>
                                          </p:val>
                                        </p:tav>
                                      </p:tavLst>
                                    </p:anim>
                                    <p:anim calcmode="lin" valueType="num">
                                      <p:cBhvr>
                                        <p:cTn id="444" dur="3000" fill="hold"/>
                                        <p:tgtEl>
                                          <p:spTgt spid="38"/>
                                        </p:tgtEl>
                                        <p:attrNameLst>
                                          <p:attrName>ppt_h</p:attrName>
                                        </p:attrNameLst>
                                      </p:cBhvr>
                                      <p:tavLst>
                                        <p:tav tm="0">
                                          <p:val>
                                            <p:strVal val="2/3*#ppt_h"/>
                                          </p:val>
                                        </p:tav>
                                        <p:tav tm="100000">
                                          <p:val>
                                            <p:strVal val="#ppt_h"/>
                                          </p:val>
                                        </p:tav>
                                      </p:tavLst>
                                    </p:anim>
                                  </p:childTnLst>
                                </p:cTn>
                              </p:par>
                              <p:par>
                                <p:cTn id="445" presetID="23" presetClass="entr" presetSubtype="272" fill="hold" grpId="2" nodeType="withEffect">
                                  <p:stCondLst>
                                    <p:cond delay="0"/>
                                  </p:stCondLst>
                                  <p:childTnLst>
                                    <p:set>
                                      <p:cBhvr>
                                        <p:cTn id="446" dur="1" fill="hold">
                                          <p:stCondLst>
                                            <p:cond delay="0"/>
                                          </p:stCondLst>
                                        </p:cTn>
                                        <p:tgtEl>
                                          <p:spTgt spid="39"/>
                                        </p:tgtEl>
                                        <p:attrNameLst>
                                          <p:attrName>style.visibility</p:attrName>
                                        </p:attrNameLst>
                                      </p:cBhvr>
                                      <p:to>
                                        <p:strVal val="visible"/>
                                      </p:to>
                                    </p:set>
                                    <p:anim calcmode="lin" valueType="num">
                                      <p:cBhvr>
                                        <p:cTn id="447" dur="3000" fill="hold"/>
                                        <p:tgtEl>
                                          <p:spTgt spid="39"/>
                                        </p:tgtEl>
                                        <p:attrNameLst>
                                          <p:attrName>ppt_w</p:attrName>
                                        </p:attrNameLst>
                                      </p:cBhvr>
                                      <p:tavLst>
                                        <p:tav tm="0">
                                          <p:val>
                                            <p:strVal val="2/3*#ppt_w"/>
                                          </p:val>
                                        </p:tav>
                                        <p:tav tm="100000">
                                          <p:val>
                                            <p:strVal val="#ppt_w"/>
                                          </p:val>
                                        </p:tav>
                                      </p:tavLst>
                                    </p:anim>
                                    <p:anim calcmode="lin" valueType="num">
                                      <p:cBhvr>
                                        <p:cTn id="448" dur="3000" fill="hold"/>
                                        <p:tgtEl>
                                          <p:spTgt spid="39"/>
                                        </p:tgtEl>
                                        <p:attrNameLst>
                                          <p:attrName>ppt_h</p:attrName>
                                        </p:attrNameLst>
                                      </p:cBhvr>
                                      <p:tavLst>
                                        <p:tav tm="0">
                                          <p:val>
                                            <p:strVal val="2/3*#ppt_h"/>
                                          </p:val>
                                        </p:tav>
                                        <p:tav tm="100000">
                                          <p:val>
                                            <p:strVal val="#ppt_h"/>
                                          </p:val>
                                        </p:tav>
                                      </p:tavLst>
                                    </p:anim>
                                  </p:childTnLst>
                                </p:cTn>
                              </p:par>
                              <p:par>
                                <p:cTn id="449" presetID="23" presetClass="entr" presetSubtype="272" fill="hold" grpId="2" nodeType="withEffect">
                                  <p:stCondLst>
                                    <p:cond delay="0"/>
                                  </p:stCondLst>
                                  <p:childTnLst>
                                    <p:set>
                                      <p:cBhvr>
                                        <p:cTn id="450" dur="1" fill="hold">
                                          <p:stCondLst>
                                            <p:cond delay="0"/>
                                          </p:stCondLst>
                                        </p:cTn>
                                        <p:tgtEl>
                                          <p:spTgt spid="40"/>
                                        </p:tgtEl>
                                        <p:attrNameLst>
                                          <p:attrName>style.visibility</p:attrName>
                                        </p:attrNameLst>
                                      </p:cBhvr>
                                      <p:to>
                                        <p:strVal val="visible"/>
                                      </p:to>
                                    </p:set>
                                    <p:anim calcmode="lin" valueType="num">
                                      <p:cBhvr>
                                        <p:cTn id="451" dur="3000" fill="hold"/>
                                        <p:tgtEl>
                                          <p:spTgt spid="40"/>
                                        </p:tgtEl>
                                        <p:attrNameLst>
                                          <p:attrName>ppt_w</p:attrName>
                                        </p:attrNameLst>
                                      </p:cBhvr>
                                      <p:tavLst>
                                        <p:tav tm="0">
                                          <p:val>
                                            <p:strVal val="2/3*#ppt_w"/>
                                          </p:val>
                                        </p:tav>
                                        <p:tav tm="100000">
                                          <p:val>
                                            <p:strVal val="#ppt_w"/>
                                          </p:val>
                                        </p:tav>
                                      </p:tavLst>
                                    </p:anim>
                                    <p:anim calcmode="lin" valueType="num">
                                      <p:cBhvr>
                                        <p:cTn id="452" dur="3000" fill="hold"/>
                                        <p:tgtEl>
                                          <p:spTgt spid="40"/>
                                        </p:tgtEl>
                                        <p:attrNameLst>
                                          <p:attrName>ppt_h</p:attrName>
                                        </p:attrNameLst>
                                      </p:cBhvr>
                                      <p:tavLst>
                                        <p:tav tm="0">
                                          <p:val>
                                            <p:strVal val="2/3*#ppt_h"/>
                                          </p:val>
                                        </p:tav>
                                        <p:tav tm="100000">
                                          <p:val>
                                            <p:strVal val="#ppt_h"/>
                                          </p:val>
                                        </p:tav>
                                      </p:tavLst>
                                    </p:anim>
                                  </p:childTnLst>
                                </p:cTn>
                              </p:par>
                              <p:par>
                                <p:cTn id="453" presetID="23" presetClass="entr" presetSubtype="272" fill="hold" grpId="2" nodeType="withEffect">
                                  <p:stCondLst>
                                    <p:cond delay="0"/>
                                  </p:stCondLst>
                                  <p:childTnLst>
                                    <p:set>
                                      <p:cBhvr>
                                        <p:cTn id="454" dur="1" fill="hold">
                                          <p:stCondLst>
                                            <p:cond delay="0"/>
                                          </p:stCondLst>
                                        </p:cTn>
                                        <p:tgtEl>
                                          <p:spTgt spid="41"/>
                                        </p:tgtEl>
                                        <p:attrNameLst>
                                          <p:attrName>style.visibility</p:attrName>
                                        </p:attrNameLst>
                                      </p:cBhvr>
                                      <p:to>
                                        <p:strVal val="visible"/>
                                      </p:to>
                                    </p:set>
                                    <p:anim calcmode="lin" valueType="num">
                                      <p:cBhvr>
                                        <p:cTn id="455" dur="3000" fill="hold"/>
                                        <p:tgtEl>
                                          <p:spTgt spid="41"/>
                                        </p:tgtEl>
                                        <p:attrNameLst>
                                          <p:attrName>ppt_w</p:attrName>
                                        </p:attrNameLst>
                                      </p:cBhvr>
                                      <p:tavLst>
                                        <p:tav tm="0">
                                          <p:val>
                                            <p:strVal val="2/3*#ppt_w"/>
                                          </p:val>
                                        </p:tav>
                                        <p:tav tm="100000">
                                          <p:val>
                                            <p:strVal val="#ppt_w"/>
                                          </p:val>
                                        </p:tav>
                                      </p:tavLst>
                                    </p:anim>
                                    <p:anim calcmode="lin" valueType="num">
                                      <p:cBhvr>
                                        <p:cTn id="456" dur="3000" fill="hold"/>
                                        <p:tgtEl>
                                          <p:spTgt spid="41"/>
                                        </p:tgtEl>
                                        <p:attrNameLst>
                                          <p:attrName>ppt_h</p:attrName>
                                        </p:attrNameLst>
                                      </p:cBhvr>
                                      <p:tavLst>
                                        <p:tav tm="0">
                                          <p:val>
                                            <p:strVal val="2/3*#ppt_h"/>
                                          </p:val>
                                        </p:tav>
                                        <p:tav tm="100000">
                                          <p:val>
                                            <p:strVal val="#ppt_h"/>
                                          </p:val>
                                        </p:tav>
                                      </p:tavLst>
                                    </p:anim>
                                  </p:childTnLst>
                                </p:cTn>
                              </p:par>
                              <p:par>
                                <p:cTn id="457" presetID="23" presetClass="entr" presetSubtype="272" fill="hold" grpId="2" nodeType="withEffect">
                                  <p:stCondLst>
                                    <p:cond delay="0"/>
                                  </p:stCondLst>
                                  <p:childTnLst>
                                    <p:set>
                                      <p:cBhvr>
                                        <p:cTn id="458" dur="1" fill="hold">
                                          <p:stCondLst>
                                            <p:cond delay="0"/>
                                          </p:stCondLst>
                                        </p:cTn>
                                        <p:tgtEl>
                                          <p:spTgt spid="42"/>
                                        </p:tgtEl>
                                        <p:attrNameLst>
                                          <p:attrName>style.visibility</p:attrName>
                                        </p:attrNameLst>
                                      </p:cBhvr>
                                      <p:to>
                                        <p:strVal val="visible"/>
                                      </p:to>
                                    </p:set>
                                    <p:anim calcmode="lin" valueType="num">
                                      <p:cBhvr>
                                        <p:cTn id="459" dur="3000" fill="hold"/>
                                        <p:tgtEl>
                                          <p:spTgt spid="42"/>
                                        </p:tgtEl>
                                        <p:attrNameLst>
                                          <p:attrName>ppt_w</p:attrName>
                                        </p:attrNameLst>
                                      </p:cBhvr>
                                      <p:tavLst>
                                        <p:tav tm="0">
                                          <p:val>
                                            <p:strVal val="2/3*#ppt_w"/>
                                          </p:val>
                                        </p:tav>
                                        <p:tav tm="100000">
                                          <p:val>
                                            <p:strVal val="#ppt_w"/>
                                          </p:val>
                                        </p:tav>
                                      </p:tavLst>
                                    </p:anim>
                                    <p:anim calcmode="lin" valueType="num">
                                      <p:cBhvr>
                                        <p:cTn id="460" dur="3000" fill="hold"/>
                                        <p:tgtEl>
                                          <p:spTgt spid="42"/>
                                        </p:tgtEl>
                                        <p:attrNameLst>
                                          <p:attrName>ppt_h</p:attrName>
                                        </p:attrNameLst>
                                      </p:cBhvr>
                                      <p:tavLst>
                                        <p:tav tm="0">
                                          <p:val>
                                            <p:strVal val="2/3*#ppt_h"/>
                                          </p:val>
                                        </p:tav>
                                        <p:tav tm="100000">
                                          <p:val>
                                            <p:strVal val="#ppt_h"/>
                                          </p:val>
                                        </p:tav>
                                      </p:tavLst>
                                    </p:anim>
                                  </p:childTnLst>
                                </p:cTn>
                              </p:par>
                              <p:par>
                                <p:cTn id="461" presetID="23" presetClass="entr" presetSubtype="272" fill="hold" grpId="2" nodeType="withEffect">
                                  <p:stCondLst>
                                    <p:cond delay="0"/>
                                  </p:stCondLst>
                                  <p:childTnLst>
                                    <p:set>
                                      <p:cBhvr>
                                        <p:cTn id="462" dur="1" fill="hold">
                                          <p:stCondLst>
                                            <p:cond delay="0"/>
                                          </p:stCondLst>
                                        </p:cTn>
                                        <p:tgtEl>
                                          <p:spTgt spid="43"/>
                                        </p:tgtEl>
                                        <p:attrNameLst>
                                          <p:attrName>style.visibility</p:attrName>
                                        </p:attrNameLst>
                                      </p:cBhvr>
                                      <p:to>
                                        <p:strVal val="visible"/>
                                      </p:to>
                                    </p:set>
                                    <p:anim calcmode="lin" valueType="num">
                                      <p:cBhvr>
                                        <p:cTn id="463" dur="3000" fill="hold"/>
                                        <p:tgtEl>
                                          <p:spTgt spid="43"/>
                                        </p:tgtEl>
                                        <p:attrNameLst>
                                          <p:attrName>ppt_w</p:attrName>
                                        </p:attrNameLst>
                                      </p:cBhvr>
                                      <p:tavLst>
                                        <p:tav tm="0">
                                          <p:val>
                                            <p:strVal val="2/3*#ppt_w"/>
                                          </p:val>
                                        </p:tav>
                                        <p:tav tm="100000">
                                          <p:val>
                                            <p:strVal val="#ppt_w"/>
                                          </p:val>
                                        </p:tav>
                                      </p:tavLst>
                                    </p:anim>
                                    <p:anim calcmode="lin" valueType="num">
                                      <p:cBhvr>
                                        <p:cTn id="464" dur="3000" fill="hold"/>
                                        <p:tgtEl>
                                          <p:spTgt spid="43"/>
                                        </p:tgtEl>
                                        <p:attrNameLst>
                                          <p:attrName>ppt_h</p:attrName>
                                        </p:attrNameLst>
                                      </p:cBhvr>
                                      <p:tavLst>
                                        <p:tav tm="0">
                                          <p:val>
                                            <p:strVal val="2/3*#ppt_h"/>
                                          </p:val>
                                        </p:tav>
                                        <p:tav tm="100000">
                                          <p:val>
                                            <p:strVal val="#ppt_h"/>
                                          </p:val>
                                        </p:tav>
                                      </p:tavLst>
                                    </p:anim>
                                  </p:childTnLst>
                                </p:cTn>
                              </p:par>
                              <p:par>
                                <p:cTn id="465" presetID="23" presetClass="entr" presetSubtype="272" fill="hold" grpId="2" nodeType="withEffect">
                                  <p:stCondLst>
                                    <p:cond delay="0"/>
                                  </p:stCondLst>
                                  <p:childTnLst>
                                    <p:set>
                                      <p:cBhvr>
                                        <p:cTn id="466" dur="1" fill="hold">
                                          <p:stCondLst>
                                            <p:cond delay="0"/>
                                          </p:stCondLst>
                                        </p:cTn>
                                        <p:tgtEl>
                                          <p:spTgt spid="44"/>
                                        </p:tgtEl>
                                        <p:attrNameLst>
                                          <p:attrName>style.visibility</p:attrName>
                                        </p:attrNameLst>
                                      </p:cBhvr>
                                      <p:to>
                                        <p:strVal val="visible"/>
                                      </p:to>
                                    </p:set>
                                    <p:anim calcmode="lin" valueType="num">
                                      <p:cBhvr>
                                        <p:cTn id="467" dur="3000" fill="hold"/>
                                        <p:tgtEl>
                                          <p:spTgt spid="44"/>
                                        </p:tgtEl>
                                        <p:attrNameLst>
                                          <p:attrName>ppt_w</p:attrName>
                                        </p:attrNameLst>
                                      </p:cBhvr>
                                      <p:tavLst>
                                        <p:tav tm="0">
                                          <p:val>
                                            <p:strVal val="2/3*#ppt_w"/>
                                          </p:val>
                                        </p:tav>
                                        <p:tav tm="100000">
                                          <p:val>
                                            <p:strVal val="#ppt_w"/>
                                          </p:val>
                                        </p:tav>
                                      </p:tavLst>
                                    </p:anim>
                                    <p:anim calcmode="lin" valueType="num">
                                      <p:cBhvr>
                                        <p:cTn id="468" dur="3000" fill="hold"/>
                                        <p:tgtEl>
                                          <p:spTgt spid="44"/>
                                        </p:tgtEl>
                                        <p:attrNameLst>
                                          <p:attrName>ppt_h</p:attrName>
                                        </p:attrNameLst>
                                      </p:cBhvr>
                                      <p:tavLst>
                                        <p:tav tm="0">
                                          <p:val>
                                            <p:strVal val="2/3*#ppt_h"/>
                                          </p:val>
                                        </p:tav>
                                        <p:tav tm="100000">
                                          <p:val>
                                            <p:strVal val="#ppt_h"/>
                                          </p:val>
                                        </p:tav>
                                      </p:tavLst>
                                    </p:anim>
                                  </p:childTnLst>
                                </p:cTn>
                              </p:par>
                              <p:par>
                                <p:cTn id="469" presetID="23" presetClass="entr" presetSubtype="272" fill="hold" grpId="2" nodeType="withEffect">
                                  <p:stCondLst>
                                    <p:cond delay="0"/>
                                  </p:stCondLst>
                                  <p:childTnLst>
                                    <p:set>
                                      <p:cBhvr>
                                        <p:cTn id="470" dur="1" fill="hold">
                                          <p:stCondLst>
                                            <p:cond delay="0"/>
                                          </p:stCondLst>
                                        </p:cTn>
                                        <p:tgtEl>
                                          <p:spTgt spid="45"/>
                                        </p:tgtEl>
                                        <p:attrNameLst>
                                          <p:attrName>style.visibility</p:attrName>
                                        </p:attrNameLst>
                                      </p:cBhvr>
                                      <p:to>
                                        <p:strVal val="visible"/>
                                      </p:to>
                                    </p:set>
                                    <p:anim calcmode="lin" valueType="num">
                                      <p:cBhvr>
                                        <p:cTn id="471" dur="3000" fill="hold"/>
                                        <p:tgtEl>
                                          <p:spTgt spid="45"/>
                                        </p:tgtEl>
                                        <p:attrNameLst>
                                          <p:attrName>ppt_w</p:attrName>
                                        </p:attrNameLst>
                                      </p:cBhvr>
                                      <p:tavLst>
                                        <p:tav tm="0">
                                          <p:val>
                                            <p:strVal val="2/3*#ppt_w"/>
                                          </p:val>
                                        </p:tav>
                                        <p:tav tm="100000">
                                          <p:val>
                                            <p:strVal val="#ppt_w"/>
                                          </p:val>
                                        </p:tav>
                                      </p:tavLst>
                                    </p:anim>
                                    <p:anim calcmode="lin" valueType="num">
                                      <p:cBhvr>
                                        <p:cTn id="472" dur="3000" fill="hold"/>
                                        <p:tgtEl>
                                          <p:spTgt spid="45"/>
                                        </p:tgtEl>
                                        <p:attrNameLst>
                                          <p:attrName>ppt_h</p:attrName>
                                        </p:attrNameLst>
                                      </p:cBhvr>
                                      <p:tavLst>
                                        <p:tav tm="0">
                                          <p:val>
                                            <p:strVal val="2/3*#ppt_h"/>
                                          </p:val>
                                        </p:tav>
                                        <p:tav tm="100000">
                                          <p:val>
                                            <p:strVal val="#ppt_h"/>
                                          </p:val>
                                        </p:tav>
                                      </p:tavLst>
                                    </p:anim>
                                  </p:childTnLst>
                                </p:cTn>
                              </p:par>
                              <p:par>
                                <p:cTn id="473" presetID="23" presetClass="entr" presetSubtype="272" fill="hold" grpId="2" nodeType="withEffect">
                                  <p:stCondLst>
                                    <p:cond delay="0"/>
                                  </p:stCondLst>
                                  <p:childTnLst>
                                    <p:set>
                                      <p:cBhvr>
                                        <p:cTn id="474" dur="1" fill="hold">
                                          <p:stCondLst>
                                            <p:cond delay="0"/>
                                          </p:stCondLst>
                                        </p:cTn>
                                        <p:tgtEl>
                                          <p:spTgt spid="46"/>
                                        </p:tgtEl>
                                        <p:attrNameLst>
                                          <p:attrName>style.visibility</p:attrName>
                                        </p:attrNameLst>
                                      </p:cBhvr>
                                      <p:to>
                                        <p:strVal val="visible"/>
                                      </p:to>
                                    </p:set>
                                    <p:anim calcmode="lin" valueType="num">
                                      <p:cBhvr>
                                        <p:cTn id="475" dur="3000" fill="hold"/>
                                        <p:tgtEl>
                                          <p:spTgt spid="46"/>
                                        </p:tgtEl>
                                        <p:attrNameLst>
                                          <p:attrName>ppt_w</p:attrName>
                                        </p:attrNameLst>
                                      </p:cBhvr>
                                      <p:tavLst>
                                        <p:tav tm="0">
                                          <p:val>
                                            <p:strVal val="2/3*#ppt_w"/>
                                          </p:val>
                                        </p:tav>
                                        <p:tav tm="100000">
                                          <p:val>
                                            <p:strVal val="#ppt_w"/>
                                          </p:val>
                                        </p:tav>
                                      </p:tavLst>
                                    </p:anim>
                                    <p:anim calcmode="lin" valueType="num">
                                      <p:cBhvr>
                                        <p:cTn id="476" dur="3000" fill="hold"/>
                                        <p:tgtEl>
                                          <p:spTgt spid="46"/>
                                        </p:tgtEl>
                                        <p:attrNameLst>
                                          <p:attrName>ppt_h</p:attrName>
                                        </p:attrNameLst>
                                      </p:cBhvr>
                                      <p:tavLst>
                                        <p:tav tm="0">
                                          <p:val>
                                            <p:strVal val="2/3*#ppt_h"/>
                                          </p:val>
                                        </p:tav>
                                        <p:tav tm="100000">
                                          <p:val>
                                            <p:strVal val="#ppt_h"/>
                                          </p:val>
                                        </p:tav>
                                      </p:tavLst>
                                    </p:anim>
                                  </p:childTnLst>
                                </p:cTn>
                              </p:par>
                              <p:par>
                                <p:cTn id="477" presetID="23" presetClass="entr" presetSubtype="272" fill="hold" grpId="2" nodeType="withEffect">
                                  <p:stCondLst>
                                    <p:cond delay="0"/>
                                  </p:stCondLst>
                                  <p:childTnLst>
                                    <p:set>
                                      <p:cBhvr>
                                        <p:cTn id="478" dur="1" fill="hold">
                                          <p:stCondLst>
                                            <p:cond delay="0"/>
                                          </p:stCondLst>
                                        </p:cTn>
                                        <p:tgtEl>
                                          <p:spTgt spid="47"/>
                                        </p:tgtEl>
                                        <p:attrNameLst>
                                          <p:attrName>style.visibility</p:attrName>
                                        </p:attrNameLst>
                                      </p:cBhvr>
                                      <p:to>
                                        <p:strVal val="visible"/>
                                      </p:to>
                                    </p:set>
                                    <p:anim calcmode="lin" valueType="num">
                                      <p:cBhvr>
                                        <p:cTn id="479" dur="3000" fill="hold"/>
                                        <p:tgtEl>
                                          <p:spTgt spid="47"/>
                                        </p:tgtEl>
                                        <p:attrNameLst>
                                          <p:attrName>ppt_w</p:attrName>
                                        </p:attrNameLst>
                                      </p:cBhvr>
                                      <p:tavLst>
                                        <p:tav tm="0">
                                          <p:val>
                                            <p:strVal val="2/3*#ppt_w"/>
                                          </p:val>
                                        </p:tav>
                                        <p:tav tm="100000">
                                          <p:val>
                                            <p:strVal val="#ppt_w"/>
                                          </p:val>
                                        </p:tav>
                                      </p:tavLst>
                                    </p:anim>
                                    <p:anim calcmode="lin" valueType="num">
                                      <p:cBhvr>
                                        <p:cTn id="480" dur="3000" fill="hold"/>
                                        <p:tgtEl>
                                          <p:spTgt spid="47"/>
                                        </p:tgtEl>
                                        <p:attrNameLst>
                                          <p:attrName>ppt_h</p:attrName>
                                        </p:attrNameLst>
                                      </p:cBhvr>
                                      <p:tavLst>
                                        <p:tav tm="0">
                                          <p:val>
                                            <p:strVal val="2/3*#ppt_h"/>
                                          </p:val>
                                        </p:tav>
                                        <p:tav tm="100000">
                                          <p:val>
                                            <p:strVal val="#ppt_h"/>
                                          </p:val>
                                        </p:tav>
                                      </p:tavLst>
                                    </p:anim>
                                  </p:childTnLst>
                                </p:cTn>
                              </p:par>
                            </p:childTnLst>
                          </p:cTn>
                        </p:par>
                        <p:par>
                          <p:cTn id="481" fill="hold">
                            <p:stCondLst>
                              <p:cond delay="3000"/>
                            </p:stCondLst>
                            <p:childTnLst>
                              <p:par>
                                <p:cTn id="482" presetID="2" presetClass="exit" presetSubtype="2" fill="hold" grpId="3" nodeType="afterEffect">
                                  <p:stCondLst>
                                    <p:cond delay="0"/>
                                  </p:stCondLst>
                                  <p:childTnLst>
                                    <p:anim calcmode="lin" valueType="num">
                                      <p:cBhvr additive="base">
                                        <p:cTn id="483" dur="3000"/>
                                        <p:tgtEl>
                                          <p:spTgt spid="5"/>
                                        </p:tgtEl>
                                        <p:attrNameLst>
                                          <p:attrName>ppt_x</p:attrName>
                                        </p:attrNameLst>
                                      </p:cBhvr>
                                      <p:tavLst>
                                        <p:tav tm="0">
                                          <p:val>
                                            <p:strVal val="ppt_x"/>
                                          </p:val>
                                        </p:tav>
                                        <p:tav tm="100000">
                                          <p:val>
                                            <p:strVal val="1+ppt_w/2"/>
                                          </p:val>
                                        </p:tav>
                                      </p:tavLst>
                                    </p:anim>
                                    <p:anim calcmode="lin" valueType="num">
                                      <p:cBhvr additive="base">
                                        <p:cTn id="484" dur="3000"/>
                                        <p:tgtEl>
                                          <p:spTgt spid="5"/>
                                        </p:tgtEl>
                                        <p:attrNameLst>
                                          <p:attrName>ppt_y</p:attrName>
                                        </p:attrNameLst>
                                      </p:cBhvr>
                                      <p:tavLst>
                                        <p:tav tm="0">
                                          <p:val>
                                            <p:strVal val="ppt_y"/>
                                          </p:val>
                                        </p:tav>
                                        <p:tav tm="100000">
                                          <p:val>
                                            <p:strVal val="ppt_y"/>
                                          </p:val>
                                        </p:tav>
                                      </p:tavLst>
                                    </p:anim>
                                    <p:set>
                                      <p:cBhvr>
                                        <p:cTn id="485" dur="1" fill="hold">
                                          <p:stCondLst>
                                            <p:cond delay="2999"/>
                                          </p:stCondLst>
                                        </p:cTn>
                                        <p:tgtEl>
                                          <p:spTgt spid="5"/>
                                        </p:tgtEl>
                                        <p:attrNameLst>
                                          <p:attrName>style.visibility</p:attrName>
                                        </p:attrNameLst>
                                      </p:cBhvr>
                                      <p:to>
                                        <p:strVal val="hidden"/>
                                      </p:to>
                                    </p:set>
                                  </p:childTnLst>
                                </p:cTn>
                              </p:par>
                              <p:par>
                                <p:cTn id="486" presetID="2" presetClass="exit" presetSubtype="8" fill="hold" grpId="3" nodeType="withEffect">
                                  <p:stCondLst>
                                    <p:cond delay="0"/>
                                  </p:stCondLst>
                                  <p:childTnLst>
                                    <p:anim calcmode="lin" valueType="num">
                                      <p:cBhvr additive="base">
                                        <p:cTn id="487" dur="3000"/>
                                        <p:tgtEl>
                                          <p:spTgt spid="6"/>
                                        </p:tgtEl>
                                        <p:attrNameLst>
                                          <p:attrName>ppt_x</p:attrName>
                                        </p:attrNameLst>
                                      </p:cBhvr>
                                      <p:tavLst>
                                        <p:tav tm="0">
                                          <p:val>
                                            <p:strVal val="ppt_x"/>
                                          </p:val>
                                        </p:tav>
                                        <p:tav tm="100000">
                                          <p:val>
                                            <p:strVal val="0-ppt_w/2"/>
                                          </p:val>
                                        </p:tav>
                                      </p:tavLst>
                                    </p:anim>
                                    <p:anim calcmode="lin" valueType="num">
                                      <p:cBhvr additive="base">
                                        <p:cTn id="488" dur="3000"/>
                                        <p:tgtEl>
                                          <p:spTgt spid="6"/>
                                        </p:tgtEl>
                                        <p:attrNameLst>
                                          <p:attrName>ppt_y</p:attrName>
                                        </p:attrNameLst>
                                      </p:cBhvr>
                                      <p:tavLst>
                                        <p:tav tm="0">
                                          <p:val>
                                            <p:strVal val="ppt_y"/>
                                          </p:val>
                                        </p:tav>
                                        <p:tav tm="100000">
                                          <p:val>
                                            <p:strVal val="ppt_y"/>
                                          </p:val>
                                        </p:tav>
                                      </p:tavLst>
                                    </p:anim>
                                    <p:set>
                                      <p:cBhvr>
                                        <p:cTn id="489" dur="1" fill="hold">
                                          <p:stCondLst>
                                            <p:cond delay="2999"/>
                                          </p:stCondLst>
                                        </p:cTn>
                                        <p:tgtEl>
                                          <p:spTgt spid="6"/>
                                        </p:tgtEl>
                                        <p:attrNameLst>
                                          <p:attrName>style.visibility</p:attrName>
                                        </p:attrNameLst>
                                      </p:cBhvr>
                                      <p:to>
                                        <p:strVal val="hidden"/>
                                      </p:to>
                                    </p:set>
                                  </p:childTnLst>
                                </p:cTn>
                              </p:par>
                              <p:par>
                                <p:cTn id="490" presetID="2" presetClass="exit" presetSubtype="2" fill="hold" grpId="3" nodeType="withEffect">
                                  <p:stCondLst>
                                    <p:cond delay="0"/>
                                  </p:stCondLst>
                                  <p:childTnLst>
                                    <p:anim calcmode="lin" valueType="num">
                                      <p:cBhvr additive="base">
                                        <p:cTn id="491" dur="3000"/>
                                        <p:tgtEl>
                                          <p:spTgt spid="7"/>
                                        </p:tgtEl>
                                        <p:attrNameLst>
                                          <p:attrName>ppt_x</p:attrName>
                                        </p:attrNameLst>
                                      </p:cBhvr>
                                      <p:tavLst>
                                        <p:tav tm="0">
                                          <p:val>
                                            <p:strVal val="ppt_x"/>
                                          </p:val>
                                        </p:tav>
                                        <p:tav tm="100000">
                                          <p:val>
                                            <p:strVal val="1+ppt_w/2"/>
                                          </p:val>
                                        </p:tav>
                                      </p:tavLst>
                                    </p:anim>
                                    <p:anim calcmode="lin" valueType="num">
                                      <p:cBhvr additive="base">
                                        <p:cTn id="492" dur="3000"/>
                                        <p:tgtEl>
                                          <p:spTgt spid="7"/>
                                        </p:tgtEl>
                                        <p:attrNameLst>
                                          <p:attrName>ppt_y</p:attrName>
                                        </p:attrNameLst>
                                      </p:cBhvr>
                                      <p:tavLst>
                                        <p:tav tm="0">
                                          <p:val>
                                            <p:strVal val="ppt_y"/>
                                          </p:val>
                                        </p:tav>
                                        <p:tav tm="100000">
                                          <p:val>
                                            <p:strVal val="ppt_y"/>
                                          </p:val>
                                        </p:tav>
                                      </p:tavLst>
                                    </p:anim>
                                    <p:set>
                                      <p:cBhvr>
                                        <p:cTn id="493" dur="1" fill="hold">
                                          <p:stCondLst>
                                            <p:cond delay="2999"/>
                                          </p:stCondLst>
                                        </p:cTn>
                                        <p:tgtEl>
                                          <p:spTgt spid="7"/>
                                        </p:tgtEl>
                                        <p:attrNameLst>
                                          <p:attrName>style.visibility</p:attrName>
                                        </p:attrNameLst>
                                      </p:cBhvr>
                                      <p:to>
                                        <p:strVal val="hidden"/>
                                      </p:to>
                                    </p:set>
                                  </p:childTnLst>
                                </p:cTn>
                              </p:par>
                              <p:par>
                                <p:cTn id="494" presetID="2" presetClass="exit" presetSubtype="8" fill="hold" grpId="3" nodeType="withEffect">
                                  <p:stCondLst>
                                    <p:cond delay="0"/>
                                  </p:stCondLst>
                                  <p:childTnLst>
                                    <p:anim calcmode="lin" valueType="num">
                                      <p:cBhvr additive="base">
                                        <p:cTn id="495" dur="3000"/>
                                        <p:tgtEl>
                                          <p:spTgt spid="8"/>
                                        </p:tgtEl>
                                        <p:attrNameLst>
                                          <p:attrName>ppt_x</p:attrName>
                                        </p:attrNameLst>
                                      </p:cBhvr>
                                      <p:tavLst>
                                        <p:tav tm="0">
                                          <p:val>
                                            <p:strVal val="ppt_x"/>
                                          </p:val>
                                        </p:tav>
                                        <p:tav tm="100000">
                                          <p:val>
                                            <p:strVal val="0-ppt_w/2"/>
                                          </p:val>
                                        </p:tav>
                                      </p:tavLst>
                                    </p:anim>
                                    <p:anim calcmode="lin" valueType="num">
                                      <p:cBhvr additive="base">
                                        <p:cTn id="496" dur="3000"/>
                                        <p:tgtEl>
                                          <p:spTgt spid="8"/>
                                        </p:tgtEl>
                                        <p:attrNameLst>
                                          <p:attrName>ppt_y</p:attrName>
                                        </p:attrNameLst>
                                      </p:cBhvr>
                                      <p:tavLst>
                                        <p:tav tm="0">
                                          <p:val>
                                            <p:strVal val="ppt_y"/>
                                          </p:val>
                                        </p:tav>
                                        <p:tav tm="100000">
                                          <p:val>
                                            <p:strVal val="ppt_y"/>
                                          </p:val>
                                        </p:tav>
                                      </p:tavLst>
                                    </p:anim>
                                    <p:set>
                                      <p:cBhvr>
                                        <p:cTn id="497" dur="1" fill="hold">
                                          <p:stCondLst>
                                            <p:cond delay="2999"/>
                                          </p:stCondLst>
                                        </p:cTn>
                                        <p:tgtEl>
                                          <p:spTgt spid="8"/>
                                        </p:tgtEl>
                                        <p:attrNameLst>
                                          <p:attrName>style.visibility</p:attrName>
                                        </p:attrNameLst>
                                      </p:cBhvr>
                                      <p:to>
                                        <p:strVal val="hidden"/>
                                      </p:to>
                                    </p:set>
                                  </p:childTnLst>
                                </p:cTn>
                              </p:par>
                              <p:par>
                                <p:cTn id="498" presetID="2" presetClass="exit" presetSubtype="2" fill="hold" grpId="3" nodeType="withEffect">
                                  <p:stCondLst>
                                    <p:cond delay="0"/>
                                  </p:stCondLst>
                                  <p:childTnLst>
                                    <p:anim calcmode="lin" valueType="num">
                                      <p:cBhvr additive="base">
                                        <p:cTn id="499" dur="3000"/>
                                        <p:tgtEl>
                                          <p:spTgt spid="9"/>
                                        </p:tgtEl>
                                        <p:attrNameLst>
                                          <p:attrName>ppt_x</p:attrName>
                                        </p:attrNameLst>
                                      </p:cBhvr>
                                      <p:tavLst>
                                        <p:tav tm="0">
                                          <p:val>
                                            <p:strVal val="ppt_x"/>
                                          </p:val>
                                        </p:tav>
                                        <p:tav tm="100000">
                                          <p:val>
                                            <p:strVal val="1+ppt_w/2"/>
                                          </p:val>
                                        </p:tav>
                                      </p:tavLst>
                                    </p:anim>
                                    <p:anim calcmode="lin" valueType="num">
                                      <p:cBhvr additive="base">
                                        <p:cTn id="500" dur="3000"/>
                                        <p:tgtEl>
                                          <p:spTgt spid="9"/>
                                        </p:tgtEl>
                                        <p:attrNameLst>
                                          <p:attrName>ppt_y</p:attrName>
                                        </p:attrNameLst>
                                      </p:cBhvr>
                                      <p:tavLst>
                                        <p:tav tm="0">
                                          <p:val>
                                            <p:strVal val="ppt_y"/>
                                          </p:val>
                                        </p:tav>
                                        <p:tav tm="100000">
                                          <p:val>
                                            <p:strVal val="ppt_y"/>
                                          </p:val>
                                        </p:tav>
                                      </p:tavLst>
                                    </p:anim>
                                    <p:set>
                                      <p:cBhvr>
                                        <p:cTn id="501" dur="1" fill="hold">
                                          <p:stCondLst>
                                            <p:cond delay="2999"/>
                                          </p:stCondLst>
                                        </p:cTn>
                                        <p:tgtEl>
                                          <p:spTgt spid="9"/>
                                        </p:tgtEl>
                                        <p:attrNameLst>
                                          <p:attrName>style.visibility</p:attrName>
                                        </p:attrNameLst>
                                      </p:cBhvr>
                                      <p:to>
                                        <p:strVal val="hidden"/>
                                      </p:to>
                                    </p:set>
                                  </p:childTnLst>
                                </p:cTn>
                              </p:par>
                              <p:par>
                                <p:cTn id="502" presetID="2" presetClass="exit" presetSubtype="8" fill="hold" grpId="3" nodeType="withEffect">
                                  <p:stCondLst>
                                    <p:cond delay="0"/>
                                  </p:stCondLst>
                                  <p:childTnLst>
                                    <p:anim calcmode="lin" valueType="num">
                                      <p:cBhvr additive="base">
                                        <p:cTn id="503" dur="3000"/>
                                        <p:tgtEl>
                                          <p:spTgt spid="10"/>
                                        </p:tgtEl>
                                        <p:attrNameLst>
                                          <p:attrName>ppt_x</p:attrName>
                                        </p:attrNameLst>
                                      </p:cBhvr>
                                      <p:tavLst>
                                        <p:tav tm="0">
                                          <p:val>
                                            <p:strVal val="ppt_x"/>
                                          </p:val>
                                        </p:tav>
                                        <p:tav tm="100000">
                                          <p:val>
                                            <p:strVal val="0-ppt_w/2"/>
                                          </p:val>
                                        </p:tav>
                                      </p:tavLst>
                                    </p:anim>
                                    <p:anim calcmode="lin" valueType="num">
                                      <p:cBhvr additive="base">
                                        <p:cTn id="504" dur="3000"/>
                                        <p:tgtEl>
                                          <p:spTgt spid="10"/>
                                        </p:tgtEl>
                                        <p:attrNameLst>
                                          <p:attrName>ppt_y</p:attrName>
                                        </p:attrNameLst>
                                      </p:cBhvr>
                                      <p:tavLst>
                                        <p:tav tm="0">
                                          <p:val>
                                            <p:strVal val="ppt_y"/>
                                          </p:val>
                                        </p:tav>
                                        <p:tav tm="100000">
                                          <p:val>
                                            <p:strVal val="ppt_y"/>
                                          </p:val>
                                        </p:tav>
                                      </p:tavLst>
                                    </p:anim>
                                    <p:set>
                                      <p:cBhvr>
                                        <p:cTn id="505" dur="1" fill="hold">
                                          <p:stCondLst>
                                            <p:cond delay="2999"/>
                                          </p:stCondLst>
                                        </p:cTn>
                                        <p:tgtEl>
                                          <p:spTgt spid="10"/>
                                        </p:tgtEl>
                                        <p:attrNameLst>
                                          <p:attrName>style.visibility</p:attrName>
                                        </p:attrNameLst>
                                      </p:cBhvr>
                                      <p:to>
                                        <p:strVal val="hidden"/>
                                      </p:to>
                                    </p:set>
                                  </p:childTnLst>
                                </p:cTn>
                              </p:par>
                              <p:par>
                                <p:cTn id="506" presetID="2" presetClass="exit" presetSubtype="2" fill="hold" grpId="3" nodeType="withEffect">
                                  <p:stCondLst>
                                    <p:cond delay="0"/>
                                  </p:stCondLst>
                                  <p:childTnLst>
                                    <p:anim calcmode="lin" valueType="num">
                                      <p:cBhvr additive="base">
                                        <p:cTn id="507" dur="3000"/>
                                        <p:tgtEl>
                                          <p:spTgt spid="11"/>
                                        </p:tgtEl>
                                        <p:attrNameLst>
                                          <p:attrName>ppt_x</p:attrName>
                                        </p:attrNameLst>
                                      </p:cBhvr>
                                      <p:tavLst>
                                        <p:tav tm="0">
                                          <p:val>
                                            <p:strVal val="ppt_x"/>
                                          </p:val>
                                        </p:tav>
                                        <p:tav tm="100000">
                                          <p:val>
                                            <p:strVal val="1+ppt_w/2"/>
                                          </p:val>
                                        </p:tav>
                                      </p:tavLst>
                                    </p:anim>
                                    <p:anim calcmode="lin" valueType="num">
                                      <p:cBhvr additive="base">
                                        <p:cTn id="508" dur="3000"/>
                                        <p:tgtEl>
                                          <p:spTgt spid="11"/>
                                        </p:tgtEl>
                                        <p:attrNameLst>
                                          <p:attrName>ppt_y</p:attrName>
                                        </p:attrNameLst>
                                      </p:cBhvr>
                                      <p:tavLst>
                                        <p:tav tm="0">
                                          <p:val>
                                            <p:strVal val="ppt_y"/>
                                          </p:val>
                                        </p:tav>
                                        <p:tav tm="100000">
                                          <p:val>
                                            <p:strVal val="ppt_y"/>
                                          </p:val>
                                        </p:tav>
                                      </p:tavLst>
                                    </p:anim>
                                    <p:set>
                                      <p:cBhvr>
                                        <p:cTn id="509" dur="1" fill="hold">
                                          <p:stCondLst>
                                            <p:cond delay="2999"/>
                                          </p:stCondLst>
                                        </p:cTn>
                                        <p:tgtEl>
                                          <p:spTgt spid="11"/>
                                        </p:tgtEl>
                                        <p:attrNameLst>
                                          <p:attrName>style.visibility</p:attrName>
                                        </p:attrNameLst>
                                      </p:cBhvr>
                                      <p:to>
                                        <p:strVal val="hidden"/>
                                      </p:to>
                                    </p:set>
                                  </p:childTnLst>
                                </p:cTn>
                              </p:par>
                              <p:par>
                                <p:cTn id="510" presetID="2" presetClass="exit" presetSubtype="8" fill="hold" grpId="3" nodeType="withEffect">
                                  <p:stCondLst>
                                    <p:cond delay="0"/>
                                  </p:stCondLst>
                                  <p:childTnLst>
                                    <p:anim calcmode="lin" valueType="num">
                                      <p:cBhvr additive="base">
                                        <p:cTn id="511" dur="3000"/>
                                        <p:tgtEl>
                                          <p:spTgt spid="12"/>
                                        </p:tgtEl>
                                        <p:attrNameLst>
                                          <p:attrName>ppt_x</p:attrName>
                                        </p:attrNameLst>
                                      </p:cBhvr>
                                      <p:tavLst>
                                        <p:tav tm="0">
                                          <p:val>
                                            <p:strVal val="ppt_x"/>
                                          </p:val>
                                        </p:tav>
                                        <p:tav tm="100000">
                                          <p:val>
                                            <p:strVal val="0-ppt_w/2"/>
                                          </p:val>
                                        </p:tav>
                                      </p:tavLst>
                                    </p:anim>
                                    <p:anim calcmode="lin" valueType="num">
                                      <p:cBhvr additive="base">
                                        <p:cTn id="512" dur="3000"/>
                                        <p:tgtEl>
                                          <p:spTgt spid="12"/>
                                        </p:tgtEl>
                                        <p:attrNameLst>
                                          <p:attrName>ppt_y</p:attrName>
                                        </p:attrNameLst>
                                      </p:cBhvr>
                                      <p:tavLst>
                                        <p:tav tm="0">
                                          <p:val>
                                            <p:strVal val="ppt_y"/>
                                          </p:val>
                                        </p:tav>
                                        <p:tav tm="100000">
                                          <p:val>
                                            <p:strVal val="ppt_y"/>
                                          </p:val>
                                        </p:tav>
                                      </p:tavLst>
                                    </p:anim>
                                    <p:set>
                                      <p:cBhvr>
                                        <p:cTn id="513" dur="1" fill="hold">
                                          <p:stCondLst>
                                            <p:cond delay="2999"/>
                                          </p:stCondLst>
                                        </p:cTn>
                                        <p:tgtEl>
                                          <p:spTgt spid="12"/>
                                        </p:tgtEl>
                                        <p:attrNameLst>
                                          <p:attrName>style.visibility</p:attrName>
                                        </p:attrNameLst>
                                      </p:cBhvr>
                                      <p:to>
                                        <p:strVal val="hidden"/>
                                      </p:to>
                                    </p:set>
                                  </p:childTnLst>
                                </p:cTn>
                              </p:par>
                              <p:par>
                                <p:cTn id="514" presetID="2" presetClass="exit" presetSubtype="2" fill="hold" grpId="3" nodeType="withEffect">
                                  <p:stCondLst>
                                    <p:cond delay="0"/>
                                  </p:stCondLst>
                                  <p:childTnLst>
                                    <p:anim calcmode="lin" valueType="num">
                                      <p:cBhvr additive="base">
                                        <p:cTn id="515" dur="3000"/>
                                        <p:tgtEl>
                                          <p:spTgt spid="13"/>
                                        </p:tgtEl>
                                        <p:attrNameLst>
                                          <p:attrName>ppt_x</p:attrName>
                                        </p:attrNameLst>
                                      </p:cBhvr>
                                      <p:tavLst>
                                        <p:tav tm="0">
                                          <p:val>
                                            <p:strVal val="ppt_x"/>
                                          </p:val>
                                        </p:tav>
                                        <p:tav tm="100000">
                                          <p:val>
                                            <p:strVal val="1+ppt_w/2"/>
                                          </p:val>
                                        </p:tav>
                                      </p:tavLst>
                                    </p:anim>
                                    <p:anim calcmode="lin" valueType="num">
                                      <p:cBhvr additive="base">
                                        <p:cTn id="516" dur="3000"/>
                                        <p:tgtEl>
                                          <p:spTgt spid="13"/>
                                        </p:tgtEl>
                                        <p:attrNameLst>
                                          <p:attrName>ppt_y</p:attrName>
                                        </p:attrNameLst>
                                      </p:cBhvr>
                                      <p:tavLst>
                                        <p:tav tm="0">
                                          <p:val>
                                            <p:strVal val="ppt_y"/>
                                          </p:val>
                                        </p:tav>
                                        <p:tav tm="100000">
                                          <p:val>
                                            <p:strVal val="ppt_y"/>
                                          </p:val>
                                        </p:tav>
                                      </p:tavLst>
                                    </p:anim>
                                    <p:set>
                                      <p:cBhvr>
                                        <p:cTn id="517" dur="1" fill="hold">
                                          <p:stCondLst>
                                            <p:cond delay="2999"/>
                                          </p:stCondLst>
                                        </p:cTn>
                                        <p:tgtEl>
                                          <p:spTgt spid="13"/>
                                        </p:tgtEl>
                                        <p:attrNameLst>
                                          <p:attrName>style.visibility</p:attrName>
                                        </p:attrNameLst>
                                      </p:cBhvr>
                                      <p:to>
                                        <p:strVal val="hidden"/>
                                      </p:to>
                                    </p:set>
                                  </p:childTnLst>
                                </p:cTn>
                              </p:par>
                              <p:par>
                                <p:cTn id="518" presetID="2" presetClass="exit" presetSubtype="8" fill="hold" grpId="3" nodeType="withEffect">
                                  <p:stCondLst>
                                    <p:cond delay="0"/>
                                  </p:stCondLst>
                                  <p:childTnLst>
                                    <p:anim calcmode="lin" valueType="num">
                                      <p:cBhvr additive="base">
                                        <p:cTn id="519" dur="3000"/>
                                        <p:tgtEl>
                                          <p:spTgt spid="14"/>
                                        </p:tgtEl>
                                        <p:attrNameLst>
                                          <p:attrName>ppt_x</p:attrName>
                                        </p:attrNameLst>
                                      </p:cBhvr>
                                      <p:tavLst>
                                        <p:tav tm="0">
                                          <p:val>
                                            <p:strVal val="ppt_x"/>
                                          </p:val>
                                        </p:tav>
                                        <p:tav tm="100000">
                                          <p:val>
                                            <p:strVal val="0-ppt_w/2"/>
                                          </p:val>
                                        </p:tav>
                                      </p:tavLst>
                                    </p:anim>
                                    <p:anim calcmode="lin" valueType="num">
                                      <p:cBhvr additive="base">
                                        <p:cTn id="520" dur="3000"/>
                                        <p:tgtEl>
                                          <p:spTgt spid="14"/>
                                        </p:tgtEl>
                                        <p:attrNameLst>
                                          <p:attrName>ppt_y</p:attrName>
                                        </p:attrNameLst>
                                      </p:cBhvr>
                                      <p:tavLst>
                                        <p:tav tm="0">
                                          <p:val>
                                            <p:strVal val="ppt_y"/>
                                          </p:val>
                                        </p:tav>
                                        <p:tav tm="100000">
                                          <p:val>
                                            <p:strVal val="ppt_y"/>
                                          </p:val>
                                        </p:tav>
                                      </p:tavLst>
                                    </p:anim>
                                    <p:set>
                                      <p:cBhvr>
                                        <p:cTn id="521" dur="1" fill="hold">
                                          <p:stCondLst>
                                            <p:cond delay="2999"/>
                                          </p:stCondLst>
                                        </p:cTn>
                                        <p:tgtEl>
                                          <p:spTgt spid="14"/>
                                        </p:tgtEl>
                                        <p:attrNameLst>
                                          <p:attrName>style.visibility</p:attrName>
                                        </p:attrNameLst>
                                      </p:cBhvr>
                                      <p:to>
                                        <p:strVal val="hidden"/>
                                      </p:to>
                                    </p:set>
                                  </p:childTnLst>
                                </p:cTn>
                              </p:par>
                              <p:par>
                                <p:cTn id="522" presetID="2" presetClass="exit" presetSubtype="2" fill="hold" grpId="3" nodeType="withEffect">
                                  <p:stCondLst>
                                    <p:cond delay="0"/>
                                  </p:stCondLst>
                                  <p:childTnLst>
                                    <p:anim calcmode="lin" valueType="num">
                                      <p:cBhvr additive="base">
                                        <p:cTn id="523" dur="3000"/>
                                        <p:tgtEl>
                                          <p:spTgt spid="15"/>
                                        </p:tgtEl>
                                        <p:attrNameLst>
                                          <p:attrName>ppt_x</p:attrName>
                                        </p:attrNameLst>
                                      </p:cBhvr>
                                      <p:tavLst>
                                        <p:tav tm="0">
                                          <p:val>
                                            <p:strVal val="ppt_x"/>
                                          </p:val>
                                        </p:tav>
                                        <p:tav tm="100000">
                                          <p:val>
                                            <p:strVal val="1+ppt_w/2"/>
                                          </p:val>
                                        </p:tav>
                                      </p:tavLst>
                                    </p:anim>
                                    <p:anim calcmode="lin" valueType="num">
                                      <p:cBhvr additive="base">
                                        <p:cTn id="524" dur="3000"/>
                                        <p:tgtEl>
                                          <p:spTgt spid="15"/>
                                        </p:tgtEl>
                                        <p:attrNameLst>
                                          <p:attrName>ppt_y</p:attrName>
                                        </p:attrNameLst>
                                      </p:cBhvr>
                                      <p:tavLst>
                                        <p:tav tm="0">
                                          <p:val>
                                            <p:strVal val="ppt_y"/>
                                          </p:val>
                                        </p:tav>
                                        <p:tav tm="100000">
                                          <p:val>
                                            <p:strVal val="ppt_y"/>
                                          </p:val>
                                        </p:tav>
                                      </p:tavLst>
                                    </p:anim>
                                    <p:set>
                                      <p:cBhvr>
                                        <p:cTn id="525" dur="1" fill="hold">
                                          <p:stCondLst>
                                            <p:cond delay="2999"/>
                                          </p:stCondLst>
                                        </p:cTn>
                                        <p:tgtEl>
                                          <p:spTgt spid="15"/>
                                        </p:tgtEl>
                                        <p:attrNameLst>
                                          <p:attrName>style.visibility</p:attrName>
                                        </p:attrNameLst>
                                      </p:cBhvr>
                                      <p:to>
                                        <p:strVal val="hidden"/>
                                      </p:to>
                                    </p:set>
                                  </p:childTnLst>
                                </p:cTn>
                              </p:par>
                              <p:par>
                                <p:cTn id="526" presetID="2" presetClass="exit" presetSubtype="8" fill="hold" grpId="3" nodeType="withEffect">
                                  <p:stCondLst>
                                    <p:cond delay="0"/>
                                  </p:stCondLst>
                                  <p:childTnLst>
                                    <p:anim calcmode="lin" valueType="num">
                                      <p:cBhvr additive="base">
                                        <p:cTn id="527" dur="3000"/>
                                        <p:tgtEl>
                                          <p:spTgt spid="16"/>
                                        </p:tgtEl>
                                        <p:attrNameLst>
                                          <p:attrName>ppt_x</p:attrName>
                                        </p:attrNameLst>
                                      </p:cBhvr>
                                      <p:tavLst>
                                        <p:tav tm="0">
                                          <p:val>
                                            <p:strVal val="ppt_x"/>
                                          </p:val>
                                        </p:tav>
                                        <p:tav tm="100000">
                                          <p:val>
                                            <p:strVal val="0-ppt_w/2"/>
                                          </p:val>
                                        </p:tav>
                                      </p:tavLst>
                                    </p:anim>
                                    <p:anim calcmode="lin" valueType="num">
                                      <p:cBhvr additive="base">
                                        <p:cTn id="528" dur="3000"/>
                                        <p:tgtEl>
                                          <p:spTgt spid="16"/>
                                        </p:tgtEl>
                                        <p:attrNameLst>
                                          <p:attrName>ppt_y</p:attrName>
                                        </p:attrNameLst>
                                      </p:cBhvr>
                                      <p:tavLst>
                                        <p:tav tm="0">
                                          <p:val>
                                            <p:strVal val="ppt_y"/>
                                          </p:val>
                                        </p:tav>
                                        <p:tav tm="100000">
                                          <p:val>
                                            <p:strVal val="ppt_y"/>
                                          </p:val>
                                        </p:tav>
                                      </p:tavLst>
                                    </p:anim>
                                    <p:set>
                                      <p:cBhvr>
                                        <p:cTn id="529" dur="1" fill="hold">
                                          <p:stCondLst>
                                            <p:cond delay="2999"/>
                                          </p:stCondLst>
                                        </p:cTn>
                                        <p:tgtEl>
                                          <p:spTgt spid="16"/>
                                        </p:tgtEl>
                                        <p:attrNameLst>
                                          <p:attrName>style.visibility</p:attrName>
                                        </p:attrNameLst>
                                      </p:cBhvr>
                                      <p:to>
                                        <p:strVal val="hidden"/>
                                      </p:to>
                                    </p:set>
                                  </p:childTnLst>
                                </p:cTn>
                              </p:par>
                              <p:par>
                                <p:cTn id="530" presetID="2" presetClass="exit" presetSubtype="2" fill="hold" grpId="3" nodeType="withEffect">
                                  <p:stCondLst>
                                    <p:cond delay="0"/>
                                  </p:stCondLst>
                                  <p:childTnLst>
                                    <p:anim calcmode="lin" valueType="num">
                                      <p:cBhvr additive="base">
                                        <p:cTn id="531" dur="3000"/>
                                        <p:tgtEl>
                                          <p:spTgt spid="17"/>
                                        </p:tgtEl>
                                        <p:attrNameLst>
                                          <p:attrName>ppt_x</p:attrName>
                                        </p:attrNameLst>
                                      </p:cBhvr>
                                      <p:tavLst>
                                        <p:tav tm="0">
                                          <p:val>
                                            <p:strVal val="ppt_x"/>
                                          </p:val>
                                        </p:tav>
                                        <p:tav tm="100000">
                                          <p:val>
                                            <p:strVal val="1+ppt_w/2"/>
                                          </p:val>
                                        </p:tav>
                                      </p:tavLst>
                                    </p:anim>
                                    <p:anim calcmode="lin" valueType="num">
                                      <p:cBhvr additive="base">
                                        <p:cTn id="532" dur="3000"/>
                                        <p:tgtEl>
                                          <p:spTgt spid="17"/>
                                        </p:tgtEl>
                                        <p:attrNameLst>
                                          <p:attrName>ppt_y</p:attrName>
                                        </p:attrNameLst>
                                      </p:cBhvr>
                                      <p:tavLst>
                                        <p:tav tm="0">
                                          <p:val>
                                            <p:strVal val="ppt_y"/>
                                          </p:val>
                                        </p:tav>
                                        <p:tav tm="100000">
                                          <p:val>
                                            <p:strVal val="ppt_y"/>
                                          </p:val>
                                        </p:tav>
                                      </p:tavLst>
                                    </p:anim>
                                    <p:set>
                                      <p:cBhvr>
                                        <p:cTn id="533" dur="1" fill="hold">
                                          <p:stCondLst>
                                            <p:cond delay="2999"/>
                                          </p:stCondLst>
                                        </p:cTn>
                                        <p:tgtEl>
                                          <p:spTgt spid="17"/>
                                        </p:tgtEl>
                                        <p:attrNameLst>
                                          <p:attrName>style.visibility</p:attrName>
                                        </p:attrNameLst>
                                      </p:cBhvr>
                                      <p:to>
                                        <p:strVal val="hidden"/>
                                      </p:to>
                                    </p:set>
                                  </p:childTnLst>
                                </p:cTn>
                              </p:par>
                              <p:par>
                                <p:cTn id="534" presetID="2" presetClass="exit" presetSubtype="8" fill="hold" grpId="3" nodeType="withEffect">
                                  <p:stCondLst>
                                    <p:cond delay="0"/>
                                  </p:stCondLst>
                                  <p:childTnLst>
                                    <p:anim calcmode="lin" valueType="num">
                                      <p:cBhvr additive="base">
                                        <p:cTn id="535" dur="3000"/>
                                        <p:tgtEl>
                                          <p:spTgt spid="18"/>
                                        </p:tgtEl>
                                        <p:attrNameLst>
                                          <p:attrName>ppt_x</p:attrName>
                                        </p:attrNameLst>
                                      </p:cBhvr>
                                      <p:tavLst>
                                        <p:tav tm="0">
                                          <p:val>
                                            <p:strVal val="ppt_x"/>
                                          </p:val>
                                        </p:tav>
                                        <p:tav tm="100000">
                                          <p:val>
                                            <p:strVal val="0-ppt_w/2"/>
                                          </p:val>
                                        </p:tav>
                                      </p:tavLst>
                                    </p:anim>
                                    <p:anim calcmode="lin" valueType="num">
                                      <p:cBhvr additive="base">
                                        <p:cTn id="536" dur="3000"/>
                                        <p:tgtEl>
                                          <p:spTgt spid="18"/>
                                        </p:tgtEl>
                                        <p:attrNameLst>
                                          <p:attrName>ppt_y</p:attrName>
                                        </p:attrNameLst>
                                      </p:cBhvr>
                                      <p:tavLst>
                                        <p:tav tm="0">
                                          <p:val>
                                            <p:strVal val="ppt_y"/>
                                          </p:val>
                                        </p:tav>
                                        <p:tav tm="100000">
                                          <p:val>
                                            <p:strVal val="ppt_y"/>
                                          </p:val>
                                        </p:tav>
                                      </p:tavLst>
                                    </p:anim>
                                    <p:set>
                                      <p:cBhvr>
                                        <p:cTn id="537" dur="1" fill="hold">
                                          <p:stCondLst>
                                            <p:cond delay="2999"/>
                                          </p:stCondLst>
                                        </p:cTn>
                                        <p:tgtEl>
                                          <p:spTgt spid="18"/>
                                        </p:tgtEl>
                                        <p:attrNameLst>
                                          <p:attrName>style.visibility</p:attrName>
                                        </p:attrNameLst>
                                      </p:cBhvr>
                                      <p:to>
                                        <p:strVal val="hidden"/>
                                      </p:to>
                                    </p:set>
                                  </p:childTnLst>
                                </p:cTn>
                              </p:par>
                              <p:par>
                                <p:cTn id="538" presetID="2" presetClass="exit" presetSubtype="2" fill="hold" grpId="3" nodeType="withEffect">
                                  <p:stCondLst>
                                    <p:cond delay="0"/>
                                  </p:stCondLst>
                                  <p:childTnLst>
                                    <p:anim calcmode="lin" valueType="num">
                                      <p:cBhvr additive="base">
                                        <p:cTn id="539" dur="3000"/>
                                        <p:tgtEl>
                                          <p:spTgt spid="19"/>
                                        </p:tgtEl>
                                        <p:attrNameLst>
                                          <p:attrName>ppt_x</p:attrName>
                                        </p:attrNameLst>
                                      </p:cBhvr>
                                      <p:tavLst>
                                        <p:tav tm="0">
                                          <p:val>
                                            <p:strVal val="ppt_x"/>
                                          </p:val>
                                        </p:tav>
                                        <p:tav tm="100000">
                                          <p:val>
                                            <p:strVal val="1+ppt_w/2"/>
                                          </p:val>
                                        </p:tav>
                                      </p:tavLst>
                                    </p:anim>
                                    <p:anim calcmode="lin" valueType="num">
                                      <p:cBhvr additive="base">
                                        <p:cTn id="540" dur="3000"/>
                                        <p:tgtEl>
                                          <p:spTgt spid="19"/>
                                        </p:tgtEl>
                                        <p:attrNameLst>
                                          <p:attrName>ppt_y</p:attrName>
                                        </p:attrNameLst>
                                      </p:cBhvr>
                                      <p:tavLst>
                                        <p:tav tm="0">
                                          <p:val>
                                            <p:strVal val="ppt_y"/>
                                          </p:val>
                                        </p:tav>
                                        <p:tav tm="100000">
                                          <p:val>
                                            <p:strVal val="ppt_y"/>
                                          </p:val>
                                        </p:tav>
                                      </p:tavLst>
                                    </p:anim>
                                    <p:set>
                                      <p:cBhvr>
                                        <p:cTn id="541" dur="1" fill="hold">
                                          <p:stCondLst>
                                            <p:cond delay="2999"/>
                                          </p:stCondLst>
                                        </p:cTn>
                                        <p:tgtEl>
                                          <p:spTgt spid="19"/>
                                        </p:tgtEl>
                                        <p:attrNameLst>
                                          <p:attrName>style.visibility</p:attrName>
                                        </p:attrNameLst>
                                      </p:cBhvr>
                                      <p:to>
                                        <p:strVal val="hidden"/>
                                      </p:to>
                                    </p:set>
                                  </p:childTnLst>
                                </p:cTn>
                              </p:par>
                              <p:par>
                                <p:cTn id="542" presetID="2" presetClass="exit" presetSubtype="8" fill="hold" grpId="3" nodeType="withEffect">
                                  <p:stCondLst>
                                    <p:cond delay="0"/>
                                  </p:stCondLst>
                                  <p:childTnLst>
                                    <p:anim calcmode="lin" valueType="num">
                                      <p:cBhvr additive="base">
                                        <p:cTn id="543" dur="3000"/>
                                        <p:tgtEl>
                                          <p:spTgt spid="20"/>
                                        </p:tgtEl>
                                        <p:attrNameLst>
                                          <p:attrName>ppt_x</p:attrName>
                                        </p:attrNameLst>
                                      </p:cBhvr>
                                      <p:tavLst>
                                        <p:tav tm="0">
                                          <p:val>
                                            <p:strVal val="ppt_x"/>
                                          </p:val>
                                        </p:tav>
                                        <p:tav tm="100000">
                                          <p:val>
                                            <p:strVal val="0-ppt_w/2"/>
                                          </p:val>
                                        </p:tav>
                                      </p:tavLst>
                                    </p:anim>
                                    <p:anim calcmode="lin" valueType="num">
                                      <p:cBhvr additive="base">
                                        <p:cTn id="544" dur="3000"/>
                                        <p:tgtEl>
                                          <p:spTgt spid="20"/>
                                        </p:tgtEl>
                                        <p:attrNameLst>
                                          <p:attrName>ppt_y</p:attrName>
                                        </p:attrNameLst>
                                      </p:cBhvr>
                                      <p:tavLst>
                                        <p:tav tm="0">
                                          <p:val>
                                            <p:strVal val="ppt_y"/>
                                          </p:val>
                                        </p:tav>
                                        <p:tav tm="100000">
                                          <p:val>
                                            <p:strVal val="ppt_y"/>
                                          </p:val>
                                        </p:tav>
                                      </p:tavLst>
                                    </p:anim>
                                    <p:set>
                                      <p:cBhvr>
                                        <p:cTn id="545" dur="1" fill="hold">
                                          <p:stCondLst>
                                            <p:cond delay="2999"/>
                                          </p:stCondLst>
                                        </p:cTn>
                                        <p:tgtEl>
                                          <p:spTgt spid="20"/>
                                        </p:tgtEl>
                                        <p:attrNameLst>
                                          <p:attrName>style.visibility</p:attrName>
                                        </p:attrNameLst>
                                      </p:cBhvr>
                                      <p:to>
                                        <p:strVal val="hidden"/>
                                      </p:to>
                                    </p:set>
                                  </p:childTnLst>
                                </p:cTn>
                              </p:par>
                              <p:par>
                                <p:cTn id="546" presetID="2" presetClass="exit" presetSubtype="2" fill="hold" grpId="3" nodeType="withEffect">
                                  <p:stCondLst>
                                    <p:cond delay="0"/>
                                  </p:stCondLst>
                                  <p:childTnLst>
                                    <p:anim calcmode="lin" valueType="num">
                                      <p:cBhvr additive="base">
                                        <p:cTn id="547" dur="3000"/>
                                        <p:tgtEl>
                                          <p:spTgt spid="21"/>
                                        </p:tgtEl>
                                        <p:attrNameLst>
                                          <p:attrName>ppt_x</p:attrName>
                                        </p:attrNameLst>
                                      </p:cBhvr>
                                      <p:tavLst>
                                        <p:tav tm="0">
                                          <p:val>
                                            <p:strVal val="ppt_x"/>
                                          </p:val>
                                        </p:tav>
                                        <p:tav tm="100000">
                                          <p:val>
                                            <p:strVal val="1+ppt_w/2"/>
                                          </p:val>
                                        </p:tav>
                                      </p:tavLst>
                                    </p:anim>
                                    <p:anim calcmode="lin" valueType="num">
                                      <p:cBhvr additive="base">
                                        <p:cTn id="548" dur="3000"/>
                                        <p:tgtEl>
                                          <p:spTgt spid="21"/>
                                        </p:tgtEl>
                                        <p:attrNameLst>
                                          <p:attrName>ppt_y</p:attrName>
                                        </p:attrNameLst>
                                      </p:cBhvr>
                                      <p:tavLst>
                                        <p:tav tm="0">
                                          <p:val>
                                            <p:strVal val="ppt_y"/>
                                          </p:val>
                                        </p:tav>
                                        <p:tav tm="100000">
                                          <p:val>
                                            <p:strVal val="ppt_y"/>
                                          </p:val>
                                        </p:tav>
                                      </p:tavLst>
                                    </p:anim>
                                    <p:set>
                                      <p:cBhvr>
                                        <p:cTn id="549" dur="1" fill="hold">
                                          <p:stCondLst>
                                            <p:cond delay="2999"/>
                                          </p:stCondLst>
                                        </p:cTn>
                                        <p:tgtEl>
                                          <p:spTgt spid="21"/>
                                        </p:tgtEl>
                                        <p:attrNameLst>
                                          <p:attrName>style.visibility</p:attrName>
                                        </p:attrNameLst>
                                      </p:cBhvr>
                                      <p:to>
                                        <p:strVal val="hidden"/>
                                      </p:to>
                                    </p:set>
                                  </p:childTnLst>
                                </p:cTn>
                              </p:par>
                              <p:par>
                                <p:cTn id="550" presetID="2" presetClass="exit" presetSubtype="8" fill="hold" grpId="3" nodeType="withEffect">
                                  <p:stCondLst>
                                    <p:cond delay="0"/>
                                  </p:stCondLst>
                                  <p:childTnLst>
                                    <p:anim calcmode="lin" valueType="num">
                                      <p:cBhvr additive="base">
                                        <p:cTn id="551" dur="3000"/>
                                        <p:tgtEl>
                                          <p:spTgt spid="22"/>
                                        </p:tgtEl>
                                        <p:attrNameLst>
                                          <p:attrName>ppt_x</p:attrName>
                                        </p:attrNameLst>
                                      </p:cBhvr>
                                      <p:tavLst>
                                        <p:tav tm="0">
                                          <p:val>
                                            <p:strVal val="ppt_x"/>
                                          </p:val>
                                        </p:tav>
                                        <p:tav tm="100000">
                                          <p:val>
                                            <p:strVal val="0-ppt_w/2"/>
                                          </p:val>
                                        </p:tav>
                                      </p:tavLst>
                                    </p:anim>
                                    <p:anim calcmode="lin" valueType="num">
                                      <p:cBhvr additive="base">
                                        <p:cTn id="552" dur="3000"/>
                                        <p:tgtEl>
                                          <p:spTgt spid="22"/>
                                        </p:tgtEl>
                                        <p:attrNameLst>
                                          <p:attrName>ppt_y</p:attrName>
                                        </p:attrNameLst>
                                      </p:cBhvr>
                                      <p:tavLst>
                                        <p:tav tm="0">
                                          <p:val>
                                            <p:strVal val="ppt_y"/>
                                          </p:val>
                                        </p:tav>
                                        <p:tav tm="100000">
                                          <p:val>
                                            <p:strVal val="ppt_y"/>
                                          </p:val>
                                        </p:tav>
                                      </p:tavLst>
                                    </p:anim>
                                    <p:set>
                                      <p:cBhvr>
                                        <p:cTn id="553" dur="1" fill="hold">
                                          <p:stCondLst>
                                            <p:cond delay="2999"/>
                                          </p:stCondLst>
                                        </p:cTn>
                                        <p:tgtEl>
                                          <p:spTgt spid="22"/>
                                        </p:tgtEl>
                                        <p:attrNameLst>
                                          <p:attrName>style.visibility</p:attrName>
                                        </p:attrNameLst>
                                      </p:cBhvr>
                                      <p:to>
                                        <p:strVal val="hidden"/>
                                      </p:to>
                                    </p:set>
                                  </p:childTnLst>
                                </p:cTn>
                              </p:par>
                              <p:par>
                                <p:cTn id="554" presetID="2" presetClass="exit" presetSubtype="2" fill="hold" grpId="3" nodeType="withEffect">
                                  <p:stCondLst>
                                    <p:cond delay="0"/>
                                  </p:stCondLst>
                                  <p:childTnLst>
                                    <p:anim calcmode="lin" valueType="num">
                                      <p:cBhvr additive="base">
                                        <p:cTn id="555" dur="3000"/>
                                        <p:tgtEl>
                                          <p:spTgt spid="23"/>
                                        </p:tgtEl>
                                        <p:attrNameLst>
                                          <p:attrName>ppt_x</p:attrName>
                                        </p:attrNameLst>
                                      </p:cBhvr>
                                      <p:tavLst>
                                        <p:tav tm="0">
                                          <p:val>
                                            <p:strVal val="ppt_x"/>
                                          </p:val>
                                        </p:tav>
                                        <p:tav tm="100000">
                                          <p:val>
                                            <p:strVal val="1+ppt_w/2"/>
                                          </p:val>
                                        </p:tav>
                                      </p:tavLst>
                                    </p:anim>
                                    <p:anim calcmode="lin" valueType="num">
                                      <p:cBhvr additive="base">
                                        <p:cTn id="556" dur="3000"/>
                                        <p:tgtEl>
                                          <p:spTgt spid="23"/>
                                        </p:tgtEl>
                                        <p:attrNameLst>
                                          <p:attrName>ppt_y</p:attrName>
                                        </p:attrNameLst>
                                      </p:cBhvr>
                                      <p:tavLst>
                                        <p:tav tm="0">
                                          <p:val>
                                            <p:strVal val="ppt_y"/>
                                          </p:val>
                                        </p:tav>
                                        <p:tav tm="100000">
                                          <p:val>
                                            <p:strVal val="ppt_y"/>
                                          </p:val>
                                        </p:tav>
                                      </p:tavLst>
                                    </p:anim>
                                    <p:set>
                                      <p:cBhvr>
                                        <p:cTn id="557" dur="1" fill="hold">
                                          <p:stCondLst>
                                            <p:cond delay="2999"/>
                                          </p:stCondLst>
                                        </p:cTn>
                                        <p:tgtEl>
                                          <p:spTgt spid="23"/>
                                        </p:tgtEl>
                                        <p:attrNameLst>
                                          <p:attrName>style.visibility</p:attrName>
                                        </p:attrNameLst>
                                      </p:cBhvr>
                                      <p:to>
                                        <p:strVal val="hidden"/>
                                      </p:to>
                                    </p:set>
                                  </p:childTnLst>
                                </p:cTn>
                              </p:par>
                              <p:par>
                                <p:cTn id="558" presetID="2" presetClass="exit" presetSubtype="8" fill="hold" grpId="3" nodeType="withEffect">
                                  <p:stCondLst>
                                    <p:cond delay="0"/>
                                  </p:stCondLst>
                                  <p:childTnLst>
                                    <p:anim calcmode="lin" valueType="num">
                                      <p:cBhvr additive="base">
                                        <p:cTn id="559" dur="3000"/>
                                        <p:tgtEl>
                                          <p:spTgt spid="24"/>
                                        </p:tgtEl>
                                        <p:attrNameLst>
                                          <p:attrName>ppt_x</p:attrName>
                                        </p:attrNameLst>
                                      </p:cBhvr>
                                      <p:tavLst>
                                        <p:tav tm="0">
                                          <p:val>
                                            <p:strVal val="ppt_x"/>
                                          </p:val>
                                        </p:tav>
                                        <p:tav tm="100000">
                                          <p:val>
                                            <p:strVal val="0-ppt_w/2"/>
                                          </p:val>
                                        </p:tav>
                                      </p:tavLst>
                                    </p:anim>
                                    <p:anim calcmode="lin" valueType="num">
                                      <p:cBhvr additive="base">
                                        <p:cTn id="560" dur="3000"/>
                                        <p:tgtEl>
                                          <p:spTgt spid="24"/>
                                        </p:tgtEl>
                                        <p:attrNameLst>
                                          <p:attrName>ppt_y</p:attrName>
                                        </p:attrNameLst>
                                      </p:cBhvr>
                                      <p:tavLst>
                                        <p:tav tm="0">
                                          <p:val>
                                            <p:strVal val="ppt_y"/>
                                          </p:val>
                                        </p:tav>
                                        <p:tav tm="100000">
                                          <p:val>
                                            <p:strVal val="ppt_y"/>
                                          </p:val>
                                        </p:tav>
                                      </p:tavLst>
                                    </p:anim>
                                    <p:set>
                                      <p:cBhvr>
                                        <p:cTn id="561" dur="1" fill="hold">
                                          <p:stCondLst>
                                            <p:cond delay="2999"/>
                                          </p:stCondLst>
                                        </p:cTn>
                                        <p:tgtEl>
                                          <p:spTgt spid="24"/>
                                        </p:tgtEl>
                                        <p:attrNameLst>
                                          <p:attrName>style.visibility</p:attrName>
                                        </p:attrNameLst>
                                      </p:cBhvr>
                                      <p:to>
                                        <p:strVal val="hidden"/>
                                      </p:to>
                                    </p:set>
                                  </p:childTnLst>
                                </p:cTn>
                              </p:par>
                              <p:par>
                                <p:cTn id="562" presetID="2" presetClass="exit" presetSubtype="2" fill="hold" grpId="3" nodeType="withEffect">
                                  <p:stCondLst>
                                    <p:cond delay="0"/>
                                  </p:stCondLst>
                                  <p:childTnLst>
                                    <p:anim calcmode="lin" valueType="num">
                                      <p:cBhvr additive="base">
                                        <p:cTn id="563" dur="3000"/>
                                        <p:tgtEl>
                                          <p:spTgt spid="25"/>
                                        </p:tgtEl>
                                        <p:attrNameLst>
                                          <p:attrName>ppt_x</p:attrName>
                                        </p:attrNameLst>
                                      </p:cBhvr>
                                      <p:tavLst>
                                        <p:tav tm="0">
                                          <p:val>
                                            <p:strVal val="ppt_x"/>
                                          </p:val>
                                        </p:tav>
                                        <p:tav tm="100000">
                                          <p:val>
                                            <p:strVal val="1+ppt_w/2"/>
                                          </p:val>
                                        </p:tav>
                                      </p:tavLst>
                                    </p:anim>
                                    <p:anim calcmode="lin" valueType="num">
                                      <p:cBhvr additive="base">
                                        <p:cTn id="564" dur="3000"/>
                                        <p:tgtEl>
                                          <p:spTgt spid="25"/>
                                        </p:tgtEl>
                                        <p:attrNameLst>
                                          <p:attrName>ppt_y</p:attrName>
                                        </p:attrNameLst>
                                      </p:cBhvr>
                                      <p:tavLst>
                                        <p:tav tm="0">
                                          <p:val>
                                            <p:strVal val="ppt_y"/>
                                          </p:val>
                                        </p:tav>
                                        <p:tav tm="100000">
                                          <p:val>
                                            <p:strVal val="ppt_y"/>
                                          </p:val>
                                        </p:tav>
                                      </p:tavLst>
                                    </p:anim>
                                    <p:set>
                                      <p:cBhvr>
                                        <p:cTn id="565" dur="1" fill="hold">
                                          <p:stCondLst>
                                            <p:cond delay="2999"/>
                                          </p:stCondLst>
                                        </p:cTn>
                                        <p:tgtEl>
                                          <p:spTgt spid="25"/>
                                        </p:tgtEl>
                                        <p:attrNameLst>
                                          <p:attrName>style.visibility</p:attrName>
                                        </p:attrNameLst>
                                      </p:cBhvr>
                                      <p:to>
                                        <p:strVal val="hidden"/>
                                      </p:to>
                                    </p:set>
                                  </p:childTnLst>
                                </p:cTn>
                              </p:par>
                              <p:par>
                                <p:cTn id="566" presetID="2" presetClass="exit" presetSubtype="8" fill="hold" grpId="3" nodeType="withEffect">
                                  <p:stCondLst>
                                    <p:cond delay="0"/>
                                  </p:stCondLst>
                                  <p:childTnLst>
                                    <p:anim calcmode="lin" valueType="num">
                                      <p:cBhvr additive="base">
                                        <p:cTn id="567" dur="3000"/>
                                        <p:tgtEl>
                                          <p:spTgt spid="26"/>
                                        </p:tgtEl>
                                        <p:attrNameLst>
                                          <p:attrName>ppt_x</p:attrName>
                                        </p:attrNameLst>
                                      </p:cBhvr>
                                      <p:tavLst>
                                        <p:tav tm="0">
                                          <p:val>
                                            <p:strVal val="ppt_x"/>
                                          </p:val>
                                        </p:tav>
                                        <p:tav tm="100000">
                                          <p:val>
                                            <p:strVal val="0-ppt_w/2"/>
                                          </p:val>
                                        </p:tav>
                                      </p:tavLst>
                                    </p:anim>
                                    <p:anim calcmode="lin" valueType="num">
                                      <p:cBhvr additive="base">
                                        <p:cTn id="568" dur="3000"/>
                                        <p:tgtEl>
                                          <p:spTgt spid="26"/>
                                        </p:tgtEl>
                                        <p:attrNameLst>
                                          <p:attrName>ppt_y</p:attrName>
                                        </p:attrNameLst>
                                      </p:cBhvr>
                                      <p:tavLst>
                                        <p:tav tm="0">
                                          <p:val>
                                            <p:strVal val="ppt_y"/>
                                          </p:val>
                                        </p:tav>
                                        <p:tav tm="100000">
                                          <p:val>
                                            <p:strVal val="ppt_y"/>
                                          </p:val>
                                        </p:tav>
                                      </p:tavLst>
                                    </p:anim>
                                    <p:set>
                                      <p:cBhvr>
                                        <p:cTn id="569" dur="1" fill="hold">
                                          <p:stCondLst>
                                            <p:cond delay="2999"/>
                                          </p:stCondLst>
                                        </p:cTn>
                                        <p:tgtEl>
                                          <p:spTgt spid="26"/>
                                        </p:tgtEl>
                                        <p:attrNameLst>
                                          <p:attrName>style.visibility</p:attrName>
                                        </p:attrNameLst>
                                      </p:cBhvr>
                                      <p:to>
                                        <p:strVal val="hidden"/>
                                      </p:to>
                                    </p:set>
                                  </p:childTnLst>
                                </p:cTn>
                              </p:par>
                              <p:par>
                                <p:cTn id="570" presetID="2" presetClass="exit" presetSubtype="2" fill="hold" grpId="3" nodeType="withEffect">
                                  <p:stCondLst>
                                    <p:cond delay="0"/>
                                  </p:stCondLst>
                                  <p:childTnLst>
                                    <p:anim calcmode="lin" valueType="num">
                                      <p:cBhvr additive="base">
                                        <p:cTn id="571" dur="3000"/>
                                        <p:tgtEl>
                                          <p:spTgt spid="27"/>
                                        </p:tgtEl>
                                        <p:attrNameLst>
                                          <p:attrName>ppt_x</p:attrName>
                                        </p:attrNameLst>
                                      </p:cBhvr>
                                      <p:tavLst>
                                        <p:tav tm="0">
                                          <p:val>
                                            <p:strVal val="ppt_x"/>
                                          </p:val>
                                        </p:tav>
                                        <p:tav tm="100000">
                                          <p:val>
                                            <p:strVal val="1+ppt_w/2"/>
                                          </p:val>
                                        </p:tav>
                                      </p:tavLst>
                                    </p:anim>
                                    <p:anim calcmode="lin" valueType="num">
                                      <p:cBhvr additive="base">
                                        <p:cTn id="572" dur="3000"/>
                                        <p:tgtEl>
                                          <p:spTgt spid="27"/>
                                        </p:tgtEl>
                                        <p:attrNameLst>
                                          <p:attrName>ppt_y</p:attrName>
                                        </p:attrNameLst>
                                      </p:cBhvr>
                                      <p:tavLst>
                                        <p:tav tm="0">
                                          <p:val>
                                            <p:strVal val="ppt_y"/>
                                          </p:val>
                                        </p:tav>
                                        <p:tav tm="100000">
                                          <p:val>
                                            <p:strVal val="ppt_y"/>
                                          </p:val>
                                        </p:tav>
                                      </p:tavLst>
                                    </p:anim>
                                    <p:set>
                                      <p:cBhvr>
                                        <p:cTn id="573" dur="1" fill="hold">
                                          <p:stCondLst>
                                            <p:cond delay="2999"/>
                                          </p:stCondLst>
                                        </p:cTn>
                                        <p:tgtEl>
                                          <p:spTgt spid="27"/>
                                        </p:tgtEl>
                                        <p:attrNameLst>
                                          <p:attrName>style.visibility</p:attrName>
                                        </p:attrNameLst>
                                      </p:cBhvr>
                                      <p:to>
                                        <p:strVal val="hidden"/>
                                      </p:to>
                                    </p:set>
                                  </p:childTnLst>
                                </p:cTn>
                              </p:par>
                              <p:par>
                                <p:cTn id="574" presetID="2" presetClass="exit" presetSubtype="8" fill="hold" grpId="3" nodeType="withEffect">
                                  <p:stCondLst>
                                    <p:cond delay="0"/>
                                  </p:stCondLst>
                                  <p:childTnLst>
                                    <p:anim calcmode="lin" valueType="num">
                                      <p:cBhvr additive="base">
                                        <p:cTn id="575" dur="3000"/>
                                        <p:tgtEl>
                                          <p:spTgt spid="28"/>
                                        </p:tgtEl>
                                        <p:attrNameLst>
                                          <p:attrName>ppt_x</p:attrName>
                                        </p:attrNameLst>
                                      </p:cBhvr>
                                      <p:tavLst>
                                        <p:tav tm="0">
                                          <p:val>
                                            <p:strVal val="ppt_x"/>
                                          </p:val>
                                        </p:tav>
                                        <p:tav tm="100000">
                                          <p:val>
                                            <p:strVal val="0-ppt_w/2"/>
                                          </p:val>
                                        </p:tav>
                                      </p:tavLst>
                                    </p:anim>
                                    <p:anim calcmode="lin" valueType="num">
                                      <p:cBhvr additive="base">
                                        <p:cTn id="576" dur="3000"/>
                                        <p:tgtEl>
                                          <p:spTgt spid="28"/>
                                        </p:tgtEl>
                                        <p:attrNameLst>
                                          <p:attrName>ppt_y</p:attrName>
                                        </p:attrNameLst>
                                      </p:cBhvr>
                                      <p:tavLst>
                                        <p:tav tm="0">
                                          <p:val>
                                            <p:strVal val="ppt_y"/>
                                          </p:val>
                                        </p:tav>
                                        <p:tav tm="100000">
                                          <p:val>
                                            <p:strVal val="ppt_y"/>
                                          </p:val>
                                        </p:tav>
                                      </p:tavLst>
                                    </p:anim>
                                    <p:set>
                                      <p:cBhvr>
                                        <p:cTn id="577" dur="1" fill="hold">
                                          <p:stCondLst>
                                            <p:cond delay="2999"/>
                                          </p:stCondLst>
                                        </p:cTn>
                                        <p:tgtEl>
                                          <p:spTgt spid="28"/>
                                        </p:tgtEl>
                                        <p:attrNameLst>
                                          <p:attrName>style.visibility</p:attrName>
                                        </p:attrNameLst>
                                      </p:cBhvr>
                                      <p:to>
                                        <p:strVal val="hidden"/>
                                      </p:to>
                                    </p:set>
                                  </p:childTnLst>
                                </p:cTn>
                              </p:par>
                              <p:par>
                                <p:cTn id="578" presetID="2" presetClass="exit" presetSubtype="2" fill="hold" grpId="3" nodeType="withEffect">
                                  <p:stCondLst>
                                    <p:cond delay="0"/>
                                  </p:stCondLst>
                                  <p:childTnLst>
                                    <p:anim calcmode="lin" valueType="num">
                                      <p:cBhvr additive="base">
                                        <p:cTn id="579" dur="3000"/>
                                        <p:tgtEl>
                                          <p:spTgt spid="29"/>
                                        </p:tgtEl>
                                        <p:attrNameLst>
                                          <p:attrName>ppt_x</p:attrName>
                                        </p:attrNameLst>
                                      </p:cBhvr>
                                      <p:tavLst>
                                        <p:tav tm="0">
                                          <p:val>
                                            <p:strVal val="ppt_x"/>
                                          </p:val>
                                        </p:tav>
                                        <p:tav tm="100000">
                                          <p:val>
                                            <p:strVal val="1+ppt_w/2"/>
                                          </p:val>
                                        </p:tav>
                                      </p:tavLst>
                                    </p:anim>
                                    <p:anim calcmode="lin" valueType="num">
                                      <p:cBhvr additive="base">
                                        <p:cTn id="580" dur="3000"/>
                                        <p:tgtEl>
                                          <p:spTgt spid="29"/>
                                        </p:tgtEl>
                                        <p:attrNameLst>
                                          <p:attrName>ppt_y</p:attrName>
                                        </p:attrNameLst>
                                      </p:cBhvr>
                                      <p:tavLst>
                                        <p:tav tm="0">
                                          <p:val>
                                            <p:strVal val="ppt_y"/>
                                          </p:val>
                                        </p:tav>
                                        <p:tav tm="100000">
                                          <p:val>
                                            <p:strVal val="ppt_y"/>
                                          </p:val>
                                        </p:tav>
                                      </p:tavLst>
                                    </p:anim>
                                    <p:set>
                                      <p:cBhvr>
                                        <p:cTn id="581" dur="1" fill="hold">
                                          <p:stCondLst>
                                            <p:cond delay="2999"/>
                                          </p:stCondLst>
                                        </p:cTn>
                                        <p:tgtEl>
                                          <p:spTgt spid="29"/>
                                        </p:tgtEl>
                                        <p:attrNameLst>
                                          <p:attrName>style.visibility</p:attrName>
                                        </p:attrNameLst>
                                      </p:cBhvr>
                                      <p:to>
                                        <p:strVal val="hidden"/>
                                      </p:to>
                                    </p:set>
                                  </p:childTnLst>
                                </p:cTn>
                              </p:par>
                              <p:par>
                                <p:cTn id="582" presetID="2" presetClass="exit" presetSubtype="8" fill="hold" grpId="3" nodeType="withEffect">
                                  <p:stCondLst>
                                    <p:cond delay="0"/>
                                  </p:stCondLst>
                                  <p:childTnLst>
                                    <p:anim calcmode="lin" valueType="num">
                                      <p:cBhvr additive="base">
                                        <p:cTn id="583" dur="3000"/>
                                        <p:tgtEl>
                                          <p:spTgt spid="30"/>
                                        </p:tgtEl>
                                        <p:attrNameLst>
                                          <p:attrName>ppt_x</p:attrName>
                                        </p:attrNameLst>
                                      </p:cBhvr>
                                      <p:tavLst>
                                        <p:tav tm="0">
                                          <p:val>
                                            <p:strVal val="ppt_x"/>
                                          </p:val>
                                        </p:tav>
                                        <p:tav tm="100000">
                                          <p:val>
                                            <p:strVal val="0-ppt_w/2"/>
                                          </p:val>
                                        </p:tav>
                                      </p:tavLst>
                                    </p:anim>
                                    <p:anim calcmode="lin" valueType="num">
                                      <p:cBhvr additive="base">
                                        <p:cTn id="584" dur="3000"/>
                                        <p:tgtEl>
                                          <p:spTgt spid="30"/>
                                        </p:tgtEl>
                                        <p:attrNameLst>
                                          <p:attrName>ppt_y</p:attrName>
                                        </p:attrNameLst>
                                      </p:cBhvr>
                                      <p:tavLst>
                                        <p:tav tm="0">
                                          <p:val>
                                            <p:strVal val="ppt_y"/>
                                          </p:val>
                                        </p:tav>
                                        <p:tav tm="100000">
                                          <p:val>
                                            <p:strVal val="ppt_y"/>
                                          </p:val>
                                        </p:tav>
                                      </p:tavLst>
                                    </p:anim>
                                    <p:set>
                                      <p:cBhvr>
                                        <p:cTn id="585" dur="1" fill="hold">
                                          <p:stCondLst>
                                            <p:cond delay="2999"/>
                                          </p:stCondLst>
                                        </p:cTn>
                                        <p:tgtEl>
                                          <p:spTgt spid="30"/>
                                        </p:tgtEl>
                                        <p:attrNameLst>
                                          <p:attrName>style.visibility</p:attrName>
                                        </p:attrNameLst>
                                      </p:cBhvr>
                                      <p:to>
                                        <p:strVal val="hidden"/>
                                      </p:to>
                                    </p:set>
                                  </p:childTnLst>
                                </p:cTn>
                              </p:par>
                              <p:par>
                                <p:cTn id="586" presetID="2" presetClass="exit" presetSubtype="2" fill="hold" grpId="3" nodeType="withEffect">
                                  <p:stCondLst>
                                    <p:cond delay="0"/>
                                  </p:stCondLst>
                                  <p:childTnLst>
                                    <p:anim calcmode="lin" valueType="num">
                                      <p:cBhvr additive="base">
                                        <p:cTn id="587" dur="3000"/>
                                        <p:tgtEl>
                                          <p:spTgt spid="31"/>
                                        </p:tgtEl>
                                        <p:attrNameLst>
                                          <p:attrName>ppt_x</p:attrName>
                                        </p:attrNameLst>
                                      </p:cBhvr>
                                      <p:tavLst>
                                        <p:tav tm="0">
                                          <p:val>
                                            <p:strVal val="ppt_x"/>
                                          </p:val>
                                        </p:tav>
                                        <p:tav tm="100000">
                                          <p:val>
                                            <p:strVal val="1+ppt_w/2"/>
                                          </p:val>
                                        </p:tav>
                                      </p:tavLst>
                                    </p:anim>
                                    <p:anim calcmode="lin" valueType="num">
                                      <p:cBhvr additive="base">
                                        <p:cTn id="588" dur="3000"/>
                                        <p:tgtEl>
                                          <p:spTgt spid="31"/>
                                        </p:tgtEl>
                                        <p:attrNameLst>
                                          <p:attrName>ppt_y</p:attrName>
                                        </p:attrNameLst>
                                      </p:cBhvr>
                                      <p:tavLst>
                                        <p:tav tm="0">
                                          <p:val>
                                            <p:strVal val="ppt_y"/>
                                          </p:val>
                                        </p:tav>
                                        <p:tav tm="100000">
                                          <p:val>
                                            <p:strVal val="ppt_y"/>
                                          </p:val>
                                        </p:tav>
                                      </p:tavLst>
                                    </p:anim>
                                    <p:set>
                                      <p:cBhvr>
                                        <p:cTn id="589" dur="1" fill="hold">
                                          <p:stCondLst>
                                            <p:cond delay="2999"/>
                                          </p:stCondLst>
                                        </p:cTn>
                                        <p:tgtEl>
                                          <p:spTgt spid="31"/>
                                        </p:tgtEl>
                                        <p:attrNameLst>
                                          <p:attrName>style.visibility</p:attrName>
                                        </p:attrNameLst>
                                      </p:cBhvr>
                                      <p:to>
                                        <p:strVal val="hidden"/>
                                      </p:to>
                                    </p:set>
                                  </p:childTnLst>
                                </p:cTn>
                              </p:par>
                              <p:par>
                                <p:cTn id="590" presetID="2" presetClass="exit" presetSubtype="8" fill="hold" grpId="3" nodeType="withEffect">
                                  <p:stCondLst>
                                    <p:cond delay="0"/>
                                  </p:stCondLst>
                                  <p:childTnLst>
                                    <p:anim calcmode="lin" valueType="num">
                                      <p:cBhvr additive="base">
                                        <p:cTn id="591" dur="3000"/>
                                        <p:tgtEl>
                                          <p:spTgt spid="32"/>
                                        </p:tgtEl>
                                        <p:attrNameLst>
                                          <p:attrName>ppt_x</p:attrName>
                                        </p:attrNameLst>
                                      </p:cBhvr>
                                      <p:tavLst>
                                        <p:tav tm="0">
                                          <p:val>
                                            <p:strVal val="ppt_x"/>
                                          </p:val>
                                        </p:tav>
                                        <p:tav tm="100000">
                                          <p:val>
                                            <p:strVal val="0-ppt_w/2"/>
                                          </p:val>
                                        </p:tav>
                                      </p:tavLst>
                                    </p:anim>
                                    <p:anim calcmode="lin" valueType="num">
                                      <p:cBhvr additive="base">
                                        <p:cTn id="592" dur="3000"/>
                                        <p:tgtEl>
                                          <p:spTgt spid="32"/>
                                        </p:tgtEl>
                                        <p:attrNameLst>
                                          <p:attrName>ppt_y</p:attrName>
                                        </p:attrNameLst>
                                      </p:cBhvr>
                                      <p:tavLst>
                                        <p:tav tm="0">
                                          <p:val>
                                            <p:strVal val="ppt_y"/>
                                          </p:val>
                                        </p:tav>
                                        <p:tav tm="100000">
                                          <p:val>
                                            <p:strVal val="ppt_y"/>
                                          </p:val>
                                        </p:tav>
                                      </p:tavLst>
                                    </p:anim>
                                    <p:set>
                                      <p:cBhvr>
                                        <p:cTn id="593" dur="1" fill="hold">
                                          <p:stCondLst>
                                            <p:cond delay="2999"/>
                                          </p:stCondLst>
                                        </p:cTn>
                                        <p:tgtEl>
                                          <p:spTgt spid="32"/>
                                        </p:tgtEl>
                                        <p:attrNameLst>
                                          <p:attrName>style.visibility</p:attrName>
                                        </p:attrNameLst>
                                      </p:cBhvr>
                                      <p:to>
                                        <p:strVal val="hidden"/>
                                      </p:to>
                                    </p:set>
                                  </p:childTnLst>
                                </p:cTn>
                              </p:par>
                              <p:par>
                                <p:cTn id="594" presetID="2" presetClass="exit" presetSubtype="2" fill="hold" grpId="3" nodeType="withEffect">
                                  <p:stCondLst>
                                    <p:cond delay="0"/>
                                  </p:stCondLst>
                                  <p:childTnLst>
                                    <p:anim calcmode="lin" valueType="num">
                                      <p:cBhvr additive="base">
                                        <p:cTn id="595" dur="3000"/>
                                        <p:tgtEl>
                                          <p:spTgt spid="33"/>
                                        </p:tgtEl>
                                        <p:attrNameLst>
                                          <p:attrName>ppt_x</p:attrName>
                                        </p:attrNameLst>
                                      </p:cBhvr>
                                      <p:tavLst>
                                        <p:tav tm="0">
                                          <p:val>
                                            <p:strVal val="ppt_x"/>
                                          </p:val>
                                        </p:tav>
                                        <p:tav tm="100000">
                                          <p:val>
                                            <p:strVal val="1+ppt_w/2"/>
                                          </p:val>
                                        </p:tav>
                                      </p:tavLst>
                                    </p:anim>
                                    <p:anim calcmode="lin" valueType="num">
                                      <p:cBhvr additive="base">
                                        <p:cTn id="596" dur="3000"/>
                                        <p:tgtEl>
                                          <p:spTgt spid="33"/>
                                        </p:tgtEl>
                                        <p:attrNameLst>
                                          <p:attrName>ppt_y</p:attrName>
                                        </p:attrNameLst>
                                      </p:cBhvr>
                                      <p:tavLst>
                                        <p:tav tm="0">
                                          <p:val>
                                            <p:strVal val="ppt_y"/>
                                          </p:val>
                                        </p:tav>
                                        <p:tav tm="100000">
                                          <p:val>
                                            <p:strVal val="ppt_y"/>
                                          </p:val>
                                        </p:tav>
                                      </p:tavLst>
                                    </p:anim>
                                    <p:set>
                                      <p:cBhvr>
                                        <p:cTn id="597" dur="1" fill="hold">
                                          <p:stCondLst>
                                            <p:cond delay="2999"/>
                                          </p:stCondLst>
                                        </p:cTn>
                                        <p:tgtEl>
                                          <p:spTgt spid="33"/>
                                        </p:tgtEl>
                                        <p:attrNameLst>
                                          <p:attrName>style.visibility</p:attrName>
                                        </p:attrNameLst>
                                      </p:cBhvr>
                                      <p:to>
                                        <p:strVal val="hidden"/>
                                      </p:to>
                                    </p:set>
                                  </p:childTnLst>
                                </p:cTn>
                              </p:par>
                              <p:par>
                                <p:cTn id="598" presetID="2" presetClass="exit" presetSubtype="8" fill="hold" grpId="3" nodeType="withEffect">
                                  <p:stCondLst>
                                    <p:cond delay="0"/>
                                  </p:stCondLst>
                                  <p:childTnLst>
                                    <p:anim calcmode="lin" valueType="num">
                                      <p:cBhvr additive="base">
                                        <p:cTn id="599" dur="3000"/>
                                        <p:tgtEl>
                                          <p:spTgt spid="34"/>
                                        </p:tgtEl>
                                        <p:attrNameLst>
                                          <p:attrName>ppt_x</p:attrName>
                                        </p:attrNameLst>
                                      </p:cBhvr>
                                      <p:tavLst>
                                        <p:tav tm="0">
                                          <p:val>
                                            <p:strVal val="ppt_x"/>
                                          </p:val>
                                        </p:tav>
                                        <p:tav tm="100000">
                                          <p:val>
                                            <p:strVal val="0-ppt_w/2"/>
                                          </p:val>
                                        </p:tav>
                                      </p:tavLst>
                                    </p:anim>
                                    <p:anim calcmode="lin" valueType="num">
                                      <p:cBhvr additive="base">
                                        <p:cTn id="600" dur="3000"/>
                                        <p:tgtEl>
                                          <p:spTgt spid="34"/>
                                        </p:tgtEl>
                                        <p:attrNameLst>
                                          <p:attrName>ppt_y</p:attrName>
                                        </p:attrNameLst>
                                      </p:cBhvr>
                                      <p:tavLst>
                                        <p:tav tm="0">
                                          <p:val>
                                            <p:strVal val="ppt_y"/>
                                          </p:val>
                                        </p:tav>
                                        <p:tav tm="100000">
                                          <p:val>
                                            <p:strVal val="ppt_y"/>
                                          </p:val>
                                        </p:tav>
                                      </p:tavLst>
                                    </p:anim>
                                    <p:set>
                                      <p:cBhvr>
                                        <p:cTn id="601" dur="1" fill="hold">
                                          <p:stCondLst>
                                            <p:cond delay="2999"/>
                                          </p:stCondLst>
                                        </p:cTn>
                                        <p:tgtEl>
                                          <p:spTgt spid="34"/>
                                        </p:tgtEl>
                                        <p:attrNameLst>
                                          <p:attrName>style.visibility</p:attrName>
                                        </p:attrNameLst>
                                      </p:cBhvr>
                                      <p:to>
                                        <p:strVal val="hidden"/>
                                      </p:to>
                                    </p:set>
                                  </p:childTnLst>
                                </p:cTn>
                              </p:par>
                              <p:par>
                                <p:cTn id="602" presetID="2" presetClass="exit" presetSubtype="2" fill="hold" grpId="3" nodeType="withEffect">
                                  <p:stCondLst>
                                    <p:cond delay="0"/>
                                  </p:stCondLst>
                                  <p:childTnLst>
                                    <p:anim calcmode="lin" valueType="num">
                                      <p:cBhvr additive="base">
                                        <p:cTn id="603" dur="3000"/>
                                        <p:tgtEl>
                                          <p:spTgt spid="35"/>
                                        </p:tgtEl>
                                        <p:attrNameLst>
                                          <p:attrName>ppt_x</p:attrName>
                                        </p:attrNameLst>
                                      </p:cBhvr>
                                      <p:tavLst>
                                        <p:tav tm="0">
                                          <p:val>
                                            <p:strVal val="ppt_x"/>
                                          </p:val>
                                        </p:tav>
                                        <p:tav tm="100000">
                                          <p:val>
                                            <p:strVal val="1+ppt_w/2"/>
                                          </p:val>
                                        </p:tav>
                                      </p:tavLst>
                                    </p:anim>
                                    <p:anim calcmode="lin" valueType="num">
                                      <p:cBhvr additive="base">
                                        <p:cTn id="604" dur="3000"/>
                                        <p:tgtEl>
                                          <p:spTgt spid="35"/>
                                        </p:tgtEl>
                                        <p:attrNameLst>
                                          <p:attrName>ppt_y</p:attrName>
                                        </p:attrNameLst>
                                      </p:cBhvr>
                                      <p:tavLst>
                                        <p:tav tm="0">
                                          <p:val>
                                            <p:strVal val="ppt_y"/>
                                          </p:val>
                                        </p:tav>
                                        <p:tav tm="100000">
                                          <p:val>
                                            <p:strVal val="ppt_y"/>
                                          </p:val>
                                        </p:tav>
                                      </p:tavLst>
                                    </p:anim>
                                    <p:set>
                                      <p:cBhvr>
                                        <p:cTn id="605" dur="1" fill="hold">
                                          <p:stCondLst>
                                            <p:cond delay="2999"/>
                                          </p:stCondLst>
                                        </p:cTn>
                                        <p:tgtEl>
                                          <p:spTgt spid="35"/>
                                        </p:tgtEl>
                                        <p:attrNameLst>
                                          <p:attrName>style.visibility</p:attrName>
                                        </p:attrNameLst>
                                      </p:cBhvr>
                                      <p:to>
                                        <p:strVal val="hidden"/>
                                      </p:to>
                                    </p:set>
                                  </p:childTnLst>
                                </p:cTn>
                              </p:par>
                              <p:par>
                                <p:cTn id="606" presetID="2" presetClass="exit" presetSubtype="8" fill="hold" grpId="3" nodeType="withEffect">
                                  <p:stCondLst>
                                    <p:cond delay="0"/>
                                  </p:stCondLst>
                                  <p:childTnLst>
                                    <p:anim calcmode="lin" valueType="num">
                                      <p:cBhvr additive="base">
                                        <p:cTn id="607" dur="3000"/>
                                        <p:tgtEl>
                                          <p:spTgt spid="36"/>
                                        </p:tgtEl>
                                        <p:attrNameLst>
                                          <p:attrName>ppt_x</p:attrName>
                                        </p:attrNameLst>
                                      </p:cBhvr>
                                      <p:tavLst>
                                        <p:tav tm="0">
                                          <p:val>
                                            <p:strVal val="ppt_x"/>
                                          </p:val>
                                        </p:tav>
                                        <p:tav tm="100000">
                                          <p:val>
                                            <p:strVal val="0-ppt_w/2"/>
                                          </p:val>
                                        </p:tav>
                                      </p:tavLst>
                                    </p:anim>
                                    <p:anim calcmode="lin" valueType="num">
                                      <p:cBhvr additive="base">
                                        <p:cTn id="608" dur="3000"/>
                                        <p:tgtEl>
                                          <p:spTgt spid="36"/>
                                        </p:tgtEl>
                                        <p:attrNameLst>
                                          <p:attrName>ppt_y</p:attrName>
                                        </p:attrNameLst>
                                      </p:cBhvr>
                                      <p:tavLst>
                                        <p:tav tm="0">
                                          <p:val>
                                            <p:strVal val="ppt_y"/>
                                          </p:val>
                                        </p:tav>
                                        <p:tav tm="100000">
                                          <p:val>
                                            <p:strVal val="ppt_y"/>
                                          </p:val>
                                        </p:tav>
                                      </p:tavLst>
                                    </p:anim>
                                    <p:set>
                                      <p:cBhvr>
                                        <p:cTn id="609" dur="1" fill="hold">
                                          <p:stCondLst>
                                            <p:cond delay="2999"/>
                                          </p:stCondLst>
                                        </p:cTn>
                                        <p:tgtEl>
                                          <p:spTgt spid="36"/>
                                        </p:tgtEl>
                                        <p:attrNameLst>
                                          <p:attrName>style.visibility</p:attrName>
                                        </p:attrNameLst>
                                      </p:cBhvr>
                                      <p:to>
                                        <p:strVal val="hidden"/>
                                      </p:to>
                                    </p:set>
                                  </p:childTnLst>
                                </p:cTn>
                              </p:par>
                              <p:par>
                                <p:cTn id="610" presetID="2" presetClass="exit" presetSubtype="2" fill="hold" grpId="3" nodeType="withEffect">
                                  <p:stCondLst>
                                    <p:cond delay="0"/>
                                  </p:stCondLst>
                                  <p:childTnLst>
                                    <p:anim calcmode="lin" valueType="num">
                                      <p:cBhvr additive="base">
                                        <p:cTn id="611" dur="3000"/>
                                        <p:tgtEl>
                                          <p:spTgt spid="37"/>
                                        </p:tgtEl>
                                        <p:attrNameLst>
                                          <p:attrName>ppt_x</p:attrName>
                                        </p:attrNameLst>
                                      </p:cBhvr>
                                      <p:tavLst>
                                        <p:tav tm="0">
                                          <p:val>
                                            <p:strVal val="ppt_x"/>
                                          </p:val>
                                        </p:tav>
                                        <p:tav tm="100000">
                                          <p:val>
                                            <p:strVal val="1+ppt_w/2"/>
                                          </p:val>
                                        </p:tav>
                                      </p:tavLst>
                                    </p:anim>
                                    <p:anim calcmode="lin" valueType="num">
                                      <p:cBhvr additive="base">
                                        <p:cTn id="612" dur="3000"/>
                                        <p:tgtEl>
                                          <p:spTgt spid="37"/>
                                        </p:tgtEl>
                                        <p:attrNameLst>
                                          <p:attrName>ppt_y</p:attrName>
                                        </p:attrNameLst>
                                      </p:cBhvr>
                                      <p:tavLst>
                                        <p:tav tm="0">
                                          <p:val>
                                            <p:strVal val="ppt_y"/>
                                          </p:val>
                                        </p:tav>
                                        <p:tav tm="100000">
                                          <p:val>
                                            <p:strVal val="ppt_y"/>
                                          </p:val>
                                        </p:tav>
                                      </p:tavLst>
                                    </p:anim>
                                    <p:set>
                                      <p:cBhvr>
                                        <p:cTn id="613" dur="1" fill="hold">
                                          <p:stCondLst>
                                            <p:cond delay="2999"/>
                                          </p:stCondLst>
                                        </p:cTn>
                                        <p:tgtEl>
                                          <p:spTgt spid="37"/>
                                        </p:tgtEl>
                                        <p:attrNameLst>
                                          <p:attrName>style.visibility</p:attrName>
                                        </p:attrNameLst>
                                      </p:cBhvr>
                                      <p:to>
                                        <p:strVal val="hidden"/>
                                      </p:to>
                                    </p:set>
                                  </p:childTnLst>
                                </p:cTn>
                              </p:par>
                              <p:par>
                                <p:cTn id="614" presetID="2" presetClass="exit" presetSubtype="8" fill="hold" grpId="3" nodeType="withEffect">
                                  <p:stCondLst>
                                    <p:cond delay="0"/>
                                  </p:stCondLst>
                                  <p:childTnLst>
                                    <p:anim calcmode="lin" valueType="num">
                                      <p:cBhvr additive="base">
                                        <p:cTn id="615" dur="3000"/>
                                        <p:tgtEl>
                                          <p:spTgt spid="38"/>
                                        </p:tgtEl>
                                        <p:attrNameLst>
                                          <p:attrName>ppt_x</p:attrName>
                                        </p:attrNameLst>
                                      </p:cBhvr>
                                      <p:tavLst>
                                        <p:tav tm="0">
                                          <p:val>
                                            <p:strVal val="ppt_x"/>
                                          </p:val>
                                        </p:tav>
                                        <p:tav tm="100000">
                                          <p:val>
                                            <p:strVal val="0-ppt_w/2"/>
                                          </p:val>
                                        </p:tav>
                                      </p:tavLst>
                                    </p:anim>
                                    <p:anim calcmode="lin" valueType="num">
                                      <p:cBhvr additive="base">
                                        <p:cTn id="616" dur="3000"/>
                                        <p:tgtEl>
                                          <p:spTgt spid="38"/>
                                        </p:tgtEl>
                                        <p:attrNameLst>
                                          <p:attrName>ppt_y</p:attrName>
                                        </p:attrNameLst>
                                      </p:cBhvr>
                                      <p:tavLst>
                                        <p:tav tm="0">
                                          <p:val>
                                            <p:strVal val="ppt_y"/>
                                          </p:val>
                                        </p:tav>
                                        <p:tav tm="100000">
                                          <p:val>
                                            <p:strVal val="ppt_y"/>
                                          </p:val>
                                        </p:tav>
                                      </p:tavLst>
                                    </p:anim>
                                    <p:set>
                                      <p:cBhvr>
                                        <p:cTn id="617" dur="1" fill="hold">
                                          <p:stCondLst>
                                            <p:cond delay="2999"/>
                                          </p:stCondLst>
                                        </p:cTn>
                                        <p:tgtEl>
                                          <p:spTgt spid="38"/>
                                        </p:tgtEl>
                                        <p:attrNameLst>
                                          <p:attrName>style.visibility</p:attrName>
                                        </p:attrNameLst>
                                      </p:cBhvr>
                                      <p:to>
                                        <p:strVal val="hidden"/>
                                      </p:to>
                                    </p:set>
                                  </p:childTnLst>
                                </p:cTn>
                              </p:par>
                              <p:par>
                                <p:cTn id="618" presetID="2" presetClass="exit" presetSubtype="2" fill="hold" grpId="3" nodeType="withEffect">
                                  <p:stCondLst>
                                    <p:cond delay="0"/>
                                  </p:stCondLst>
                                  <p:childTnLst>
                                    <p:anim calcmode="lin" valueType="num">
                                      <p:cBhvr additive="base">
                                        <p:cTn id="619" dur="3000"/>
                                        <p:tgtEl>
                                          <p:spTgt spid="39"/>
                                        </p:tgtEl>
                                        <p:attrNameLst>
                                          <p:attrName>ppt_x</p:attrName>
                                        </p:attrNameLst>
                                      </p:cBhvr>
                                      <p:tavLst>
                                        <p:tav tm="0">
                                          <p:val>
                                            <p:strVal val="ppt_x"/>
                                          </p:val>
                                        </p:tav>
                                        <p:tav tm="100000">
                                          <p:val>
                                            <p:strVal val="1+ppt_w/2"/>
                                          </p:val>
                                        </p:tav>
                                      </p:tavLst>
                                    </p:anim>
                                    <p:anim calcmode="lin" valueType="num">
                                      <p:cBhvr additive="base">
                                        <p:cTn id="620" dur="3000"/>
                                        <p:tgtEl>
                                          <p:spTgt spid="39"/>
                                        </p:tgtEl>
                                        <p:attrNameLst>
                                          <p:attrName>ppt_y</p:attrName>
                                        </p:attrNameLst>
                                      </p:cBhvr>
                                      <p:tavLst>
                                        <p:tav tm="0">
                                          <p:val>
                                            <p:strVal val="ppt_y"/>
                                          </p:val>
                                        </p:tav>
                                        <p:tav tm="100000">
                                          <p:val>
                                            <p:strVal val="ppt_y"/>
                                          </p:val>
                                        </p:tav>
                                      </p:tavLst>
                                    </p:anim>
                                    <p:set>
                                      <p:cBhvr>
                                        <p:cTn id="621" dur="1" fill="hold">
                                          <p:stCondLst>
                                            <p:cond delay="2999"/>
                                          </p:stCondLst>
                                        </p:cTn>
                                        <p:tgtEl>
                                          <p:spTgt spid="39"/>
                                        </p:tgtEl>
                                        <p:attrNameLst>
                                          <p:attrName>style.visibility</p:attrName>
                                        </p:attrNameLst>
                                      </p:cBhvr>
                                      <p:to>
                                        <p:strVal val="hidden"/>
                                      </p:to>
                                    </p:set>
                                  </p:childTnLst>
                                </p:cTn>
                              </p:par>
                              <p:par>
                                <p:cTn id="622" presetID="2" presetClass="exit" presetSubtype="8" fill="hold" grpId="3" nodeType="withEffect">
                                  <p:stCondLst>
                                    <p:cond delay="0"/>
                                  </p:stCondLst>
                                  <p:childTnLst>
                                    <p:anim calcmode="lin" valueType="num">
                                      <p:cBhvr additive="base">
                                        <p:cTn id="623" dur="3000"/>
                                        <p:tgtEl>
                                          <p:spTgt spid="40"/>
                                        </p:tgtEl>
                                        <p:attrNameLst>
                                          <p:attrName>ppt_x</p:attrName>
                                        </p:attrNameLst>
                                      </p:cBhvr>
                                      <p:tavLst>
                                        <p:tav tm="0">
                                          <p:val>
                                            <p:strVal val="ppt_x"/>
                                          </p:val>
                                        </p:tav>
                                        <p:tav tm="100000">
                                          <p:val>
                                            <p:strVal val="0-ppt_w/2"/>
                                          </p:val>
                                        </p:tav>
                                      </p:tavLst>
                                    </p:anim>
                                    <p:anim calcmode="lin" valueType="num">
                                      <p:cBhvr additive="base">
                                        <p:cTn id="624" dur="3000"/>
                                        <p:tgtEl>
                                          <p:spTgt spid="40"/>
                                        </p:tgtEl>
                                        <p:attrNameLst>
                                          <p:attrName>ppt_y</p:attrName>
                                        </p:attrNameLst>
                                      </p:cBhvr>
                                      <p:tavLst>
                                        <p:tav tm="0">
                                          <p:val>
                                            <p:strVal val="ppt_y"/>
                                          </p:val>
                                        </p:tav>
                                        <p:tav tm="100000">
                                          <p:val>
                                            <p:strVal val="ppt_y"/>
                                          </p:val>
                                        </p:tav>
                                      </p:tavLst>
                                    </p:anim>
                                    <p:set>
                                      <p:cBhvr>
                                        <p:cTn id="625" dur="1" fill="hold">
                                          <p:stCondLst>
                                            <p:cond delay="2999"/>
                                          </p:stCondLst>
                                        </p:cTn>
                                        <p:tgtEl>
                                          <p:spTgt spid="40"/>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3000"/>
                                        <p:tgtEl>
                                          <p:spTgt spid="41"/>
                                        </p:tgtEl>
                                        <p:attrNameLst>
                                          <p:attrName>ppt_x</p:attrName>
                                        </p:attrNameLst>
                                      </p:cBhvr>
                                      <p:tavLst>
                                        <p:tav tm="0">
                                          <p:val>
                                            <p:strVal val="ppt_x"/>
                                          </p:val>
                                        </p:tav>
                                        <p:tav tm="100000">
                                          <p:val>
                                            <p:strVal val="1+ppt_w/2"/>
                                          </p:val>
                                        </p:tav>
                                      </p:tavLst>
                                    </p:anim>
                                    <p:anim calcmode="lin" valueType="num">
                                      <p:cBhvr additive="base">
                                        <p:cTn id="628" dur="3000"/>
                                        <p:tgtEl>
                                          <p:spTgt spid="41"/>
                                        </p:tgtEl>
                                        <p:attrNameLst>
                                          <p:attrName>ppt_y</p:attrName>
                                        </p:attrNameLst>
                                      </p:cBhvr>
                                      <p:tavLst>
                                        <p:tav tm="0">
                                          <p:val>
                                            <p:strVal val="ppt_y"/>
                                          </p:val>
                                        </p:tav>
                                        <p:tav tm="100000">
                                          <p:val>
                                            <p:strVal val="ppt_y"/>
                                          </p:val>
                                        </p:tav>
                                      </p:tavLst>
                                    </p:anim>
                                    <p:set>
                                      <p:cBhvr>
                                        <p:cTn id="629" dur="1" fill="hold">
                                          <p:stCondLst>
                                            <p:cond delay="2999"/>
                                          </p:stCondLst>
                                        </p:cTn>
                                        <p:tgtEl>
                                          <p:spTgt spid="41"/>
                                        </p:tgtEl>
                                        <p:attrNameLst>
                                          <p:attrName>style.visibility</p:attrName>
                                        </p:attrNameLst>
                                      </p:cBhvr>
                                      <p:to>
                                        <p:strVal val="hidden"/>
                                      </p:to>
                                    </p:set>
                                  </p:childTnLst>
                                </p:cTn>
                              </p:par>
                              <p:par>
                                <p:cTn id="630" presetID="2" presetClass="exit" presetSubtype="8" fill="hold" grpId="3" nodeType="withEffect">
                                  <p:stCondLst>
                                    <p:cond delay="0"/>
                                  </p:stCondLst>
                                  <p:childTnLst>
                                    <p:anim calcmode="lin" valueType="num">
                                      <p:cBhvr additive="base">
                                        <p:cTn id="631" dur="3000"/>
                                        <p:tgtEl>
                                          <p:spTgt spid="42"/>
                                        </p:tgtEl>
                                        <p:attrNameLst>
                                          <p:attrName>ppt_x</p:attrName>
                                        </p:attrNameLst>
                                      </p:cBhvr>
                                      <p:tavLst>
                                        <p:tav tm="0">
                                          <p:val>
                                            <p:strVal val="ppt_x"/>
                                          </p:val>
                                        </p:tav>
                                        <p:tav tm="100000">
                                          <p:val>
                                            <p:strVal val="0-ppt_w/2"/>
                                          </p:val>
                                        </p:tav>
                                      </p:tavLst>
                                    </p:anim>
                                    <p:anim calcmode="lin" valueType="num">
                                      <p:cBhvr additive="base">
                                        <p:cTn id="632" dur="3000"/>
                                        <p:tgtEl>
                                          <p:spTgt spid="42"/>
                                        </p:tgtEl>
                                        <p:attrNameLst>
                                          <p:attrName>ppt_y</p:attrName>
                                        </p:attrNameLst>
                                      </p:cBhvr>
                                      <p:tavLst>
                                        <p:tav tm="0">
                                          <p:val>
                                            <p:strVal val="ppt_y"/>
                                          </p:val>
                                        </p:tav>
                                        <p:tav tm="100000">
                                          <p:val>
                                            <p:strVal val="ppt_y"/>
                                          </p:val>
                                        </p:tav>
                                      </p:tavLst>
                                    </p:anim>
                                    <p:set>
                                      <p:cBhvr>
                                        <p:cTn id="633" dur="1" fill="hold">
                                          <p:stCondLst>
                                            <p:cond delay="2999"/>
                                          </p:stCondLst>
                                        </p:cTn>
                                        <p:tgtEl>
                                          <p:spTgt spid="42"/>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43"/>
                                        </p:tgtEl>
                                        <p:attrNameLst>
                                          <p:attrName>ppt_x</p:attrName>
                                        </p:attrNameLst>
                                      </p:cBhvr>
                                      <p:tavLst>
                                        <p:tav tm="0">
                                          <p:val>
                                            <p:strVal val="ppt_x"/>
                                          </p:val>
                                        </p:tav>
                                        <p:tav tm="100000">
                                          <p:val>
                                            <p:strVal val="1+ppt_w/2"/>
                                          </p:val>
                                        </p:tav>
                                      </p:tavLst>
                                    </p:anim>
                                    <p:anim calcmode="lin" valueType="num">
                                      <p:cBhvr additive="base">
                                        <p:cTn id="636" dur="3000"/>
                                        <p:tgtEl>
                                          <p:spTgt spid="43"/>
                                        </p:tgtEl>
                                        <p:attrNameLst>
                                          <p:attrName>ppt_y</p:attrName>
                                        </p:attrNameLst>
                                      </p:cBhvr>
                                      <p:tavLst>
                                        <p:tav tm="0">
                                          <p:val>
                                            <p:strVal val="ppt_y"/>
                                          </p:val>
                                        </p:tav>
                                        <p:tav tm="100000">
                                          <p:val>
                                            <p:strVal val="ppt_y"/>
                                          </p:val>
                                        </p:tav>
                                      </p:tavLst>
                                    </p:anim>
                                    <p:set>
                                      <p:cBhvr>
                                        <p:cTn id="637" dur="1" fill="hold">
                                          <p:stCondLst>
                                            <p:cond delay="2999"/>
                                          </p:stCondLst>
                                        </p:cTn>
                                        <p:tgtEl>
                                          <p:spTgt spid="43"/>
                                        </p:tgtEl>
                                        <p:attrNameLst>
                                          <p:attrName>style.visibility</p:attrName>
                                        </p:attrNameLst>
                                      </p:cBhvr>
                                      <p:to>
                                        <p:strVal val="hidden"/>
                                      </p:to>
                                    </p:set>
                                  </p:childTnLst>
                                </p:cTn>
                              </p:par>
                              <p:par>
                                <p:cTn id="638" presetID="2" presetClass="exit" presetSubtype="8" fill="hold" grpId="3" nodeType="withEffect">
                                  <p:stCondLst>
                                    <p:cond delay="0"/>
                                  </p:stCondLst>
                                  <p:childTnLst>
                                    <p:anim calcmode="lin" valueType="num">
                                      <p:cBhvr additive="base">
                                        <p:cTn id="639" dur="3000"/>
                                        <p:tgtEl>
                                          <p:spTgt spid="44"/>
                                        </p:tgtEl>
                                        <p:attrNameLst>
                                          <p:attrName>ppt_x</p:attrName>
                                        </p:attrNameLst>
                                      </p:cBhvr>
                                      <p:tavLst>
                                        <p:tav tm="0">
                                          <p:val>
                                            <p:strVal val="ppt_x"/>
                                          </p:val>
                                        </p:tav>
                                        <p:tav tm="100000">
                                          <p:val>
                                            <p:strVal val="0-ppt_w/2"/>
                                          </p:val>
                                        </p:tav>
                                      </p:tavLst>
                                    </p:anim>
                                    <p:anim calcmode="lin" valueType="num">
                                      <p:cBhvr additive="base">
                                        <p:cTn id="640" dur="3000"/>
                                        <p:tgtEl>
                                          <p:spTgt spid="44"/>
                                        </p:tgtEl>
                                        <p:attrNameLst>
                                          <p:attrName>ppt_y</p:attrName>
                                        </p:attrNameLst>
                                      </p:cBhvr>
                                      <p:tavLst>
                                        <p:tav tm="0">
                                          <p:val>
                                            <p:strVal val="ppt_y"/>
                                          </p:val>
                                        </p:tav>
                                        <p:tav tm="100000">
                                          <p:val>
                                            <p:strVal val="ppt_y"/>
                                          </p:val>
                                        </p:tav>
                                      </p:tavLst>
                                    </p:anim>
                                    <p:set>
                                      <p:cBhvr>
                                        <p:cTn id="641" dur="1" fill="hold">
                                          <p:stCondLst>
                                            <p:cond delay="2999"/>
                                          </p:stCondLst>
                                        </p:cTn>
                                        <p:tgtEl>
                                          <p:spTgt spid="44"/>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45"/>
                                        </p:tgtEl>
                                        <p:attrNameLst>
                                          <p:attrName>ppt_x</p:attrName>
                                        </p:attrNameLst>
                                      </p:cBhvr>
                                      <p:tavLst>
                                        <p:tav tm="0">
                                          <p:val>
                                            <p:strVal val="ppt_x"/>
                                          </p:val>
                                        </p:tav>
                                        <p:tav tm="100000">
                                          <p:val>
                                            <p:strVal val="1+ppt_w/2"/>
                                          </p:val>
                                        </p:tav>
                                      </p:tavLst>
                                    </p:anim>
                                    <p:anim calcmode="lin" valueType="num">
                                      <p:cBhvr additive="base">
                                        <p:cTn id="644" dur="3000"/>
                                        <p:tgtEl>
                                          <p:spTgt spid="45"/>
                                        </p:tgtEl>
                                        <p:attrNameLst>
                                          <p:attrName>ppt_y</p:attrName>
                                        </p:attrNameLst>
                                      </p:cBhvr>
                                      <p:tavLst>
                                        <p:tav tm="0">
                                          <p:val>
                                            <p:strVal val="ppt_y"/>
                                          </p:val>
                                        </p:tav>
                                        <p:tav tm="100000">
                                          <p:val>
                                            <p:strVal val="ppt_y"/>
                                          </p:val>
                                        </p:tav>
                                      </p:tavLst>
                                    </p:anim>
                                    <p:set>
                                      <p:cBhvr>
                                        <p:cTn id="645" dur="1" fill="hold">
                                          <p:stCondLst>
                                            <p:cond delay="2999"/>
                                          </p:stCondLst>
                                        </p:cTn>
                                        <p:tgtEl>
                                          <p:spTgt spid="45"/>
                                        </p:tgtEl>
                                        <p:attrNameLst>
                                          <p:attrName>style.visibility</p:attrName>
                                        </p:attrNameLst>
                                      </p:cBhvr>
                                      <p:to>
                                        <p:strVal val="hidden"/>
                                      </p:to>
                                    </p:set>
                                  </p:childTnLst>
                                </p:cTn>
                              </p:par>
                              <p:par>
                                <p:cTn id="646" presetID="2" presetClass="exit" presetSubtype="8" fill="hold" grpId="3" nodeType="withEffect">
                                  <p:stCondLst>
                                    <p:cond delay="0"/>
                                  </p:stCondLst>
                                  <p:childTnLst>
                                    <p:anim calcmode="lin" valueType="num">
                                      <p:cBhvr additive="base">
                                        <p:cTn id="647" dur="3000"/>
                                        <p:tgtEl>
                                          <p:spTgt spid="46"/>
                                        </p:tgtEl>
                                        <p:attrNameLst>
                                          <p:attrName>ppt_x</p:attrName>
                                        </p:attrNameLst>
                                      </p:cBhvr>
                                      <p:tavLst>
                                        <p:tav tm="0">
                                          <p:val>
                                            <p:strVal val="ppt_x"/>
                                          </p:val>
                                        </p:tav>
                                        <p:tav tm="100000">
                                          <p:val>
                                            <p:strVal val="0-ppt_w/2"/>
                                          </p:val>
                                        </p:tav>
                                      </p:tavLst>
                                    </p:anim>
                                    <p:anim calcmode="lin" valueType="num">
                                      <p:cBhvr additive="base">
                                        <p:cTn id="648" dur="3000"/>
                                        <p:tgtEl>
                                          <p:spTgt spid="46"/>
                                        </p:tgtEl>
                                        <p:attrNameLst>
                                          <p:attrName>ppt_y</p:attrName>
                                        </p:attrNameLst>
                                      </p:cBhvr>
                                      <p:tavLst>
                                        <p:tav tm="0">
                                          <p:val>
                                            <p:strVal val="ppt_y"/>
                                          </p:val>
                                        </p:tav>
                                        <p:tav tm="100000">
                                          <p:val>
                                            <p:strVal val="ppt_y"/>
                                          </p:val>
                                        </p:tav>
                                      </p:tavLst>
                                    </p:anim>
                                    <p:set>
                                      <p:cBhvr>
                                        <p:cTn id="649" dur="1" fill="hold">
                                          <p:stCondLst>
                                            <p:cond delay="2999"/>
                                          </p:stCondLst>
                                        </p:cTn>
                                        <p:tgtEl>
                                          <p:spTgt spid="46"/>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47"/>
                                        </p:tgtEl>
                                        <p:attrNameLst>
                                          <p:attrName>ppt_x</p:attrName>
                                        </p:attrNameLst>
                                      </p:cBhvr>
                                      <p:tavLst>
                                        <p:tav tm="0">
                                          <p:val>
                                            <p:strVal val="ppt_x"/>
                                          </p:val>
                                        </p:tav>
                                        <p:tav tm="100000">
                                          <p:val>
                                            <p:strVal val="1+ppt_w/2"/>
                                          </p:val>
                                        </p:tav>
                                      </p:tavLst>
                                    </p:anim>
                                    <p:anim calcmode="lin" valueType="num">
                                      <p:cBhvr additive="base">
                                        <p:cTn id="652" dur="3000"/>
                                        <p:tgtEl>
                                          <p:spTgt spid="47"/>
                                        </p:tgtEl>
                                        <p:attrNameLst>
                                          <p:attrName>ppt_y</p:attrName>
                                        </p:attrNameLst>
                                      </p:cBhvr>
                                      <p:tavLst>
                                        <p:tav tm="0">
                                          <p:val>
                                            <p:strVal val="ppt_y"/>
                                          </p:val>
                                        </p:tav>
                                        <p:tav tm="100000">
                                          <p:val>
                                            <p:strVal val="ppt_y"/>
                                          </p:val>
                                        </p:tav>
                                      </p:tavLst>
                                    </p:anim>
                                    <p:set>
                                      <p:cBhvr>
                                        <p:cTn id="653" dur="1" fill="hold">
                                          <p:stCondLst>
                                            <p:cond delay="2999"/>
                                          </p:stCondLst>
                                        </p:cTn>
                                        <p:tgtEl>
                                          <p:spTgt spid="47"/>
                                        </p:tgtEl>
                                        <p:attrNameLst>
                                          <p:attrName>style.visibility</p:attrName>
                                        </p:attrNameLst>
                                      </p:cBhvr>
                                      <p:to>
                                        <p:strVal val="hidden"/>
                                      </p:to>
                                    </p:set>
                                  </p:childTnLst>
                                </p:cTn>
                              </p:par>
                              <p:par>
                                <p:cTn id="654" presetID="23" presetClass="entr" presetSubtype="288" fill="hold" nodeType="withEffect">
                                  <p:stCondLst>
                                    <p:cond delay="0"/>
                                  </p:stCondLst>
                                  <p:childTnLst>
                                    <p:set>
                                      <p:cBhvr>
                                        <p:cTn id="655" dur="1" fill="hold">
                                          <p:stCondLst>
                                            <p:cond delay="0"/>
                                          </p:stCondLst>
                                        </p:cTn>
                                        <p:tgtEl>
                                          <p:spTgt spid="4"/>
                                        </p:tgtEl>
                                        <p:attrNameLst>
                                          <p:attrName>style.visibility</p:attrName>
                                        </p:attrNameLst>
                                      </p:cBhvr>
                                      <p:to>
                                        <p:strVal val="visible"/>
                                      </p:to>
                                    </p:set>
                                    <p:anim calcmode="lin" valueType="num">
                                      <p:cBhvr>
                                        <p:cTn id="656" dur="3000" fill="hold"/>
                                        <p:tgtEl>
                                          <p:spTgt spid="4"/>
                                        </p:tgtEl>
                                        <p:attrNameLst>
                                          <p:attrName>ppt_w</p:attrName>
                                        </p:attrNameLst>
                                      </p:cBhvr>
                                      <p:tavLst>
                                        <p:tav tm="0">
                                          <p:val>
                                            <p:strVal val="4/3*#ppt_w"/>
                                          </p:val>
                                        </p:tav>
                                        <p:tav tm="100000">
                                          <p:val>
                                            <p:strVal val="#ppt_w"/>
                                          </p:val>
                                        </p:tav>
                                      </p:tavLst>
                                    </p:anim>
                                    <p:anim calcmode="lin" valueType="num">
                                      <p:cBhvr>
                                        <p:cTn id="657" dur="3000" fill="hold"/>
                                        <p:tgtEl>
                                          <p:spTgt spid="4"/>
                                        </p:tgtEl>
                                        <p:attrNameLst>
                                          <p:attrName>ppt_h</p:attrName>
                                        </p:attrNameLst>
                                      </p:cBhvr>
                                      <p:tavLst>
                                        <p:tav tm="0">
                                          <p:val>
                                            <p:strVal val="4/3*#ppt_h"/>
                                          </p:val>
                                        </p:tav>
                                        <p:tav tm="100000">
                                          <p:val>
                                            <p:strVal val="#ppt_h"/>
                                          </p:val>
                                        </p:tav>
                                      </p:tavLst>
                                    </p:anim>
                                  </p:childTnLst>
                                </p:cTn>
                              </p:par>
                              <p:par>
                                <p:cTn id="658" presetID="16" presetClass="entr" presetSubtype="37" fill="hold" nodeType="withEffect">
                                  <p:stCondLst>
                                    <p:cond delay="0"/>
                                  </p:stCondLst>
                                  <p:childTnLst>
                                    <p:set>
                                      <p:cBhvr>
                                        <p:cTn id="659" dur="1" fill="hold">
                                          <p:stCondLst>
                                            <p:cond delay="0"/>
                                          </p:stCondLst>
                                        </p:cTn>
                                        <p:tgtEl>
                                          <p:spTgt spid="4"/>
                                        </p:tgtEl>
                                        <p:attrNameLst>
                                          <p:attrName>style.visibility</p:attrName>
                                        </p:attrNameLst>
                                      </p:cBhvr>
                                      <p:to>
                                        <p:strVal val="visible"/>
                                      </p:to>
                                    </p:set>
                                    <p:animEffect transition="in" filter="barn(outVertical)">
                                      <p:cBhvr>
                                        <p:cTn id="660"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C08040"/>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bokser_11.jpg"/>
          <p:cNvPicPr>
            <a:picLocks noChangeAspect="1"/>
          </p:cNvPicPr>
          <p:nvPr/>
        </p:nvPicPr>
        <p:blipFill>
          <a:blip r:embed="rId2"/>
          <a:stretch>
            <a:fillRect/>
          </a:stretch>
        </p:blipFill>
        <p:spPr>
          <a:xfrm>
            <a:off x="7432" y="0"/>
            <a:ext cx="9136568" cy="5143500"/>
          </a:xfrm>
          <a:prstGeom prst="rect">
            <a:avLst/>
          </a:prstGeom>
        </p:spPr>
      </p:pic>
      <p:pic>
        <p:nvPicPr>
          <p:cNvPr id="5" name="4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a:off x="3571868" y="714362"/>
            <a:ext cx="1762128" cy="1887994"/>
          </a:xfrm>
          <a:prstGeom prst="rect">
            <a:avLst/>
          </a:prstGeom>
        </p:spPr>
      </p:pic>
      <p:pic>
        <p:nvPicPr>
          <p:cNvPr id="6" name="5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4920685" y="1865875"/>
            <a:ext cx="1762128" cy="1887994"/>
          </a:xfrm>
          <a:prstGeom prst="rect">
            <a:avLst/>
          </a:prstGeom>
        </p:spPr>
      </p:pic>
      <p:pic>
        <p:nvPicPr>
          <p:cNvPr id="7" name="6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3491925" y="2794569"/>
            <a:ext cx="1762128" cy="1887994"/>
          </a:xfrm>
          <a:prstGeom prst="rect">
            <a:avLst/>
          </a:prstGeom>
        </p:spPr>
      </p:pic>
      <p:pic>
        <p:nvPicPr>
          <p:cNvPr id="8" name="7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2277479" y="1865875"/>
            <a:ext cx="1762128" cy="1887994"/>
          </a:xfrm>
          <a:prstGeom prst="rect">
            <a:avLst/>
          </a:prstGeom>
        </p:spPr>
      </p:pic>
      <p:pic>
        <p:nvPicPr>
          <p:cNvPr id="9" name="8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a:off x="4643438" y="1000114"/>
            <a:ext cx="1762128" cy="1887994"/>
          </a:xfrm>
          <a:prstGeom prst="rect">
            <a:avLst/>
          </a:prstGeom>
        </p:spPr>
      </p:pic>
      <p:pic>
        <p:nvPicPr>
          <p:cNvPr id="10" name="9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4563495" y="2651693"/>
            <a:ext cx="1762128" cy="1887994"/>
          </a:xfrm>
          <a:prstGeom prst="rect">
            <a:avLst/>
          </a:prstGeom>
        </p:spPr>
      </p:pic>
      <p:pic>
        <p:nvPicPr>
          <p:cNvPr id="11" name="10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7609952">
            <a:off x="2617226" y="2541664"/>
            <a:ext cx="1762128" cy="1887994"/>
          </a:xfrm>
          <a:prstGeom prst="rect">
            <a:avLst/>
          </a:prstGeom>
        </p:spPr>
      </p:pic>
      <p:pic>
        <p:nvPicPr>
          <p:cNvPr id="12" name="11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009241">
            <a:off x="2585635" y="967128"/>
            <a:ext cx="1762128" cy="1887994"/>
          </a:xfrm>
          <a:prstGeom prst="rect">
            <a:avLst/>
          </a:prstGeom>
        </p:spPr>
      </p:pic>
      <p:pic>
        <p:nvPicPr>
          <p:cNvPr id="13" name="12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a:off x="3724268" y="866762"/>
            <a:ext cx="1762128" cy="1887994"/>
          </a:xfrm>
          <a:prstGeom prst="rect">
            <a:avLst/>
          </a:prstGeom>
        </p:spPr>
      </p:pic>
      <p:pic>
        <p:nvPicPr>
          <p:cNvPr id="14" name="13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5073085" y="2018275"/>
            <a:ext cx="1762128" cy="1887994"/>
          </a:xfrm>
          <a:prstGeom prst="rect">
            <a:avLst/>
          </a:prstGeom>
        </p:spPr>
      </p:pic>
      <p:pic>
        <p:nvPicPr>
          <p:cNvPr id="15" name="14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3644325" y="2946969"/>
            <a:ext cx="1762128" cy="1887994"/>
          </a:xfrm>
          <a:prstGeom prst="rect">
            <a:avLst/>
          </a:prstGeom>
        </p:spPr>
      </p:pic>
      <p:pic>
        <p:nvPicPr>
          <p:cNvPr id="16" name="15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2429879" y="2018275"/>
            <a:ext cx="1762128" cy="1887994"/>
          </a:xfrm>
          <a:prstGeom prst="rect">
            <a:avLst/>
          </a:prstGeom>
        </p:spPr>
      </p:pic>
      <p:pic>
        <p:nvPicPr>
          <p:cNvPr id="17" name="16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a:off x="4795838" y="1152514"/>
            <a:ext cx="1762128" cy="1887994"/>
          </a:xfrm>
          <a:prstGeom prst="rect">
            <a:avLst/>
          </a:prstGeom>
        </p:spPr>
      </p:pic>
      <p:pic>
        <p:nvPicPr>
          <p:cNvPr id="18" name="17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4715895" y="2804093"/>
            <a:ext cx="1762128" cy="1887994"/>
          </a:xfrm>
          <a:prstGeom prst="rect">
            <a:avLst/>
          </a:prstGeom>
        </p:spPr>
      </p:pic>
      <p:pic>
        <p:nvPicPr>
          <p:cNvPr id="19" name="18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7609952">
            <a:off x="2769626" y="2694064"/>
            <a:ext cx="1762128" cy="1887994"/>
          </a:xfrm>
          <a:prstGeom prst="rect">
            <a:avLst/>
          </a:prstGeom>
        </p:spPr>
      </p:pic>
      <p:pic>
        <p:nvPicPr>
          <p:cNvPr id="20" name="19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009241">
            <a:off x="2738035" y="1119528"/>
            <a:ext cx="1762128" cy="1887994"/>
          </a:xfrm>
          <a:prstGeom prst="rect">
            <a:avLst/>
          </a:prstGeom>
        </p:spPr>
      </p:pic>
      <p:sp>
        <p:nvSpPr>
          <p:cNvPr id="21" name="20 Rectángulo"/>
          <p:cNvSpPr/>
          <p:nvPr/>
        </p:nvSpPr>
        <p:spPr>
          <a:xfrm>
            <a:off x="-214346" y="-428646"/>
            <a:ext cx="9644130" cy="5786478"/>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1"/>
                                        </p:tgtEl>
                                        <p:attrNameLst>
                                          <p:attrName>style.opacity</p:attrName>
                                        </p:attrNameLst>
                                      </p:cBhvr>
                                      <p:to>
                                        <p:strVal val="0"/>
                                      </p:to>
                                    </p:set>
                                    <p:animEffect filter="image" prLst="opacity: 0">
                                      <p:cBhvr rctx="IE">
                                        <p:cTn id="7" dur="indefinite"/>
                                        <p:tgtEl>
                                          <p:spTgt spid="21"/>
                                        </p:tgtEl>
                                      </p:cBhvr>
                                    </p:animEffect>
                                  </p:childTnLst>
                                </p:cTn>
                              </p:par>
                              <p:par>
                                <p:cTn id="8" presetID="23" presetClass="entr" presetSubtype="528"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3000" fill="hold"/>
                                        <p:tgtEl>
                                          <p:spTgt spid="5"/>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6"/>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7"/>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9"/>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0"/>
                                        </p:tgtEl>
                                        <p:attrNameLst>
                                          <p:attrName>r</p:attrName>
                                        </p:attrNameLst>
                                      </p:cBhvr>
                                    </p:animRot>
                                  </p:childTnLst>
                                </p:cTn>
                              </p:par>
                              <p:par>
                                <p:cTn id="68" presetID="8" presetClass="emph" presetSubtype="0" fill="hold" nodeType="withEffect">
                                  <p:stCondLst>
                                    <p:cond delay="0"/>
                                  </p:stCondLst>
                                  <p:childTnLst>
                                    <p:animRot by="21600000">
                                      <p:cBhvr>
                                        <p:cTn id="69" dur="3000" fill="hold"/>
                                        <p:tgtEl>
                                          <p:spTgt spid="11"/>
                                        </p:tgtEl>
                                        <p:attrNameLst>
                                          <p:attrName>r</p:attrName>
                                        </p:attrNameLst>
                                      </p:cBhvr>
                                    </p:animRot>
                                  </p:childTnLst>
                                </p:cTn>
                              </p:par>
                              <p:par>
                                <p:cTn id="70" presetID="8" presetClass="emph" presetSubtype="0" fill="hold" nodeType="withEffect">
                                  <p:stCondLst>
                                    <p:cond delay="0"/>
                                  </p:stCondLst>
                                  <p:childTnLst>
                                    <p:animRot by="21600000">
                                      <p:cBhvr>
                                        <p:cTn id="71" dur="3000" fill="hold"/>
                                        <p:tgtEl>
                                          <p:spTgt spid="12"/>
                                        </p:tgtEl>
                                        <p:attrNameLst>
                                          <p:attrName>r</p:attrName>
                                        </p:attrNameLst>
                                      </p:cBhvr>
                                    </p:animRot>
                                  </p:childTnLst>
                                </p:cTn>
                              </p:par>
                            </p:childTnLst>
                          </p:cTn>
                        </p:par>
                        <p:par>
                          <p:cTn id="72" fill="hold">
                            <p:stCondLst>
                              <p:cond delay="3000"/>
                            </p:stCondLst>
                            <p:childTnLst>
                              <p:par>
                                <p:cTn id="73" presetID="23" presetClass="exit" presetSubtype="544" fill="hold" nodeType="afterEffect">
                                  <p:stCondLst>
                                    <p:cond delay="0"/>
                                  </p:stCondLst>
                                  <p:childTnLst>
                                    <p:anim calcmode="lin" valueType="num">
                                      <p:cBhvr>
                                        <p:cTn id="74" dur="3000"/>
                                        <p:tgtEl>
                                          <p:spTgt spid="5"/>
                                        </p:tgtEl>
                                        <p:attrNameLst>
                                          <p:attrName>ppt_w</p:attrName>
                                        </p:attrNameLst>
                                      </p:cBhvr>
                                      <p:tavLst>
                                        <p:tav tm="0">
                                          <p:val>
                                            <p:strVal val="ppt_w"/>
                                          </p:val>
                                        </p:tav>
                                        <p:tav tm="100000">
                                          <p:val>
                                            <p:fltVal val="0"/>
                                          </p:val>
                                        </p:tav>
                                      </p:tavLst>
                                    </p:anim>
                                    <p:anim calcmode="lin" valueType="num">
                                      <p:cBhvr>
                                        <p:cTn id="75" dur="3000"/>
                                        <p:tgtEl>
                                          <p:spTgt spid="5"/>
                                        </p:tgtEl>
                                        <p:attrNameLst>
                                          <p:attrName>ppt_h</p:attrName>
                                        </p:attrNameLst>
                                      </p:cBhvr>
                                      <p:tavLst>
                                        <p:tav tm="0">
                                          <p:val>
                                            <p:strVal val="ppt_h"/>
                                          </p:val>
                                        </p:tav>
                                        <p:tav tm="100000">
                                          <p:val>
                                            <p:fltVal val="0"/>
                                          </p:val>
                                        </p:tav>
                                      </p:tavLst>
                                    </p:anim>
                                    <p:anim calcmode="lin" valueType="num">
                                      <p:cBhvr>
                                        <p:cTn id="76" dur="3000"/>
                                        <p:tgtEl>
                                          <p:spTgt spid="5"/>
                                        </p:tgtEl>
                                        <p:attrNameLst>
                                          <p:attrName>ppt_x</p:attrName>
                                        </p:attrNameLst>
                                      </p:cBhvr>
                                      <p:tavLst>
                                        <p:tav tm="0">
                                          <p:val>
                                            <p:strVal val="ppt_x"/>
                                          </p:val>
                                        </p:tav>
                                        <p:tav tm="100000">
                                          <p:val>
                                            <p:fltVal val="0.5"/>
                                          </p:val>
                                        </p:tav>
                                      </p:tavLst>
                                    </p:anim>
                                    <p:anim calcmode="lin" valueType="num">
                                      <p:cBhvr>
                                        <p:cTn id="77" dur="3000"/>
                                        <p:tgtEl>
                                          <p:spTgt spid="5"/>
                                        </p:tgtEl>
                                        <p:attrNameLst>
                                          <p:attrName>ppt_y</p:attrName>
                                        </p:attrNameLst>
                                      </p:cBhvr>
                                      <p:tavLst>
                                        <p:tav tm="0">
                                          <p:val>
                                            <p:strVal val="ppt_y"/>
                                          </p:val>
                                        </p:tav>
                                        <p:tav tm="100000">
                                          <p:val>
                                            <p:fltVal val="0.5"/>
                                          </p:val>
                                        </p:tav>
                                      </p:tavLst>
                                    </p:anim>
                                    <p:set>
                                      <p:cBhvr>
                                        <p:cTn id="78" dur="1" fill="hold">
                                          <p:stCondLst>
                                            <p:cond delay="2999"/>
                                          </p:stCondLst>
                                        </p:cTn>
                                        <p:tgtEl>
                                          <p:spTgt spid="5"/>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3000"/>
                                        <p:tgtEl>
                                          <p:spTgt spid="6"/>
                                        </p:tgtEl>
                                        <p:attrNameLst>
                                          <p:attrName>ppt_w</p:attrName>
                                        </p:attrNameLst>
                                      </p:cBhvr>
                                      <p:tavLst>
                                        <p:tav tm="0">
                                          <p:val>
                                            <p:strVal val="ppt_w"/>
                                          </p:val>
                                        </p:tav>
                                        <p:tav tm="100000">
                                          <p:val>
                                            <p:fltVal val="0"/>
                                          </p:val>
                                        </p:tav>
                                      </p:tavLst>
                                    </p:anim>
                                    <p:anim calcmode="lin" valueType="num">
                                      <p:cBhvr>
                                        <p:cTn id="81" dur="3000"/>
                                        <p:tgtEl>
                                          <p:spTgt spid="6"/>
                                        </p:tgtEl>
                                        <p:attrNameLst>
                                          <p:attrName>ppt_h</p:attrName>
                                        </p:attrNameLst>
                                      </p:cBhvr>
                                      <p:tavLst>
                                        <p:tav tm="0">
                                          <p:val>
                                            <p:strVal val="ppt_h"/>
                                          </p:val>
                                        </p:tav>
                                        <p:tav tm="100000">
                                          <p:val>
                                            <p:fltVal val="0"/>
                                          </p:val>
                                        </p:tav>
                                      </p:tavLst>
                                    </p:anim>
                                    <p:anim calcmode="lin" valueType="num">
                                      <p:cBhvr>
                                        <p:cTn id="82" dur="3000"/>
                                        <p:tgtEl>
                                          <p:spTgt spid="6"/>
                                        </p:tgtEl>
                                        <p:attrNameLst>
                                          <p:attrName>ppt_x</p:attrName>
                                        </p:attrNameLst>
                                      </p:cBhvr>
                                      <p:tavLst>
                                        <p:tav tm="0">
                                          <p:val>
                                            <p:strVal val="ppt_x"/>
                                          </p:val>
                                        </p:tav>
                                        <p:tav tm="100000">
                                          <p:val>
                                            <p:fltVal val="0.5"/>
                                          </p:val>
                                        </p:tav>
                                      </p:tavLst>
                                    </p:anim>
                                    <p:anim calcmode="lin" valueType="num">
                                      <p:cBhvr>
                                        <p:cTn id="83" dur="3000"/>
                                        <p:tgtEl>
                                          <p:spTgt spid="6"/>
                                        </p:tgtEl>
                                        <p:attrNameLst>
                                          <p:attrName>ppt_y</p:attrName>
                                        </p:attrNameLst>
                                      </p:cBhvr>
                                      <p:tavLst>
                                        <p:tav tm="0">
                                          <p:val>
                                            <p:strVal val="ppt_y"/>
                                          </p:val>
                                        </p:tav>
                                        <p:tav tm="100000">
                                          <p:val>
                                            <p:fltVal val="0.5"/>
                                          </p:val>
                                        </p:tav>
                                      </p:tavLst>
                                    </p:anim>
                                    <p:set>
                                      <p:cBhvr>
                                        <p:cTn id="84" dur="1" fill="hold">
                                          <p:stCondLst>
                                            <p:cond delay="2999"/>
                                          </p:stCondLst>
                                        </p:cTn>
                                        <p:tgtEl>
                                          <p:spTgt spid="6"/>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3000"/>
                                        <p:tgtEl>
                                          <p:spTgt spid="7"/>
                                        </p:tgtEl>
                                        <p:attrNameLst>
                                          <p:attrName>ppt_w</p:attrName>
                                        </p:attrNameLst>
                                      </p:cBhvr>
                                      <p:tavLst>
                                        <p:tav tm="0">
                                          <p:val>
                                            <p:strVal val="ppt_w"/>
                                          </p:val>
                                        </p:tav>
                                        <p:tav tm="100000">
                                          <p:val>
                                            <p:fltVal val="0"/>
                                          </p:val>
                                        </p:tav>
                                      </p:tavLst>
                                    </p:anim>
                                    <p:anim calcmode="lin" valueType="num">
                                      <p:cBhvr>
                                        <p:cTn id="87" dur="3000"/>
                                        <p:tgtEl>
                                          <p:spTgt spid="7"/>
                                        </p:tgtEl>
                                        <p:attrNameLst>
                                          <p:attrName>ppt_h</p:attrName>
                                        </p:attrNameLst>
                                      </p:cBhvr>
                                      <p:tavLst>
                                        <p:tav tm="0">
                                          <p:val>
                                            <p:strVal val="ppt_h"/>
                                          </p:val>
                                        </p:tav>
                                        <p:tav tm="100000">
                                          <p:val>
                                            <p:fltVal val="0"/>
                                          </p:val>
                                        </p:tav>
                                      </p:tavLst>
                                    </p:anim>
                                    <p:anim calcmode="lin" valueType="num">
                                      <p:cBhvr>
                                        <p:cTn id="88" dur="3000"/>
                                        <p:tgtEl>
                                          <p:spTgt spid="7"/>
                                        </p:tgtEl>
                                        <p:attrNameLst>
                                          <p:attrName>ppt_x</p:attrName>
                                        </p:attrNameLst>
                                      </p:cBhvr>
                                      <p:tavLst>
                                        <p:tav tm="0">
                                          <p:val>
                                            <p:strVal val="ppt_x"/>
                                          </p:val>
                                        </p:tav>
                                        <p:tav tm="100000">
                                          <p:val>
                                            <p:fltVal val="0.5"/>
                                          </p:val>
                                        </p:tav>
                                      </p:tavLst>
                                    </p:anim>
                                    <p:anim calcmode="lin" valueType="num">
                                      <p:cBhvr>
                                        <p:cTn id="89" dur="3000"/>
                                        <p:tgtEl>
                                          <p:spTgt spid="7"/>
                                        </p:tgtEl>
                                        <p:attrNameLst>
                                          <p:attrName>ppt_y</p:attrName>
                                        </p:attrNameLst>
                                      </p:cBhvr>
                                      <p:tavLst>
                                        <p:tav tm="0">
                                          <p:val>
                                            <p:strVal val="ppt_y"/>
                                          </p:val>
                                        </p:tav>
                                        <p:tav tm="100000">
                                          <p:val>
                                            <p:fltVal val="0.5"/>
                                          </p:val>
                                        </p:tav>
                                      </p:tavLst>
                                    </p:anim>
                                    <p:set>
                                      <p:cBhvr>
                                        <p:cTn id="90" dur="1" fill="hold">
                                          <p:stCondLst>
                                            <p:cond delay="2999"/>
                                          </p:stCondLst>
                                        </p:cTn>
                                        <p:tgtEl>
                                          <p:spTgt spid="7"/>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3000"/>
                                        <p:tgtEl>
                                          <p:spTgt spid="8"/>
                                        </p:tgtEl>
                                        <p:attrNameLst>
                                          <p:attrName>ppt_w</p:attrName>
                                        </p:attrNameLst>
                                      </p:cBhvr>
                                      <p:tavLst>
                                        <p:tav tm="0">
                                          <p:val>
                                            <p:strVal val="ppt_w"/>
                                          </p:val>
                                        </p:tav>
                                        <p:tav tm="100000">
                                          <p:val>
                                            <p:fltVal val="0"/>
                                          </p:val>
                                        </p:tav>
                                      </p:tavLst>
                                    </p:anim>
                                    <p:anim calcmode="lin" valueType="num">
                                      <p:cBhvr>
                                        <p:cTn id="93" dur="3000"/>
                                        <p:tgtEl>
                                          <p:spTgt spid="8"/>
                                        </p:tgtEl>
                                        <p:attrNameLst>
                                          <p:attrName>ppt_h</p:attrName>
                                        </p:attrNameLst>
                                      </p:cBhvr>
                                      <p:tavLst>
                                        <p:tav tm="0">
                                          <p:val>
                                            <p:strVal val="ppt_h"/>
                                          </p:val>
                                        </p:tav>
                                        <p:tav tm="100000">
                                          <p:val>
                                            <p:fltVal val="0"/>
                                          </p:val>
                                        </p:tav>
                                      </p:tavLst>
                                    </p:anim>
                                    <p:anim calcmode="lin" valueType="num">
                                      <p:cBhvr>
                                        <p:cTn id="94" dur="3000"/>
                                        <p:tgtEl>
                                          <p:spTgt spid="8"/>
                                        </p:tgtEl>
                                        <p:attrNameLst>
                                          <p:attrName>ppt_x</p:attrName>
                                        </p:attrNameLst>
                                      </p:cBhvr>
                                      <p:tavLst>
                                        <p:tav tm="0">
                                          <p:val>
                                            <p:strVal val="ppt_x"/>
                                          </p:val>
                                        </p:tav>
                                        <p:tav tm="100000">
                                          <p:val>
                                            <p:fltVal val="0.5"/>
                                          </p:val>
                                        </p:tav>
                                      </p:tavLst>
                                    </p:anim>
                                    <p:anim calcmode="lin" valueType="num">
                                      <p:cBhvr>
                                        <p:cTn id="95" dur="3000"/>
                                        <p:tgtEl>
                                          <p:spTgt spid="8"/>
                                        </p:tgtEl>
                                        <p:attrNameLst>
                                          <p:attrName>ppt_y</p:attrName>
                                        </p:attrNameLst>
                                      </p:cBhvr>
                                      <p:tavLst>
                                        <p:tav tm="0">
                                          <p:val>
                                            <p:strVal val="ppt_y"/>
                                          </p:val>
                                        </p:tav>
                                        <p:tav tm="100000">
                                          <p:val>
                                            <p:fltVal val="0.5"/>
                                          </p:val>
                                        </p:tav>
                                      </p:tavLst>
                                    </p:anim>
                                    <p:set>
                                      <p:cBhvr>
                                        <p:cTn id="96" dur="1" fill="hold">
                                          <p:stCondLst>
                                            <p:cond delay="2999"/>
                                          </p:stCondLst>
                                        </p:cTn>
                                        <p:tgtEl>
                                          <p:spTgt spid="8"/>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3000"/>
                                        <p:tgtEl>
                                          <p:spTgt spid="9"/>
                                        </p:tgtEl>
                                        <p:attrNameLst>
                                          <p:attrName>ppt_w</p:attrName>
                                        </p:attrNameLst>
                                      </p:cBhvr>
                                      <p:tavLst>
                                        <p:tav tm="0">
                                          <p:val>
                                            <p:strVal val="ppt_w"/>
                                          </p:val>
                                        </p:tav>
                                        <p:tav tm="100000">
                                          <p:val>
                                            <p:fltVal val="0"/>
                                          </p:val>
                                        </p:tav>
                                      </p:tavLst>
                                    </p:anim>
                                    <p:anim calcmode="lin" valueType="num">
                                      <p:cBhvr>
                                        <p:cTn id="99" dur="3000"/>
                                        <p:tgtEl>
                                          <p:spTgt spid="9"/>
                                        </p:tgtEl>
                                        <p:attrNameLst>
                                          <p:attrName>ppt_h</p:attrName>
                                        </p:attrNameLst>
                                      </p:cBhvr>
                                      <p:tavLst>
                                        <p:tav tm="0">
                                          <p:val>
                                            <p:strVal val="ppt_h"/>
                                          </p:val>
                                        </p:tav>
                                        <p:tav tm="100000">
                                          <p:val>
                                            <p:fltVal val="0"/>
                                          </p:val>
                                        </p:tav>
                                      </p:tavLst>
                                    </p:anim>
                                    <p:anim calcmode="lin" valueType="num">
                                      <p:cBhvr>
                                        <p:cTn id="100" dur="3000"/>
                                        <p:tgtEl>
                                          <p:spTgt spid="9"/>
                                        </p:tgtEl>
                                        <p:attrNameLst>
                                          <p:attrName>ppt_x</p:attrName>
                                        </p:attrNameLst>
                                      </p:cBhvr>
                                      <p:tavLst>
                                        <p:tav tm="0">
                                          <p:val>
                                            <p:strVal val="ppt_x"/>
                                          </p:val>
                                        </p:tav>
                                        <p:tav tm="100000">
                                          <p:val>
                                            <p:fltVal val="0.5"/>
                                          </p:val>
                                        </p:tav>
                                      </p:tavLst>
                                    </p:anim>
                                    <p:anim calcmode="lin" valueType="num">
                                      <p:cBhvr>
                                        <p:cTn id="101" dur="3000"/>
                                        <p:tgtEl>
                                          <p:spTgt spid="9"/>
                                        </p:tgtEl>
                                        <p:attrNameLst>
                                          <p:attrName>ppt_y</p:attrName>
                                        </p:attrNameLst>
                                      </p:cBhvr>
                                      <p:tavLst>
                                        <p:tav tm="0">
                                          <p:val>
                                            <p:strVal val="ppt_y"/>
                                          </p:val>
                                        </p:tav>
                                        <p:tav tm="100000">
                                          <p:val>
                                            <p:fltVal val="0.5"/>
                                          </p:val>
                                        </p:tav>
                                      </p:tavLst>
                                    </p:anim>
                                    <p:set>
                                      <p:cBhvr>
                                        <p:cTn id="102" dur="1" fill="hold">
                                          <p:stCondLst>
                                            <p:cond delay="2999"/>
                                          </p:stCondLst>
                                        </p:cTn>
                                        <p:tgtEl>
                                          <p:spTgt spid="9"/>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3000"/>
                                        <p:tgtEl>
                                          <p:spTgt spid="10"/>
                                        </p:tgtEl>
                                        <p:attrNameLst>
                                          <p:attrName>ppt_w</p:attrName>
                                        </p:attrNameLst>
                                      </p:cBhvr>
                                      <p:tavLst>
                                        <p:tav tm="0">
                                          <p:val>
                                            <p:strVal val="ppt_w"/>
                                          </p:val>
                                        </p:tav>
                                        <p:tav tm="100000">
                                          <p:val>
                                            <p:fltVal val="0"/>
                                          </p:val>
                                        </p:tav>
                                      </p:tavLst>
                                    </p:anim>
                                    <p:anim calcmode="lin" valueType="num">
                                      <p:cBhvr>
                                        <p:cTn id="105" dur="3000"/>
                                        <p:tgtEl>
                                          <p:spTgt spid="10"/>
                                        </p:tgtEl>
                                        <p:attrNameLst>
                                          <p:attrName>ppt_h</p:attrName>
                                        </p:attrNameLst>
                                      </p:cBhvr>
                                      <p:tavLst>
                                        <p:tav tm="0">
                                          <p:val>
                                            <p:strVal val="ppt_h"/>
                                          </p:val>
                                        </p:tav>
                                        <p:tav tm="100000">
                                          <p:val>
                                            <p:fltVal val="0"/>
                                          </p:val>
                                        </p:tav>
                                      </p:tavLst>
                                    </p:anim>
                                    <p:anim calcmode="lin" valueType="num">
                                      <p:cBhvr>
                                        <p:cTn id="106" dur="3000"/>
                                        <p:tgtEl>
                                          <p:spTgt spid="10"/>
                                        </p:tgtEl>
                                        <p:attrNameLst>
                                          <p:attrName>ppt_x</p:attrName>
                                        </p:attrNameLst>
                                      </p:cBhvr>
                                      <p:tavLst>
                                        <p:tav tm="0">
                                          <p:val>
                                            <p:strVal val="ppt_x"/>
                                          </p:val>
                                        </p:tav>
                                        <p:tav tm="100000">
                                          <p:val>
                                            <p:fltVal val="0.5"/>
                                          </p:val>
                                        </p:tav>
                                      </p:tavLst>
                                    </p:anim>
                                    <p:anim calcmode="lin" valueType="num">
                                      <p:cBhvr>
                                        <p:cTn id="107" dur="3000"/>
                                        <p:tgtEl>
                                          <p:spTgt spid="10"/>
                                        </p:tgtEl>
                                        <p:attrNameLst>
                                          <p:attrName>ppt_y</p:attrName>
                                        </p:attrNameLst>
                                      </p:cBhvr>
                                      <p:tavLst>
                                        <p:tav tm="0">
                                          <p:val>
                                            <p:strVal val="ppt_y"/>
                                          </p:val>
                                        </p:tav>
                                        <p:tav tm="100000">
                                          <p:val>
                                            <p:fltVal val="0.5"/>
                                          </p:val>
                                        </p:tav>
                                      </p:tavLst>
                                    </p:anim>
                                    <p:set>
                                      <p:cBhvr>
                                        <p:cTn id="108" dur="1" fill="hold">
                                          <p:stCondLst>
                                            <p:cond delay="2999"/>
                                          </p:stCondLst>
                                        </p:cTn>
                                        <p:tgtEl>
                                          <p:spTgt spid="10"/>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3000"/>
                                        <p:tgtEl>
                                          <p:spTgt spid="11"/>
                                        </p:tgtEl>
                                        <p:attrNameLst>
                                          <p:attrName>ppt_w</p:attrName>
                                        </p:attrNameLst>
                                      </p:cBhvr>
                                      <p:tavLst>
                                        <p:tav tm="0">
                                          <p:val>
                                            <p:strVal val="ppt_w"/>
                                          </p:val>
                                        </p:tav>
                                        <p:tav tm="100000">
                                          <p:val>
                                            <p:fltVal val="0"/>
                                          </p:val>
                                        </p:tav>
                                      </p:tavLst>
                                    </p:anim>
                                    <p:anim calcmode="lin" valueType="num">
                                      <p:cBhvr>
                                        <p:cTn id="111" dur="3000"/>
                                        <p:tgtEl>
                                          <p:spTgt spid="11"/>
                                        </p:tgtEl>
                                        <p:attrNameLst>
                                          <p:attrName>ppt_h</p:attrName>
                                        </p:attrNameLst>
                                      </p:cBhvr>
                                      <p:tavLst>
                                        <p:tav tm="0">
                                          <p:val>
                                            <p:strVal val="ppt_h"/>
                                          </p:val>
                                        </p:tav>
                                        <p:tav tm="100000">
                                          <p:val>
                                            <p:fltVal val="0"/>
                                          </p:val>
                                        </p:tav>
                                      </p:tavLst>
                                    </p:anim>
                                    <p:anim calcmode="lin" valueType="num">
                                      <p:cBhvr>
                                        <p:cTn id="112" dur="3000"/>
                                        <p:tgtEl>
                                          <p:spTgt spid="11"/>
                                        </p:tgtEl>
                                        <p:attrNameLst>
                                          <p:attrName>ppt_x</p:attrName>
                                        </p:attrNameLst>
                                      </p:cBhvr>
                                      <p:tavLst>
                                        <p:tav tm="0">
                                          <p:val>
                                            <p:strVal val="ppt_x"/>
                                          </p:val>
                                        </p:tav>
                                        <p:tav tm="100000">
                                          <p:val>
                                            <p:fltVal val="0.5"/>
                                          </p:val>
                                        </p:tav>
                                      </p:tavLst>
                                    </p:anim>
                                    <p:anim calcmode="lin" valueType="num">
                                      <p:cBhvr>
                                        <p:cTn id="113" dur="3000"/>
                                        <p:tgtEl>
                                          <p:spTgt spid="11"/>
                                        </p:tgtEl>
                                        <p:attrNameLst>
                                          <p:attrName>ppt_y</p:attrName>
                                        </p:attrNameLst>
                                      </p:cBhvr>
                                      <p:tavLst>
                                        <p:tav tm="0">
                                          <p:val>
                                            <p:strVal val="ppt_y"/>
                                          </p:val>
                                        </p:tav>
                                        <p:tav tm="100000">
                                          <p:val>
                                            <p:fltVal val="0.5"/>
                                          </p:val>
                                        </p:tav>
                                      </p:tavLst>
                                    </p:anim>
                                    <p:set>
                                      <p:cBhvr>
                                        <p:cTn id="114" dur="1" fill="hold">
                                          <p:stCondLst>
                                            <p:cond delay="2999"/>
                                          </p:stCondLst>
                                        </p:cTn>
                                        <p:tgtEl>
                                          <p:spTgt spid="11"/>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3000"/>
                                        <p:tgtEl>
                                          <p:spTgt spid="12"/>
                                        </p:tgtEl>
                                        <p:attrNameLst>
                                          <p:attrName>ppt_w</p:attrName>
                                        </p:attrNameLst>
                                      </p:cBhvr>
                                      <p:tavLst>
                                        <p:tav tm="0">
                                          <p:val>
                                            <p:strVal val="ppt_w"/>
                                          </p:val>
                                        </p:tav>
                                        <p:tav tm="100000">
                                          <p:val>
                                            <p:fltVal val="0"/>
                                          </p:val>
                                        </p:tav>
                                      </p:tavLst>
                                    </p:anim>
                                    <p:anim calcmode="lin" valueType="num">
                                      <p:cBhvr>
                                        <p:cTn id="117" dur="3000"/>
                                        <p:tgtEl>
                                          <p:spTgt spid="12"/>
                                        </p:tgtEl>
                                        <p:attrNameLst>
                                          <p:attrName>ppt_h</p:attrName>
                                        </p:attrNameLst>
                                      </p:cBhvr>
                                      <p:tavLst>
                                        <p:tav tm="0">
                                          <p:val>
                                            <p:strVal val="ppt_h"/>
                                          </p:val>
                                        </p:tav>
                                        <p:tav tm="100000">
                                          <p:val>
                                            <p:fltVal val="0"/>
                                          </p:val>
                                        </p:tav>
                                      </p:tavLst>
                                    </p:anim>
                                    <p:anim calcmode="lin" valueType="num">
                                      <p:cBhvr>
                                        <p:cTn id="118" dur="3000"/>
                                        <p:tgtEl>
                                          <p:spTgt spid="12"/>
                                        </p:tgtEl>
                                        <p:attrNameLst>
                                          <p:attrName>ppt_x</p:attrName>
                                        </p:attrNameLst>
                                      </p:cBhvr>
                                      <p:tavLst>
                                        <p:tav tm="0">
                                          <p:val>
                                            <p:strVal val="ppt_x"/>
                                          </p:val>
                                        </p:tav>
                                        <p:tav tm="100000">
                                          <p:val>
                                            <p:fltVal val="0.5"/>
                                          </p:val>
                                        </p:tav>
                                      </p:tavLst>
                                    </p:anim>
                                    <p:anim calcmode="lin" valueType="num">
                                      <p:cBhvr>
                                        <p:cTn id="119" dur="3000"/>
                                        <p:tgtEl>
                                          <p:spTgt spid="12"/>
                                        </p:tgtEl>
                                        <p:attrNameLst>
                                          <p:attrName>ppt_y</p:attrName>
                                        </p:attrNameLst>
                                      </p:cBhvr>
                                      <p:tavLst>
                                        <p:tav tm="0">
                                          <p:val>
                                            <p:strVal val="ppt_y"/>
                                          </p:val>
                                        </p:tav>
                                        <p:tav tm="100000">
                                          <p:val>
                                            <p:fltVal val="0.5"/>
                                          </p:val>
                                        </p:tav>
                                      </p:tavLst>
                                    </p:anim>
                                    <p:set>
                                      <p:cBhvr>
                                        <p:cTn id="120" dur="1" fill="hold">
                                          <p:stCondLst>
                                            <p:cond delay="2999"/>
                                          </p:stCondLst>
                                        </p:cTn>
                                        <p:tgtEl>
                                          <p:spTgt spid="12"/>
                                        </p:tgtEl>
                                        <p:attrNameLst>
                                          <p:attrName>style.visibility</p:attrName>
                                        </p:attrNameLst>
                                      </p:cBhvr>
                                      <p:to>
                                        <p:strVal val="hidden"/>
                                      </p:to>
                                    </p:se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6"/>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7"/>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8"/>
                                        </p:tgtEl>
                                        <p:attrNameLst>
                                          <p:attrName>r</p:attrName>
                                        </p:attrNameLst>
                                      </p:cBhvr>
                                    </p:animRot>
                                  </p:childTnLst>
                                </p:cTn>
                              </p:par>
                              <p:par>
                                <p:cTn id="129" presetID="8" presetClass="emph" presetSubtype="0" fill="hold" nodeType="withEffect">
                                  <p:stCondLst>
                                    <p:cond delay="0"/>
                                  </p:stCondLst>
                                  <p:childTnLst>
                                    <p:animRot by="-21600000">
                                      <p:cBhvr>
                                        <p:cTn id="130" dur="3000" fill="hold"/>
                                        <p:tgtEl>
                                          <p:spTgt spid="9"/>
                                        </p:tgtEl>
                                        <p:attrNameLst>
                                          <p:attrName>r</p:attrName>
                                        </p:attrNameLst>
                                      </p:cBhvr>
                                    </p:animRot>
                                  </p:childTnLst>
                                </p:cTn>
                              </p:par>
                              <p:par>
                                <p:cTn id="131" presetID="8" presetClass="emph" presetSubtype="0" fill="hold" nodeType="withEffect">
                                  <p:stCondLst>
                                    <p:cond delay="0"/>
                                  </p:stCondLst>
                                  <p:childTnLst>
                                    <p:animRot by="-21600000">
                                      <p:cBhvr>
                                        <p:cTn id="132" dur="3000" fill="hold"/>
                                        <p:tgtEl>
                                          <p:spTgt spid="10"/>
                                        </p:tgtEl>
                                        <p:attrNameLst>
                                          <p:attrName>r</p:attrName>
                                        </p:attrNameLst>
                                      </p:cBhvr>
                                    </p:animRot>
                                  </p:childTnLst>
                                </p:cTn>
                              </p:par>
                              <p:par>
                                <p:cTn id="133" presetID="8" presetClass="emph" presetSubtype="0" fill="hold" nodeType="withEffect">
                                  <p:stCondLst>
                                    <p:cond delay="0"/>
                                  </p:stCondLst>
                                  <p:childTnLst>
                                    <p:animRot by="-21600000">
                                      <p:cBhvr>
                                        <p:cTn id="134" dur="3000" fill="hold"/>
                                        <p:tgtEl>
                                          <p:spTgt spid="11"/>
                                        </p:tgtEl>
                                        <p:attrNameLst>
                                          <p:attrName>r</p:attrName>
                                        </p:attrNameLst>
                                      </p:cBhvr>
                                    </p:animRot>
                                  </p:childTnLst>
                                </p:cTn>
                              </p:par>
                              <p:par>
                                <p:cTn id="135" presetID="8" presetClass="emph" presetSubtype="0" fill="hold" nodeType="withEffect">
                                  <p:stCondLst>
                                    <p:cond delay="0"/>
                                  </p:stCondLst>
                                  <p:childTnLst>
                                    <p:animRot by="-21600000">
                                      <p:cBhvr>
                                        <p:cTn id="136" dur="3000" fill="hold"/>
                                        <p:tgtEl>
                                          <p:spTgt spid="1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4"/>
                                        </p:tgtEl>
                                        <p:attrNameLst>
                                          <p:attrName>style.visibility</p:attrName>
                                        </p:attrNameLst>
                                      </p:cBhvr>
                                      <p:to>
                                        <p:strVal val="visible"/>
                                      </p:to>
                                    </p:set>
                                    <p:anim calcmode="lin" valueType="num">
                                      <p:cBhvr>
                                        <p:cTn id="139" dur="3000" fill="hold"/>
                                        <p:tgtEl>
                                          <p:spTgt spid="4"/>
                                        </p:tgtEl>
                                        <p:attrNameLst>
                                          <p:attrName>ppt_w</p:attrName>
                                        </p:attrNameLst>
                                      </p:cBhvr>
                                      <p:tavLst>
                                        <p:tav tm="0">
                                          <p:val>
                                            <p:strVal val="4/3*#ppt_w"/>
                                          </p:val>
                                        </p:tav>
                                        <p:tav tm="100000">
                                          <p:val>
                                            <p:strVal val="#ppt_w"/>
                                          </p:val>
                                        </p:tav>
                                      </p:tavLst>
                                    </p:anim>
                                    <p:anim calcmode="lin" valueType="num">
                                      <p:cBhvr>
                                        <p:cTn id="140" dur="3000" fill="hold"/>
                                        <p:tgtEl>
                                          <p:spTgt spid="4"/>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4"/>
                                        </p:tgtEl>
                                        <p:attrNameLst>
                                          <p:attrName>style.visibility</p:attrName>
                                        </p:attrNameLst>
                                      </p:cBhvr>
                                      <p:to>
                                        <p:strVal val="visible"/>
                                      </p:to>
                                    </p:set>
                                    <p:animEffect transition="in" filter="wheel(8)">
                                      <p:cBhvr>
                                        <p:cTn id="143" dur="3000"/>
                                        <p:tgtEl>
                                          <p:spTgt spid="4"/>
                                        </p:tgtEl>
                                      </p:cBhvr>
                                    </p:animEffect>
                                  </p:childTnLst>
                                </p:cTn>
                              </p:par>
                              <p:par>
                                <p:cTn id="144" presetID="23" presetClass="entr" presetSubtype="528" fill="hold" nodeType="withEffect">
                                  <p:stCondLst>
                                    <p:cond delay="0"/>
                                  </p:stCondLst>
                                  <p:childTnLst>
                                    <p:set>
                                      <p:cBhvr>
                                        <p:cTn id="145" dur="1" fill="hold">
                                          <p:stCondLst>
                                            <p:cond delay="0"/>
                                          </p:stCondLst>
                                        </p:cTn>
                                        <p:tgtEl>
                                          <p:spTgt spid="13"/>
                                        </p:tgtEl>
                                        <p:attrNameLst>
                                          <p:attrName>style.visibility</p:attrName>
                                        </p:attrNameLst>
                                      </p:cBhvr>
                                      <p:to>
                                        <p:strVal val="visible"/>
                                      </p:to>
                                    </p:set>
                                    <p:anim calcmode="lin" valueType="num">
                                      <p:cBhvr>
                                        <p:cTn id="146" dur="3000" fill="hold"/>
                                        <p:tgtEl>
                                          <p:spTgt spid="13"/>
                                        </p:tgtEl>
                                        <p:attrNameLst>
                                          <p:attrName>ppt_w</p:attrName>
                                        </p:attrNameLst>
                                      </p:cBhvr>
                                      <p:tavLst>
                                        <p:tav tm="0">
                                          <p:val>
                                            <p:fltVal val="0"/>
                                          </p:val>
                                        </p:tav>
                                        <p:tav tm="100000">
                                          <p:val>
                                            <p:strVal val="#ppt_w"/>
                                          </p:val>
                                        </p:tav>
                                      </p:tavLst>
                                    </p:anim>
                                    <p:anim calcmode="lin" valueType="num">
                                      <p:cBhvr>
                                        <p:cTn id="147" dur="3000" fill="hold"/>
                                        <p:tgtEl>
                                          <p:spTgt spid="13"/>
                                        </p:tgtEl>
                                        <p:attrNameLst>
                                          <p:attrName>ppt_h</p:attrName>
                                        </p:attrNameLst>
                                      </p:cBhvr>
                                      <p:tavLst>
                                        <p:tav tm="0">
                                          <p:val>
                                            <p:fltVal val="0"/>
                                          </p:val>
                                        </p:tav>
                                        <p:tav tm="100000">
                                          <p:val>
                                            <p:strVal val="#ppt_h"/>
                                          </p:val>
                                        </p:tav>
                                      </p:tavLst>
                                    </p:anim>
                                    <p:anim calcmode="lin" valueType="num">
                                      <p:cBhvr>
                                        <p:cTn id="148" dur="3000" fill="hold"/>
                                        <p:tgtEl>
                                          <p:spTgt spid="13"/>
                                        </p:tgtEl>
                                        <p:attrNameLst>
                                          <p:attrName>ppt_x</p:attrName>
                                        </p:attrNameLst>
                                      </p:cBhvr>
                                      <p:tavLst>
                                        <p:tav tm="0">
                                          <p:val>
                                            <p:fltVal val="0.5"/>
                                          </p:val>
                                        </p:tav>
                                        <p:tav tm="100000">
                                          <p:val>
                                            <p:strVal val="#ppt_x"/>
                                          </p:val>
                                        </p:tav>
                                      </p:tavLst>
                                    </p:anim>
                                    <p:anim calcmode="lin" valueType="num">
                                      <p:cBhvr>
                                        <p:cTn id="149" dur="3000" fill="hold"/>
                                        <p:tgtEl>
                                          <p:spTgt spid="13"/>
                                        </p:tgtEl>
                                        <p:attrNameLst>
                                          <p:attrName>ppt_y</p:attrName>
                                        </p:attrNameLst>
                                      </p:cBhvr>
                                      <p:tavLst>
                                        <p:tav tm="0">
                                          <p:val>
                                            <p:fltVal val="0.5"/>
                                          </p:val>
                                        </p:tav>
                                        <p:tav tm="100000">
                                          <p:val>
                                            <p:strVal val="#ppt_y"/>
                                          </p:val>
                                        </p:tav>
                                      </p:tavLst>
                                    </p:anim>
                                  </p:childTnLst>
                                </p:cTn>
                              </p:par>
                              <p:par>
                                <p:cTn id="150" presetID="23" presetClass="entr" presetSubtype="528" fill="hold" nodeType="withEffect">
                                  <p:stCondLst>
                                    <p:cond delay="0"/>
                                  </p:stCondLst>
                                  <p:childTnLst>
                                    <p:set>
                                      <p:cBhvr>
                                        <p:cTn id="151" dur="1" fill="hold">
                                          <p:stCondLst>
                                            <p:cond delay="0"/>
                                          </p:stCondLst>
                                        </p:cTn>
                                        <p:tgtEl>
                                          <p:spTgt spid="14"/>
                                        </p:tgtEl>
                                        <p:attrNameLst>
                                          <p:attrName>style.visibility</p:attrName>
                                        </p:attrNameLst>
                                      </p:cBhvr>
                                      <p:to>
                                        <p:strVal val="visible"/>
                                      </p:to>
                                    </p:set>
                                    <p:anim calcmode="lin" valueType="num">
                                      <p:cBhvr>
                                        <p:cTn id="152" dur="3000" fill="hold"/>
                                        <p:tgtEl>
                                          <p:spTgt spid="14"/>
                                        </p:tgtEl>
                                        <p:attrNameLst>
                                          <p:attrName>ppt_w</p:attrName>
                                        </p:attrNameLst>
                                      </p:cBhvr>
                                      <p:tavLst>
                                        <p:tav tm="0">
                                          <p:val>
                                            <p:fltVal val="0"/>
                                          </p:val>
                                        </p:tav>
                                        <p:tav tm="100000">
                                          <p:val>
                                            <p:strVal val="#ppt_w"/>
                                          </p:val>
                                        </p:tav>
                                      </p:tavLst>
                                    </p:anim>
                                    <p:anim calcmode="lin" valueType="num">
                                      <p:cBhvr>
                                        <p:cTn id="153" dur="3000" fill="hold"/>
                                        <p:tgtEl>
                                          <p:spTgt spid="14"/>
                                        </p:tgtEl>
                                        <p:attrNameLst>
                                          <p:attrName>ppt_h</p:attrName>
                                        </p:attrNameLst>
                                      </p:cBhvr>
                                      <p:tavLst>
                                        <p:tav tm="0">
                                          <p:val>
                                            <p:fltVal val="0"/>
                                          </p:val>
                                        </p:tav>
                                        <p:tav tm="100000">
                                          <p:val>
                                            <p:strVal val="#ppt_h"/>
                                          </p:val>
                                        </p:tav>
                                      </p:tavLst>
                                    </p:anim>
                                    <p:anim calcmode="lin" valueType="num">
                                      <p:cBhvr>
                                        <p:cTn id="154" dur="3000" fill="hold"/>
                                        <p:tgtEl>
                                          <p:spTgt spid="14"/>
                                        </p:tgtEl>
                                        <p:attrNameLst>
                                          <p:attrName>ppt_x</p:attrName>
                                        </p:attrNameLst>
                                      </p:cBhvr>
                                      <p:tavLst>
                                        <p:tav tm="0">
                                          <p:val>
                                            <p:fltVal val="0.5"/>
                                          </p:val>
                                        </p:tav>
                                        <p:tav tm="100000">
                                          <p:val>
                                            <p:strVal val="#ppt_x"/>
                                          </p:val>
                                        </p:tav>
                                      </p:tavLst>
                                    </p:anim>
                                    <p:anim calcmode="lin" valueType="num">
                                      <p:cBhvr>
                                        <p:cTn id="155" dur="3000" fill="hold"/>
                                        <p:tgtEl>
                                          <p:spTgt spid="14"/>
                                        </p:tgtEl>
                                        <p:attrNameLst>
                                          <p:attrName>ppt_y</p:attrName>
                                        </p:attrNameLst>
                                      </p:cBhvr>
                                      <p:tavLst>
                                        <p:tav tm="0">
                                          <p:val>
                                            <p:fltVal val="0.5"/>
                                          </p:val>
                                        </p:tav>
                                        <p:tav tm="100000">
                                          <p:val>
                                            <p:strVal val="#ppt_y"/>
                                          </p:val>
                                        </p:tav>
                                      </p:tavLst>
                                    </p:anim>
                                  </p:childTnLst>
                                </p:cTn>
                              </p:par>
                              <p:par>
                                <p:cTn id="156" presetID="23" presetClass="entr" presetSubtype="528" fill="hold" nodeType="withEffect">
                                  <p:stCondLst>
                                    <p:cond delay="0"/>
                                  </p:stCondLst>
                                  <p:childTnLst>
                                    <p:set>
                                      <p:cBhvr>
                                        <p:cTn id="157" dur="1" fill="hold">
                                          <p:stCondLst>
                                            <p:cond delay="0"/>
                                          </p:stCondLst>
                                        </p:cTn>
                                        <p:tgtEl>
                                          <p:spTgt spid="15"/>
                                        </p:tgtEl>
                                        <p:attrNameLst>
                                          <p:attrName>style.visibility</p:attrName>
                                        </p:attrNameLst>
                                      </p:cBhvr>
                                      <p:to>
                                        <p:strVal val="visible"/>
                                      </p:to>
                                    </p:set>
                                    <p:anim calcmode="lin" valueType="num">
                                      <p:cBhvr>
                                        <p:cTn id="158" dur="3000" fill="hold"/>
                                        <p:tgtEl>
                                          <p:spTgt spid="15"/>
                                        </p:tgtEl>
                                        <p:attrNameLst>
                                          <p:attrName>ppt_w</p:attrName>
                                        </p:attrNameLst>
                                      </p:cBhvr>
                                      <p:tavLst>
                                        <p:tav tm="0">
                                          <p:val>
                                            <p:fltVal val="0"/>
                                          </p:val>
                                        </p:tav>
                                        <p:tav tm="100000">
                                          <p:val>
                                            <p:strVal val="#ppt_w"/>
                                          </p:val>
                                        </p:tav>
                                      </p:tavLst>
                                    </p:anim>
                                    <p:anim calcmode="lin" valueType="num">
                                      <p:cBhvr>
                                        <p:cTn id="159" dur="3000" fill="hold"/>
                                        <p:tgtEl>
                                          <p:spTgt spid="15"/>
                                        </p:tgtEl>
                                        <p:attrNameLst>
                                          <p:attrName>ppt_h</p:attrName>
                                        </p:attrNameLst>
                                      </p:cBhvr>
                                      <p:tavLst>
                                        <p:tav tm="0">
                                          <p:val>
                                            <p:fltVal val="0"/>
                                          </p:val>
                                        </p:tav>
                                        <p:tav tm="100000">
                                          <p:val>
                                            <p:strVal val="#ppt_h"/>
                                          </p:val>
                                        </p:tav>
                                      </p:tavLst>
                                    </p:anim>
                                    <p:anim calcmode="lin" valueType="num">
                                      <p:cBhvr>
                                        <p:cTn id="160" dur="3000" fill="hold"/>
                                        <p:tgtEl>
                                          <p:spTgt spid="15"/>
                                        </p:tgtEl>
                                        <p:attrNameLst>
                                          <p:attrName>ppt_x</p:attrName>
                                        </p:attrNameLst>
                                      </p:cBhvr>
                                      <p:tavLst>
                                        <p:tav tm="0">
                                          <p:val>
                                            <p:fltVal val="0.5"/>
                                          </p:val>
                                        </p:tav>
                                        <p:tav tm="100000">
                                          <p:val>
                                            <p:strVal val="#ppt_x"/>
                                          </p:val>
                                        </p:tav>
                                      </p:tavLst>
                                    </p:anim>
                                    <p:anim calcmode="lin" valueType="num">
                                      <p:cBhvr>
                                        <p:cTn id="161" dur="3000" fill="hold"/>
                                        <p:tgtEl>
                                          <p:spTgt spid="15"/>
                                        </p:tgtEl>
                                        <p:attrNameLst>
                                          <p:attrName>ppt_y</p:attrName>
                                        </p:attrNameLst>
                                      </p:cBhvr>
                                      <p:tavLst>
                                        <p:tav tm="0">
                                          <p:val>
                                            <p:fltVal val="0.5"/>
                                          </p:val>
                                        </p:tav>
                                        <p:tav tm="100000">
                                          <p:val>
                                            <p:strVal val="#ppt_y"/>
                                          </p:val>
                                        </p:tav>
                                      </p:tavLst>
                                    </p:anim>
                                  </p:childTnLst>
                                </p:cTn>
                              </p:par>
                              <p:par>
                                <p:cTn id="162" presetID="23" presetClass="entr" presetSubtype="528" fill="hold" nodeType="withEffect">
                                  <p:stCondLst>
                                    <p:cond delay="0"/>
                                  </p:stCondLst>
                                  <p:childTnLst>
                                    <p:set>
                                      <p:cBhvr>
                                        <p:cTn id="163" dur="1" fill="hold">
                                          <p:stCondLst>
                                            <p:cond delay="0"/>
                                          </p:stCondLst>
                                        </p:cTn>
                                        <p:tgtEl>
                                          <p:spTgt spid="16"/>
                                        </p:tgtEl>
                                        <p:attrNameLst>
                                          <p:attrName>style.visibility</p:attrName>
                                        </p:attrNameLst>
                                      </p:cBhvr>
                                      <p:to>
                                        <p:strVal val="visible"/>
                                      </p:to>
                                    </p:set>
                                    <p:anim calcmode="lin" valueType="num">
                                      <p:cBhvr>
                                        <p:cTn id="164" dur="3000" fill="hold"/>
                                        <p:tgtEl>
                                          <p:spTgt spid="16"/>
                                        </p:tgtEl>
                                        <p:attrNameLst>
                                          <p:attrName>ppt_w</p:attrName>
                                        </p:attrNameLst>
                                      </p:cBhvr>
                                      <p:tavLst>
                                        <p:tav tm="0">
                                          <p:val>
                                            <p:fltVal val="0"/>
                                          </p:val>
                                        </p:tav>
                                        <p:tav tm="100000">
                                          <p:val>
                                            <p:strVal val="#ppt_w"/>
                                          </p:val>
                                        </p:tav>
                                      </p:tavLst>
                                    </p:anim>
                                    <p:anim calcmode="lin" valueType="num">
                                      <p:cBhvr>
                                        <p:cTn id="165" dur="3000" fill="hold"/>
                                        <p:tgtEl>
                                          <p:spTgt spid="16"/>
                                        </p:tgtEl>
                                        <p:attrNameLst>
                                          <p:attrName>ppt_h</p:attrName>
                                        </p:attrNameLst>
                                      </p:cBhvr>
                                      <p:tavLst>
                                        <p:tav tm="0">
                                          <p:val>
                                            <p:fltVal val="0"/>
                                          </p:val>
                                        </p:tav>
                                        <p:tav tm="100000">
                                          <p:val>
                                            <p:strVal val="#ppt_h"/>
                                          </p:val>
                                        </p:tav>
                                      </p:tavLst>
                                    </p:anim>
                                    <p:anim calcmode="lin" valueType="num">
                                      <p:cBhvr>
                                        <p:cTn id="166" dur="3000" fill="hold"/>
                                        <p:tgtEl>
                                          <p:spTgt spid="16"/>
                                        </p:tgtEl>
                                        <p:attrNameLst>
                                          <p:attrName>ppt_x</p:attrName>
                                        </p:attrNameLst>
                                      </p:cBhvr>
                                      <p:tavLst>
                                        <p:tav tm="0">
                                          <p:val>
                                            <p:fltVal val="0.5"/>
                                          </p:val>
                                        </p:tav>
                                        <p:tav tm="100000">
                                          <p:val>
                                            <p:strVal val="#ppt_x"/>
                                          </p:val>
                                        </p:tav>
                                      </p:tavLst>
                                    </p:anim>
                                    <p:anim calcmode="lin" valueType="num">
                                      <p:cBhvr>
                                        <p:cTn id="167" dur="3000" fill="hold"/>
                                        <p:tgtEl>
                                          <p:spTgt spid="16"/>
                                        </p:tgtEl>
                                        <p:attrNameLst>
                                          <p:attrName>ppt_y</p:attrName>
                                        </p:attrNameLst>
                                      </p:cBhvr>
                                      <p:tavLst>
                                        <p:tav tm="0">
                                          <p:val>
                                            <p:fltVal val="0.5"/>
                                          </p:val>
                                        </p:tav>
                                        <p:tav tm="100000">
                                          <p:val>
                                            <p:strVal val="#ppt_y"/>
                                          </p:val>
                                        </p:tav>
                                      </p:tavLst>
                                    </p:anim>
                                  </p:childTnLst>
                                </p:cTn>
                              </p:par>
                              <p:par>
                                <p:cTn id="168" presetID="23" presetClass="entr" presetSubtype="528" fill="hold" nodeType="withEffect">
                                  <p:stCondLst>
                                    <p:cond delay="0"/>
                                  </p:stCondLst>
                                  <p:childTnLst>
                                    <p:set>
                                      <p:cBhvr>
                                        <p:cTn id="169" dur="1" fill="hold">
                                          <p:stCondLst>
                                            <p:cond delay="0"/>
                                          </p:stCondLst>
                                        </p:cTn>
                                        <p:tgtEl>
                                          <p:spTgt spid="17"/>
                                        </p:tgtEl>
                                        <p:attrNameLst>
                                          <p:attrName>style.visibility</p:attrName>
                                        </p:attrNameLst>
                                      </p:cBhvr>
                                      <p:to>
                                        <p:strVal val="visible"/>
                                      </p:to>
                                    </p:set>
                                    <p:anim calcmode="lin" valueType="num">
                                      <p:cBhvr>
                                        <p:cTn id="170" dur="3000" fill="hold"/>
                                        <p:tgtEl>
                                          <p:spTgt spid="17"/>
                                        </p:tgtEl>
                                        <p:attrNameLst>
                                          <p:attrName>ppt_w</p:attrName>
                                        </p:attrNameLst>
                                      </p:cBhvr>
                                      <p:tavLst>
                                        <p:tav tm="0">
                                          <p:val>
                                            <p:fltVal val="0"/>
                                          </p:val>
                                        </p:tav>
                                        <p:tav tm="100000">
                                          <p:val>
                                            <p:strVal val="#ppt_w"/>
                                          </p:val>
                                        </p:tav>
                                      </p:tavLst>
                                    </p:anim>
                                    <p:anim calcmode="lin" valueType="num">
                                      <p:cBhvr>
                                        <p:cTn id="171" dur="3000" fill="hold"/>
                                        <p:tgtEl>
                                          <p:spTgt spid="17"/>
                                        </p:tgtEl>
                                        <p:attrNameLst>
                                          <p:attrName>ppt_h</p:attrName>
                                        </p:attrNameLst>
                                      </p:cBhvr>
                                      <p:tavLst>
                                        <p:tav tm="0">
                                          <p:val>
                                            <p:fltVal val="0"/>
                                          </p:val>
                                        </p:tav>
                                        <p:tav tm="100000">
                                          <p:val>
                                            <p:strVal val="#ppt_h"/>
                                          </p:val>
                                        </p:tav>
                                      </p:tavLst>
                                    </p:anim>
                                    <p:anim calcmode="lin" valueType="num">
                                      <p:cBhvr>
                                        <p:cTn id="172" dur="3000" fill="hold"/>
                                        <p:tgtEl>
                                          <p:spTgt spid="17"/>
                                        </p:tgtEl>
                                        <p:attrNameLst>
                                          <p:attrName>ppt_x</p:attrName>
                                        </p:attrNameLst>
                                      </p:cBhvr>
                                      <p:tavLst>
                                        <p:tav tm="0">
                                          <p:val>
                                            <p:fltVal val="0.5"/>
                                          </p:val>
                                        </p:tav>
                                        <p:tav tm="100000">
                                          <p:val>
                                            <p:strVal val="#ppt_x"/>
                                          </p:val>
                                        </p:tav>
                                      </p:tavLst>
                                    </p:anim>
                                    <p:anim calcmode="lin" valueType="num">
                                      <p:cBhvr>
                                        <p:cTn id="173" dur="3000" fill="hold"/>
                                        <p:tgtEl>
                                          <p:spTgt spid="17"/>
                                        </p:tgtEl>
                                        <p:attrNameLst>
                                          <p:attrName>ppt_y</p:attrName>
                                        </p:attrNameLst>
                                      </p:cBhvr>
                                      <p:tavLst>
                                        <p:tav tm="0">
                                          <p:val>
                                            <p:fltVal val="0.5"/>
                                          </p:val>
                                        </p:tav>
                                        <p:tav tm="100000">
                                          <p:val>
                                            <p:strVal val="#ppt_y"/>
                                          </p:val>
                                        </p:tav>
                                      </p:tavLst>
                                    </p:anim>
                                  </p:childTnLst>
                                </p:cTn>
                              </p:par>
                              <p:par>
                                <p:cTn id="174" presetID="23" presetClass="entr" presetSubtype="528" fill="hold" nodeType="withEffect">
                                  <p:stCondLst>
                                    <p:cond delay="0"/>
                                  </p:stCondLst>
                                  <p:childTnLst>
                                    <p:set>
                                      <p:cBhvr>
                                        <p:cTn id="175" dur="1" fill="hold">
                                          <p:stCondLst>
                                            <p:cond delay="0"/>
                                          </p:stCondLst>
                                        </p:cTn>
                                        <p:tgtEl>
                                          <p:spTgt spid="18"/>
                                        </p:tgtEl>
                                        <p:attrNameLst>
                                          <p:attrName>style.visibility</p:attrName>
                                        </p:attrNameLst>
                                      </p:cBhvr>
                                      <p:to>
                                        <p:strVal val="visible"/>
                                      </p:to>
                                    </p:set>
                                    <p:anim calcmode="lin" valueType="num">
                                      <p:cBhvr>
                                        <p:cTn id="176" dur="3000" fill="hold"/>
                                        <p:tgtEl>
                                          <p:spTgt spid="18"/>
                                        </p:tgtEl>
                                        <p:attrNameLst>
                                          <p:attrName>ppt_w</p:attrName>
                                        </p:attrNameLst>
                                      </p:cBhvr>
                                      <p:tavLst>
                                        <p:tav tm="0">
                                          <p:val>
                                            <p:fltVal val="0"/>
                                          </p:val>
                                        </p:tav>
                                        <p:tav tm="100000">
                                          <p:val>
                                            <p:strVal val="#ppt_w"/>
                                          </p:val>
                                        </p:tav>
                                      </p:tavLst>
                                    </p:anim>
                                    <p:anim calcmode="lin" valueType="num">
                                      <p:cBhvr>
                                        <p:cTn id="177" dur="3000" fill="hold"/>
                                        <p:tgtEl>
                                          <p:spTgt spid="18"/>
                                        </p:tgtEl>
                                        <p:attrNameLst>
                                          <p:attrName>ppt_h</p:attrName>
                                        </p:attrNameLst>
                                      </p:cBhvr>
                                      <p:tavLst>
                                        <p:tav tm="0">
                                          <p:val>
                                            <p:fltVal val="0"/>
                                          </p:val>
                                        </p:tav>
                                        <p:tav tm="100000">
                                          <p:val>
                                            <p:strVal val="#ppt_h"/>
                                          </p:val>
                                        </p:tav>
                                      </p:tavLst>
                                    </p:anim>
                                    <p:anim calcmode="lin" valueType="num">
                                      <p:cBhvr>
                                        <p:cTn id="178" dur="3000" fill="hold"/>
                                        <p:tgtEl>
                                          <p:spTgt spid="18"/>
                                        </p:tgtEl>
                                        <p:attrNameLst>
                                          <p:attrName>ppt_x</p:attrName>
                                        </p:attrNameLst>
                                      </p:cBhvr>
                                      <p:tavLst>
                                        <p:tav tm="0">
                                          <p:val>
                                            <p:fltVal val="0.5"/>
                                          </p:val>
                                        </p:tav>
                                        <p:tav tm="100000">
                                          <p:val>
                                            <p:strVal val="#ppt_x"/>
                                          </p:val>
                                        </p:tav>
                                      </p:tavLst>
                                    </p:anim>
                                    <p:anim calcmode="lin" valueType="num">
                                      <p:cBhvr>
                                        <p:cTn id="179" dur="3000" fill="hold"/>
                                        <p:tgtEl>
                                          <p:spTgt spid="18"/>
                                        </p:tgtEl>
                                        <p:attrNameLst>
                                          <p:attrName>ppt_y</p:attrName>
                                        </p:attrNameLst>
                                      </p:cBhvr>
                                      <p:tavLst>
                                        <p:tav tm="0">
                                          <p:val>
                                            <p:fltVal val="0.5"/>
                                          </p:val>
                                        </p:tav>
                                        <p:tav tm="100000">
                                          <p:val>
                                            <p:strVal val="#ppt_y"/>
                                          </p:val>
                                        </p:tav>
                                      </p:tavLst>
                                    </p:anim>
                                  </p:childTnLst>
                                </p:cTn>
                              </p:par>
                              <p:par>
                                <p:cTn id="180" presetID="23" presetClass="entr" presetSubtype="528" fill="hold" nodeType="withEffect">
                                  <p:stCondLst>
                                    <p:cond delay="0"/>
                                  </p:stCondLst>
                                  <p:childTnLst>
                                    <p:set>
                                      <p:cBhvr>
                                        <p:cTn id="181" dur="1" fill="hold">
                                          <p:stCondLst>
                                            <p:cond delay="0"/>
                                          </p:stCondLst>
                                        </p:cTn>
                                        <p:tgtEl>
                                          <p:spTgt spid="19"/>
                                        </p:tgtEl>
                                        <p:attrNameLst>
                                          <p:attrName>style.visibility</p:attrName>
                                        </p:attrNameLst>
                                      </p:cBhvr>
                                      <p:to>
                                        <p:strVal val="visible"/>
                                      </p:to>
                                    </p:set>
                                    <p:anim calcmode="lin" valueType="num">
                                      <p:cBhvr>
                                        <p:cTn id="182" dur="3000" fill="hold"/>
                                        <p:tgtEl>
                                          <p:spTgt spid="19"/>
                                        </p:tgtEl>
                                        <p:attrNameLst>
                                          <p:attrName>ppt_w</p:attrName>
                                        </p:attrNameLst>
                                      </p:cBhvr>
                                      <p:tavLst>
                                        <p:tav tm="0">
                                          <p:val>
                                            <p:fltVal val="0"/>
                                          </p:val>
                                        </p:tav>
                                        <p:tav tm="100000">
                                          <p:val>
                                            <p:strVal val="#ppt_w"/>
                                          </p:val>
                                        </p:tav>
                                      </p:tavLst>
                                    </p:anim>
                                    <p:anim calcmode="lin" valueType="num">
                                      <p:cBhvr>
                                        <p:cTn id="183" dur="3000" fill="hold"/>
                                        <p:tgtEl>
                                          <p:spTgt spid="19"/>
                                        </p:tgtEl>
                                        <p:attrNameLst>
                                          <p:attrName>ppt_h</p:attrName>
                                        </p:attrNameLst>
                                      </p:cBhvr>
                                      <p:tavLst>
                                        <p:tav tm="0">
                                          <p:val>
                                            <p:fltVal val="0"/>
                                          </p:val>
                                        </p:tav>
                                        <p:tav tm="100000">
                                          <p:val>
                                            <p:strVal val="#ppt_h"/>
                                          </p:val>
                                        </p:tav>
                                      </p:tavLst>
                                    </p:anim>
                                    <p:anim calcmode="lin" valueType="num">
                                      <p:cBhvr>
                                        <p:cTn id="184" dur="3000" fill="hold"/>
                                        <p:tgtEl>
                                          <p:spTgt spid="19"/>
                                        </p:tgtEl>
                                        <p:attrNameLst>
                                          <p:attrName>ppt_x</p:attrName>
                                        </p:attrNameLst>
                                      </p:cBhvr>
                                      <p:tavLst>
                                        <p:tav tm="0">
                                          <p:val>
                                            <p:fltVal val="0.5"/>
                                          </p:val>
                                        </p:tav>
                                        <p:tav tm="100000">
                                          <p:val>
                                            <p:strVal val="#ppt_x"/>
                                          </p:val>
                                        </p:tav>
                                      </p:tavLst>
                                    </p:anim>
                                    <p:anim calcmode="lin" valueType="num">
                                      <p:cBhvr>
                                        <p:cTn id="185" dur="3000" fill="hold"/>
                                        <p:tgtEl>
                                          <p:spTgt spid="19"/>
                                        </p:tgtEl>
                                        <p:attrNameLst>
                                          <p:attrName>ppt_y</p:attrName>
                                        </p:attrNameLst>
                                      </p:cBhvr>
                                      <p:tavLst>
                                        <p:tav tm="0">
                                          <p:val>
                                            <p:fltVal val="0.5"/>
                                          </p:val>
                                        </p:tav>
                                        <p:tav tm="100000">
                                          <p:val>
                                            <p:strVal val="#ppt_y"/>
                                          </p:val>
                                        </p:tav>
                                      </p:tavLst>
                                    </p:anim>
                                  </p:childTnLst>
                                </p:cTn>
                              </p:par>
                              <p:par>
                                <p:cTn id="186" presetID="23" presetClass="entr" presetSubtype="528" fill="hold" nodeType="withEffect">
                                  <p:stCondLst>
                                    <p:cond delay="0"/>
                                  </p:stCondLst>
                                  <p:childTnLst>
                                    <p:set>
                                      <p:cBhvr>
                                        <p:cTn id="187" dur="1" fill="hold">
                                          <p:stCondLst>
                                            <p:cond delay="0"/>
                                          </p:stCondLst>
                                        </p:cTn>
                                        <p:tgtEl>
                                          <p:spTgt spid="20"/>
                                        </p:tgtEl>
                                        <p:attrNameLst>
                                          <p:attrName>style.visibility</p:attrName>
                                        </p:attrNameLst>
                                      </p:cBhvr>
                                      <p:to>
                                        <p:strVal val="visible"/>
                                      </p:to>
                                    </p:set>
                                    <p:anim calcmode="lin" valueType="num">
                                      <p:cBhvr>
                                        <p:cTn id="188" dur="3000" fill="hold"/>
                                        <p:tgtEl>
                                          <p:spTgt spid="20"/>
                                        </p:tgtEl>
                                        <p:attrNameLst>
                                          <p:attrName>ppt_w</p:attrName>
                                        </p:attrNameLst>
                                      </p:cBhvr>
                                      <p:tavLst>
                                        <p:tav tm="0">
                                          <p:val>
                                            <p:fltVal val="0"/>
                                          </p:val>
                                        </p:tav>
                                        <p:tav tm="100000">
                                          <p:val>
                                            <p:strVal val="#ppt_w"/>
                                          </p:val>
                                        </p:tav>
                                      </p:tavLst>
                                    </p:anim>
                                    <p:anim calcmode="lin" valueType="num">
                                      <p:cBhvr>
                                        <p:cTn id="189" dur="3000" fill="hold"/>
                                        <p:tgtEl>
                                          <p:spTgt spid="20"/>
                                        </p:tgtEl>
                                        <p:attrNameLst>
                                          <p:attrName>ppt_h</p:attrName>
                                        </p:attrNameLst>
                                      </p:cBhvr>
                                      <p:tavLst>
                                        <p:tav tm="0">
                                          <p:val>
                                            <p:fltVal val="0"/>
                                          </p:val>
                                        </p:tav>
                                        <p:tav tm="100000">
                                          <p:val>
                                            <p:strVal val="#ppt_h"/>
                                          </p:val>
                                        </p:tav>
                                      </p:tavLst>
                                    </p:anim>
                                    <p:anim calcmode="lin" valueType="num">
                                      <p:cBhvr>
                                        <p:cTn id="190" dur="3000" fill="hold"/>
                                        <p:tgtEl>
                                          <p:spTgt spid="20"/>
                                        </p:tgtEl>
                                        <p:attrNameLst>
                                          <p:attrName>ppt_x</p:attrName>
                                        </p:attrNameLst>
                                      </p:cBhvr>
                                      <p:tavLst>
                                        <p:tav tm="0">
                                          <p:val>
                                            <p:fltVal val="0.5"/>
                                          </p:val>
                                        </p:tav>
                                        <p:tav tm="100000">
                                          <p:val>
                                            <p:strVal val="#ppt_x"/>
                                          </p:val>
                                        </p:tav>
                                      </p:tavLst>
                                    </p:anim>
                                    <p:anim calcmode="lin" valueType="num">
                                      <p:cBhvr>
                                        <p:cTn id="191" dur="3000" fill="hold"/>
                                        <p:tgtEl>
                                          <p:spTgt spid="20"/>
                                        </p:tgtEl>
                                        <p:attrNameLst>
                                          <p:attrName>ppt_y</p:attrName>
                                        </p:attrNameLst>
                                      </p:cBhvr>
                                      <p:tavLst>
                                        <p:tav tm="0">
                                          <p:val>
                                            <p:fltVal val="0.5"/>
                                          </p:val>
                                        </p:tav>
                                        <p:tav tm="100000">
                                          <p:val>
                                            <p:strVal val="#ppt_y"/>
                                          </p:val>
                                        </p:tav>
                                      </p:tavLst>
                                    </p:anim>
                                  </p:childTnLst>
                                </p:cTn>
                              </p:par>
                              <p:par>
                                <p:cTn id="192" presetID="8" presetClass="emph" presetSubtype="0" fill="hold" nodeType="withEffect">
                                  <p:stCondLst>
                                    <p:cond delay="0"/>
                                  </p:stCondLst>
                                  <p:childTnLst>
                                    <p:animRot by="21600000">
                                      <p:cBhvr>
                                        <p:cTn id="193" dur="3000" fill="hold"/>
                                        <p:tgtEl>
                                          <p:spTgt spid="13"/>
                                        </p:tgtEl>
                                        <p:attrNameLst>
                                          <p:attrName>r</p:attrName>
                                        </p:attrNameLst>
                                      </p:cBhvr>
                                    </p:animRot>
                                  </p:childTnLst>
                                </p:cTn>
                              </p:par>
                              <p:par>
                                <p:cTn id="194" presetID="8" presetClass="emph" presetSubtype="0" fill="hold" nodeType="withEffect">
                                  <p:stCondLst>
                                    <p:cond delay="0"/>
                                  </p:stCondLst>
                                  <p:childTnLst>
                                    <p:animRot by="21600000">
                                      <p:cBhvr>
                                        <p:cTn id="195" dur="3000" fill="hold"/>
                                        <p:tgtEl>
                                          <p:spTgt spid="14"/>
                                        </p:tgtEl>
                                        <p:attrNameLst>
                                          <p:attrName>r</p:attrName>
                                        </p:attrNameLst>
                                      </p:cBhvr>
                                    </p:animRot>
                                  </p:childTnLst>
                                </p:cTn>
                              </p:par>
                              <p:par>
                                <p:cTn id="196" presetID="8" presetClass="emph" presetSubtype="0" fill="hold" nodeType="withEffect">
                                  <p:stCondLst>
                                    <p:cond delay="0"/>
                                  </p:stCondLst>
                                  <p:childTnLst>
                                    <p:animRot by="21600000">
                                      <p:cBhvr>
                                        <p:cTn id="197" dur="3000" fill="hold"/>
                                        <p:tgtEl>
                                          <p:spTgt spid="15"/>
                                        </p:tgtEl>
                                        <p:attrNameLst>
                                          <p:attrName>r</p:attrName>
                                        </p:attrNameLst>
                                      </p:cBhvr>
                                    </p:animRot>
                                  </p:childTnLst>
                                </p:cTn>
                              </p:par>
                              <p:par>
                                <p:cTn id="198" presetID="8" presetClass="emph" presetSubtype="0" fill="hold" nodeType="withEffect">
                                  <p:stCondLst>
                                    <p:cond delay="0"/>
                                  </p:stCondLst>
                                  <p:childTnLst>
                                    <p:animRot by="21600000">
                                      <p:cBhvr>
                                        <p:cTn id="199" dur="3000" fill="hold"/>
                                        <p:tgtEl>
                                          <p:spTgt spid="16"/>
                                        </p:tgtEl>
                                        <p:attrNameLst>
                                          <p:attrName>r</p:attrName>
                                        </p:attrNameLst>
                                      </p:cBhvr>
                                    </p:animRot>
                                  </p:childTnLst>
                                </p:cTn>
                              </p:par>
                              <p:par>
                                <p:cTn id="200" presetID="8" presetClass="emph" presetSubtype="0" fill="hold" nodeType="withEffect">
                                  <p:stCondLst>
                                    <p:cond delay="0"/>
                                  </p:stCondLst>
                                  <p:childTnLst>
                                    <p:animRot by="21600000">
                                      <p:cBhvr>
                                        <p:cTn id="201" dur="3000" fill="hold"/>
                                        <p:tgtEl>
                                          <p:spTgt spid="17"/>
                                        </p:tgtEl>
                                        <p:attrNameLst>
                                          <p:attrName>r</p:attrName>
                                        </p:attrNameLst>
                                      </p:cBhvr>
                                    </p:animRot>
                                  </p:childTnLst>
                                </p:cTn>
                              </p:par>
                              <p:par>
                                <p:cTn id="202" presetID="8" presetClass="emph" presetSubtype="0" fill="hold" nodeType="withEffect">
                                  <p:stCondLst>
                                    <p:cond delay="0"/>
                                  </p:stCondLst>
                                  <p:childTnLst>
                                    <p:animRot by="21600000">
                                      <p:cBhvr>
                                        <p:cTn id="203" dur="3000" fill="hold"/>
                                        <p:tgtEl>
                                          <p:spTgt spid="18"/>
                                        </p:tgtEl>
                                        <p:attrNameLst>
                                          <p:attrName>r</p:attrName>
                                        </p:attrNameLst>
                                      </p:cBhvr>
                                    </p:animRot>
                                  </p:childTnLst>
                                </p:cTn>
                              </p:par>
                              <p:par>
                                <p:cTn id="204" presetID="8" presetClass="emph" presetSubtype="0" fill="hold" nodeType="withEffect">
                                  <p:stCondLst>
                                    <p:cond delay="0"/>
                                  </p:stCondLst>
                                  <p:childTnLst>
                                    <p:animRot by="21600000">
                                      <p:cBhvr>
                                        <p:cTn id="205" dur="3000" fill="hold"/>
                                        <p:tgtEl>
                                          <p:spTgt spid="19"/>
                                        </p:tgtEl>
                                        <p:attrNameLst>
                                          <p:attrName>r</p:attrName>
                                        </p:attrNameLst>
                                      </p:cBhvr>
                                    </p:animRot>
                                  </p:childTnLst>
                                </p:cTn>
                              </p:par>
                              <p:par>
                                <p:cTn id="206" presetID="8" presetClass="emph" presetSubtype="0" fill="hold" nodeType="withEffect">
                                  <p:stCondLst>
                                    <p:cond delay="0"/>
                                  </p:stCondLst>
                                  <p:childTnLst>
                                    <p:animRot by="21600000">
                                      <p:cBhvr>
                                        <p:cTn id="207" dur="3000" fill="hold"/>
                                        <p:tgtEl>
                                          <p:spTgt spid="20"/>
                                        </p:tgtEl>
                                        <p:attrNameLst>
                                          <p:attrName>r</p:attrName>
                                        </p:attrNameLst>
                                      </p:cBhvr>
                                    </p:animRot>
                                  </p:childTnLst>
                                </p:cTn>
                              </p:par>
                            </p:childTnLst>
                          </p:cTn>
                        </p:par>
                        <p:par>
                          <p:cTn id="208" fill="hold">
                            <p:stCondLst>
                              <p:cond delay="6000"/>
                            </p:stCondLst>
                            <p:childTnLst>
                              <p:par>
                                <p:cTn id="209" presetID="23" presetClass="exit" presetSubtype="544" fill="hold" nodeType="afterEffect">
                                  <p:stCondLst>
                                    <p:cond delay="0"/>
                                  </p:stCondLst>
                                  <p:childTnLst>
                                    <p:anim calcmode="lin" valueType="num">
                                      <p:cBhvr>
                                        <p:cTn id="210" dur="3000"/>
                                        <p:tgtEl>
                                          <p:spTgt spid="13"/>
                                        </p:tgtEl>
                                        <p:attrNameLst>
                                          <p:attrName>ppt_w</p:attrName>
                                        </p:attrNameLst>
                                      </p:cBhvr>
                                      <p:tavLst>
                                        <p:tav tm="0">
                                          <p:val>
                                            <p:strVal val="ppt_w"/>
                                          </p:val>
                                        </p:tav>
                                        <p:tav tm="100000">
                                          <p:val>
                                            <p:fltVal val="0"/>
                                          </p:val>
                                        </p:tav>
                                      </p:tavLst>
                                    </p:anim>
                                    <p:anim calcmode="lin" valueType="num">
                                      <p:cBhvr>
                                        <p:cTn id="211" dur="3000"/>
                                        <p:tgtEl>
                                          <p:spTgt spid="13"/>
                                        </p:tgtEl>
                                        <p:attrNameLst>
                                          <p:attrName>ppt_h</p:attrName>
                                        </p:attrNameLst>
                                      </p:cBhvr>
                                      <p:tavLst>
                                        <p:tav tm="0">
                                          <p:val>
                                            <p:strVal val="ppt_h"/>
                                          </p:val>
                                        </p:tav>
                                        <p:tav tm="100000">
                                          <p:val>
                                            <p:fltVal val="0"/>
                                          </p:val>
                                        </p:tav>
                                      </p:tavLst>
                                    </p:anim>
                                    <p:anim calcmode="lin" valueType="num">
                                      <p:cBhvr>
                                        <p:cTn id="212" dur="3000"/>
                                        <p:tgtEl>
                                          <p:spTgt spid="13"/>
                                        </p:tgtEl>
                                        <p:attrNameLst>
                                          <p:attrName>ppt_x</p:attrName>
                                        </p:attrNameLst>
                                      </p:cBhvr>
                                      <p:tavLst>
                                        <p:tav tm="0">
                                          <p:val>
                                            <p:strVal val="ppt_x"/>
                                          </p:val>
                                        </p:tav>
                                        <p:tav tm="100000">
                                          <p:val>
                                            <p:fltVal val="0.5"/>
                                          </p:val>
                                        </p:tav>
                                      </p:tavLst>
                                    </p:anim>
                                    <p:anim calcmode="lin" valueType="num">
                                      <p:cBhvr>
                                        <p:cTn id="213" dur="3000"/>
                                        <p:tgtEl>
                                          <p:spTgt spid="13"/>
                                        </p:tgtEl>
                                        <p:attrNameLst>
                                          <p:attrName>ppt_y</p:attrName>
                                        </p:attrNameLst>
                                      </p:cBhvr>
                                      <p:tavLst>
                                        <p:tav tm="0">
                                          <p:val>
                                            <p:strVal val="ppt_y"/>
                                          </p:val>
                                        </p:tav>
                                        <p:tav tm="100000">
                                          <p:val>
                                            <p:fltVal val="0.5"/>
                                          </p:val>
                                        </p:tav>
                                      </p:tavLst>
                                    </p:anim>
                                    <p:set>
                                      <p:cBhvr>
                                        <p:cTn id="214" dur="1" fill="hold">
                                          <p:stCondLst>
                                            <p:cond delay="2999"/>
                                          </p:stCondLst>
                                        </p:cTn>
                                        <p:tgtEl>
                                          <p:spTgt spid="13"/>
                                        </p:tgtEl>
                                        <p:attrNameLst>
                                          <p:attrName>style.visibility</p:attrName>
                                        </p:attrNameLst>
                                      </p:cBhvr>
                                      <p:to>
                                        <p:strVal val="hidden"/>
                                      </p:to>
                                    </p:set>
                                  </p:childTnLst>
                                </p:cTn>
                              </p:par>
                              <p:par>
                                <p:cTn id="215" presetID="23" presetClass="exit" presetSubtype="544" fill="hold" nodeType="withEffect">
                                  <p:stCondLst>
                                    <p:cond delay="0"/>
                                  </p:stCondLst>
                                  <p:childTnLst>
                                    <p:anim calcmode="lin" valueType="num">
                                      <p:cBhvr>
                                        <p:cTn id="216" dur="3000"/>
                                        <p:tgtEl>
                                          <p:spTgt spid="14"/>
                                        </p:tgtEl>
                                        <p:attrNameLst>
                                          <p:attrName>ppt_w</p:attrName>
                                        </p:attrNameLst>
                                      </p:cBhvr>
                                      <p:tavLst>
                                        <p:tav tm="0">
                                          <p:val>
                                            <p:strVal val="ppt_w"/>
                                          </p:val>
                                        </p:tav>
                                        <p:tav tm="100000">
                                          <p:val>
                                            <p:fltVal val="0"/>
                                          </p:val>
                                        </p:tav>
                                      </p:tavLst>
                                    </p:anim>
                                    <p:anim calcmode="lin" valueType="num">
                                      <p:cBhvr>
                                        <p:cTn id="217" dur="3000"/>
                                        <p:tgtEl>
                                          <p:spTgt spid="14"/>
                                        </p:tgtEl>
                                        <p:attrNameLst>
                                          <p:attrName>ppt_h</p:attrName>
                                        </p:attrNameLst>
                                      </p:cBhvr>
                                      <p:tavLst>
                                        <p:tav tm="0">
                                          <p:val>
                                            <p:strVal val="ppt_h"/>
                                          </p:val>
                                        </p:tav>
                                        <p:tav tm="100000">
                                          <p:val>
                                            <p:fltVal val="0"/>
                                          </p:val>
                                        </p:tav>
                                      </p:tavLst>
                                    </p:anim>
                                    <p:anim calcmode="lin" valueType="num">
                                      <p:cBhvr>
                                        <p:cTn id="218" dur="3000"/>
                                        <p:tgtEl>
                                          <p:spTgt spid="14"/>
                                        </p:tgtEl>
                                        <p:attrNameLst>
                                          <p:attrName>ppt_x</p:attrName>
                                        </p:attrNameLst>
                                      </p:cBhvr>
                                      <p:tavLst>
                                        <p:tav tm="0">
                                          <p:val>
                                            <p:strVal val="ppt_x"/>
                                          </p:val>
                                        </p:tav>
                                        <p:tav tm="100000">
                                          <p:val>
                                            <p:fltVal val="0.5"/>
                                          </p:val>
                                        </p:tav>
                                      </p:tavLst>
                                    </p:anim>
                                    <p:anim calcmode="lin" valueType="num">
                                      <p:cBhvr>
                                        <p:cTn id="219" dur="3000"/>
                                        <p:tgtEl>
                                          <p:spTgt spid="14"/>
                                        </p:tgtEl>
                                        <p:attrNameLst>
                                          <p:attrName>ppt_y</p:attrName>
                                        </p:attrNameLst>
                                      </p:cBhvr>
                                      <p:tavLst>
                                        <p:tav tm="0">
                                          <p:val>
                                            <p:strVal val="ppt_y"/>
                                          </p:val>
                                        </p:tav>
                                        <p:tav tm="100000">
                                          <p:val>
                                            <p:fltVal val="0.5"/>
                                          </p:val>
                                        </p:tav>
                                      </p:tavLst>
                                    </p:anim>
                                    <p:set>
                                      <p:cBhvr>
                                        <p:cTn id="220" dur="1" fill="hold">
                                          <p:stCondLst>
                                            <p:cond delay="2999"/>
                                          </p:stCondLst>
                                        </p:cTn>
                                        <p:tgtEl>
                                          <p:spTgt spid="14"/>
                                        </p:tgtEl>
                                        <p:attrNameLst>
                                          <p:attrName>style.visibility</p:attrName>
                                        </p:attrNameLst>
                                      </p:cBhvr>
                                      <p:to>
                                        <p:strVal val="hidden"/>
                                      </p:to>
                                    </p:set>
                                  </p:childTnLst>
                                </p:cTn>
                              </p:par>
                              <p:par>
                                <p:cTn id="221" presetID="23" presetClass="exit" presetSubtype="544" fill="hold" nodeType="withEffect">
                                  <p:stCondLst>
                                    <p:cond delay="0"/>
                                  </p:stCondLst>
                                  <p:childTnLst>
                                    <p:anim calcmode="lin" valueType="num">
                                      <p:cBhvr>
                                        <p:cTn id="222" dur="3000"/>
                                        <p:tgtEl>
                                          <p:spTgt spid="15"/>
                                        </p:tgtEl>
                                        <p:attrNameLst>
                                          <p:attrName>ppt_w</p:attrName>
                                        </p:attrNameLst>
                                      </p:cBhvr>
                                      <p:tavLst>
                                        <p:tav tm="0">
                                          <p:val>
                                            <p:strVal val="ppt_w"/>
                                          </p:val>
                                        </p:tav>
                                        <p:tav tm="100000">
                                          <p:val>
                                            <p:fltVal val="0"/>
                                          </p:val>
                                        </p:tav>
                                      </p:tavLst>
                                    </p:anim>
                                    <p:anim calcmode="lin" valueType="num">
                                      <p:cBhvr>
                                        <p:cTn id="223" dur="3000"/>
                                        <p:tgtEl>
                                          <p:spTgt spid="15"/>
                                        </p:tgtEl>
                                        <p:attrNameLst>
                                          <p:attrName>ppt_h</p:attrName>
                                        </p:attrNameLst>
                                      </p:cBhvr>
                                      <p:tavLst>
                                        <p:tav tm="0">
                                          <p:val>
                                            <p:strVal val="ppt_h"/>
                                          </p:val>
                                        </p:tav>
                                        <p:tav tm="100000">
                                          <p:val>
                                            <p:fltVal val="0"/>
                                          </p:val>
                                        </p:tav>
                                      </p:tavLst>
                                    </p:anim>
                                    <p:anim calcmode="lin" valueType="num">
                                      <p:cBhvr>
                                        <p:cTn id="224" dur="3000"/>
                                        <p:tgtEl>
                                          <p:spTgt spid="15"/>
                                        </p:tgtEl>
                                        <p:attrNameLst>
                                          <p:attrName>ppt_x</p:attrName>
                                        </p:attrNameLst>
                                      </p:cBhvr>
                                      <p:tavLst>
                                        <p:tav tm="0">
                                          <p:val>
                                            <p:strVal val="ppt_x"/>
                                          </p:val>
                                        </p:tav>
                                        <p:tav tm="100000">
                                          <p:val>
                                            <p:fltVal val="0.5"/>
                                          </p:val>
                                        </p:tav>
                                      </p:tavLst>
                                    </p:anim>
                                    <p:anim calcmode="lin" valueType="num">
                                      <p:cBhvr>
                                        <p:cTn id="225" dur="3000"/>
                                        <p:tgtEl>
                                          <p:spTgt spid="15"/>
                                        </p:tgtEl>
                                        <p:attrNameLst>
                                          <p:attrName>ppt_y</p:attrName>
                                        </p:attrNameLst>
                                      </p:cBhvr>
                                      <p:tavLst>
                                        <p:tav tm="0">
                                          <p:val>
                                            <p:strVal val="ppt_y"/>
                                          </p:val>
                                        </p:tav>
                                        <p:tav tm="100000">
                                          <p:val>
                                            <p:fltVal val="0.5"/>
                                          </p:val>
                                        </p:tav>
                                      </p:tavLst>
                                    </p:anim>
                                    <p:set>
                                      <p:cBhvr>
                                        <p:cTn id="226" dur="1" fill="hold">
                                          <p:stCondLst>
                                            <p:cond delay="2999"/>
                                          </p:stCondLst>
                                        </p:cTn>
                                        <p:tgtEl>
                                          <p:spTgt spid="15"/>
                                        </p:tgtEl>
                                        <p:attrNameLst>
                                          <p:attrName>style.visibility</p:attrName>
                                        </p:attrNameLst>
                                      </p:cBhvr>
                                      <p:to>
                                        <p:strVal val="hidden"/>
                                      </p:to>
                                    </p:set>
                                  </p:childTnLst>
                                </p:cTn>
                              </p:par>
                              <p:par>
                                <p:cTn id="227" presetID="23" presetClass="exit" presetSubtype="544" fill="hold" nodeType="withEffect">
                                  <p:stCondLst>
                                    <p:cond delay="0"/>
                                  </p:stCondLst>
                                  <p:childTnLst>
                                    <p:anim calcmode="lin" valueType="num">
                                      <p:cBhvr>
                                        <p:cTn id="228" dur="3000"/>
                                        <p:tgtEl>
                                          <p:spTgt spid="16"/>
                                        </p:tgtEl>
                                        <p:attrNameLst>
                                          <p:attrName>ppt_w</p:attrName>
                                        </p:attrNameLst>
                                      </p:cBhvr>
                                      <p:tavLst>
                                        <p:tav tm="0">
                                          <p:val>
                                            <p:strVal val="ppt_w"/>
                                          </p:val>
                                        </p:tav>
                                        <p:tav tm="100000">
                                          <p:val>
                                            <p:fltVal val="0"/>
                                          </p:val>
                                        </p:tav>
                                      </p:tavLst>
                                    </p:anim>
                                    <p:anim calcmode="lin" valueType="num">
                                      <p:cBhvr>
                                        <p:cTn id="229" dur="3000"/>
                                        <p:tgtEl>
                                          <p:spTgt spid="16"/>
                                        </p:tgtEl>
                                        <p:attrNameLst>
                                          <p:attrName>ppt_h</p:attrName>
                                        </p:attrNameLst>
                                      </p:cBhvr>
                                      <p:tavLst>
                                        <p:tav tm="0">
                                          <p:val>
                                            <p:strVal val="ppt_h"/>
                                          </p:val>
                                        </p:tav>
                                        <p:tav tm="100000">
                                          <p:val>
                                            <p:fltVal val="0"/>
                                          </p:val>
                                        </p:tav>
                                      </p:tavLst>
                                    </p:anim>
                                    <p:anim calcmode="lin" valueType="num">
                                      <p:cBhvr>
                                        <p:cTn id="230" dur="3000"/>
                                        <p:tgtEl>
                                          <p:spTgt spid="16"/>
                                        </p:tgtEl>
                                        <p:attrNameLst>
                                          <p:attrName>ppt_x</p:attrName>
                                        </p:attrNameLst>
                                      </p:cBhvr>
                                      <p:tavLst>
                                        <p:tav tm="0">
                                          <p:val>
                                            <p:strVal val="ppt_x"/>
                                          </p:val>
                                        </p:tav>
                                        <p:tav tm="100000">
                                          <p:val>
                                            <p:fltVal val="0.5"/>
                                          </p:val>
                                        </p:tav>
                                      </p:tavLst>
                                    </p:anim>
                                    <p:anim calcmode="lin" valueType="num">
                                      <p:cBhvr>
                                        <p:cTn id="231" dur="3000"/>
                                        <p:tgtEl>
                                          <p:spTgt spid="16"/>
                                        </p:tgtEl>
                                        <p:attrNameLst>
                                          <p:attrName>ppt_y</p:attrName>
                                        </p:attrNameLst>
                                      </p:cBhvr>
                                      <p:tavLst>
                                        <p:tav tm="0">
                                          <p:val>
                                            <p:strVal val="ppt_y"/>
                                          </p:val>
                                        </p:tav>
                                        <p:tav tm="100000">
                                          <p:val>
                                            <p:fltVal val="0.5"/>
                                          </p:val>
                                        </p:tav>
                                      </p:tavLst>
                                    </p:anim>
                                    <p:set>
                                      <p:cBhvr>
                                        <p:cTn id="232" dur="1" fill="hold">
                                          <p:stCondLst>
                                            <p:cond delay="2999"/>
                                          </p:stCondLst>
                                        </p:cTn>
                                        <p:tgtEl>
                                          <p:spTgt spid="16"/>
                                        </p:tgtEl>
                                        <p:attrNameLst>
                                          <p:attrName>style.visibility</p:attrName>
                                        </p:attrNameLst>
                                      </p:cBhvr>
                                      <p:to>
                                        <p:strVal val="hidden"/>
                                      </p:to>
                                    </p:set>
                                  </p:childTnLst>
                                </p:cTn>
                              </p:par>
                              <p:par>
                                <p:cTn id="233" presetID="23" presetClass="exit" presetSubtype="544" fill="hold" nodeType="withEffect">
                                  <p:stCondLst>
                                    <p:cond delay="0"/>
                                  </p:stCondLst>
                                  <p:childTnLst>
                                    <p:anim calcmode="lin" valueType="num">
                                      <p:cBhvr>
                                        <p:cTn id="234" dur="3000"/>
                                        <p:tgtEl>
                                          <p:spTgt spid="17"/>
                                        </p:tgtEl>
                                        <p:attrNameLst>
                                          <p:attrName>ppt_w</p:attrName>
                                        </p:attrNameLst>
                                      </p:cBhvr>
                                      <p:tavLst>
                                        <p:tav tm="0">
                                          <p:val>
                                            <p:strVal val="ppt_w"/>
                                          </p:val>
                                        </p:tav>
                                        <p:tav tm="100000">
                                          <p:val>
                                            <p:fltVal val="0"/>
                                          </p:val>
                                        </p:tav>
                                      </p:tavLst>
                                    </p:anim>
                                    <p:anim calcmode="lin" valueType="num">
                                      <p:cBhvr>
                                        <p:cTn id="235" dur="3000"/>
                                        <p:tgtEl>
                                          <p:spTgt spid="17"/>
                                        </p:tgtEl>
                                        <p:attrNameLst>
                                          <p:attrName>ppt_h</p:attrName>
                                        </p:attrNameLst>
                                      </p:cBhvr>
                                      <p:tavLst>
                                        <p:tav tm="0">
                                          <p:val>
                                            <p:strVal val="ppt_h"/>
                                          </p:val>
                                        </p:tav>
                                        <p:tav tm="100000">
                                          <p:val>
                                            <p:fltVal val="0"/>
                                          </p:val>
                                        </p:tav>
                                      </p:tavLst>
                                    </p:anim>
                                    <p:anim calcmode="lin" valueType="num">
                                      <p:cBhvr>
                                        <p:cTn id="236" dur="3000"/>
                                        <p:tgtEl>
                                          <p:spTgt spid="17"/>
                                        </p:tgtEl>
                                        <p:attrNameLst>
                                          <p:attrName>ppt_x</p:attrName>
                                        </p:attrNameLst>
                                      </p:cBhvr>
                                      <p:tavLst>
                                        <p:tav tm="0">
                                          <p:val>
                                            <p:strVal val="ppt_x"/>
                                          </p:val>
                                        </p:tav>
                                        <p:tav tm="100000">
                                          <p:val>
                                            <p:fltVal val="0.5"/>
                                          </p:val>
                                        </p:tav>
                                      </p:tavLst>
                                    </p:anim>
                                    <p:anim calcmode="lin" valueType="num">
                                      <p:cBhvr>
                                        <p:cTn id="237" dur="3000"/>
                                        <p:tgtEl>
                                          <p:spTgt spid="17"/>
                                        </p:tgtEl>
                                        <p:attrNameLst>
                                          <p:attrName>ppt_y</p:attrName>
                                        </p:attrNameLst>
                                      </p:cBhvr>
                                      <p:tavLst>
                                        <p:tav tm="0">
                                          <p:val>
                                            <p:strVal val="ppt_y"/>
                                          </p:val>
                                        </p:tav>
                                        <p:tav tm="100000">
                                          <p:val>
                                            <p:fltVal val="0.5"/>
                                          </p:val>
                                        </p:tav>
                                      </p:tavLst>
                                    </p:anim>
                                    <p:set>
                                      <p:cBhvr>
                                        <p:cTn id="238" dur="1" fill="hold">
                                          <p:stCondLst>
                                            <p:cond delay="2999"/>
                                          </p:stCondLst>
                                        </p:cTn>
                                        <p:tgtEl>
                                          <p:spTgt spid="17"/>
                                        </p:tgtEl>
                                        <p:attrNameLst>
                                          <p:attrName>style.visibility</p:attrName>
                                        </p:attrNameLst>
                                      </p:cBhvr>
                                      <p:to>
                                        <p:strVal val="hidden"/>
                                      </p:to>
                                    </p:set>
                                  </p:childTnLst>
                                </p:cTn>
                              </p:par>
                              <p:par>
                                <p:cTn id="239" presetID="23" presetClass="exit" presetSubtype="544" fill="hold" nodeType="withEffect">
                                  <p:stCondLst>
                                    <p:cond delay="0"/>
                                  </p:stCondLst>
                                  <p:childTnLst>
                                    <p:anim calcmode="lin" valueType="num">
                                      <p:cBhvr>
                                        <p:cTn id="240" dur="3000"/>
                                        <p:tgtEl>
                                          <p:spTgt spid="18"/>
                                        </p:tgtEl>
                                        <p:attrNameLst>
                                          <p:attrName>ppt_w</p:attrName>
                                        </p:attrNameLst>
                                      </p:cBhvr>
                                      <p:tavLst>
                                        <p:tav tm="0">
                                          <p:val>
                                            <p:strVal val="ppt_w"/>
                                          </p:val>
                                        </p:tav>
                                        <p:tav tm="100000">
                                          <p:val>
                                            <p:fltVal val="0"/>
                                          </p:val>
                                        </p:tav>
                                      </p:tavLst>
                                    </p:anim>
                                    <p:anim calcmode="lin" valueType="num">
                                      <p:cBhvr>
                                        <p:cTn id="241" dur="3000"/>
                                        <p:tgtEl>
                                          <p:spTgt spid="18"/>
                                        </p:tgtEl>
                                        <p:attrNameLst>
                                          <p:attrName>ppt_h</p:attrName>
                                        </p:attrNameLst>
                                      </p:cBhvr>
                                      <p:tavLst>
                                        <p:tav tm="0">
                                          <p:val>
                                            <p:strVal val="ppt_h"/>
                                          </p:val>
                                        </p:tav>
                                        <p:tav tm="100000">
                                          <p:val>
                                            <p:fltVal val="0"/>
                                          </p:val>
                                        </p:tav>
                                      </p:tavLst>
                                    </p:anim>
                                    <p:anim calcmode="lin" valueType="num">
                                      <p:cBhvr>
                                        <p:cTn id="242" dur="3000"/>
                                        <p:tgtEl>
                                          <p:spTgt spid="18"/>
                                        </p:tgtEl>
                                        <p:attrNameLst>
                                          <p:attrName>ppt_x</p:attrName>
                                        </p:attrNameLst>
                                      </p:cBhvr>
                                      <p:tavLst>
                                        <p:tav tm="0">
                                          <p:val>
                                            <p:strVal val="ppt_x"/>
                                          </p:val>
                                        </p:tav>
                                        <p:tav tm="100000">
                                          <p:val>
                                            <p:fltVal val="0.5"/>
                                          </p:val>
                                        </p:tav>
                                      </p:tavLst>
                                    </p:anim>
                                    <p:anim calcmode="lin" valueType="num">
                                      <p:cBhvr>
                                        <p:cTn id="243" dur="3000"/>
                                        <p:tgtEl>
                                          <p:spTgt spid="18"/>
                                        </p:tgtEl>
                                        <p:attrNameLst>
                                          <p:attrName>ppt_y</p:attrName>
                                        </p:attrNameLst>
                                      </p:cBhvr>
                                      <p:tavLst>
                                        <p:tav tm="0">
                                          <p:val>
                                            <p:strVal val="ppt_y"/>
                                          </p:val>
                                        </p:tav>
                                        <p:tav tm="100000">
                                          <p:val>
                                            <p:fltVal val="0.5"/>
                                          </p:val>
                                        </p:tav>
                                      </p:tavLst>
                                    </p:anim>
                                    <p:set>
                                      <p:cBhvr>
                                        <p:cTn id="244" dur="1" fill="hold">
                                          <p:stCondLst>
                                            <p:cond delay="2999"/>
                                          </p:stCondLst>
                                        </p:cTn>
                                        <p:tgtEl>
                                          <p:spTgt spid="18"/>
                                        </p:tgtEl>
                                        <p:attrNameLst>
                                          <p:attrName>style.visibility</p:attrName>
                                        </p:attrNameLst>
                                      </p:cBhvr>
                                      <p:to>
                                        <p:strVal val="hidden"/>
                                      </p:to>
                                    </p:set>
                                  </p:childTnLst>
                                </p:cTn>
                              </p:par>
                              <p:par>
                                <p:cTn id="245" presetID="23" presetClass="exit" presetSubtype="544" fill="hold" nodeType="withEffect">
                                  <p:stCondLst>
                                    <p:cond delay="0"/>
                                  </p:stCondLst>
                                  <p:childTnLst>
                                    <p:anim calcmode="lin" valueType="num">
                                      <p:cBhvr>
                                        <p:cTn id="246" dur="3000"/>
                                        <p:tgtEl>
                                          <p:spTgt spid="19"/>
                                        </p:tgtEl>
                                        <p:attrNameLst>
                                          <p:attrName>ppt_w</p:attrName>
                                        </p:attrNameLst>
                                      </p:cBhvr>
                                      <p:tavLst>
                                        <p:tav tm="0">
                                          <p:val>
                                            <p:strVal val="ppt_w"/>
                                          </p:val>
                                        </p:tav>
                                        <p:tav tm="100000">
                                          <p:val>
                                            <p:fltVal val="0"/>
                                          </p:val>
                                        </p:tav>
                                      </p:tavLst>
                                    </p:anim>
                                    <p:anim calcmode="lin" valueType="num">
                                      <p:cBhvr>
                                        <p:cTn id="247" dur="3000"/>
                                        <p:tgtEl>
                                          <p:spTgt spid="19"/>
                                        </p:tgtEl>
                                        <p:attrNameLst>
                                          <p:attrName>ppt_h</p:attrName>
                                        </p:attrNameLst>
                                      </p:cBhvr>
                                      <p:tavLst>
                                        <p:tav tm="0">
                                          <p:val>
                                            <p:strVal val="ppt_h"/>
                                          </p:val>
                                        </p:tav>
                                        <p:tav tm="100000">
                                          <p:val>
                                            <p:fltVal val="0"/>
                                          </p:val>
                                        </p:tav>
                                      </p:tavLst>
                                    </p:anim>
                                    <p:anim calcmode="lin" valueType="num">
                                      <p:cBhvr>
                                        <p:cTn id="248" dur="3000"/>
                                        <p:tgtEl>
                                          <p:spTgt spid="19"/>
                                        </p:tgtEl>
                                        <p:attrNameLst>
                                          <p:attrName>ppt_x</p:attrName>
                                        </p:attrNameLst>
                                      </p:cBhvr>
                                      <p:tavLst>
                                        <p:tav tm="0">
                                          <p:val>
                                            <p:strVal val="ppt_x"/>
                                          </p:val>
                                        </p:tav>
                                        <p:tav tm="100000">
                                          <p:val>
                                            <p:fltVal val="0.5"/>
                                          </p:val>
                                        </p:tav>
                                      </p:tavLst>
                                    </p:anim>
                                    <p:anim calcmode="lin" valueType="num">
                                      <p:cBhvr>
                                        <p:cTn id="249" dur="3000"/>
                                        <p:tgtEl>
                                          <p:spTgt spid="19"/>
                                        </p:tgtEl>
                                        <p:attrNameLst>
                                          <p:attrName>ppt_y</p:attrName>
                                        </p:attrNameLst>
                                      </p:cBhvr>
                                      <p:tavLst>
                                        <p:tav tm="0">
                                          <p:val>
                                            <p:strVal val="ppt_y"/>
                                          </p:val>
                                        </p:tav>
                                        <p:tav tm="100000">
                                          <p:val>
                                            <p:fltVal val="0.5"/>
                                          </p:val>
                                        </p:tav>
                                      </p:tavLst>
                                    </p:anim>
                                    <p:set>
                                      <p:cBhvr>
                                        <p:cTn id="250" dur="1" fill="hold">
                                          <p:stCondLst>
                                            <p:cond delay="2999"/>
                                          </p:stCondLst>
                                        </p:cTn>
                                        <p:tgtEl>
                                          <p:spTgt spid="19"/>
                                        </p:tgtEl>
                                        <p:attrNameLst>
                                          <p:attrName>style.visibility</p:attrName>
                                        </p:attrNameLst>
                                      </p:cBhvr>
                                      <p:to>
                                        <p:strVal val="hidden"/>
                                      </p:to>
                                    </p:set>
                                  </p:childTnLst>
                                </p:cTn>
                              </p:par>
                              <p:par>
                                <p:cTn id="251" presetID="23" presetClass="exit" presetSubtype="544" fill="hold" nodeType="withEffect">
                                  <p:stCondLst>
                                    <p:cond delay="0"/>
                                  </p:stCondLst>
                                  <p:childTnLst>
                                    <p:anim calcmode="lin" valueType="num">
                                      <p:cBhvr>
                                        <p:cTn id="252" dur="3000"/>
                                        <p:tgtEl>
                                          <p:spTgt spid="20"/>
                                        </p:tgtEl>
                                        <p:attrNameLst>
                                          <p:attrName>ppt_w</p:attrName>
                                        </p:attrNameLst>
                                      </p:cBhvr>
                                      <p:tavLst>
                                        <p:tav tm="0">
                                          <p:val>
                                            <p:strVal val="ppt_w"/>
                                          </p:val>
                                        </p:tav>
                                        <p:tav tm="100000">
                                          <p:val>
                                            <p:fltVal val="0"/>
                                          </p:val>
                                        </p:tav>
                                      </p:tavLst>
                                    </p:anim>
                                    <p:anim calcmode="lin" valueType="num">
                                      <p:cBhvr>
                                        <p:cTn id="253" dur="3000"/>
                                        <p:tgtEl>
                                          <p:spTgt spid="20"/>
                                        </p:tgtEl>
                                        <p:attrNameLst>
                                          <p:attrName>ppt_h</p:attrName>
                                        </p:attrNameLst>
                                      </p:cBhvr>
                                      <p:tavLst>
                                        <p:tav tm="0">
                                          <p:val>
                                            <p:strVal val="ppt_h"/>
                                          </p:val>
                                        </p:tav>
                                        <p:tav tm="100000">
                                          <p:val>
                                            <p:fltVal val="0"/>
                                          </p:val>
                                        </p:tav>
                                      </p:tavLst>
                                    </p:anim>
                                    <p:anim calcmode="lin" valueType="num">
                                      <p:cBhvr>
                                        <p:cTn id="254" dur="3000"/>
                                        <p:tgtEl>
                                          <p:spTgt spid="20"/>
                                        </p:tgtEl>
                                        <p:attrNameLst>
                                          <p:attrName>ppt_x</p:attrName>
                                        </p:attrNameLst>
                                      </p:cBhvr>
                                      <p:tavLst>
                                        <p:tav tm="0">
                                          <p:val>
                                            <p:strVal val="ppt_x"/>
                                          </p:val>
                                        </p:tav>
                                        <p:tav tm="100000">
                                          <p:val>
                                            <p:fltVal val="0.5"/>
                                          </p:val>
                                        </p:tav>
                                      </p:tavLst>
                                    </p:anim>
                                    <p:anim calcmode="lin" valueType="num">
                                      <p:cBhvr>
                                        <p:cTn id="255" dur="3000"/>
                                        <p:tgtEl>
                                          <p:spTgt spid="20"/>
                                        </p:tgtEl>
                                        <p:attrNameLst>
                                          <p:attrName>ppt_y</p:attrName>
                                        </p:attrNameLst>
                                      </p:cBhvr>
                                      <p:tavLst>
                                        <p:tav tm="0">
                                          <p:val>
                                            <p:strVal val="ppt_y"/>
                                          </p:val>
                                        </p:tav>
                                        <p:tav tm="100000">
                                          <p:val>
                                            <p:fltVal val="0.5"/>
                                          </p:val>
                                        </p:tav>
                                      </p:tavLst>
                                    </p:anim>
                                    <p:set>
                                      <p:cBhvr>
                                        <p:cTn id="256" dur="1" fill="hold">
                                          <p:stCondLst>
                                            <p:cond delay="2999"/>
                                          </p:stCondLst>
                                        </p:cTn>
                                        <p:tgtEl>
                                          <p:spTgt spid="20"/>
                                        </p:tgtEl>
                                        <p:attrNameLst>
                                          <p:attrName>style.visibility</p:attrName>
                                        </p:attrNameLst>
                                      </p:cBhvr>
                                      <p:to>
                                        <p:strVal val="hidden"/>
                                      </p:to>
                                    </p:set>
                                  </p:childTnLst>
                                </p:cTn>
                              </p:par>
                              <p:par>
                                <p:cTn id="257" presetID="8" presetClass="emph" presetSubtype="0" fill="hold" nodeType="withEffect">
                                  <p:stCondLst>
                                    <p:cond delay="0"/>
                                  </p:stCondLst>
                                  <p:childTnLst>
                                    <p:animRot by="-21600000">
                                      <p:cBhvr>
                                        <p:cTn id="258" dur="3000" fill="hold"/>
                                        <p:tgtEl>
                                          <p:spTgt spid="13"/>
                                        </p:tgtEl>
                                        <p:attrNameLst>
                                          <p:attrName>r</p:attrName>
                                        </p:attrNameLst>
                                      </p:cBhvr>
                                    </p:animRot>
                                  </p:childTnLst>
                                </p:cTn>
                              </p:par>
                              <p:par>
                                <p:cTn id="259" presetID="8" presetClass="emph" presetSubtype="0" fill="hold" nodeType="withEffect">
                                  <p:stCondLst>
                                    <p:cond delay="0"/>
                                  </p:stCondLst>
                                  <p:childTnLst>
                                    <p:animRot by="-21600000">
                                      <p:cBhvr>
                                        <p:cTn id="260" dur="3000" fill="hold"/>
                                        <p:tgtEl>
                                          <p:spTgt spid="14"/>
                                        </p:tgtEl>
                                        <p:attrNameLst>
                                          <p:attrName>r</p:attrName>
                                        </p:attrNameLst>
                                      </p:cBhvr>
                                    </p:animRot>
                                  </p:childTnLst>
                                </p:cTn>
                              </p:par>
                              <p:par>
                                <p:cTn id="261" presetID="8" presetClass="emph" presetSubtype="0" fill="hold" nodeType="withEffect">
                                  <p:stCondLst>
                                    <p:cond delay="0"/>
                                  </p:stCondLst>
                                  <p:childTnLst>
                                    <p:animRot by="-21600000">
                                      <p:cBhvr>
                                        <p:cTn id="262" dur="3000" fill="hold"/>
                                        <p:tgtEl>
                                          <p:spTgt spid="15"/>
                                        </p:tgtEl>
                                        <p:attrNameLst>
                                          <p:attrName>r</p:attrName>
                                        </p:attrNameLst>
                                      </p:cBhvr>
                                    </p:animRot>
                                  </p:childTnLst>
                                </p:cTn>
                              </p:par>
                              <p:par>
                                <p:cTn id="263" presetID="8" presetClass="emph" presetSubtype="0" fill="hold" nodeType="withEffect">
                                  <p:stCondLst>
                                    <p:cond delay="0"/>
                                  </p:stCondLst>
                                  <p:childTnLst>
                                    <p:animRot by="-21600000">
                                      <p:cBhvr>
                                        <p:cTn id="264" dur="3000" fill="hold"/>
                                        <p:tgtEl>
                                          <p:spTgt spid="16"/>
                                        </p:tgtEl>
                                        <p:attrNameLst>
                                          <p:attrName>r</p:attrName>
                                        </p:attrNameLst>
                                      </p:cBhvr>
                                    </p:animRot>
                                  </p:childTnLst>
                                </p:cTn>
                              </p:par>
                              <p:par>
                                <p:cTn id="265" presetID="8" presetClass="emph" presetSubtype="0" fill="hold" nodeType="withEffect">
                                  <p:stCondLst>
                                    <p:cond delay="0"/>
                                  </p:stCondLst>
                                  <p:childTnLst>
                                    <p:animRot by="-21600000">
                                      <p:cBhvr>
                                        <p:cTn id="266" dur="3000" fill="hold"/>
                                        <p:tgtEl>
                                          <p:spTgt spid="17"/>
                                        </p:tgtEl>
                                        <p:attrNameLst>
                                          <p:attrName>r</p:attrName>
                                        </p:attrNameLst>
                                      </p:cBhvr>
                                    </p:animRot>
                                  </p:childTnLst>
                                </p:cTn>
                              </p:par>
                              <p:par>
                                <p:cTn id="267" presetID="8" presetClass="emph" presetSubtype="0" fill="hold" nodeType="withEffect">
                                  <p:stCondLst>
                                    <p:cond delay="0"/>
                                  </p:stCondLst>
                                  <p:childTnLst>
                                    <p:animRot by="-21600000">
                                      <p:cBhvr>
                                        <p:cTn id="268" dur="3000" fill="hold"/>
                                        <p:tgtEl>
                                          <p:spTgt spid="18"/>
                                        </p:tgtEl>
                                        <p:attrNameLst>
                                          <p:attrName>r</p:attrName>
                                        </p:attrNameLst>
                                      </p:cBhvr>
                                    </p:animRot>
                                  </p:childTnLst>
                                </p:cTn>
                              </p:par>
                              <p:par>
                                <p:cTn id="269" presetID="8" presetClass="emph" presetSubtype="0" fill="hold" nodeType="withEffect">
                                  <p:stCondLst>
                                    <p:cond delay="0"/>
                                  </p:stCondLst>
                                  <p:childTnLst>
                                    <p:animRot by="-21600000">
                                      <p:cBhvr>
                                        <p:cTn id="270" dur="3000" fill="hold"/>
                                        <p:tgtEl>
                                          <p:spTgt spid="19"/>
                                        </p:tgtEl>
                                        <p:attrNameLst>
                                          <p:attrName>r</p:attrName>
                                        </p:attrNameLst>
                                      </p:cBhvr>
                                    </p:animRot>
                                  </p:childTnLst>
                                </p:cTn>
                              </p:par>
                              <p:par>
                                <p:cTn id="271" presetID="8" presetClass="emph" presetSubtype="0" fill="hold" nodeType="withEffect">
                                  <p:stCondLst>
                                    <p:cond delay="0"/>
                                  </p:stCondLst>
                                  <p:childTnLst>
                                    <p:animRot by="-21600000">
                                      <p:cBhvr>
                                        <p:cTn id="272" dur="3000" fill="hold"/>
                                        <p:tgtEl>
                                          <p:spTgt spid="2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39230D"/>
              </a:gs>
              <a:gs pos="50000">
                <a:srgbClr val="654321">
                  <a:shade val="67500"/>
                  <a:satMod val="115000"/>
                </a:srgbClr>
              </a:gs>
              <a:gs pos="100000">
                <a:srgbClr val="654321">
                  <a:shade val="100000"/>
                  <a:satMod val="115000"/>
                </a:srgbClr>
              </a:gs>
            </a:gsLst>
            <a:lin ang="5400000" scaled="1"/>
            <a:tileRect/>
          </a:gradFill>
        </p:spPr>
        <p:txBody>
          <a:bodyPr/>
          <a:lstStyle/>
          <a:p>
            <a:endParaRPr lang="es-ES" dirty="0"/>
          </a:p>
        </p:txBody>
      </p:sp>
      <p:pic>
        <p:nvPicPr>
          <p:cNvPr id="4" name="3 Imagen" descr="6a6feb5282e6b137c1b2f29c1982f4cc.jpg"/>
          <p:cNvPicPr>
            <a:picLocks noChangeAspect="1"/>
          </p:cNvPicPr>
          <p:nvPr/>
        </p:nvPicPr>
        <p:blipFill>
          <a:blip r:embed="rId2"/>
          <a:stretch>
            <a:fillRect/>
          </a:stretch>
        </p:blipFill>
        <p:spPr>
          <a:xfrm>
            <a:off x="0" y="2510"/>
            <a:ext cx="9144000" cy="5140990"/>
          </a:xfrm>
          <a:prstGeom prst="rect">
            <a:avLst/>
          </a:prstGeom>
        </p:spPr>
      </p:pic>
      <p:sp>
        <p:nvSpPr>
          <p:cNvPr id="6" name="5 Rectángulo"/>
          <p:cNvSpPr/>
          <p:nvPr/>
        </p:nvSpPr>
        <p:spPr>
          <a:xfrm rot="2096237">
            <a:off x="-118782"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845283">
            <a:off x="-74613"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96237">
            <a:off x="-118783"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845283">
            <a:off x="-7461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96237">
            <a:off x="-106286"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9845283">
            <a:off x="-62117"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96237">
            <a:off x="7713762" y="460130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9845283">
            <a:off x="7682090" y="3798257"/>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96237">
            <a:off x="7713761" y="1172303"/>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9845283">
            <a:off x="7682089" y="36925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96237">
            <a:off x="7713762" y="2886796"/>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9845283">
            <a:off x="7682090" y="2083745"/>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96237">
            <a:off x="952756"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9845283">
            <a:off x="996925"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96237">
            <a:off x="952755"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9845283">
            <a:off x="99692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96237">
            <a:off x="965252"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9845283">
            <a:off x="1009421"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96237">
            <a:off x="6537415"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9845283">
            <a:off x="6505743"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96237">
            <a:off x="6537414"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9845283">
            <a:off x="6505742"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96237">
            <a:off x="6537415"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9845283">
            <a:off x="6505743"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96237">
            <a:off x="5251531"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9845283">
            <a:off x="5219859"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96237">
            <a:off x="5251530"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9845283">
            <a:off x="5219858"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96237">
            <a:off x="5251531"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845283">
            <a:off x="5219859"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96237">
            <a:off x="2452953"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845283">
            <a:off x="2497122"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96237">
            <a:off x="2452952"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845283">
            <a:off x="2497121"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96237">
            <a:off x="2465449"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9845283">
            <a:off x="2509618"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2"/>
                                        </p:tgtEl>
                                        <p:attrNameLst>
                                          <p:attrName>style.opacity</p:attrName>
                                        </p:attrNameLst>
                                      </p:cBhvr>
                                      <p:to>
                                        <p:strVal val="0"/>
                                      </p:to>
                                    </p:set>
                                    <p:animEffect filter="image" prLst="opacity: 0">
                                      <p:cBhvr rctx="IE">
                                        <p:cTn id="7" dur="indefinite"/>
                                        <p:tgtEl>
                                          <p:spTgt spid="42"/>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additive="base">
                                        <p:cTn id="14" dur="5000" fill="hold"/>
                                        <p:tgtEl>
                                          <p:spTgt spid="18"/>
                                        </p:tgtEl>
                                        <p:attrNameLst>
                                          <p:attrName>ppt_x</p:attrName>
                                        </p:attrNameLst>
                                      </p:cBhvr>
                                      <p:tavLst>
                                        <p:tav tm="0">
                                          <p:val>
                                            <p:strVal val="1+#ppt_w/2"/>
                                          </p:val>
                                        </p:tav>
                                        <p:tav tm="100000">
                                          <p:val>
                                            <p:strVal val="#ppt_x"/>
                                          </p:val>
                                        </p:tav>
                                      </p:tavLst>
                                    </p:anim>
                                    <p:anim calcmode="lin" valueType="num">
                                      <p:cBhvr additive="base">
                                        <p:cTn id="15" dur="5000" fill="hold"/>
                                        <p:tgtEl>
                                          <p:spTgt spid="1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0" fill="hold"/>
                                        <p:tgtEl>
                                          <p:spTgt spid="36"/>
                                        </p:tgtEl>
                                        <p:attrNameLst>
                                          <p:attrName>ppt_x</p:attrName>
                                        </p:attrNameLst>
                                      </p:cBhvr>
                                      <p:tavLst>
                                        <p:tav tm="0">
                                          <p:val>
                                            <p:strVal val="1+#ppt_w/2"/>
                                          </p:val>
                                        </p:tav>
                                        <p:tav tm="100000">
                                          <p:val>
                                            <p:strVal val="#ppt_x"/>
                                          </p:val>
                                        </p:tav>
                                      </p:tavLst>
                                    </p:anim>
                                    <p:anim calcmode="lin" valueType="num">
                                      <p:cBhvr additive="base">
                                        <p:cTn id="19" dur="5000" fill="hold"/>
                                        <p:tgtEl>
                                          <p:spTgt spid="3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1+#ppt_w/2"/>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5000" fill="hold"/>
                                        <p:tgtEl>
                                          <p:spTgt spid="20"/>
                                        </p:tgtEl>
                                        <p:attrNameLst>
                                          <p:attrName>ppt_x</p:attrName>
                                        </p:attrNameLst>
                                      </p:cBhvr>
                                      <p:tavLst>
                                        <p:tav tm="0">
                                          <p:val>
                                            <p:strVal val="1+#ppt_w/2"/>
                                          </p:val>
                                        </p:tav>
                                        <p:tav tm="100000">
                                          <p:val>
                                            <p:strVal val="#ppt_x"/>
                                          </p:val>
                                        </p:tav>
                                      </p:tavLst>
                                    </p:anim>
                                    <p:anim calcmode="lin" valueType="num">
                                      <p:cBhvr additive="base">
                                        <p:cTn id="27" dur="50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 calcmode="lin" valueType="num">
                                      <p:cBhvr additive="base">
                                        <p:cTn id="30" dur="5000" fill="hold"/>
                                        <p:tgtEl>
                                          <p:spTgt spid="38"/>
                                        </p:tgtEl>
                                        <p:attrNameLst>
                                          <p:attrName>ppt_x</p:attrName>
                                        </p:attrNameLst>
                                      </p:cBhvr>
                                      <p:tavLst>
                                        <p:tav tm="0">
                                          <p:val>
                                            <p:strVal val="1+#ppt_w/2"/>
                                          </p:val>
                                        </p:tav>
                                        <p:tav tm="100000">
                                          <p:val>
                                            <p:strVal val="#ppt_x"/>
                                          </p:val>
                                        </p:tav>
                                      </p:tavLst>
                                    </p:anim>
                                    <p:anim calcmode="lin" valueType="num">
                                      <p:cBhvr additive="base">
                                        <p:cTn id="31" dur="5000" fill="hold"/>
                                        <p:tgtEl>
                                          <p:spTgt spid="38"/>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0" fill="hold"/>
                                        <p:tgtEl>
                                          <p:spTgt spid="10"/>
                                        </p:tgtEl>
                                        <p:attrNameLst>
                                          <p:attrName>ppt_x</p:attrName>
                                        </p:attrNameLst>
                                      </p:cBhvr>
                                      <p:tavLst>
                                        <p:tav tm="0">
                                          <p:val>
                                            <p:strVal val="1+#ppt_w/2"/>
                                          </p:val>
                                        </p:tav>
                                        <p:tav tm="100000">
                                          <p:val>
                                            <p:strVal val="#ppt_x"/>
                                          </p:val>
                                        </p:tav>
                                      </p:tavLst>
                                    </p:anim>
                                    <p:anim calcmode="lin" valueType="num">
                                      <p:cBhvr additive="base">
                                        <p:cTn id="35" dur="5000" fill="hold"/>
                                        <p:tgtEl>
                                          <p:spTgt spid="1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5000" fill="hold"/>
                                        <p:tgtEl>
                                          <p:spTgt spid="22"/>
                                        </p:tgtEl>
                                        <p:attrNameLst>
                                          <p:attrName>ppt_x</p:attrName>
                                        </p:attrNameLst>
                                      </p:cBhvr>
                                      <p:tavLst>
                                        <p:tav tm="0">
                                          <p:val>
                                            <p:strVal val="1+#ppt_w/2"/>
                                          </p:val>
                                        </p:tav>
                                        <p:tav tm="100000">
                                          <p:val>
                                            <p:strVal val="#ppt_x"/>
                                          </p:val>
                                        </p:tav>
                                      </p:tavLst>
                                    </p:anim>
                                    <p:anim calcmode="lin" valueType="num">
                                      <p:cBhvr additive="base">
                                        <p:cTn id="39" dur="50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additive="base">
                                        <p:cTn id="42" dur="5000" fill="hold"/>
                                        <p:tgtEl>
                                          <p:spTgt spid="40"/>
                                        </p:tgtEl>
                                        <p:attrNameLst>
                                          <p:attrName>ppt_x</p:attrName>
                                        </p:attrNameLst>
                                      </p:cBhvr>
                                      <p:tavLst>
                                        <p:tav tm="0">
                                          <p:val>
                                            <p:strVal val="1+#ppt_w/2"/>
                                          </p:val>
                                        </p:tav>
                                        <p:tav tm="100000">
                                          <p:val>
                                            <p:strVal val="#ppt_x"/>
                                          </p:val>
                                        </p:tav>
                                      </p:tavLst>
                                    </p:anim>
                                    <p:anim calcmode="lin" valueType="num">
                                      <p:cBhvr additive="base">
                                        <p:cTn id="43" dur="5000" fill="hold"/>
                                        <p:tgtEl>
                                          <p:spTgt spid="4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0-#ppt_w/2"/>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additive="base">
                                        <p:cTn id="50" dur="5000" fill="hold"/>
                                        <p:tgtEl>
                                          <p:spTgt spid="27"/>
                                        </p:tgtEl>
                                        <p:attrNameLst>
                                          <p:attrName>ppt_x</p:attrName>
                                        </p:attrNameLst>
                                      </p:cBhvr>
                                      <p:tavLst>
                                        <p:tav tm="0">
                                          <p:val>
                                            <p:strVal val="0-#ppt_w/2"/>
                                          </p:val>
                                        </p:tav>
                                        <p:tav tm="100000">
                                          <p:val>
                                            <p:strVal val="#ppt_x"/>
                                          </p:val>
                                        </p:tav>
                                      </p:tavLst>
                                    </p:anim>
                                    <p:anim calcmode="lin" valueType="num">
                                      <p:cBhvr additive="base">
                                        <p:cTn id="51" dur="5000" fill="hold"/>
                                        <p:tgtEl>
                                          <p:spTgt spid="27"/>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3"/>
                                        </p:tgtEl>
                                        <p:attrNameLst>
                                          <p:attrName>style.visibility</p:attrName>
                                        </p:attrNameLst>
                                      </p:cBhvr>
                                      <p:to>
                                        <p:strVal val="visible"/>
                                      </p:to>
                                    </p:set>
                                    <p:anim calcmode="lin" valueType="num">
                                      <p:cBhvr additive="base">
                                        <p:cTn id="54" dur="5000" fill="hold"/>
                                        <p:tgtEl>
                                          <p:spTgt spid="33"/>
                                        </p:tgtEl>
                                        <p:attrNameLst>
                                          <p:attrName>ppt_x</p:attrName>
                                        </p:attrNameLst>
                                      </p:cBhvr>
                                      <p:tavLst>
                                        <p:tav tm="0">
                                          <p:val>
                                            <p:strVal val="0-#ppt_w/2"/>
                                          </p:val>
                                        </p:tav>
                                        <p:tav tm="100000">
                                          <p:val>
                                            <p:strVal val="#ppt_x"/>
                                          </p:val>
                                        </p:tav>
                                      </p:tavLst>
                                    </p:anim>
                                    <p:anim calcmode="lin" valueType="num">
                                      <p:cBhvr additive="base">
                                        <p:cTn id="55" dur="5000" fill="hold"/>
                                        <p:tgtEl>
                                          <p:spTgt spid="3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0-#ppt_w/2"/>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9"/>
                                        </p:tgtEl>
                                        <p:attrNameLst>
                                          <p:attrName>style.visibility</p:attrName>
                                        </p:attrNameLst>
                                      </p:cBhvr>
                                      <p:to>
                                        <p:strVal val="visible"/>
                                      </p:to>
                                    </p:set>
                                    <p:anim calcmode="lin" valueType="num">
                                      <p:cBhvr additive="base">
                                        <p:cTn id="62" dur="5000" fill="hold"/>
                                        <p:tgtEl>
                                          <p:spTgt spid="29"/>
                                        </p:tgtEl>
                                        <p:attrNameLst>
                                          <p:attrName>ppt_x</p:attrName>
                                        </p:attrNameLst>
                                      </p:cBhvr>
                                      <p:tavLst>
                                        <p:tav tm="0">
                                          <p:val>
                                            <p:strVal val="0-#ppt_w/2"/>
                                          </p:val>
                                        </p:tav>
                                        <p:tav tm="100000">
                                          <p:val>
                                            <p:strVal val="#ppt_x"/>
                                          </p:val>
                                        </p:tav>
                                      </p:tavLst>
                                    </p:anim>
                                    <p:anim calcmode="lin" valueType="num">
                                      <p:cBhvr additive="base">
                                        <p:cTn id="63" dur="5000" fill="hold"/>
                                        <p:tgtEl>
                                          <p:spTgt spid="2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5"/>
                                        </p:tgtEl>
                                        <p:attrNameLst>
                                          <p:attrName>style.visibility</p:attrName>
                                        </p:attrNameLst>
                                      </p:cBhvr>
                                      <p:to>
                                        <p:strVal val="visible"/>
                                      </p:to>
                                    </p:set>
                                    <p:anim calcmode="lin" valueType="num">
                                      <p:cBhvr additive="base">
                                        <p:cTn id="66" dur="5000" fill="hold"/>
                                        <p:tgtEl>
                                          <p:spTgt spid="35"/>
                                        </p:tgtEl>
                                        <p:attrNameLst>
                                          <p:attrName>ppt_x</p:attrName>
                                        </p:attrNameLst>
                                      </p:cBhvr>
                                      <p:tavLst>
                                        <p:tav tm="0">
                                          <p:val>
                                            <p:strVal val="0-#ppt_w/2"/>
                                          </p:val>
                                        </p:tav>
                                        <p:tav tm="100000">
                                          <p:val>
                                            <p:strVal val="#ppt_x"/>
                                          </p:val>
                                        </p:tav>
                                      </p:tavLst>
                                    </p:anim>
                                    <p:anim calcmode="lin" valueType="num">
                                      <p:cBhvr additive="base">
                                        <p:cTn id="67" dur="5000" fill="hold"/>
                                        <p:tgtEl>
                                          <p:spTgt spid="35"/>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5000" fill="hold"/>
                                        <p:tgtEl>
                                          <p:spTgt spid="13"/>
                                        </p:tgtEl>
                                        <p:attrNameLst>
                                          <p:attrName>ppt_x</p:attrName>
                                        </p:attrNameLst>
                                      </p:cBhvr>
                                      <p:tavLst>
                                        <p:tav tm="0">
                                          <p:val>
                                            <p:strVal val="0-#ppt_w/2"/>
                                          </p:val>
                                        </p:tav>
                                        <p:tav tm="100000">
                                          <p:val>
                                            <p:strVal val="#ppt_x"/>
                                          </p:val>
                                        </p:tav>
                                      </p:tavLst>
                                    </p:anim>
                                    <p:anim calcmode="lin" valueType="num">
                                      <p:cBhvr additive="base">
                                        <p:cTn id="71" dur="5000" fill="hold"/>
                                        <p:tgtEl>
                                          <p:spTgt spid="13"/>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additive="base">
                                        <p:cTn id="74" dur="5000" fill="hold"/>
                                        <p:tgtEl>
                                          <p:spTgt spid="25"/>
                                        </p:tgtEl>
                                        <p:attrNameLst>
                                          <p:attrName>ppt_x</p:attrName>
                                        </p:attrNameLst>
                                      </p:cBhvr>
                                      <p:tavLst>
                                        <p:tav tm="0">
                                          <p:val>
                                            <p:strVal val="0-#ppt_w/2"/>
                                          </p:val>
                                        </p:tav>
                                        <p:tav tm="100000">
                                          <p:val>
                                            <p:strVal val="#ppt_x"/>
                                          </p:val>
                                        </p:tav>
                                      </p:tavLst>
                                    </p:anim>
                                    <p:anim calcmode="lin" valueType="num">
                                      <p:cBhvr additive="base">
                                        <p:cTn id="75" dur="5000" fill="hold"/>
                                        <p:tgtEl>
                                          <p:spTgt spid="2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31"/>
                                        </p:tgtEl>
                                        <p:attrNameLst>
                                          <p:attrName>style.visibility</p:attrName>
                                        </p:attrNameLst>
                                      </p:cBhvr>
                                      <p:to>
                                        <p:strVal val="visible"/>
                                      </p:to>
                                    </p:set>
                                    <p:anim calcmode="lin" valueType="num">
                                      <p:cBhvr additive="base">
                                        <p:cTn id="78" dur="5000" fill="hold"/>
                                        <p:tgtEl>
                                          <p:spTgt spid="31"/>
                                        </p:tgtEl>
                                        <p:attrNameLst>
                                          <p:attrName>ppt_x</p:attrName>
                                        </p:attrNameLst>
                                      </p:cBhvr>
                                      <p:tavLst>
                                        <p:tav tm="0">
                                          <p:val>
                                            <p:strVal val="0-#ppt_w/2"/>
                                          </p:val>
                                        </p:tav>
                                        <p:tav tm="100000">
                                          <p:val>
                                            <p:strVal val="#ppt_x"/>
                                          </p:val>
                                        </p:tav>
                                      </p:tavLst>
                                    </p:anim>
                                    <p:anim calcmode="lin" valueType="num">
                                      <p:cBhvr additive="base">
                                        <p:cTn id="79" dur="5000" fill="hold"/>
                                        <p:tgtEl>
                                          <p:spTgt spid="31"/>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5000" fill="hold"/>
                                        <p:tgtEl>
                                          <p:spTgt spid="7"/>
                                        </p:tgtEl>
                                        <p:attrNameLst>
                                          <p:attrName>ppt_x</p:attrName>
                                        </p:attrNameLst>
                                      </p:cBhvr>
                                      <p:tavLst>
                                        <p:tav tm="0">
                                          <p:val>
                                            <p:strVal val="0-#ppt_w/2"/>
                                          </p:val>
                                        </p:tav>
                                        <p:tav tm="100000">
                                          <p:val>
                                            <p:strVal val="#ppt_x"/>
                                          </p:val>
                                        </p:tav>
                                      </p:tavLst>
                                    </p:anim>
                                    <p:anim calcmode="lin" valueType="num">
                                      <p:cBhvr additive="base">
                                        <p:cTn id="83" dur="5000" fill="hold"/>
                                        <p:tgtEl>
                                          <p:spTgt spid="7"/>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0" fill="hold"/>
                                        <p:tgtEl>
                                          <p:spTgt spid="19"/>
                                        </p:tgtEl>
                                        <p:attrNameLst>
                                          <p:attrName>ppt_x</p:attrName>
                                        </p:attrNameLst>
                                      </p:cBhvr>
                                      <p:tavLst>
                                        <p:tav tm="0">
                                          <p:val>
                                            <p:strVal val="0-#ppt_w/2"/>
                                          </p:val>
                                        </p:tav>
                                        <p:tav tm="100000">
                                          <p:val>
                                            <p:strVal val="#ppt_x"/>
                                          </p:val>
                                        </p:tav>
                                      </p:tavLst>
                                    </p:anim>
                                    <p:anim calcmode="lin" valueType="num">
                                      <p:cBhvr additive="base">
                                        <p:cTn id="87" dur="5000" fill="hold"/>
                                        <p:tgtEl>
                                          <p:spTgt spid="19"/>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7"/>
                                        </p:tgtEl>
                                        <p:attrNameLst>
                                          <p:attrName>style.visibility</p:attrName>
                                        </p:attrNameLst>
                                      </p:cBhvr>
                                      <p:to>
                                        <p:strVal val="visible"/>
                                      </p:to>
                                    </p:set>
                                    <p:anim calcmode="lin" valueType="num">
                                      <p:cBhvr additive="base">
                                        <p:cTn id="90" dur="5000" fill="hold"/>
                                        <p:tgtEl>
                                          <p:spTgt spid="37"/>
                                        </p:tgtEl>
                                        <p:attrNameLst>
                                          <p:attrName>ppt_x</p:attrName>
                                        </p:attrNameLst>
                                      </p:cBhvr>
                                      <p:tavLst>
                                        <p:tav tm="0">
                                          <p:val>
                                            <p:strVal val="0-#ppt_w/2"/>
                                          </p:val>
                                        </p:tav>
                                        <p:tav tm="100000">
                                          <p:val>
                                            <p:strVal val="#ppt_x"/>
                                          </p:val>
                                        </p:tav>
                                      </p:tavLst>
                                    </p:anim>
                                    <p:anim calcmode="lin" valueType="num">
                                      <p:cBhvr additive="base">
                                        <p:cTn id="91" dur="5000" fill="hold"/>
                                        <p:tgtEl>
                                          <p:spTgt spid="3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additive="base">
                                        <p:cTn id="94" dur="5000" fill="hold"/>
                                        <p:tgtEl>
                                          <p:spTgt spid="9"/>
                                        </p:tgtEl>
                                        <p:attrNameLst>
                                          <p:attrName>ppt_x</p:attrName>
                                        </p:attrNameLst>
                                      </p:cBhvr>
                                      <p:tavLst>
                                        <p:tav tm="0">
                                          <p:val>
                                            <p:strVal val="0-#ppt_w/2"/>
                                          </p:val>
                                        </p:tav>
                                        <p:tav tm="100000">
                                          <p:val>
                                            <p:strVal val="#ppt_x"/>
                                          </p:val>
                                        </p:tav>
                                      </p:tavLst>
                                    </p:anim>
                                    <p:anim calcmode="lin" valueType="num">
                                      <p:cBhvr additive="base">
                                        <p:cTn id="95" dur="5000" fill="hold"/>
                                        <p:tgtEl>
                                          <p:spTgt spid="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5000" fill="hold"/>
                                        <p:tgtEl>
                                          <p:spTgt spid="21"/>
                                        </p:tgtEl>
                                        <p:attrNameLst>
                                          <p:attrName>ppt_x</p:attrName>
                                        </p:attrNameLst>
                                      </p:cBhvr>
                                      <p:tavLst>
                                        <p:tav tm="0">
                                          <p:val>
                                            <p:strVal val="0-#ppt_w/2"/>
                                          </p:val>
                                        </p:tav>
                                        <p:tav tm="100000">
                                          <p:val>
                                            <p:strVal val="#ppt_x"/>
                                          </p:val>
                                        </p:tav>
                                      </p:tavLst>
                                    </p:anim>
                                    <p:anim calcmode="lin" valueType="num">
                                      <p:cBhvr additive="base">
                                        <p:cTn id="99" dur="5000" fill="hold"/>
                                        <p:tgtEl>
                                          <p:spTgt spid="2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9"/>
                                        </p:tgtEl>
                                        <p:attrNameLst>
                                          <p:attrName>style.visibility</p:attrName>
                                        </p:attrNameLst>
                                      </p:cBhvr>
                                      <p:to>
                                        <p:strVal val="visible"/>
                                      </p:to>
                                    </p:set>
                                    <p:anim calcmode="lin" valueType="num">
                                      <p:cBhvr additive="base">
                                        <p:cTn id="102" dur="5000" fill="hold"/>
                                        <p:tgtEl>
                                          <p:spTgt spid="39"/>
                                        </p:tgtEl>
                                        <p:attrNameLst>
                                          <p:attrName>ppt_x</p:attrName>
                                        </p:attrNameLst>
                                      </p:cBhvr>
                                      <p:tavLst>
                                        <p:tav tm="0">
                                          <p:val>
                                            <p:strVal val="0-#ppt_w/2"/>
                                          </p:val>
                                        </p:tav>
                                        <p:tav tm="100000">
                                          <p:val>
                                            <p:strVal val="#ppt_x"/>
                                          </p:val>
                                        </p:tav>
                                      </p:tavLst>
                                    </p:anim>
                                    <p:anim calcmode="lin" valueType="num">
                                      <p:cBhvr additive="base">
                                        <p:cTn id="103" dur="5000" fill="hold"/>
                                        <p:tgtEl>
                                          <p:spTgt spid="39"/>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5000" fill="hold"/>
                                        <p:tgtEl>
                                          <p:spTgt spid="11"/>
                                        </p:tgtEl>
                                        <p:attrNameLst>
                                          <p:attrName>ppt_x</p:attrName>
                                        </p:attrNameLst>
                                      </p:cBhvr>
                                      <p:tavLst>
                                        <p:tav tm="0">
                                          <p:val>
                                            <p:strVal val="0-#ppt_w/2"/>
                                          </p:val>
                                        </p:tav>
                                        <p:tav tm="100000">
                                          <p:val>
                                            <p:strVal val="#ppt_x"/>
                                          </p:val>
                                        </p:tav>
                                      </p:tavLst>
                                    </p:anim>
                                    <p:anim calcmode="lin" valueType="num">
                                      <p:cBhvr additive="base">
                                        <p:cTn id="107" dur="5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41"/>
                                        </p:tgtEl>
                                        <p:attrNameLst>
                                          <p:attrName>style.visibility</p:attrName>
                                        </p:attrNameLst>
                                      </p:cBhvr>
                                      <p:to>
                                        <p:strVal val="visible"/>
                                      </p:to>
                                    </p:set>
                                    <p:anim calcmode="lin" valueType="num">
                                      <p:cBhvr additive="base">
                                        <p:cTn id="114" dur="5000" fill="hold"/>
                                        <p:tgtEl>
                                          <p:spTgt spid="41"/>
                                        </p:tgtEl>
                                        <p:attrNameLst>
                                          <p:attrName>ppt_x</p:attrName>
                                        </p:attrNameLst>
                                      </p:cBhvr>
                                      <p:tavLst>
                                        <p:tav tm="0">
                                          <p:val>
                                            <p:strVal val="0-#ppt_w/2"/>
                                          </p:val>
                                        </p:tav>
                                        <p:tav tm="100000">
                                          <p:val>
                                            <p:strVal val="#ppt_x"/>
                                          </p:val>
                                        </p:tav>
                                      </p:tavLst>
                                    </p:anim>
                                    <p:anim calcmode="lin" valueType="num">
                                      <p:cBhvr additive="base">
                                        <p:cTn id="115" dur="5000" fill="hold"/>
                                        <p:tgtEl>
                                          <p:spTgt spid="41"/>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4"/>
                                        </p:tgtEl>
                                        <p:attrNameLst>
                                          <p:attrName>style.visibility</p:attrName>
                                        </p:attrNameLst>
                                      </p:cBhvr>
                                      <p:to>
                                        <p:strVal val="visible"/>
                                      </p:to>
                                    </p:set>
                                    <p:anim calcmode="lin" valueType="num">
                                      <p:cBhvr additive="base">
                                        <p:cTn id="118" dur="5000" fill="hold"/>
                                        <p:tgtEl>
                                          <p:spTgt spid="14"/>
                                        </p:tgtEl>
                                        <p:attrNameLst>
                                          <p:attrName>ppt_x</p:attrName>
                                        </p:attrNameLst>
                                      </p:cBhvr>
                                      <p:tavLst>
                                        <p:tav tm="0">
                                          <p:val>
                                            <p:strVal val="1+#ppt_w/2"/>
                                          </p:val>
                                        </p:tav>
                                        <p:tav tm="100000">
                                          <p:val>
                                            <p:strVal val="#ppt_x"/>
                                          </p:val>
                                        </p:tav>
                                      </p:tavLst>
                                    </p:anim>
                                    <p:anim calcmode="lin" valueType="num">
                                      <p:cBhvr additive="base">
                                        <p:cTn id="119" dur="5000" fill="hold"/>
                                        <p:tgtEl>
                                          <p:spTgt spid="1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5000" fill="hold"/>
                                        <p:tgtEl>
                                          <p:spTgt spid="32"/>
                                        </p:tgtEl>
                                        <p:attrNameLst>
                                          <p:attrName>ppt_x</p:attrName>
                                        </p:attrNameLst>
                                      </p:cBhvr>
                                      <p:tavLst>
                                        <p:tav tm="0">
                                          <p:val>
                                            <p:strVal val="1+#ppt_w/2"/>
                                          </p:val>
                                        </p:tav>
                                        <p:tav tm="100000">
                                          <p:val>
                                            <p:strVal val="#ppt_x"/>
                                          </p:val>
                                        </p:tav>
                                      </p:tavLst>
                                    </p:anim>
                                    <p:anim calcmode="lin" valueType="num">
                                      <p:cBhvr additive="base">
                                        <p:cTn id="127" dur="5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6"/>
                                        </p:tgtEl>
                                        <p:attrNameLst>
                                          <p:attrName>style.visibility</p:attrName>
                                        </p:attrNameLst>
                                      </p:cBhvr>
                                      <p:to>
                                        <p:strVal val="visible"/>
                                      </p:to>
                                    </p:set>
                                    <p:anim calcmode="lin" valueType="num">
                                      <p:cBhvr additive="base">
                                        <p:cTn id="130" dur="5000" fill="hold"/>
                                        <p:tgtEl>
                                          <p:spTgt spid="16"/>
                                        </p:tgtEl>
                                        <p:attrNameLst>
                                          <p:attrName>ppt_x</p:attrName>
                                        </p:attrNameLst>
                                      </p:cBhvr>
                                      <p:tavLst>
                                        <p:tav tm="0">
                                          <p:val>
                                            <p:strVal val="1+#ppt_w/2"/>
                                          </p:val>
                                        </p:tav>
                                        <p:tav tm="100000">
                                          <p:val>
                                            <p:strVal val="#ppt_x"/>
                                          </p:val>
                                        </p:tav>
                                      </p:tavLst>
                                    </p:anim>
                                    <p:anim calcmode="lin" valueType="num">
                                      <p:cBhvr additive="base">
                                        <p:cTn id="131" dur="5000" fill="hold"/>
                                        <p:tgtEl>
                                          <p:spTgt spid="16"/>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8"/>
                                        </p:tgtEl>
                                        <p:attrNameLst>
                                          <p:attrName>style.visibility</p:attrName>
                                        </p:attrNameLst>
                                      </p:cBhvr>
                                      <p:to>
                                        <p:strVal val="visible"/>
                                      </p:to>
                                    </p:set>
                                    <p:anim calcmode="lin" valueType="num">
                                      <p:cBhvr additive="base">
                                        <p:cTn id="134" dur="5000" fill="hold"/>
                                        <p:tgtEl>
                                          <p:spTgt spid="28"/>
                                        </p:tgtEl>
                                        <p:attrNameLst>
                                          <p:attrName>ppt_x</p:attrName>
                                        </p:attrNameLst>
                                      </p:cBhvr>
                                      <p:tavLst>
                                        <p:tav tm="0">
                                          <p:val>
                                            <p:strVal val="1+#ppt_w/2"/>
                                          </p:val>
                                        </p:tav>
                                        <p:tav tm="100000">
                                          <p:val>
                                            <p:strVal val="#ppt_x"/>
                                          </p:val>
                                        </p:tav>
                                      </p:tavLst>
                                    </p:anim>
                                    <p:anim calcmode="lin" valueType="num">
                                      <p:cBhvr additive="base">
                                        <p:cTn id="135" dur="5000" fill="hold"/>
                                        <p:tgtEl>
                                          <p:spTgt spid="28"/>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2"/>
                                        </p:tgtEl>
                                        <p:attrNameLst>
                                          <p:attrName>style.visibility</p:attrName>
                                        </p:attrNameLst>
                                      </p:cBhvr>
                                      <p:to>
                                        <p:strVal val="visible"/>
                                      </p:to>
                                    </p:set>
                                    <p:anim calcmode="lin" valueType="num">
                                      <p:cBhvr additive="base">
                                        <p:cTn id="142" dur="5000" fill="hold"/>
                                        <p:tgtEl>
                                          <p:spTgt spid="12"/>
                                        </p:tgtEl>
                                        <p:attrNameLst>
                                          <p:attrName>ppt_x</p:attrName>
                                        </p:attrNameLst>
                                      </p:cBhvr>
                                      <p:tavLst>
                                        <p:tav tm="0">
                                          <p:val>
                                            <p:strVal val="1+#ppt_w/2"/>
                                          </p:val>
                                        </p:tav>
                                        <p:tav tm="100000">
                                          <p:val>
                                            <p:strVal val="#ppt_x"/>
                                          </p:val>
                                        </p:tav>
                                      </p:tavLst>
                                    </p:anim>
                                    <p:anim calcmode="lin" valueType="num">
                                      <p:cBhvr additive="base">
                                        <p:cTn id="143" dur="5000" fill="hold"/>
                                        <p:tgtEl>
                                          <p:spTgt spid="12"/>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4"/>
                                        </p:tgtEl>
                                        <p:attrNameLst>
                                          <p:attrName>style.visibility</p:attrName>
                                        </p:attrNameLst>
                                      </p:cBhvr>
                                      <p:to>
                                        <p:strVal val="visible"/>
                                      </p:to>
                                    </p:set>
                                    <p:anim calcmode="lin" valueType="num">
                                      <p:cBhvr additive="base">
                                        <p:cTn id="146" dur="5000" fill="hold"/>
                                        <p:tgtEl>
                                          <p:spTgt spid="24"/>
                                        </p:tgtEl>
                                        <p:attrNameLst>
                                          <p:attrName>ppt_x</p:attrName>
                                        </p:attrNameLst>
                                      </p:cBhvr>
                                      <p:tavLst>
                                        <p:tav tm="0">
                                          <p:val>
                                            <p:strVal val="1+#ppt_w/2"/>
                                          </p:val>
                                        </p:tav>
                                        <p:tav tm="100000">
                                          <p:val>
                                            <p:strVal val="#ppt_x"/>
                                          </p:val>
                                        </p:tav>
                                      </p:tavLst>
                                    </p:anim>
                                    <p:anim calcmode="lin" valueType="num">
                                      <p:cBhvr additive="base">
                                        <p:cTn id="147" dur="5000" fill="hold"/>
                                        <p:tgtEl>
                                          <p:spTgt spid="24"/>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30"/>
                                        </p:tgtEl>
                                        <p:attrNameLst>
                                          <p:attrName>style.visibility</p:attrName>
                                        </p:attrNameLst>
                                      </p:cBhvr>
                                      <p:to>
                                        <p:strVal val="visible"/>
                                      </p:to>
                                    </p:set>
                                    <p:anim calcmode="lin" valueType="num">
                                      <p:cBhvr additive="base">
                                        <p:cTn id="150" dur="5000" fill="hold"/>
                                        <p:tgtEl>
                                          <p:spTgt spid="30"/>
                                        </p:tgtEl>
                                        <p:attrNameLst>
                                          <p:attrName>ppt_x</p:attrName>
                                        </p:attrNameLst>
                                      </p:cBhvr>
                                      <p:tavLst>
                                        <p:tav tm="0">
                                          <p:val>
                                            <p:strVal val="1+#ppt_w/2"/>
                                          </p:val>
                                        </p:tav>
                                        <p:tav tm="100000">
                                          <p:val>
                                            <p:strVal val="#ppt_x"/>
                                          </p:val>
                                        </p:tav>
                                      </p:tavLst>
                                    </p:anim>
                                    <p:anim calcmode="lin" valueType="num">
                                      <p:cBhvr additive="base">
                                        <p:cTn id="151" dur="5000" fill="hold"/>
                                        <p:tgtEl>
                                          <p:spTgt spid="30"/>
                                        </p:tgtEl>
                                        <p:attrNameLst>
                                          <p:attrName>ppt_y</p:attrName>
                                        </p:attrNameLst>
                                      </p:cBhvr>
                                      <p:tavLst>
                                        <p:tav tm="0">
                                          <p:val>
                                            <p:strVal val="1+#ppt_h/2"/>
                                          </p:val>
                                        </p:tav>
                                        <p:tav tm="100000">
                                          <p:val>
                                            <p:strVal val="#ppt_y"/>
                                          </p:val>
                                        </p:tav>
                                      </p:tavLst>
                                    </p:anim>
                                  </p:childTnLst>
                                </p:cTn>
                              </p:par>
                            </p:childTnLst>
                          </p:cTn>
                        </p:par>
                        <p:par>
                          <p:cTn id="152" fill="hold">
                            <p:stCondLst>
                              <p:cond delay="5000"/>
                            </p:stCondLst>
                            <p:childTnLst>
                              <p:par>
                                <p:cTn id="153" presetID="2" presetClass="exit" presetSubtype="2" fill="hold" grpId="1" nodeType="afterEffect">
                                  <p:stCondLst>
                                    <p:cond delay="0"/>
                                  </p:stCondLst>
                                  <p:childTnLst>
                                    <p:anim calcmode="lin" valueType="num">
                                      <p:cBhvr additive="base">
                                        <p:cTn id="154" dur="5000"/>
                                        <p:tgtEl>
                                          <p:spTgt spid="6"/>
                                        </p:tgtEl>
                                        <p:attrNameLst>
                                          <p:attrName>ppt_x</p:attrName>
                                        </p:attrNameLst>
                                      </p:cBhvr>
                                      <p:tavLst>
                                        <p:tav tm="0">
                                          <p:val>
                                            <p:strVal val="ppt_x"/>
                                          </p:val>
                                        </p:tav>
                                        <p:tav tm="100000">
                                          <p:val>
                                            <p:strVal val="1+ppt_w/2"/>
                                          </p:val>
                                        </p:tav>
                                      </p:tavLst>
                                    </p:anim>
                                    <p:anim calcmode="lin" valueType="num">
                                      <p:cBhvr additive="base">
                                        <p:cTn id="155" dur="5000"/>
                                        <p:tgtEl>
                                          <p:spTgt spid="6"/>
                                        </p:tgtEl>
                                        <p:attrNameLst>
                                          <p:attrName>ppt_y</p:attrName>
                                        </p:attrNameLst>
                                      </p:cBhvr>
                                      <p:tavLst>
                                        <p:tav tm="0">
                                          <p:val>
                                            <p:strVal val="ppt_y"/>
                                          </p:val>
                                        </p:tav>
                                        <p:tav tm="100000">
                                          <p:val>
                                            <p:strVal val="ppt_y"/>
                                          </p:val>
                                        </p:tav>
                                      </p:tavLst>
                                    </p:anim>
                                    <p:set>
                                      <p:cBhvr>
                                        <p:cTn id="156" dur="1" fill="hold">
                                          <p:stCondLst>
                                            <p:cond delay="4999"/>
                                          </p:stCondLst>
                                        </p:cTn>
                                        <p:tgtEl>
                                          <p:spTgt spid="6"/>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5000"/>
                                        <p:tgtEl>
                                          <p:spTgt spid="7"/>
                                        </p:tgtEl>
                                        <p:attrNameLst>
                                          <p:attrName>ppt_x</p:attrName>
                                        </p:attrNameLst>
                                      </p:cBhvr>
                                      <p:tavLst>
                                        <p:tav tm="0">
                                          <p:val>
                                            <p:strVal val="ppt_x"/>
                                          </p:val>
                                        </p:tav>
                                        <p:tav tm="100000">
                                          <p:val>
                                            <p:strVal val="1+ppt_w/2"/>
                                          </p:val>
                                        </p:tav>
                                      </p:tavLst>
                                    </p:anim>
                                    <p:anim calcmode="lin" valueType="num">
                                      <p:cBhvr additive="base">
                                        <p:cTn id="159" dur="5000"/>
                                        <p:tgtEl>
                                          <p:spTgt spid="7"/>
                                        </p:tgtEl>
                                        <p:attrNameLst>
                                          <p:attrName>ppt_y</p:attrName>
                                        </p:attrNameLst>
                                      </p:cBhvr>
                                      <p:tavLst>
                                        <p:tav tm="0">
                                          <p:val>
                                            <p:strVal val="ppt_y"/>
                                          </p:val>
                                        </p:tav>
                                        <p:tav tm="100000">
                                          <p:val>
                                            <p:strVal val="ppt_y"/>
                                          </p:val>
                                        </p:tav>
                                      </p:tavLst>
                                    </p:anim>
                                    <p:set>
                                      <p:cBhvr>
                                        <p:cTn id="160" dur="1" fill="hold">
                                          <p:stCondLst>
                                            <p:cond delay="4999"/>
                                          </p:stCondLst>
                                        </p:cTn>
                                        <p:tgtEl>
                                          <p:spTgt spid="7"/>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5000"/>
                                        <p:tgtEl>
                                          <p:spTgt spid="8"/>
                                        </p:tgtEl>
                                        <p:attrNameLst>
                                          <p:attrName>ppt_x</p:attrName>
                                        </p:attrNameLst>
                                      </p:cBhvr>
                                      <p:tavLst>
                                        <p:tav tm="0">
                                          <p:val>
                                            <p:strVal val="ppt_x"/>
                                          </p:val>
                                        </p:tav>
                                        <p:tav tm="100000">
                                          <p:val>
                                            <p:strVal val="1+ppt_w/2"/>
                                          </p:val>
                                        </p:tav>
                                      </p:tavLst>
                                    </p:anim>
                                    <p:anim calcmode="lin" valueType="num">
                                      <p:cBhvr additive="base">
                                        <p:cTn id="163" dur="5000"/>
                                        <p:tgtEl>
                                          <p:spTgt spid="8"/>
                                        </p:tgtEl>
                                        <p:attrNameLst>
                                          <p:attrName>ppt_y</p:attrName>
                                        </p:attrNameLst>
                                      </p:cBhvr>
                                      <p:tavLst>
                                        <p:tav tm="0">
                                          <p:val>
                                            <p:strVal val="ppt_y"/>
                                          </p:val>
                                        </p:tav>
                                        <p:tav tm="100000">
                                          <p:val>
                                            <p:strVal val="ppt_y"/>
                                          </p:val>
                                        </p:tav>
                                      </p:tavLst>
                                    </p:anim>
                                    <p:set>
                                      <p:cBhvr>
                                        <p:cTn id="164" dur="1" fill="hold">
                                          <p:stCondLst>
                                            <p:cond delay="4999"/>
                                          </p:stCondLst>
                                        </p:cTn>
                                        <p:tgtEl>
                                          <p:spTgt spid="8"/>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5000"/>
                                        <p:tgtEl>
                                          <p:spTgt spid="9"/>
                                        </p:tgtEl>
                                        <p:attrNameLst>
                                          <p:attrName>ppt_x</p:attrName>
                                        </p:attrNameLst>
                                      </p:cBhvr>
                                      <p:tavLst>
                                        <p:tav tm="0">
                                          <p:val>
                                            <p:strVal val="ppt_x"/>
                                          </p:val>
                                        </p:tav>
                                        <p:tav tm="100000">
                                          <p:val>
                                            <p:strVal val="1+ppt_w/2"/>
                                          </p:val>
                                        </p:tav>
                                      </p:tavLst>
                                    </p:anim>
                                    <p:anim calcmode="lin" valueType="num">
                                      <p:cBhvr additive="base">
                                        <p:cTn id="167" dur="5000"/>
                                        <p:tgtEl>
                                          <p:spTgt spid="9"/>
                                        </p:tgtEl>
                                        <p:attrNameLst>
                                          <p:attrName>ppt_y</p:attrName>
                                        </p:attrNameLst>
                                      </p:cBhvr>
                                      <p:tavLst>
                                        <p:tav tm="0">
                                          <p:val>
                                            <p:strVal val="ppt_y"/>
                                          </p:val>
                                        </p:tav>
                                        <p:tav tm="100000">
                                          <p:val>
                                            <p:strVal val="ppt_y"/>
                                          </p:val>
                                        </p:tav>
                                      </p:tavLst>
                                    </p:anim>
                                    <p:set>
                                      <p:cBhvr>
                                        <p:cTn id="168" dur="1" fill="hold">
                                          <p:stCondLst>
                                            <p:cond delay="4999"/>
                                          </p:stCondLst>
                                        </p:cTn>
                                        <p:tgtEl>
                                          <p:spTgt spid="9"/>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5000"/>
                                        <p:tgtEl>
                                          <p:spTgt spid="10"/>
                                        </p:tgtEl>
                                        <p:attrNameLst>
                                          <p:attrName>ppt_x</p:attrName>
                                        </p:attrNameLst>
                                      </p:cBhvr>
                                      <p:tavLst>
                                        <p:tav tm="0">
                                          <p:val>
                                            <p:strVal val="ppt_x"/>
                                          </p:val>
                                        </p:tav>
                                        <p:tav tm="100000">
                                          <p:val>
                                            <p:strVal val="1+ppt_w/2"/>
                                          </p:val>
                                        </p:tav>
                                      </p:tavLst>
                                    </p:anim>
                                    <p:anim calcmode="lin" valueType="num">
                                      <p:cBhvr additive="base">
                                        <p:cTn id="171" dur="5000"/>
                                        <p:tgtEl>
                                          <p:spTgt spid="10"/>
                                        </p:tgtEl>
                                        <p:attrNameLst>
                                          <p:attrName>ppt_y</p:attrName>
                                        </p:attrNameLst>
                                      </p:cBhvr>
                                      <p:tavLst>
                                        <p:tav tm="0">
                                          <p:val>
                                            <p:strVal val="ppt_y"/>
                                          </p:val>
                                        </p:tav>
                                        <p:tav tm="100000">
                                          <p:val>
                                            <p:strVal val="ppt_y"/>
                                          </p:val>
                                        </p:tav>
                                      </p:tavLst>
                                    </p:anim>
                                    <p:set>
                                      <p:cBhvr>
                                        <p:cTn id="172" dur="1" fill="hold">
                                          <p:stCondLst>
                                            <p:cond delay="4999"/>
                                          </p:stCondLst>
                                        </p:cTn>
                                        <p:tgtEl>
                                          <p:spTgt spid="10"/>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5000"/>
                                        <p:tgtEl>
                                          <p:spTgt spid="11"/>
                                        </p:tgtEl>
                                        <p:attrNameLst>
                                          <p:attrName>ppt_x</p:attrName>
                                        </p:attrNameLst>
                                      </p:cBhvr>
                                      <p:tavLst>
                                        <p:tav tm="0">
                                          <p:val>
                                            <p:strVal val="ppt_x"/>
                                          </p:val>
                                        </p:tav>
                                        <p:tav tm="100000">
                                          <p:val>
                                            <p:strVal val="1+ppt_w/2"/>
                                          </p:val>
                                        </p:tav>
                                      </p:tavLst>
                                    </p:anim>
                                    <p:anim calcmode="lin" valueType="num">
                                      <p:cBhvr additive="base">
                                        <p:cTn id="175" dur="5000"/>
                                        <p:tgtEl>
                                          <p:spTgt spid="11"/>
                                        </p:tgtEl>
                                        <p:attrNameLst>
                                          <p:attrName>ppt_y</p:attrName>
                                        </p:attrNameLst>
                                      </p:cBhvr>
                                      <p:tavLst>
                                        <p:tav tm="0">
                                          <p:val>
                                            <p:strVal val="ppt_y"/>
                                          </p:val>
                                        </p:tav>
                                        <p:tav tm="100000">
                                          <p:val>
                                            <p:strVal val="ppt_y"/>
                                          </p:val>
                                        </p:tav>
                                      </p:tavLst>
                                    </p:anim>
                                    <p:set>
                                      <p:cBhvr>
                                        <p:cTn id="176" dur="1" fill="hold">
                                          <p:stCondLst>
                                            <p:cond delay="4999"/>
                                          </p:stCondLst>
                                        </p:cTn>
                                        <p:tgtEl>
                                          <p:spTgt spid="11"/>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5000"/>
                                        <p:tgtEl>
                                          <p:spTgt spid="18"/>
                                        </p:tgtEl>
                                        <p:attrNameLst>
                                          <p:attrName>ppt_x</p:attrName>
                                        </p:attrNameLst>
                                      </p:cBhvr>
                                      <p:tavLst>
                                        <p:tav tm="0">
                                          <p:val>
                                            <p:strVal val="ppt_x"/>
                                          </p:val>
                                        </p:tav>
                                        <p:tav tm="100000">
                                          <p:val>
                                            <p:strVal val="1+ppt_w/2"/>
                                          </p:val>
                                        </p:tav>
                                      </p:tavLst>
                                    </p:anim>
                                    <p:anim calcmode="lin" valueType="num">
                                      <p:cBhvr additive="base">
                                        <p:cTn id="179" dur="5000"/>
                                        <p:tgtEl>
                                          <p:spTgt spid="18"/>
                                        </p:tgtEl>
                                        <p:attrNameLst>
                                          <p:attrName>ppt_y</p:attrName>
                                        </p:attrNameLst>
                                      </p:cBhvr>
                                      <p:tavLst>
                                        <p:tav tm="0">
                                          <p:val>
                                            <p:strVal val="ppt_y"/>
                                          </p:val>
                                        </p:tav>
                                        <p:tav tm="100000">
                                          <p:val>
                                            <p:strVal val="ppt_y"/>
                                          </p:val>
                                        </p:tav>
                                      </p:tavLst>
                                    </p:anim>
                                    <p:set>
                                      <p:cBhvr>
                                        <p:cTn id="180" dur="1" fill="hold">
                                          <p:stCondLst>
                                            <p:cond delay="4999"/>
                                          </p:stCondLst>
                                        </p:cTn>
                                        <p:tgtEl>
                                          <p:spTgt spid="18"/>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5000"/>
                                        <p:tgtEl>
                                          <p:spTgt spid="19"/>
                                        </p:tgtEl>
                                        <p:attrNameLst>
                                          <p:attrName>ppt_x</p:attrName>
                                        </p:attrNameLst>
                                      </p:cBhvr>
                                      <p:tavLst>
                                        <p:tav tm="0">
                                          <p:val>
                                            <p:strVal val="ppt_x"/>
                                          </p:val>
                                        </p:tav>
                                        <p:tav tm="100000">
                                          <p:val>
                                            <p:strVal val="1+ppt_w/2"/>
                                          </p:val>
                                        </p:tav>
                                      </p:tavLst>
                                    </p:anim>
                                    <p:anim calcmode="lin" valueType="num">
                                      <p:cBhvr additive="base">
                                        <p:cTn id="183" dur="5000"/>
                                        <p:tgtEl>
                                          <p:spTgt spid="19"/>
                                        </p:tgtEl>
                                        <p:attrNameLst>
                                          <p:attrName>ppt_y</p:attrName>
                                        </p:attrNameLst>
                                      </p:cBhvr>
                                      <p:tavLst>
                                        <p:tav tm="0">
                                          <p:val>
                                            <p:strVal val="ppt_y"/>
                                          </p:val>
                                        </p:tav>
                                        <p:tav tm="100000">
                                          <p:val>
                                            <p:strVal val="ppt_y"/>
                                          </p:val>
                                        </p:tav>
                                      </p:tavLst>
                                    </p:anim>
                                    <p:set>
                                      <p:cBhvr>
                                        <p:cTn id="184" dur="1" fill="hold">
                                          <p:stCondLst>
                                            <p:cond delay="4999"/>
                                          </p:stCondLst>
                                        </p:cTn>
                                        <p:tgtEl>
                                          <p:spTgt spid="19"/>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5000"/>
                                        <p:tgtEl>
                                          <p:spTgt spid="20"/>
                                        </p:tgtEl>
                                        <p:attrNameLst>
                                          <p:attrName>ppt_x</p:attrName>
                                        </p:attrNameLst>
                                      </p:cBhvr>
                                      <p:tavLst>
                                        <p:tav tm="0">
                                          <p:val>
                                            <p:strVal val="ppt_x"/>
                                          </p:val>
                                        </p:tav>
                                        <p:tav tm="100000">
                                          <p:val>
                                            <p:strVal val="1+ppt_w/2"/>
                                          </p:val>
                                        </p:tav>
                                      </p:tavLst>
                                    </p:anim>
                                    <p:anim calcmode="lin" valueType="num">
                                      <p:cBhvr additive="base">
                                        <p:cTn id="187" dur="5000"/>
                                        <p:tgtEl>
                                          <p:spTgt spid="20"/>
                                        </p:tgtEl>
                                        <p:attrNameLst>
                                          <p:attrName>ppt_y</p:attrName>
                                        </p:attrNameLst>
                                      </p:cBhvr>
                                      <p:tavLst>
                                        <p:tav tm="0">
                                          <p:val>
                                            <p:strVal val="ppt_y"/>
                                          </p:val>
                                        </p:tav>
                                        <p:tav tm="100000">
                                          <p:val>
                                            <p:strVal val="ppt_y"/>
                                          </p:val>
                                        </p:tav>
                                      </p:tavLst>
                                    </p:anim>
                                    <p:set>
                                      <p:cBhvr>
                                        <p:cTn id="188" dur="1" fill="hold">
                                          <p:stCondLst>
                                            <p:cond delay="4999"/>
                                          </p:stCondLst>
                                        </p:cTn>
                                        <p:tgtEl>
                                          <p:spTgt spid="20"/>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5000"/>
                                        <p:tgtEl>
                                          <p:spTgt spid="21"/>
                                        </p:tgtEl>
                                        <p:attrNameLst>
                                          <p:attrName>ppt_x</p:attrName>
                                        </p:attrNameLst>
                                      </p:cBhvr>
                                      <p:tavLst>
                                        <p:tav tm="0">
                                          <p:val>
                                            <p:strVal val="ppt_x"/>
                                          </p:val>
                                        </p:tav>
                                        <p:tav tm="100000">
                                          <p:val>
                                            <p:strVal val="1+ppt_w/2"/>
                                          </p:val>
                                        </p:tav>
                                      </p:tavLst>
                                    </p:anim>
                                    <p:anim calcmode="lin" valueType="num">
                                      <p:cBhvr additive="base">
                                        <p:cTn id="191" dur="5000"/>
                                        <p:tgtEl>
                                          <p:spTgt spid="21"/>
                                        </p:tgtEl>
                                        <p:attrNameLst>
                                          <p:attrName>ppt_y</p:attrName>
                                        </p:attrNameLst>
                                      </p:cBhvr>
                                      <p:tavLst>
                                        <p:tav tm="0">
                                          <p:val>
                                            <p:strVal val="ppt_y"/>
                                          </p:val>
                                        </p:tav>
                                        <p:tav tm="100000">
                                          <p:val>
                                            <p:strVal val="ppt_y"/>
                                          </p:val>
                                        </p:tav>
                                      </p:tavLst>
                                    </p:anim>
                                    <p:set>
                                      <p:cBhvr>
                                        <p:cTn id="192" dur="1" fill="hold">
                                          <p:stCondLst>
                                            <p:cond delay="4999"/>
                                          </p:stCondLst>
                                        </p:cTn>
                                        <p:tgtEl>
                                          <p:spTgt spid="21"/>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5000"/>
                                        <p:tgtEl>
                                          <p:spTgt spid="22"/>
                                        </p:tgtEl>
                                        <p:attrNameLst>
                                          <p:attrName>ppt_x</p:attrName>
                                        </p:attrNameLst>
                                      </p:cBhvr>
                                      <p:tavLst>
                                        <p:tav tm="0">
                                          <p:val>
                                            <p:strVal val="ppt_x"/>
                                          </p:val>
                                        </p:tav>
                                        <p:tav tm="100000">
                                          <p:val>
                                            <p:strVal val="1+ppt_w/2"/>
                                          </p:val>
                                        </p:tav>
                                      </p:tavLst>
                                    </p:anim>
                                    <p:anim calcmode="lin" valueType="num">
                                      <p:cBhvr additive="base">
                                        <p:cTn id="195" dur="5000"/>
                                        <p:tgtEl>
                                          <p:spTgt spid="22"/>
                                        </p:tgtEl>
                                        <p:attrNameLst>
                                          <p:attrName>ppt_y</p:attrName>
                                        </p:attrNameLst>
                                      </p:cBhvr>
                                      <p:tavLst>
                                        <p:tav tm="0">
                                          <p:val>
                                            <p:strVal val="ppt_y"/>
                                          </p:val>
                                        </p:tav>
                                        <p:tav tm="100000">
                                          <p:val>
                                            <p:strVal val="ppt_y"/>
                                          </p:val>
                                        </p:tav>
                                      </p:tavLst>
                                    </p:anim>
                                    <p:set>
                                      <p:cBhvr>
                                        <p:cTn id="196" dur="1" fill="hold">
                                          <p:stCondLst>
                                            <p:cond delay="4999"/>
                                          </p:stCondLst>
                                        </p:cTn>
                                        <p:tgtEl>
                                          <p:spTgt spid="22"/>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5000"/>
                                        <p:tgtEl>
                                          <p:spTgt spid="23"/>
                                        </p:tgtEl>
                                        <p:attrNameLst>
                                          <p:attrName>ppt_x</p:attrName>
                                        </p:attrNameLst>
                                      </p:cBhvr>
                                      <p:tavLst>
                                        <p:tav tm="0">
                                          <p:val>
                                            <p:strVal val="ppt_x"/>
                                          </p:val>
                                        </p:tav>
                                        <p:tav tm="100000">
                                          <p:val>
                                            <p:strVal val="1+ppt_w/2"/>
                                          </p:val>
                                        </p:tav>
                                      </p:tavLst>
                                    </p:anim>
                                    <p:anim calcmode="lin" valueType="num">
                                      <p:cBhvr additive="base">
                                        <p:cTn id="199" dur="5000"/>
                                        <p:tgtEl>
                                          <p:spTgt spid="23"/>
                                        </p:tgtEl>
                                        <p:attrNameLst>
                                          <p:attrName>ppt_y</p:attrName>
                                        </p:attrNameLst>
                                      </p:cBhvr>
                                      <p:tavLst>
                                        <p:tav tm="0">
                                          <p:val>
                                            <p:strVal val="ppt_y"/>
                                          </p:val>
                                        </p:tav>
                                        <p:tav tm="100000">
                                          <p:val>
                                            <p:strVal val="ppt_y"/>
                                          </p:val>
                                        </p:tav>
                                      </p:tavLst>
                                    </p:anim>
                                    <p:set>
                                      <p:cBhvr>
                                        <p:cTn id="200" dur="1" fill="hold">
                                          <p:stCondLst>
                                            <p:cond delay="4999"/>
                                          </p:stCondLst>
                                        </p:cTn>
                                        <p:tgtEl>
                                          <p:spTgt spid="23"/>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5000"/>
                                        <p:tgtEl>
                                          <p:spTgt spid="36"/>
                                        </p:tgtEl>
                                        <p:attrNameLst>
                                          <p:attrName>ppt_x</p:attrName>
                                        </p:attrNameLst>
                                      </p:cBhvr>
                                      <p:tavLst>
                                        <p:tav tm="0">
                                          <p:val>
                                            <p:strVal val="ppt_x"/>
                                          </p:val>
                                        </p:tav>
                                        <p:tav tm="100000">
                                          <p:val>
                                            <p:strVal val="1+ppt_w/2"/>
                                          </p:val>
                                        </p:tav>
                                      </p:tavLst>
                                    </p:anim>
                                    <p:anim calcmode="lin" valueType="num">
                                      <p:cBhvr additive="base">
                                        <p:cTn id="203" dur="5000"/>
                                        <p:tgtEl>
                                          <p:spTgt spid="36"/>
                                        </p:tgtEl>
                                        <p:attrNameLst>
                                          <p:attrName>ppt_y</p:attrName>
                                        </p:attrNameLst>
                                      </p:cBhvr>
                                      <p:tavLst>
                                        <p:tav tm="0">
                                          <p:val>
                                            <p:strVal val="ppt_y"/>
                                          </p:val>
                                        </p:tav>
                                        <p:tav tm="100000">
                                          <p:val>
                                            <p:strVal val="ppt_y"/>
                                          </p:val>
                                        </p:tav>
                                      </p:tavLst>
                                    </p:anim>
                                    <p:set>
                                      <p:cBhvr>
                                        <p:cTn id="204" dur="1" fill="hold">
                                          <p:stCondLst>
                                            <p:cond delay="4999"/>
                                          </p:stCondLst>
                                        </p:cTn>
                                        <p:tgtEl>
                                          <p:spTgt spid="36"/>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5000"/>
                                        <p:tgtEl>
                                          <p:spTgt spid="37"/>
                                        </p:tgtEl>
                                        <p:attrNameLst>
                                          <p:attrName>ppt_x</p:attrName>
                                        </p:attrNameLst>
                                      </p:cBhvr>
                                      <p:tavLst>
                                        <p:tav tm="0">
                                          <p:val>
                                            <p:strVal val="ppt_x"/>
                                          </p:val>
                                        </p:tav>
                                        <p:tav tm="100000">
                                          <p:val>
                                            <p:strVal val="1+ppt_w/2"/>
                                          </p:val>
                                        </p:tav>
                                      </p:tavLst>
                                    </p:anim>
                                    <p:anim calcmode="lin" valueType="num">
                                      <p:cBhvr additive="base">
                                        <p:cTn id="207" dur="5000"/>
                                        <p:tgtEl>
                                          <p:spTgt spid="37"/>
                                        </p:tgtEl>
                                        <p:attrNameLst>
                                          <p:attrName>ppt_y</p:attrName>
                                        </p:attrNameLst>
                                      </p:cBhvr>
                                      <p:tavLst>
                                        <p:tav tm="0">
                                          <p:val>
                                            <p:strVal val="ppt_y"/>
                                          </p:val>
                                        </p:tav>
                                        <p:tav tm="100000">
                                          <p:val>
                                            <p:strVal val="ppt_y"/>
                                          </p:val>
                                        </p:tav>
                                      </p:tavLst>
                                    </p:anim>
                                    <p:set>
                                      <p:cBhvr>
                                        <p:cTn id="208" dur="1" fill="hold">
                                          <p:stCondLst>
                                            <p:cond delay="4999"/>
                                          </p:stCondLst>
                                        </p:cTn>
                                        <p:tgtEl>
                                          <p:spTgt spid="3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5000"/>
                                        <p:tgtEl>
                                          <p:spTgt spid="38"/>
                                        </p:tgtEl>
                                        <p:attrNameLst>
                                          <p:attrName>ppt_x</p:attrName>
                                        </p:attrNameLst>
                                      </p:cBhvr>
                                      <p:tavLst>
                                        <p:tav tm="0">
                                          <p:val>
                                            <p:strVal val="ppt_x"/>
                                          </p:val>
                                        </p:tav>
                                        <p:tav tm="100000">
                                          <p:val>
                                            <p:strVal val="1+ppt_w/2"/>
                                          </p:val>
                                        </p:tav>
                                      </p:tavLst>
                                    </p:anim>
                                    <p:anim calcmode="lin" valueType="num">
                                      <p:cBhvr additive="base">
                                        <p:cTn id="211" dur="5000"/>
                                        <p:tgtEl>
                                          <p:spTgt spid="38"/>
                                        </p:tgtEl>
                                        <p:attrNameLst>
                                          <p:attrName>ppt_y</p:attrName>
                                        </p:attrNameLst>
                                      </p:cBhvr>
                                      <p:tavLst>
                                        <p:tav tm="0">
                                          <p:val>
                                            <p:strVal val="ppt_y"/>
                                          </p:val>
                                        </p:tav>
                                        <p:tav tm="100000">
                                          <p:val>
                                            <p:strVal val="ppt_y"/>
                                          </p:val>
                                        </p:tav>
                                      </p:tavLst>
                                    </p:anim>
                                    <p:set>
                                      <p:cBhvr>
                                        <p:cTn id="212" dur="1" fill="hold">
                                          <p:stCondLst>
                                            <p:cond delay="4999"/>
                                          </p:stCondLst>
                                        </p:cTn>
                                        <p:tgtEl>
                                          <p:spTgt spid="38"/>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5000"/>
                                        <p:tgtEl>
                                          <p:spTgt spid="39"/>
                                        </p:tgtEl>
                                        <p:attrNameLst>
                                          <p:attrName>ppt_x</p:attrName>
                                        </p:attrNameLst>
                                      </p:cBhvr>
                                      <p:tavLst>
                                        <p:tav tm="0">
                                          <p:val>
                                            <p:strVal val="ppt_x"/>
                                          </p:val>
                                        </p:tav>
                                        <p:tav tm="100000">
                                          <p:val>
                                            <p:strVal val="1+ppt_w/2"/>
                                          </p:val>
                                        </p:tav>
                                      </p:tavLst>
                                    </p:anim>
                                    <p:anim calcmode="lin" valueType="num">
                                      <p:cBhvr additive="base">
                                        <p:cTn id="215" dur="5000"/>
                                        <p:tgtEl>
                                          <p:spTgt spid="39"/>
                                        </p:tgtEl>
                                        <p:attrNameLst>
                                          <p:attrName>ppt_y</p:attrName>
                                        </p:attrNameLst>
                                      </p:cBhvr>
                                      <p:tavLst>
                                        <p:tav tm="0">
                                          <p:val>
                                            <p:strVal val="ppt_y"/>
                                          </p:val>
                                        </p:tav>
                                        <p:tav tm="100000">
                                          <p:val>
                                            <p:strVal val="ppt_y"/>
                                          </p:val>
                                        </p:tav>
                                      </p:tavLst>
                                    </p:anim>
                                    <p:set>
                                      <p:cBhvr>
                                        <p:cTn id="216" dur="1" fill="hold">
                                          <p:stCondLst>
                                            <p:cond delay="4999"/>
                                          </p:stCondLst>
                                        </p:cTn>
                                        <p:tgtEl>
                                          <p:spTgt spid="3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5000"/>
                                        <p:tgtEl>
                                          <p:spTgt spid="40"/>
                                        </p:tgtEl>
                                        <p:attrNameLst>
                                          <p:attrName>ppt_x</p:attrName>
                                        </p:attrNameLst>
                                      </p:cBhvr>
                                      <p:tavLst>
                                        <p:tav tm="0">
                                          <p:val>
                                            <p:strVal val="ppt_x"/>
                                          </p:val>
                                        </p:tav>
                                        <p:tav tm="100000">
                                          <p:val>
                                            <p:strVal val="1+ppt_w/2"/>
                                          </p:val>
                                        </p:tav>
                                      </p:tavLst>
                                    </p:anim>
                                    <p:anim calcmode="lin" valueType="num">
                                      <p:cBhvr additive="base">
                                        <p:cTn id="219" dur="5000"/>
                                        <p:tgtEl>
                                          <p:spTgt spid="40"/>
                                        </p:tgtEl>
                                        <p:attrNameLst>
                                          <p:attrName>ppt_y</p:attrName>
                                        </p:attrNameLst>
                                      </p:cBhvr>
                                      <p:tavLst>
                                        <p:tav tm="0">
                                          <p:val>
                                            <p:strVal val="ppt_y"/>
                                          </p:val>
                                        </p:tav>
                                        <p:tav tm="100000">
                                          <p:val>
                                            <p:strVal val="ppt_y"/>
                                          </p:val>
                                        </p:tav>
                                      </p:tavLst>
                                    </p:anim>
                                    <p:set>
                                      <p:cBhvr>
                                        <p:cTn id="220" dur="1" fill="hold">
                                          <p:stCondLst>
                                            <p:cond delay="4999"/>
                                          </p:stCondLst>
                                        </p:cTn>
                                        <p:tgtEl>
                                          <p:spTgt spid="40"/>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5000"/>
                                        <p:tgtEl>
                                          <p:spTgt spid="41"/>
                                        </p:tgtEl>
                                        <p:attrNameLst>
                                          <p:attrName>ppt_x</p:attrName>
                                        </p:attrNameLst>
                                      </p:cBhvr>
                                      <p:tavLst>
                                        <p:tav tm="0">
                                          <p:val>
                                            <p:strVal val="ppt_x"/>
                                          </p:val>
                                        </p:tav>
                                        <p:tav tm="100000">
                                          <p:val>
                                            <p:strVal val="1+ppt_w/2"/>
                                          </p:val>
                                        </p:tav>
                                      </p:tavLst>
                                    </p:anim>
                                    <p:anim calcmode="lin" valueType="num">
                                      <p:cBhvr additive="base">
                                        <p:cTn id="223" dur="5000"/>
                                        <p:tgtEl>
                                          <p:spTgt spid="41"/>
                                        </p:tgtEl>
                                        <p:attrNameLst>
                                          <p:attrName>ppt_y</p:attrName>
                                        </p:attrNameLst>
                                      </p:cBhvr>
                                      <p:tavLst>
                                        <p:tav tm="0">
                                          <p:val>
                                            <p:strVal val="ppt_y"/>
                                          </p:val>
                                        </p:tav>
                                        <p:tav tm="100000">
                                          <p:val>
                                            <p:strVal val="ppt_y"/>
                                          </p:val>
                                        </p:tav>
                                      </p:tavLst>
                                    </p:anim>
                                    <p:set>
                                      <p:cBhvr>
                                        <p:cTn id="224" dur="1" fill="hold">
                                          <p:stCondLst>
                                            <p:cond delay="4999"/>
                                          </p:stCondLst>
                                        </p:cTn>
                                        <p:tgtEl>
                                          <p:spTgt spid="41"/>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5000"/>
                                        <p:tgtEl>
                                          <p:spTgt spid="12"/>
                                        </p:tgtEl>
                                        <p:attrNameLst>
                                          <p:attrName>ppt_x</p:attrName>
                                        </p:attrNameLst>
                                      </p:cBhvr>
                                      <p:tavLst>
                                        <p:tav tm="0">
                                          <p:val>
                                            <p:strVal val="ppt_x"/>
                                          </p:val>
                                        </p:tav>
                                        <p:tav tm="100000">
                                          <p:val>
                                            <p:strVal val="0-ppt_w/2"/>
                                          </p:val>
                                        </p:tav>
                                      </p:tavLst>
                                    </p:anim>
                                    <p:anim calcmode="lin" valueType="num">
                                      <p:cBhvr additive="base">
                                        <p:cTn id="227" dur="5000"/>
                                        <p:tgtEl>
                                          <p:spTgt spid="12"/>
                                        </p:tgtEl>
                                        <p:attrNameLst>
                                          <p:attrName>ppt_y</p:attrName>
                                        </p:attrNameLst>
                                      </p:cBhvr>
                                      <p:tavLst>
                                        <p:tav tm="0">
                                          <p:val>
                                            <p:strVal val="ppt_y"/>
                                          </p:val>
                                        </p:tav>
                                        <p:tav tm="100000">
                                          <p:val>
                                            <p:strVal val="ppt_y"/>
                                          </p:val>
                                        </p:tav>
                                      </p:tavLst>
                                    </p:anim>
                                    <p:set>
                                      <p:cBhvr>
                                        <p:cTn id="228" dur="1" fill="hold">
                                          <p:stCondLst>
                                            <p:cond delay="4999"/>
                                          </p:stCondLst>
                                        </p:cTn>
                                        <p:tgtEl>
                                          <p:spTgt spid="12"/>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5000"/>
                                        <p:tgtEl>
                                          <p:spTgt spid="13"/>
                                        </p:tgtEl>
                                        <p:attrNameLst>
                                          <p:attrName>ppt_x</p:attrName>
                                        </p:attrNameLst>
                                      </p:cBhvr>
                                      <p:tavLst>
                                        <p:tav tm="0">
                                          <p:val>
                                            <p:strVal val="ppt_x"/>
                                          </p:val>
                                        </p:tav>
                                        <p:tav tm="100000">
                                          <p:val>
                                            <p:strVal val="0-ppt_w/2"/>
                                          </p:val>
                                        </p:tav>
                                      </p:tavLst>
                                    </p:anim>
                                    <p:anim calcmode="lin" valueType="num">
                                      <p:cBhvr additive="base">
                                        <p:cTn id="231" dur="5000"/>
                                        <p:tgtEl>
                                          <p:spTgt spid="13"/>
                                        </p:tgtEl>
                                        <p:attrNameLst>
                                          <p:attrName>ppt_y</p:attrName>
                                        </p:attrNameLst>
                                      </p:cBhvr>
                                      <p:tavLst>
                                        <p:tav tm="0">
                                          <p:val>
                                            <p:strVal val="ppt_y"/>
                                          </p:val>
                                        </p:tav>
                                        <p:tav tm="100000">
                                          <p:val>
                                            <p:strVal val="ppt_y"/>
                                          </p:val>
                                        </p:tav>
                                      </p:tavLst>
                                    </p:anim>
                                    <p:set>
                                      <p:cBhvr>
                                        <p:cTn id="232" dur="1" fill="hold">
                                          <p:stCondLst>
                                            <p:cond delay="4999"/>
                                          </p:stCondLst>
                                        </p:cTn>
                                        <p:tgtEl>
                                          <p:spTgt spid="13"/>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5000"/>
                                        <p:tgtEl>
                                          <p:spTgt spid="14"/>
                                        </p:tgtEl>
                                        <p:attrNameLst>
                                          <p:attrName>ppt_x</p:attrName>
                                        </p:attrNameLst>
                                      </p:cBhvr>
                                      <p:tavLst>
                                        <p:tav tm="0">
                                          <p:val>
                                            <p:strVal val="ppt_x"/>
                                          </p:val>
                                        </p:tav>
                                        <p:tav tm="100000">
                                          <p:val>
                                            <p:strVal val="0-ppt_w/2"/>
                                          </p:val>
                                        </p:tav>
                                      </p:tavLst>
                                    </p:anim>
                                    <p:anim calcmode="lin" valueType="num">
                                      <p:cBhvr additive="base">
                                        <p:cTn id="235" dur="5000"/>
                                        <p:tgtEl>
                                          <p:spTgt spid="14"/>
                                        </p:tgtEl>
                                        <p:attrNameLst>
                                          <p:attrName>ppt_y</p:attrName>
                                        </p:attrNameLst>
                                      </p:cBhvr>
                                      <p:tavLst>
                                        <p:tav tm="0">
                                          <p:val>
                                            <p:strVal val="ppt_y"/>
                                          </p:val>
                                        </p:tav>
                                        <p:tav tm="100000">
                                          <p:val>
                                            <p:strVal val="ppt_y"/>
                                          </p:val>
                                        </p:tav>
                                      </p:tavLst>
                                    </p:anim>
                                    <p:set>
                                      <p:cBhvr>
                                        <p:cTn id="236" dur="1" fill="hold">
                                          <p:stCondLst>
                                            <p:cond delay="4999"/>
                                          </p:stCondLst>
                                        </p:cTn>
                                        <p:tgtEl>
                                          <p:spTgt spid="14"/>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5000"/>
                                        <p:tgtEl>
                                          <p:spTgt spid="15"/>
                                        </p:tgtEl>
                                        <p:attrNameLst>
                                          <p:attrName>ppt_x</p:attrName>
                                        </p:attrNameLst>
                                      </p:cBhvr>
                                      <p:tavLst>
                                        <p:tav tm="0">
                                          <p:val>
                                            <p:strVal val="ppt_x"/>
                                          </p:val>
                                        </p:tav>
                                        <p:tav tm="100000">
                                          <p:val>
                                            <p:strVal val="0-ppt_w/2"/>
                                          </p:val>
                                        </p:tav>
                                      </p:tavLst>
                                    </p:anim>
                                    <p:anim calcmode="lin" valueType="num">
                                      <p:cBhvr additive="base">
                                        <p:cTn id="239" dur="5000"/>
                                        <p:tgtEl>
                                          <p:spTgt spid="15"/>
                                        </p:tgtEl>
                                        <p:attrNameLst>
                                          <p:attrName>ppt_y</p:attrName>
                                        </p:attrNameLst>
                                      </p:cBhvr>
                                      <p:tavLst>
                                        <p:tav tm="0">
                                          <p:val>
                                            <p:strVal val="ppt_y"/>
                                          </p:val>
                                        </p:tav>
                                        <p:tav tm="100000">
                                          <p:val>
                                            <p:strVal val="ppt_y"/>
                                          </p:val>
                                        </p:tav>
                                      </p:tavLst>
                                    </p:anim>
                                    <p:set>
                                      <p:cBhvr>
                                        <p:cTn id="240" dur="1" fill="hold">
                                          <p:stCondLst>
                                            <p:cond delay="4999"/>
                                          </p:stCondLst>
                                        </p:cTn>
                                        <p:tgtEl>
                                          <p:spTgt spid="15"/>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5000"/>
                                        <p:tgtEl>
                                          <p:spTgt spid="16"/>
                                        </p:tgtEl>
                                        <p:attrNameLst>
                                          <p:attrName>ppt_x</p:attrName>
                                        </p:attrNameLst>
                                      </p:cBhvr>
                                      <p:tavLst>
                                        <p:tav tm="0">
                                          <p:val>
                                            <p:strVal val="ppt_x"/>
                                          </p:val>
                                        </p:tav>
                                        <p:tav tm="100000">
                                          <p:val>
                                            <p:strVal val="0-ppt_w/2"/>
                                          </p:val>
                                        </p:tav>
                                      </p:tavLst>
                                    </p:anim>
                                    <p:anim calcmode="lin" valueType="num">
                                      <p:cBhvr additive="base">
                                        <p:cTn id="243" dur="5000"/>
                                        <p:tgtEl>
                                          <p:spTgt spid="16"/>
                                        </p:tgtEl>
                                        <p:attrNameLst>
                                          <p:attrName>ppt_y</p:attrName>
                                        </p:attrNameLst>
                                      </p:cBhvr>
                                      <p:tavLst>
                                        <p:tav tm="0">
                                          <p:val>
                                            <p:strVal val="ppt_y"/>
                                          </p:val>
                                        </p:tav>
                                        <p:tav tm="100000">
                                          <p:val>
                                            <p:strVal val="ppt_y"/>
                                          </p:val>
                                        </p:tav>
                                      </p:tavLst>
                                    </p:anim>
                                    <p:set>
                                      <p:cBhvr>
                                        <p:cTn id="244" dur="1" fill="hold">
                                          <p:stCondLst>
                                            <p:cond delay="4999"/>
                                          </p:stCondLst>
                                        </p:cTn>
                                        <p:tgtEl>
                                          <p:spTgt spid="16"/>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5000"/>
                                        <p:tgtEl>
                                          <p:spTgt spid="17"/>
                                        </p:tgtEl>
                                        <p:attrNameLst>
                                          <p:attrName>ppt_x</p:attrName>
                                        </p:attrNameLst>
                                      </p:cBhvr>
                                      <p:tavLst>
                                        <p:tav tm="0">
                                          <p:val>
                                            <p:strVal val="ppt_x"/>
                                          </p:val>
                                        </p:tav>
                                        <p:tav tm="100000">
                                          <p:val>
                                            <p:strVal val="0-ppt_w/2"/>
                                          </p:val>
                                        </p:tav>
                                      </p:tavLst>
                                    </p:anim>
                                    <p:anim calcmode="lin" valueType="num">
                                      <p:cBhvr additive="base">
                                        <p:cTn id="247" dur="5000"/>
                                        <p:tgtEl>
                                          <p:spTgt spid="17"/>
                                        </p:tgtEl>
                                        <p:attrNameLst>
                                          <p:attrName>ppt_y</p:attrName>
                                        </p:attrNameLst>
                                      </p:cBhvr>
                                      <p:tavLst>
                                        <p:tav tm="0">
                                          <p:val>
                                            <p:strVal val="ppt_y"/>
                                          </p:val>
                                        </p:tav>
                                        <p:tav tm="100000">
                                          <p:val>
                                            <p:strVal val="ppt_y"/>
                                          </p:val>
                                        </p:tav>
                                      </p:tavLst>
                                    </p:anim>
                                    <p:set>
                                      <p:cBhvr>
                                        <p:cTn id="248" dur="1" fill="hold">
                                          <p:stCondLst>
                                            <p:cond delay="4999"/>
                                          </p:stCondLst>
                                        </p:cTn>
                                        <p:tgtEl>
                                          <p:spTgt spid="17"/>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5000"/>
                                        <p:tgtEl>
                                          <p:spTgt spid="24"/>
                                        </p:tgtEl>
                                        <p:attrNameLst>
                                          <p:attrName>ppt_x</p:attrName>
                                        </p:attrNameLst>
                                      </p:cBhvr>
                                      <p:tavLst>
                                        <p:tav tm="0">
                                          <p:val>
                                            <p:strVal val="ppt_x"/>
                                          </p:val>
                                        </p:tav>
                                        <p:tav tm="100000">
                                          <p:val>
                                            <p:strVal val="0-ppt_w/2"/>
                                          </p:val>
                                        </p:tav>
                                      </p:tavLst>
                                    </p:anim>
                                    <p:anim calcmode="lin" valueType="num">
                                      <p:cBhvr additive="base">
                                        <p:cTn id="251" dur="5000"/>
                                        <p:tgtEl>
                                          <p:spTgt spid="24"/>
                                        </p:tgtEl>
                                        <p:attrNameLst>
                                          <p:attrName>ppt_y</p:attrName>
                                        </p:attrNameLst>
                                      </p:cBhvr>
                                      <p:tavLst>
                                        <p:tav tm="0">
                                          <p:val>
                                            <p:strVal val="ppt_y"/>
                                          </p:val>
                                        </p:tav>
                                        <p:tav tm="100000">
                                          <p:val>
                                            <p:strVal val="ppt_y"/>
                                          </p:val>
                                        </p:tav>
                                      </p:tavLst>
                                    </p:anim>
                                    <p:set>
                                      <p:cBhvr>
                                        <p:cTn id="252" dur="1" fill="hold">
                                          <p:stCondLst>
                                            <p:cond delay="4999"/>
                                          </p:stCondLst>
                                        </p:cTn>
                                        <p:tgtEl>
                                          <p:spTgt spid="24"/>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5000"/>
                                        <p:tgtEl>
                                          <p:spTgt spid="25"/>
                                        </p:tgtEl>
                                        <p:attrNameLst>
                                          <p:attrName>ppt_x</p:attrName>
                                        </p:attrNameLst>
                                      </p:cBhvr>
                                      <p:tavLst>
                                        <p:tav tm="0">
                                          <p:val>
                                            <p:strVal val="ppt_x"/>
                                          </p:val>
                                        </p:tav>
                                        <p:tav tm="100000">
                                          <p:val>
                                            <p:strVal val="0-ppt_w/2"/>
                                          </p:val>
                                        </p:tav>
                                      </p:tavLst>
                                    </p:anim>
                                    <p:anim calcmode="lin" valueType="num">
                                      <p:cBhvr additive="base">
                                        <p:cTn id="255" dur="5000"/>
                                        <p:tgtEl>
                                          <p:spTgt spid="25"/>
                                        </p:tgtEl>
                                        <p:attrNameLst>
                                          <p:attrName>ppt_y</p:attrName>
                                        </p:attrNameLst>
                                      </p:cBhvr>
                                      <p:tavLst>
                                        <p:tav tm="0">
                                          <p:val>
                                            <p:strVal val="ppt_y"/>
                                          </p:val>
                                        </p:tav>
                                        <p:tav tm="100000">
                                          <p:val>
                                            <p:strVal val="ppt_y"/>
                                          </p:val>
                                        </p:tav>
                                      </p:tavLst>
                                    </p:anim>
                                    <p:set>
                                      <p:cBhvr>
                                        <p:cTn id="256" dur="1" fill="hold">
                                          <p:stCondLst>
                                            <p:cond delay="4999"/>
                                          </p:stCondLst>
                                        </p:cTn>
                                        <p:tgtEl>
                                          <p:spTgt spid="25"/>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5000"/>
                                        <p:tgtEl>
                                          <p:spTgt spid="26"/>
                                        </p:tgtEl>
                                        <p:attrNameLst>
                                          <p:attrName>ppt_x</p:attrName>
                                        </p:attrNameLst>
                                      </p:cBhvr>
                                      <p:tavLst>
                                        <p:tav tm="0">
                                          <p:val>
                                            <p:strVal val="ppt_x"/>
                                          </p:val>
                                        </p:tav>
                                        <p:tav tm="100000">
                                          <p:val>
                                            <p:strVal val="0-ppt_w/2"/>
                                          </p:val>
                                        </p:tav>
                                      </p:tavLst>
                                    </p:anim>
                                    <p:anim calcmode="lin" valueType="num">
                                      <p:cBhvr additive="base">
                                        <p:cTn id="259" dur="5000"/>
                                        <p:tgtEl>
                                          <p:spTgt spid="26"/>
                                        </p:tgtEl>
                                        <p:attrNameLst>
                                          <p:attrName>ppt_y</p:attrName>
                                        </p:attrNameLst>
                                      </p:cBhvr>
                                      <p:tavLst>
                                        <p:tav tm="0">
                                          <p:val>
                                            <p:strVal val="ppt_y"/>
                                          </p:val>
                                        </p:tav>
                                        <p:tav tm="100000">
                                          <p:val>
                                            <p:strVal val="ppt_y"/>
                                          </p:val>
                                        </p:tav>
                                      </p:tavLst>
                                    </p:anim>
                                    <p:set>
                                      <p:cBhvr>
                                        <p:cTn id="260" dur="1" fill="hold">
                                          <p:stCondLst>
                                            <p:cond delay="4999"/>
                                          </p:stCondLst>
                                        </p:cTn>
                                        <p:tgtEl>
                                          <p:spTgt spid="26"/>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5000"/>
                                        <p:tgtEl>
                                          <p:spTgt spid="27"/>
                                        </p:tgtEl>
                                        <p:attrNameLst>
                                          <p:attrName>ppt_x</p:attrName>
                                        </p:attrNameLst>
                                      </p:cBhvr>
                                      <p:tavLst>
                                        <p:tav tm="0">
                                          <p:val>
                                            <p:strVal val="ppt_x"/>
                                          </p:val>
                                        </p:tav>
                                        <p:tav tm="100000">
                                          <p:val>
                                            <p:strVal val="0-ppt_w/2"/>
                                          </p:val>
                                        </p:tav>
                                      </p:tavLst>
                                    </p:anim>
                                    <p:anim calcmode="lin" valueType="num">
                                      <p:cBhvr additive="base">
                                        <p:cTn id="263" dur="5000"/>
                                        <p:tgtEl>
                                          <p:spTgt spid="27"/>
                                        </p:tgtEl>
                                        <p:attrNameLst>
                                          <p:attrName>ppt_y</p:attrName>
                                        </p:attrNameLst>
                                      </p:cBhvr>
                                      <p:tavLst>
                                        <p:tav tm="0">
                                          <p:val>
                                            <p:strVal val="ppt_y"/>
                                          </p:val>
                                        </p:tav>
                                        <p:tav tm="100000">
                                          <p:val>
                                            <p:strVal val="ppt_y"/>
                                          </p:val>
                                        </p:tav>
                                      </p:tavLst>
                                    </p:anim>
                                    <p:set>
                                      <p:cBhvr>
                                        <p:cTn id="264" dur="1" fill="hold">
                                          <p:stCondLst>
                                            <p:cond delay="4999"/>
                                          </p:stCondLst>
                                        </p:cTn>
                                        <p:tgtEl>
                                          <p:spTgt spid="27"/>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5000"/>
                                        <p:tgtEl>
                                          <p:spTgt spid="28"/>
                                        </p:tgtEl>
                                        <p:attrNameLst>
                                          <p:attrName>ppt_x</p:attrName>
                                        </p:attrNameLst>
                                      </p:cBhvr>
                                      <p:tavLst>
                                        <p:tav tm="0">
                                          <p:val>
                                            <p:strVal val="ppt_x"/>
                                          </p:val>
                                        </p:tav>
                                        <p:tav tm="100000">
                                          <p:val>
                                            <p:strVal val="0-ppt_w/2"/>
                                          </p:val>
                                        </p:tav>
                                      </p:tavLst>
                                    </p:anim>
                                    <p:anim calcmode="lin" valueType="num">
                                      <p:cBhvr additive="base">
                                        <p:cTn id="267" dur="5000"/>
                                        <p:tgtEl>
                                          <p:spTgt spid="28"/>
                                        </p:tgtEl>
                                        <p:attrNameLst>
                                          <p:attrName>ppt_y</p:attrName>
                                        </p:attrNameLst>
                                      </p:cBhvr>
                                      <p:tavLst>
                                        <p:tav tm="0">
                                          <p:val>
                                            <p:strVal val="ppt_y"/>
                                          </p:val>
                                        </p:tav>
                                        <p:tav tm="100000">
                                          <p:val>
                                            <p:strVal val="ppt_y"/>
                                          </p:val>
                                        </p:tav>
                                      </p:tavLst>
                                    </p:anim>
                                    <p:set>
                                      <p:cBhvr>
                                        <p:cTn id="268" dur="1" fill="hold">
                                          <p:stCondLst>
                                            <p:cond delay="4999"/>
                                          </p:stCondLst>
                                        </p:cTn>
                                        <p:tgtEl>
                                          <p:spTgt spid="28"/>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5000"/>
                                        <p:tgtEl>
                                          <p:spTgt spid="29"/>
                                        </p:tgtEl>
                                        <p:attrNameLst>
                                          <p:attrName>ppt_x</p:attrName>
                                        </p:attrNameLst>
                                      </p:cBhvr>
                                      <p:tavLst>
                                        <p:tav tm="0">
                                          <p:val>
                                            <p:strVal val="ppt_x"/>
                                          </p:val>
                                        </p:tav>
                                        <p:tav tm="100000">
                                          <p:val>
                                            <p:strVal val="0-ppt_w/2"/>
                                          </p:val>
                                        </p:tav>
                                      </p:tavLst>
                                    </p:anim>
                                    <p:anim calcmode="lin" valueType="num">
                                      <p:cBhvr additive="base">
                                        <p:cTn id="271" dur="5000"/>
                                        <p:tgtEl>
                                          <p:spTgt spid="29"/>
                                        </p:tgtEl>
                                        <p:attrNameLst>
                                          <p:attrName>ppt_y</p:attrName>
                                        </p:attrNameLst>
                                      </p:cBhvr>
                                      <p:tavLst>
                                        <p:tav tm="0">
                                          <p:val>
                                            <p:strVal val="ppt_y"/>
                                          </p:val>
                                        </p:tav>
                                        <p:tav tm="100000">
                                          <p:val>
                                            <p:strVal val="ppt_y"/>
                                          </p:val>
                                        </p:tav>
                                      </p:tavLst>
                                    </p:anim>
                                    <p:set>
                                      <p:cBhvr>
                                        <p:cTn id="272" dur="1" fill="hold">
                                          <p:stCondLst>
                                            <p:cond delay="4999"/>
                                          </p:stCondLst>
                                        </p:cTn>
                                        <p:tgtEl>
                                          <p:spTgt spid="29"/>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5000"/>
                                        <p:tgtEl>
                                          <p:spTgt spid="30"/>
                                        </p:tgtEl>
                                        <p:attrNameLst>
                                          <p:attrName>ppt_x</p:attrName>
                                        </p:attrNameLst>
                                      </p:cBhvr>
                                      <p:tavLst>
                                        <p:tav tm="0">
                                          <p:val>
                                            <p:strVal val="ppt_x"/>
                                          </p:val>
                                        </p:tav>
                                        <p:tav tm="100000">
                                          <p:val>
                                            <p:strVal val="0-ppt_w/2"/>
                                          </p:val>
                                        </p:tav>
                                      </p:tavLst>
                                    </p:anim>
                                    <p:anim calcmode="lin" valueType="num">
                                      <p:cBhvr additive="base">
                                        <p:cTn id="275" dur="5000"/>
                                        <p:tgtEl>
                                          <p:spTgt spid="30"/>
                                        </p:tgtEl>
                                        <p:attrNameLst>
                                          <p:attrName>ppt_y</p:attrName>
                                        </p:attrNameLst>
                                      </p:cBhvr>
                                      <p:tavLst>
                                        <p:tav tm="0">
                                          <p:val>
                                            <p:strVal val="ppt_y"/>
                                          </p:val>
                                        </p:tav>
                                        <p:tav tm="100000">
                                          <p:val>
                                            <p:strVal val="ppt_y"/>
                                          </p:val>
                                        </p:tav>
                                      </p:tavLst>
                                    </p:anim>
                                    <p:set>
                                      <p:cBhvr>
                                        <p:cTn id="276" dur="1" fill="hold">
                                          <p:stCondLst>
                                            <p:cond delay="4999"/>
                                          </p:stCondLst>
                                        </p:cTn>
                                        <p:tgtEl>
                                          <p:spTgt spid="30"/>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5000"/>
                                        <p:tgtEl>
                                          <p:spTgt spid="31"/>
                                        </p:tgtEl>
                                        <p:attrNameLst>
                                          <p:attrName>ppt_x</p:attrName>
                                        </p:attrNameLst>
                                      </p:cBhvr>
                                      <p:tavLst>
                                        <p:tav tm="0">
                                          <p:val>
                                            <p:strVal val="ppt_x"/>
                                          </p:val>
                                        </p:tav>
                                        <p:tav tm="100000">
                                          <p:val>
                                            <p:strVal val="0-ppt_w/2"/>
                                          </p:val>
                                        </p:tav>
                                      </p:tavLst>
                                    </p:anim>
                                    <p:anim calcmode="lin" valueType="num">
                                      <p:cBhvr additive="base">
                                        <p:cTn id="279" dur="5000"/>
                                        <p:tgtEl>
                                          <p:spTgt spid="31"/>
                                        </p:tgtEl>
                                        <p:attrNameLst>
                                          <p:attrName>ppt_y</p:attrName>
                                        </p:attrNameLst>
                                      </p:cBhvr>
                                      <p:tavLst>
                                        <p:tav tm="0">
                                          <p:val>
                                            <p:strVal val="ppt_y"/>
                                          </p:val>
                                        </p:tav>
                                        <p:tav tm="100000">
                                          <p:val>
                                            <p:strVal val="ppt_y"/>
                                          </p:val>
                                        </p:tav>
                                      </p:tavLst>
                                    </p:anim>
                                    <p:set>
                                      <p:cBhvr>
                                        <p:cTn id="280" dur="1" fill="hold">
                                          <p:stCondLst>
                                            <p:cond delay="4999"/>
                                          </p:stCondLst>
                                        </p:cTn>
                                        <p:tgtEl>
                                          <p:spTgt spid="31"/>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5000"/>
                                        <p:tgtEl>
                                          <p:spTgt spid="32"/>
                                        </p:tgtEl>
                                        <p:attrNameLst>
                                          <p:attrName>ppt_x</p:attrName>
                                        </p:attrNameLst>
                                      </p:cBhvr>
                                      <p:tavLst>
                                        <p:tav tm="0">
                                          <p:val>
                                            <p:strVal val="ppt_x"/>
                                          </p:val>
                                        </p:tav>
                                        <p:tav tm="100000">
                                          <p:val>
                                            <p:strVal val="0-ppt_w/2"/>
                                          </p:val>
                                        </p:tav>
                                      </p:tavLst>
                                    </p:anim>
                                    <p:anim calcmode="lin" valueType="num">
                                      <p:cBhvr additive="base">
                                        <p:cTn id="283" dur="5000"/>
                                        <p:tgtEl>
                                          <p:spTgt spid="32"/>
                                        </p:tgtEl>
                                        <p:attrNameLst>
                                          <p:attrName>ppt_y</p:attrName>
                                        </p:attrNameLst>
                                      </p:cBhvr>
                                      <p:tavLst>
                                        <p:tav tm="0">
                                          <p:val>
                                            <p:strVal val="ppt_y"/>
                                          </p:val>
                                        </p:tav>
                                        <p:tav tm="100000">
                                          <p:val>
                                            <p:strVal val="ppt_y"/>
                                          </p:val>
                                        </p:tav>
                                      </p:tavLst>
                                    </p:anim>
                                    <p:set>
                                      <p:cBhvr>
                                        <p:cTn id="284" dur="1" fill="hold">
                                          <p:stCondLst>
                                            <p:cond delay="4999"/>
                                          </p:stCondLst>
                                        </p:cTn>
                                        <p:tgtEl>
                                          <p:spTgt spid="32"/>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5000"/>
                                        <p:tgtEl>
                                          <p:spTgt spid="33"/>
                                        </p:tgtEl>
                                        <p:attrNameLst>
                                          <p:attrName>ppt_x</p:attrName>
                                        </p:attrNameLst>
                                      </p:cBhvr>
                                      <p:tavLst>
                                        <p:tav tm="0">
                                          <p:val>
                                            <p:strVal val="ppt_x"/>
                                          </p:val>
                                        </p:tav>
                                        <p:tav tm="100000">
                                          <p:val>
                                            <p:strVal val="0-ppt_w/2"/>
                                          </p:val>
                                        </p:tav>
                                      </p:tavLst>
                                    </p:anim>
                                    <p:anim calcmode="lin" valueType="num">
                                      <p:cBhvr additive="base">
                                        <p:cTn id="287" dur="5000"/>
                                        <p:tgtEl>
                                          <p:spTgt spid="33"/>
                                        </p:tgtEl>
                                        <p:attrNameLst>
                                          <p:attrName>ppt_y</p:attrName>
                                        </p:attrNameLst>
                                      </p:cBhvr>
                                      <p:tavLst>
                                        <p:tav tm="0">
                                          <p:val>
                                            <p:strVal val="ppt_y"/>
                                          </p:val>
                                        </p:tav>
                                        <p:tav tm="100000">
                                          <p:val>
                                            <p:strVal val="ppt_y"/>
                                          </p:val>
                                        </p:tav>
                                      </p:tavLst>
                                    </p:anim>
                                    <p:set>
                                      <p:cBhvr>
                                        <p:cTn id="288" dur="1" fill="hold">
                                          <p:stCondLst>
                                            <p:cond delay="4999"/>
                                          </p:stCondLst>
                                        </p:cTn>
                                        <p:tgtEl>
                                          <p:spTgt spid="33"/>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5000"/>
                                        <p:tgtEl>
                                          <p:spTgt spid="34"/>
                                        </p:tgtEl>
                                        <p:attrNameLst>
                                          <p:attrName>ppt_x</p:attrName>
                                        </p:attrNameLst>
                                      </p:cBhvr>
                                      <p:tavLst>
                                        <p:tav tm="0">
                                          <p:val>
                                            <p:strVal val="ppt_x"/>
                                          </p:val>
                                        </p:tav>
                                        <p:tav tm="100000">
                                          <p:val>
                                            <p:strVal val="0-ppt_w/2"/>
                                          </p:val>
                                        </p:tav>
                                      </p:tavLst>
                                    </p:anim>
                                    <p:anim calcmode="lin" valueType="num">
                                      <p:cBhvr additive="base">
                                        <p:cTn id="291" dur="5000"/>
                                        <p:tgtEl>
                                          <p:spTgt spid="34"/>
                                        </p:tgtEl>
                                        <p:attrNameLst>
                                          <p:attrName>ppt_y</p:attrName>
                                        </p:attrNameLst>
                                      </p:cBhvr>
                                      <p:tavLst>
                                        <p:tav tm="0">
                                          <p:val>
                                            <p:strVal val="ppt_y"/>
                                          </p:val>
                                        </p:tav>
                                        <p:tav tm="100000">
                                          <p:val>
                                            <p:strVal val="ppt_y"/>
                                          </p:val>
                                        </p:tav>
                                      </p:tavLst>
                                    </p:anim>
                                    <p:set>
                                      <p:cBhvr>
                                        <p:cTn id="292" dur="1" fill="hold">
                                          <p:stCondLst>
                                            <p:cond delay="4999"/>
                                          </p:stCondLst>
                                        </p:cTn>
                                        <p:tgtEl>
                                          <p:spTgt spid="34"/>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5000"/>
                                        <p:tgtEl>
                                          <p:spTgt spid="35"/>
                                        </p:tgtEl>
                                        <p:attrNameLst>
                                          <p:attrName>ppt_x</p:attrName>
                                        </p:attrNameLst>
                                      </p:cBhvr>
                                      <p:tavLst>
                                        <p:tav tm="0">
                                          <p:val>
                                            <p:strVal val="ppt_x"/>
                                          </p:val>
                                        </p:tav>
                                        <p:tav tm="100000">
                                          <p:val>
                                            <p:strVal val="0-ppt_w/2"/>
                                          </p:val>
                                        </p:tav>
                                      </p:tavLst>
                                    </p:anim>
                                    <p:anim calcmode="lin" valueType="num">
                                      <p:cBhvr additive="base">
                                        <p:cTn id="295" dur="5000"/>
                                        <p:tgtEl>
                                          <p:spTgt spid="35"/>
                                        </p:tgtEl>
                                        <p:attrNameLst>
                                          <p:attrName>ppt_y</p:attrName>
                                        </p:attrNameLst>
                                      </p:cBhvr>
                                      <p:tavLst>
                                        <p:tav tm="0">
                                          <p:val>
                                            <p:strVal val="ppt_y"/>
                                          </p:val>
                                        </p:tav>
                                        <p:tav tm="100000">
                                          <p:val>
                                            <p:strVal val="ppt_y"/>
                                          </p:val>
                                        </p:tav>
                                      </p:tavLst>
                                    </p:anim>
                                    <p:set>
                                      <p:cBhvr>
                                        <p:cTn id="296" dur="1" fill="hold">
                                          <p:stCondLst>
                                            <p:cond delay="4999"/>
                                          </p:stCondLst>
                                        </p:cTn>
                                        <p:tgtEl>
                                          <p:spTgt spid="35"/>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5000"/>
                                        <p:tgtEl>
                                          <p:spTgt spid="12"/>
                                        </p:tgtEl>
                                        <p:attrNameLst>
                                          <p:attrName>ppt_w</p:attrName>
                                        </p:attrNameLst>
                                      </p:cBhvr>
                                      <p:tavLst>
                                        <p:tav tm="0">
                                          <p:val>
                                            <p:strVal val="ppt_w"/>
                                          </p:val>
                                        </p:tav>
                                        <p:tav tm="100000">
                                          <p:val>
                                            <p:strVal val="ppt_w"/>
                                          </p:val>
                                        </p:tav>
                                      </p:tavLst>
                                    </p:anim>
                                    <p:anim calcmode="lin" valueType="num">
                                      <p:cBhvr>
                                        <p:cTn id="299"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4999"/>
                                          </p:stCondLst>
                                        </p:cTn>
                                        <p:tgtEl>
                                          <p:spTgt spid="12"/>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5000"/>
                                        <p:tgtEl>
                                          <p:spTgt spid="13"/>
                                        </p:tgtEl>
                                        <p:attrNameLst>
                                          <p:attrName>ppt_w</p:attrName>
                                        </p:attrNameLst>
                                      </p:cBhvr>
                                      <p:tavLst>
                                        <p:tav tm="0">
                                          <p:val>
                                            <p:strVal val="ppt_w"/>
                                          </p:val>
                                        </p:tav>
                                        <p:tav tm="100000">
                                          <p:val>
                                            <p:strVal val="ppt_w"/>
                                          </p:val>
                                        </p:tav>
                                      </p:tavLst>
                                    </p:anim>
                                    <p:anim calcmode="lin" valueType="num">
                                      <p:cBhvr>
                                        <p:cTn id="303"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4999"/>
                                          </p:stCondLst>
                                        </p:cTn>
                                        <p:tgtEl>
                                          <p:spTgt spid="13"/>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5000"/>
                                        <p:tgtEl>
                                          <p:spTgt spid="14"/>
                                        </p:tgtEl>
                                        <p:attrNameLst>
                                          <p:attrName>ppt_w</p:attrName>
                                        </p:attrNameLst>
                                      </p:cBhvr>
                                      <p:tavLst>
                                        <p:tav tm="0">
                                          <p:val>
                                            <p:strVal val="ppt_w"/>
                                          </p:val>
                                        </p:tav>
                                        <p:tav tm="100000">
                                          <p:val>
                                            <p:strVal val="ppt_w"/>
                                          </p:val>
                                        </p:tav>
                                      </p:tavLst>
                                    </p:anim>
                                    <p:anim calcmode="lin" valueType="num">
                                      <p:cBhvr>
                                        <p:cTn id="30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4999"/>
                                          </p:stCondLst>
                                        </p:cTn>
                                        <p:tgtEl>
                                          <p:spTgt spid="14"/>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5000"/>
                                        <p:tgtEl>
                                          <p:spTgt spid="15"/>
                                        </p:tgtEl>
                                        <p:attrNameLst>
                                          <p:attrName>ppt_w</p:attrName>
                                        </p:attrNameLst>
                                      </p:cBhvr>
                                      <p:tavLst>
                                        <p:tav tm="0">
                                          <p:val>
                                            <p:strVal val="ppt_w"/>
                                          </p:val>
                                        </p:tav>
                                        <p:tav tm="100000">
                                          <p:val>
                                            <p:strVal val="ppt_w"/>
                                          </p:val>
                                        </p:tav>
                                      </p:tavLst>
                                    </p:anim>
                                    <p:anim calcmode="lin" valueType="num">
                                      <p:cBhvr>
                                        <p:cTn id="31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4999"/>
                                          </p:stCondLst>
                                        </p:cTn>
                                        <p:tgtEl>
                                          <p:spTgt spid="15"/>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5000"/>
                                        <p:tgtEl>
                                          <p:spTgt spid="16"/>
                                        </p:tgtEl>
                                        <p:attrNameLst>
                                          <p:attrName>ppt_w</p:attrName>
                                        </p:attrNameLst>
                                      </p:cBhvr>
                                      <p:tavLst>
                                        <p:tav tm="0">
                                          <p:val>
                                            <p:strVal val="ppt_w"/>
                                          </p:val>
                                        </p:tav>
                                        <p:tav tm="100000">
                                          <p:val>
                                            <p:strVal val="ppt_w"/>
                                          </p:val>
                                        </p:tav>
                                      </p:tavLst>
                                    </p:anim>
                                    <p:anim calcmode="lin" valueType="num">
                                      <p:cBhvr>
                                        <p:cTn id="31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4999"/>
                                          </p:stCondLst>
                                        </p:cTn>
                                        <p:tgtEl>
                                          <p:spTgt spid="16"/>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5000"/>
                                        <p:tgtEl>
                                          <p:spTgt spid="17"/>
                                        </p:tgtEl>
                                        <p:attrNameLst>
                                          <p:attrName>ppt_w</p:attrName>
                                        </p:attrNameLst>
                                      </p:cBhvr>
                                      <p:tavLst>
                                        <p:tav tm="0">
                                          <p:val>
                                            <p:strVal val="ppt_w"/>
                                          </p:val>
                                        </p:tav>
                                        <p:tav tm="100000">
                                          <p:val>
                                            <p:strVal val="ppt_w"/>
                                          </p:val>
                                        </p:tav>
                                      </p:tavLst>
                                    </p:anim>
                                    <p:anim calcmode="lin" valueType="num">
                                      <p:cBhvr>
                                        <p:cTn id="31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4999"/>
                                          </p:stCondLst>
                                        </p:cTn>
                                        <p:tgtEl>
                                          <p:spTgt spid="17"/>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5000"/>
                                        <p:tgtEl>
                                          <p:spTgt spid="24"/>
                                        </p:tgtEl>
                                        <p:attrNameLst>
                                          <p:attrName>ppt_w</p:attrName>
                                        </p:attrNameLst>
                                      </p:cBhvr>
                                      <p:tavLst>
                                        <p:tav tm="0">
                                          <p:val>
                                            <p:strVal val="ppt_w"/>
                                          </p:val>
                                        </p:tav>
                                        <p:tav tm="100000">
                                          <p:val>
                                            <p:strVal val="ppt_w"/>
                                          </p:val>
                                        </p:tav>
                                      </p:tavLst>
                                    </p:anim>
                                    <p:anim calcmode="lin" valueType="num">
                                      <p:cBhvr>
                                        <p:cTn id="323"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4999"/>
                                          </p:stCondLst>
                                        </p:cTn>
                                        <p:tgtEl>
                                          <p:spTgt spid="24"/>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5000"/>
                                        <p:tgtEl>
                                          <p:spTgt spid="25"/>
                                        </p:tgtEl>
                                        <p:attrNameLst>
                                          <p:attrName>ppt_w</p:attrName>
                                        </p:attrNameLst>
                                      </p:cBhvr>
                                      <p:tavLst>
                                        <p:tav tm="0">
                                          <p:val>
                                            <p:strVal val="ppt_w"/>
                                          </p:val>
                                        </p:tav>
                                        <p:tav tm="100000">
                                          <p:val>
                                            <p:strVal val="ppt_w"/>
                                          </p:val>
                                        </p:tav>
                                      </p:tavLst>
                                    </p:anim>
                                    <p:anim calcmode="lin" valueType="num">
                                      <p:cBhvr>
                                        <p:cTn id="327"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4999"/>
                                          </p:stCondLst>
                                        </p:cTn>
                                        <p:tgtEl>
                                          <p:spTgt spid="25"/>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5000"/>
                                        <p:tgtEl>
                                          <p:spTgt spid="26"/>
                                        </p:tgtEl>
                                        <p:attrNameLst>
                                          <p:attrName>ppt_w</p:attrName>
                                        </p:attrNameLst>
                                      </p:cBhvr>
                                      <p:tavLst>
                                        <p:tav tm="0">
                                          <p:val>
                                            <p:strVal val="ppt_w"/>
                                          </p:val>
                                        </p:tav>
                                        <p:tav tm="100000">
                                          <p:val>
                                            <p:strVal val="ppt_w"/>
                                          </p:val>
                                        </p:tav>
                                      </p:tavLst>
                                    </p:anim>
                                    <p:anim calcmode="lin" valueType="num">
                                      <p:cBhvr>
                                        <p:cTn id="331"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4999"/>
                                          </p:stCondLst>
                                        </p:cTn>
                                        <p:tgtEl>
                                          <p:spTgt spid="26"/>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5000"/>
                                        <p:tgtEl>
                                          <p:spTgt spid="27"/>
                                        </p:tgtEl>
                                        <p:attrNameLst>
                                          <p:attrName>ppt_w</p:attrName>
                                        </p:attrNameLst>
                                      </p:cBhvr>
                                      <p:tavLst>
                                        <p:tav tm="0">
                                          <p:val>
                                            <p:strVal val="ppt_w"/>
                                          </p:val>
                                        </p:tav>
                                        <p:tav tm="100000">
                                          <p:val>
                                            <p:strVal val="ppt_w"/>
                                          </p:val>
                                        </p:tav>
                                      </p:tavLst>
                                    </p:anim>
                                    <p:anim calcmode="lin" valueType="num">
                                      <p:cBhvr>
                                        <p:cTn id="335"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4999"/>
                                          </p:stCondLst>
                                        </p:cTn>
                                        <p:tgtEl>
                                          <p:spTgt spid="27"/>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5000"/>
                                        <p:tgtEl>
                                          <p:spTgt spid="28"/>
                                        </p:tgtEl>
                                        <p:attrNameLst>
                                          <p:attrName>ppt_w</p:attrName>
                                        </p:attrNameLst>
                                      </p:cBhvr>
                                      <p:tavLst>
                                        <p:tav tm="0">
                                          <p:val>
                                            <p:strVal val="ppt_w"/>
                                          </p:val>
                                        </p:tav>
                                        <p:tav tm="100000">
                                          <p:val>
                                            <p:strVal val="ppt_w"/>
                                          </p:val>
                                        </p:tav>
                                      </p:tavLst>
                                    </p:anim>
                                    <p:anim calcmode="lin" valueType="num">
                                      <p:cBhvr>
                                        <p:cTn id="339"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4999"/>
                                          </p:stCondLst>
                                        </p:cTn>
                                        <p:tgtEl>
                                          <p:spTgt spid="28"/>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5000"/>
                                        <p:tgtEl>
                                          <p:spTgt spid="29"/>
                                        </p:tgtEl>
                                        <p:attrNameLst>
                                          <p:attrName>ppt_w</p:attrName>
                                        </p:attrNameLst>
                                      </p:cBhvr>
                                      <p:tavLst>
                                        <p:tav tm="0">
                                          <p:val>
                                            <p:strVal val="ppt_w"/>
                                          </p:val>
                                        </p:tav>
                                        <p:tav tm="100000">
                                          <p:val>
                                            <p:strVal val="ppt_w"/>
                                          </p:val>
                                        </p:tav>
                                      </p:tavLst>
                                    </p:anim>
                                    <p:anim calcmode="lin" valueType="num">
                                      <p:cBhvr>
                                        <p:cTn id="343"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4999"/>
                                          </p:stCondLst>
                                        </p:cTn>
                                        <p:tgtEl>
                                          <p:spTgt spid="29"/>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5000"/>
                                        <p:tgtEl>
                                          <p:spTgt spid="30"/>
                                        </p:tgtEl>
                                        <p:attrNameLst>
                                          <p:attrName>ppt_w</p:attrName>
                                        </p:attrNameLst>
                                      </p:cBhvr>
                                      <p:tavLst>
                                        <p:tav tm="0">
                                          <p:val>
                                            <p:strVal val="ppt_w"/>
                                          </p:val>
                                        </p:tav>
                                        <p:tav tm="100000">
                                          <p:val>
                                            <p:strVal val="ppt_w"/>
                                          </p:val>
                                        </p:tav>
                                      </p:tavLst>
                                    </p:anim>
                                    <p:anim calcmode="lin" valueType="num">
                                      <p:cBhvr>
                                        <p:cTn id="347"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4999"/>
                                          </p:stCondLst>
                                        </p:cTn>
                                        <p:tgtEl>
                                          <p:spTgt spid="30"/>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5000"/>
                                        <p:tgtEl>
                                          <p:spTgt spid="31"/>
                                        </p:tgtEl>
                                        <p:attrNameLst>
                                          <p:attrName>ppt_w</p:attrName>
                                        </p:attrNameLst>
                                      </p:cBhvr>
                                      <p:tavLst>
                                        <p:tav tm="0">
                                          <p:val>
                                            <p:strVal val="ppt_w"/>
                                          </p:val>
                                        </p:tav>
                                        <p:tav tm="100000">
                                          <p:val>
                                            <p:strVal val="ppt_w"/>
                                          </p:val>
                                        </p:tav>
                                      </p:tavLst>
                                    </p:anim>
                                    <p:anim calcmode="lin" valueType="num">
                                      <p:cBhvr>
                                        <p:cTn id="351"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4999"/>
                                          </p:stCondLst>
                                        </p:cTn>
                                        <p:tgtEl>
                                          <p:spTgt spid="31"/>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5000"/>
                                        <p:tgtEl>
                                          <p:spTgt spid="32"/>
                                        </p:tgtEl>
                                        <p:attrNameLst>
                                          <p:attrName>ppt_w</p:attrName>
                                        </p:attrNameLst>
                                      </p:cBhvr>
                                      <p:tavLst>
                                        <p:tav tm="0">
                                          <p:val>
                                            <p:strVal val="ppt_w"/>
                                          </p:val>
                                        </p:tav>
                                        <p:tav tm="100000">
                                          <p:val>
                                            <p:strVal val="ppt_w"/>
                                          </p:val>
                                        </p:tav>
                                      </p:tavLst>
                                    </p:anim>
                                    <p:anim calcmode="lin" valueType="num">
                                      <p:cBhvr>
                                        <p:cTn id="355"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4999"/>
                                          </p:stCondLst>
                                        </p:cTn>
                                        <p:tgtEl>
                                          <p:spTgt spid="32"/>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5000"/>
                                        <p:tgtEl>
                                          <p:spTgt spid="33"/>
                                        </p:tgtEl>
                                        <p:attrNameLst>
                                          <p:attrName>ppt_w</p:attrName>
                                        </p:attrNameLst>
                                      </p:cBhvr>
                                      <p:tavLst>
                                        <p:tav tm="0">
                                          <p:val>
                                            <p:strVal val="ppt_w"/>
                                          </p:val>
                                        </p:tav>
                                        <p:tav tm="100000">
                                          <p:val>
                                            <p:strVal val="ppt_w"/>
                                          </p:val>
                                        </p:tav>
                                      </p:tavLst>
                                    </p:anim>
                                    <p:anim calcmode="lin" valueType="num">
                                      <p:cBhvr>
                                        <p:cTn id="359"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4999"/>
                                          </p:stCondLst>
                                        </p:cTn>
                                        <p:tgtEl>
                                          <p:spTgt spid="33"/>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5000"/>
                                        <p:tgtEl>
                                          <p:spTgt spid="34"/>
                                        </p:tgtEl>
                                        <p:attrNameLst>
                                          <p:attrName>ppt_w</p:attrName>
                                        </p:attrNameLst>
                                      </p:cBhvr>
                                      <p:tavLst>
                                        <p:tav tm="0">
                                          <p:val>
                                            <p:strVal val="ppt_w"/>
                                          </p:val>
                                        </p:tav>
                                        <p:tav tm="100000">
                                          <p:val>
                                            <p:strVal val="ppt_w"/>
                                          </p:val>
                                        </p:tav>
                                      </p:tavLst>
                                    </p:anim>
                                    <p:anim calcmode="lin" valueType="num">
                                      <p:cBhvr>
                                        <p:cTn id="363"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4999"/>
                                          </p:stCondLst>
                                        </p:cTn>
                                        <p:tgtEl>
                                          <p:spTgt spid="34"/>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5000"/>
                                        <p:tgtEl>
                                          <p:spTgt spid="35"/>
                                        </p:tgtEl>
                                        <p:attrNameLst>
                                          <p:attrName>ppt_w</p:attrName>
                                        </p:attrNameLst>
                                      </p:cBhvr>
                                      <p:tavLst>
                                        <p:tav tm="0">
                                          <p:val>
                                            <p:strVal val="ppt_w"/>
                                          </p:val>
                                        </p:tav>
                                        <p:tav tm="100000">
                                          <p:val>
                                            <p:strVal val="ppt_w"/>
                                          </p:val>
                                        </p:tav>
                                      </p:tavLst>
                                    </p:anim>
                                    <p:anim calcmode="lin" valueType="num">
                                      <p:cBhvr>
                                        <p:cTn id="367"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4999"/>
                                          </p:stCondLst>
                                        </p:cTn>
                                        <p:tgtEl>
                                          <p:spTgt spid="35"/>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5000"/>
                                        <p:tgtEl>
                                          <p:spTgt spid="6"/>
                                        </p:tgtEl>
                                        <p:attrNameLst>
                                          <p:attrName>ppt_w</p:attrName>
                                        </p:attrNameLst>
                                      </p:cBhvr>
                                      <p:tavLst>
                                        <p:tav tm="0">
                                          <p:val>
                                            <p:strVal val="ppt_w"/>
                                          </p:val>
                                        </p:tav>
                                        <p:tav tm="100000">
                                          <p:val>
                                            <p:strVal val="ppt_w"/>
                                          </p:val>
                                        </p:tav>
                                      </p:tavLst>
                                    </p:anim>
                                    <p:anim calcmode="lin" valueType="num">
                                      <p:cBhvr>
                                        <p:cTn id="37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4999"/>
                                          </p:stCondLst>
                                        </p:cTn>
                                        <p:tgtEl>
                                          <p:spTgt spid="6"/>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5000"/>
                                        <p:tgtEl>
                                          <p:spTgt spid="7"/>
                                        </p:tgtEl>
                                        <p:attrNameLst>
                                          <p:attrName>ppt_w</p:attrName>
                                        </p:attrNameLst>
                                      </p:cBhvr>
                                      <p:tavLst>
                                        <p:tav tm="0">
                                          <p:val>
                                            <p:strVal val="ppt_w"/>
                                          </p:val>
                                        </p:tav>
                                        <p:tav tm="100000">
                                          <p:val>
                                            <p:strVal val="ppt_w"/>
                                          </p:val>
                                        </p:tav>
                                      </p:tavLst>
                                    </p:anim>
                                    <p:anim calcmode="lin" valueType="num">
                                      <p:cBhvr>
                                        <p:cTn id="375"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4999"/>
                                          </p:stCondLst>
                                        </p:cTn>
                                        <p:tgtEl>
                                          <p:spTgt spid="7"/>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5000"/>
                                        <p:tgtEl>
                                          <p:spTgt spid="8"/>
                                        </p:tgtEl>
                                        <p:attrNameLst>
                                          <p:attrName>ppt_w</p:attrName>
                                        </p:attrNameLst>
                                      </p:cBhvr>
                                      <p:tavLst>
                                        <p:tav tm="0">
                                          <p:val>
                                            <p:strVal val="ppt_w"/>
                                          </p:val>
                                        </p:tav>
                                        <p:tav tm="100000">
                                          <p:val>
                                            <p:strVal val="ppt_w"/>
                                          </p:val>
                                        </p:tav>
                                      </p:tavLst>
                                    </p:anim>
                                    <p:anim calcmode="lin" valueType="num">
                                      <p:cBhvr>
                                        <p:cTn id="379"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4999"/>
                                          </p:stCondLst>
                                        </p:cTn>
                                        <p:tgtEl>
                                          <p:spTgt spid="8"/>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5000"/>
                                        <p:tgtEl>
                                          <p:spTgt spid="9"/>
                                        </p:tgtEl>
                                        <p:attrNameLst>
                                          <p:attrName>ppt_w</p:attrName>
                                        </p:attrNameLst>
                                      </p:cBhvr>
                                      <p:tavLst>
                                        <p:tav tm="0">
                                          <p:val>
                                            <p:strVal val="ppt_w"/>
                                          </p:val>
                                        </p:tav>
                                        <p:tav tm="100000">
                                          <p:val>
                                            <p:strVal val="ppt_w"/>
                                          </p:val>
                                        </p:tav>
                                      </p:tavLst>
                                    </p:anim>
                                    <p:anim calcmode="lin" valueType="num">
                                      <p:cBhvr>
                                        <p:cTn id="38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4999"/>
                                          </p:stCondLst>
                                        </p:cTn>
                                        <p:tgtEl>
                                          <p:spTgt spid="9"/>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5000"/>
                                        <p:tgtEl>
                                          <p:spTgt spid="10"/>
                                        </p:tgtEl>
                                        <p:attrNameLst>
                                          <p:attrName>ppt_w</p:attrName>
                                        </p:attrNameLst>
                                      </p:cBhvr>
                                      <p:tavLst>
                                        <p:tav tm="0">
                                          <p:val>
                                            <p:strVal val="ppt_w"/>
                                          </p:val>
                                        </p:tav>
                                        <p:tav tm="100000">
                                          <p:val>
                                            <p:strVal val="ppt_w"/>
                                          </p:val>
                                        </p:tav>
                                      </p:tavLst>
                                    </p:anim>
                                    <p:anim calcmode="lin" valueType="num">
                                      <p:cBhvr>
                                        <p:cTn id="387"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4999"/>
                                          </p:stCondLst>
                                        </p:cTn>
                                        <p:tgtEl>
                                          <p:spTgt spid="10"/>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5000"/>
                                        <p:tgtEl>
                                          <p:spTgt spid="11"/>
                                        </p:tgtEl>
                                        <p:attrNameLst>
                                          <p:attrName>ppt_w</p:attrName>
                                        </p:attrNameLst>
                                      </p:cBhvr>
                                      <p:tavLst>
                                        <p:tav tm="0">
                                          <p:val>
                                            <p:strVal val="ppt_w"/>
                                          </p:val>
                                        </p:tav>
                                        <p:tav tm="100000">
                                          <p:val>
                                            <p:strVal val="ppt_w"/>
                                          </p:val>
                                        </p:tav>
                                      </p:tavLst>
                                    </p:anim>
                                    <p:anim calcmode="lin" valueType="num">
                                      <p:cBhvr>
                                        <p:cTn id="391"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4999"/>
                                          </p:stCondLst>
                                        </p:cTn>
                                        <p:tgtEl>
                                          <p:spTgt spid="11"/>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5000"/>
                                        <p:tgtEl>
                                          <p:spTgt spid="18"/>
                                        </p:tgtEl>
                                        <p:attrNameLst>
                                          <p:attrName>ppt_w</p:attrName>
                                        </p:attrNameLst>
                                      </p:cBhvr>
                                      <p:tavLst>
                                        <p:tav tm="0">
                                          <p:val>
                                            <p:strVal val="ppt_w"/>
                                          </p:val>
                                        </p:tav>
                                        <p:tav tm="100000">
                                          <p:val>
                                            <p:strVal val="ppt_w"/>
                                          </p:val>
                                        </p:tav>
                                      </p:tavLst>
                                    </p:anim>
                                    <p:anim calcmode="lin" valueType="num">
                                      <p:cBhvr>
                                        <p:cTn id="39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4999"/>
                                          </p:stCondLst>
                                        </p:cTn>
                                        <p:tgtEl>
                                          <p:spTgt spid="18"/>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5000"/>
                                        <p:tgtEl>
                                          <p:spTgt spid="19"/>
                                        </p:tgtEl>
                                        <p:attrNameLst>
                                          <p:attrName>ppt_w</p:attrName>
                                        </p:attrNameLst>
                                      </p:cBhvr>
                                      <p:tavLst>
                                        <p:tav tm="0">
                                          <p:val>
                                            <p:strVal val="ppt_w"/>
                                          </p:val>
                                        </p:tav>
                                        <p:tav tm="100000">
                                          <p:val>
                                            <p:strVal val="ppt_w"/>
                                          </p:val>
                                        </p:tav>
                                      </p:tavLst>
                                    </p:anim>
                                    <p:anim calcmode="lin" valueType="num">
                                      <p:cBhvr>
                                        <p:cTn id="39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4999"/>
                                          </p:stCondLst>
                                        </p:cTn>
                                        <p:tgtEl>
                                          <p:spTgt spid="19"/>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5000"/>
                                        <p:tgtEl>
                                          <p:spTgt spid="20"/>
                                        </p:tgtEl>
                                        <p:attrNameLst>
                                          <p:attrName>ppt_w</p:attrName>
                                        </p:attrNameLst>
                                      </p:cBhvr>
                                      <p:tavLst>
                                        <p:tav tm="0">
                                          <p:val>
                                            <p:strVal val="ppt_w"/>
                                          </p:val>
                                        </p:tav>
                                        <p:tav tm="100000">
                                          <p:val>
                                            <p:strVal val="ppt_w"/>
                                          </p:val>
                                        </p:tav>
                                      </p:tavLst>
                                    </p:anim>
                                    <p:anim calcmode="lin" valueType="num">
                                      <p:cBhvr>
                                        <p:cTn id="40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4999"/>
                                          </p:stCondLst>
                                        </p:cTn>
                                        <p:tgtEl>
                                          <p:spTgt spid="20"/>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5000"/>
                                        <p:tgtEl>
                                          <p:spTgt spid="21"/>
                                        </p:tgtEl>
                                        <p:attrNameLst>
                                          <p:attrName>ppt_w</p:attrName>
                                        </p:attrNameLst>
                                      </p:cBhvr>
                                      <p:tavLst>
                                        <p:tav tm="0">
                                          <p:val>
                                            <p:strVal val="ppt_w"/>
                                          </p:val>
                                        </p:tav>
                                        <p:tav tm="100000">
                                          <p:val>
                                            <p:strVal val="ppt_w"/>
                                          </p:val>
                                        </p:tav>
                                      </p:tavLst>
                                    </p:anim>
                                    <p:anim calcmode="lin" valueType="num">
                                      <p:cBhvr>
                                        <p:cTn id="40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4999"/>
                                          </p:stCondLst>
                                        </p:cTn>
                                        <p:tgtEl>
                                          <p:spTgt spid="21"/>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5000"/>
                                        <p:tgtEl>
                                          <p:spTgt spid="22"/>
                                        </p:tgtEl>
                                        <p:attrNameLst>
                                          <p:attrName>ppt_w</p:attrName>
                                        </p:attrNameLst>
                                      </p:cBhvr>
                                      <p:tavLst>
                                        <p:tav tm="0">
                                          <p:val>
                                            <p:strVal val="ppt_w"/>
                                          </p:val>
                                        </p:tav>
                                        <p:tav tm="100000">
                                          <p:val>
                                            <p:strVal val="ppt_w"/>
                                          </p:val>
                                        </p:tav>
                                      </p:tavLst>
                                    </p:anim>
                                    <p:anim calcmode="lin" valueType="num">
                                      <p:cBhvr>
                                        <p:cTn id="41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4999"/>
                                          </p:stCondLst>
                                        </p:cTn>
                                        <p:tgtEl>
                                          <p:spTgt spid="22"/>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5000"/>
                                        <p:tgtEl>
                                          <p:spTgt spid="23"/>
                                        </p:tgtEl>
                                        <p:attrNameLst>
                                          <p:attrName>ppt_w</p:attrName>
                                        </p:attrNameLst>
                                      </p:cBhvr>
                                      <p:tavLst>
                                        <p:tav tm="0">
                                          <p:val>
                                            <p:strVal val="ppt_w"/>
                                          </p:val>
                                        </p:tav>
                                        <p:tav tm="100000">
                                          <p:val>
                                            <p:strVal val="ppt_w"/>
                                          </p:val>
                                        </p:tav>
                                      </p:tavLst>
                                    </p:anim>
                                    <p:anim calcmode="lin" valueType="num">
                                      <p:cBhvr>
                                        <p:cTn id="41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4999"/>
                                          </p:stCondLst>
                                        </p:cTn>
                                        <p:tgtEl>
                                          <p:spTgt spid="23"/>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5000"/>
                                        <p:tgtEl>
                                          <p:spTgt spid="36"/>
                                        </p:tgtEl>
                                        <p:attrNameLst>
                                          <p:attrName>ppt_w</p:attrName>
                                        </p:attrNameLst>
                                      </p:cBhvr>
                                      <p:tavLst>
                                        <p:tav tm="0">
                                          <p:val>
                                            <p:strVal val="ppt_w"/>
                                          </p:val>
                                        </p:tav>
                                        <p:tav tm="100000">
                                          <p:val>
                                            <p:strVal val="ppt_w"/>
                                          </p:val>
                                        </p:tav>
                                      </p:tavLst>
                                    </p:anim>
                                    <p:anim calcmode="lin" valueType="num">
                                      <p:cBhvr>
                                        <p:cTn id="419"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4999"/>
                                          </p:stCondLst>
                                        </p:cTn>
                                        <p:tgtEl>
                                          <p:spTgt spid="36"/>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5000"/>
                                        <p:tgtEl>
                                          <p:spTgt spid="37"/>
                                        </p:tgtEl>
                                        <p:attrNameLst>
                                          <p:attrName>ppt_w</p:attrName>
                                        </p:attrNameLst>
                                      </p:cBhvr>
                                      <p:tavLst>
                                        <p:tav tm="0">
                                          <p:val>
                                            <p:strVal val="ppt_w"/>
                                          </p:val>
                                        </p:tav>
                                        <p:tav tm="100000">
                                          <p:val>
                                            <p:strVal val="ppt_w"/>
                                          </p:val>
                                        </p:tav>
                                      </p:tavLst>
                                    </p:anim>
                                    <p:anim calcmode="lin" valueType="num">
                                      <p:cBhvr>
                                        <p:cTn id="423"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4999"/>
                                          </p:stCondLst>
                                        </p:cTn>
                                        <p:tgtEl>
                                          <p:spTgt spid="37"/>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5000"/>
                                        <p:tgtEl>
                                          <p:spTgt spid="38"/>
                                        </p:tgtEl>
                                        <p:attrNameLst>
                                          <p:attrName>ppt_w</p:attrName>
                                        </p:attrNameLst>
                                      </p:cBhvr>
                                      <p:tavLst>
                                        <p:tav tm="0">
                                          <p:val>
                                            <p:strVal val="ppt_w"/>
                                          </p:val>
                                        </p:tav>
                                        <p:tav tm="100000">
                                          <p:val>
                                            <p:strVal val="ppt_w"/>
                                          </p:val>
                                        </p:tav>
                                      </p:tavLst>
                                    </p:anim>
                                    <p:anim calcmode="lin" valueType="num">
                                      <p:cBhvr>
                                        <p:cTn id="427"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4999"/>
                                          </p:stCondLst>
                                        </p:cTn>
                                        <p:tgtEl>
                                          <p:spTgt spid="38"/>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5000"/>
                                        <p:tgtEl>
                                          <p:spTgt spid="39"/>
                                        </p:tgtEl>
                                        <p:attrNameLst>
                                          <p:attrName>ppt_w</p:attrName>
                                        </p:attrNameLst>
                                      </p:cBhvr>
                                      <p:tavLst>
                                        <p:tav tm="0">
                                          <p:val>
                                            <p:strVal val="ppt_w"/>
                                          </p:val>
                                        </p:tav>
                                        <p:tav tm="100000">
                                          <p:val>
                                            <p:strVal val="ppt_w"/>
                                          </p:val>
                                        </p:tav>
                                      </p:tavLst>
                                    </p:anim>
                                    <p:anim calcmode="lin" valueType="num">
                                      <p:cBhvr>
                                        <p:cTn id="431"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4999"/>
                                          </p:stCondLst>
                                        </p:cTn>
                                        <p:tgtEl>
                                          <p:spTgt spid="39"/>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5000"/>
                                        <p:tgtEl>
                                          <p:spTgt spid="40"/>
                                        </p:tgtEl>
                                        <p:attrNameLst>
                                          <p:attrName>ppt_w</p:attrName>
                                        </p:attrNameLst>
                                      </p:cBhvr>
                                      <p:tavLst>
                                        <p:tav tm="0">
                                          <p:val>
                                            <p:strVal val="ppt_w"/>
                                          </p:val>
                                        </p:tav>
                                        <p:tav tm="100000">
                                          <p:val>
                                            <p:strVal val="ppt_w"/>
                                          </p:val>
                                        </p:tav>
                                      </p:tavLst>
                                    </p:anim>
                                    <p:anim calcmode="lin" valueType="num">
                                      <p:cBhvr>
                                        <p:cTn id="435"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4999"/>
                                          </p:stCondLst>
                                        </p:cTn>
                                        <p:tgtEl>
                                          <p:spTgt spid="40"/>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5000"/>
                                        <p:tgtEl>
                                          <p:spTgt spid="41"/>
                                        </p:tgtEl>
                                        <p:attrNameLst>
                                          <p:attrName>ppt_w</p:attrName>
                                        </p:attrNameLst>
                                      </p:cBhvr>
                                      <p:tavLst>
                                        <p:tav tm="0">
                                          <p:val>
                                            <p:strVal val="ppt_w"/>
                                          </p:val>
                                        </p:tav>
                                        <p:tav tm="100000">
                                          <p:val>
                                            <p:strVal val="ppt_w"/>
                                          </p:val>
                                        </p:tav>
                                      </p:tavLst>
                                    </p:anim>
                                    <p:anim calcmode="lin" valueType="num">
                                      <p:cBhvr>
                                        <p:cTn id="439"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4999"/>
                                          </p:stCondLst>
                                        </p:cTn>
                                        <p:tgtEl>
                                          <p:spTgt spid="41"/>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5000" fill="hold"/>
                                        <p:tgtEl>
                                          <p:spTgt spid="6"/>
                                        </p:tgtEl>
                                        <p:attrNameLst>
                                          <p:attrName>r</p:attrName>
                                        </p:attrNameLst>
                                      </p:cBhvr>
                                    </p:animRot>
                                  </p:childTnLst>
                                </p:cTn>
                              </p:par>
                              <p:par>
                                <p:cTn id="443" presetID="8" presetClass="emph" presetSubtype="0" fill="hold" grpId="3" nodeType="withEffect">
                                  <p:stCondLst>
                                    <p:cond delay="0"/>
                                  </p:stCondLst>
                                  <p:childTnLst>
                                    <p:animRot by="21600000">
                                      <p:cBhvr>
                                        <p:cTn id="444" dur="5000" fill="hold"/>
                                        <p:tgtEl>
                                          <p:spTgt spid="18"/>
                                        </p:tgtEl>
                                        <p:attrNameLst>
                                          <p:attrName>r</p:attrName>
                                        </p:attrNameLst>
                                      </p:cBhvr>
                                    </p:animRot>
                                  </p:childTnLst>
                                </p:cTn>
                              </p:par>
                              <p:par>
                                <p:cTn id="445" presetID="8" presetClass="emph" presetSubtype="0" fill="hold" grpId="3" nodeType="withEffect">
                                  <p:stCondLst>
                                    <p:cond delay="0"/>
                                  </p:stCondLst>
                                  <p:childTnLst>
                                    <p:animRot by="21600000">
                                      <p:cBhvr>
                                        <p:cTn id="446" dur="5000" fill="hold"/>
                                        <p:tgtEl>
                                          <p:spTgt spid="36"/>
                                        </p:tgtEl>
                                        <p:attrNameLst>
                                          <p:attrName>r</p:attrName>
                                        </p:attrNameLst>
                                      </p:cBhvr>
                                    </p:animRot>
                                  </p:childTnLst>
                                </p:cTn>
                              </p:par>
                              <p:par>
                                <p:cTn id="447" presetID="8" presetClass="emph" presetSubtype="0" fill="hold" grpId="3" nodeType="withEffect">
                                  <p:stCondLst>
                                    <p:cond delay="0"/>
                                  </p:stCondLst>
                                  <p:childTnLst>
                                    <p:animRot by="21600000">
                                      <p:cBhvr>
                                        <p:cTn id="448" dur="5000" fill="hold"/>
                                        <p:tgtEl>
                                          <p:spTgt spid="8"/>
                                        </p:tgtEl>
                                        <p:attrNameLst>
                                          <p:attrName>r</p:attrName>
                                        </p:attrNameLst>
                                      </p:cBhvr>
                                    </p:animRot>
                                  </p:childTnLst>
                                </p:cTn>
                              </p:par>
                              <p:par>
                                <p:cTn id="449" presetID="8" presetClass="emph" presetSubtype="0" fill="hold" grpId="3" nodeType="withEffect">
                                  <p:stCondLst>
                                    <p:cond delay="0"/>
                                  </p:stCondLst>
                                  <p:childTnLst>
                                    <p:animRot by="21600000">
                                      <p:cBhvr>
                                        <p:cTn id="450" dur="5000" fill="hold"/>
                                        <p:tgtEl>
                                          <p:spTgt spid="20"/>
                                        </p:tgtEl>
                                        <p:attrNameLst>
                                          <p:attrName>r</p:attrName>
                                        </p:attrNameLst>
                                      </p:cBhvr>
                                    </p:animRot>
                                  </p:childTnLst>
                                </p:cTn>
                              </p:par>
                              <p:par>
                                <p:cTn id="451" presetID="8" presetClass="emph" presetSubtype="0" fill="hold" grpId="3" nodeType="withEffect">
                                  <p:stCondLst>
                                    <p:cond delay="0"/>
                                  </p:stCondLst>
                                  <p:childTnLst>
                                    <p:animRot by="21600000">
                                      <p:cBhvr>
                                        <p:cTn id="452" dur="5000" fill="hold"/>
                                        <p:tgtEl>
                                          <p:spTgt spid="38"/>
                                        </p:tgtEl>
                                        <p:attrNameLst>
                                          <p:attrName>r</p:attrName>
                                        </p:attrNameLst>
                                      </p:cBhvr>
                                    </p:animRot>
                                  </p:childTnLst>
                                </p:cTn>
                              </p:par>
                              <p:par>
                                <p:cTn id="453" presetID="8" presetClass="emph" presetSubtype="0" fill="hold" grpId="3" nodeType="withEffect">
                                  <p:stCondLst>
                                    <p:cond delay="0"/>
                                  </p:stCondLst>
                                  <p:childTnLst>
                                    <p:animRot by="21600000">
                                      <p:cBhvr>
                                        <p:cTn id="454" dur="5000" fill="hold"/>
                                        <p:tgtEl>
                                          <p:spTgt spid="10"/>
                                        </p:tgtEl>
                                        <p:attrNameLst>
                                          <p:attrName>r</p:attrName>
                                        </p:attrNameLst>
                                      </p:cBhvr>
                                    </p:animRot>
                                  </p:childTnLst>
                                </p:cTn>
                              </p:par>
                              <p:par>
                                <p:cTn id="455" presetID="8" presetClass="emph" presetSubtype="0" fill="hold" grpId="3" nodeType="withEffect">
                                  <p:stCondLst>
                                    <p:cond delay="0"/>
                                  </p:stCondLst>
                                  <p:childTnLst>
                                    <p:animRot by="21600000">
                                      <p:cBhvr>
                                        <p:cTn id="456" dur="5000" fill="hold"/>
                                        <p:tgtEl>
                                          <p:spTgt spid="22"/>
                                        </p:tgtEl>
                                        <p:attrNameLst>
                                          <p:attrName>r</p:attrName>
                                        </p:attrNameLst>
                                      </p:cBhvr>
                                    </p:animRot>
                                  </p:childTnLst>
                                </p:cTn>
                              </p:par>
                              <p:par>
                                <p:cTn id="457" presetID="8" presetClass="emph" presetSubtype="0" fill="hold" grpId="3" nodeType="withEffect">
                                  <p:stCondLst>
                                    <p:cond delay="0"/>
                                  </p:stCondLst>
                                  <p:childTnLst>
                                    <p:animRot by="21600000">
                                      <p:cBhvr>
                                        <p:cTn id="458" dur="5000" fill="hold"/>
                                        <p:tgtEl>
                                          <p:spTgt spid="40"/>
                                        </p:tgtEl>
                                        <p:attrNameLst>
                                          <p:attrName>r</p:attrName>
                                        </p:attrNameLst>
                                      </p:cBhvr>
                                    </p:animRot>
                                  </p:childTnLst>
                                </p:cTn>
                              </p:par>
                              <p:par>
                                <p:cTn id="459" presetID="8" presetClass="emph" presetSubtype="0" fill="hold" grpId="3" nodeType="withEffect">
                                  <p:stCondLst>
                                    <p:cond delay="0"/>
                                  </p:stCondLst>
                                  <p:childTnLst>
                                    <p:animRot by="-21600000">
                                      <p:cBhvr>
                                        <p:cTn id="460" dur="5000" fill="hold"/>
                                        <p:tgtEl>
                                          <p:spTgt spid="7"/>
                                        </p:tgtEl>
                                        <p:attrNameLst>
                                          <p:attrName>r</p:attrName>
                                        </p:attrNameLst>
                                      </p:cBhvr>
                                    </p:animRot>
                                  </p:childTnLst>
                                </p:cTn>
                              </p:par>
                              <p:par>
                                <p:cTn id="461" presetID="8" presetClass="emph" presetSubtype="0" fill="hold" grpId="3" nodeType="withEffect">
                                  <p:stCondLst>
                                    <p:cond delay="0"/>
                                  </p:stCondLst>
                                  <p:childTnLst>
                                    <p:animRot by="-21600000">
                                      <p:cBhvr>
                                        <p:cTn id="462" dur="5000" fill="hold"/>
                                        <p:tgtEl>
                                          <p:spTgt spid="19"/>
                                        </p:tgtEl>
                                        <p:attrNameLst>
                                          <p:attrName>r</p:attrName>
                                        </p:attrNameLst>
                                      </p:cBhvr>
                                    </p:animRot>
                                  </p:childTnLst>
                                </p:cTn>
                              </p:par>
                              <p:par>
                                <p:cTn id="463" presetID="8" presetClass="emph" presetSubtype="0" fill="hold" grpId="3" nodeType="withEffect">
                                  <p:stCondLst>
                                    <p:cond delay="0"/>
                                  </p:stCondLst>
                                  <p:childTnLst>
                                    <p:animRot by="-21600000">
                                      <p:cBhvr>
                                        <p:cTn id="464" dur="5000" fill="hold"/>
                                        <p:tgtEl>
                                          <p:spTgt spid="37"/>
                                        </p:tgtEl>
                                        <p:attrNameLst>
                                          <p:attrName>r</p:attrName>
                                        </p:attrNameLst>
                                      </p:cBhvr>
                                    </p:animRot>
                                  </p:childTnLst>
                                </p:cTn>
                              </p:par>
                              <p:par>
                                <p:cTn id="465" presetID="8" presetClass="emph" presetSubtype="0" fill="hold" grpId="3" nodeType="withEffect">
                                  <p:stCondLst>
                                    <p:cond delay="0"/>
                                  </p:stCondLst>
                                  <p:childTnLst>
                                    <p:animRot by="-21600000">
                                      <p:cBhvr>
                                        <p:cTn id="466" dur="5000" fill="hold"/>
                                        <p:tgtEl>
                                          <p:spTgt spid="9"/>
                                        </p:tgtEl>
                                        <p:attrNameLst>
                                          <p:attrName>r</p:attrName>
                                        </p:attrNameLst>
                                      </p:cBhvr>
                                    </p:animRot>
                                  </p:childTnLst>
                                </p:cTn>
                              </p:par>
                              <p:par>
                                <p:cTn id="467" presetID="8" presetClass="emph" presetSubtype="0" fill="hold" grpId="3" nodeType="withEffect">
                                  <p:stCondLst>
                                    <p:cond delay="0"/>
                                  </p:stCondLst>
                                  <p:childTnLst>
                                    <p:animRot by="-21600000">
                                      <p:cBhvr>
                                        <p:cTn id="468" dur="5000" fill="hold"/>
                                        <p:tgtEl>
                                          <p:spTgt spid="21"/>
                                        </p:tgtEl>
                                        <p:attrNameLst>
                                          <p:attrName>r</p:attrName>
                                        </p:attrNameLst>
                                      </p:cBhvr>
                                    </p:animRot>
                                  </p:childTnLst>
                                </p:cTn>
                              </p:par>
                              <p:par>
                                <p:cTn id="469" presetID="8" presetClass="emph" presetSubtype="0" fill="hold" grpId="3" nodeType="withEffect">
                                  <p:stCondLst>
                                    <p:cond delay="0"/>
                                  </p:stCondLst>
                                  <p:childTnLst>
                                    <p:animRot by="-21600000">
                                      <p:cBhvr>
                                        <p:cTn id="470" dur="5000" fill="hold"/>
                                        <p:tgtEl>
                                          <p:spTgt spid="39"/>
                                        </p:tgtEl>
                                        <p:attrNameLst>
                                          <p:attrName>r</p:attrName>
                                        </p:attrNameLst>
                                      </p:cBhvr>
                                    </p:animRot>
                                  </p:childTnLst>
                                </p:cTn>
                              </p:par>
                              <p:par>
                                <p:cTn id="471" presetID="8" presetClass="emph" presetSubtype="0" fill="hold" grpId="3" nodeType="withEffect">
                                  <p:stCondLst>
                                    <p:cond delay="0"/>
                                  </p:stCondLst>
                                  <p:childTnLst>
                                    <p:animRot by="-21600000">
                                      <p:cBhvr>
                                        <p:cTn id="472" dur="5000" fill="hold"/>
                                        <p:tgtEl>
                                          <p:spTgt spid="11"/>
                                        </p:tgtEl>
                                        <p:attrNameLst>
                                          <p:attrName>r</p:attrName>
                                        </p:attrNameLst>
                                      </p:cBhvr>
                                    </p:animRot>
                                  </p:childTnLst>
                                </p:cTn>
                              </p:par>
                              <p:par>
                                <p:cTn id="473" presetID="8" presetClass="emph" presetSubtype="0" fill="hold" grpId="3" nodeType="withEffect">
                                  <p:stCondLst>
                                    <p:cond delay="0"/>
                                  </p:stCondLst>
                                  <p:childTnLst>
                                    <p:animRot by="-21600000">
                                      <p:cBhvr>
                                        <p:cTn id="474" dur="5000" fill="hold"/>
                                        <p:tgtEl>
                                          <p:spTgt spid="23"/>
                                        </p:tgtEl>
                                        <p:attrNameLst>
                                          <p:attrName>r</p:attrName>
                                        </p:attrNameLst>
                                      </p:cBhvr>
                                    </p:animRot>
                                  </p:childTnLst>
                                </p:cTn>
                              </p:par>
                              <p:par>
                                <p:cTn id="475" presetID="8" presetClass="emph" presetSubtype="0" fill="hold" grpId="3" nodeType="withEffect">
                                  <p:stCondLst>
                                    <p:cond delay="0"/>
                                  </p:stCondLst>
                                  <p:childTnLst>
                                    <p:animRot by="-21600000">
                                      <p:cBhvr>
                                        <p:cTn id="476" dur="5000" fill="hold"/>
                                        <p:tgtEl>
                                          <p:spTgt spid="41"/>
                                        </p:tgtEl>
                                        <p:attrNameLst>
                                          <p:attrName>r</p:attrName>
                                        </p:attrNameLst>
                                      </p:cBhvr>
                                    </p:animRot>
                                  </p:childTnLst>
                                </p:cTn>
                              </p:par>
                              <p:par>
                                <p:cTn id="477" presetID="8" presetClass="emph" presetSubtype="0" fill="hold" grpId="3" nodeType="withEffect">
                                  <p:stCondLst>
                                    <p:cond delay="0"/>
                                  </p:stCondLst>
                                  <p:childTnLst>
                                    <p:animRot by="-21600000">
                                      <p:cBhvr>
                                        <p:cTn id="478" dur="5000" fill="hold"/>
                                        <p:tgtEl>
                                          <p:spTgt spid="15"/>
                                        </p:tgtEl>
                                        <p:attrNameLst>
                                          <p:attrName>r</p:attrName>
                                        </p:attrNameLst>
                                      </p:cBhvr>
                                    </p:animRot>
                                  </p:childTnLst>
                                </p:cTn>
                              </p:par>
                              <p:par>
                                <p:cTn id="479" presetID="8" presetClass="emph" presetSubtype="0" fill="hold" grpId="3" nodeType="withEffect">
                                  <p:stCondLst>
                                    <p:cond delay="0"/>
                                  </p:stCondLst>
                                  <p:childTnLst>
                                    <p:animRot by="-21600000">
                                      <p:cBhvr>
                                        <p:cTn id="480" dur="5000" fill="hold"/>
                                        <p:tgtEl>
                                          <p:spTgt spid="27"/>
                                        </p:tgtEl>
                                        <p:attrNameLst>
                                          <p:attrName>r</p:attrName>
                                        </p:attrNameLst>
                                      </p:cBhvr>
                                    </p:animRot>
                                  </p:childTnLst>
                                </p:cTn>
                              </p:par>
                              <p:par>
                                <p:cTn id="481" presetID="8" presetClass="emph" presetSubtype="0" fill="hold" grpId="3" nodeType="withEffect">
                                  <p:stCondLst>
                                    <p:cond delay="0"/>
                                  </p:stCondLst>
                                  <p:childTnLst>
                                    <p:animRot by="-21600000">
                                      <p:cBhvr>
                                        <p:cTn id="482" dur="5000" fill="hold"/>
                                        <p:tgtEl>
                                          <p:spTgt spid="33"/>
                                        </p:tgtEl>
                                        <p:attrNameLst>
                                          <p:attrName>r</p:attrName>
                                        </p:attrNameLst>
                                      </p:cBhvr>
                                    </p:animRot>
                                  </p:childTnLst>
                                </p:cTn>
                              </p:par>
                              <p:par>
                                <p:cTn id="483" presetID="8" presetClass="emph" presetSubtype="0" fill="hold" grpId="3" nodeType="withEffect">
                                  <p:stCondLst>
                                    <p:cond delay="0"/>
                                  </p:stCondLst>
                                  <p:childTnLst>
                                    <p:animRot by="-21600000">
                                      <p:cBhvr>
                                        <p:cTn id="484" dur="5000" fill="hold"/>
                                        <p:tgtEl>
                                          <p:spTgt spid="17"/>
                                        </p:tgtEl>
                                        <p:attrNameLst>
                                          <p:attrName>r</p:attrName>
                                        </p:attrNameLst>
                                      </p:cBhvr>
                                    </p:animRot>
                                  </p:childTnLst>
                                </p:cTn>
                              </p:par>
                              <p:par>
                                <p:cTn id="485" presetID="8" presetClass="emph" presetSubtype="0" fill="hold" grpId="3" nodeType="withEffect">
                                  <p:stCondLst>
                                    <p:cond delay="0"/>
                                  </p:stCondLst>
                                  <p:childTnLst>
                                    <p:animRot by="-21600000">
                                      <p:cBhvr>
                                        <p:cTn id="486" dur="5000" fill="hold"/>
                                        <p:tgtEl>
                                          <p:spTgt spid="29"/>
                                        </p:tgtEl>
                                        <p:attrNameLst>
                                          <p:attrName>r</p:attrName>
                                        </p:attrNameLst>
                                      </p:cBhvr>
                                    </p:animRot>
                                  </p:childTnLst>
                                </p:cTn>
                              </p:par>
                              <p:par>
                                <p:cTn id="487" presetID="8" presetClass="emph" presetSubtype="0" fill="hold" grpId="3" nodeType="withEffect">
                                  <p:stCondLst>
                                    <p:cond delay="0"/>
                                  </p:stCondLst>
                                  <p:childTnLst>
                                    <p:animRot by="-21600000">
                                      <p:cBhvr>
                                        <p:cTn id="488" dur="5000" fill="hold"/>
                                        <p:tgtEl>
                                          <p:spTgt spid="35"/>
                                        </p:tgtEl>
                                        <p:attrNameLst>
                                          <p:attrName>r</p:attrName>
                                        </p:attrNameLst>
                                      </p:cBhvr>
                                    </p:animRot>
                                  </p:childTnLst>
                                </p:cTn>
                              </p:par>
                              <p:par>
                                <p:cTn id="489" presetID="8" presetClass="emph" presetSubtype="0" fill="hold" grpId="3" nodeType="withEffect">
                                  <p:stCondLst>
                                    <p:cond delay="0"/>
                                  </p:stCondLst>
                                  <p:childTnLst>
                                    <p:animRot by="-21600000">
                                      <p:cBhvr>
                                        <p:cTn id="490" dur="5000" fill="hold"/>
                                        <p:tgtEl>
                                          <p:spTgt spid="13"/>
                                        </p:tgtEl>
                                        <p:attrNameLst>
                                          <p:attrName>r</p:attrName>
                                        </p:attrNameLst>
                                      </p:cBhvr>
                                    </p:animRot>
                                  </p:childTnLst>
                                </p:cTn>
                              </p:par>
                              <p:par>
                                <p:cTn id="491" presetID="8" presetClass="emph" presetSubtype="0" fill="hold" grpId="3" nodeType="withEffect">
                                  <p:stCondLst>
                                    <p:cond delay="0"/>
                                  </p:stCondLst>
                                  <p:childTnLst>
                                    <p:animRot by="-21600000">
                                      <p:cBhvr>
                                        <p:cTn id="492" dur="5000" fill="hold"/>
                                        <p:tgtEl>
                                          <p:spTgt spid="25"/>
                                        </p:tgtEl>
                                        <p:attrNameLst>
                                          <p:attrName>r</p:attrName>
                                        </p:attrNameLst>
                                      </p:cBhvr>
                                    </p:animRot>
                                  </p:childTnLst>
                                </p:cTn>
                              </p:par>
                              <p:par>
                                <p:cTn id="493" presetID="8" presetClass="emph" presetSubtype="0" fill="hold" grpId="3" nodeType="withEffect">
                                  <p:stCondLst>
                                    <p:cond delay="0"/>
                                  </p:stCondLst>
                                  <p:childTnLst>
                                    <p:animRot by="-21600000">
                                      <p:cBhvr>
                                        <p:cTn id="494" dur="5000" fill="hold"/>
                                        <p:tgtEl>
                                          <p:spTgt spid="31"/>
                                        </p:tgtEl>
                                        <p:attrNameLst>
                                          <p:attrName>r</p:attrName>
                                        </p:attrNameLst>
                                      </p:cBhvr>
                                    </p:animRot>
                                  </p:childTnLst>
                                </p:cTn>
                              </p:par>
                              <p:par>
                                <p:cTn id="495" presetID="8" presetClass="emph" presetSubtype="0" fill="hold" grpId="3" nodeType="withEffect">
                                  <p:stCondLst>
                                    <p:cond delay="0"/>
                                  </p:stCondLst>
                                  <p:childTnLst>
                                    <p:animRot by="21600000">
                                      <p:cBhvr>
                                        <p:cTn id="496" dur="5000" fill="hold"/>
                                        <p:tgtEl>
                                          <p:spTgt spid="14"/>
                                        </p:tgtEl>
                                        <p:attrNameLst>
                                          <p:attrName>r</p:attrName>
                                        </p:attrNameLst>
                                      </p:cBhvr>
                                    </p:animRot>
                                  </p:childTnLst>
                                </p:cTn>
                              </p:par>
                              <p:par>
                                <p:cTn id="497" presetID="8" presetClass="emph" presetSubtype="0" fill="hold" grpId="3" nodeType="withEffect">
                                  <p:stCondLst>
                                    <p:cond delay="0"/>
                                  </p:stCondLst>
                                  <p:childTnLst>
                                    <p:animRot by="21600000">
                                      <p:cBhvr>
                                        <p:cTn id="498" dur="5000" fill="hold"/>
                                        <p:tgtEl>
                                          <p:spTgt spid="26"/>
                                        </p:tgtEl>
                                        <p:attrNameLst>
                                          <p:attrName>r</p:attrName>
                                        </p:attrNameLst>
                                      </p:cBhvr>
                                    </p:animRot>
                                  </p:childTnLst>
                                </p:cTn>
                              </p:par>
                              <p:par>
                                <p:cTn id="499" presetID="8" presetClass="emph" presetSubtype="0" fill="hold" grpId="3" nodeType="withEffect">
                                  <p:stCondLst>
                                    <p:cond delay="0"/>
                                  </p:stCondLst>
                                  <p:childTnLst>
                                    <p:animRot by="21600000">
                                      <p:cBhvr>
                                        <p:cTn id="500" dur="5000" fill="hold"/>
                                        <p:tgtEl>
                                          <p:spTgt spid="32"/>
                                        </p:tgtEl>
                                        <p:attrNameLst>
                                          <p:attrName>r</p:attrName>
                                        </p:attrNameLst>
                                      </p:cBhvr>
                                    </p:animRot>
                                  </p:childTnLst>
                                </p:cTn>
                              </p:par>
                              <p:par>
                                <p:cTn id="501" presetID="8" presetClass="emph" presetSubtype="0" fill="hold" grpId="3" nodeType="withEffect">
                                  <p:stCondLst>
                                    <p:cond delay="0"/>
                                  </p:stCondLst>
                                  <p:childTnLst>
                                    <p:animRot by="21600000">
                                      <p:cBhvr>
                                        <p:cTn id="502" dur="5000" fill="hold"/>
                                        <p:tgtEl>
                                          <p:spTgt spid="16"/>
                                        </p:tgtEl>
                                        <p:attrNameLst>
                                          <p:attrName>r</p:attrName>
                                        </p:attrNameLst>
                                      </p:cBhvr>
                                    </p:animRot>
                                  </p:childTnLst>
                                </p:cTn>
                              </p:par>
                              <p:par>
                                <p:cTn id="503" presetID="8" presetClass="emph" presetSubtype="0" fill="hold" grpId="3" nodeType="withEffect">
                                  <p:stCondLst>
                                    <p:cond delay="0"/>
                                  </p:stCondLst>
                                  <p:childTnLst>
                                    <p:animRot by="21600000">
                                      <p:cBhvr>
                                        <p:cTn id="504" dur="5000" fill="hold"/>
                                        <p:tgtEl>
                                          <p:spTgt spid="28"/>
                                        </p:tgtEl>
                                        <p:attrNameLst>
                                          <p:attrName>r</p:attrName>
                                        </p:attrNameLst>
                                      </p:cBhvr>
                                    </p:animRot>
                                  </p:childTnLst>
                                </p:cTn>
                              </p:par>
                              <p:par>
                                <p:cTn id="505" presetID="8" presetClass="emph" presetSubtype="0" fill="hold" grpId="3" nodeType="withEffect">
                                  <p:stCondLst>
                                    <p:cond delay="0"/>
                                  </p:stCondLst>
                                  <p:childTnLst>
                                    <p:animRot by="21600000">
                                      <p:cBhvr>
                                        <p:cTn id="506" dur="5000" fill="hold"/>
                                        <p:tgtEl>
                                          <p:spTgt spid="34"/>
                                        </p:tgtEl>
                                        <p:attrNameLst>
                                          <p:attrName>r</p:attrName>
                                        </p:attrNameLst>
                                      </p:cBhvr>
                                    </p:animRot>
                                  </p:childTnLst>
                                </p:cTn>
                              </p:par>
                              <p:par>
                                <p:cTn id="507" presetID="8" presetClass="emph" presetSubtype="0" fill="hold" grpId="3" nodeType="withEffect">
                                  <p:stCondLst>
                                    <p:cond delay="0"/>
                                  </p:stCondLst>
                                  <p:childTnLst>
                                    <p:animRot by="21600000">
                                      <p:cBhvr>
                                        <p:cTn id="508" dur="5000" fill="hold"/>
                                        <p:tgtEl>
                                          <p:spTgt spid="12"/>
                                        </p:tgtEl>
                                        <p:attrNameLst>
                                          <p:attrName>r</p:attrName>
                                        </p:attrNameLst>
                                      </p:cBhvr>
                                    </p:animRot>
                                  </p:childTnLst>
                                </p:cTn>
                              </p:par>
                              <p:par>
                                <p:cTn id="509" presetID="8" presetClass="emph" presetSubtype="0" fill="hold" grpId="3" nodeType="withEffect">
                                  <p:stCondLst>
                                    <p:cond delay="0"/>
                                  </p:stCondLst>
                                  <p:childTnLst>
                                    <p:animRot by="21600000">
                                      <p:cBhvr>
                                        <p:cTn id="510" dur="5000" fill="hold"/>
                                        <p:tgtEl>
                                          <p:spTgt spid="24"/>
                                        </p:tgtEl>
                                        <p:attrNameLst>
                                          <p:attrName>r</p:attrName>
                                        </p:attrNameLst>
                                      </p:cBhvr>
                                    </p:animRot>
                                  </p:childTnLst>
                                </p:cTn>
                              </p:par>
                              <p:par>
                                <p:cTn id="511" presetID="8" presetClass="emph" presetSubtype="0" fill="hold" grpId="3" nodeType="withEffect">
                                  <p:stCondLst>
                                    <p:cond delay="0"/>
                                  </p:stCondLst>
                                  <p:childTnLst>
                                    <p:animRot by="21600000">
                                      <p:cBhvr>
                                        <p:cTn id="512" dur="5000" fill="hold"/>
                                        <p:tgtEl>
                                          <p:spTgt spid="30"/>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4"/>
                                        </p:tgtEl>
                                        <p:attrNameLst>
                                          <p:attrName>style.visibility</p:attrName>
                                        </p:attrNameLst>
                                      </p:cBhvr>
                                      <p:to>
                                        <p:strVal val="visible"/>
                                      </p:to>
                                    </p:set>
                                    <p:anim calcmode="lin" valueType="num">
                                      <p:cBhvr>
                                        <p:cTn id="515" dur="5000" fill="hold"/>
                                        <p:tgtEl>
                                          <p:spTgt spid="4"/>
                                        </p:tgtEl>
                                        <p:attrNameLst>
                                          <p:attrName>ppt_w</p:attrName>
                                        </p:attrNameLst>
                                      </p:cBhvr>
                                      <p:tavLst>
                                        <p:tav tm="0">
                                          <p:val>
                                            <p:strVal val="4/3*#ppt_w"/>
                                          </p:val>
                                        </p:tav>
                                        <p:tav tm="100000">
                                          <p:val>
                                            <p:strVal val="#ppt_w"/>
                                          </p:val>
                                        </p:tav>
                                      </p:tavLst>
                                    </p:anim>
                                    <p:anim calcmode="lin" valueType="num">
                                      <p:cBhvr>
                                        <p:cTn id="516" dur="5000" fill="hold"/>
                                        <p:tgtEl>
                                          <p:spTgt spid="4"/>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4"/>
                                        </p:tgtEl>
                                        <p:attrNameLst>
                                          <p:attrName>style.visibility</p:attrName>
                                        </p:attrNameLst>
                                      </p:cBhvr>
                                      <p:to>
                                        <p:strVal val="visible"/>
                                      </p:to>
                                    </p:set>
                                    <p:animEffect transition="in" filter="barn(outVertical)">
                                      <p:cBhvr>
                                        <p:cTn id="519"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54321">
                  <a:shade val="30000"/>
                  <a:satMod val="115000"/>
                </a:srgbClr>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c01177c065eed2e827be75a88408a7e3.jpg"/>
          <p:cNvPicPr>
            <a:picLocks noChangeAspect="1"/>
          </p:cNvPicPr>
          <p:nvPr/>
        </p:nvPicPr>
        <p:blipFill>
          <a:blip r:embed="rId2"/>
          <a:stretch>
            <a:fillRect/>
          </a:stretch>
        </p:blipFill>
        <p:spPr>
          <a:xfrm>
            <a:off x="0" y="0"/>
            <a:ext cx="9124703" cy="5143500"/>
          </a:xfrm>
          <a:prstGeom prst="rect">
            <a:avLst/>
          </a:prstGeom>
        </p:spPr>
      </p:pic>
      <p:sp>
        <p:nvSpPr>
          <p:cNvPr id="5" name="4 Anillo"/>
          <p:cNvSpPr/>
          <p:nvPr/>
        </p:nvSpPr>
        <p:spPr>
          <a:xfrm rot="16200000">
            <a:off x="-42866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14294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21428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50000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85722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14294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150016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178588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14310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242882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278605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07177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342899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371471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07193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35765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471487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500059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35781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564353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600076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28648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664370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692942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21517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6200000">
            <a:off x="757239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6200000">
            <a:off x="785811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2"/>
                                        </p:tgtEl>
                                        <p:attrNameLst>
                                          <p:attrName>style.opacity</p:attrName>
                                        </p:attrNameLst>
                                      </p:cBhvr>
                                      <p:to>
                                        <p:strVal val="0"/>
                                      </p:to>
                                    </p:set>
                                    <p:animEffect filter="image" prLst="opacity: 0">
                                      <p:cBhvr rctx="IE">
                                        <p:cTn id="7" dur="indefinite"/>
                                        <p:tgtEl>
                                          <p:spTgt spid="3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1+#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1+#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1+#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1+#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1+#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1+#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1+#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1+#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1+#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1+#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1+#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1+#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1+#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childTnLst>
                          </p:cTn>
                        </p:par>
                        <p:par>
                          <p:cTn id="116" fill="hold">
                            <p:stCondLst>
                              <p:cond delay="3000"/>
                            </p:stCondLst>
                            <p:childTnLst>
                              <p:par>
                                <p:cTn id="117" presetID="2" presetClass="exit" presetSubtype="8" fill="hold" grpId="1" nodeType="afterEffect">
                                  <p:stCondLst>
                                    <p:cond delay="0"/>
                                  </p:stCondLst>
                                  <p:childTnLst>
                                    <p:anim calcmode="lin" valueType="num">
                                      <p:cBhvr additive="base">
                                        <p:cTn id="118" dur="3000"/>
                                        <p:tgtEl>
                                          <p:spTgt spid="5"/>
                                        </p:tgtEl>
                                        <p:attrNameLst>
                                          <p:attrName>ppt_x</p:attrName>
                                        </p:attrNameLst>
                                      </p:cBhvr>
                                      <p:tavLst>
                                        <p:tav tm="0">
                                          <p:val>
                                            <p:strVal val="ppt_x"/>
                                          </p:val>
                                        </p:tav>
                                        <p:tav tm="100000">
                                          <p:val>
                                            <p:strVal val="0-ppt_w/2"/>
                                          </p:val>
                                        </p:tav>
                                      </p:tavLst>
                                    </p:anim>
                                    <p:anim calcmode="lin" valueType="num">
                                      <p:cBhvr additive="base">
                                        <p:cTn id="119" dur="3000"/>
                                        <p:tgtEl>
                                          <p:spTgt spid="5"/>
                                        </p:tgtEl>
                                        <p:attrNameLst>
                                          <p:attrName>ppt_y</p:attrName>
                                        </p:attrNameLst>
                                      </p:cBhvr>
                                      <p:tavLst>
                                        <p:tav tm="0">
                                          <p:val>
                                            <p:strVal val="ppt_y"/>
                                          </p:val>
                                        </p:tav>
                                        <p:tav tm="100000">
                                          <p:val>
                                            <p:strVal val="ppt_y"/>
                                          </p:val>
                                        </p:tav>
                                      </p:tavLst>
                                    </p:anim>
                                    <p:set>
                                      <p:cBhvr>
                                        <p:cTn id="120" dur="1" fill="hold">
                                          <p:stCondLst>
                                            <p:cond delay="2999"/>
                                          </p:stCondLst>
                                        </p:cTn>
                                        <p:tgtEl>
                                          <p:spTgt spid="5"/>
                                        </p:tgtEl>
                                        <p:attrNameLst>
                                          <p:attrName>style.visibility</p:attrName>
                                        </p:attrNameLst>
                                      </p:cBhvr>
                                      <p:to>
                                        <p:strVal val="hidden"/>
                                      </p:to>
                                    </p:set>
                                  </p:childTnLst>
                                </p:cTn>
                              </p:par>
                              <p:par>
                                <p:cTn id="121" presetID="2" presetClass="exit" presetSubtype="2" fill="hold" grpId="1" nodeType="withEffect">
                                  <p:stCondLst>
                                    <p:cond delay="0"/>
                                  </p:stCondLst>
                                  <p:childTnLst>
                                    <p:anim calcmode="lin" valueType="num">
                                      <p:cBhvr additive="base">
                                        <p:cTn id="122" dur="3000"/>
                                        <p:tgtEl>
                                          <p:spTgt spid="6"/>
                                        </p:tgtEl>
                                        <p:attrNameLst>
                                          <p:attrName>ppt_x</p:attrName>
                                        </p:attrNameLst>
                                      </p:cBhvr>
                                      <p:tavLst>
                                        <p:tav tm="0">
                                          <p:val>
                                            <p:strVal val="ppt_x"/>
                                          </p:val>
                                        </p:tav>
                                        <p:tav tm="100000">
                                          <p:val>
                                            <p:strVal val="1+ppt_w/2"/>
                                          </p:val>
                                        </p:tav>
                                      </p:tavLst>
                                    </p:anim>
                                    <p:anim calcmode="lin" valueType="num">
                                      <p:cBhvr additive="base">
                                        <p:cTn id="123" dur="3000"/>
                                        <p:tgtEl>
                                          <p:spTgt spid="6"/>
                                        </p:tgtEl>
                                        <p:attrNameLst>
                                          <p:attrName>ppt_y</p:attrName>
                                        </p:attrNameLst>
                                      </p:cBhvr>
                                      <p:tavLst>
                                        <p:tav tm="0">
                                          <p:val>
                                            <p:strVal val="ppt_y"/>
                                          </p:val>
                                        </p:tav>
                                        <p:tav tm="100000">
                                          <p:val>
                                            <p:strVal val="ppt_y"/>
                                          </p:val>
                                        </p:tav>
                                      </p:tavLst>
                                    </p:anim>
                                    <p:set>
                                      <p:cBhvr>
                                        <p:cTn id="124" dur="1" fill="hold">
                                          <p:stCondLst>
                                            <p:cond delay="2999"/>
                                          </p:stCondLst>
                                        </p:cTn>
                                        <p:tgtEl>
                                          <p:spTgt spid="6"/>
                                        </p:tgtEl>
                                        <p:attrNameLst>
                                          <p:attrName>style.visibility</p:attrName>
                                        </p:attrNameLst>
                                      </p:cBhvr>
                                      <p:to>
                                        <p:strVal val="hidden"/>
                                      </p:to>
                                    </p:set>
                                  </p:childTnLst>
                                </p:cTn>
                              </p:par>
                              <p:par>
                                <p:cTn id="125" presetID="2" presetClass="exit" presetSubtype="8" fill="hold" grpId="1" nodeType="withEffect">
                                  <p:stCondLst>
                                    <p:cond delay="0"/>
                                  </p:stCondLst>
                                  <p:childTnLst>
                                    <p:anim calcmode="lin" valueType="num">
                                      <p:cBhvr additive="base">
                                        <p:cTn id="126" dur="3000"/>
                                        <p:tgtEl>
                                          <p:spTgt spid="7"/>
                                        </p:tgtEl>
                                        <p:attrNameLst>
                                          <p:attrName>ppt_x</p:attrName>
                                        </p:attrNameLst>
                                      </p:cBhvr>
                                      <p:tavLst>
                                        <p:tav tm="0">
                                          <p:val>
                                            <p:strVal val="ppt_x"/>
                                          </p:val>
                                        </p:tav>
                                        <p:tav tm="100000">
                                          <p:val>
                                            <p:strVal val="0-ppt_w/2"/>
                                          </p:val>
                                        </p:tav>
                                      </p:tavLst>
                                    </p:anim>
                                    <p:anim calcmode="lin" valueType="num">
                                      <p:cBhvr additive="base">
                                        <p:cTn id="127" dur="3000"/>
                                        <p:tgtEl>
                                          <p:spTgt spid="7"/>
                                        </p:tgtEl>
                                        <p:attrNameLst>
                                          <p:attrName>ppt_y</p:attrName>
                                        </p:attrNameLst>
                                      </p:cBhvr>
                                      <p:tavLst>
                                        <p:tav tm="0">
                                          <p:val>
                                            <p:strVal val="ppt_y"/>
                                          </p:val>
                                        </p:tav>
                                        <p:tav tm="100000">
                                          <p:val>
                                            <p:strVal val="ppt_y"/>
                                          </p:val>
                                        </p:tav>
                                      </p:tavLst>
                                    </p:anim>
                                    <p:set>
                                      <p:cBhvr>
                                        <p:cTn id="128" dur="1" fill="hold">
                                          <p:stCondLst>
                                            <p:cond delay="2999"/>
                                          </p:stCondLst>
                                        </p:cTn>
                                        <p:tgtEl>
                                          <p:spTgt spid="7"/>
                                        </p:tgtEl>
                                        <p:attrNameLst>
                                          <p:attrName>style.visibility</p:attrName>
                                        </p:attrNameLst>
                                      </p:cBhvr>
                                      <p:to>
                                        <p:strVal val="hidden"/>
                                      </p:to>
                                    </p:set>
                                  </p:childTnLst>
                                </p:cTn>
                              </p:par>
                              <p:par>
                                <p:cTn id="129" presetID="2" presetClass="exit" presetSubtype="2" fill="hold" grpId="1" nodeType="withEffect">
                                  <p:stCondLst>
                                    <p:cond delay="0"/>
                                  </p:stCondLst>
                                  <p:childTnLst>
                                    <p:anim calcmode="lin" valueType="num">
                                      <p:cBhvr additive="base">
                                        <p:cTn id="130" dur="3000"/>
                                        <p:tgtEl>
                                          <p:spTgt spid="8"/>
                                        </p:tgtEl>
                                        <p:attrNameLst>
                                          <p:attrName>ppt_x</p:attrName>
                                        </p:attrNameLst>
                                      </p:cBhvr>
                                      <p:tavLst>
                                        <p:tav tm="0">
                                          <p:val>
                                            <p:strVal val="ppt_x"/>
                                          </p:val>
                                        </p:tav>
                                        <p:tav tm="100000">
                                          <p:val>
                                            <p:strVal val="1+ppt_w/2"/>
                                          </p:val>
                                        </p:tav>
                                      </p:tavLst>
                                    </p:anim>
                                    <p:anim calcmode="lin" valueType="num">
                                      <p:cBhvr additive="base">
                                        <p:cTn id="131" dur="3000"/>
                                        <p:tgtEl>
                                          <p:spTgt spid="8"/>
                                        </p:tgtEl>
                                        <p:attrNameLst>
                                          <p:attrName>ppt_y</p:attrName>
                                        </p:attrNameLst>
                                      </p:cBhvr>
                                      <p:tavLst>
                                        <p:tav tm="0">
                                          <p:val>
                                            <p:strVal val="ppt_y"/>
                                          </p:val>
                                        </p:tav>
                                        <p:tav tm="100000">
                                          <p:val>
                                            <p:strVal val="ppt_y"/>
                                          </p:val>
                                        </p:tav>
                                      </p:tavLst>
                                    </p:anim>
                                    <p:set>
                                      <p:cBhvr>
                                        <p:cTn id="132" dur="1" fill="hold">
                                          <p:stCondLst>
                                            <p:cond delay="2999"/>
                                          </p:stCondLst>
                                        </p:cTn>
                                        <p:tgtEl>
                                          <p:spTgt spid="8"/>
                                        </p:tgtEl>
                                        <p:attrNameLst>
                                          <p:attrName>style.visibility</p:attrName>
                                        </p:attrNameLst>
                                      </p:cBhvr>
                                      <p:to>
                                        <p:strVal val="hidden"/>
                                      </p:to>
                                    </p:set>
                                  </p:childTnLst>
                                </p:cTn>
                              </p:par>
                              <p:par>
                                <p:cTn id="133" presetID="2" presetClass="exit" presetSubtype="8" fill="hold" grpId="1" nodeType="withEffect">
                                  <p:stCondLst>
                                    <p:cond delay="0"/>
                                  </p:stCondLst>
                                  <p:childTnLst>
                                    <p:anim calcmode="lin" valueType="num">
                                      <p:cBhvr additive="base">
                                        <p:cTn id="134" dur="3000"/>
                                        <p:tgtEl>
                                          <p:spTgt spid="9"/>
                                        </p:tgtEl>
                                        <p:attrNameLst>
                                          <p:attrName>ppt_x</p:attrName>
                                        </p:attrNameLst>
                                      </p:cBhvr>
                                      <p:tavLst>
                                        <p:tav tm="0">
                                          <p:val>
                                            <p:strVal val="ppt_x"/>
                                          </p:val>
                                        </p:tav>
                                        <p:tav tm="100000">
                                          <p:val>
                                            <p:strVal val="0-ppt_w/2"/>
                                          </p:val>
                                        </p:tav>
                                      </p:tavLst>
                                    </p:anim>
                                    <p:anim calcmode="lin" valueType="num">
                                      <p:cBhvr additive="base">
                                        <p:cTn id="135" dur="3000"/>
                                        <p:tgtEl>
                                          <p:spTgt spid="9"/>
                                        </p:tgtEl>
                                        <p:attrNameLst>
                                          <p:attrName>ppt_y</p:attrName>
                                        </p:attrNameLst>
                                      </p:cBhvr>
                                      <p:tavLst>
                                        <p:tav tm="0">
                                          <p:val>
                                            <p:strVal val="ppt_y"/>
                                          </p:val>
                                        </p:tav>
                                        <p:tav tm="100000">
                                          <p:val>
                                            <p:strVal val="ppt_y"/>
                                          </p:val>
                                        </p:tav>
                                      </p:tavLst>
                                    </p:anim>
                                    <p:set>
                                      <p:cBhvr>
                                        <p:cTn id="136" dur="1" fill="hold">
                                          <p:stCondLst>
                                            <p:cond delay="2999"/>
                                          </p:stCondLst>
                                        </p:cTn>
                                        <p:tgtEl>
                                          <p:spTgt spid="9"/>
                                        </p:tgtEl>
                                        <p:attrNameLst>
                                          <p:attrName>style.visibility</p:attrName>
                                        </p:attrNameLst>
                                      </p:cBhvr>
                                      <p:to>
                                        <p:strVal val="hidden"/>
                                      </p:to>
                                    </p:set>
                                  </p:childTnLst>
                                </p:cTn>
                              </p:par>
                              <p:par>
                                <p:cTn id="137" presetID="2" presetClass="exit" presetSubtype="2" fill="hold" grpId="1" nodeType="withEffect">
                                  <p:stCondLst>
                                    <p:cond delay="0"/>
                                  </p:stCondLst>
                                  <p:childTnLst>
                                    <p:anim calcmode="lin" valueType="num">
                                      <p:cBhvr additive="base">
                                        <p:cTn id="138" dur="3000"/>
                                        <p:tgtEl>
                                          <p:spTgt spid="10"/>
                                        </p:tgtEl>
                                        <p:attrNameLst>
                                          <p:attrName>ppt_x</p:attrName>
                                        </p:attrNameLst>
                                      </p:cBhvr>
                                      <p:tavLst>
                                        <p:tav tm="0">
                                          <p:val>
                                            <p:strVal val="ppt_x"/>
                                          </p:val>
                                        </p:tav>
                                        <p:tav tm="100000">
                                          <p:val>
                                            <p:strVal val="1+ppt_w/2"/>
                                          </p:val>
                                        </p:tav>
                                      </p:tavLst>
                                    </p:anim>
                                    <p:anim calcmode="lin" valueType="num">
                                      <p:cBhvr additive="base">
                                        <p:cTn id="139" dur="3000"/>
                                        <p:tgtEl>
                                          <p:spTgt spid="10"/>
                                        </p:tgtEl>
                                        <p:attrNameLst>
                                          <p:attrName>ppt_y</p:attrName>
                                        </p:attrNameLst>
                                      </p:cBhvr>
                                      <p:tavLst>
                                        <p:tav tm="0">
                                          <p:val>
                                            <p:strVal val="ppt_y"/>
                                          </p:val>
                                        </p:tav>
                                        <p:tav tm="100000">
                                          <p:val>
                                            <p:strVal val="ppt_y"/>
                                          </p:val>
                                        </p:tav>
                                      </p:tavLst>
                                    </p:anim>
                                    <p:set>
                                      <p:cBhvr>
                                        <p:cTn id="140" dur="1" fill="hold">
                                          <p:stCondLst>
                                            <p:cond delay="2999"/>
                                          </p:stCondLst>
                                        </p:cTn>
                                        <p:tgtEl>
                                          <p:spTgt spid="10"/>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3000"/>
                                        <p:tgtEl>
                                          <p:spTgt spid="11"/>
                                        </p:tgtEl>
                                        <p:attrNameLst>
                                          <p:attrName>ppt_x</p:attrName>
                                        </p:attrNameLst>
                                      </p:cBhvr>
                                      <p:tavLst>
                                        <p:tav tm="0">
                                          <p:val>
                                            <p:strVal val="ppt_x"/>
                                          </p:val>
                                        </p:tav>
                                        <p:tav tm="100000">
                                          <p:val>
                                            <p:strVal val="0-ppt_w/2"/>
                                          </p:val>
                                        </p:tav>
                                      </p:tavLst>
                                    </p:anim>
                                    <p:anim calcmode="lin" valueType="num">
                                      <p:cBhvr additive="base">
                                        <p:cTn id="143" dur="3000"/>
                                        <p:tgtEl>
                                          <p:spTgt spid="11"/>
                                        </p:tgtEl>
                                        <p:attrNameLst>
                                          <p:attrName>ppt_y</p:attrName>
                                        </p:attrNameLst>
                                      </p:cBhvr>
                                      <p:tavLst>
                                        <p:tav tm="0">
                                          <p:val>
                                            <p:strVal val="ppt_y"/>
                                          </p:val>
                                        </p:tav>
                                        <p:tav tm="100000">
                                          <p:val>
                                            <p:strVal val="ppt_y"/>
                                          </p:val>
                                        </p:tav>
                                      </p:tavLst>
                                    </p:anim>
                                    <p:set>
                                      <p:cBhvr>
                                        <p:cTn id="144" dur="1" fill="hold">
                                          <p:stCondLst>
                                            <p:cond delay="2999"/>
                                          </p:stCondLst>
                                        </p:cTn>
                                        <p:tgtEl>
                                          <p:spTgt spid="11"/>
                                        </p:tgtEl>
                                        <p:attrNameLst>
                                          <p:attrName>style.visibility</p:attrName>
                                        </p:attrNameLst>
                                      </p:cBhvr>
                                      <p:to>
                                        <p:strVal val="hidden"/>
                                      </p:to>
                                    </p:set>
                                  </p:childTnLst>
                                </p:cTn>
                              </p:par>
                              <p:par>
                                <p:cTn id="145" presetID="2" presetClass="exit" presetSubtype="2" fill="hold" grpId="1" nodeType="withEffect">
                                  <p:stCondLst>
                                    <p:cond delay="0"/>
                                  </p:stCondLst>
                                  <p:childTnLst>
                                    <p:anim calcmode="lin" valueType="num">
                                      <p:cBhvr additive="base">
                                        <p:cTn id="146" dur="3000"/>
                                        <p:tgtEl>
                                          <p:spTgt spid="12"/>
                                        </p:tgtEl>
                                        <p:attrNameLst>
                                          <p:attrName>ppt_x</p:attrName>
                                        </p:attrNameLst>
                                      </p:cBhvr>
                                      <p:tavLst>
                                        <p:tav tm="0">
                                          <p:val>
                                            <p:strVal val="ppt_x"/>
                                          </p:val>
                                        </p:tav>
                                        <p:tav tm="100000">
                                          <p:val>
                                            <p:strVal val="1+ppt_w/2"/>
                                          </p:val>
                                        </p:tav>
                                      </p:tavLst>
                                    </p:anim>
                                    <p:anim calcmode="lin" valueType="num">
                                      <p:cBhvr additive="base">
                                        <p:cTn id="147" dur="3000"/>
                                        <p:tgtEl>
                                          <p:spTgt spid="12"/>
                                        </p:tgtEl>
                                        <p:attrNameLst>
                                          <p:attrName>ppt_y</p:attrName>
                                        </p:attrNameLst>
                                      </p:cBhvr>
                                      <p:tavLst>
                                        <p:tav tm="0">
                                          <p:val>
                                            <p:strVal val="ppt_y"/>
                                          </p:val>
                                        </p:tav>
                                        <p:tav tm="100000">
                                          <p:val>
                                            <p:strVal val="ppt_y"/>
                                          </p:val>
                                        </p:tav>
                                      </p:tavLst>
                                    </p:anim>
                                    <p:set>
                                      <p:cBhvr>
                                        <p:cTn id="148" dur="1" fill="hold">
                                          <p:stCondLst>
                                            <p:cond delay="2999"/>
                                          </p:stCondLst>
                                        </p:cTn>
                                        <p:tgtEl>
                                          <p:spTgt spid="12"/>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0-ppt_w/2"/>
                                          </p:val>
                                        </p:tav>
                                      </p:tavLst>
                                    </p:anim>
                                    <p:anim calcmode="lin" valueType="num">
                                      <p:cBhvr additive="base">
                                        <p:cTn id="151" dur="3000"/>
                                        <p:tgtEl>
                                          <p:spTgt spid="13"/>
                                        </p:tgtEl>
                                        <p:attrNameLst>
                                          <p:attrName>ppt_y</p:attrName>
                                        </p:attrNameLst>
                                      </p:cBhvr>
                                      <p:tavLst>
                                        <p:tav tm="0">
                                          <p:val>
                                            <p:strVal val="ppt_y"/>
                                          </p:val>
                                        </p:tav>
                                        <p:tav tm="100000">
                                          <p:val>
                                            <p:strVal val="ppt_y"/>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2" fill="hold" grpId="1" nodeType="withEffect">
                                  <p:stCondLst>
                                    <p:cond delay="0"/>
                                  </p:stCondLst>
                                  <p:childTnLst>
                                    <p:anim calcmode="lin" valueType="num">
                                      <p:cBhvr additive="base">
                                        <p:cTn id="154" dur="3000"/>
                                        <p:tgtEl>
                                          <p:spTgt spid="14"/>
                                        </p:tgtEl>
                                        <p:attrNameLst>
                                          <p:attrName>ppt_x</p:attrName>
                                        </p:attrNameLst>
                                      </p:cBhvr>
                                      <p:tavLst>
                                        <p:tav tm="0">
                                          <p:val>
                                            <p:strVal val="ppt_x"/>
                                          </p:val>
                                        </p:tav>
                                        <p:tav tm="100000">
                                          <p:val>
                                            <p:strVal val="1+ppt_w/2"/>
                                          </p:val>
                                        </p:tav>
                                      </p:tavLst>
                                    </p:anim>
                                    <p:anim calcmode="lin" valueType="num">
                                      <p:cBhvr additive="base">
                                        <p:cTn id="155" dur="3000"/>
                                        <p:tgtEl>
                                          <p:spTgt spid="14"/>
                                        </p:tgtEl>
                                        <p:attrNameLst>
                                          <p:attrName>ppt_y</p:attrName>
                                        </p:attrNameLst>
                                      </p:cBhvr>
                                      <p:tavLst>
                                        <p:tav tm="0">
                                          <p:val>
                                            <p:strVal val="ppt_y"/>
                                          </p:val>
                                        </p:tav>
                                        <p:tav tm="100000">
                                          <p:val>
                                            <p:strVal val="ppt_y"/>
                                          </p:val>
                                        </p:tav>
                                      </p:tavLst>
                                    </p:anim>
                                    <p:set>
                                      <p:cBhvr>
                                        <p:cTn id="156" dur="1" fill="hold">
                                          <p:stCondLst>
                                            <p:cond delay="2999"/>
                                          </p:stCondLst>
                                        </p:cTn>
                                        <p:tgtEl>
                                          <p:spTgt spid="14"/>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3000"/>
                                        <p:tgtEl>
                                          <p:spTgt spid="15"/>
                                        </p:tgtEl>
                                        <p:attrNameLst>
                                          <p:attrName>ppt_x</p:attrName>
                                        </p:attrNameLst>
                                      </p:cBhvr>
                                      <p:tavLst>
                                        <p:tav tm="0">
                                          <p:val>
                                            <p:strVal val="ppt_x"/>
                                          </p:val>
                                        </p:tav>
                                        <p:tav tm="100000">
                                          <p:val>
                                            <p:strVal val="0-ppt_w/2"/>
                                          </p:val>
                                        </p:tav>
                                      </p:tavLst>
                                    </p:anim>
                                    <p:anim calcmode="lin" valueType="num">
                                      <p:cBhvr additive="base">
                                        <p:cTn id="159" dur="3000"/>
                                        <p:tgtEl>
                                          <p:spTgt spid="15"/>
                                        </p:tgtEl>
                                        <p:attrNameLst>
                                          <p:attrName>ppt_y</p:attrName>
                                        </p:attrNameLst>
                                      </p:cBhvr>
                                      <p:tavLst>
                                        <p:tav tm="0">
                                          <p:val>
                                            <p:strVal val="ppt_y"/>
                                          </p:val>
                                        </p:tav>
                                        <p:tav tm="100000">
                                          <p:val>
                                            <p:strVal val="ppt_y"/>
                                          </p:val>
                                        </p:tav>
                                      </p:tavLst>
                                    </p:anim>
                                    <p:set>
                                      <p:cBhvr>
                                        <p:cTn id="160" dur="1" fill="hold">
                                          <p:stCondLst>
                                            <p:cond delay="2999"/>
                                          </p:stCondLst>
                                        </p:cTn>
                                        <p:tgtEl>
                                          <p:spTgt spid="15"/>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3000"/>
                                        <p:tgtEl>
                                          <p:spTgt spid="16"/>
                                        </p:tgtEl>
                                        <p:attrNameLst>
                                          <p:attrName>ppt_x</p:attrName>
                                        </p:attrNameLst>
                                      </p:cBhvr>
                                      <p:tavLst>
                                        <p:tav tm="0">
                                          <p:val>
                                            <p:strVal val="ppt_x"/>
                                          </p:val>
                                        </p:tav>
                                        <p:tav tm="100000">
                                          <p:val>
                                            <p:strVal val="1+ppt_w/2"/>
                                          </p:val>
                                        </p:tav>
                                      </p:tavLst>
                                    </p:anim>
                                    <p:anim calcmode="lin" valueType="num">
                                      <p:cBhvr additive="base">
                                        <p:cTn id="163" dur="3000"/>
                                        <p:tgtEl>
                                          <p:spTgt spid="16"/>
                                        </p:tgtEl>
                                        <p:attrNameLst>
                                          <p:attrName>ppt_y</p:attrName>
                                        </p:attrNameLst>
                                      </p:cBhvr>
                                      <p:tavLst>
                                        <p:tav tm="0">
                                          <p:val>
                                            <p:strVal val="ppt_y"/>
                                          </p:val>
                                        </p:tav>
                                        <p:tav tm="100000">
                                          <p:val>
                                            <p:strVal val="ppt_y"/>
                                          </p:val>
                                        </p:tav>
                                      </p:tavLst>
                                    </p:anim>
                                    <p:set>
                                      <p:cBhvr>
                                        <p:cTn id="164" dur="1" fill="hold">
                                          <p:stCondLst>
                                            <p:cond delay="2999"/>
                                          </p:stCondLst>
                                        </p:cTn>
                                        <p:tgtEl>
                                          <p:spTgt spid="16"/>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3000"/>
                                        <p:tgtEl>
                                          <p:spTgt spid="17"/>
                                        </p:tgtEl>
                                        <p:attrNameLst>
                                          <p:attrName>ppt_x</p:attrName>
                                        </p:attrNameLst>
                                      </p:cBhvr>
                                      <p:tavLst>
                                        <p:tav tm="0">
                                          <p:val>
                                            <p:strVal val="ppt_x"/>
                                          </p:val>
                                        </p:tav>
                                        <p:tav tm="100000">
                                          <p:val>
                                            <p:strVal val="0-ppt_w/2"/>
                                          </p:val>
                                        </p:tav>
                                      </p:tavLst>
                                    </p:anim>
                                    <p:anim calcmode="lin" valueType="num">
                                      <p:cBhvr additive="base">
                                        <p:cTn id="167" dur="3000"/>
                                        <p:tgtEl>
                                          <p:spTgt spid="17"/>
                                        </p:tgtEl>
                                        <p:attrNameLst>
                                          <p:attrName>ppt_y</p:attrName>
                                        </p:attrNameLst>
                                      </p:cBhvr>
                                      <p:tavLst>
                                        <p:tav tm="0">
                                          <p:val>
                                            <p:strVal val="ppt_y"/>
                                          </p:val>
                                        </p:tav>
                                        <p:tav tm="100000">
                                          <p:val>
                                            <p:strVal val="ppt_y"/>
                                          </p:val>
                                        </p:tav>
                                      </p:tavLst>
                                    </p:anim>
                                    <p:set>
                                      <p:cBhvr>
                                        <p:cTn id="168" dur="1" fill="hold">
                                          <p:stCondLst>
                                            <p:cond delay="2999"/>
                                          </p:stCondLst>
                                        </p:cTn>
                                        <p:tgtEl>
                                          <p:spTgt spid="17"/>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3000"/>
                                        <p:tgtEl>
                                          <p:spTgt spid="18"/>
                                        </p:tgtEl>
                                        <p:attrNameLst>
                                          <p:attrName>ppt_x</p:attrName>
                                        </p:attrNameLst>
                                      </p:cBhvr>
                                      <p:tavLst>
                                        <p:tav tm="0">
                                          <p:val>
                                            <p:strVal val="ppt_x"/>
                                          </p:val>
                                        </p:tav>
                                        <p:tav tm="100000">
                                          <p:val>
                                            <p:strVal val="1+ppt_w/2"/>
                                          </p:val>
                                        </p:tav>
                                      </p:tavLst>
                                    </p:anim>
                                    <p:anim calcmode="lin" valueType="num">
                                      <p:cBhvr additive="base">
                                        <p:cTn id="171" dur="3000"/>
                                        <p:tgtEl>
                                          <p:spTgt spid="18"/>
                                        </p:tgtEl>
                                        <p:attrNameLst>
                                          <p:attrName>ppt_y</p:attrName>
                                        </p:attrNameLst>
                                      </p:cBhvr>
                                      <p:tavLst>
                                        <p:tav tm="0">
                                          <p:val>
                                            <p:strVal val="ppt_y"/>
                                          </p:val>
                                        </p:tav>
                                        <p:tav tm="100000">
                                          <p:val>
                                            <p:strVal val="ppt_y"/>
                                          </p:val>
                                        </p:tav>
                                      </p:tavLst>
                                    </p:anim>
                                    <p:set>
                                      <p:cBhvr>
                                        <p:cTn id="172" dur="1" fill="hold">
                                          <p:stCondLst>
                                            <p:cond delay="2999"/>
                                          </p:stCondLst>
                                        </p:cTn>
                                        <p:tgtEl>
                                          <p:spTgt spid="18"/>
                                        </p:tgtEl>
                                        <p:attrNameLst>
                                          <p:attrName>style.visibility</p:attrName>
                                        </p:attrNameLst>
                                      </p:cBhvr>
                                      <p:to>
                                        <p:strVal val="hidden"/>
                                      </p:to>
                                    </p:set>
                                  </p:childTnLst>
                                </p:cTn>
                              </p:par>
                              <p:par>
                                <p:cTn id="173" presetID="2" presetClass="exit" presetSubtype="8" fill="hold" grpId="1" nodeType="withEffect">
                                  <p:stCondLst>
                                    <p:cond delay="0"/>
                                  </p:stCondLst>
                                  <p:childTnLst>
                                    <p:anim calcmode="lin" valueType="num">
                                      <p:cBhvr additive="base">
                                        <p:cTn id="174" dur="3000"/>
                                        <p:tgtEl>
                                          <p:spTgt spid="19"/>
                                        </p:tgtEl>
                                        <p:attrNameLst>
                                          <p:attrName>ppt_x</p:attrName>
                                        </p:attrNameLst>
                                      </p:cBhvr>
                                      <p:tavLst>
                                        <p:tav tm="0">
                                          <p:val>
                                            <p:strVal val="ppt_x"/>
                                          </p:val>
                                        </p:tav>
                                        <p:tav tm="100000">
                                          <p:val>
                                            <p:strVal val="0-ppt_w/2"/>
                                          </p:val>
                                        </p:tav>
                                      </p:tavLst>
                                    </p:anim>
                                    <p:anim calcmode="lin" valueType="num">
                                      <p:cBhvr additive="base">
                                        <p:cTn id="175" dur="3000"/>
                                        <p:tgtEl>
                                          <p:spTgt spid="19"/>
                                        </p:tgtEl>
                                        <p:attrNameLst>
                                          <p:attrName>ppt_y</p:attrName>
                                        </p:attrNameLst>
                                      </p:cBhvr>
                                      <p:tavLst>
                                        <p:tav tm="0">
                                          <p:val>
                                            <p:strVal val="ppt_y"/>
                                          </p:val>
                                        </p:tav>
                                        <p:tav tm="100000">
                                          <p:val>
                                            <p:strVal val="ppt_y"/>
                                          </p:val>
                                        </p:tav>
                                      </p:tavLst>
                                    </p:anim>
                                    <p:set>
                                      <p:cBhvr>
                                        <p:cTn id="176" dur="1" fill="hold">
                                          <p:stCondLst>
                                            <p:cond delay="2999"/>
                                          </p:stCondLst>
                                        </p:cTn>
                                        <p:tgtEl>
                                          <p:spTgt spid="19"/>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3000"/>
                                        <p:tgtEl>
                                          <p:spTgt spid="20"/>
                                        </p:tgtEl>
                                        <p:attrNameLst>
                                          <p:attrName>ppt_x</p:attrName>
                                        </p:attrNameLst>
                                      </p:cBhvr>
                                      <p:tavLst>
                                        <p:tav tm="0">
                                          <p:val>
                                            <p:strVal val="ppt_x"/>
                                          </p:val>
                                        </p:tav>
                                        <p:tav tm="100000">
                                          <p:val>
                                            <p:strVal val="1+ppt_w/2"/>
                                          </p:val>
                                        </p:tav>
                                      </p:tavLst>
                                    </p:anim>
                                    <p:anim calcmode="lin" valueType="num">
                                      <p:cBhvr additive="base">
                                        <p:cTn id="179" dur="3000"/>
                                        <p:tgtEl>
                                          <p:spTgt spid="20"/>
                                        </p:tgtEl>
                                        <p:attrNameLst>
                                          <p:attrName>ppt_y</p:attrName>
                                        </p:attrNameLst>
                                      </p:cBhvr>
                                      <p:tavLst>
                                        <p:tav tm="0">
                                          <p:val>
                                            <p:strVal val="ppt_y"/>
                                          </p:val>
                                        </p:tav>
                                        <p:tav tm="100000">
                                          <p:val>
                                            <p:strVal val="ppt_y"/>
                                          </p:val>
                                        </p:tav>
                                      </p:tavLst>
                                    </p:anim>
                                    <p:set>
                                      <p:cBhvr>
                                        <p:cTn id="180" dur="1" fill="hold">
                                          <p:stCondLst>
                                            <p:cond delay="2999"/>
                                          </p:stCondLst>
                                        </p:cTn>
                                        <p:tgtEl>
                                          <p:spTgt spid="20"/>
                                        </p:tgtEl>
                                        <p:attrNameLst>
                                          <p:attrName>style.visibility</p:attrName>
                                        </p:attrNameLst>
                                      </p:cBhvr>
                                      <p:to>
                                        <p:strVal val="hidden"/>
                                      </p:to>
                                    </p:set>
                                  </p:childTnLst>
                                </p:cTn>
                              </p:par>
                              <p:par>
                                <p:cTn id="181" presetID="2" presetClass="exit" presetSubtype="8" fill="hold" grpId="1" nodeType="withEffect">
                                  <p:stCondLst>
                                    <p:cond delay="0"/>
                                  </p:stCondLst>
                                  <p:childTnLst>
                                    <p:anim calcmode="lin" valueType="num">
                                      <p:cBhvr additive="base">
                                        <p:cTn id="182" dur="3000"/>
                                        <p:tgtEl>
                                          <p:spTgt spid="21"/>
                                        </p:tgtEl>
                                        <p:attrNameLst>
                                          <p:attrName>ppt_x</p:attrName>
                                        </p:attrNameLst>
                                      </p:cBhvr>
                                      <p:tavLst>
                                        <p:tav tm="0">
                                          <p:val>
                                            <p:strVal val="ppt_x"/>
                                          </p:val>
                                        </p:tav>
                                        <p:tav tm="100000">
                                          <p:val>
                                            <p:strVal val="0-ppt_w/2"/>
                                          </p:val>
                                        </p:tav>
                                      </p:tavLst>
                                    </p:anim>
                                    <p:anim calcmode="lin" valueType="num">
                                      <p:cBhvr additive="base">
                                        <p:cTn id="183" dur="3000"/>
                                        <p:tgtEl>
                                          <p:spTgt spid="21"/>
                                        </p:tgtEl>
                                        <p:attrNameLst>
                                          <p:attrName>ppt_y</p:attrName>
                                        </p:attrNameLst>
                                      </p:cBhvr>
                                      <p:tavLst>
                                        <p:tav tm="0">
                                          <p:val>
                                            <p:strVal val="ppt_y"/>
                                          </p:val>
                                        </p:tav>
                                        <p:tav tm="100000">
                                          <p:val>
                                            <p:strVal val="ppt_y"/>
                                          </p:val>
                                        </p:tav>
                                      </p:tavLst>
                                    </p:anim>
                                    <p:set>
                                      <p:cBhvr>
                                        <p:cTn id="184" dur="1" fill="hold">
                                          <p:stCondLst>
                                            <p:cond delay="2999"/>
                                          </p:stCondLst>
                                        </p:cTn>
                                        <p:tgtEl>
                                          <p:spTgt spid="21"/>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3000"/>
                                        <p:tgtEl>
                                          <p:spTgt spid="22"/>
                                        </p:tgtEl>
                                        <p:attrNameLst>
                                          <p:attrName>ppt_x</p:attrName>
                                        </p:attrNameLst>
                                      </p:cBhvr>
                                      <p:tavLst>
                                        <p:tav tm="0">
                                          <p:val>
                                            <p:strVal val="ppt_x"/>
                                          </p:val>
                                        </p:tav>
                                        <p:tav tm="100000">
                                          <p:val>
                                            <p:strVal val="1+ppt_w/2"/>
                                          </p:val>
                                        </p:tav>
                                      </p:tavLst>
                                    </p:anim>
                                    <p:anim calcmode="lin" valueType="num">
                                      <p:cBhvr additive="base">
                                        <p:cTn id="187" dur="3000"/>
                                        <p:tgtEl>
                                          <p:spTgt spid="22"/>
                                        </p:tgtEl>
                                        <p:attrNameLst>
                                          <p:attrName>ppt_y</p:attrName>
                                        </p:attrNameLst>
                                      </p:cBhvr>
                                      <p:tavLst>
                                        <p:tav tm="0">
                                          <p:val>
                                            <p:strVal val="ppt_y"/>
                                          </p:val>
                                        </p:tav>
                                        <p:tav tm="100000">
                                          <p:val>
                                            <p:strVal val="ppt_y"/>
                                          </p:val>
                                        </p:tav>
                                      </p:tavLst>
                                    </p:anim>
                                    <p:set>
                                      <p:cBhvr>
                                        <p:cTn id="188" dur="1" fill="hold">
                                          <p:stCondLst>
                                            <p:cond delay="2999"/>
                                          </p:stCondLst>
                                        </p:cTn>
                                        <p:tgtEl>
                                          <p:spTgt spid="22"/>
                                        </p:tgtEl>
                                        <p:attrNameLst>
                                          <p:attrName>style.visibility</p:attrName>
                                        </p:attrNameLst>
                                      </p:cBhvr>
                                      <p:to>
                                        <p:strVal val="hidden"/>
                                      </p:to>
                                    </p:set>
                                  </p:childTnLst>
                                </p:cTn>
                              </p:par>
                              <p:par>
                                <p:cTn id="189" presetID="2" presetClass="exit" presetSubtype="8" fill="hold" grpId="1" nodeType="withEffect">
                                  <p:stCondLst>
                                    <p:cond delay="0"/>
                                  </p:stCondLst>
                                  <p:childTnLst>
                                    <p:anim calcmode="lin" valueType="num">
                                      <p:cBhvr additive="base">
                                        <p:cTn id="190" dur="3000"/>
                                        <p:tgtEl>
                                          <p:spTgt spid="23"/>
                                        </p:tgtEl>
                                        <p:attrNameLst>
                                          <p:attrName>ppt_x</p:attrName>
                                        </p:attrNameLst>
                                      </p:cBhvr>
                                      <p:tavLst>
                                        <p:tav tm="0">
                                          <p:val>
                                            <p:strVal val="ppt_x"/>
                                          </p:val>
                                        </p:tav>
                                        <p:tav tm="100000">
                                          <p:val>
                                            <p:strVal val="0-ppt_w/2"/>
                                          </p:val>
                                        </p:tav>
                                      </p:tavLst>
                                    </p:anim>
                                    <p:anim calcmode="lin" valueType="num">
                                      <p:cBhvr additive="base">
                                        <p:cTn id="191" dur="3000"/>
                                        <p:tgtEl>
                                          <p:spTgt spid="23"/>
                                        </p:tgtEl>
                                        <p:attrNameLst>
                                          <p:attrName>ppt_y</p:attrName>
                                        </p:attrNameLst>
                                      </p:cBhvr>
                                      <p:tavLst>
                                        <p:tav tm="0">
                                          <p:val>
                                            <p:strVal val="ppt_y"/>
                                          </p:val>
                                        </p:tav>
                                        <p:tav tm="100000">
                                          <p:val>
                                            <p:strVal val="ppt_y"/>
                                          </p:val>
                                        </p:tav>
                                      </p:tavLst>
                                    </p:anim>
                                    <p:set>
                                      <p:cBhvr>
                                        <p:cTn id="192" dur="1" fill="hold">
                                          <p:stCondLst>
                                            <p:cond delay="2999"/>
                                          </p:stCondLst>
                                        </p:cTn>
                                        <p:tgtEl>
                                          <p:spTgt spid="23"/>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1+ppt_w/2"/>
                                          </p:val>
                                        </p:tav>
                                      </p:tavLst>
                                    </p:anim>
                                    <p:anim calcmode="lin" valueType="num">
                                      <p:cBhvr additive="base">
                                        <p:cTn id="195" dur="3000"/>
                                        <p:tgtEl>
                                          <p:spTgt spid="24"/>
                                        </p:tgtEl>
                                        <p:attrNameLst>
                                          <p:attrName>ppt_y</p:attrName>
                                        </p:attrNameLst>
                                      </p:cBhvr>
                                      <p:tavLst>
                                        <p:tav tm="0">
                                          <p:val>
                                            <p:strVal val="ppt_y"/>
                                          </p:val>
                                        </p:tav>
                                        <p:tav tm="100000">
                                          <p:val>
                                            <p:strVal val="ppt_y"/>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8" fill="hold" grpId="1" nodeType="withEffect">
                                  <p:stCondLst>
                                    <p:cond delay="0"/>
                                  </p:stCondLst>
                                  <p:childTnLst>
                                    <p:anim calcmode="lin" valueType="num">
                                      <p:cBhvr additive="base">
                                        <p:cTn id="198" dur="3000"/>
                                        <p:tgtEl>
                                          <p:spTgt spid="25"/>
                                        </p:tgtEl>
                                        <p:attrNameLst>
                                          <p:attrName>ppt_x</p:attrName>
                                        </p:attrNameLst>
                                      </p:cBhvr>
                                      <p:tavLst>
                                        <p:tav tm="0">
                                          <p:val>
                                            <p:strVal val="ppt_x"/>
                                          </p:val>
                                        </p:tav>
                                        <p:tav tm="100000">
                                          <p:val>
                                            <p:strVal val="0-ppt_w/2"/>
                                          </p:val>
                                        </p:tav>
                                      </p:tavLst>
                                    </p:anim>
                                    <p:anim calcmode="lin" valueType="num">
                                      <p:cBhvr additive="base">
                                        <p:cTn id="199" dur="3000"/>
                                        <p:tgtEl>
                                          <p:spTgt spid="25"/>
                                        </p:tgtEl>
                                        <p:attrNameLst>
                                          <p:attrName>ppt_y</p:attrName>
                                        </p:attrNameLst>
                                      </p:cBhvr>
                                      <p:tavLst>
                                        <p:tav tm="0">
                                          <p:val>
                                            <p:strVal val="ppt_y"/>
                                          </p:val>
                                        </p:tav>
                                        <p:tav tm="100000">
                                          <p:val>
                                            <p:strVal val="ppt_y"/>
                                          </p:val>
                                        </p:tav>
                                      </p:tavLst>
                                    </p:anim>
                                    <p:set>
                                      <p:cBhvr>
                                        <p:cTn id="200" dur="1" fill="hold">
                                          <p:stCondLst>
                                            <p:cond delay="2999"/>
                                          </p:stCondLst>
                                        </p:cTn>
                                        <p:tgtEl>
                                          <p:spTgt spid="25"/>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3000"/>
                                        <p:tgtEl>
                                          <p:spTgt spid="26"/>
                                        </p:tgtEl>
                                        <p:attrNameLst>
                                          <p:attrName>ppt_x</p:attrName>
                                        </p:attrNameLst>
                                      </p:cBhvr>
                                      <p:tavLst>
                                        <p:tav tm="0">
                                          <p:val>
                                            <p:strVal val="ppt_x"/>
                                          </p:val>
                                        </p:tav>
                                        <p:tav tm="100000">
                                          <p:val>
                                            <p:strVal val="1+ppt_w/2"/>
                                          </p:val>
                                        </p:tav>
                                      </p:tavLst>
                                    </p:anim>
                                    <p:anim calcmode="lin" valueType="num">
                                      <p:cBhvr additive="base">
                                        <p:cTn id="203" dur="3000"/>
                                        <p:tgtEl>
                                          <p:spTgt spid="26"/>
                                        </p:tgtEl>
                                        <p:attrNameLst>
                                          <p:attrName>ppt_y</p:attrName>
                                        </p:attrNameLst>
                                      </p:cBhvr>
                                      <p:tavLst>
                                        <p:tav tm="0">
                                          <p:val>
                                            <p:strVal val="ppt_y"/>
                                          </p:val>
                                        </p:tav>
                                        <p:tav tm="100000">
                                          <p:val>
                                            <p:strVal val="ppt_y"/>
                                          </p:val>
                                        </p:tav>
                                      </p:tavLst>
                                    </p:anim>
                                    <p:set>
                                      <p:cBhvr>
                                        <p:cTn id="204" dur="1" fill="hold">
                                          <p:stCondLst>
                                            <p:cond delay="2999"/>
                                          </p:stCondLst>
                                        </p:cTn>
                                        <p:tgtEl>
                                          <p:spTgt spid="26"/>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3000"/>
                                        <p:tgtEl>
                                          <p:spTgt spid="27"/>
                                        </p:tgtEl>
                                        <p:attrNameLst>
                                          <p:attrName>ppt_x</p:attrName>
                                        </p:attrNameLst>
                                      </p:cBhvr>
                                      <p:tavLst>
                                        <p:tav tm="0">
                                          <p:val>
                                            <p:strVal val="ppt_x"/>
                                          </p:val>
                                        </p:tav>
                                        <p:tav tm="100000">
                                          <p:val>
                                            <p:strVal val="0-ppt_w/2"/>
                                          </p:val>
                                        </p:tav>
                                      </p:tavLst>
                                    </p:anim>
                                    <p:anim calcmode="lin" valueType="num">
                                      <p:cBhvr additive="base">
                                        <p:cTn id="207" dur="3000"/>
                                        <p:tgtEl>
                                          <p:spTgt spid="27"/>
                                        </p:tgtEl>
                                        <p:attrNameLst>
                                          <p:attrName>ppt_y</p:attrName>
                                        </p:attrNameLst>
                                      </p:cBhvr>
                                      <p:tavLst>
                                        <p:tav tm="0">
                                          <p:val>
                                            <p:strVal val="ppt_y"/>
                                          </p:val>
                                        </p:tav>
                                        <p:tav tm="100000">
                                          <p:val>
                                            <p:strVal val="ppt_y"/>
                                          </p:val>
                                        </p:tav>
                                      </p:tavLst>
                                    </p:anim>
                                    <p:set>
                                      <p:cBhvr>
                                        <p:cTn id="208" dur="1" fill="hold">
                                          <p:stCondLst>
                                            <p:cond delay="2999"/>
                                          </p:stCondLst>
                                        </p:cTn>
                                        <p:tgtEl>
                                          <p:spTgt spid="2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3000"/>
                                        <p:tgtEl>
                                          <p:spTgt spid="28"/>
                                        </p:tgtEl>
                                        <p:attrNameLst>
                                          <p:attrName>ppt_x</p:attrName>
                                        </p:attrNameLst>
                                      </p:cBhvr>
                                      <p:tavLst>
                                        <p:tav tm="0">
                                          <p:val>
                                            <p:strVal val="ppt_x"/>
                                          </p:val>
                                        </p:tav>
                                        <p:tav tm="100000">
                                          <p:val>
                                            <p:strVal val="1+ppt_w/2"/>
                                          </p:val>
                                        </p:tav>
                                      </p:tavLst>
                                    </p:anim>
                                    <p:anim calcmode="lin" valueType="num">
                                      <p:cBhvr additive="base">
                                        <p:cTn id="211" dur="3000"/>
                                        <p:tgtEl>
                                          <p:spTgt spid="28"/>
                                        </p:tgtEl>
                                        <p:attrNameLst>
                                          <p:attrName>ppt_y</p:attrName>
                                        </p:attrNameLst>
                                      </p:cBhvr>
                                      <p:tavLst>
                                        <p:tav tm="0">
                                          <p:val>
                                            <p:strVal val="ppt_y"/>
                                          </p:val>
                                        </p:tav>
                                        <p:tav tm="100000">
                                          <p:val>
                                            <p:strVal val="ppt_y"/>
                                          </p:val>
                                        </p:tav>
                                      </p:tavLst>
                                    </p:anim>
                                    <p:set>
                                      <p:cBhvr>
                                        <p:cTn id="212" dur="1" fill="hold">
                                          <p:stCondLst>
                                            <p:cond delay="2999"/>
                                          </p:stCondLst>
                                        </p:cTn>
                                        <p:tgtEl>
                                          <p:spTgt spid="28"/>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3000"/>
                                        <p:tgtEl>
                                          <p:spTgt spid="29"/>
                                        </p:tgtEl>
                                        <p:attrNameLst>
                                          <p:attrName>ppt_x</p:attrName>
                                        </p:attrNameLst>
                                      </p:cBhvr>
                                      <p:tavLst>
                                        <p:tav tm="0">
                                          <p:val>
                                            <p:strVal val="ppt_x"/>
                                          </p:val>
                                        </p:tav>
                                        <p:tav tm="100000">
                                          <p:val>
                                            <p:strVal val="0-ppt_w/2"/>
                                          </p:val>
                                        </p:tav>
                                      </p:tavLst>
                                    </p:anim>
                                    <p:anim calcmode="lin" valueType="num">
                                      <p:cBhvr additive="base">
                                        <p:cTn id="215" dur="3000"/>
                                        <p:tgtEl>
                                          <p:spTgt spid="29"/>
                                        </p:tgtEl>
                                        <p:attrNameLst>
                                          <p:attrName>ppt_y</p:attrName>
                                        </p:attrNameLst>
                                      </p:cBhvr>
                                      <p:tavLst>
                                        <p:tav tm="0">
                                          <p:val>
                                            <p:strVal val="ppt_y"/>
                                          </p:val>
                                        </p:tav>
                                        <p:tav tm="100000">
                                          <p:val>
                                            <p:strVal val="ppt_y"/>
                                          </p:val>
                                        </p:tav>
                                      </p:tavLst>
                                    </p:anim>
                                    <p:set>
                                      <p:cBhvr>
                                        <p:cTn id="216" dur="1" fill="hold">
                                          <p:stCondLst>
                                            <p:cond delay="2999"/>
                                          </p:stCondLst>
                                        </p:cTn>
                                        <p:tgtEl>
                                          <p:spTgt spid="2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3000"/>
                                        <p:tgtEl>
                                          <p:spTgt spid="30"/>
                                        </p:tgtEl>
                                        <p:attrNameLst>
                                          <p:attrName>ppt_x</p:attrName>
                                        </p:attrNameLst>
                                      </p:cBhvr>
                                      <p:tavLst>
                                        <p:tav tm="0">
                                          <p:val>
                                            <p:strVal val="ppt_x"/>
                                          </p:val>
                                        </p:tav>
                                        <p:tav tm="100000">
                                          <p:val>
                                            <p:strVal val="1+ppt_w/2"/>
                                          </p:val>
                                        </p:tav>
                                      </p:tavLst>
                                    </p:anim>
                                    <p:anim calcmode="lin" valueType="num">
                                      <p:cBhvr additive="base">
                                        <p:cTn id="219" dur="3000"/>
                                        <p:tgtEl>
                                          <p:spTgt spid="30"/>
                                        </p:tgtEl>
                                        <p:attrNameLst>
                                          <p:attrName>ppt_y</p:attrName>
                                        </p:attrNameLst>
                                      </p:cBhvr>
                                      <p:tavLst>
                                        <p:tav tm="0">
                                          <p:val>
                                            <p:strVal val="ppt_y"/>
                                          </p:val>
                                        </p:tav>
                                        <p:tav tm="100000">
                                          <p:val>
                                            <p:strVal val="ppt_y"/>
                                          </p:val>
                                        </p:tav>
                                      </p:tavLst>
                                    </p:anim>
                                    <p:set>
                                      <p:cBhvr>
                                        <p:cTn id="220" dur="1" fill="hold">
                                          <p:stCondLst>
                                            <p:cond delay="2999"/>
                                          </p:stCondLst>
                                        </p:cTn>
                                        <p:tgtEl>
                                          <p:spTgt spid="30"/>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3000"/>
                                        <p:tgtEl>
                                          <p:spTgt spid="31"/>
                                        </p:tgtEl>
                                        <p:attrNameLst>
                                          <p:attrName>ppt_x</p:attrName>
                                        </p:attrNameLst>
                                      </p:cBhvr>
                                      <p:tavLst>
                                        <p:tav tm="0">
                                          <p:val>
                                            <p:strVal val="ppt_x"/>
                                          </p:val>
                                        </p:tav>
                                        <p:tav tm="100000">
                                          <p:val>
                                            <p:strVal val="0-ppt_w/2"/>
                                          </p:val>
                                        </p:tav>
                                      </p:tavLst>
                                    </p:anim>
                                    <p:anim calcmode="lin" valueType="num">
                                      <p:cBhvr additive="base">
                                        <p:cTn id="223" dur="3000"/>
                                        <p:tgtEl>
                                          <p:spTgt spid="31"/>
                                        </p:tgtEl>
                                        <p:attrNameLst>
                                          <p:attrName>ppt_y</p:attrName>
                                        </p:attrNameLst>
                                      </p:cBhvr>
                                      <p:tavLst>
                                        <p:tav tm="0">
                                          <p:val>
                                            <p:strVal val="ppt_y"/>
                                          </p:val>
                                        </p:tav>
                                        <p:tav tm="100000">
                                          <p:val>
                                            <p:strVal val="ppt_y"/>
                                          </p:val>
                                        </p:tav>
                                      </p:tavLst>
                                    </p:anim>
                                    <p:set>
                                      <p:cBhvr>
                                        <p:cTn id="224" dur="1" fill="hold">
                                          <p:stCondLst>
                                            <p:cond delay="2999"/>
                                          </p:stCondLst>
                                        </p:cTn>
                                        <p:tgtEl>
                                          <p:spTgt spid="31"/>
                                        </p:tgtEl>
                                        <p:attrNameLst>
                                          <p:attrName>style.visibility</p:attrName>
                                        </p:attrNameLst>
                                      </p:cBhvr>
                                      <p:to>
                                        <p:strVal val="hidden"/>
                                      </p:to>
                                    </p:set>
                                  </p:childTnLst>
                                </p:cTn>
                              </p:par>
                              <p:par>
                                <p:cTn id="225" presetID="23" presetClass="entr" presetSubtype="288" fill="hold" nodeType="withEffect">
                                  <p:stCondLst>
                                    <p:cond delay="0"/>
                                  </p:stCondLst>
                                  <p:childTnLst>
                                    <p:set>
                                      <p:cBhvr>
                                        <p:cTn id="226" dur="1" fill="hold">
                                          <p:stCondLst>
                                            <p:cond delay="0"/>
                                          </p:stCondLst>
                                        </p:cTn>
                                        <p:tgtEl>
                                          <p:spTgt spid="4"/>
                                        </p:tgtEl>
                                        <p:attrNameLst>
                                          <p:attrName>style.visibility</p:attrName>
                                        </p:attrNameLst>
                                      </p:cBhvr>
                                      <p:to>
                                        <p:strVal val="visible"/>
                                      </p:to>
                                    </p:set>
                                    <p:anim calcmode="lin" valueType="num">
                                      <p:cBhvr>
                                        <p:cTn id="227" dur="3000" fill="hold"/>
                                        <p:tgtEl>
                                          <p:spTgt spid="4"/>
                                        </p:tgtEl>
                                        <p:attrNameLst>
                                          <p:attrName>ppt_w</p:attrName>
                                        </p:attrNameLst>
                                      </p:cBhvr>
                                      <p:tavLst>
                                        <p:tav tm="0">
                                          <p:val>
                                            <p:strVal val="4/3*#ppt_w"/>
                                          </p:val>
                                        </p:tav>
                                        <p:tav tm="100000">
                                          <p:val>
                                            <p:strVal val="#ppt_w"/>
                                          </p:val>
                                        </p:tav>
                                      </p:tavLst>
                                    </p:anim>
                                    <p:anim calcmode="lin" valueType="num">
                                      <p:cBhvr>
                                        <p:cTn id="228" dur="3000" fill="hold"/>
                                        <p:tgtEl>
                                          <p:spTgt spid="4"/>
                                        </p:tgtEl>
                                        <p:attrNameLst>
                                          <p:attrName>ppt_h</p:attrName>
                                        </p:attrNameLst>
                                      </p:cBhvr>
                                      <p:tavLst>
                                        <p:tav tm="0">
                                          <p:val>
                                            <p:strVal val="4/3*#ppt_h"/>
                                          </p:val>
                                        </p:tav>
                                        <p:tav tm="100000">
                                          <p:val>
                                            <p:strVal val="#ppt_h"/>
                                          </p:val>
                                        </p:tav>
                                      </p:tavLst>
                                    </p:anim>
                                  </p:childTnLst>
                                </p:cTn>
                              </p:par>
                              <p:par>
                                <p:cTn id="229" presetID="16" presetClass="entr" presetSubtype="37" fill="hold" nodeType="withEffect">
                                  <p:stCondLst>
                                    <p:cond delay="0"/>
                                  </p:stCondLst>
                                  <p:childTnLst>
                                    <p:set>
                                      <p:cBhvr>
                                        <p:cTn id="230" dur="1" fill="hold">
                                          <p:stCondLst>
                                            <p:cond delay="0"/>
                                          </p:stCondLst>
                                        </p:cTn>
                                        <p:tgtEl>
                                          <p:spTgt spid="4"/>
                                        </p:tgtEl>
                                        <p:attrNameLst>
                                          <p:attrName>style.visibility</p:attrName>
                                        </p:attrNameLst>
                                      </p:cBhvr>
                                      <p:to>
                                        <p:strVal val="visible"/>
                                      </p:to>
                                    </p:set>
                                    <p:animEffect transition="in" filter="barn(outVertical)">
                                      <p:cBhvr>
                                        <p:cTn id="23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cce091cd7b9771a516c1edf3dc27a988.jpg"/>
          <p:cNvPicPr>
            <a:picLocks noChangeAspect="1"/>
          </p:cNvPicPr>
          <p:nvPr/>
        </p:nvPicPr>
        <p:blipFill>
          <a:blip r:embed="rId2"/>
          <a:stretch>
            <a:fillRect/>
          </a:stretch>
        </p:blipFill>
        <p:spPr>
          <a:xfrm>
            <a:off x="0" y="0"/>
            <a:ext cx="9144000" cy="5143500"/>
          </a:xfrm>
          <a:prstGeom prst="rect">
            <a:avLst/>
          </a:prstGeom>
        </p:spPr>
      </p:pic>
      <p:sp>
        <p:nvSpPr>
          <p:cNvPr id="5" name="4 Extracto"/>
          <p:cNvSpPr/>
          <p:nvPr/>
        </p:nvSpPr>
        <p:spPr>
          <a:xfrm>
            <a:off x="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xtracto"/>
          <p:cNvSpPr/>
          <p:nvPr/>
        </p:nvSpPr>
        <p:spPr>
          <a:xfrm rot="10800000">
            <a:off x="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xtracto"/>
          <p:cNvSpPr/>
          <p:nvPr/>
        </p:nvSpPr>
        <p:spPr>
          <a:xfrm>
            <a:off x="857224"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xtracto"/>
          <p:cNvSpPr/>
          <p:nvPr/>
        </p:nvSpPr>
        <p:spPr>
          <a:xfrm rot="10800000">
            <a:off x="857224"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xtracto"/>
          <p:cNvSpPr/>
          <p:nvPr/>
        </p:nvSpPr>
        <p:spPr>
          <a:xfrm>
            <a:off x="1714512"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xtracto"/>
          <p:cNvSpPr/>
          <p:nvPr/>
        </p:nvSpPr>
        <p:spPr>
          <a:xfrm rot="10800000">
            <a:off x="1714512"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xtracto"/>
          <p:cNvSpPr/>
          <p:nvPr/>
        </p:nvSpPr>
        <p:spPr>
          <a:xfrm>
            <a:off x="257173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xtracto"/>
          <p:cNvSpPr/>
          <p:nvPr/>
        </p:nvSpPr>
        <p:spPr>
          <a:xfrm rot="10800000">
            <a:off x="257173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xtracto"/>
          <p:cNvSpPr/>
          <p:nvPr/>
        </p:nvSpPr>
        <p:spPr>
          <a:xfrm>
            <a:off x="3429024"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xtracto"/>
          <p:cNvSpPr/>
          <p:nvPr/>
        </p:nvSpPr>
        <p:spPr>
          <a:xfrm rot="10800000">
            <a:off x="3429024"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xtracto"/>
          <p:cNvSpPr/>
          <p:nvPr/>
        </p:nvSpPr>
        <p:spPr>
          <a:xfrm>
            <a:off x="4286248"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xtracto"/>
          <p:cNvSpPr/>
          <p:nvPr/>
        </p:nvSpPr>
        <p:spPr>
          <a:xfrm rot="10800000">
            <a:off x="4286248"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xtracto"/>
          <p:cNvSpPr/>
          <p:nvPr/>
        </p:nvSpPr>
        <p:spPr>
          <a:xfrm>
            <a:off x="514353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xtracto"/>
          <p:cNvSpPr/>
          <p:nvPr/>
        </p:nvSpPr>
        <p:spPr>
          <a:xfrm rot="10800000">
            <a:off x="514353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xtracto"/>
          <p:cNvSpPr/>
          <p:nvPr/>
        </p:nvSpPr>
        <p:spPr>
          <a:xfrm>
            <a:off x="600076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xtracto"/>
          <p:cNvSpPr/>
          <p:nvPr/>
        </p:nvSpPr>
        <p:spPr>
          <a:xfrm rot="10800000">
            <a:off x="600076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xtracto"/>
          <p:cNvSpPr/>
          <p:nvPr/>
        </p:nvSpPr>
        <p:spPr>
          <a:xfrm>
            <a:off x="6786578"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xtracto"/>
          <p:cNvSpPr/>
          <p:nvPr/>
        </p:nvSpPr>
        <p:spPr>
          <a:xfrm rot="10800000">
            <a:off x="6786578"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xtracto"/>
          <p:cNvSpPr/>
          <p:nvPr/>
        </p:nvSpPr>
        <p:spPr>
          <a:xfrm>
            <a:off x="764386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xtracto"/>
          <p:cNvSpPr/>
          <p:nvPr/>
        </p:nvSpPr>
        <p:spPr>
          <a:xfrm rot="10800000">
            <a:off x="764386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xtracto"/>
          <p:cNvSpPr/>
          <p:nvPr/>
        </p:nvSpPr>
        <p:spPr>
          <a:xfrm>
            <a:off x="850109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xtracto"/>
          <p:cNvSpPr/>
          <p:nvPr/>
        </p:nvSpPr>
        <p:spPr>
          <a:xfrm rot="10800000">
            <a:off x="850109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ppt_x"/>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ppt_x"/>
                                          </p:val>
                                        </p:tav>
                                        <p:tav tm="100000">
                                          <p:val>
                                            <p:strVal val="#ppt_x"/>
                                          </p:val>
                                        </p:tav>
                                      </p:tavLst>
                                    </p:anim>
                                    <p:anim calcmode="lin" valueType="num">
                                      <p:cBhvr additive="base">
                                        <p:cTn id="15" dur="3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ppt_x"/>
                                          </p:val>
                                        </p:tav>
                                        <p:tav tm="100000">
                                          <p:val>
                                            <p:strVal val="#ppt_x"/>
                                          </p:val>
                                        </p:tav>
                                      </p:tavLst>
                                    </p:anim>
                                    <p:anim calcmode="lin" valueType="num">
                                      <p:cBhvr additive="base">
                                        <p:cTn id="19" dur="3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ppt_x"/>
                                          </p:val>
                                        </p:tav>
                                        <p:tav tm="100000">
                                          <p:val>
                                            <p:strVal val="#ppt_x"/>
                                          </p:val>
                                        </p:tav>
                                      </p:tavLst>
                                    </p:anim>
                                    <p:anim calcmode="lin" valueType="num">
                                      <p:cBhvr additive="base">
                                        <p:cTn id="23" dur="3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ppt_x"/>
                                          </p:val>
                                        </p:tav>
                                        <p:tav tm="100000">
                                          <p:val>
                                            <p:strVal val="#ppt_x"/>
                                          </p:val>
                                        </p:tav>
                                      </p:tavLst>
                                    </p:anim>
                                    <p:anim calcmode="lin" valueType="num">
                                      <p:cBhvr additive="base">
                                        <p:cTn id="27" dur="3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ppt_x"/>
                                          </p:val>
                                        </p:tav>
                                        <p:tav tm="100000">
                                          <p:val>
                                            <p:strVal val="#ppt_x"/>
                                          </p:val>
                                        </p:tav>
                                      </p:tavLst>
                                    </p:anim>
                                    <p:anim calcmode="lin" valueType="num">
                                      <p:cBhvr additive="base">
                                        <p:cTn id="31" dur="3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3000" fill="hold"/>
                                        <p:tgtEl>
                                          <p:spTgt spid="17"/>
                                        </p:tgtEl>
                                        <p:attrNameLst>
                                          <p:attrName>ppt_x</p:attrName>
                                        </p:attrNameLst>
                                      </p:cBhvr>
                                      <p:tavLst>
                                        <p:tav tm="0">
                                          <p:val>
                                            <p:strVal val="#ppt_x"/>
                                          </p:val>
                                        </p:tav>
                                        <p:tav tm="100000">
                                          <p:val>
                                            <p:strVal val="#ppt_x"/>
                                          </p:val>
                                        </p:tav>
                                      </p:tavLst>
                                    </p:anim>
                                    <p:anim calcmode="lin" valueType="num">
                                      <p:cBhvr additive="base">
                                        <p:cTn id="35" dur="3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3000" fill="hold"/>
                                        <p:tgtEl>
                                          <p:spTgt spid="19"/>
                                        </p:tgtEl>
                                        <p:attrNameLst>
                                          <p:attrName>ppt_x</p:attrName>
                                        </p:attrNameLst>
                                      </p:cBhvr>
                                      <p:tavLst>
                                        <p:tav tm="0">
                                          <p:val>
                                            <p:strVal val="#ppt_x"/>
                                          </p:val>
                                        </p:tav>
                                        <p:tav tm="100000">
                                          <p:val>
                                            <p:strVal val="#ppt_x"/>
                                          </p:val>
                                        </p:tav>
                                      </p:tavLst>
                                    </p:anim>
                                    <p:anim calcmode="lin" valueType="num">
                                      <p:cBhvr additive="base">
                                        <p:cTn id="39" dur="3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3000" fill="hold"/>
                                        <p:tgtEl>
                                          <p:spTgt spid="21"/>
                                        </p:tgtEl>
                                        <p:attrNameLst>
                                          <p:attrName>ppt_x</p:attrName>
                                        </p:attrNameLst>
                                      </p:cBhvr>
                                      <p:tavLst>
                                        <p:tav tm="0">
                                          <p:val>
                                            <p:strVal val="#ppt_x"/>
                                          </p:val>
                                        </p:tav>
                                        <p:tav tm="100000">
                                          <p:val>
                                            <p:strVal val="#ppt_x"/>
                                          </p:val>
                                        </p:tav>
                                      </p:tavLst>
                                    </p:anim>
                                    <p:anim calcmode="lin" valueType="num">
                                      <p:cBhvr additive="base">
                                        <p:cTn id="43" dur="3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ppt_x"/>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3000" fill="hold"/>
                                        <p:tgtEl>
                                          <p:spTgt spid="25"/>
                                        </p:tgtEl>
                                        <p:attrNameLst>
                                          <p:attrName>ppt_x</p:attrName>
                                        </p:attrNameLst>
                                      </p:cBhvr>
                                      <p:tavLst>
                                        <p:tav tm="0">
                                          <p:val>
                                            <p:strVal val="#ppt_x"/>
                                          </p:val>
                                        </p:tav>
                                        <p:tav tm="100000">
                                          <p:val>
                                            <p:strVal val="#ppt_x"/>
                                          </p:val>
                                        </p:tav>
                                      </p:tavLst>
                                    </p:anim>
                                    <p:anim calcmode="lin" valueType="num">
                                      <p:cBhvr additive="base">
                                        <p:cTn id="51" dur="3000" fill="hold"/>
                                        <p:tgtEl>
                                          <p:spTgt spid="25"/>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p:cTn id="54" dur="3000" fill="hold"/>
                                        <p:tgtEl>
                                          <p:spTgt spid="5"/>
                                        </p:tgtEl>
                                        <p:attrNameLst>
                                          <p:attrName>ppt_w</p:attrName>
                                        </p:attrNameLst>
                                      </p:cBhvr>
                                      <p:tavLst>
                                        <p:tav tm="0" fmla="#ppt_w*sin(2.5*pi*$)">
                                          <p:val>
                                            <p:fltVal val="0"/>
                                          </p:val>
                                        </p:tav>
                                        <p:tav tm="100000">
                                          <p:val>
                                            <p:fltVal val="1"/>
                                          </p:val>
                                        </p:tav>
                                      </p:tavLst>
                                    </p:anim>
                                    <p:anim calcmode="lin" valueType="num">
                                      <p:cBhvr>
                                        <p:cTn id="55" dur="3000" fill="hold"/>
                                        <p:tgtEl>
                                          <p:spTgt spid="5"/>
                                        </p:tgtEl>
                                        <p:attrNameLst>
                                          <p:attrName>ppt_h</p:attrName>
                                        </p:attrNameLst>
                                      </p:cBhvr>
                                      <p:tavLst>
                                        <p:tav tm="0">
                                          <p:val>
                                            <p:strVal val="#ppt_h"/>
                                          </p:val>
                                        </p:tav>
                                        <p:tav tm="100000">
                                          <p:val>
                                            <p:strVal val="#ppt_h"/>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p:cTn id="58" dur="3000" fill="hold"/>
                                        <p:tgtEl>
                                          <p:spTgt spid="7"/>
                                        </p:tgtEl>
                                        <p:attrNameLst>
                                          <p:attrName>ppt_w</p:attrName>
                                        </p:attrNameLst>
                                      </p:cBhvr>
                                      <p:tavLst>
                                        <p:tav tm="0" fmla="#ppt_w*sin(2.5*pi*$)">
                                          <p:val>
                                            <p:fltVal val="0"/>
                                          </p:val>
                                        </p:tav>
                                        <p:tav tm="100000">
                                          <p:val>
                                            <p:fltVal val="1"/>
                                          </p:val>
                                        </p:tav>
                                      </p:tavLst>
                                    </p:anim>
                                    <p:anim calcmode="lin" valueType="num">
                                      <p:cBhvr>
                                        <p:cTn id="59" dur="3000" fill="hold"/>
                                        <p:tgtEl>
                                          <p:spTgt spid="7"/>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p:cTn id="62" dur="3000" fill="hold"/>
                                        <p:tgtEl>
                                          <p:spTgt spid="9"/>
                                        </p:tgtEl>
                                        <p:attrNameLst>
                                          <p:attrName>ppt_w</p:attrName>
                                        </p:attrNameLst>
                                      </p:cBhvr>
                                      <p:tavLst>
                                        <p:tav tm="0" fmla="#ppt_w*sin(2.5*pi*$)">
                                          <p:val>
                                            <p:fltVal val="0"/>
                                          </p:val>
                                        </p:tav>
                                        <p:tav tm="100000">
                                          <p:val>
                                            <p:fltVal val="1"/>
                                          </p:val>
                                        </p:tav>
                                      </p:tavLst>
                                    </p:anim>
                                    <p:anim calcmode="lin" valueType="num">
                                      <p:cBhvr>
                                        <p:cTn id="63" dur="3000" fill="hold"/>
                                        <p:tgtEl>
                                          <p:spTgt spid="9"/>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p:cTn id="66" dur="3000" fill="hold"/>
                                        <p:tgtEl>
                                          <p:spTgt spid="11"/>
                                        </p:tgtEl>
                                        <p:attrNameLst>
                                          <p:attrName>ppt_w</p:attrName>
                                        </p:attrNameLst>
                                      </p:cBhvr>
                                      <p:tavLst>
                                        <p:tav tm="0" fmla="#ppt_w*sin(2.5*pi*$)">
                                          <p:val>
                                            <p:fltVal val="0"/>
                                          </p:val>
                                        </p:tav>
                                        <p:tav tm="100000">
                                          <p:val>
                                            <p:fltVal val="1"/>
                                          </p:val>
                                        </p:tav>
                                      </p:tavLst>
                                    </p:anim>
                                    <p:anim calcmode="lin" valueType="num">
                                      <p:cBhvr>
                                        <p:cTn id="67" dur="3000" fill="hold"/>
                                        <p:tgtEl>
                                          <p:spTgt spid="11"/>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3000" fill="hold"/>
                                        <p:tgtEl>
                                          <p:spTgt spid="13"/>
                                        </p:tgtEl>
                                        <p:attrNameLst>
                                          <p:attrName>ppt_w</p:attrName>
                                        </p:attrNameLst>
                                      </p:cBhvr>
                                      <p:tavLst>
                                        <p:tav tm="0" fmla="#ppt_w*sin(2.5*pi*$)">
                                          <p:val>
                                            <p:fltVal val="0"/>
                                          </p:val>
                                        </p:tav>
                                        <p:tav tm="100000">
                                          <p:val>
                                            <p:fltVal val="1"/>
                                          </p:val>
                                        </p:tav>
                                      </p:tavLst>
                                    </p:anim>
                                    <p:anim calcmode="lin" valueType="num">
                                      <p:cBhvr>
                                        <p:cTn id="71" dur="3000" fill="hold"/>
                                        <p:tgtEl>
                                          <p:spTgt spid="13"/>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15"/>
                                        </p:tgtEl>
                                        <p:attrNameLst>
                                          <p:attrName>style.visibility</p:attrName>
                                        </p:attrNameLst>
                                      </p:cBhvr>
                                      <p:to>
                                        <p:strVal val="visible"/>
                                      </p:to>
                                    </p:set>
                                    <p:anim calcmode="lin" valueType="num">
                                      <p:cBhvr>
                                        <p:cTn id="74" dur="3000" fill="hold"/>
                                        <p:tgtEl>
                                          <p:spTgt spid="15"/>
                                        </p:tgtEl>
                                        <p:attrNameLst>
                                          <p:attrName>ppt_w</p:attrName>
                                        </p:attrNameLst>
                                      </p:cBhvr>
                                      <p:tavLst>
                                        <p:tav tm="0" fmla="#ppt_w*sin(2.5*pi*$)">
                                          <p:val>
                                            <p:fltVal val="0"/>
                                          </p:val>
                                        </p:tav>
                                        <p:tav tm="100000">
                                          <p:val>
                                            <p:fltVal val="1"/>
                                          </p:val>
                                        </p:tav>
                                      </p:tavLst>
                                    </p:anim>
                                    <p:anim calcmode="lin" valueType="num">
                                      <p:cBhvr>
                                        <p:cTn id="75" dur="3000" fill="hold"/>
                                        <p:tgtEl>
                                          <p:spTgt spid="15"/>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7"/>
                                        </p:tgtEl>
                                        <p:attrNameLst>
                                          <p:attrName>style.visibility</p:attrName>
                                        </p:attrNameLst>
                                      </p:cBhvr>
                                      <p:to>
                                        <p:strVal val="visible"/>
                                      </p:to>
                                    </p:set>
                                    <p:anim calcmode="lin" valueType="num">
                                      <p:cBhvr>
                                        <p:cTn id="78" dur="3000" fill="hold"/>
                                        <p:tgtEl>
                                          <p:spTgt spid="17"/>
                                        </p:tgtEl>
                                        <p:attrNameLst>
                                          <p:attrName>ppt_w</p:attrName>
                                        </p:attrNameLst>
                                      </p:cBhvr>
                                      <p:tavLst>
                                        <p:tav tm="0" fmla="#ppt_w*sin(2.5*pi*$)">
                                          <p:val>
                                            <p:fltVal val="0"/>
                                          </p:val>
                                        </p:tav>
                                        <p:tav tm="100000">
                                          <p:val>
                                            <p:fltVal val="1"/>
                                          </p:val>
                                        </p:tav>
                                      </p:tavLst>
                                    </p:anim>
                                    <p:anim calcmode="lin" valueType="num">
                                      <p:cBhvr>
                                        <p:cTn id="79" dur="3000" fill="hold"/>
                                        <p:tgtEl>
                                          <p:spTgt spid="17"/>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p:cTn id="82" dur="3000" fill="hold"/>
                                        <p:tgtEl>
                                          <p:spTgt spid="19"/>
                                        </p:tgtEl>
                                        <p:attrNameLst>
                                          <p:attrName>ppt_w</p:attrName>
                                        </p:attrNameLst>
                                      </p:cBhvr>
                                      <p:tavLst>
                                        <p:tav tm="0" fmla="#ppt_w*sin(2.5*pi*$)">
                                          <p:val>
                                            <p:fltVal val="0"/>
                                          </p:val>
                                        </p:tav>
                                        <p:tav tm="100000">
                                          <p:val>
                                            <p:fltVal val="1"/>
                                          </p:val>
                                        </p:tav>
                                      </p:tavLst>
                                    </p:anim>
                                    <p:anim calcmode="lin" valueType="num">
                                      <p:cBhvr>
                                        <p:cTn id="83" dur="3000" fill="hold"/>
                                        <p:tgtEl>
                                          <p:spTgt spid="19"/>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21"/>
                                        </p:tgtEl>
                                        <p:attrNameLst>
                                          <p:attrName>style.visibility</p:attrName>
                                        </p:attrNameLst>
                                      </p:cBhvr>
                                      <p:to>
                                        <p:strVal val="visible"/>
                                      </p:to>
                                    </p:set>
                                    <p:anim calcmode="lin" valueType="num">
                                      <p:cBhvr>
                                        <p:cTn id="86" dur="3000" fill="hold"/>
                                        <p:tgtEl>
                                          <p:spTgt spid="21"/>
                                        </p:tgtEl>
                                        <p:attrNameLst>
                                          <p:attrName>ppt_w</p:attrName>
                                        </p:attrNameLst>
                                      </p:cBhvr>
                                      <p:tavLst>
                                        <p:tav tm="0" fmla="#ppt_w*sin(2.5*pi*$)">
                                          <p:val>
                                            <p:fltVal val="0"/>
                                          </p:val>
                                        </p:tav>
                                        <p:tav tm="100000">
                                          <p:val>
                                            <p:fltVal val="1"/>
                                          </p:val>
                                        </p:tav>
                                      </p:tavLst>
                                    </p:anim>
                                    <p:anim calcmode="lin" valueType="num">
                                      <p:cBhvr>
                                        <p:cTn id="87" dur="3000" fill="hold"/>
                                        <p:tgtEl>
                                          <p:spTgt spid="21"/>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p:cTn id="90" dur="3000" fill="hold"/>
                                        <p:tgtEl>
                                          <p:spTgt spid="23"/>
                                        </p:tgtEl>
                                        <p:attrNameLst>
                                          <p:attrName>ppt_w</p:attrName>
                                        </p:attrNameLst>
                                      </p:cBhvr>
                                      <p:tavLst>
                                        <p:tav tm="0" fmla="#ppt_w*sin(2.5*pi*$)">
                                          <p:val>
                                            <p:fltVal val="0"/>
                                          </p:val>
                                        </p:tav>
                                        <p:tav tm="100000">
                                          <p:val>
                                            <p:fltVal val="1"/>
                                          </p:val>
                                        </p:tav>
                                      </p:tavLst>
                                    </p:anim>
                                    <p:anim calcmode="lin" valueType="num">
                                      <p:cBhvr>
                                        <p:cTn id="91" dur="3000" fill="hold"/>
                                        <p:tgtEl>
                                          <p:spTgt spid="2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p:cTn id="94" dur="3000" fill="hold"/>
                                        <p:tgtEl>
                                          <p:spTgt spid="25"/>
                                        </p:tgtEl>
                                        <p:attrNameLst>
                                          <p:attrName>ppt_w</p:attrName>
                                        </p:attrNameLst>
                                      </p:cBhvr>
                                      <p:tavLst>
                                        <p:tav tm="0" fmla="#ppt_w*sin(2.5*pi*$)">
                                          <p:val>
                                            <p:fltVal val="0"/>
                                          </p:val>
                                        </p:tav>
                                        <p:tav tm="100000">
                                          <p:val>
                                            <p:fltVal val="1"/>
                                          </p:val>
                                        </p:tav>
                                      </p:tavLst>
                                    </p:anim>
                                    <p:anim calcmode="lin" valueType="num">
                                      <p:cBhvr>
                                        <p:cTn id="95" dur="3000" fill="hold"/>
                                        <p:tgtEl>
                                          <p:spTgt spid="25"/>
                                        </p:tgtEl>
                                        <p:attrNameLst>
                                          <p:attrName>ppt_h</p:attrName>
                                        </p:attrNameLst>
                                      </p:cBhvr>
                                      <p:tavLst>
                                        <p:tav tm="0">
                                          <p:val>
                                            <p:strVal val="#ppt_h"/>
                                          </p:val>
                                        </p:tav>
                                        <p:tav tm="100000">
                                          <p:val>
                                            <p:strVal val="#ppt_h"/>
                                          </p:val>
                                        </p:tav>
                                      </p:tavLst>
                                    </p:anim>
                                  </p:childTnLst>
                                </p:cTn>
                              </p:par>
                              <p:par>
                                <p:cTn id="96" presetID="2" presetClass="entr" presetSubtype="1" fill="hold" grpId="0" nodeType="withEffect">
                                  <p:stCondLst>
                                    <p:cond delay="0"/>
                                  </p:stCondLst>
                                  <p:childTnLst>
                                    <p:set>
                                      <p:cBhvr>
                                        <p:cTn id="97" dur="1" fill="hold">
                                          <p:stCondLst>
                                            <p:cond delay="0"/>
                                          </p:stCondLst>
                                        </p:cTn>
                                        <p:tgtEl>
                                          <p:spTgt spid="6"/>
                                        </p:tgtEl>
                                        <p:attrNameLst>
                                          <p:attrName>style.visibility</p:attrName>
                                        </p:attrNameLst>
                                      </p:cBhvr>
                                      <p:to>
                                        <p:strVal val="visible"/>
                                      </p:to>
                                    </p:set>
                                    <p:anim calcmode="lin" valueType="num">
                                      <p:cBhvr additive="base">
                                        <p:cTn id="98" dur="3000" fill="hold"/>
                                        <p:tgtEl>
                                          <p:spTgt spid="6"/>
                                        </p:tgtEl>
                                        <p:attrNameLst>
                                          <p:attrName>ppt_x</p:attrName>
                                        </p:attrNameLst>
                                      </p:cBhvr>
                                      <p:tavLst>
                                        <p:tav tm="0">
                                          <p:val>
                                            <p:strVal val="#ppt_x"/>
                                          </p:val>
                                        </p:tav>
                                        <p:tav tm="100000">
                                          <p:val>
                                            <p:strVal val="#ppt_x"/>
                                          </p:val>
                                        </p:tav>
                                      </p:tavLst>
                                    </p:anim>
                                    <p:anim calcmode="lin" valueType="num">
                                      <p:cBhvr additive="base">
                                        <p:cTn id="99" dur="3000" fill="hold"/>
                                        <p:tgtEl>
                                          <p:spTgt spid="6"/>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8"/>
                                        </p:tgtEl>
                                        <p:attrNameLst>
                                          <p:attrName>style.visibility</p:attrName>
                                        </p:attrNameLst>
                                      </p:cBhvr>
                                      <p:to>
                                        <p:strVal val="visible"/>
                                      </p:to>
                                    </p:set>
                                    <p:anim calcmode="lin" valueType="num">
                                      <p:cBhvr additive="base">
                                        <p:cTn id="102" dur="3000" fill="hold"/>
                                        <p:tgtEl>
                                          <p:spTgt spid="8"/>
                                        </p:tgtEl>
                                        <p:attrNameLst>
                                          <p:attrName>ppt_x</p:attrName>
                                        </p:attrNameLst>
                                      </p:cBhvr>
                                      <p:tavLst>
                                        <p:tav tm="0">
                                          <p:val>
                                            <p:strVal val="#ppt_x"/>
                                          </p:val>
                                        </p:tav>
                                        <p:tav tm="100000">
                                          <p:val>
                                            <p:strVal val="#ppt_x"/>
                                          </p:val>
                                        </p:tav>
                                      </p:tavLst>
                                    </p:anim>
                                    <p:anim calcmode="lin" valueType="num">
                                      <p:cBhvr additive="base">
                                        <p:cTn id="103" dur="3000" fill="hold"/>
                                        <p:tgtEl>
                                          <p:spTgt spid="8"/>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0"/>
                                        </p:tgtEl>
                                        <p:attrNameLst>
                                          <p:attrName>style.visibility</p:attrName>
                                        </p:attrNameLst>
                                      </p:cBhvr>
                                      <p:to>
                                        <p:strVal val="visible"/>
                                      </p:to>
                                    </p:set>
                                    <p:anim calcmode="lin" valueType="num">
                                      <p:cBhvr additive="base">
                                        <p:cTn id="106" dur="3000" fill="hold"/>
                                        <p:tgtEl>
                                          <p:spTgt spid="10"/>
                                        </p:tgtEl>
                                        <p:attrNameLst>
                                          <p:attrName>ppt_x</p:attrName>
                                        </p:attrNameLst>
                                      </p:cBhvr>
                                      <p:tavLst>
                                        <p:tav tm="0">
                                          <p:val>
                                            <p:strVal val="#ppt_x"/>
                                          </p:val>
                                        </p:tav>
                                        <p:tav tm="100000">
                                          <p:val>
                                            <p:strVal val="#ppt_x"/>
                                          </p:val>
                                        </p:tav>
                                      </p:tavLst>
                                    </p:anim>
                                    <p:anim calcmode="lin" valueType="num">
                                      <p:cBhvr additive="base">
                                        <p:cTn id="107" dur="3000" fill="hold"/>
                                        <p:tgtEl>
                                          <p:spTgt spid="10"/>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3000" fill="hold"/>
                                        <p:tgtEl>
                                          <p:spTgt spid="12"/>
                                        </p:tgtEl>
                                        <p:attrNameLst>
                                          <p:attrName>ppt_x</p:attrName>
                                        </p:attrNameLst>
                                      </p:cBhvr>
                                      <p:tavLst>
                                        <p:tav tm="0">
                                          <p:val>
                                            <p:strVal val="#ppt_x"/>
                                          </p:val>
                                        </p:tav>
                                        <p:tav tm="100000">
                                          <p:val>
                                            <p:strVal val="#ppt_x"/>
                                          </p:val>
                                        </p:tav>
                                      </p:tavLst>
                                    </p:anim>
                                    <p:anim calcmode="lin" valueType="num">
                                      <p:cBhvr additive="base">
                                        <p:cTn id="111" dur="30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14"/>
                                        </p:tgtEl>
                                        <p:attrNameLst>
                                          <p:attrName>style.visibility</p:attrName>
                                        </p:attrNameLst>
                                      </p:cBhvr>
                                      <p:to>
                                        <p:strVal val="visible"/>
                                      </p:to>
                                    </p:set>
                                    <p:anim calcmode="lin" valueType="num">
                                      <p:cBhvr additive="base">
                                        <p:cTn id="114" dur="3000" fill="hold"/>
                                        <p:tgtEl>
                                          <p:spTgt spid="14"/>
                                        </p:tgtEl>
                                        <p:attrNameLst>
                                          <p:attrName>ppt_x</p:attrName>
                                        </p:attrNameLst>
                                      </p:cBhvr>
                                      <p:tavLst>
                                        <p:tav tm="0">
                                          <p:val>
                                            <p:strVal val="#ppt_x"/>
                                          </p:val>
                                        </p:tav>
                                        <p:tav tm="100000">
                                          <p:val>
                                            <p:strVal val="#ppt_x"/>
                                          </p:val>
                                        </p:tav>
                                      </p:tavLst>
                                    </p:anim>
                                    <p:anim calcmode="lin" valueType="num">
                                      <p:cBhvr additive="base">
                                        <p:cTn id="115" dur="3000" fill="hold"/>
                                        <p:tgtEl>
                                          <p:spTgt spid="14"/>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16"/>
                                        </p:tgtEl>
                                        <p:attrNameLst>
                                          <p:attrName>style.visibility</p:attrName>
                                        </p:attrNameLst>
                                      </p:cBhvr>
                                      <p:to>
                                        <p:strVal val="visible"/>
                                      </p:to>
                                    </p:set>
                                    <p:anim calcmode="lin" valueType="num">
                                      <p:cBhvr additive="base">
                                        <p:cTn id="118" dur="3000" fill="hold"/>
                                        <p:tgtEl>
                                          <p:spTgt spid="16"/>
                                        </p:tgtEl>
                                        <p:attrNameLst>
                                          <p:attrName>ppt_x</p:attrName>
                                        </p:attrNameLst>
                                      </p:cBhvr>
                                      <p:tavLst>
                                        <p:tav tm="0">
                                          <p:val>
                                            <p:strVal val="#ppt_x"/>
                                          </p:val>
                                        </p:tav>
                                        <p:tav tm="100000">
                                          <p:val>
                                            <p:strVal val="#ppt_x"/>
                                          </p:val>
                                        </p:tav>
                                      </p:tavLst>
                                    </p:anim>
                                    <p:anim calcmode="lin" valueType="num">
                                      <p:cBhvr additive="base">
                                        <p:cTn id="119" dur="3000" fill="hold"/>
                                        <p:tgtEl>
                                          <p:spTgt spid="16"/>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3000" fill="hold"/>
                                        <p:tgtEl>
                                          <p:spTgt spid="18"/>
                                        </p:tgtEl>
                                        <p:attrNameLst>
                                          <p:attrName>ppt_x</p:attrName>
                                        </p:attrNameLst>
                                      </p:cBhvr>
                                      <p:tavLst>
                                        <p:tav tm="0">
                                          <p:val>
                                            <p:strVal val="#ppt_x"/>
                                          </p:val>
                                        </p:tav>
                                        <p:tav tm="100000">
                                          <p:val>
                                            <p:strVal val="#ppt_x"/>
                                          </p:val>
                                        </p:tav>
                                      </p:tavLst>
                                    </p:anim>
                                    <p:anim calcmode="lin" valueType="num">
                                      <p:cBhvr additive="base">
                                        <p:cTn id="123" dur="3000" fill="hold"/>
                                        <p:tgtEl>
                                          <p:spTgt spid="18"/>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3000" fill="hold"/>
                                        <p:tgtEl>
                                          <p:spTgt spid="20"/>
                                        </p:tgtEl>
                                        <p:attrNameLst>
                                          <p:attrName>ppt_x</p:attrName>
                                        </p:attrNameLst>
                                      </p:cBhvr>
                                      <p:tavLst>
                                        <p:tav tm="0">
                                          <p:val>
                                            <p:strVal val="#ppt_x"/>
                                          </p:val>
                                        </p:tav>
                                        <p:tav tm="100000">
                                          <p:val>
                                            <p:strVal val="#ppt_x"/>
                                          </p:val>
                                        </p:tav>
                                      </p:tavLst>
                                    </p:anim>
                                    <p:anim calcmode="lin" valueType="num">
                                      <p:cBhvr additive="base">
                                        <p:cTn id="127" dur="3000" fill="hold"/>
                                        <p:tgtEl>
                                          <p:spTgt spid="20"/>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3000" fill="hold"/>
                                        <p:tgtEl>
                                          <p:spTgt spid="22"/>
                                        </p:tgtEl>
                                        <p:attrNameLst>
                                          <p:attrName>ppt_x</p:attrName>
                                        </p:attrNameLst>
                                      </p:cBhvr>
                                      <p:tavLst>
                                        <p:tav tm="0">
                                          <p:val>
                                            <p:strVal val="#ppt_x"/>
                                          </p:val>
                                        </p:tav>
                                        <p:tav tm="100000">
                                          <p:val>
                                            <p:strVal val="#ppt_x"/>
                                          </p:val>
                                        </p:tav>
                                      </p:tavLst>
                                    </p:anim>
                                    <p:anim calcmode="lin" valueType="num">
                                      <p:cBhvr additive="base">
                                        <p:cTn id="131" dur="3000" fill="hold"/>
                                        <p:tgtEl>
                                          <p:spTgt spid="22"/>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additive="base">
                                        <p:cTn id="134" dur="3000" fill="hold"/>
                                        <p:tgtEl>
                                          <p:spTgt spid="24"/>
                                        </p:tgtEl>
                                        <p:attrNameLst>
                                          <p:attrName>ppt_x</p:attrName>
                                        </p:attrNameLst>
                                      </p:cBhvr>
                                      <p:tavLst>
                                        <p:tav tm="0">
                                          <p:val>
                                            <p:strVal val="#ppt_x"/>
                                          </p:val>
                                        </p:tav>
                                        <p:tav tm="100000">
                                          <p:val>
                                            <p:strVal val="#ppt_x"/>
                                          </p:val>
                                        </p:tav>
                                      </p:tavLst>
                                    </p:anim>
                                    <p:anim calcmode="lin" valueType="num">
                                      <p:cBhvr additive="base">
                                        <p:cTn id="135" dur="3000" fill="hold"/>
                                        <p:tgtEl>
                                          <p:spTgt spid="2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26"/>
                                        </p:tgtEl>
                                        <p:attrNameLst>
                                          <p:attrName>style.visibility</p:attrName>
                                        </p:attrNameLst>
                                      </p:cBhvr>
                                      <p:to>
                                        <p:strVal val="visible"/>
                                      </p:to>
                                    </p:set>
                                    <p:anim calcmode="lin" valueType="num">
                                      <p:cBhvr additive="base">
                                        <p:cTn id="138" dur="3000" fill="hold"/>
                                        <p:tgtEl>
                                          <p:spTgt spid="26"/>
                                        </p:tgtEl>
                                        <p:attrNameLst>
                                          <p:attrName>ppt_x</p:attrName>
                                        </p:attrNameLst>
                                      </p:cBhvr>
                                      <p:tavLst>
                                        <p:tav tm="0">
                                          <p:val>
                                            <p:strVal val="#ppt_x"/>
                                          </p:val>
                                        </p:tav>
                                        <p:tav tm="100000">
                                          <p:val>
                                            <p:strVal val="#ppt_x"/>
                                          </p:val>
                                        </p:tav>
                                      </p:tavLst>
                                    </p:anim>
                                    <p:anim calcmode="lin" valueType="num">
                                      <p:cBhvr additive="base">
                                        <p:cTn id="139" dur="3000" fill="hold"/>
                                        <p:tgtEl>
                                          <p:spTgt spid="26"/>
                                        </p:tgtEl>
                                        <p:attrNameLst>
                                          <p:attrName>ppt_y</p:attrName>
                                        </p:attrNameLst>
                                      </p:cBhvr>
                                      <p:tavLst>
                                        <p:tav tm="0">
                                          <p:val>
                                            <p:strVal val="0-#ppt_h/2"/>
                                          </p:val>
                                        </p:tav>
                                        <p:tav tm="100000">
                                          <p:val>
                                            <p:strVal val="#ppt_y"/>
                                          </p:val>
                                        </p:tav>
                                      </p:tavLst>
                                    </p:anim>
                                  </p:childTnLst>
                                </p:cTn>
                              </p:par>
                              <p:par>
                                <p:cTn id="140" presetID="19" presetClass="entr" presetSubtype="10" fill="hold" grpId="1" nodeType="withEffect">
                                  <p:stCondLst>
                                    <p:cond delay="0"/>
                                  </p:stCondLst>
                                  <p:childTnLst>
                                    <p:set>
                                      <p:cBhvr>
                                        <p:cTn id="141" dur="1" fill="hold">
                                          <p:stCondLst>
                                            <p:cond delay="0"/>
                                          </p:stCondLst>
                                        </p:cTn>
                                        <p:tgtEl>
                                          <p:spTgt spid="6"/>
                                        </p:tgtEl>
                                        <p:attrNameLst>
                                          <p:attrName>style.visibility</p:attrName>
                                        </p:attrNameLst>
                                      </p:cBhvr>
                                      <p:to>
                                        <p:strVal val="visible"/>
                                      </p:to>
                                    </p:set>
                                    <p:anim calcmode="lin" valueType="num">
                                      <p:cBhvr>
                                        <p:cTn id="142" dur="3000" fill="hold"/>
                                        <p:tgtEl>
                                          <p:spTgt spid="6"/>
                                        </p:tgtEl>
                                        <p:attrNameLst>
                                          <p:attrName>ppt_w</p:attrName>
                                        </p:attrNameLst>
                                      </p:cBhvr>
                                      <p:tavLst>
                                        <p:tav tm="0" fmla="#ppt_w*sin(2.5*pi*$)">
                                          <p:val>
                                            <p:fltVal val="0"/>
                                          </p:val>
                                        </p:tav>
                                        <p:tav tm="100000">
                                          <p:val>
                                            <p:fltVal val="1"/>
                                          </p:val>
                                        </p:tav>
                                      </p:tavLst>
                                    </p:anim>
                                    <p:anim calcmode="lin" valueType="num">
                                      <p:cBhvr>
                                        <p:cTn id="143" dur="3000" fill="hold"/>
                                        <p:tgtEl>
                                          <p:spTgt spid="6"/>
                                        </p:tgtEl>
                                        <p:attrNameLst>
                                          <p:attrName>ppt_h</p:attrName>
                                        </p:attrNameLst>
                                      </p:cBhvr>
                                      <p:tavLst>
                                        <p:tav tm="0">
                                          <p:val>
                                            <p:strVal val="#ppt_h"/>
                                          </p:val>
                                        </p:tav>
                                        <p:tav tm="100000">
                                          <p:val>
                                            <p:strVal val="#ppt_h"/>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8"/>
                                        </p:tgtEl>
                                        <p:attrNameLst>
                                          <p:attrName>style.visibility</p:attrName>
                                        </p:attrNameLst>
                                      </p:cBhvr>
                                      <p:to>
                                        <p:strVal val="visible"/>
                                      </p:to>
                                    </p:set>
                                    <p:anim calcmode="lin" valueType="num">
                                      <p:cBhvr>
                                        <p:cTn id="146" dur="3000" fill="hold"/>
                                        <p:tgtEl>
                                          <p:spTgt spid="8"/>
                                        </p:tgtEl>
                                        <p:attrNameLst>
                                          <p:attrName>ppt_w</p:attrName>
                                        </p:attrNameLst>
                                      </p:cBhvr>
                                      <p:tavLst>
                                        <p:tav tm="0" fmla="#ppt_w*sin(2.5*pi*$)">
                                          <p:val>
                                            <p:fltVal val="0"/>
                                          </p:val>
                                        </p:tav>
                                        <p:tav tm="100000">
                                          <p:val>
                                            <p:fltVal val="1"/>
                                          </p:val>
                                        </p:tav>
                                      </p:tavLst>
                                    </p:anim>
                                    <p:anim calcmode="lin" valueType="num">
                                      <p:cBhvr>
                                        <p:cTn id="147" dur="3000" fill="hold"/>
                                        <p:tgtEl>
                                          <p:spTgt spid="8"/>
                                        </p:tgtEl>
                                        <p:attrNameLst>
                                          <p:attrName>ppt_h</p:attrName>
                                        </p:attrNameLst>
                                      </p:cBhvr>
                                      <p:tavLst>
                                        <p:tav tm="0">
                                          <p:val>
                                            <p:strVal val="#ppt_h"/>
                                          </p:val>
                                        </p:tav>
                                        <p:tav tm="100000">
                                          <p:val>
                                            <p:strVal val="#ppt_h"/>
                                          </p:val>
                                        </p:tav>
                                      </p:tavLst>
                                    </p:anim>
                                  </p:childTnLst>
                                </p:cTn>
                              </p:par>
                              <p:par>
                                <p:cTn id="148" presetID="19" presetClass="entr" presetSubtype="10" fill="hold" grpId="1"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p:cTn id="150" dur="3000" fill="hold"/>
                                        <p:tgtEl>
                                          <p:spTgt spid="10"/>
                                        </p:tgtEl>
                                        <p:attrNameLst>
                                          <p:attrName>ppt_w</p:attrName>
                                        </p:attrNameLst>
                                      </p:cBhvr>
                                      <p:tavLst>
                                        <p:tav tm="0" fmla="#ppt_w*sin(2.5*pi*$)">
                                          <p:val>
                                            <p:fltVal val="0"/>
                                          </p:val>
                                        </p:tav>
                                        <p:tav tm="100000">
                                          <p:val>
                                            <p:fltVal val="1"/>
                                          </p:val>
                                        </p:tav>
                                      </p:tavLst>
                                    </p:anim>
                                    <p:anim calcmode="lin" valueType="num">
                                      <p:cBhvr>
                                        <p:cTn id="151" dur="3000" fill="hold"/>
                                        <p:tgtEl>
                                          <p:spTgt spid="10"/>
                                        </p:tgtEl>
                                        <p:attrNameLst>
                                          <p:attrName>ppt_h</p:attrName>
                                        </p:attrNameLst>
                                      </p:cBhvr>
                                      <p:tavLst>
                                        <p:tav tm="0">
                                          <p:val>
                                            <p:strVal val="#ppt_h"/>
                                          </p:val>
                                        </p:tav>
                                        <p:tav tm="100000">
                                          <p:val>
                                            <p:strVal val="#ppt_h"/>
                                          </p:val>
                                        </p:tav>
                                      </p:tavLst>
                                    </p:anim>
                                  </p:childTnLst>
                                </p:cTn>
                              </p:par>
                              <p:par>
                                <p:cTn id="152" presetID="19" presetClass="entr" presetSubtype="10" fill="hold" grpId="1" nodeType="withEffect">
                                  <p:stCondLst>
                                    <p:cond delay="0"/>
                                  </p:stCondLst>
                                  <p:childTnLst>
                                    <p:set>
                                      <p:cBhvr>
                                        <p:cTn id="153" dur="1" fill="hold">
                                          <p:stCondLst>
                                            <p:cond delay="0"/>
                                          </p:stCondLst>
                                        </p:cTn>
                                        <p:tgtEl>
                                          <p:spTgt spid="12"/>
                                        </p:tgtEl>
                                        <p:attrNameLst>
                                          <p:attrName>style.visibility</p:attrName>
                                        </p:attrNameLst>
                                      </p:cBhvr>
                                      <p:to>
                                        <p:strVal val="visible"/>
                                      </p:to>
                                    </p:set>
                                    <p:anim calcmode="lin" valueType="num">
                                      <p:cBhvr>
                                        <p:cTn id="154" dur="3000" fill="hold"/>
                                        <p:tgtEl>
                                          <p:spTgt spid="12"/>
                                        </p:tgtEl>
                                        <p:attrNameLst>
                                          <p:attrName>ppt_w</p:attrName>
                                        </p:attrNameLst>
                                      </p:cBhvr>
                                      <p:tavLst>
                                        <p:tav tm="0" fmla="#ppt_w*sin(2.5*pi*$)">
                                          <p:val>
                                            <p:fltVal val="0"/>
                                          </p:val>
                                        </p:tav>
                                        <p:tav tm="100000">
                                          <p:val>
                                            <p:fltVal val="1"/>
                                          </p:val>
                                        </p:tav>
                                      </p:tavLst>
                                    </p:anim>
                                    <p:anim calcmode="lin" valueType="num">
                                      <p:cBhvr>
                                        <p:cTn id="155" dur="3000" fill="hold"/>
                                        <p:tgtEl>
                                          <p:spTgt spid="12"/>
                                        </p:tgtEl>
                                        <p:attrNameLst>
                                          <p:attrName>ppt_h</p:attrName>
                                        </p:attrNameLst>
                                      </p:cBhvr>
                                      <p:tavLst>
                                        <p:tav tm="0">
                                          <p:val>
                                            <p:strVal val="#ppt_h"/>
                                          </p:val>
                                        </p:tav>
                                        <p:tav tm="100000">
                                          <p:val>
                                            <p:strVal val="#ppt_h"/>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14"/>
                                        </p:tgtEl>
                                        <p:attrNameLst>
                                          <p:attrName>style.visibility</p:attrName>
                                        </p:attrNameLst>
                                      </p:cBhvr>
                                      <p:to>
                                        <p:strVal val="visible"/>
                                      </p:to>
                                    </p:set>
                                    <p:anim calcmode="lin" valueType="num">
                                      <p:cBhvr>
                                        <p:cTn id="158" dur="3000" fill="hold"/>
                                        <p:tgtEl>
                                          <p:spTgt spid="14"/>
                                        </p:tgtEl>
                                        <p:attrNameLst>
                                          <p:attrName>ppt_w</p:attrName>
                                        </p:attrNameLst>
                                      </p:cBhvr>
                                      <p:tavLst>
                                        <p:tav tm="0" fmla="#ppt_w*sin(2.5*pi*$)">
                                          <p:val>
                                            <p:fltVal val="0"/>
                                          </p:val>
                                        </p:tav>
                                        <p:tav tm="100000">
                                          <p:val>
                                            <p:fltVal val="1"/>
                                          </p:val>
                                        </p:tav>
                                      </p:tavLst>
                                    </p:anim>
                                    <p:anim calcmode="lin" valueType="num">
                                      <p:cBhvr>
                                        <p:cTn id="159" dur="3000" fill="hold"/>
                                        <p:tgtEl>
                                          <p:spTgt spid="14"/>
                                        </p:tgtEl>
                                        <p:attrNameLst>
                                          <p:attrName>ppt_h</p:attrName>
                                        </p:attrNameLst>
                                      </p:cBhvr>
                                      <p:tavLst>
                                        <p:tav tm="0">
                                          <p:val>
                                            <p:strVal val="#ppt_h"/>
                                          </p:val>
                                        </p:tav>
                                        <p:tav tm="100000">
                                          <p:val>
                                            <p:strVal val="#ppt_h"/>
                                          </p:val>
                                        </p:tav>
                                      </p:tavLst>
                                    </p:anim>
                                  </p:childTnLst>
                                </p:cTn>
                              </p:par>
                              <p:par>
                                <p:cTn id="160" presetID="19" presetClass="entr" presetSubtype="10" fill="hold" grpId="1" nodeType="withEffect">
                                  <p:stCondLst>
                                    <p:cond delay="0"/>
                                  </p:stCondLst>
                                  <p:childTnLst>
                                    <p:set>
                                      <p:cBhvr>
                                        <p:cTn id="161" dur="1" fill="hold">
                                          <p:stCondLst>
                                            <p:cond delay="0"/>
                                          </p:stCondLst>
                                        </p:cTn>
                                        <p:tgtEl>
                                          <p:spTgt spid="16"/>
                                        </p:tgtEl>
                                        <p:attrNameLst>
                                          <p:attrName>style.visibility</p:attrName>
                                        </p:attrNameLst>
                                      </p:cBhvr>
                                      <p:to>
                                        <p:strVal val="visible"/>
                                      </p:to>
                                    </p:set>
                                    <p:anim calcmode="lin" valueType="num">
                                      <p:cBhvr>
                                        <p:cTn id="162" dur="3000" fill="hold"/>
                                        <p:tgtEl>
                                          <p:spTgt spid="16"/>
                                        </p:tgtEl>
                                        <p:attrNameLst>
                                          <p:attrName>ppt_w</p:attrName>
                                        </p:attrNameLst>
                                      </p:cBhvr>
                                      <p:tavLst>
                                        <p:tav tm="0" fmla="#ppt_w*sin(2.5*pi*$)">
                                          <p:val>
                                            <p:fltVal val="0"/>
                                          </p:val>
                                        </p:tav>
                                        <p:tav tm="100000">
                                          <p:val>
                                            <p:fltVal val="1"/>
                                          </p:val>
                                        </p:tav>
                                      </p:tavLst>
                                    </p:anim>
                                    <p:anim calcmode="lin" valueType="num">
                                      <p:cBhvr>
                                        <p:cTn id="163" dur="3000" fill="hold"/>
                                        <p:tgtEl>
                                          <p:spTgt spid="16"/>
                                        </p:tgtEl>
                                        <p:attrNameLst>
                                          <p:attrName>ppt_h</p:attrName>
                                        </p:attrNameLst>
                                      </p:cBhvr>
                                      <p:tavLst>
                                        <p:tav tm="0">
                                          <p:val>
                                            <p:strVal val="#ppt_h"/>
                                          </p:val>
                                        </p:tav>
                                        <p:tav tm="100000">
                                          <p:val>
                                            <p:strVal val="#ppt_h"/>
                                          </p:val>
                                        </p:tav>
                                      </p:tavLst>
                                    </p:anim>
                                  </p:childTnLst>
                                </p:cTn>
                              </p:par>
                              <p:par>
                                <p:cTn id="164" presetID="19" presetClass="entr" presetSubtype="10" fill="hold" grpId="1" nodeType="withEffect">
                                  <p:stCondLst>
                                    <p:cond delay="0"/>
                                  </p:stCondLst>
                                  <p:childTnLst>
                                    <p:set>
                                      <p:cBhvr>
                                        <p:cTn id="165" dur="1" fill="hold">
                                          <p:stCondLst>
                                            <p:cond delay="0"/>
                                          </p:stCondLst>
                                        </p:cTn>
                                        <p:tgtEl>
                                          <p:spTgt spid="18"/>
                                        </p:tgtEl>
                                        <p:attrNameLst>
                                          <p:attrName>style.visibility</p:attrName>
                                        </p:attrNameLst>
                                      </p:cBhvr>
                                      <p:to>
                                        <p:strVal val="visible"/>
                                      </p:to>
                                    </p:set>
                                    <p:anim calcmode="lin" valueType="num">
                                      <p:cBhvr>
                                        <p:cTn id="166" dur="3000" fill="hold"/>
                                        <p:tgtEl>
                                          <p:spTgt spid="18"/>
                                        </p:tgtEl>
                                        <p:attrNameLst>
                                          <p:attrName>ppt_w</p:attrName>
                                        </p:attrNameLst>
                                      </p:cBhvr>
                                      <p:tavLst>
                                        <p:tav tm="0" fmla="#ppt_w*sin(2.5*pi*$)">
                                          <p:val>
                                            <p:fltVal val="0"/>
                                          </p:val>
                                        </p:tav>
                                        <p:tav tm="100000">
                                          <p:val>
                                            <p:fltVal val="1"/>
                                          </p:val>
                                        </p:tav>
                                      </p:tavLst>
                                    </p:anim>
                                    <p:anim calcmode="lin" valueType="num">
                                      <p:cBhvr>
                                        <p:cTn id="167" dur="3000" fill="hold"/>
                                        <p:tgtEl>
                                          <p:spTgt spid="18"/>
                                        </p:tgtEl>
                                        <p:attrNameLst>
                                          <p:attrName>ppt_h</p:attrName>
                                        </p:attrNameLst>
                                      </p:cBhvr>
                                      <p:tavLst>
                                        <p:tav tm="0">
                                          <p:val>
                                            <p:strVal val="#ppt_h"/>
                                          </p:val>
                                        </p:tav>
                                        <p:tav tm="100000">
                                          <p:val>
                                            <p:strVal val="#ppt_h"/>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20"/>
                                        </p:tgtEl>
                                        <p:attrNameLst>
                                          <p:attrName>style.visibility</p:attrName>
                                        </p:attrNameLst>
                                      </p:cBhvr>
                                      <p:to>
                                        <p:strVal val="visible"/>
                                      </p:to>
                                    </p:set>
                                    <p:anim calcmode="lin" valueType="num">
                                      <p:cBhvr>
                                        <p:cTn id="170" dur="3000" fill="hold"/>
                                        <p:tgtEl>
                                          <p:spTgt spid="20"/>
                                        </p:tgtEl>
                                        <p:attrNameLst>
                                          <p:attrName>ppt_w</p:attrName>
                                        </p:attrNameLst>
                                      </p:cBhvr>
                                      <p:tavLst>
                                        <p:tav tm="0" fmla="#ppt_w*sin(2.5*pi*$)">
                                          <p:val>
                                            <p:fltVal val="0"/>
                                          </p:val>
                                        </p:tav>
                                        <p:tav tm="100000">
                                          <p:val>
                                            <p:fltVal val="1"/>
                                          </p:val>
                                        </p:tav>
                                      </p:tavLst>
                                    </p:anim>
                                    <p:anim calcmode="lin" valueType="num">
                                      <p:cBhvr>
                                        <p:cTn id="171" dur="3000" fill="hold"/>
                                        <p:tgtEl>
                                          <p:spTgt spid="20"/>
                                        </p:tgtEl>
                                        <p:attrNameLst>
                                          <p:attrName>ppt_h</p:attrName>
                                        </p:attrNameLst>
                                      </p:cBhvr>
                                      <p:tavLst>
                                        <p:tav tm="0">
                                          <p:val>
                                            <p:strVal val="#ppt_h"/>
                                          </p:val>
                                        </p:tav>
                                        <p:tav tm="100000">
                                          <p:val>
                                            <p:strVal val="#ppt_h"/>
                                          </p:val>
                                        </p:tav>
                                      </p:tavLst>
                                    </p:anim>
                                  </p:childTnLst>
                                </p:cTn>
                              </p:par>
                              <p:par>
                                <p:cTn id="172" presetID="19" presetClass="entr" presetSubtype="10" fill="hold" grpId="1" nodeType="withEffect">
                                  <p:stCondLst>
                                    <p:cond delay="0"/>
                                  </p:stCondLst>
                                  <p:childTnLst>
                                    <p:set>
                                      <p:cBhvr>
                                        <p:cTn id="173" dur="1" fill="hold">
                                          <p:stCondLst>
                                            <p:cond delay="0"/>
                                          </p:stCondLst>
                                        </p:cTn>
                                        <p:tgtEl>
                                          <p:spTgt spid="22"/>
                                        </p:tgtEl>
                                        <p:attrNameLst>
                                          <p:attrName>style.visibility</p:attrName>
                                        </p:attrNameLst>
                                      </p:cBhvr>
                                      <p:to>
                                        <p:strVal val="visible"/>
                                      </p:to>
                                    </p:set>
                                    <p:anim calcmode="lin" valueType="num">
                                      <p:cBhvr>
                                        <p:cTn id="174" dur="3000" fill="hold"/>
                                        <p:tgtEl>
                                          <p:spTgt spid="22"/>
                                        </p:tgtEl>
                                        <p:attrNameLst>
                                          <p:attrName>ppt_w</p:attrName>
                                        </p:attrNameLst>
                                      </p:cBhvr>
                                      <p:tavLst>
                                        <p:tav tm="0" fmla="#ppt_w*sin(2.5*pi*$)">
                                          <p:val>
                                            <p:fltVal val="0"/>
                                          </p:val>
                                        </p:tav>
                                        <p:tav tm="100000">
                                          <p:val>
                                            <p:fltVal val="1"/>
                                          </p:val>
                                        </p:tav>
                                      </p:tavLst>
                                    </p:anim>
                                    <p:anim calcmode="lin" valueType="num">
                                      <p:cBhvr>
                                        <p:cTn id="175" dur="3000" fill="hold"/>
                                        <p:tgtEl>
                                          <p:spTgt spid="22"/>
                                        </p:tgtEl>
                                        <p:attrNameLst>
                                          <p:attrName>ppt_h</p:attrName>
                                        </p:attrNameLst>
                                      </p:cBhvr>
                                      <p:tavLst>
                                        <p:tav tm="0">
                                          <p:val>
                                            <p:strVal val="#ppt_h"/>
                                          </p:val>
                                        </p:tav>
                                        <p:tav tm="100000">
                                          <p:val>
                                            <p:strVal val="#ppt_h"/>
                                          </p:val>
                                        </p:tav>
                                      </p:tavLst>
                                    </p:anim>
                                  </p:childTnLst>
                                </p:cTn>
                              </p:par>
                              <p:par>
                                <p:cTn id="176" presetID="19" presetClass="entr" presetSubtype="10" fill="hold" grpId="1" nodeType="withEffect">
                                  <p:stCondLst>
                                    <p:cond delay="0"/>
                                  </p:stCondLst>
                                  <p:childTnLst>
                                    <p:set>
                                      <p:cBhvr>
                                        <p:cTn id="177" dur="1" fill="hold">
                                          <p:stCondLst>
                                            <p:cond delay="0"/>
                                          </p:stCondLst>
                                        </p:cTn>
                                        <p:tgtEl>
                                          <p:spTgt spid="24"/>
                                        </p:tgtEl>
                                        <p:attrNameLst>
                                          <p:attrName>style.visibility</p:attrName>
                                        </p:attrNameLst>
                                      </p:cBhvr>
                                      <p:to>
                                        <p:strVal val="visible"/>
                                      </p:to>
                                    </p:set>
                                    <p:anim calcmode="lin" valueType="num">
                                      <p:cBhvr>
                                        <p:cTn id="178" dur="3000" fill="hold"/>
                                        <p:tgtEl>
                                          <p:spTgt spid="24"/>
                                        </p:tgtEl>
                                        <p:attrNameLst>
                                          <p:attrName>ppt_w</p:attrName>
                                        </p:attrNameLst>
                                      </p:cBhvr>
                                      <p:tavLst>
                                        <p:tav tm="0" fmla="#ppt_w*sin(2.5*pi*$)">
                                          <p:val>
                                            <p:fltVal val="0"/>
                                          </p:val>
                                        </p:tav>
                                        <p:tav tm="100000">
                                          <p:val>
                                            <p:fltVal val="1"/>
                                          </p:val>
                                        </p:tav>
                                      </p:tavLst>
                                    </p:anim>
                                    <p:anim calcmode="lin" valueType="num">
                                      <p:cBhvr>
                                        <p:cTn id="179" dur="3000" fill="hold"/>
                                        <p:tgtEl>
                                          <p:spTgt spid="24"/>
                                        </p:tgtEl>
                                        <p:attrNameLst>
                                          <p:attrName>ppt_h</p:attrName>
                                        </p:attrNameLst>
                                      </p:cBhvr>
                                      <p:tavLst>
                                        <p:tav tm="0">
                                          <p:val>
                                            <p:strVal val="#ppt_h"/>
                                          </p:val>
                                        </p:tav>
                                        <p:tav tm="100000">
                                          <p:val>
                                            <p:strVal val="#ppt_h"/>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6"/>
                                        </p:tgtEl>
                                        <p:attrNameLst>
                                          <p:attrName>style.visibility</p:attrName>
                                        </p:attrNameLst>
                                      </p:cBhvr>
                                      <p:to>
                                        <p:strVal val="visible"/>
                                      </p:to>
                                    </p:set>
                                    <p:anim calcmode="lin" valueType="num">
                                      <p:cBhvr>
                                        <p:cTn id="182" dur="3000" fill="hold"/>
                                        <p:tgtEl>
                                          <p:spTgt spid="26"/>
                                        </p:tgtEl>
                                        <p:attrNameLst>
                                          <p:attrName>ppt_w</p:attrName>
                                        </p:attrNameLst>
                                      </p:cBhvr>
                                      <p:tavLst>
                                        <p:tav tm="0" fmla="#ppt_w*sin(2.5*pi*$)">
                                          <p:val>
                                            <p:fltVal val="0"/>
                                          </p:val>
                                        </p:tav>
                                        <p:tav tm="100000">
                                          <p:val>
                                            <p:fltVal val="1"/>
                                          </p:val>
                                        </p:tav>
                                      </p:tavLst>
                                    </p:anim>
                                    <p:anim calcmode="lin" valueType="num">
                                      <p:cBhvr>
                                        <p:cTn id="183" dur="3000" fill="hold"/>
                                        <p:tgtEl>
                                          <p:spTgt spid="26"/>
                                        </p:tgtEl>
                                        <p:attrNameLst>
                                          <p:attrName>ppt_h</p:attrName>
                                        </p:attrNameLst>
                                      </p:cBhvr>
                                      <p:tavLst>
                                        <p:tav tm="0">
                                          <p:val>
                                            <p:strVal val="#ppt_h"/>
                                          </p:val>
                                        </p:tav>
                                        <p:tav tm="100000">
                                          <p:val>
                                            <p:strVal val="#ppt_h"/>
                                          </p:val>
                                        </p:tav>
                                      </p:tavLst>
                                    </p:anim>
                                  </p:childTnLst>
                                </p:cTn>
                              </p:par>
                              <p:par>
                                <p:cTn id="184" presetID="19" presetClass="exit" presetSubtype="10" fill="hold" grpId="2" nodeType="withEffect">
                                  <p:stCondLst>
                                    <p:cond delay="0"/>
                                  </p:stCondLst>
                                  <p:childTnLst>
                                    <p:anim calcmode="lin" valueType="num">
                                      <p:cBhvr>
                                        <p:cTn id="185" dur="3000"/>
                                        <p:tgtEl>
                                          <p:spTgt spid="5"/>
                                        </p:tgtEl>
                                        <p:attrNameLst>
                                          <p:attrName>ppt_h</p:attrName>
                                        </p:attrNameLst>
                                      </p:cBhvr>
                                      <p:tavLst>
                                        <p:tav tm="0">
                                          <p:val>
                                            <p:strVal val="ppt_h"/>
                                          </p:val>
                                        </p:tav>
                                        <p:tav tm="100000">
                                          <p:val>
                                            <p:strVal val="ppt_h"/>
                                          </p:val>
                                        </p:tav>
                                      </p:tavLst>
                                    </p:anim>
                                    <p:anim calcmode="lin" valueType="num">
                                      <p:cBhvr>
                                        <p:cTn id="186"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7" dur="1" fill="hold">
                                          <p:stCondLst>
                                            <p:cond delay="2999"/>
                                          </p:stCondLst>
                                        </p:cTn>
                                        <p:tgtEl>
                                          <p:spTgt spid="5"/>
                                        </p:tgtEl>
                                        <p:attrNameLst>
                                          <p:attrName>style.visibility</p:attrName>
                                        </p:attrNameLst>
                                      </p:cBhvr>
                                      <p:to>
                                        <p:strVal val="hidden"/>
                                      </p:to>
                                    </p:set>
                                  </p:childTnLst>
                                </p:cTn>
                              </p:par>
                              <p:par>
                                <p:cTn id="188" presetID="19" presetClass="exit" presetSubtype="10" fill="hold" grpId="2" nodeType="withEffect">
                                  <p:stCondLst>
                                    <p:cond delay="0"/>
                                  </p:stCondLst>
                                  <p:childTnLst>
                                    <p:anim calcmode="lin" valueType="num">
                                      <p:cBhvr>
                                        <p:cTn id="189" dur="3000"/>
                                        <p:tgtEl>
                                          <p:spTgt spid="6"/>
                                        </p:tgtEl>
                                        <p:attrNameLst>
                                          <p:attrName>ppt_h</p:attrName>
                                        </p:attrNameLst>
                                      </p:cBhvr>
                                      <p:tavLst>
                                        <p:tav tm="0">
                                          <p:val>
                                            <p:strVal val="ppt_h"/>
                                          </p:val>
                                        </p:tav>
                                        <p:tav tm="100000">
                                          <p:val>
                                            <p:strVal val="ppt_h"/>
                                          </p:val>
                                        </p:tav>
                                      </p:tavLst>
                                    </p:anim>
                                    <p:anim calcmode="lin" valueType="num">
                                      <p:cBhvr>
                                        <p:cTn id="190"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1" dur="1" fill="hold">
                                          <p:stCondLst>
                                            <p:cond delay="2999"/>
                                          </p:stCondLst>
                                        </p:cTn>
                                        <p:tgtEl>
                                          <p:spTgt spid="6"/>
                                        </p:tgtEl>
                                        <p:attrNameLst>
                                          <p:attrName>style.visibility</p:attrName>
                                        </p:attrNameLst>
                                      </p:cBhvr>
                                      <p:to>
                                        <p:strVal val="hidden"/>
                                      </p:to>
                                    </p:set>
                                  </p:childTnLst>
                                </p:cTn>
                              </p:par>
                              <p:par>
                                <p:cTn id="192" presetID="19" presetClass="exit" presetSubtype="10" fill="hold" grpId="2" nodeType="withEffect">
                                  <p:stCondLst>
                                    <p:cond delay="0"/>
                                  </p:stCondLst>
                                  <p:childTnLst>
                                    <p:anim calcmode="lin" valueType="num">
                                      <p:cBhvr>
                                        <p:cTn id="193" dur="3000"/>
                                        <p:tgtEl>
                                          <p:spTgt spid="7"/>
                                        </p:tgtEl>
                                        <p:attrNameLst>
                                          <p:attrName>ppt_h</p:attrName>
                                        </p:attrNameLst>
                                      </p:cBhvr>
                                      <p:tavLst>
                                        <p:tav tm="0">
                                          <p:val>
                                            <p:strVal val="ppt_h"/>
                                          </p:val>
                                        </p:tav>
                                        <p:tav tm="100000">
                                          <p:val>
                                            <p:strVal val="ppt_h"/>
                                          </p:val>
                                        </p:tav>
                                      </p:tavLst>
                                    </p:anim>
                                    <p:anim calcmode="lin" valueType="num">
                                      <p:cBhvr>
                                        <p:cTn id="194"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5" dur="1" fill="hold">
                                          <p:stCondLst>
                                            <p:cond delay="2999"/>
                                          </p:stCondLst>
                                        </p:cTn>
                                        <p:tgtEl>
                                          <p:spTgt spid="7"/>
                                        </p:tgtEl>
                                        <p:attrNameLst>
                                          <p:attrName>style.visibility</p:attrName>
                                        </p:attrNameLst>
                                      </p:cBhvr>
                                      <p:to>
                                        <p:strVal val="hidden"/>
                                      </p:to>
                                    </p:set>
                                  </p:childTnLst>
                                </p:cTn>
                              </p:par>
                              <p:par>
                                <p:cTn id="196" presetID="19" presetClass="exit" presetSubtype="10" fill="hold" grpId="2" nodeType="withEffect">
                                  <p:stCondLst>
                                    <p:cond delay="0"/>
                                  </p:stCondLst>
                                  <p:childTnLst>
                                    <p:anim calcmode="lin" valueType="num">
                                      <p:cBhvr>
                                        <p:cTn id="197" dur="3000"/>
                                        <p:tgtEl>
                                          <p:spTgt spid="8"/>
                                        </p:tgtEl>
                                        <p:attrNameLst>
                                          <p:attrName>ppt_h</p:attrName>
                                        </p:attrNameLst>
                                      </p:cBhvr>
                                      <p:tavLst>
                                        <p:tav tm="0">
                                          <p:val>
                                            <p:strVal val="ppt_h"/>
                                          </p:val>
                                        </p:tav>
                                        <p:tav tm="100000">
                                          <p:val>
                                            <p:strVal val="ppt_h"/>
                                          </p:val>
                                        </p:tav>
                                      </p:tavLst>
                                    </p:anim>
                                    <p:anim calcmode="lin" valueType="num">
                                      <p:cBhvr>
                                        <p:cTn id="198"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9" dur="1" fill="hold">
                                          <p:stCondLst>
                                            <p:cond delay="2999"/>
                                          </p:stCondLst>
                                        </p:cTn>
                                        <p:tgtEl>
                                          <p:spTgt spid="8"/>
                                        </p:tgtEl>
                                        <p:attrNameLst>
                                          <p:attrName>style.visibility</p:attrName>
                                        </p:attrNameLst>
                                      </p:cBhvr>
                                      <p:to>
                                        <p:strVal val="hidden"/>
                                      </p:to>
                                    </p:set>
                                  </p:childTnLst>
                                </p:cTn>
                              </p:par>
                              <p:par>
                                <p:cTn id="200" presetID="19" presetClass="exit" presetSubtype="10" fill="hold" grpId="2" nodeType="withEffect">
                                  <p:stCondLst>
                                    <p:cond delay="0"/>
                                  </p:stCondLst>
                                  <p:childTnLst>
                                    <p:anim calcmode="lin" valueType="num">
                                      <p:cBhvr>
                                        <p:cTn id="201" dur="3000"/>
                                        <p:tgtEl>
                                          <p:spTgt spid="9"/>
                                        </p:tgtEl>
                                        <p:attrNameLst>
                                          <p:attrName>ppt_h</p:attrName>
                                        </p:attrNameLst>
                                      </p:cBhvr>
                                      <p:tavLst>
                                        <p:tav tm="0">
                                          <p:val>
                                            <p:strVal val="ppt_h"/>
                                          </p:val>
                                        </p:tav>
                                        <p:tav tm="100000">
                                          <p:val>
                                            <p:strVal val="ppt_h"/>
                                          </p:val>
                                        </p:tav>
                                      </p:tavLst>
                                    </p:anim>
                                    <p:anim calcmode="lin" valueType="num">
                                      <p:cBhvr>
                                        <p:cTn id="202"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3" dur="1" fill="hold">
                                          <p:stCondLst>
                                            <p:cond delay="2999"/>
                                          </p:stCondLst>
                                        </p:cTn>
                                        <p:tgtEl>
                                          <p:spTgt spid="9"/>
                                        </p:tgtEl>
                                        <p:attrNameLst>
                                          <p:attrName>style.visibility</p:attrName>
                                        </p:attrNameLst>
                                      </p:cBhvr>
                                      <p:to>
                                        <p:strVal val="hidden"/>
                                      </p:to>
                                    </p:set>
                                  </p:childTnLst>
                                </p:cTn>
                              </p:par>
                              <p:par>
                                <p:cTn id="204" presetID="19" presetClass="exit" presetSubtype="10" fill="hold" grpId="2" nodeType="withEffect">
                                  <p:stCondLst>
                                    <p:cond delay="0"/>
                                  </p:stCondLst>
                                  <p:childTnLst>
                                    <p:anim calcmode="lin" valueType="num">
                                      <p:cBhvr>
                                        <p:cTn id="205" dur="3000"/>
                                        <p:tgtEl>
                                          <p:spTgt spid="10"/>
                                        </p:tgtEl>
                                        <p:attrNameLst>
                                          <p:attrName>ppt_h</p:attrName>
                                        </p:attrNameLst>
                                      </p:cBhvr>
                                      <p:tavLst>
                                        <p:tav tm="0">
                                          <p:val>
                                            <p:strVal val="ppt_h"/>
                                          </p:val>
                                        </p:tav>
                                        <p:tav tm="100000">
                                          <p:val>
                                            <p:strVal val="ppt_h"/>
                                          </p:val>
                                        </p:tav>
                                      </p:tavLst>
                                    </p:anim>
                                    <p:anim calcmode="lin" valueType="num">
                                      <p:cBhvr>
                                        <p:cTn id="206"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7" dur="1" fill="hold">
                                          <p:stCondLst>
                                            <p:cond delay="2999"/>
                                          </p:stCondLst>
                                        </p:cTn>
                                        <p:tgtEl>
                                          <p:spTgt spid="10"/>
                                        </p:tgtEl>
                                        <p:attrNameLst>
                                          <p:attrName>style.visibility</p:attrName>
                                        </p:attrNameLst>
                                      </p:cBhvr>
                                      <p:to>
                                        <p:strVal val="hidden"/>
                                      </p:to>
                                    </p:set>
                                  </p:childTnLst>
                                </p:cTn>
                              </p:par>
                              <p:par>
                                <p:cTn id="208" presetID="19" presetClass="exit" presetSubtype="10" fill="hold" grpId="2" nodeType="withEffect">
                                  <p:stCondLst>
                                    <p:cond delay="0"/>
                                  </p:stCondLst>
                                  <p:childTnLst>
                                    <p:anim calcmode="lin" valueType="num">
                                      <p:cBhvr>
                                        <p:cTn id="209" dur="3000"/>
                                        <p:tgtEl>
                                          <p:spTgt spid="11"/>
                                        </p:tgtEl>
                                        <p:attrNameLst>
                                          <p:attrName>ppt_h</p:attrName>
                                        </p:attrNameLst>
                                      </p:cBhvr>
                                      <p:tavLst>
                                        <p:tav tm="0">
                                          <p:val>
                                            <p:strVal val="ppt_h"/>
                                          </p:val>
                                        </p:tav>
                                        <p:tav tm="100000">
                                          <p:val>
                                            <p:strVal val="ppt_h"/>
                                          </p:val>
                                        </p:tav>
                                      </p:tavLst>
                                    </p:anim>
                                    <p:anim calcmode="lin" valueType="num">
                                      <p:cBhvr>
                                        <p:cTn id="210"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1" dur="1" fill="hold">
                                          <p:stCondLst>
                                            <p:cond delay="2999"/>
                                          </p:stCondLst>
                                        </p:cTn>
                                        <p:tgtEl>
                                          <p:spTgt spid="11"/>
                                        </p:tgtEl>
                                        <p:attrNameLst>
                                          <p:attrName>style.visibility</p:attrName>
                                        </p:attrNameLst>
                                      </p:cBhvr>
                                      <p:to>
                                        <p:strVal val="hidden"/>
                                      </p:to>
                                    </p:set>
                                  </p:childTnLst>
                                </p:cTn>
                              </p:par>
                              <p:par>
                                <p:cTn id="212" presetID="19" presetClass="exit" presetSubtype="10" fill="hold" grpId="2" nodeType="withEffect">
                                  <p:stCondLst>
                                    <p:cond delay="0"/>
                                  </p:stCondLst>
                                  <p:childTnLst>
                                    <p:anim calcmode="lin" valueType="num">
                                      <p:cBhvr>
                                        <p:cTn id="213" dur="3000"/>
                                        <p:tgtEl>
                                          <p:spTgt spid="12"/>
                                        </p:tgtEl>
                                        <p:attrNameLst>
                                          <p:attrName>ppt_h</p:attrName>
                                        </p:attrNameLst>
                                      </p:cBhvr>
                                      <p:tavLst>
                                        <p:tav tm="0">
                                          <p:val>
                                            <p:strVal val="ppt_h"/>
                                          </p:val>
                                        </p:tav>
                                        <p:tav tm="100000">
                                          <p:val>
                                            <p:strVal val="ppt_h"/>
                                          </p:val>
                                        </p:tav>
                                      </p:tavLst>
                                    </p:anim>
                                    <p:anim calcmode="lin" valueType="num">
                                      <p:cBhvr>
                                        <p:cTn id="214"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5" dur="1" fill="hold">
                                          <p:stCondLst>
                                            <p:cond delay="2999"/>
                                          </p:stCondLst>
                                        </p:cTn>
                                        <p:tgtEl>
                                          <p:spTgt spid="12"/>
                                        </p:tgtEl>
                                        <p:attrNameLst>
                                          <p:attrName>style.visibility</p:attrName>
                                        </p:attrNameLst>
                                      </p:cBhvr>
                                      <p:to>
                                        <p:strVal val="hidden"/>
                                      </p:to>
                                    </p:set>
                                  </p:childTnLst>
                                </p:cTn>
                              </p:par>
                              <p:par>
                                <p:cTn id="216" presetID="19" presetClass="exit" presetSubtype="10" fill="hold" grpId="2" nodeType="withEffect">
                                  <p:stCondLst>
                                    <p:cond delay="0"/>
                                  </p:stCondLst>
                                  <p:childTnLst>
                                    <p:anim calcmode="lin" valueType="num">
                                      <p:cBhvr>
                                        <p:cTn id="217" dur="3000"/>
                                        <p:tgtEl>
                                          <p:spTgt spid="13"/>
                                        </p:tgtEl>
                                        <p:attrNameLst>
                                          <p:attrName>ppt_h</p:attrName>
                                        </p:attrNameLst>
                                      </p:cBhvr>
                                      <p:tavLst>
                                        <p:tav tm="0">
                                          <p:val>
                                            <p:strVal val="ppt_h"/>
                                          </p:val>
                                        </p:tav>
                                        <p:tav tm="100000">
                                          <p:val>
                                            <p:strVal val="ppt_h"/>
                                          </p:val>
                                        </p:tav>
                                      </p:tavLst>
                                    </p:anim>
                                    <p:anim calcmode="lin" valueType="num">
                                      <p:cBhvr>
                                        <p:cTn id="218"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2999"/>
                                          </p:stCondLst>
                                        </p:cTn>
                                        <p:tgtEl>
                                          <p:spTgt spid="13"/>
                                        </p:tgtEl>
                                        <p:attrNameLst>
                                          <p:attrName>style.visibility</p:attrName>
                                        </p:attrNameLst>
                                      </p:cBhvr>
                                      <p:to>
                                        <p:strVal val="hidden"/>
                                      </p:to>
                                    </p:set>
                                  </p:childTnLst>
                                </p:cTn>
                              </p:par>
                              <p:par>
                                <p:cTn id="220" presetID="19" presetClass="exit" presetSubtype="10" fill="hold" grpId="2" nodeType="withEffect">
                                  <p:stCondLst>
                                    <p:cond delay="0"/>
                                  </p:stCondLst>
                                  <p:childTnLst>
                                    <p:anim calcmode="lin" valueType="num">
                                      <p:cBhvr>
                                        <p:cTn id="221" dur="3000"/>
                                        <p:tgtEl>
                                          <p:spTgt spid="14"/>
                                        </p:tgtEl>
                                        <p:attrNameLst>
                                          <p:attrName>ppt_h</p:attrName>
                                        </p:attrNameLst>
                                      </p:cBhvr>
                                      <p:tavLst>
                                        <p:tav tm="0">
                                          <p:val>
                                            <p:strVal val="ppt_h"/>
                                          </p:val>
                                        </p:tav>
                                        <p:tav tm="100000">
                                          <p:val>
                                            <p:strVal val="ppt_h"/>
                                          </p:val>
                                        </p:tav>
                                      </p:tavLst>
                                    </p:anim>
                                    <p:anim calcmode="lin" valueType="num">
                                      <p:cBhvr>
                                        <p:cTn id="222"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3" dur="1" fill="hold">
                                          <p:stCondLst>
                                            <p:cond delay="2999"/>
                                          </p:stCondLst>
                                        </p:cTn>
                                        <p:tgtEl>
                                          <p:spTgt spid="14"/>
                                        </p:tgtEl>
                                        <p:attrNameLst>
                                          <p:attrName>style.visibility</p:attrName>
                                        </p:attrNameLst>
                                      </p:cBhvr>
                                      <p:to>
                                        <p:strVal val="hidden"/>
                                      </p:to>
                                    </p:set>
                                  </p:childTnLst>
                                </p:cTn>
                              </p:par>
                              <p:par>
                                <p:cTn id="224" presetID="19" presetClass="exit" presetSubtype="10" fill="hold" grpId="2" nodeType="withEffect">
                                  <p:stCondLst>
                                    <p:cond delay="0"/>
                                  </p:stCondLst>
                                  <p:childTnLst>
                                    <p:anim calcmode="lin" valueType="num">
                                      <p:cBhvr>
                                        <p:cTn id="225" dur="3000"/>
                                        <p:tgtEl>
                                          <p:spTgt spid="15"/>
                                        </p:tgtEl>
                                        <p:attrNameLst>
                                          <p:attrName>ppt_h</p:attrName>
                                        </p:attrNameLst>
                                      </p:cBhvr>
                                      <p:tavLst>
                                        <p:tav tm="0">
                                          <p:val>
                                            <p:strVal val="ppt_h"/>
                                          </p:val>
                                        </p:tav>
                                        <p:tav tm="100000">
                                          <p:val>
                                            <p:strVal val="ppt_h"/>
                                          </p:val>
                                        </p:tav>
                                      </p:tavLst>
                                    </p:anim>
                                    <p:anim calcmode="lin" valueType="num">
                                      <p:cBhvr>
                                        <p:cTn id="226"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7" dur="1" fill="hold">
                                          <p:stCondLst>
                                            <p:cond delay="2999"/>
                                          </p:stCondLst>
                                        </p:cTn>
                                        <p:tgtEl>
                                          <p:spTgt spid="15"/>
                                        </p:tgtEl>
                                        <p:attrNameLst>
                                          <p:attrName>style.visibility</p:attrName>
                                        </p:attrNameLst>
                                      </p:cBhvr>
                                      <p:to>
                                        <p:strVal val="hidden"/>
                                      </p:to>
                                    </p:set>
                                  </p:childTnLst>
                                </p:cTn>
                              </p:par>
                              <p:par>
                                <p:cTn id="228" presetID="19" presetClass="exit" presetSubtype="10" fill="hold" grpId="2" nodeType="withEffect">
                                  <p:stCondLst>
                                    <p:cond delay="0"/>
                                  </p:stCondLst>
                                  <p:childTnLst>
                                    <p:anim calcmode="lin" valueType="num">
                                      <p:cBhvr>
                                        <p:cTn id="229" dur="3000"/>
                                        <p:tgtEl>
                                          <p:spTgt spid="16"/>
                                        </p:tgtEl>
                                        <p:attrNameLst>
                                          <p:attrName>ppt_h</p:attrName>
                                        </p:attrNameLst>
                                      </p:cBhvr>
                                      <p:tavLst>
                                        <p:tav tm="0">
                                          <p:val>
                                            <p:strVal val="ppt_h"/>
                                          </p:val>
                                        </p:tav>
                                        <p:tav tm="100000">
                                          <p:val>
                                            <p:strVal val="ppt_h"/>
                                          </p:val>
                                        </p:tav>
                                      </p:tavLst>
                                    </p:anim>
                                    <p:anim calcmode="lin" valueType="num">
                                      <p:cBhvr>
                                        <p:cTn id="230"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1" dur="1" fill="hold">
                                          <p:stCondLst>
                                            <p:cond delay="2999"/>
                                          </p:stCondLst>
                                        </p:cTn>
                                        <p:tgtEl>
                                          <p:spTgt spid="16"/>
                                        </p:tgtEl>
                                        <p:attrNameLst>
                                          <p:attrName>style.visibility</p:attrName>
                                        </p:attrNameLst>
                                      </p:cBhvr>
                                      <p:to>
                                        <p:strVal val="hidden"/>
                                      </p:to>
                                    </p:set>
                                  </p:childTnLst>
                                </p:cTn>
                              </p:par>
                              <p:par>
                                <p:cTn id="232" presetID="19" presetClass="exit" presetSubtype="10" fill="hold" grpId="2" nodeType="withEffect">
                                  <p:stCondLst>
                                    <p:cond delay="0"/>
                                  </p:stCondLst>
                                  <p:childTnLst>
                                    <p:anim calcmode="lin" valueType="num">
                                      <p:cBhvr>
                                        <p:cTn id="233" dur="3000"/>
                                        <p:tgtEl>
                                          <p:spTgt spid="17"/>
                                        </p:tgtEl>
                                        <p:attrNameLst>
                                          <p:attrName>ppt_h</p:attrName>
                                        </p:attrNameLst>
                                      </p:cBhvr>
                                      <p:tavLst>
                                        <p:tav tm="0">
                                          <p:val>
                                            <p:strVal val="ppt_h"/>
                                          </p:val>
                                        </p:tav>
                                        <p:tav tm="100000">
                                          <p:val>
                                            <p:strVal val="ppt_h"/>
                                          </p:val>
                                        </p:tav>
                                      </p:tavLst>
                                    </p:anim>
                                    <p:anim calcmode="lin" valueType="num">
                                      <p:cBhvr>
                                        <p:cTn id="234"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5" dur="1" fill="hold">
                                          <p:stCondLst>
                                            <p:cond delay="2999"/>
                                          </p:stCondLst>
                                        </p:cTn>
                                        <p:tgtEl>
                                          <p:spTgt spid="17"/>
                                        </p:tgtEl>
                                        <p:attrNameLst>
                                          <p:attrName>style.visibility</p:attrName>
                                        </p:attrNameLst>
                                      </p:cBhvr>
                                      <p:to>
                                        <p:strVal val="hidden"/>
                                      </p:to>
                                    </p:set>
                                  </p:childTnLst>
                                </p:cTn>
                              </p:par>
                              <p:par>
                                <p:cTn id="236" presetID="19" presetClass="exit" presetSubtype="10" fill="hold" grpId="2" nodeType="withEffect">
                                  <p:stCondLst>
                                    <p:cond delay="0"/>
                                  </p:stCondLst>
                                  <p:childTnLst>
                                    <p:anim calcmode="lin" valueType="num">
                                      <p:cBhvr>
                                        <p:cTn id="237" dur="3000"/>
                                        <p:tgtEl>
                                          <p:spTgt spid="18"/>
                                        </p:tgtEl>
                                        <p:attrNameLst>
                                          <p:attrName>ppt_h</p:attrName>
                                        </p:attrNameLst>
                                      </p:cBhvr>
                                      <p:tavLst>
                                        <p:tav tm="0">
                                          <p:val>
                                            <p:strVal val="ppt_h"/>
                                          </p:val>
                                        </p:tav>
                                        <p:tav tm="100000">
                                          <p:val>
                                            <p:strVal val="ppt_h"/>
                                          </p:val>
                                        </p:tav>
                                      </p:tavLst>
                                    </p:anim>
                                    <p:anim calcmode="lin" valueType="num">
                                      <p:cBhvr>
                                        <p:cTn id="238"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9" dur="1" fill="hold">
                                          <p:stCondLst>
                                            <p:cond delay="2999"/>
                                          </p:stCondLst>
                                        </p:cTn>
                                        <p:tgtEl>
                                          <p:spTgt spid="18"/>
                                        </p:tgtEl>
                                        <p:attrNameLst>
                                          <p:attrName>style.visibility</p:attrName>
                                        </p:attrNameLst>
                                      </p:cBhvr>
                                      <p:to>
                                        <p:strVal val="hidden"/>
                                      </p:to>
                                    </p:set>
                                  </p:childTnLst>
                                </p:cTn>
                              </p:par>
                              <p:par>
                                <p:cTn id="240" presetID="19" presetClass="exit" presetSubtype="10" fill="hold" grpId="2" nodeType="withEffect">
                                  <p:stCondLst>
                                    <p:cond delay="0"/>
                                  </p:stCondLst>
                                  <p:childTnLst>
                                    <p:anim calcmode="lin" valueType="num">
                                      <p:cBhvr>
                                        <p:cTn id="241" dur="3000"/>
                                        <p:tgtEl>
                                          <p:spTgt spid="19"/>
                                        </p:tgtEl>
                                        <p:attrNameLst>
                                          <p:attrName>ppt_h</p:attrName>
                                        </p:attrNameLst>
                                      </p:cBhvr>
                                      <p:tavLst>
                                        <p:tav tm="0">
                                          <p:val>
                                            <p:strVal val="ppt_h"/>
                                          </p:val>
                                        </p:tav>
                                        <p:tav tm="100000">
                                          <p:val>
                                            <p:strVal val="ppt_h"/>
                                          </p:val>
                                        </p:tav>
                                      </p:tavLst>
                                    </p:anim>
                                    <p:anim calcmode="lin" valueType="num">
                                      <p:cBhvr>
                                        <p:cTn id="242"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3" dur="1" fill="hold">
                                          <p:stCondLst>
                                            <p:cond delay="2999"/>
                                          </p:stCondLst>
                                        </p:cTn>
                                        <p:tgtEl>
                                          <p:spTgt spid="19"/>
                                        </p:tgtEl>
                                        <p:attrNameLst>
                                          <p:attrName>style.visibility</p:attrName>
                                        </p:attrNameLst>
                                      </p:cBhvr>
                                      <p:to>
                                        <p:strVal val="hidden"/>
                                      </p:to>
                                    </p:set>
                                  </p:childTnLst>
                                </p:cTn>
                              </p:par>
                              <p:par>
                                <p:cTn id="244" presetID="19" presetClass="exit" presetSubtype="10" fill="hold" grpId="2" nodeType="withEffect">
                                  <p:stCondLst>
                                    <p:cond delay="0"/>
                                  </p:stCondLst>
                                  <p:childTnLst>
                                    <p:anim calcmode="lin" valueType="num">
                                      <p:cBhvr>
                                        <p:cTn id="245" dur="3000"/>
                                        <p:tgtEl>
                                          <p:spTgt spid="20"/>
                                        </p:tgtEl>
                                        <p:attrNameLst>
                                          <p:attrName>ppt_h</p:attrName>
                                        </p:attrNameLst>
                                      </p:cBhvr>
                                      <p:tavLst>
                                        <p:tav tm="0">
                                          <p:val>
                                            <p:strVal val="ppt_h"/>
                                          </p:val>
                                        </p:tav>
                                        <p:tav tm="100000">
                                          <p:val>
                                            <p:strVal val="ppt_h"/>
                                          </p:val>
                                        </p:tav>
                                      </p:tavLst>
                                    </p:anim>
                                    <p:anim calcmode="lin" valueType="num">
                                      <p:cBhvr>
                                        <p:cTn id="246"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7" dur="1" fill="hold">
                                          <p:stCondLst>
                                            <p:cond delay="2999"/>
                                          </p:stCondLst>
                                        </p:cTn>
                                        <p:tgtEl>
                                          <p:spTgt spid="20"/>
                                        </p:tgtEl>
                                        <p:attrNameLst>
                                          <p:attrName>style.visibility</p:attrName>
                                        </p:attrNameLst>
                                      </p:cBhvr>
                                      <p:to>
                                        <p:strVal val="hidden"/>
                                      </p:to>
                                    </p:set>
                                  </p:childTnLst>
                                </p:cTn>
                              </p:par>
                              <p:par>
                                <p:cTn id="248" presetID="19" presetClass="exit" presetSubtype="10" fill="hold" grpId="2" nodeType="withEffect">
                                  <p:stCondLst>
                                    <p:cond delay="0"/>
                                  </p:stCondLst>
                                  <p:childTnLst>
                                    <p:anim calcmode="lin" valueType="num">
                                      <p:cBhvr>
                                        <p:cTn id="249" dur="3000"/>
                                        <p:tgtEl>
                                          <p:spTgt spid="21"/>
                                        </p:tgtEl>
                                        <p:attrNameLst>
                                          <p:attrName>ppt_h</p:attrName>
                                        </p:attrNameLst>
                                      </p:cBhvr>
                                      <p:tavLst>
                                        <p:tav tm="0">
                                          <p:val>
                                            <p:strVal val="ppt_h"/>
                                          </p:val>
                                        </p:tav>
                                        <p:tav tm="100000">
                                          <p:val>
                                            <p:strVal val="ppt_h"/>
                                          </p:val>
                                        </p:tav>
                                      </p:tavLst>
                                    </p:anim>
                                    <p:anim calcmode="lin" valueType="num">
                                      <p:cBhvr>
                                        <p:cTn id="250"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1" dur="1" fill="hold">
                                          <p:stCondLst>
                                            <p:cond delay="2999"/>
                                          </p:stCondLst>
                                        </p:cTn>
                                        <p:tgtEl>
                                          <p:spTgt spid="21"/>
                                        </p:tgtEl>
                                        <p:attrNameLst>
                                          <p:attrName>style.visibility</p:attrName>
                                        </p:attrNameLst>
                                      </p:cBhvr>
                                      <p:to>
                                        <p:strVal val="hidden"/>
                                      </p:to>
                                    </p:set>
                                  </p:childTnLst>
                                </p:cTn>
                              </p:par>
                              <p:par>
                                <p:cTn id="252" presetID="19" presetClass="exit" presetSubtype="10" fill="hold" grpId="2" nodeType="withEffect">
                                  <p:stCondLst>
                                    <p:cond delay="0"/>
                                  </p:stCondLst>
                                  <p:childTnLst>
                                    <p:anim calcmode="lin" valueType="num">
                                      <p:cBhvr>
                                        <p:cTn id="253" dur="3000"/>
                                        <p:tgtEl>
                                          <p:spTgt spid="22"/>
                                        </p:tgtEl>
                                        <p:attrNameLst>
                                          <p:attrName>ppt_h</p:attrName>
                                        </p:attrNameLst>
                                      </p:cBhvr>
                                      <p:tavLst>
                                        <p:tav tm="0">
                                          <p:val>
                                            <p:strVal val="ppt_h"/>
                                          </p:val>
                                        </p:tav>
                                        <p:tav tm="100000">
                                          <p:val>
                                            <p:strVal val="ppt_h"/>
                                          </p:val>
                                        </p:tav>
                                      </p:tavLst>
                                    </p:anim>
                                    <p:anim calcmode="lin" valueType="num">
                                      <p:cBhvr>
                                        <p:cTn id="254"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5" dur="1" fill="hold">
                                          <p:stCondLst>
                                            <p:cond delay="2999"/>
                                          </p:stCondLst>
                                        </p:cTn>
                                        <p:tgtEl>
                                          <p:spTgt spid="22"/>
                                        </p:tgtEl>
                                        <p:attrNameLst>
                                          <p:attrName>style.visibility</p:attrName>
                                        </p:attrNameLst>
                                      </p:cBhvr>
                                      <p:to>
                                        <p:strVal val="hidden"/>
                                      </p:to>
                                    </p:set>
                                  </p:childTnLst>
                                </p:cTn>
                              </p:par>
                              <p:par>
                                <p:cTn id="256" presetID="19" presetClass="exit" presetSubtype="10" fill="hold" grpId="2" nodeType="withEffect">
                                  <p:stCondLst>
                                    <p:cond delay="0"/>
                                  </p:stCondLst>
                                  <p:childTnLst>
                                    <p:anim calcmode="lin" valueType="num">
                                      <p:cBhvr>
                                        <p:cTn id="257" dur="3000"/>
                                        <p:tgtEl>
                                          <p:spTgt spid="23"/>
                                        </p:tgtEl>
                                        <p:attrNameLst>
                                          <p:attrName>ppt_h</p:attrName>
                                        </p:attrNameLst>
                                      </p:cBhvr>
                                      <p:tavLst>
                                        <p:tav tm="0">
                                          <p:val>
                                            <p:strVal val="ppt_h"/>
                                          </p:val>
                                        </p:tav>
                                        <p:tav tm="100000">
                                          <p:val>
                                            <p:strVal val="ppt_h"/>
                                          </p:val>
                                        </p:tav>
                                      </p:tavLst>
                                    </p:anim>
                                    <p:anim calcmode="lin" valueType="num">
                                      <p:cBhvr>
                                        <p:cTn id="258"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9" dur="1" fill="hold">
                                          <p:stCondLst>
                                            <p:cond delay="2999"/>
                                          </p:stCondLst>
                                        </p:cTn>
                                        <p:tgtEl>
                                          <p:spTgt spid="23"/>
                                        </p:tgtEl>
                                        <p:attrNameLst>
                                          <p:attrName>style.visibility</p:attrName>
                                        </p:attrNameLst>
                                      </p:cBhvr>
                                      <p:to>
                                        <p:strVal val="hidden"/>
                                      </p:to>
                                    </p:set>
                                  </p:childTnLst>
                                </p:cTn>
                              </p:par>
                              <p:par>
                                <p:cTn id="260" presetID="19" presetClass="exit" presetSubtype="10" fill="hold" grpId="2" nodeType="withEffect">
                                  <p:stCondLst>
                                    <p:cond delay="0"/>
                                  </p:stCondLst>
                                  <p:childTnLst>
                                    <p:anim calcmode="lin" valueType="num">
                                      <p:cBhvr>
                                        <p:cTn id="261" dur="3000"/>
                                        <p:tgtEl>
                                          <p:spTgt spid="24"/>
                                        </p:tgtEl>
                                        <p:attrNameLst>
                                          <p:attrName>ppt_h</p:attrName>
                                        </p:attrNameLst>
                                      </p:cBhvr>
                                      <p:tavLst>
                                        <p:tav tm="0">
                                          <p:val>
                                            <p:strVal val="ppt_h"/>
                                          </p:val>
                                        </p:tav>
                                        <p:tav tm="100000">
                                          <p:val>
                                            <p:strVal val="ppt_h"/>
                                          </p:val>
                                        </p:tav>
                                      </p:tavLst>
                                    </p:anim>
                                    <p:anim calcmode="lin" valueType="num">
                                      <p:cBhvr>
                                        <p:cTn id="262" dur="3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2999"/>
                                          </p:stCondLst>
                                        </p:cTn>
                                        <p:tgtEl>
                                          <p:spTgt spid="24"/>
                                        </p:tgtEl>
                                        <p:attrNameLst>
                                          <p:attrName>style.visibility</p:attrName>
                                        </p:attrNameLst>
                                      </p:cBhvr>
                                      <p:to>
                                        <p:strVal val="hidden"/>
                                      </p:to>
                                    </p:set>
                                  </p:childTnLst>
                                </p:cTn>
                              </p:par>
                              <p:par>
                                <p:cTn id="264" presetID="19" presetClass="exit" presetSubtype="10" fill="hold" grpId="2" nodeType="withEffect">
                                  <p:stCondLst>
                                    <p:cond delay="0"/>
                                  </p:stCondLst>
                                  <p:childTnLst>
                                    <p:anim calcmode="lin" valueType="num">
                                      <p:cBhvr>
                                        <p:cTn id="265" dur="3000"/>
                                        <p:tgtEl>
                                          <p:spTgt spid="25"/>
                                        </p:tgtEl>
                                        <p:attrNameLst>
                                          <p:attrName>ppt_h</p:attrName>
                                        </p:attrNameLst>
                                      </p:cBhvr>
                                      <p:tavLst>
                                        <p:tav tm="0">
                                          <p:val>
                                            <p:strVal val="ppt_h"/>
                                          </p:val>
                                        </p:tav>
                                        <p:tav tm="100000">
                                          <p:val>
                                            <p:strVal val="ppt_h"/>
                                          </p:val>
                                        </p:tav>
                                      </p:tavLst>
                                    </p:anim>
                                    <p:anim calcmode="lin" valueType="num">
                                      <p:cBhvr>
                                        <p:cTn id="266" dur="3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7" dur="1" fill="hold">
                                          <p:stCondLst>
                                            <p:cond delay="2999"/>
                                          </p:stCondLst>
                                        </p:cTn>
                                        <p:tgtEl>
                                          <p:spTgt spid="25"/>
                                        </p:tgtEl>
                                        <p:attrNameLst>
                                          <p:attrName>style.visibility</p:attrName>
                                        </p:attrNameLst>
                                      </p:cBhvr>
                                      <p:to>
                                        <p:strVal val="hidden"/>
                                      </p:to>
                                    </p:set>
                                  </p:childTnLst>
                                </p:cTn>
                              </p:par>
                              <p:par>
                                <p:cTn id="268" presetID="19" presetClass="exit" presetSubtype="10" fill="hold" grpId="2" nodeType="withEffect">
                                  <p:stCondLst>
                                    <p:cond delay="0"/>
                                  </p:stCondLst>
                                  <p:childTnLst>
                                    <p:anim calcmode="lin" valueType="num">
                                      <p:cBhvr>
                                        <p:cTn id="269" dur="3000"/>
                                        <p:tgtEl>
                                          <p:spTgt spid="26"/>
                                        </p:tgtEl>
                                        <p:attrNameLst>
                                          <p:attrName>ppt_h</p:attrName>
                                        </p:attrNameLst>
                                      </p:cBhvr>
                                      <p:tavLst>
                                        <p:tav tm="0">
                                          <p:val>
                                            <p:strVal val="ppt_h"/>
                                          </p:val>
                                        </p:tav>
                                        <p:tav tm="100000">
                                          <p:val>
                                            <p:strVal val="ppt_h"/>
                                          </p:val>
                                        </p:tav>
                                      </p:tavLst>
                                    </p:anim>
                                    <p:anim calcmode="lin" valueType="num">
                                      <p:cBhvr>
                                        <p:cTn id="270" dur="3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1" dur="1" fill="hold">
                                          <p:stCondLst>
                                            <p:cond delay="2999"/>
                                          </p:stCondLst>
                                        </p:cTn>
                                        <p:tgtEl>
                                          <p:spTgt spid="26"/>
                                        </p:tgtEl>
                                        <p:attrNameLst>
                                          <p:attrName>style.visibility</p:attrName>
                                        </p:attrNameLst>
                                      </p:cBhvr>
                                      <p:to>
                                        <p:strVal val="hidden"/>
                                      </p:to>
                                    </p:set>
                                  </p:childTnLst>
                                </p:cTn>
                              </p:par>
                              <p:par>
                                <p:cTn id="272" presetID="2" presetClass="exit" presetSubtype="4" fill="hold" grpId="3" nodeType="withEffect">
                                  <p:stCondLst>
                                    <p:cond delay="0"/>
                                  </p:stCondLst>
                                  <p:childTnLst>
                                    <p:anim calcmode="lin" valueType="num">
                                      <p:cBhvr additive="base">
                                        <p:cTn id="273" dur="3000"/>
                                        <p:tgtEl>
                                          <p:spTgt spid="5"/>
                                        </p:tgtEl>
                                        <p:attrNameLst>
                                          <p:attrName>ppt_x</p:attrName>
                                        </p:attrNameLst>
                                      </p:cBhvr>
                                      <p:tavLst>
                                        <p:tav tm="0">
                                          <p:val>
                                            <p:strVal val="ppt_x"/>
                                          </p:val>
                                        </p:tav>
                                        <p:tav tm="100000">
                                          <p:val>
                                            <p:strVal val="ppt_x"/>
                                          </p:val>
                                        </p:tav>
                                      </p:tavLst>
                                    </p:anim>
                                    <p:anim calcmode="lin" valueType="num">
                                      <p:cBhvr additive="base">
                                        <p:cTn id="274" dur="3000"/>
                                        <p:tgtEl>
                                          <p:spTgt spid="5"/>
                                        </p:tgtEl>
                                        <p:attrNameLst>
                                          <p:attrName>ppt_y</p:attrName>
                                        </p:attrNameLst>
                                      </p:cBhvr>
                                      <p:tavLst>
                                        <p:tav tm="0">
                                          <p:val>
                                            <p:strVal val="ppt_y"/>
                                          </p:val>
                                        </p:tav>
                                        <p:tav tm="100000">
                                          <p:val>
                                            <p:strVal val="1+ppt_h/2"/>
                                          </p:val>
                                        </p:tav>
                                      </p:tavLst>
                                    </p:anim>
                                    <p:set>
                                      <p:cBhvr>
                                        <p:cTn id="275" dur="1" fill="hold">
                                          <p:stCondLst>
                                            <p:cond delay="2999"/>
                                          </p:stCondLst>
                                        </p:cTn>
                                        <p:tgtEl>
                                          <p:spTgt spid="5"/>
                                        </p:tgtEl>
                                        <p:attrNameLst>
                                          <p:attrName>style.visibility</p:attrName>
                                        </p:attrNameLst>
                                      </p:cBhvr>
                                      <p:to>
                                        <p:strVal val="hidden"/>
                                      </p:to>
                                    </p:set>
                                  </p:childTnLst>
                                </p:cTn>
                              </p:par>
                              <p:par>
                                <p:cTn id="276" presetID="2" presetClass="exit" presetSubtype="4" fill="hold" grpId="3" nodeType="withEffect">
                                  <p:stCondLst>
                                    <p:cond delay="0"/>
                                  </p:stCondLst>
                                  <p:childTnLst>
                                    <p:anim calcmode="lin" valueType="num">
                                      <p:cBhvr additive="base">
                                        <p:cTn id="277" dur="3000"/>
                                        <p:tgtEl>
                                          <p:spTgt spid="7"/>
                                        </p:tgtEl>
                                        <p:attrNameLst>
                                          <p:attrName>ppt_x</p:attrName>
                                        </p:attrNameLst>
                                      </p:cBhvr>
                                      <p:tavLst>
                                        <p:tav tm="0">
                                          <p:val>
                                            <p:strVal val="ppt_x"/>
                                          </p:val>
                                        </p:tav>
                                        <p:tav tm="100000">
                                          <p:val>
                                            <p:strVal val="ppt_x"/>
                                          </p:val>
                                        </p:tav>
                                      </p:tavLst>
                                    </p:anim>
                                    <p:anim calcmode="lin" valueType="num">
                                      <p:cBhvr additive="base">
                                        <p:cTn id="278" dur="3000"/>
                                        <p:tgtEl>
                                          <p:spTgt spid="7"/>
                                        </p:tgtEl>
                                        <p:attrNameLst>
                                          <p:attrName>ppt_y</p:attrName>
                                        </p:attrNameLst>
                                      </p:cBhvr>
                                      <p:tavLst>
                                        <p:tav tm="0">
                                          <p:val>
                                            <p:strVal val="ppt_y"/>
                                          </p:val>
                                        </p:tav>
                                        <p:tav tm="100000">
                                          <p:val>
                                            <p:strVal val="1+ppt_h/2"/>
                                          </p:val>
                                        </p:tav>
                                      </p:tavLst>
                                    </p:anim>
                                    <p:set>
                                      <p:cBhvr>
                                        <p:cTn id="279" dur="1" fill="hold">
                                          <p:stCondLst>
                                            <p:cond delay="2999"/>
                                          </p:stCondLst>
                                        </p:cTn>
                                        <p:tgtEl>
                                          <p:spTgt spid="7"/>
                                        </p:tgtEl>
                                        <p:attrNameLst>
                                          <p:attrName>style.visibility</p:attrName>
                                        </p:attrNameLst>
                                      </p:cBhvr>
                                      <p:to>
                                        <p:strVal val="hidden"/>
                                      </p:to>
                                    </p:set>
                                  </p:childTnLst>
                                </p:cTn>
                              </p:par>
                              <p:par>
                                <p:cTn id="280" presetID="2" presetClass="exit" presetSubtype="4" fill="hold" grpId="3" nodeType="withEffect">
                                  <p:stCondLst>
                                    <p:cond delay="0"/>
                                  </p:stCondLst>
                                  <p:childTnLst>
                                    <p:anim calcmode="lin" valueType="num">
                                      <p:cBhvr additive="base">
                                        <p:cTn id="281" dur="3000"/>
                                        <p:tgtEl>
                                          <p:spTgt spid="9"/>
                                        </p:tgtEl>
                                        <p:attrNameLst>
                                          <p:attrName>ppt_x</p:attrName>
                                        </p:attrNameLst>
                                      </p:cBhvr>
                                      <p:tavLst>
                                        <p:tav tm="0">
                                          <p:val>
                                            <p:strVal val="ppt_x"/>
                                          </p:val>
                                        </p:tav>
                                        <p:tav tm="100000">
                                          <p:val>
                                            <p:strVal val="ppt_x"/>
                                          </p:val>
                                        </p:tav>
                                      </p:tavLst>
                                    </p:anim>
                                    <p:anim calcmode="lin" valueType="num">
                                      <p:cBhvr additive="base">
                                        <p:cTn id="282" dur="3000"/>
                                        <p:tgtEl>
                                          <p:spTgt spid="9"/>
                                        </p:tgtEl>
                                        <p:attrNameLst>
                                          <p:attrName>ppt_y</p:attrName>
                                        </p:attrNameLst>
                                      </p:cBhvr>
                                      <p:tavLst>
                                        <p:tav tm="0">
                                          <p:val>
                                            <p:strVal val="ppt_y"/>
                                          </p:val>
                                        </p:tav>
                                        <p:tav tm="100000">
                                          <p:val>
                                            <p:strVal val="1+ppt_h/2"/>
                                          </p:val>
                                        </p:tav>
                                      </p:tavLst>
                                    </p:anim>
                                    <p:set>
                                      <p:cBhvr>
                                        <p:cTn id="283" dur="1" fill="hold">
                                          <p:stCondLst>
                                            <p:cond delay="2999"/>
                                          </p:stCondLst>
                                        </p:cTn>
                                        <p:tgtEl>
                                          <p:spTgt spid="9"/>
                                        </p:tgtEl>
                                        <p:attrNameLst>
                                          <p:attrName>style.visibility</p:attrName>
                                        </p:attrNameLst>
                                      </p:cBhvr>
                                      <p:to>
                                        <p:strVal val="hidden"/>
                                      </p:to>
                                    </p:set>
                                  </p:childTnLst>
                                </p:cTn>
                              </p:par>
                              <p:par>
                                <p:cTn id="284" presetID="2" presetClass="exit" presetSubtype="4" fill="hold" grpId="3" nodeType="withEffect">
                                  <p:stCondLst>
                                    <p:cond delay="0"/>
                                  </p:stCondLst>
                                  <p:childTnLst>
                                    <p:anim calcmode="lin" valueType="num">
                                      <p:cBhvr additive="base">
                                        <p:cTn id="285" dur="3000"/>
                                        <p:tgtEl>
                                          <p:spTgt spid="11"/>
                                        </p:tgtEl>
                                        <p:attrNameLst>
                                          <p:attrName>ppt_x</p:attrName>
                                        </p:attrNameLst>
                                      </p:cBhvr>
                                      <p:tavLst>
                                        <p:tav tm="0">
                                          <p:val>
                                            <p:strVal val="ppt_x"/>
                                          </p:val>
                                        </p:tav>
                                        <p:tav tm="100000">
                                          <p:val>
                                            <p:strVal val="ppt_x"/>
                                          </p:val>
                                        </p:tav>
                                      </p:tavLst>
                                    </p:anim>
                                    <p:anim calcmode="lin" valueType="num">
                                      <p:cBhvr additive="base">
                                        <p:cTn id="286" dur="3000"/>
                                        <p:tgtEl>
                                          <p:spTgt spid="11"/>
                                        </p:tgtEl>
                                        <p:attrNameLst>
                                          <p:attrName>ppt_y</p:attrName>
                                        </p:attrNameLst>
                                      </p:cBhvr>
                                      <p:tavLst>
                                        <p:tav tm="0">
                                          <p:val>
                                            <p:strVal val="ppt_y"/>
                                          </p:val>
                                        </p:tav>
                                        <p:tav tm="100000">
                                          <p:val>
                                            <p:strVal val="1+ppt_h/2"/>
                                          </p:val>
                                        </p:tav>
                                      </p:tavLst>
                                    </p:anim>
                                    <p:set>
                                      <p:cBhvr>
                                        <p:cTn id="287" dur="1" fill="hold">
                                          <p:stCondLst>
                                            <p:cond delay="2999"/>
                                          </p:stCondLst>
                                        </p:cTn>
                                        <p:tgtEl>
                                          <p:spTgt spid="11"/>
                                        </p:tgtEl>
                                        <p:attrNameLst>
                                          <p:attrName>style.visibility</p:attrName>
                                        </p:attrNameLst>
                                      </p:cBhvr>
                                      <p:to>
                                        <p:strVal val="hidden"/>
                                      </p:to>
                                    </p:set>
                                  </p:childTnLst>
                                </p:cTn>
                              </p:par>
                              <p:par>
                                <p:cTn id="288" presetID="2" presetClass="exit" presetSubtype="4" fill="hold" grpId="3" nodeType="withEffect">
                                  <p:stCondLst>
                                    <p:cond delay="0"/>
                                  </p:stCondLst>
                                  <p:childTnLst>
                                    <p:anim calcmode="lin" valueType="num">
                                      <p:cBhvr additive="base">
                                        <p:cTn id="289" dur="3000"/>
                                        <p:tgtEl>
                                          <p:spTgt spid="13"/>
                                        </p:tgtEl>
                                        <p:attrNameLst>
                                          <p:attrName>ppt_x</p:attrName>
                                        </p:attrNameLst>
                                      </p:cBhvr>
                                      <p:tavLst>
                                        <p:tav tm="0">
                                          <p:val>
                                            <p:strVal val="ppt_x"/>
                                          </p:val>
                                        </p:tav>
                                        <p:tav tm="100000">
                                          <p:val>
                                            <p:strVal val="ppt_x"/>
                                          </p:val>
                                        </p:tav>
                                      </p:tavLst>
                                    </p:anim>
                                    <p:anim calcmode="lin" valueType="num">
                                      <p:cBhvr additive="base">
                                        <p:cTn id="290" dur="3000"/>
                                        <p:tgtEl>
                                          <p:spTgt spid="13"/>
                                        </p:tgtEl>
                                        <p:attrNameLst>
                                          <p:attrName>ppt_y</p:attrName>
                                        </p:attrNameLst>
                                      </p:cBhvr>
                                      <p:tavLst>
                                        <p:tav tm="0">
                                          <p:val>
                                            <p:strVal val="ppt_y"/>
                                          </p:val>
                                        </p:tav>
                                        <p:tav tm="100000">
                                          <p:val>
                                            <p:strVal val="1+ppt_h/2"/>
                                          </p:val>
                                        </p:tav>
                                      </p:tavLst>
                                    </p:anim>
                                    <p:set>
                                      <p:cBhvr>
                                        <p:cTn id="291" dur="1" fill="hold">
                                          <p:stCondLst>
                                            <p:cond delay="2999"/>
                                          </p:stCondLst>
                                        </p:cTn>
                                        <p:tgtEl>
                                          <p:spTgt spid="13"/>
                                        </p:tgtEl>
                                        <p:attrNameLst>
                                          <p:attrName>style.visibility</p:attrName>
                                        </p:attrNameLst>
                                      </p:cBhvr>
                                      <p:to>
                                        <p:strVal val="hidden"/>
                                      </p:to>
                                    </p:set>
                                  </p:childTnLst>
                                </p:cTn>
                              </p:par>
                              <p:par>
                                <p:cTn id="292" presetID="2" presetClass="exit" presetSubtype="4" fill="hold" grpId="3" nodeType="withEffect">
                                  <p:stCondLst>
                                    <p:cond delay="0"/>
                                  </p:stCondLst>
                                  <p:childTnLst>
                                    <p:anim calcmode="lin" valueType="num">
                                      <p:cBhvr additive="base">
                                        <p:cTn id="293" dur="3000"/>
                                        <p:tgtEl>
                                          <p:spTgt spid="15"/>
                                        </p:tgtEl>
                                        <p:attrNameLst>
                                          <p:attrName>ppt_x</p:attrName>
                                        </p:attrNameLst>
                                      </p:cBhvr>
                                      <p:tavLst>
                                        <p:tav tm="0">
                                          <p:val>
                                            <p:strVal val="ppt_x"/>
                                          </p:val>
                                        </p:tav>
                                        <p:tav tm="100000">
                                          <p:val>
                                            <p:strVal val="ppt_x"/>
                                          </p:val>
                                        </p:tav>
                                      </p:tavLst>
                                    </p:anim>
                                    <p:anim calcmode="lin" valueType="num">
                                      <p:cBhvr additive="base">
                                        <p:cTn id="294" dur="3000"/>
                                        <p:tgtEl>
                                          <p:spTgt spid="15"/>
                                        </p:tgtEl>
                                        <p:attrNameLst>
                                          <p:attrName>ppt_y</p:attrName>
                                        </p:attrNameLst>
                                      </p:cBhvr>
                                      <p:tavLst>
                                        <p:tav tm="0">
                                          <p:val>
                                            <p:strVal val="ppt_y"/>
                                          </p:val>
                                        </p:tav>
                                        <p:tav tm="100000">
                                          <p:val>
                                            <p:strVal val="1+ppt_h/2"/>
                                          </p:val>
                                        </p:tav>
                                      </p:tavLst>
                                    </p:anim>
                                    <p:set>
                                      <p:cBhvr>
                                        <p:cTn id="295" dur="1" fill="hold">
                                          <p:stCondLst>
                                            <p:cond delay="2999"/>
                                          </p:stCondLst>
                                        </p:cTn>
                                        <p:tgtEl>
                                          <p:spTgt spid="15"/>
                                        </p:tgtEl>
                                        <p:attrNameLst>
                                          <p:attrName>style.visibility</p:attrName>
                                        </p:attrNameLst>
                                      </p:cBhvr>
                                      <p:to>
                                        <p:strVal val="hidden"/>
                                      </p:to>
                                    </p:set>
                                  </p:childTnLst>
                                </p:cTn>
                              </p:par>
                              <p:par>
                                <p:cTn id="296" presetID="2" presetClass="exit" presetSubtype="4" fill="hold" grpId="3" nodeType="withEffect">
                                  <p:stCondLst>
                                    <p:cond delay="0"/>
                                  </p:stCondLst>
                                  <p:childTnLst>
                                    <p:anim calcmode="lin" valueType="num">
                                      <p:cBhvr additive="base">
                                        <p:cTn id="297" dur="3000"/>
                                        <p:tgtEl>
                                          <p:spTgt spid="17"/>
                                        </p:tgtEl>
                                        <p:attrNameLst>
                                          <p:attrName>ppt_x</p:attrName>
                                        </p:attrNameLst>
                                      </p:cBhvr>
                                      <p:tavLst>
                                        <p:tav tm="0">
                                          <p:val>
                                            <p:strVal val="ppt_x"/>
                                          </p:val>
                                        </p:tav>
                                        <p:tav tm="100000">
                                          <p:val>
                                            <p:strVal val="ppt_x"/>
                                          </p:val>
                                        </p:tav>
                                      </p:tavLst>
                                    </p:anim>
                                    <p:anim calcmode="lin" valueType="num">
                                      <p:cBhvr additive="base">
                                        <p:cTn id="298" dur="3000"/>
                                        <p:tgtEl>
                                          <p:spTgt spid="17"/>
                                        </p:tgtEl>
                                        <p:attrNameLst>
                                          <p:attrName>ppt_y</p:attrName>
                                        </p:attrNameLst>
                                      </p:cBhvr>
                                      <p:tavLst>
                                        <p:tav tm="0">
                                          <p:val>
                                            <p:strVal val="ppt_y"/>
                                          </p:val>
                                        </p:tav>
                                        <p:tav tm="100000">
                                          <p:val>
                                            <p:strVal val="1+ppt_h/2"/>
                                          </p:val>
                                        </p:tav>
                                      </p:tavLst>
                                    </p:anim>
                                    <p:set>
                                      <p:cBhvr>
                                        <p:cTn id="299" dur="1" fill="hold">
                                          <p:stCondLst>
                                            <p:cond delay="2999"/>
                                          </p:stCondLst>
                                        </p:cTn>
                                        <p:tgtEl>
                                          <p:spTgt spid="17"/>
                                        </p:tgtEl>
                                        <p:attrNameLst>
                                          <p:attrName>style.visibility</p:attrName>
                                        </p:attrNameLst>
                                      </p:cBhvr>
                                      <p:to>
                                        <p:strVal val="hidden"/>
                                      </p:to>
                                    </p:set>
                                  </p:childTnLst>
                                </p:cTn>
                              </p:par>
                              <p:par>
                                <p:cTn id="300" presetID="2" presetClass="exit" presetSubtype="4" fill="hold" grpId="3" nodeType="withEffect">
                                  <p:stCondLst>
                                    <p:cond delay="0"/>
                                  </p:stCondLst>
                                  <p:childTnLst>
                                    <p:anim calcmode="lin" valueType="num">
                                      <p:cBhvr additive="base">
                                        <p:cTn id="301" dur="3000"/>
                                        <p:tgtEl>
                                          <p:spTgt spid="19"/>
                                        </p:tgtEl>
                                        <p:attrNameLst>
                                          <p:attrName>ppt_x</p:attrName>
                                        </p:attrNameLst>
                                      </p:cBhvr>
                                      <p:tavLst>
                                        <p:tav tm="0">
                                          <p:val>
                                            <p:strVal val="ppt_x"/>
                                          </p:val>
                                        </p:tav>
                                        <p:tav tm="100000">
                                          <p:val>
                                            <p:strVal val="ppt_x"/>
                                          </p:val>
                                        </p:tav>
                                      </p:tavLst>
                                    </p:anim>
                                    <p:anim calcmode="lin" valueType="num">
                                      <p:cBhvr additive="base">
                                        <p:cTn id="302" dur="3000"/>
                                        <p:tgtEl>
                                          <p:spTgt spid="19"/>
                                        </p:tgtEl>
                                        <p:attrNameLst>
                                          <p:attrName>ppt_y</p:attrName>
                                        </p:attrNameLst>
                                      </p:cBhvr>
                                      <p:tavLst>
                                        <p:tav tm="0">
                                          <p:val>
                                            <p:strVal val="ppt_y"/>
                                          </p:val>
                                        </p:tav>
                                        <p:tav tm="100000">
                                          <p:val>
                                            <p:strVal val="1+ppt_h/2"/>
                                          </p:val>
                                        </p:tav>
                                      </p:tavLst>
                                    </p:anim>
                                    <p:set>
                                      <p:cBhvr>
                                        <p:cTn id="303" dur="1" fill="hold">
                                          <p:stCondLst>
                                            <p:cond delay="2999"/>
                                          </p:stCondLst>
                                        </p:cTn>
                                        <p:tgtEl>
                                          <p:spTgt spid="19"/>
                                        </p:tgtEl>
                                        <p:attrNameLst>
                                          <p:attrName>style.visibility</p:attrName>
                                        </p:attrNameLst>
                                      </p:cBhvr>
                                      <p:to>
                                        <p:strVal val="hidden"/>
                                      </p:to>
                                    </p:set>
                                  </p:childTnLst>
                                </p:cTn>
                              </p:par>
                              <p:par>
                                <p:cTn id="304" presetID="2" presetClass="exit" presetSubtype="4" fill="hold" grpId="3" nodeType="withEffect">
                                  <p:stCondLst>
                                    <p:cond delay="0"/>
                                  </p:stCondLst>
                                  <p:childTnLst>
                                    <p:anim calcmode="lin" valueType="num">
                                      <p:cBhvr additive="base">
                                        <p:cTn id="305" dur="3000"/>
                                        <p:tgtEl>
                                          <p:spTgt spid="21"/>
                                        </p:tgtEl>
                                        <p:attrNameLst>
                                          <p:attrName>ppt_x</p:attrName>
                                        </p:attrNameLst>
                                      </p:cBhvr>
                                      <p:tavLst>
                                        <p:tav tm="0">
                                          <p:val>
                                            <p:strVal val="ppt_x"/>
                                          </p:val>
                                        </p:tav>
                                        <p:tav tm="100000">
                                          <p:val>
                                            <p:strVal val="ppt_x"/>
                                          </p:val>
                                        </p:tav>
                                      </p:tavLst>
                                    </p:anim>
                                    <p:anim calcmode="lin" valueType="num">
                                      <p:cBhvr additive="base">
                                        <p:cTn id="306" dur="3000"/>
                                        <p:tgtEl>
                                          <p:spTgt spid="21"/>
                                        </p:tgtEl>
                                        <p:attrNameLst>
                                          <p:attrName>ppt_y</p:attrName>
                                        </p:attrNameLst>
                                      </p:cBhvr>
                                      <p:tavLst>
                                        <p:tav tm="0">
                                          <p:val>
                                            <p:strVal val="ppt_y"/>
                                          </p:val>
                                        </p:tav>
                                        <p:tav tm="100000">
                                          <p:val>
                                            <p:strVal val="1+ppt_h/2"/>
                                          </p:val>
                                        </p:tav>
                                      </p:tavLst>
                                    </p:anim>
                                    <p:set>
                                      <p:cBhvr>
                                        <p:cTn id="307" dur="1" fill="hold">
                                          <p:stCondLst>
                                            <p:cond delay="2999"/>
                                          </p:stCondLst>
                                        </p:cTn>
                                        <p:tgtEl>
                                          <p:spTgt spid="21"/>
                                        </p:tgtEl>
                                        <p:attrNameLst>
                                          <p:attrName>style.visibility</p:attrName>
                                        </p:attrNameLst>
                                      </p:cBhvr>
                                      <p:to>
                                        <p:strVal val="hidden"/>
                                      </p:to>
                                    </p:set>
                                  </p:childTnLst>
                                </p:cTn>
                              </p:par>
                              <p:par>
                                <p:cTn id="308" presetID="2" presetClass="exit" presetSubtype="4" fill="hold" grpId="3" nodeType="withEffect">
                                  <p:stCondLst>
                                    <p:cond delay="0"/>
                                  </p:stCondLst>
                                  <p:childTnLst>
                                    <p:anim calcmode="lin" valueType="num">
                                      <p:cBhvr additive="base">
                                        <p:cTn id="309" dur="3000"/>
                                        <p:tgtEl>
                                          <p:spTgt spid="23"/>
                                        </p:tgtEl>
                                        <p:attrNameLst>
                                          <p:attrName>ppt_x</p:attrName>
                                        </p:attrNameLst>
                                      </p:cBhvr>
                                      <p:tavLst>
                                        <p:tav tm="0">
                                          <p:val>
                                            <p:strVal val="ppt_x"/>
                                          </p:val>
                                        </p:tav>
                                        <p:tav tm="100000">
                                          <p:val>
                                            <p:strVal val="ppt_x"/>
                                          </p:val>
                                        </p:tav>
                                      </p:tavLst>
                                    </p:anim>
                                    <p:anim calcmode="lin" valueType="num">
                                      <p:cBhvr additive="base">
                                        <p:cTn id="310" dur="3000"/>
                                        <p:tgtEl>
                                          <p:spTgt spid="23"/>
                                        </p:tgtEl>
                                        <p:attrNameLst>
                                          <p:attrName>ppt_y</p:attrName>
                                        </p:attrNameLst>
                                      </p:cBhvr>
                                      <p:tavLst>
                                        <p:tav tm="0">
                                          <p:val>
                                            <p:strVal val="ppt_y"/>
                                          </p:val>
                                        </p:tav>
                                        <p:tav tm="100000">
                                          <p:val>
                                            <p:strVal val="1+ppt_h/2"/>
                                          </p:val>
                                        </p:tav>
                                      </p:tavLst>
                                    </p:anim>
                                    <p:set>
                                      <p:cBhvr>
                                        <p:cTn id="311" dur="1" fill="hold">
                                          <p:stCondLst>
                                            <p:cond delay="2999"/>
                                          </p:stCondLst>
                                        </p:cTn>
                                        <p:tgtEl>
                                          <p:spTgt spid="23"/>
                                        </p:tgtEl>
                                        <p:attrNameLst>
                                          <p:attrName>style.visibility</p:attrName>
                                        </p:attrNameLst>
                                      </p:cBhvr>
                                      <p:to>
                                        <p:strVal val="hidden"/>
                                      </p:to>
                                    </p:set>
                                  </p:childTnLst>
                                </p:cTn>
                              </p:par>
                              <p:par>
                                <p:cTn id="312" presetID="2" presetClass="exit" presetSubtype="4" fill="hold" grpId="3" nodeType="withEffect">
                                  <p:stCondLst>
                                    <p:cond delay="0"/>
                                  </p:stCondLst>
                                  <p:childTnLst>
                                    <p:anim calcmode="lin" valueType="num">
                                      <p:cBhvr additive="base">
                                        <p:cTn id="313" dur="3000"/>
                                        <p:tgtEl>
                                          <p:spTgt spid="25"/>
                                        </p:tgtEl>
                                        <p:attrNameLst>
                                          <p:attrName>ppt_x</p:attrName>
                                        </p:attrNameLst>
                                      </p:cBhvr>
                                      <p:tavLst>
                                        <p:tav tm="0">
                                          <p:val>
                                            <p:strVal val="ppt_x"/>
                                          </p:val>
                                        </p:tav>
                                        <p:tav tm="100000">
                                          <p:val>
                                            <p:strVal val="ppt_x"/>
                                          </p:val>
                                        </p:tav>
                                      </p:tavLst>
                                    </p:anim>
                                    <p:anim calcmode="lin" valueType="num">
                                      <p:cBhvr additive="base">
                                        <p:cTn id="314" dur="3000"/>
                                        <p:tgtEl>
                                          <p:spTgt spid="25"/>
                                        </p:tgtEl>
                                        <p:attrNameLst>
                                          <p:attrName>ppt_y</p:attrName>
                                        </p:attrNameLst>
                                      </p:cBhvr>
                                      <p:tavLst>
                                        <p:tav tm="0">
                                          <p:val>
                                            <p:strVal val="ppt_y"/>
                                          </p:val>
                                        </p:tav>
                                        <p:tav tm="100000">
                                          <p:val>
                                            <p:strVal val="1+ppt_h/2"/>
                                          </p:val>
                                        </p:tav>
                                      </p:tavLst>
                                    </p:anim>
                                    <p:set>
                                      <p:cBhvr>
                                        <p:cTn id="315" dur="1" fill="hold">
                                          <p:stCondLst>
                                            <p:cond delay="2999"/>
                                          </p:stCondLst>
                                        </p:cTn>
                                        <p:tgtEl>
                                          <p:spTgt spid="25"/>
                                        </p:tgtEl>
                                        <p:attrNameLst>
                                          <p:attrName>style.visibility</p:attrName>
                                        </p:attrNameLst>
                                      </p:cBhvr>
                                      <p:to>
                                        <p:strVal val="hidden"/>
                                      </p:to>
                                    </p:set>
                                  </p:childTnLst>
                                </p:cTn>
                              </p:par>
                              <p:par>
                                <p:cTn id="316" presetID="2" presetClass="exit" presetSubtype="1" fill="hold" grpId="3" nodeType="withEffect">
                                  <p:stCondLst>
                                    <p:cond delay="0"/>
                                  </p:stCondLst>
                                  <p:childTnLst>
                                    <p:anim calcmode="lin" valueType="num">
                                      <p:cBhvr additive="base">
                                        <p:cTn id="317" dur="3000"/>
                                        <p:tgtEl>
                                          <p:spTgt spid="6"/>
                                        </p:tgtEl>
                                        <p:attrNameLst>
                                          <p:attrName>ppt_x</p:attrName>
                                        </p:attrNameLst>
                                      </p:cBhvr>
                                      <p:tavLst>
                                        <p:tav tm="0">
                                          <p:val>
                                            <p:strVal val="ppt_x"/>
                                          </p:val>
                                        </p:tav>
                                        <p:tav tm="100000">
                                          <p:val>
                                            <p:strVal val="ppt_x"/>
                                          </p:val>
                                        </p:tav>
                                      </p:tavLst>
                                    </p:anim>
                                    <p:anim calcmode="lin" valueType="num">
                                      <p:cBhvr additive="base">
                                        <p:cTn id="318" dur="3000"/>
                                        <p:tgtEl>
                                          <p:spTgt spid="6"/>
                                        </p:tgtEl>
                                        <p:attrNameLst>
                                          <p:attrName>ppt_y</p:attrName>
                                        </p:attrNameLst>
                                      </p:cBhvr>
                                      <p:tavLst>
                                        <p:tav tm="0">
                                          <p:val>
                                            <p:strVal val="ppt_y"/>
                                          </p:val>
                                        </p:tav>
                                        <p:tav tm="100000">
                                          <p:val>
                                            <p:strVal val="0-ppt_h/2"/>
                                          </p:val>
                                        </p:tav>
                                      </p:tavLst>
                                    </p:anim>
                                    <p:set>
                                      <p:cBhvr>
                                        <p:cTn id="319" dur="1" fill="hold">
                                          <p:stCondLst>
                                            <p:cond delay="2999"/>
                                          </p:stCondLst>
                                        </p:cTn>
                                        <p:tgtEl>
                                          <p:spTgt spid="6"/>
                                        </p:tgtEl>
                                        <p:attrNameLst>
                                          <p:attrName>style.visibility</p:attrName>
                                        </p:attrNameLst>
                                      </p:cBhvr>
                                      <p:to>
                                        <p:strVal val="hidden"/>
                                      </p:to>
                                    </p:set>
                                  </p:childTnLst>
                                </p:cTn>
                              </p:par>
                              <p:par>
                                <p:cTn id="320" presetID="2" presetClass="exit" presetSubtype="1" fill="hold" grpId="3" nodeType="withEffect">
                                  <p:stCondLst>
                                    <p:cond delay="0"/>
                                  </p:stCondLst>
                                  <p:childTnLst>
                                    <p:anim calcmode="lin" valueType="num">
                                      <p:cBhvr additive="base">
                                        <p:cTn id="321" dur="3000"/>
                                        <p:tgtEl>
                                          <p:spTgt spid="8"/>
                                        </p:tgtEl>
                                        <p:attrNameLst>
                                          <p:attrName>ppt_x</p:attrName>
                                        </p:attrNameLst>
                                      </p:cBhvr>
                                      <p:tavLst>
                                        <p:tav tm="0">
                                          <p:val>
                                            <p:strVal val="ppt_x"/>
                                          </p:val>
                                        </p:tav>
                                        <p:tav tm="100000">
                                          <p:val>
                                            <p:strVal val="ppt_x"/>
                                          </p:val>
                                        </p:tav>
                                      </p:tavLst>
                                    </p:anim>
                                    <p:anim calcmode="lin" valueType="num">
                                      <p:cBhvr additive="base">
                                        <p:cTn id="322" dur="3000"/>
                                        <p:tgtEl>
                                          <p:spTgt spid="8"/>
                                        </p:tgtEl>
                                        <p:attrNameLst>
                                          <p:attrName>ppt_y</p:attrName>
                                        </p:attrNameLst>
                                      </p:cBhvr>
                                      <p:tavLst>
                                        <p:tav tm="0">
                                          <p:val>
                                            <p:strVal val="ppt_y"/>
                                          </p:val>
                                        </p:tav>
                                        <p:tav tm="100000">
                                          <p:val>
                                            <p:strVal val="0-ppt_h/2"/>
                                          </p:val>
                                        </p:tav>
                                      </p:tavLst>
                                    </p:anim>
                                    <p:set>
                                      <p:cBhvr>
                                        <p:cTn id="323" dur="1" fill="hold">
                                          <p:stCondLst>
                                            <p:cond delay="2999"/>
                                          </p:stCondLst>
                                        </p:cTn>
                                        <p:tgtEl>
                                          <p:spTgt spid="8"/>
                                        </p:tgtEl>
                                        <p:attrNameLst>
                                          <p:attrName>style.visibility</p:attrName>
                                        </p:attrNameLst>
                                      </p:cBhvr>
                                      <p:to>
                                        <p:strVal val="hidden"/>
                                      </p:to>
                                    </p:set>
                                  </p:childTnLst>
                                </p:cTn>
                              </p:par>
                              <p:par>
                                <p:cTn id="324" presetID="2" presetClass="exit" presetSubtype="1" fill="hold" grpId="3" nodeType="withEffect">
                                  <p:stCondLst>
                                    <p:cond delay="0"/>
                                  </p:stCondLst>
                                  <p:childTnLst>
                                    <p:anim calcmode="lin" valueType="num">
                                      <p:cBhvr additive="base">
                                        <p:cTn id="325" dur="3000"/>
                                        <p:tgtEl>
                                          <p:spTgt spid="10"/>
                                        </p:tgtEl>
                                        <p:attrNameLst>
                                          <p:attrName>ppt_x</p:attrName>
                                        </p:attrNameLst>
                                      </p:cBhvr>
                                      <p:tavLst>
                                        <p:tav tm="0">
                                          <p:val>
                                            <p:strVal val="ppt_x"/>
                                          </p:val>
                                        </p:tav>
                                        <p:tav tm="100000">
                                          <p:val>
                                            <p:strVal val="ppt_x"/>
                                          </p:val>
                                        </p:tav>
                                      </p:tavLst>
                                    </p:anim>
                                    <p:anim calcmode="lin" valueType="num">
                                      <p:cBhvr additive="base">
                                        <p:cTn id="326" dur="3000"/>
                                        <p:tgtEl>
                                          <p:spTgt spid="10"/>
                                        </p:tgtEl>
                                        <p:attrNameLst>
                                          <p:attrName>ppt_y</p:attrName>
                                        </p:attrNameLst>
                                      </p:cBhvr>
                                      <p:tavLst>
                                        <p:tav tm="0">
                                          <p:val>
                                            <p:strVal val="ppt_y"/>
                                          </p:val>
                                        </p:tav>
                                        <p:tav tm="100000">
                                          <p:val>
                                            <p:strVal val="0-ppt_h/2"/>
                                          </p:val>
                                        </p:tav>
                                      </p:tavLst>
                                    </p:anim>
                                    <p:set>
                                      <p:cBhvr>
                                        <p:cTn id="327" dur="1" fill="hold">
                                          <p:stCondLst>
                                            <p:cond delay="2999"/>
                                          </p:stCondLst>
                                        </p:cTn>
                                        <p:tgtEl>
                                          <p:spTgt spid="10"/>
                                        </p:tgtEl>
                                        <p:attrNameLst>
                                          <p:attrName>style.visibility</p:attrName>
                                        </p:attrNameLst>
                                      </p:cBhvr>
                                      <p:to>
                                        <p:strVal val="hidden"/>
                                      </p:to>
                                    </p:set>
                                  </p:childTnLst>
                                </p:cTn>
                              </p:par>
                              <p:par>
                                <p:cTn id="328" presetID="2" presetClass="exit" presetSubtype="1" fill="hold" grpId="3" nodeType="withEffect">
                                  <p:stCondLst>
                                    <p:cond delay="0"/>
                                  </p:stCondLst>
                                  <p:childTnLst>
                                    <p:anim calcmode="lin" valueType="num">
                                      <p:cBhvr additive="base">
                                        <p:cTn id="329" dur="3000"/>
                                        <p:tgtEl>
                                          <p:spTgt spid="12"/>
                                        </p:tgtEl>
                                        <p:attrNameLst>
                                          <p:attrName>ppt_x</p:attrName>
                                        </p:attrNameLst>
                                      </p:cBhvr>
                                      <p:tavLst>
                                        <p:tav tm="0">
                                          <p:val>
                                            <p:strVal val="ppt_x"/>
                                          </p:val>
                                        </p:tav>
                                        <p:tav tm="100000">
                                          <p:val>
                                            <p:strVal val="ppt_x"/>
                                          </p:val>
                                        </p:tav>
                                      </p:tavLst>
                                    </p:anim>
                                    <p:anim calcmode="lin" valueType="num">
                                      <p:cBhvr additive="base">
                                        <p:cTn id="330" dur="3000"/>
                                        <p:tgtEl>
                                          <p:spTgt spid="12"/>
                                        </p:tgtEl>
                                        <p:attrNameLst>
                                          <p:attrName>ppt_y</p:attrName>
                                        </p:attrNameLst>
                                      </p:cBhvr>
                                      <p:tavLst>
                                        <p:tav tm="0">
                                          <p:val>
                                            <p:strVal val="ppt_y"/>
                                          </p:val>
                                        </p:tav>
                                        <p:tav tm="100000">
                                          <p:val>
                                            <p:strVal val="0-ppt_h/2"/>
                                          </p:val>
                                        </p:tav>
                                      </p:tavLst>
                                    </p:anim>
                                    <p:set>
                                      <p:cBhvr>
                                        <p:cTn id="331" dur="1" fill="hold">
                                          <p:stCondLst>
                                            <p:cond delay="2999"/>
                                          </p:stCondLst>
                                        </p:cTn>
                                        <p:tgtEl>
                                          <p:spTgt spid="12"/>
                                        </p:tgtEl>
                                        <p:attrNameLst>
                                          <p:attrName>style.visibility</p:attrName>
                                        </p:attrNameLst>
                                      </p:cBhvr>
                                      <p:to>
                                        <p:strVal val="hidden"/>
                                      </p:to>
                                    </p:set>
                                  </p:childTnLst>
                                </p:cTn>
                              </p:par>
                              <p:par>
                                <p:cTn id="332" presetID="2" presetClass="exit" presetSubtype="1" fill="hold" grpId="3" nodeType="withEffect">
                                  <p:stCondLst>
                                    <p:cond delay="0"/>
                                  </p:stCondLst>
                                  <p:childTnLst>
                                    <p:anim calcmode="lin" valueType="num">
                                      <p:cBhvr additive="base">
                                        <p:cTn id="333" dur="3000"/>
                                        <p:tgtEl>
                                          <p:spTgt spid="14"/>
                                        </p:tgtEl>
                                        <p:attrNameLst>
                                          <p:attrName>ppt_x</p:attrName>
                                        </p:attrNameLst>
                                      </p:cBhvr>
                                      <p:tavLst>
                                        <p:tav tm="0">
                                          <p:val>
                                            <p:strVal val="ppt_x"/>
                                          </p:val>
                                        </p:tav>
                                        <p:tav tm="100000">
                                          <p:val>
                                            <p:strVal val="ppt_x"/>
                                          </p:val>
                                        </p:tav>
                                      </p:tavLst>
                                    </p:anim>
                                    <p:anim calcmode="lin" valueType="num">
                                      <p:cBhvr additive="base">
                                        <p:cTn id="334" dur="3000"/>
                                        <p:tgtEl>
                                          <p:spTgt spid="14"/>
                                        </p:tgtEl>
                                        <p:attrNameLst>
                                          <p:attrName>ppt_y</p:attrName>
                                        </p:attrNameLst>
                                      </p:cBhvr>
                                      <p:tavLst>
                                        <p:tav tm="0">
                                          <p:val>
                                            <p:strVal val="ppt_y"/>
                                          </p:val>
                                        </p:tav>
                                        <p:tav tm="100000">
                                          <p:val>
                                            <p:strVal val="0-ppt_h/2"/>
                                          </p:val>
                                        </p:tav>
                                      </p:tavLst>
                                    </p:anim>
                                    <p:set>
                                      <p:cBhvr>
                                        <p:cTn id="335" dur="1" fill="hold">
                                          <p:stCondLst>
                                            <p:cond delay="2999"/>
                                          </p:stCondLst>
                                        </p:cTn>
                                        <p:tgtEl>
                                          <p:spTgt spid="14"/>
                                        </p:tgtEl>
                                        <p:attrNameLst>
                                          <p:attrName>style.visibility</p:attrName>
                                        </p:attrNameLst>
                                      </p:cBhvr>
                                      <p:to>
                                        <p:strVal val="hidden"/>
                                      </p:to>
                                    </p:set>
                                  </p:childTnLst>
                                </p:cTn>
                              </p:par>
                              <p:par>
                                <p:cTn id="336" presetID="2" presetClass="exit" presetSubtype="1" fill="hold" grpId="3" nodeType="withEffect">
                                  <p:stCondLst>
                                    <p:cond delay="0"/>
                                  </p:stCondLst>
                                  <p:childTnLst>
                                    <p:anim calcmode="lin" valueType="num">
                                      <p:cBhvr additive="base">
                                        <p:cTn id="337" dur="3000"/>
                                        <p:tgtEl>
                                          <p:spTgt spid="16"/>
                                        </p:tgtEl>
                                        <p:attrNameLst>
                                          <p:attrName>ppt_x</p:attrName>
                                        </p:attrNameLst>
                                      </p:cBhvr>
                                      <p:tavLst>
                                        <p:tav tm="0">
                                          <p:val>
                                            <p:strVal val="ppt_x"/>
                                          </p:val>
                                        </p:tav>
                                        <p:tav tm="100000">
                                          <p:val>
                                            <p:strVal val="ppt_x"/>
                                          </p:val>
                                        </p:tav>
                                      </p:tavLst>
                                    </p:anim>
                                    <p:anim calcmode="lin" valueType="num">
                                      <p:cBhvr additive="base">
                                        <p:cTn id="338" dur="3000"/>
                                        <p:tgtEl>
                                          <p:spTgt spid="16"/>
                                        </p:tgtEl>
                                        <p:attrNameLst>
                                          <p:attrName>ppt_y</p:attrName>
                                        </p:attrNameLst>
                                      </p:cBhvr>
                                      <p:tavLst>
                                        <p:tav tm="0">
                                          <p:val>
                                            <p:strVal val="ppt_y"/>
                                          </p:val>
                                        </p:tav>
                                        <p:tav tm="100000">
                                          <p:val>
                                            <p:strVal val="0-ppt_h/2"/>
                                          </p:val>
                                        </p:tav>
                                      </p:tavLst>
                                    </p:anim>
                                    <p:set>
                                      <p:cBhvr>
                                        <p:cTn id="339" dur="1" fill="hold">
                                          <p:stCondLst>
                                            <p:cond delay="2999"/>
                                          </p:stCondLst>
                                        </p:cTn>
                                        <p:tgtEl>
                                          <p:spTgt spid="16"/>
                                        </p:tgtEl>
                                        <p:attrNameLst>
                                          <p:attrName>style.visibility</p:attrName>
                                        </p:attrNameLst>
                                      </p:cBhvr>
                                      <p:to>
                                        <p:strVal val="hidden"/>
                                      </p:to>
                                    </p:set>
                                  </p:childTnLst>
                                </p:cTn>
                              </p:par>
                              <p:par>
                                <p:cTn id="340" presetID="2" presetClass="exit" presetSubtype="1" fill="hold" grpId="3" nodeType="withEffect">
                                  <p:stCondLst>
                                    <p:cond delay="0"/>
                                  </p:stCondLst>
                                  <p:childTnLst>
                                    <p:anim calcmode="lin" valueType="num">
                                      <p:cBhvr additive="base">
                                        <p:cTn id="341" dur="3000"/>
                                        <p:tgtEl>
                                          <p:spTgt spid="18"/>
                                        </p:tgtEl>
                                        <p:attrNameLst>
                                          <p:attrName>ppt_x</p:attrName>
                                        </p:attrNameLst>
                                      </p:cBhvr>
                                      <p:tavLst>
                                        <p:tav tm="0">
                                          <p:val>
                                            <p:strVal val="ppt_x"/>
                                          </p:val>
                                        </p:tav>
                                        <p:tav tm="100000">
                                          <p:val>
                                            <p:strVal val="ppt_x"/>
                                          </p:val>
                                        </p:tav>
                                      </p:tavLst>
                                    </p:anim>
                                    <p:anim calcmode="lin" valueType="num">
                                      <p:cBhvr additive="base">
                                        <p:cTn id="342" dur="3000"/>
                                        <p:tgtEl>
                                          <p:spTgt spid="18"/>
                                        </p:tgtEl>
                                        <p:attrNameLst>
                                          <p:attrName>ppt_y</p:attrName>
                                        </p:attrNameLst>
                                      </p:cBhvr>
                                      <p:tavLst>
                                        <p:tav tm="0">
                                          <p:val>
                                            <p:strVal val="ppt_y"/>
                                          </p:val>
                                        </p:tav>
                                        <p:tav tm="100000">
                                          <p:val>
                                            <p:strVal val="0-ppt_h/2"/>
                                          </p:val>
                                        </p:tav>
                                      </p:tavLst>
                                    </p:anim>
                                    <p:set>
                                      <p:cBhvr>
                                        <p:cTn id="343" dur="1" fill="hold">
                                          <p:stCondLst>
                                            <p:cond delay="2999"/>
                                          </p:stCondLst>
                                        </p:cTn>
                                        <p:tgtEl>
                                          <p:spTgt spid="18"/>
                                        </p:tgtEl>
                                        <p:attrNameLst>
                                          <p:attrName>style.visibility</p:attrName>
                                        </p:attrNameLst>
                                      </p:cBhvr>
                                      <p:to>
                                        <p:strVal val="hidden"/>
                                      </p:to>
                                    </p:set>
                                  </p:childTnLst>
                                </p:cTn>
                              </p:par>
                              <p:par>
                                <p:cTn id="344" presetID="2" presetClass="exit" presetSubtype="1" fill="hold" grpId="3" nodeType="withEffect">
                                  <p:stCondLst>
                                    <p:cond delay="0"/>
                                  </p:stCondLst>
                                  <p:childTnLst>
                                    <p:anim calcmode="lin" valueType="num">
                                      <p:cBhvr additive="base">
                                        <p:cTn id="345" dur="3000"/>
                                        <p:tgtEl>
                                          <p:spTgt spid="20"/>
                                        </p:tgtEl>
                                        <p:attrNameLst>
                                          <p:attrName>ppt_x</p:attrName>
                                        </p:attrNameLst>
                                      </p:cBhvr>
                                      <p:tavLst>
                                        <p:tav tm="0">
                                          <p:val>
                                            <p:strVal val="ppt_x"/>
                                          </p:val>
                                        </p:tav>
                                        <p:tav tm="100000">
                                          <p:val>
                                            <p:strVal val="ppt_x"/>
                                          </p:val>
                                        </p:tav>
                                      </p:tavLst>
                                    </p:anim>
                                    <p:anim calcmode="lin" valueType="num">
                                      <p:cBhvr additive="base">
                                        <p:cTn id="346" dur="3000"/>
                                        <p:tgtEl>
                                          <p:spTgt spid="20"/>
                                        </p:tgtEl>
                                        <p:attrNameLst>
                                          <p:attrName>ppt_y</p:attrName>
                                        </p:attrNameLst>
                                      </p:cBhvr>
                                      <p:tavLst>
                                        <p:tav tm="0">
                                          <p:val>
                                            <p:strVal val="ppt_y"/>
                                          </p:val>
                                        </p:tav>
                                        <p:tav tm="100000">
                                          <p:val>
                                            <p:strVal val="0-ppt_h/2"/>
                                          </p:val>
                                        </p:tav>
                                      </p:tavLst>
                                    </p:anim>
                                    <p:set>
                                      <p:cBhvr>
                                        <p:cTn id="347" dur="1" fill="hold">
                                          <p:stCondLst>
                                            <p:cond delay="2999"/>
                                          </p:stCondLst>
                                        </p:cTn>
                                        <p:tgtEl>
                                          <p:spTgt spid="20"/>
                                        </p:tgtEl>
                                        <p:attrNameLst>
                                          <p:attrName>style.visibility</p:attrName>
                                        </p:attrNameLst>
                                      </p:cBhvr>
                                      <p:to>
                                        <p:strVal val="hidden"/>
                                      </p:to>
                                    </p:set>
                                  </p:childTnLst>
                                </p:cTn>
                              </p:par>
                              <p:par>
                                <p:cTn id="348" presetID="2" presetClass="exit" presetSubtype="1" fill="hold" grpId="3" nodeType="withEffect">
                                  <p:stCondLst>
                                    <p:cond delay="0"/>
                                  </p:stCondLst>
                                  <p:childTnLst>
                                    <p:anim calcmode="lin" valueType="num">
                                      <p:cBhvr additive="base">
                                        <p:cTn id="349" dur="3000"/>
                                        <p:tgtEl>
                                          <p:spTgt spid="22"/>
                                        </p:tgtEl>
                                        <p:attrNameLst>
                                          <p:attrName>ppt_x</p:attrName>
                                        </p:attrNameLst>
                                      </p:cBhvr>
                                      <p:tavLst>
                                        <p:tav tm="0">
                                          <p:val>
                                            <p:strVal val="ppt_x"/>
                                          </p:val>
                                        </p:tav>
                                        <p:tav tm="100000">
                                          <p:val>
                                            <p:strVal val="ppt_x"/>
                                          </p:val>
                                        </p:tav>
                                      </p:tavLst>
                                    </p:anim>
                                    <p:anim calcmode="lin" valueType="num">
                                      <p:cBhvr additive="base">
                                        <p:cTn id="350" dur="3000"/>
                                        <p:tgtEl>
                                          <p:spTgt spid="22"/>
                                        </p:tgtEl>
                                        <p:attrNameLst>
                                          <p:attrName>ppt_y</p:attrName>
                                        </p:attrNameLst>
                                      </p:cBhvr>
                                      <p:tavLst>
                                        <p:tav tm="0">
                                          <p:val>
                                            <p:strVal val="ppt_y"/>
                                          </p:val>
                                        </p:tav>
                                        <p:tav tm="100000">
                                          <p:val>
                                            <p:strVal val="0-ppt_h/2"/>
                                          </p:val>
                                        </p:tav>
                                      </p:tavLst>
                                    </p:anim>
                                    <p:set>
                                      <p:cBhvr>
                                        <p:cTn id="351" dur="1" fill="hold">
                                          <p:stCondLst>
                                            <p:cond delay="2999"/>
                                          </p:stCondLst>
                                        </p:cTn>
                                        <p:tgtEl>
                                          <p:spTgt spid="22"/>
                                        </p:tgtEl>
                                        <p:attrNameLst>
                                          <p:attrName>style.visibility</p:attrName>
                                        </p:attrNameLst>
                                      </p:cBhvr>
                                      <p:to>
                                        <p:strVal val="hidden"/>
                                      </p:to>
                                    </p:set>
                                  </p:childTnLst>
                                </p:cTn>
                              </p:par>
                              <p:par>
                                <p:cTn id="352" presetID="2" presetClass="exit" presetSubtype="1" fill="hold" grpId="3" nodeType="withEffect">
                                  <p:stCondLst>
                                    <p:cond delay="0"/>
                                  </p:stCondLst>
                                  <p:childTnLst>
                                    <p:anim calcmode="lin" valueType="num">
                                      <p:cBhvr additive="base">
                                        <p:cTn id="353" dur="3000"/>
                                        <p:tgtEl>
                                          <p:spTgt spid="24"/>
                                        </p:tgtEl>
                                        <p:attrNameLst>
                                          <p:attrName>ppt_x</p:attrName>
                                        </p:attrNameLst>
                                      </p:cBhvr>
                                      <p:tavLst>
                                        <p:tav tm="0">
                                          <p:val>
                                            <p:strVal val="ppt_x"/>
                                          </p:val>
                                        </p:tav>
                                        <p:tav tm="100000">
                                          <p:val>
                                            <p:strVal val="ppt_x"/>
                                          </p:val>
                                        </p:tav>
                                      </p:tavLst>
                                    </p:anim>
                                    <p:anim calcmode="lin" valueType="num">
                                      <p:cBhvr additive="base">
                                        <p:cTn id="354" dur="3000"/>
                                        <p:tgtEl>
                                          <p:spTgt spid="24"/>
                                        </p:tgtEl>
                                        <p:attrNameLst>
                                          <p:attrName>ppt_y</p:attrName>
                                        </p:attrNameLst>
                                      </p:cBhvr>
                                      <p:tavLst>
                                        <p:tav tm="0">
                                          <p:val>
                                            <p:strVal val="ppt_y"/>
                                          </p:val>
                                        </p:tav>
                                        <p:tav tm="100000">
                                          <p:val>
                                            <p:strVal val="0-ppt_h/2"/>
                                          </p:val>
                                        </p:tav>
                                      </p:tavLst>
                                    </p:anim>
                                    <p:set>
                                      <p:cBhvr>
                                        <p:cTn id="355" dur="1" fill="hold">
                                          <p:stCondLst>
                                            <p:cond delay="2999"/>
                                          </p:stCondLst>
                                        </p:cTn>
                                        <p:tgtEl>
                                          <p:spTgt spid="24"/>
                                        </p:tgtEl>
                                        <p:attrNameLst>
                                          <p:attrName>style.visibility</p:attrName>
                                        </p:attrNameLst>
                                      </p:cBhvr>
                                      <p:to>
                                        <p:strVal val="hidden"/>
                                      </p:to>
                                    </p:set>
                                  </p:childTnLst>
                                </p:cTn>
                              </p:par>
                              <p:par>
                                <p:cTn id="356" presetID="2" presetClass="exit" presetSubtype="1" fill="hold" grpId="3" nodeType="withEffect">
                                  <p:stCondLst>
                                    <p:cond delay="0"/>
                                  </p:stCondLst>
                                  <p:childTnLst>
                                    <p:anim calcmode="lin" valueType="num">
                                      <p:cBhvr additive="base">
                                        <p:cTn id="357" dur="3000"/>
                                        <p:tgtEl>
                                          <p:spTgt spid="26"/>
                                        </p:tgtEl>
                                        <p:attrNameLst>
                                          <p:attrName>ppt_x</p:attrName>
                                        </p:attrNameLst>
                                      </p:cBhvr>
                                      <p:tavLst>
                                        <p:tav tm="0">
                                          <p:val>
                                            <p:strVal val="ppt_x"/>
                                          </p:val>
                                        </p:tav>
                                        <p:tav tm="100000">
                                          <p:val>
                                            <p:strVal val="ppt_x"/>
                                          </p:val>
                                        </p:tav>
                                      </p:tavLst>
                                    </p:anim>
                                    <p:anim calcmode="lin" valueType="num">
                                      <p:cBhvr additive="base">
                                        <p:cTn id="358" dur="3000"/>
                                        <p:tgtEl>
                                          <p:spTgt spid="26"/>
                                        </p:tgtEl>
                                        <p:attrNameLst>
                                          <p:attrName>ppt_y</p:attrName>
                                        </p:attrNameLst>
                                      </p:cBhvr>
                                      <p:tavLst>
                                        <p:tav tm="0">
                                          <p:val>
                                            <p:strVal val="ppt_y"/>
                                          </p:val>
                                        </p:tav>
                                        <p:tav tm="100000">
                                          <p:val>
                                            <p:strVal val="0-ppt_h/2"/>
                                          </p:val>
                                        </p:tav>
                                      </p:tavLst>
                                    </p:anim>
                                    <p:set>
                                      <p:cBhvr>
                                        <p:cTn id="359" dur="1" fill="hold">
                                          <p:stCondLst>
                                            <p:cond delay="2999"/>
                                          </p:stCondLst>
                                        </p:cTn>
                                        <p:tgtEl>
                                          <p:spTgt spid="26"/>
                                        </p:tgtEl>
                                        <p:attrNameLst>
                                          <p:attrName>style.visibility</p:attrName>
                                        </p:attrNameLst>
                                      </p:cBhvr>
                                      <p:to>
                                        <p:strVal val="hidden"/>
                                      </p:to>
                                    </p:set>
                                  </p:childTnLst>
                                </p:cTn>
                              </p:par>
                              <p:par>
                                <p:cTn id="360" presetID="23" presetClass="entr" presetSubtype="288" fill="hold" nodeType="withEffect">
                                  <p:stCondLst>
                                    <p:cond delay="0"/>
                                  </p:stCondLst>
                                  <p:childTnLst>
                                    <p:set>
                                      <p:cBhvr>
                                        <p:cTn id="361" dur="1" fill="hold">
                                          <p:stCondLst>
                                            <p:cond delay="0"/>
                                          </p:stCondLst>
                                        </p:cTn>
                                        <p:tgtEl>
                                          <p:spTgt spid="4"/>
                                        </p:tgtEl>
                                        <p:attrNameLst>
                                          <p:attrName>style.visibility</p:attrName>
                                        </p:attrNameLst>
                                      </p:cBhvr>
                                      <p:to>
                                        <p:strVal val="visible"/>
                                      </p:to>
                                    </p:set>
                                    <p:anim calcmode="lin" valueType="num">
                                      <p:cBhvr>
                                        <p:cTn id="362" dur="3000" fill="hold"/>
                                        <p:tgtEl>
                                          <p:spTgt spid="4"/>
                                        </p:tgtEl>
                                        <p:attrNameLst>
                                          <p:attrName>ppt_w</p:attrName>
                                        </p:attrNameLst>
                                      </p:cBhvr>
                                      <p:tavLst>
                                        <p:tav tm="0">
                                          <p:val>
                                            <p:strVal val="4/3*#ppt_w"/>
                                          </p:val>
                                        </p:tav>
                                        <p:tav tm="100000">
                                          <p:val>
                                            <p:strVal val="#ppt_w"/>
                                          </p:val>
                                        </p:tav>
                                      </p:tavLst>
                                    </p:anim>
                                    <p:anim calcmode="lin" valueType="num">
                                      <p:cBhvr>
                                        <p:cTn id="363" dur="3000" fill="hold"/>
                                        <p:tgtEl>
                                          <p:spTgt spid="4"/>
                                        </p:tgtEl>
                                        <p:attrNameLst>
                                          <p:attrName>ppt_h</p:attrName>
                                        </p:attrNameLst>
                                      </p:cBhvr>
                                      <p:tavLst>
                                        <p:tav tm="0">
                                          <p:val>
                                            <p:strVal val="4/3*#ppt_h"/>
                                          </p:val>
                                        </p:tav>
                                        <p:tav tm="100000">
                                          <p:val>
                                            <p:strVal val="#ppt_h"/>
                                          </p:val>
                                        </p:tav>
                                      </p:tavLst>
                                    </p:anim>
                                  </p:childTnLst>
                                </p:cTn>
                              </p:par>
                              <p:par>
                                <p:cTn id="364" presetID="16" presetClass="entr" presetSubtype="42" fill="hold" nodeType="withEffect">
                                  <p:stCondLst>
                                    <p:cond delay="0"/>
                                  </p:stCondLst>
                                  <p:childTnLst>
                                    <p:set>
                                      <p:cBhvr>
                                        <p:cTn id="365" dur="1" fill="hold">
                                          <p:stCondLst>
                                            <p:cond delay="0"/>
                                          </p:stCondLst>
                                        </p:cTn>
                                        <p:tgtEl>
                                          <p:spTgt spid="4"/>
                                        </p:tgtEl>
                                        <p:attrNameLst>
                                          <p:attrName>style.visibility</p:attrName>
                                        </p:attrNameLst>
                                      </p:cBhvr>
                                      <p:to>
                                        <p:strVal val="visible"/>
                                      </p:to>
                                    </p:set>
                                    <p:animEffect transition="in" filter="barn(outHorizontal)">
                                      <p:cBhvr>
                                        <p:cTn id="366"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path path="circle">
              <a:fillToRect l="50000" t="50000" r="50000" b="50000"/>
            </a:path>
            <a:tileRect/>
          </a:gradFill>
        </p:spPr>
        <p:txBody>
          <a:bodyPr/>
          <a:lstStyle/>
          <a:p>
            <a:endParaRPr lang="es-ES" dirty="0"/>
          </a:p>
        </p:txBody>
      </p:sp>
      <p:pic>
        <p:nvPicPr>
          <p:cNvPr id="4" name="3 Imagen" descr="chepkadog.com-1088.jpg"/>
          <p:cNvPicPr>
            <a:picLocks noChangeAspect="1"/>
          </p:cNvPicPr>
          <p:nvPr/>
        </p:nvPicPr>
        <p:blipFill>
          <a:blip r:embed="rId2"/>
          <a:stretch>
            <a:fillRect/>
          </a:stretch>
        </p:blipFill>
        <p:spPr>
          <a:xfrm>
            <a:off x="0" y="0"/>
            <a:ext cx="9136568" cy="5143500"/>
          </a:xfrm>
          <a:prstGeom prst="rect">
            <a:avLst/>
          </a:prstGeom>
        </p:spPr>
      </p:pic>
      <p:sp>
        <p:nvSpPr>
          <p:cNvPr id="5" name="4 Luna"/>
          <p:cNvSpPr/>
          <p:nvPr/>
        </p:nvSpPr>
        <p:spPr>
          <a:xfrm>
            <a:off x="0" y="1142990"/>
            <a:ext cx="1857356"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flipH="1">
            <a:off x="7286580" y="1071552"/>
            <a:ext cx="1857420"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a:off x="571472" y="1285866"/>
            <a:ext cx="1857356"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flipH="1">
            <a:off x="6786578" y="1214428"/>
            <a:ext cx="1857420"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flipH="1">
            <a:off x="6215074" y="1357304"/>
            <a:ext cx="1857420" cy="221457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a:off x="1142976" y="1428742"/>
            <a:ext cx="1857356" cy="214314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a:off x="1785918" y="1571618"/>
            <a:ext cx="1857356" cy="185738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flipH="1">
            <a:off x="5643570" y="1500180"/>
            <a:ext cx="1857420" cy="192882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flipH="1">
            <a:off x="5143504" y="1714494"/>
            <a:ext cx="1857420" cy="157163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a:off x="2428860" y="1714494"/>
            <a:ext cx="1857356" cy="1571636"/>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a:off x="3214678" y="1928808"/>
            <a:ext cx="1285884" cy="114300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flipH="1">
            <a:off x="4786314" y="1928808"/>
            <a:ext cx="1428760" cy="1143008"/>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3000" fill="hold"/>
                                        <p:tgtEl>
                                          <p:spTgt spid="10"/>
                                        </p:tgtEl>
                                        <p:attrNameLst>
                                          <p:attrName>ppt_x</p:attrName>
                                        </p:attrNameLst>
                                      </p:cBhvr>
                                      <p:tavLst>
                                        <p:tav tm="0">
                                          <p:val>
                                            <p:strVal val="1+#ppt_w/2"/>
                                          </p:val>
                                        </p:tav>
                                        <p:tav tm="100000">
                                          <p:val>
                                            <p:strVal val="#ppt_x"/>
                                          </p:val>
                                        </p:tav>
                                      </p:tavLst>
                                    </p:anim>
                                    <p:anim calcmode="lin" valueType="num">
                                      <p:cBhvr additive="base">
                                        <p:cTn id="19" dur="30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1+#ppt_w/2"/>
                                          </p:val>
                                        </p:tav>
                                        <p:tav tm="100000">
                                          <p:val>
                                            <p:strVal val="#ppt_x"/>
                                          </p:val>
                                        </p:tav>
                                      </p:tavLst>
                                    </p:anim>
                                    <p:anim calcmode="lin" valueType="num">
                                      <p:cBhvr additive="base">
                                        <p:cTn id="23" dur="3000" fill="hold"/>
                                        <p:tgtEl>
                                          <p:spTgt spid="11"/>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3000" fill="hold"/>
                                        <p:tgtEl>
                                          <p:spTgt spid="14"/>
                                        </p:tgtEl>
                                        <p:attrNameLst>
                                          <p:attrName>ppt_x</p:attrName>
                                        </p:attrNameLst>
                                      </p:cBhvr>
                                      <p:tavLst>
                                        <p:tav tm="0">
                                          <p:val>
                                            <p:strVal val="1+#ppt_w/2"/>
                                          </p:val>
                                        </p:tav>
                                        <p:tav tm="100000">
                                          <p:val>
                                            <p:strVal val="#ppt_x"/>
                                          </p:val>
                                        </p:tav>
                                      </p:tavLst>
                                    </p:anim>
                                    <p:anim calcmode="lin" valueType="num">
                                      <p:cBhvr additive="base">
                                        <p:cTn id="27" dur="3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1+#ppt_w/2"/>
                                          </p:val>
                                        </p:tav>
                                        <p:tav tm="100000">
                                          <p:val>
                                            <p:strVal val="#ppt_x"/>
                                          </p:val>
                                        </p:tav>
                                      </p:tavLst>
                                    </p:anim>
                                    <p:anim calcmode="lin" valueType="num">
                                      <p:cBhvr additive="base">
                                        <p:cTn id="31" dur="3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3000" fill="hold"/>
                                        <p:tgtEl>
                                          <p:spTgt spid="9"/>
                                        </p:tgtEl>
                                        <p:attrNameLst>
                                          <p:attrName>ppt_x</p:attrName>
                                        </p:attrNameLst>
                                      </p:cBhvr>
                                      <p:tavLst>
                                        <p:tav tm="0">
                                          <p:val>
                                            <p:strVal val="0-#ppt_w/2"/>
                                          </p:val>
                                        </p:tav>
                                        <p:tav tm="100000">
                                          <p:val>
                                            <p:strVal val="#ppt_x"/>
                                          </p:val>
                                        </p:tav>
                                      </p:tavLst>
                                    </p:anim>
                                    <p:anim calcmode="lin" valueType="num">
                                      <p:cBhvr additive="base">
                                        <p:cTn id="43" dur="3000" fill="hold"/>
                                        <p:tgtEl>
                                          <p:spTgt spid="9"/>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 calcmode="lin" valueType="num">
                                      <p:cBhvr>
                                        <p:cTn id="58" dur="3000" fill="hold"/>
                                        <p:tgtEl>
                                          <p:spTgt spid="5"/>
                                        </p:tgtEl>
                                        <p:attrNameLst>
                                          <p:attrName>ppt_w</p:attrName>
                                        </p:attrNameLst>
                                      </p:cBhvr>
                                      <p:tavLst>
                                        <p:tav tm="0" fmla="#ppt_w*sin(2.5*pi*$)">
                                          <p:val>
                                            <p:fltVal val="0"/>
                                          </p:val>
                                        </p:tav>
                                        <p:tav tm="100000">
                                          <p:val>
                                            <p:fltVal val="1"/>
                                          </p:val>
                                        </p:tav>
                                      </p:tavLst>
                                    </p:anim>
                                    <p:anim calcmode="lin" valueType="num">
                                      <p:cBhvr>
                                        <p:cTn id="59" dur="3000" fill="hold"/>
                                        <p:tgtEl>
                                          <p:spTgt spid="5"/>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p:cTn id="62" dur="3000" fill="hold"/>
                                        <p:tgtEl>
                                          <p:spTgt spid="6"/>
                                        </p:tgtEl>
                                        <p:attrNameLst>
                                          <p:attrName>ppt_w</p:attrName>
                                        </p:attrNameLst>
                                      </p:cBhvr>
                                      <p:tavLst>
                                        <p:tav tm="0" fmla="#ppt_w*sin(2.5*pi*$)">
                                          <p:val>
                                            <p:fltVal val="0"/>
                                          </p:val>
                                        </p:tav>
                                        <p:tav tm="100000">
                                          <p:val>
                                            <p:fltVal val="1"/>
                                          </p:val>
                                        </p:tav>
                                      </p:tavLst>
                                    </p:anim>
                                    <p:anim calcmode="lin" valueType="num">
                                      <p:cBhvr>
                                        <p:cTn id="63" dur="3000" fill="hold"/>
                                        <p:tgtEl>
                                          <p:spTgt spid="6"/>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p:cTn id="66" dur="3000" fill="hold"/>
                                        <p:tgtEl>
                                          <p:spTgt spid="7"/>
                                        </p:tgtEl>
                                        <p:attrNameLst>
                                          <p:attrName>ppt_w</p:attrName>
                                        </p:attrNameLst>
                                      </p:cBhvr>
                                      <p:tavLst>
                                        <p:tav tm="0" fmla="#ppt_w*sin(2.5*pi*$)">
                                          <p:val>
                                            <p:fltVal val="0"/>
                                          </p:val>
                                        </p:tav>
                                        <p:tav tm="100000">
                                          <p:val>
                                            <p:fltVal val="1"/>
                                          </p:val>
                                        </p:tav>
                                      </p:tavLst>
                                    </p:anim>
                                    <p:anim calcmode="lin" valueType="num">
                                      <p:cBhvr>
                                        <p:cTn id="67" dur="3000" fill="hold"/>
                                        <p:tgtEl>
                                          <p:spTgt spid="7"/>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8"/>
                                        </p:tgtEl>
                                        <p:attrNameLst>
                                          <p:attrName>style.visibility</p:attrName>
                                        </p:attrNameLst>
                                      </p:cBhvr>
                                      <p:to>
                                        <p:strVal val="visible"/>
                                      </p:to>
                                    </p:set>
                                    <p:anim calcmode="lin" valueType="num">
                                      <p:cBhvr>
                                        <p:cTn id="70" dur="3000" fill="hold"/>
                                        <p:tgtEl>
                                          <p:spTgt spid="8"/>
                                        </p:tgtEl>
                                        <p:attrNameLst>
                                          <p:attrName>ppt_w</p:attrName>
                                        </p:attrNameLst>
                                      </p:cBhvr>
                                      <p:tavLst>
                                        <p:tav tm="0" fmla="#ppt_w*sin(2.5*pi*$)">
                                          <p:val>
                                            <p:fltVal val="0"/>
                                          </p:val>
                                        </p:tav>
                                        <p:tav tm="100000">
                                          <p:val>
                                            <p:fltVal val="1"/>
                                          </p:val>
                                        </p:tav>
                                      </p:tavLst>
                                    </p:anim>
                                    <p:anim calcmode="lin" valueType="num">
                                      <p:cBhvr>
                                        <p:cTn id="71" dur="3000" fill="hold"/>
                                        <p:tgtEl>
                                          <p:spTgt spid="8"/>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9"/>
                                        </p:tgtEl>
                                        <p:attrNameLst>
                                          <p:attrName>style.visibility</p:attrName>
                                        </p:attrNameLst>
                                      </p:cBhvr>
                                      <p:to>
                                        <p:strVal val="visible"/>
                                      </p:to>
                                    </p:set>
                                    <p:anim calcmode="lin" valueType="num">
                                      <p:cBhvr>
                                        <p:cTn id="74" dur="3000" fill="hold"/>
                                        <p:tgtEl>
                                          <p:spTgt spid="9"/>
                                        </p:tgtEl>
                                        <p:attrNameLst>
                                          <p:attrName>ppt_w</p:attrName>
                                        </p:attrNameLst>
                                      </p:cBhvr>
                                      <p:tavLst>
                                        <p:tav tm="0" fmla="#ppt_w*sin(2.5*pi*$)">
                                          <p:val>
                                            <p:fltVal val="0"/>
                                          </p:val>
                                        </p:tav>
                                        <p:tav tm="100000">
                                          <p:val>
                                            <p:fltVal val="1"/>
                                          </p:val>
                                        </p:tav>
                                      </p:tavLst>
                                    </p:anim>
                                    <p:anim calcmode="lin" valueType="num">
                                      <p:cBhvr>
                                        <p:cTn id="75" dur="3000" fill="hold"/>
                                        <p:tgtEl>
                                          <p:spTgt spid="9"/>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0"/>
                                        </p:tgtEl>
                                        <p:attrNameLst>
                                          <p:attrName>style.visibility</p:attrName>
                                        </p:attrNameLst>
                                      </p:cBhvr>
                                      <p:to>
                                        <p:strVal val="visible"/>
                                      </p:to>
                                    </p:set>
                                    <p:anim calcmode="lin" valueType="num">
                                      <p:cBhvr>
                                        <p:cTn id="78" dur="3000" fill="hold"/>
                                        <p:tgtEl>
                                          <p:spTgt spid="10"/>
                                        </p:tgtEl>
                                        <p:attrNameLst>
                                          <p:attrName>ppt_w</p:attrName>
                                        </p:attrNameLst>
                                      </p:cBhvr>
                                      <p:tavLst>
                                        <p:tav tm="0" fmla="#ppt_w*sin(2.5*pi*$)">
                                          <p:val>
                                            <p:fltVal val="0"/>
                                          </p:val>
                                        </p:tav>
                                        <p:tav tm="100000">
                                          <p:val>
                                            <p:fltVal val="1"/>
                                          </p:val>
                                        </p:tav>
                                      </p:tavLst>
                                    </p:anim>
                                    <p:anim calcmode="lin" valueType="num">
                                      <p:cBhvr>
                                        <p:cTn id="79" dur="3000" fill="hold"/>
                                        <p:tgtEl>
                                          <p:spTgt spid="10"/>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p:cTn id="82" dur="3000" fill="hold"/>
                                        <p:tgtEl>
                                          <p:spTgt spid="11"/>
                                        </p:tgtEl>
                                        <p:attrNameLst>
                                          <p:attrName>ppt_w</p:attrName>
                                        </p:attrNameLst>
                                      </p:cBhvr>
                                      <p:tavLst>
                                        <p:tav tm="0" fmla="#ppt_w*sin(2.5*pi*$)">
                                          <p:val>
                                            <p:fltVal val="0"/>
                                          </p:val>
                                        </p:tav>
                                        <p:tav tm="100000">
                                          <p:val>
                                            <p:fltVal val="1"/>
                                          </p:val>
                                        </p:tav>
                                      </p:tavLst>
                                    </p:anim>
                                    <p:anim calcmode="lin" valueType="num">
                                      <p:cBhvr>
                                        <p:cTn id="83" dur="3000" fill="hold"/>
                                        <p:tgtEl>
                                          <p:spTgt spid="11"/>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3000" fill="hold"/>
                                        <p:tgtEl>
                                          <p:spTgt spid="12"/>
                                        </p:tgtEl>
                                        <p:attrNameLst>
                                          <p:attrName>ppt_w</p:attrName>
                                        </p:attrNameLst>
                                      </p:cBhvr>
                                      <p:tavLst>
                                        <p:tav tm="0" fmla="#ppt_w*sin(2.5*pi*$)">
                                          <p:val>
                                            <p:fltVal val="0"/>
                                          </p:val>
                                        </p:tav>
                                        <p:tav tm="100000">
                                          <p:val>
                                            <p:fltVal val="1"/>
                                          </p:val>
                                        </p:tav>
                                      </p:tavLst>
                                    </p:anim>
                                    <p:anim calcmode="lin" valueType="num">
                                      <p:cBhvr>
                                        <p:cTn id="87" dur="3000" fill="hold"/>
                                        <p:tgtEl>
                                          <p:spTgt spid="12"/>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p:cTn id="90" dur="3000" fill="hold"/>
                                        <p:tgtEl>
                                          <p:spTgt spid="13"/>
                                        </p:tgtEl>
                                        <p:attrNameLst>
                                          <p:attrName>ppt_w</p:attrName>
                                        </p:attrNameLst>
                                      </p:cBhvr>
                                      <p:tavLst>
                                        <p:tav tm="0" fmla="#ppt_w*sin(2.5*pi*$)">
                                          <p:val>
                                            <p:fltVal val="0"/>
                                          </p:val>
                                        </p:tav>
                                        <p:tav tm="100000">
                                          <p:val>
                                            <p:fltVal val="1"/>
                                          </p:val>
                                        </p:tav>
                                      </p:tavLst>
                                    </p:anim>
                                    <p:anim calcmode="lin" valueType="num">
                                      <p:cBhvr>
                                        <p:cTn id="91" dur="3000" fill="hold"/>
                                        <p:tgtEl>
                                          <p:spTgt spid="1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14"/>
                                        </p:tgtEl>
                                        <p:attrNameLst>
                                          <p:attrName>style.visibility</p:attrName>
                                        </p:attrNameLst>
                                      </p:cBhvr>
                                      <p:to>
                                        <p:strVal val="visible"/>
                                      </p:to>
                                    </p:set>
                                    <p:anim calcmode="lin" valueType="num">
                                      <p:cBhvr>
                                        <p:cTn id="94" dur="3000" fill="hold"/>
                                        <p:tgtEl>
                                          <p:spTgt spid="14"/>
                                        </p:tgtEl>
                                        <p:attrNameLst>
                                          <p:attrName>ppt_w</p:attrName>
                                        </p:attrNameLst>
                                      </p:cBhvr>
                                      <p:tavLst>
                                        <p:tav tm="0" fmla="#ppt_w*sin(2.5*pi*$)">
                                          <p:val>
                                            <p:fltVal val="0"/>
                                          </p:val>
                                        </p:tav>
                                        <p:tav tm="100000">
                                          <p:val>
                                            <p:fltVal val="1"/>
                                          </p:val>
                                        </p:tav>
                                      </p:tavLst>
                                    </p:anim>
                                    <p:anim calcmode="lin" valueType="num">
                                      <p:cBhvr>
                                        <p:cTn id="95" dur="3000" fill="hold"/>
                                        <p:tgtEl>
                                          <p:spTgt spid="14"/>
                                        </p:tgtEl>
                                        <p:attrNameLst>
                                          <p:attrName>ppt_h</p:attrName>
                                        </p:attrNameLst>
                                      </p:cBhvr>
                                      <p:tavLst>
                                        <p:tav tm="0">
                                          <p:val>
                                            <p:strVal val="#ppt_h"/>
                                          </p:val>
                                        </p:tav>
                                        <p:tav tm="100000">
                                          <p:val>
                                            <p:strVal val="#ppt_h"/>
                                          </p:val>
                                        </p:tav>
                                      </p:tavLst>
                                    </p:anim>
                                  </p:childTnLst>
                                </p:cTn>
                              </p:par>
                              <p:par>
                                <p:cTn id="96" presetID="19" presetClass="entr" presetSubtype="10" fill="hold" grpId="1" nodeType="withEffect">
                                  <p:stCondLst>
                                    <p:cond delay="0"/>
                                  </p:stCondLst>
                                  <p:childTnLst>
                                    <p:set>
                                      <p:cBhvr>
                                        <p:cTn id="97" dur="1" fill="hold">
                                          <p:stCondLst>
                                            <p:cond delay="0"/>
                                          </p:stCondLst>
                                        </p:cTn>
                                        <p:tgtEl>
                                          <p:spTgt spid="15"/>
                                        </p:tgtEl>
                                        <p:attrNameLst>
                                          <p:attrName>style.visibility</p:attrName>
                                        </p:attrNameLst>
                                      </p:cBhvr>
                                      <p:to>
                                        <p:strVal val="visible"/>
                                      </p:to>
                                    </p:set>
                                    <p:anim calcmode="lin" valueType="num">
                                      <p:cBhvr>
                                        <p:cTn id="98" dur="3000" fill="hold"/>
                                        <p:tgtEl>
                                          <p:spTgt spid="15"/>
                                        </p:tgtEl>
                                        <p:attrNameLst>
                                          <p:attrName>ppt_w</p:attrName>
                                        </p:attrNameLst>
                                      </p:cBhvr>
                                      <p:tavLst>
                                        <p:tav tm="0" fmla="#ppt_w*sin(2.5*pi*$)">
                                          <p:val>
                                            <p:fltVal val="0"/>
                                          </p:val>
                                        </p:tav>
                                        <p:tav tm="100000">
                                          <p:val>
                                            <p:fltVal val="1"/>
                                          </p:val>
                                        </p:tav>
                                      </p:tavLst>
                                    </p:anim>
                                    <p:anim calcmode="lin" valueType="num">
                                      <p:cBhvr>
                                        <p:cTn id="99" dur="3000" fill="hold"/>
                                        <p:tgtEl>
                                          <p:spTgt spid="15"/>
                                        </p:tgtEl>
                                        <p:attrNameLst>
                                          <p:attrName>ppt_h</p:attrName>
                                        </p:attrNameLst>
                                      </p:cBhvr>
                                      <p:tavLst>
                                        <p:tav tm="0">
                                          <p:val>
                                            <p:strVal val="#ppt_h"/>
                                          </p:val>
                                        </p:tav>
                                        <p:tav tm="100000">
                                          <p:val>
                                            <p:strVal val="#ppt_h"/>
                                          </p:val>
                                        </p:tav>
                                      </p:tavLst>
                                    </p:anim>
                                  </p:childTnLst>
                                </p:cTn>
                              </p:par>
                              <p:par>
                                <p:cTn id="100" presetID="19" presetClass="entr" presetSubtype="10" fill="hold" grpId="1" nodeType="withEffect">
                                  <p:stCondLst>
                                    <p:cond delay="0"/>
                                  </p:stCondLst>
                                  <p:childTnLst>
                                    <p:set>
                                      <p:cBhvr>
                                        <p:cTn id="101" dur="1" fill="hold">
                                          <p:stCondLst>
                                            <p:cond delay="0"/>
                                          </p:stCondLst>
                                        </p:cTn>
                                        <p:tgtEl>
                                          <p:spTgt spid="16"/>
                                        </p:tgtEl>
                                        <p:attrNameLst>
                                          <p:attrName>style.visibility</p:attrName>
                                        </p:attrNameLst>
                                      </p:cBhvr>
                                      <p:to>
                                        <p:strVal val="visible"/>
                                      </p:to>
                                    </p:set>
                                    <p:anim calcmode="lin" valueType="num">
                                      <p:cBhvr>
                                        <p:cTn id="102" dur="3000" fill="hold"/>
                                        <p:tgtEl>
                                          <p:spTgt spid="16"/>
                                        </p:tgtEl>
                                        <p:attrNameLst>
                                          <p:attrName>ppt_w</p:attrName>
                                        </p:attrNameLst>
                                      </p:cBhvr>
                                      <p:tavLst>
                                        <p:tav tm="0" fmla="#ppt_w*sin(2.5*pi*$)">
                                          <p:val>
                                            <p:fltVal val="0"/>
                                          </p:val>
                                        </p:tav>
                                        <p:tav tm="100000">
                                          <p:val>
                                            <p:fltVal val="1"/>
                                          </p:val>
                                        </p:tav>
                                      </p:tavLst>
                                    </p:anim>
                                    <p:anim calcmode="lin" valueType="num">
                                      <p:cBhvr>
                                        <p:cTn id="103" dur="3000" fill="hold"/>
                                        <p:tgtEl>
                                          <p:spTgt spid="16"/>
                                        </p:tgtEl>
                                        <p:attrNameLst>
                                          <p:attrName>ppt_h</p:attrName>
                                        </p:attrNameLst>
                                      </p:cBhvr>
                                      <p:tavLst>
                                        <p:tav tm="0">
                                          <p:val>
                                            <p:strVal val="#ppt_h"/>
                                          </p:val>
                                        </p:tav>
                                        <p:tav tm="100000">
                                          <p:val>
                                            <p:strVal val="#ppt_h"/>
                                          </p:val>
                                        </p:tav>
                                      </p:tavLst>
                                    </p:anim>
                                  </p:childTnLst>
                                </p:cTn>
                              </p:par>
                            </p:childTnLst>
                          </p:cTn>
                        </p:par>
                        <p:par>
                          <p:cTn id="104" fill="hold">
                            <p:stCondLst>
                              <p:cond delay="3000"/>
                            </p:stCondLst>
                            <p:childTnLst>
                              <p:par>
                                <p:cTn id="105" presetID="2" presetClass="exit" presetSubtype="2" fill="hold" grpId="3" nodeType="afterEffect">
                                  <p:stCondLst>
                                    <p:cond delay="0"/>
                                  </p:stCondLst>
                                  <p:childTnLst>
                                    <p:anim calcmode="lin" valueType="num">
                                      <p:cBhvr additive="base">
                                        <p:cTn id="106" dur="3000"/>
                                        <p:tgtEl>
                                          <p:spTgt spid="5"/>
                                        </p:tgtEl>
                                        <p:attrNameLst>
                                          <p:attrName>ppt_x</p:attrName>
                                        </p:attrNameLst>
                                      </p:cBhvr>
                                      <p:tavLst>
                                        <p:tav tm="0">
                                          <p:val>
                                            <p:strVal val="ppt_x"/>
                                          </p:val>
                                        </p:tav>
                                        <p:tav tm="100000">
                                          <p:val>
                                            <p:strVal val="1+ppt_w/2"/>
                                          </p:val>
                                        </p:tav>
                                      </p:tavLst>
                                    </p:anim>
                                    <p:anim calcmode="lin" valueType="num">
                                      <p:cBhvr additive="base">
                                        <p:cTn id="107" dur="3000"/>
                                        <p:tgtEl>
                                          <p:spTgt spid="5"/>
                                        </p:tgtEl>
                                        <p:attrNameLst>
                                          <p:attrName>ppt_y</p:attrName>
                                        </p:attrNameLst>
                                      </p:cBhvr>
                                      <p:tavLst>
                                        <p:tav tm="0">
                                          <p:val>
                                            <p:strVal val="ppt_y"/>
                                          </p:val>
                                        </p:tav>
                                        <p:tav tm="100000">
                                          <p:val>
                                            <p:strVal val="ppt_y"/>
                                          </p:val>
                                        </p:tav>
                                      </p:tavLst>
                                    </p:anim>
                                    <p:set>
                                      <p:cBhvr>
                                        <p:cTn id="108" dur="1" fill="hold">
                                          <p:stCondLst>
                                            <p:cond delay="2999"/>
                                          </p:stCondLst>
                                        </p:cTn>
                                        <p:tgtEl>
                                          <p:spTgt spid="5"/>
                                        </p:tgtEl>
                                        <p:attrNameLst>
                                          <p:attrName>style.visibility</p:attrName>
                                        </p:attrNameLst>
                                      </p:cBhvr>
                                      <p:to>
                                        <p:strVal val="hidden"/>
                                      </p:to>
                                    </p:set>
                                  </p:childTnLst>
                                </p:cTn>
                              </p:par>
                              <p:par>
                                <p:cTn id="109" presetID="2" presetClass="exit" presetSubtype="2" fill="hold" grpId="3" nodeType="withEffect">
                                  <p:stCondLst>
                                    <p:cond delay="0"/>
                                  </p:stCondLst>
                                  <p:childTnLst>
                                    <p:anim calcmode="lin" valueType="num">
                                      <p:cBhvr additive="base">
                                        <p:cTn id="110" dur="3000"/>
                                        <p:tgtEl>
                                          <p:spTgt spid="7"/>
                                        </p:tgtEl>
                                        <p:attrNameLst>
                                          <p:attrName>ppt_x</p:attrName>
                                        </p:attrNameLst>
                                      </p:cBhvr>
                                      <p:tavLst>
                                        <p:tav tm="0">
                                          <p:val>
                                            <p:strVal val="ppt_x"/>
                                          </p:val>
                                        </p:tav>
                                        <p:tav tm="100000">
                                          <p:val>
                                            <p:strVal val="1+ppt_w/2"/>
                                          </p:val>
                                        </p:tav>
                                      </p:tavLst>
                                    </p:anim>
                                    <p:anim calcmode="lin" valueType="num">
                                      <p:cBhvr additive="base">
                                        <p:cTn id="111" dur="3000"/>
                                        <p:tgtEl>
                                          <p:spTgt spid="7"/>
                                        </p:tgtEl>
                                        <p:attrNameLst>
                                          <p:attrName>ppt_y</p:attrName>
                                        </p:attrNameLst>
                                      </p:cBhvr>
                                      <p:tavLst>
                                        <p:tav tm="0">
                                          <p:val>
                                            <p:strVal val="ppt_y"/>
                                          </p:val>
                                        </p:tav>
                                        <p:tav tm="100000">
                                          <p:val>
                                            <p:strVal val="ppt_y"/>
                                          </p:val>
                                        </p:tav>
                                      </p:tavLst>
                                    </p:anim>
                                    <p:set>
                                      <p:cBhvr>
                                        <p:cTn id="112" dur="1" fill="hold">
                                          <p:stCondLst>
                                            <p:cond delay="2999"/>
                                          </p:stCondLst>
                                        </p:cTn>
                                        <p:tgtEl>
                                          <p:spTgt spid="7"/>
                                        </p:tgtEl>
                                        <p:attrNameLst>
                                          <p:attrName>style.visibility</p:attrName>
                                        </p:attrNameLst>
                                      </p:cBhvr>
                                      <p:to>
                                        <p:strVal val="hidden"/>
                                      </p:to>
                                    </p:set>
                                  </p:childTnLst>
                                </p:cTn>
                              </p:par>
                              <p:par>
                                <p:cTn id="113" presetID="2" presetClass="exit" presetSubtype="2" fill="hold" grpId="3" nodeType="withEffect">
                                  <p:stCondLst>
                                    <p:cond delay="0"/>
                                  </p:stCondLst>
                                  <p:childTnLst>
                                    <p:anim calcmode="lin" valueType="num">
                                      <p:cBhvr additive="base">
                                        <p:cTn id="114" dur="3000"/>
                                        <p:tgtEl>
                                          <p:spTgt spid="10"/>
                                        </p:tgtEl>
                                        <p:attrNameLst>
                                          <p:attrName>ppt_x</p:attrName>
                                        </p:attrNameLst>
                                      </p:cBhvr>
                                      <p:tavLst>
                                        <p:tav tm="0">
                                          <p:val>
                                            <p:strVal val="ppt_x"/>
                                          </p:val>
                                        </p:tav>
                                        <p:tav tm="100000">
                                          <p:val>
                                            <p:strVal val="1+ppt_w/2"/>
                                          </p:val>
                                        </p:tav>
                                      </p:tavLst>
                                    </p:anim>
                                    <p:anim calcmode="lin" valueType="num">
                                      <p:cBhvr additive="base">
                                        <p:cTn id="115" dur="3000"/>
                                        <p:tgtEl>
                                          <p:spTgt spid="10"/>
                                        </p:tgtEl>
                                        <p:attrNameLst>
                                          <p:attrName>ppt_y</p:attrName>
                                        </p:attrNameLst>
                                      </p:cBhvr>
                                      <p:tavLst>
                                        <p:tav tm="0">
                                          <p:val>
                                            <p:strVal val="ppt_y"/>
                                          </p:val>
                                        </p:tav>
                                        <p:tav tm="100000">
                                          <p:val>
                                            <p:strVal val="ppt_y"/>
                                          </p:val>
                                        </p:tav>
                                      </p:tavLst>
                                    </p:anim>
                                    <p:set>
                                      <p:cBhvr>
                                        <p:cTn id="116" dur="1" fill="hold">
                                          <p:stCondLst>
                                            <p:cond delay="2999"/>
                                          </p:stCondLst>
                                        </p:cTn>
                                        <p:tgtEl>
                                          <p:spTgt spid="10"/>
                                        </p:tgtEl>
                                        <p:attrNameLst>
                                          <p:attrName>style.visibility</p:attrName>
                                        </p:attrNameLst>
                                      </p:cBhvr>
                                      <p:to>
                                        <p:strVal val="hidden"/>
                                      </p:to>
                                    </p:set>
                                  </p:childTnLst>
                                </p:cTn>
                              </p:par>
                              <p:par>
                                <p:cTn id="117" presetID="2" presetClass="exit" presetSubtype="2" fill="hold" grpId="3" nodeType="withEffect">
                                  <p:stCondLst>
                                    <p:cond delay="0"/>
                                  </p:stCondLst>
                                  <p:childTnLst>
                                    <p:anim calcmode="lin" valueType="num">
                                      <p:cBhvr additive="base">
                                        <p:cTn id="118" dur="3000"/>
                                        <p:tgtEl>
                                          <p:spTgt spid="11"/>
                                        </p:tgtEl>
                                        <p:attrNameLst>
                                          <p:attrName>ppt_x</p:attrName>
                                        </p:attrNameLst>
                                      </p:cBhvr>
                                      <p:tavLst>
                                        <p:tav tm="0">
                                          <p:val>
                                            <p:strVal val="ppt_x"/>
                                          </p:val>
                                        </p:tav>
                                        <p:tav tm="100000">
                                          <p:val>
                                            <p:strVal val="1+ppt_w/2"/>
                                          </p:val>
                                        </p:tav>
                                      </p:tavLst>
                                    </p:anim>
                                    <p:anim calcmode="lin" valueType="num">
                                      <p:cBhvr additive="base">
                                        <p:cTn id="119" dur="3000"/>
                                        <p:tgtEl>
                                          <p:spTgt spid="11"/>
                                        </p:tgtEl>
                                        <p:attrNameLst>
                                          <p:attrName>ppt_y</p:attrName>
                                        </p:attrNameLst>
                                      </p:cBhvr>
                                      <p:tavLst>
                                        <p:tav tm="0">
                                          <p:val>
                                            <p:strVal val="ppt_y"/>
                                          </p:val>
                                        </p:tav>
                                        <p:tav tm="100000">
                                          <p:val>
                                            <p:strVal val="ppt_y"/>
                                          </p:val>
                                        </p:tav>
                                      </p:tavLst>
                                    </p:anim>
                                    <p:set>
                                      <p:cBhvr>
                                        <p:cTn id="120" dur="1" fill="hold">
                                          <p:stCondLst>
                                            <p:cond delay="2999"/>
                                          </p:stCondLst>
                                        </p:cTn>
                                        <p:tgtEl>
                                          <p:spTgt spid="11"/>
                                        </p:tgtEl>
                                        <p:attrNameLst>
                                          <p:attrName>style.visibility</p:attrName>
                                        </p:attrNameLst>
                                      </p:cBhvr>
                                      <p:to>
                                        <p:strVal val="hidden"/>
                                      </p:to>
                                    </p:set>
                                  </p:childTnLst>
                                </p:cTn>
                              </p:par>
                              <p:par>
                                <p:cTn id="121" presetID="2" presetClass="exit" presetSubtype="2" fill="hold" grpId="3" nodeType="withEffect">
                                  <p:stCondLst>
                                    <p:cond delay="0"/>
                                  </p:stCondLst>
                                  <p:childTnLst>
                                    <p:anim calcmode="lin" valueType="num">
                                      <p:cBhvr additive="base">
                                        <p:cTn id="122" dur="3000"/>
                                        <p:tgtEl>
                                          <p:spTgt spid="14"/>
                                        </p:tgtEl>
                                        <p:attrNameLst>
                                          <p:attrName>ppt_x</p:attrName>
                                        </p:attrNameLst>
                                      </p:cBhvr>
                                      <p:tavLst>
                                        <p:tav tm="0">
                                          <p:val>
                                            <p:strVal val="ppt_x"/>
                                          </p:val>
                                        </p:tav>
                                        <p:tav tm="100000">
                                          <p:val>
                                            <p:strVal val="1+ppt_w/2"/>
                                          </p:val>
                                        </p:tav>
                                      </p:tavLst>
                                    </p:anim>
                                    <p:anim calcmode="lin" valueType="num">
                                      <p:cBhvr additive="base">
                                        <p:cTn id="123" dur="3000"/>
                                        <p:tgtEl>
                                          <p:spTgt spid="14"/>
                                        </p:tgtEl>
                                        <p:attrNameLst>
                                          <p:attrName>ppt_y</p:attrName>
                                        </p:attrNameLst>
                                      </p:cBhvr>
                                      <p:tavLst>
                                        <p:tav tm="0">
                                          <p:val>
                                            <p:strVal val="ppt_y"/>
                                          </p:val>
                                        </p:tav>
                                        <p:tav tm="100000">
                                          <p:val>
                                            <p:strVal val="ppt_y"/>
                                          </p:val>
                                        </p:tav>
                                      </p:tavLst>
                                    </p:anim>
                                    <p:set>
                                      <p:cBhvr>
                                        <p:cTn id="124" dur="1" fill="hold">
                                          <p:stCondLst>
                                            <p:cond delay="2999"/>
                                          </p:stCondLst>
                                        </p:cTn>
                                        <p:tgtEl>
                                          <p:spTgt spid="14"/>
                                        </p:tgtEl>
                                        <p:attrNameLst>
                                          <p:attrName>style.visibility</p:attrName>
                                        </p:attrNameLst>
                                      </p:cBhvr>
                                      <p:to>
                                        <p:strVal val="hidden"/>
                                      </p:to>
                                    </p:set>
                                  </p:childTnLst>
                                </p:cTn>
                              </p:par>
                              <p:par>
                                <p:cTn id="125" presetID="2" presetClass="exit" presetSubtype="2" fill="hold" grpId="3" nodeType="withEffect">
                                  <p:stCondLst>
                                    <p:cond delay="0"/>
                                  </p:stCondLst>
                                  <p:childTnLst>
                                    <p:anim calcmode="lin" valueType="num">
                                      <p:cBhvr additive="base">
                                        <p:cTn id="126" dur="3000"/>
                                        <p:tgtEl>
                                          <p:spTgt spid="15"/>
                                        </p:tgtEl>
                                        <p:attrNameLst>
                                          <p:attrName>ppt_x</p:attrName>
                                        </p:attrNameLst>
                                      </p:cBhvr>
                                      <p:tavLst>
                                        <p:tav tm="0">
                                          <p:val>
                                            <p:strVal val="ppt_x"/>
                                          </p:val>
                                        </p:tav>
                                        <p:tav tm="100000">
                                          <p:val>
                                            <p:strVal val="1+ppt_w/2"/>
                                          </p:val>
                                        </p:tav>
                                      </p:tavLst>
                                    </p:anim>
                                    <p:anim calcmode="lin" valueType="num">
                                      <p:cBhvr additive="base">
                                        <p:cTn id="127" dur="3000"/>
                                        <p:tgtEl>
                                          <p:spTgt spid="15"/>
                                        </p:tgtEl>
                                        <p:attrNameLst>
                                          <p:attrName>ppt_y</p:attrName>
                                        </p:attrNameLst>
                                      </p:cBhvr>
                                      <p:tavLst>
                                        <p:tav tm="0">
                                          <p:val>
                                            <p:strVal val="ppt_y"/>
                                          </p:val>
                                        </p:tav>
                                        <p:tav tm="100000">
                                          <p:val>
                                            <p:strVal val="ppt_y"/>
                                          </p:val>
                                        </p:tav>
                                      </p:tavLst>
                                    </p:anim>
                                    <p:set>
                                      <p:cBhvr>
                                        <p:cTn id="128" dur="1" fill="hold">
                                          <p:stCondLst>
                                            <p:cond delay="2999"/>
                                          </p:stCondLst>
                                        </p:cTn>
                                        <p:tgtEl>
                                          <p:spTgt spid="15"/>
                                        </p:tgtEl>
                                        <p:attrNameLst>
                                          <p:attrName>style.visibility</p:attrName>
                                        </p:attrNameLst>
                                      </p:cBhvr>
                                      <p:to>
                                        <p:strVal val="hidden"/>
                                      </p:to>
                                    </p:set>
                                  </p:childTnLst>
                                </p:cTn>
                              </p:par>
                              <p:par>
                                <p:cTn id="129" presetID="2" presetClass="exit" presetSubtype="8" fill="hold" grpId="3" nodeType="withEffect">
                                  <p:stCondLst>
                                    <p:cond delay="0"/>
                                  </p:stCondLst>
                                  <p:childTnLst>
                                    <p:anim calcmode="lin" valueType="num">
                                      <p:cBhvr additive="base">
                                        <p:cTn id="130" dur="3000"/>
                                        <p:tgtEl>
                                          <p:spTgt spid="6"/>
                                        </p:tgtEl>
                                        <p:attrNameLst>
                                          <p:attrName>ppt_x</p:attrName>
                                        </p:attrNameLst>
                                      </p:cBhvr>
                                      <p:tavLst>
                                        <p:tav tm="0">
                                          <p:val>
                                            <p:strVal val="ppt_x"/>
                                          </p:val>
                                        </p:tav>
                                        <p:tav tm="100000">
                                          <p:val>
                                            <p:strVal val="0-ppt_w/2"/>
                                          </p:val>
                                        </p:tav>
                                      </p:tavLst>
                                    </p:anim>
                                    <p:anim calcmode="lin" valueType="num">
                                      <p:cBhvr additive="base">
                                        <p:cTn id="131" dur="3000"/>
                                        <p:tgtEl>
                                          <p:spTgt spid="6"/>
                                        </p:tgtEl>
                                        <p:attrNameLst>
                                          <p:attrName>ppt_y</p:attrName>
                                        </p:attrNameLst>
                                      </p:cBhvr>
                                      <p:tavLst>
                                        <p:tav tm="0">
                                          <p:val>
                                            <p:strVal val="ppt_y"/>
                                          </p:val>
                                        </p:tav>
                                        <p:tav tm="100000">
                                          <p:val>
                                            <p:strVal val="ppt_y"/>
                                          </p:val>
                                        </p:tav>
                                      </p:tavLst>
                                    </p:anim>
                                    <p:set>
                                      <p:cBhvr>
                                        <p:cTn id="132" dur="1" fill="hold">
                                          <p:stCondLst>
                                            <p:cond delay="2999"/>
                                          </p:stCondLst>
                                        </p:cTn>
                                        <p:tgtEl>
                                          <p:spTgt spid="6"/>
                                        </p:tgtEl>
                                        <p:attrNameLst>
                                          <p:attrName>style.visibility</p:attrName>
                                        </p:attrNameLst>
                                      </p:cBhvr>
                                      <p:to>
                                        <p:strVal val="hidden"/>
                                      </p:to>
                                    </p:set>
                                  </p:childTnLst>
                                </p:cTn>
                              </p:par>
                              <p:par>
                                <p:cTn id="133" presetID="2" presetClass="exit" presetSubtype="8" fill="hold" grpId="3" nodeType="withEffect">
                                  <p:stCondLst>
                                    <p:cond delay="0"/>
                                  </p:stCondLst>
                                  <p:childTnLst>
                                    <p:anim calcmode="lin" valueType="num">
                                      <p:cBhvr additive="base">
                                        <p:cTn id="134" dur="3000"/>
                                        <p:tgtEl>
                                          <p:spTgt spid="8"/>
                                        </p:tgtEl>
                                        <p:attrNameLst>
                                          <p:attrName>ppt_x</p:attrName>
                                        </p:attrNameLst>
                                      </p:cBhvr>
                                      <p:tavLst>
                                        <p:tav tm="0">
                                          <p:val>
                                            <p:strVal val="ppt_x"/>
                                          </p:val>
                                        </p:tav>
                                        <p:tav tm="100000">
                                          <p:val>
                                            <p:strVal val="0-ppt_w/2"/>
                                          </p:val>
                                        </p:tav>
                                      </p:tavLst>
                                    </p:anim>
                                    <p:anim calcmode="lin" valueType="num">
                                      <p:cBhvr additive="base">
                                        <p:cTn id="135" dur="3000"/>
                                        <p:tgtEl>
                                          <p:spTgt spid="8"/>
                                        </p:tgtEl>
                                        <p:attrNameLst>
                                          <p:attrName>ppt_y</p:attrName>
                                        </p:attrNameLst>
                                      </p:cBhvr>
                                      <p:tavLst>
                                        <p:tav tm="0">
                                          <p:val>
                                            <p:strVal val="ppt_y"/>
                                          </p:val>
                                        </p:tav>
                                        <p:tav tm="100000">
                                          <p:val>
                                            <p:strVal val="ppt_y"/>
                                          </p:val>
                                        </p:tav>
                                      </p:tavLst>
                                    </p:anim>
                                    <p:set>
                                      <p:cBhvr>
                                        <p:cTn id="136" dur="1" fill="hold">
                                          <p:stCondLst>
                                            <p:cond delay="2999"/>
                                          </p:stCondLst>
                                        </p:cTn>
                                        <p:tgtEl>
                                          <p:spTgt spid="8"/>
                                        </p:tgtEl>
                                        <p:attrNameLst>
                                          <p:attrName>style.visibility</p:attrName>
                                        </p:attrNameLst>
                                      </p:cBhvr>
                                      <p:to>
                                        <p:strVal val="hidden"/>
                                      </p:to>
                                    </p:set>
                                  </p:childTnLst>
                                </p:cTn>
                              </p:par>
                              <p:par>
                                <p:cTn id="137" presetID="2" presetClass="exit" presetSubtype="8" fill="hold" grpId="3" nodeType="withEffect">
                                  <p:stCondLst>
                                    <p:cond delay="0"/>
                                  </p:stCondLst>
                                  <p:childTnLst>
                                    <p:anim calcmode="lin" valueType="num">
                                      <p:cBhvr additive="base">
                                        <p:cTn id="138" dur="3000"/>
                                        <p:tgtEl>
                                          <p:spTgt spid="9"/>
                                        </p:tgtEl>
                                        <p:attrNameLst>
                                          <p:attrName>ppt_x</p:attrName>
                                        </p:attrNameLst>
                                      </p:cBhvr>
                                      <p:tavLst>
                                        <p:tav tm="0">
                                          <p:val>
                                            <p:strVal val="ppt_x"/>
                                          </p:val>
                                        </p:tav>
                                        <p:tav tm="100000">
                                          <p:val>
                                            <p:strVal val="0-ppt_w/2"/>
                                          </p:val>
                                        </p:tav>
                                      </p:tavLst>
                                    </p:anim>
                                    <p:anim calcmode="lin" valueType="num">
                                      <p:cBhvr additive="base">
                                        <p:cTn id="139" dur="3000"/>
                                        <p:tgtEl>
                                          <p:spTgt spid="9"/>
                                        </p:tgtEl>
                                        <p:attrNameLst>
                                          <p:attrName>ppt_y</p:attrName>
                                        </p:attrNameLst>
                                      </p:cBhvr>
                                      <p:tavLst>
                                        <p:tav tm="0">
                                          <p:val>
                                            <p:strVal val="ppt_y"/>
                                          </p:val>
                                        </p:tav>
                                        <p:tav tm="100000">
                                          <p:val>
                                            <p:strVal val="ppt_y"/>
                                          </p:val>
                                        </p:tav>
                                      </p:tavLst>
                                    </p:anim>
                                    <p:set>
                                      <p:cBhvr>
                                        <p:cTn id="140" dur="1" fill="hold">
                                          <p:stCondLst>
                                            <p:cond delay="2999"/>
                                          </p:stCondLst>
                                        </p:cTn>
                                        <p:tgtEl>
                                          <p:spTgt spid="9"/>
                                        </p:tgtEl>
                                        <p:attrNameLst>
                                          <p:attrName>style.visibility</p:attrName>
                                        </p:attrNameLst>
                                      </p:cBhvr>
                                      <p:to>
                                        <p:strVal val="hidden"/>
                                      </p:to>
                                    </p:set>
                                  </p:childTnLst>
                                </p:cTn>
                              </p:par>
                              <p:par>
                                <p:cTn id="141" presetID="2" presetClass="exit" presetSubtype="8" fill="hold" grpId="3" nodeType="withEffect">
                                  <p:stCondLst>
                                    <p:cond delay="0"/>
                                  </p:stCondLst>
                                  <p:childTnLst>
                                    <p:anim calcmode="lin" valueType="num">
                                      <p:cBhvr additive="base">
                                        <p:cTn id="142" dur="3000"/>
                                        <p:tgtEl>
                                          <p:spTgt spid="12"/>
                                        </p:tgtEl>
                                        <p:attrNameLst>
                                          <p:attrName>ppt_x</p:attrName>
                                        </p:attrNameLst>
                                      </p:cBhvr>
                                      <p:tavLst>
                                        <p:tav tm="0">
                                          <p:val>
                                            <p:strVal val="ppt_x"/>
                                          </p:val>
                                        </p:tav>
                                        <p:tav tm="100000">
                                          <p:val>
                                            <p:strVal val="0-ppt_w/2"/>
                                          </p:val>
                                        </p:tav>
                                      </p:tavLst>
                                    </p:anim>
                                    <p:anim calcmode="lin" valueType="num">
                                      <p:cBhvr additive="base">
                                        <p:cTn id="143" dur="3000"/>
                                        <p:tgtEl>
                                          <p:spTgt spid="12"/>
                                        </p:tgtEl>
                                        <p:attrNameLst>
                                          <p:attrName>ppt_y</p:attrName>
                                        </p:attrNameLst>
                                      </p:cBhvr>
                                      <p:tavLst>
                                        <p:tav tm="0">
                                          <p:val>
                                            <p:strVal val="ppt_y"/>
                                          </p:val>
                                        </p:tav>
                                        <p:tav tm="100000">
                                          <p:val>
                                            <p:strVal val="ppt_y"/>
                                          </p:val>
                                        </p:tav>
                                      </p:tavLst>
                                    </p:anim>
                                    <p:set>
                                      <p:cBhvr>
                                        <p:cTn id="144" dur="1" fill="hold">
                                          <p:stCondLst>
                                            <p:cond delay="2999"/>
                                          </p:stCondLst>
                                        </p:cTn>
                                        <p:tgtEl>
                                          <p:spTgt spid="12"/>
                                        </p:tgtEl>
                                        <p:attrNameLst>
                                          <p:attrName>style.visibility</p:attrName>
                                        </p:attrNameLst>
                                      </p:cBhvr>
                                      <p:to>
                                        <p:strVal val="hidden"/>
                                      </p:to>
                                    </p:set>
                                  </p:childTnLst>
                                </p:cTn>
                              </p:par>
                              <p:par>
                                <p:cTn id="145" presetID="2" presetClass="exit" presetSubtype="8" fill="hold" grpId="3" nodeType="withEffect">
                                  <p:stCondLst>
                                    <p:cond delay="0"/>
                                  </p:stCondLst>
                                  <p:childTnLst>
                                    <p:anim calcmode="lin" valueType="num">
                                      <p:cBhvr additive="base">
                                        <p:cTn id="146" dur="3000"/>
                                        <p:tgtEl>
                                          <p:spTgt spid="13"/>
                                        </p:tgtEl>
                                        <p:attrNameLst>
                                          <p:attrName>ppt_x</p:attrName>
                                        </p:attrNameLst>
                                      </p:cBhvr>
                                      <p:tavLst>
                                        <p:tav tm="0">
                                          <p:val>
                                            <p:strVal val="ppt_x"/>
                                          </p:val>
                                        </p:tav>
                                        <p:tav tm="100000">
                                          <p:val>
                                            <p:strVal val="0-ppt_w/2"/>
                                          </p:val>
                                        </p:tav>
                                      </p:tavLst>
                                    </p:anim>
                                    <p:anim calcmode="lin" valueType="num">
                                      <p:cBhvr additive="base">
                                        <p:cTn id="147" dur="3000"/>
                                        <p:tgtEl>
                                          <p:spTgt spid="13"/>
                                        </p:tgtEl>
                                        <p:attrNameLst>
                                          <p:attrName>ppt_y</p:attrName>
                                        </p:attrNameLst>
                                      </p:cBhvr>
                                      <p:tavLst>
                                        <p:tav tm="0">
                                          <p:val>
                                            <p:strVal val="ppt_y"/>
                                          </p:val>
                                        </p:tav>
                                        <p:tav tm="100000">
                                          <p:val>
                                            <p:strVal val="ppt_y"/>
                                          </p:val>
                                        </p:tav>
                                      </p:tavLst>
                                    </p:anim>
                                    <p:set>
                                      <p:cBhvr>
                                        <p:cTn id="148" dur="1" fill="hold">
                                          <p:stCondLst>
                                            <p:cond delay="2999"/>
                                          </p:stCondLst>
                                        </p:cTn>
                                        <p:tgtEl>
                                          <p:spTgt spid="13"/>
                                        </p:tgtEl>
                                        <p:attrNameLst>
                                          <p:attrName>style.visibility</p:attrName>
                                        </p:attrNameLst>
                                      </p:cBhvr>
                                      <p:to>
                                        <p:strVal val="hidden"/>
                                      </p:to>
                                    </p:set>
                                  </p:childTnLst>
                                </p:cTn>
                              </p:par>
                              <p:par>
                                <p:cTn id="149" presetID="2" presetClass="exit" presetSubtype="8" fill="hold" grpId="3" nodeType="withEffect">
                                  <p:stCondLst>
                                    <p:cond delay="0"/>
                                  </p:stCondLst>
                                  <p:childTnLst>
                                    <p:anim calcmode="lin" valueType="num">
                                      <p:cBhvr additive="base">
                                        <p:cTn id="150" dur="3000"/>
                                        <p:tgtEl>
                                          <p:spTgt spid="16"/>
                                        </p:tgtEl>
                                        <p:attrNameLst>
                                          <p:attrName>ppt_x</p:attrName>
                                        </p:attrNameLst>
                                      </p:cBhvr>
                                      <p:tavLst>
                                        <p:tav tm="0">
                                          <p:val>
                                            <p:strVal val="ppt_x"/>
                                          </p:val>
                                        </p:tav>
                                        <p:tav tm="100000">
                                          <p:val>
                                            <p:strVal val="0-ppt_w/2"/>
                                          </p:val>
                                        </p:tav>
                                      </p:tavLst>
                                    </p:anim>
                                    <p:anim calcmode="lin" valueType="num">
                                      <p:cBhvr additive="base">
                                        <p:cTn id="151" dur="3000"/>
                                        <p:tgtEl>
                                          <p:spTgt spid="16"/>
                                        </p:tgtEl>
                                        <p:attrNameLst>
                                          <p:attrName>ppt_y</p:attrName>
                                        </p:attrNameLst>
                                      </p:cBhvr>
                                      <p:tavLst>
                                        <p:tav tm="0">
                                          <p:val>
                                            <p:strVal val="ppt_y"/>
                                          </p:val>
                                        </p:tav>
                                        <p:tav tm="100000">
                                          <p:val>
                                            <p:strVal val="ppt_y"/>
                                          </p:val>
                                        </p:tav>
                                      </p:tavLst>
                                    </p:anim>
                                    <p:set>
                                      <p:cBhvr>
                                        <p:cTn id="152" dur="1" fill="hold">
                                          <p:stCondLst>
                                            <p:cond delay="2999"/>
                                          </p:stCondLst>
                                        </p:cTn>
                                        <p:tgtEl>
                                          <p:spTgt spid="16"/>
                                        </p:tgtEl>
                                        <p:attrNameLst>
                                          <p:attrName>style.visibility</p:attrName>
                                        </p:attrNameLst>
                                      </p:cBhvr>
                                      <p:to>
                                        <p:strVal val="hidden"/>
                                      </p:to>
                                    </p:set>
                                  </p:childTnLst>
                                </p:cTn>
                              </p:par>
                              <p:par>
                                <p:cTn id="153" presetID="23" presetClass="entr" presetSubtype="288" fill="hold" nodeType="withEffect">
                                  <p:stCondLst>
                                    <p:cond delay="0"/>
                                  </p:stCondLst>
                                  <p:childTnLst>
                                    <p:set>
                                      <p:cBhvr>
                                        <p:cTn id="154" dur="1" fill="hold">
                                          <p:stCondLst>
                                            <p:cond delay="0"/>
                                          </p:stCondLst>
                                        </p:cTn>
                                        <p:tgtEl>
                                          <p:spTgt spid="4"/>
                                        </p:tgtEl>
                                        <p:attrNameLst>
                                          <p:attrName>style.visibility</p:attrName>
                                        </p:attrNameLst>
                                      </p:cBhvr>
                                      <p:to>
                                        <p:strVal val="visible"/>
                                      </p:to>
                                    </p:set>
                                    <p:anim calcmode="lin" valueType="num">
                                      <p:cBhvr>
                                        <p:cTn id="155" dur="3000" fill="hold"/>
                                        <p:tgtEl>
                                          <p:spTgt spid="4"/>
                                        </p:tgtEl>
                                        <p:attrNameLst>
                                          <p:attrName>ppt_w</p:attrName>
                                        </p:attrNameLst>
                                      </p:cBhvr>
                                      <p:tavLst>
                                        <p:tav tm="0">
                                          <p:val>
                                            <p:strVal val="4/3*#ppt_w"/>
                                          </p:val>
                                        </p:tav>
                                        <p:tav tm="100000">
                                          <p:val>
                                            <p:strVal val="#ppt_w"/>
                                          </p:val>
                                        </p:tav>
                                      </p:tavLst>
                                    </p:anim>
                                    <p:anim calcmode="lin" valueType="num">
                                      <p:cBhvr>
                                        <p:cTn id="156" dur="3000" fill="hold"/>
                                        <p:tgtEl>
                                          <p:spTgt spid="4"/>
                                        </p:tgtEl>
                                        <p:attrNameLst>
                                          <p:attrName>ppt_h</p:attrName>
                                        </p:attrNameLst>
                                      </p:cBhvr>
                                      <p:tavLst>
                                        <p:tav tm="0">
                                          <p:val>
                                            <p:strVal val="4/3*#ppt_h"/>
                                          </p:val>
                                        </p:tav>
                                        <p:tav tm="100000">
                                          <p:val>
                                            <p:strVal val="#ppt_h"/>
                                          </p:val>
                                        </p:tav>
                                      </p:tavLst>
                                    </p:anim>
                                  </p:childTnLst>
                                </p:cTn>
                              </p:par>
                              <p:par>
                                <p:cTn id="157" presetID="16" presetClass="entr" presetSubtype="37" fill="hold" nodeType="withEffect">
                                  <p:stCondLst>
                                    <p:cond delay="0"/>
                                  </p:stCondLst>
                                  <p:childTnLst>
                                    <p:set>
                                      <p:cBhvr>
                                        <p:cTn id="158" dur="1" fill="hold">
                                          <p:stCondLst>
                                            <p:cond delay="0"/>
                                          </p:stCondLst>
                                        </p:cTn>
                                        <p:tgtEl>
                                          <p:spTgt spid="4"/>
                                        </p:tgtEl>
                                        <p:attrNameLst>
                                          <p:attrName>style.visibility</p:attrName>
                                        </p:attrNameLst>
                                      </p:cBhvr>
                                      <p:to>
                                        <p:strVal val="visible"/>
                                      </p:to>
                                    </p:set>
                                    <p:animEffect transition="in" filter="barn(outVertical)">
                                      <p:cBhvr>
                                        <p:cTn id="15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3" animBg="1"/>
      <p:bldP spid="6" grpId="0" animBg="1"/>
      <p:bldP spid="6" grpId="1" animBg="1"/>
      <p:bldP spid="6" grpId="3" animBg="1"/>
      <p:bldP spid="7" grpId="0" animBg="1"/>
      <p:bldP spid="7" grpId="1" animBg="1"/>
      <p:bldP spid="7" grpId="3" animBg="1"/>
      <p:bldP spid="8" grpId="0" animBg="1"/>
      <p:bldP spid="8" grpId="1" animBg="1"/>
      <p:bldP spid="8" grpId="3" animBg="1"/>
      <p:bldP spid="9" grpId="0" animBg="1"/>
      <p:bldP spid="9" grpId="1" animBg="1"/>
      <p:bldP spid="9" grpId="3" animBg="1"/>
      <p:bldP spid="10" grpId="0" animBg="1"/>
      <p:bldP spid="10" grpId="1" animBg="1"/>
      <p:bldP spid="10" grpId="3" animBg="1"/>
      <p:bldP spid="11" grpId="0" animBg="1"/>
      <p:bldP spid="11" grpId="1" animBg="1"/>
      <p:bldP spid="11" grpId="3" animBg="1"/>
      <p:bldP spid="12" grpId="0" animBg="1"/>
      <p:bldP spid="12" grpId="1" animBg="1"/>
      <p:bldP spid="12" grpId="3" animBg="1"/>
      <p:bldP spid="13" grpId="0" animBg="1"/>
      <p:bldP spid="13" grpId="1" animBg="1"/>
      <p:bldP spid="13" grpId="3" animBg="1"/>
      <p:bldP spid="14" grpId="0" animBg="1"/>
      <p:bldP spid="14" grpId="1" animBg="1"/>
      <p:bldP spid="14" grpId="3" animBg="1"/>
      <p:bldP spid="15" grpId="0" animBg="1"/>
      <p:bldP spid="15" grpId="1" animBg="1"/>
      <p:bldP spid="15" grpId="3" animBg="1"/>
      <p:bldP spid="16" grpId="0" animBg="1"/>
      <p:bldP spid="16" grpId="1" animBg="1"/>
      <p:bldP spid="16" grpId="3" animBg="1"/>
      <p:bldP spid="17"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d832ea695e7a3e08b30a606179b01c5d.jpg"/>
          <p:cNvPicPr>
            <a:picLocks noChangeAspect="1"/>
          </p:cNvPicPr>
          <p:nvPr/>
        </p:nvPicPr>
        <p:blipFill>
          <a:blip r:embed="rId2"/>
          <a:stretch>
            <a:fillRect/>
          </a:stretch>
        </p:blipFill>
        <p:spPr>
          <a:xfrm>
            <a:off x="7429" y="0"/>
            <a:ext cx="9136571" cy="5143500"/>
          </a:xfrm>
          <a:prstGeom prst="rect">
            <a:avLst/>
          </a:prstGeom>
        </p:spPr>
      </p:pic>
      <p:sp>
        <p:nvSpPr>
          <p:cNvPr id="5" name="4 Paralelogramo"/>
          <p:cNvSpPr/>
          <p:nvPr/>
        </p:nvSpPr>
        <p:spPr>
          <a:xfrm>
            <a:off x="357186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457200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357186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57200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a:off x="357186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57200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7186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357186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457200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357186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57200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357186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457200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7186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a:off x="350043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450056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07153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207167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a:off x="107153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a:off x="207167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107153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207167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a:off x="107153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07167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07153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207167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a:off x="107153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207167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107153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207167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107153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207167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100010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200023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a:off x="607219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H="1">
            <a:off x="707233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07219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707233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607219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707233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607219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707233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607219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707233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607219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707233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a:off x="607219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707233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607219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707233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a:off x="600076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flipH="1">
            <a:off x="700089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14346" y="-428646"/>
            <a:ext cx="9644130" cy="607223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9"/>
                                        </p:tgtEl>
                                        <p:attrNameLst>
                                          <p:attrName>style.opacity</p:attrName>
                                        </p:attrNameLst>
                                      </p:cBhvr>
                                      <p:to>
                                        <p:strVal val="0"/>
                                      </p:to>
                                    </p:set>
                                    <p:animEffect filter="image" prLst="opacity: 0">
                                      <p:cBhvr rctx="IE">
                                        <p:cTn id="7" dur="indefinite"/>
                                        <p:tgtEl>
                                          <p:spTgt spid="59"/>
                                        </p:tgtEl>
                                      </p:cBhvr>
                                    </p:animEffect>
                                  </p:childTnLst>
                                </p:cTn>
                              </p:par>
                              <p:par>
                                <p:cTn id="8" presetID="2" presetClass="entr" presetSubtype="12" fill="hold" grpId="0" nodeType="withEffect">
                                  <p:stCondLst>
                                    <p:cond delay="0"/>
                                  </p:stCondLst>
                                  <p:iterate type="lt">
                                    <p:tmPct val="0"/>
                                  </p:iterate>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iterate type="lt">
                                    <p:tmPct val="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iterate type="lt">
                                    <p:tmPct val="0"/>
                                  </p:iterate>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iterate type="lt">
                                    <p:tmPct val="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iterate type="lt">
                                    <p:tmPct val="0"/>
                                  </p:iterate>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iterate type="lt">
                                    <p:tmPct val="0"/>
                                  </p:iterate>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iterate type="lt">
                                    <p:tmPct val="0"/>
                                  </p:iterate>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iterate type="lt">
                                    <p:tmPct val="0"/>
                                  </p:iterate>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iterate type="lt">
                                    <p:tmPct val="0"/>
                                  </p:iterate>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iterate type="lt">
                                    <p:tmPct val="0"/>
                                  </p:iterate>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0" fill="hold"/>
                                        <p:tgtEl>
                                          <p:spTgt spid="6"/>
                                        </p:tgtEl>
                                        <p:attrNameLst>
                                          <p:attrName>ppt_x</p:attrName>
                                        </p:attrNameLst>
                                      </p:cBhvr>
                                      <p:tavLst>
                                        <p:tav tm="0">
                                          <p:val>
                                            <p:strVal val="1+#ppt_w/2"/>
                                          </p:val>
                                        </p:tav>
                                        <p:tav tm="100000">
                                          <p:val>
                                            <p:strVal val="#ppt_x"/>
                                          </p:val>
                                        </p:tav>
                                      </p:tavLst>
                                    </p:anim>
                                    <p:anim calcmode="lin" valueType="num">
                                      <p:cBhvr additive="base">
                                        <p:cTn id="47" dur="5000" fill="hold"/>
                                        <p:tgtEl>
                                          <p:spTgt spid="6"/>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iterate type="lt">
                                    <p:tmPct val="0"/>
                                  </p:iterate>
                                  <p:childTnLst>
                                    <p:set>
                                      <p:cBhvr>
                                        <p:cTn id="49" dur="1" fill="hold">
                                          <p:stCondLst>
                                            <p:cond delay="0"/>
                                          </p:stCondLst>
                                        </p:cTn>
                                        <p:tgtEl>
                                          <p:spTgt spid="8"/>
                                        </p:tgtEl>
                                        <p:attrNameLst>
                                          <p:attrName>style.visibility</p:attrName>
                                        </p:attrNameLst>
                                      </p:cBhvr>
                                      <p:to>
                                        <p:strVal val="visible"/>
                                      </p:to>
                                    </p:set>
                                    <p:anim calcmode="lin" valueType="num">
                                      <p:cBhvr additive="base">
                                        <p:cTn id="50" dur="5000" fill="hold"/>
                                        <p:tgtEl>
                                          <p:spTgt spid="8"/>
                                        </p:tgtEl>
                                        <p:attrNameLst>
                                          <p:attrName>ppt_x</p:attrName>
                                        </p:attrNameLst>
                                      </p:cBhvr>
                                      <p:tavLst>
                                        <p:tav tm="0">
                                          <p:val>
                                            <p:strVal val="1+#ppt_w/2"/>
                                          </p:val>
                                        </p:tav>
                                        <p:tav tm="100000">
                                          <p:val>
                                            <p:strVal val="#ppt_x"/>
                                          </p:val>
                                        </p:tav>
                                      </p:tavLst>
                                    </p:anim>
                                    <p:anim calcmode="lin" valueType="num">
                                      <p:cBhvr additive="base">
                                        <p:cTn id="51" dur="5000" fill="hold"/>
                                        <p:tgtEl>
                                          <p:spTgt spid="8"/>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iterate type="lt">
                                    <p:tmPct val="0"/>
                                  </p:iterate>
                                  <p:childTnLst>
                                    <p:set>
                                      <p:cBhvr>
                                        <p:cTn id="53" dur="1" fill="hold">
                                          <p:stCondLst>
                                            <p:cond delay="0"/>
                                          </p:stCondLst>
                                        </p:cTn>
                                        <p:tgtEl>
                                          <p:spTgt spid="10"/>
                                        </p:tgtEl>
                                        <p:attrNameLst>
                                          <p:attrName>style.visibility</p:attrName>
                                        </p:attrNameLst>
                                      </p:cBhvr>
                                      <p:to>
                                        <p:strVal val="visible"/>
                                      </p:to>
                                    </p:set>
                                    <p:anim calcmode="lin" valueType="num">
                                      <p:cBhvr additive="base">
                                        <p:cTn id="54" dur="5000" fill="hold"/>
                                        <p:tgtEl>
                                          <p:spTgt spid="10"/>
                                        </p:tgtEl>
                                        <p:attrNameLst>
                                          <p:attrName>ppt_x</p:attrName>
                                        </p:attrNameLst>
                                      </p:cBhvr>
                                      <p:tavLst>
                                        <p:tav tm="0">
                                          <p:val>
                                            <p:strVal val="1+#ppt_w/2"/>
                                          </p:val>
                                        </p:tav>
                                        <p:tav tm="100000">
                                          <p:val>
                                            <p:strVal val="#ppt_x"/>
                                          </p:val>
                                        </p:tav>
                                      </p:tavLst>
                                    </p:anim>
                                    <p:anim calcmode="lin" valueType="num">
                                      <p:cBhvr additive="base">
                                        <p:cTn id="55" dur="5000" fill="hold"/>
                                        <p:tgtEl>
                                          <p:spTgt spid="10"/>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iterate type="lt">
                                    <p:tmPct val="0"/>
                                  </p:iterate>
                                  <p:childTnLst>
                                    <p:set>
                                      <p:cBhvr>
                                        <p:cTn id="57" dur="1" fill="hold">
                                          <p:stCondLst>
                                            <p:cond delay="0"/>
                                          </p:stCondLst>
                                        </p:cTn>
                                        <p:tgtEl>
                                          <p:spTgt spid="12"/>
                                        </p:tgtEl>
                                        <p:attrNameLst>
                                          <p:attrName>style.visibility</p:attrName>
                                        </p:attrNameLst>
                                      </p:cBhvr>
                                      <p:to>
                                        <p:strVal val="visible"/>
                                      </p:to>
                                    </p:set>
                                    <p:anim calcmode="lin" valueType="num">
                                      <p:cBhvr additive="base">
                                        <p:cTn id="58" dur="5000" fill="hold"/>
                                        <p:tgtEl>
                                          <p:spTgt spid="12"/>
                                        </p:tgtEl>
                                        <p:attrNameLst>
                                          <p:attrName>ppt_x</p:attrName>
                                        </p:attrNameLst>
                                      </p:cBhvr>
                                      <p:tavLst>
                                        <p:tav tm="0">
                                          <p:val>
                                            <p:strVal val="1+#ppt_w/2"/>
                                          </p:val>
                                        </p:tav>
                                        <p:tav tm="100000">
                                          <p:val>
                                            <p:strVal val="#ppt_x"/>
                                          </p:val>
                                        </p:tav>
                                      </p:tavLst>
                                    </p:anim>
                                    <p:anim calcmode="lin" valueType="num">
                                      <p:cBhvr additive="base">
                                        <p:cTn id="59" dur="5000" fill="hold"/>
                                        <p:tgtEl>
                                          <p:spTgt spid="12"/>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iterate type="lt">
                                    <p:tmPct val="0"/>
                                  </p:iterate>
                                  <p:childTnLst>
                                    <p:set>
                                      <p:cBhvr>
                                        <p:cTn id="61" dur="1" fill="hold">
                                          <p:stCondLst>
                                            <p:cond delay="0"/>
                                          </p:stCondLst>
                                        </p:cTn>
                                        <p:tgtEl>
                                          <p:spTgt spid="14"/>
                                        </p:tgtEl>
                                        <p:attrNameLst>
                                          <p:attrName>style.visibility</p:attrName>
                                        </p:attrNameLst>
                                      </p:cBhvr>
                                      <p:to>
                                        <p:strVal val="visible"/>
                                      </p:to>
                                    </p:set>
                                    <p:anim calcmode="lin" valueType="num">
                                      <p:cBhvr additive="base">
                                        <p:cTn id="62" dur="5000" fill="hold"/>
                                        <p:tgtEl>
                                          <p:spTgt spid="14"/>
                                        </p:tgtEl>
                                        <p:attrNameLst>
                                          <p:attrName>ppt_x</p:attrName>
                                        </p:attrNameLst>
                                      </p:cBhvr>
                                      <p:tavLst>
                                        <p:tav tm="0">
                                          <p:val>
                                            <p:strVal val="1+#ppt_w/2"/>
                                          </p:val>
                                        </p:tav>
                                        <p:tav tm="100000">
                                          <p:val>
                                            <p:strVal val="#ppt_x"/>
                                          </p:val>
                                        </p:tav>
                                      </p:tavLst>
                                    </p:anim>
                                    <p:anim calcmode="lin" valueType="num">
                                      <p:cBhvr additive="base">
                                        <p:cTn id="63" dur="5000" fill="hold"/>
                                        <p:tgtEl>
                                          <p:spTgt spid="1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iterate type="lt">
                                    <p:tmPct val="0"/>
                                  </p:iterate>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5000" fill="hold"/>
                                        <p:tgtEl>
                                          <p:spTgt spid="16"/>
                                        </p:tgtEl>
                                        <p:attrNameLst>
                                          <p:attrName>ppt_x</p:attrName>
                                        </p:attrNameLst>
                                      </p:cBhvr>
                                      <p:tavLst>
                                        <p:tav tm="0">
                                          <p:val>
                                            <p:strVal val="1+#ppt_w/2"/>
                                          </p:val>
                                        </p:tav>
                                        <p:tav tm="100000">
                                          <p:val>
                                            <p:strVal val="#ppt_x"/>
                                          </p:val>
                                        </p:tav>
                                      </p:tavLst>
                                    </p:anim>
                                    <p:anim calcmode="lin" valueType="num">
                                      <p:cBhvr additive="base">
                                        <p:cTn id="67" dur="5000" fill="hold"/>
                                        <p:tgtEl>
                                          <p:spTgt spid="16"/>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iterate type="lt">
                                    <p:tmPct val="0"/>
                                  </p:iterate>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1+#ppt_w/2"/>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iterate type="lt">
                                    <p:tmPct val="0"/>
                                  </p:iterate>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5000" fill="hold"/>
                                        <p:tgtEl>
                                          <p:spTgt spid="20"/>
                                        </p:tgtEl>
                                        <p:attrNameLst>
                                          <p:attrName>ppt_x</p:attrName>
                                        </p:attrNameLst>
                                      </p:cBhvr>
                                      <p:tavLst>
                                        <p:tav tm="0">
                                          <p:val>
                                            <p:strVal val="1+#ppt_w/2"/>
                                          </p:val>
                                        </p:tav>
                                        <p:tav tm="100000">
                                          <p:val>
                                            <p:strVal val="#ppt_x"/>
                                          </p:val>
                                        </p:tav>
                                      </p:tavLst>
                                    </p:anim>
                                    <p:anim calcmode="lin" valueType="num">
                                      <p:cBhvr additive="base">
                                        <p:cTn id="75" dur="5000" fill="hold"/>
                                        <p:tgtEl>
                                          <p:spTgt spid="20"/>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iterate type="lt">
                                    <p:tmPct val="0"/>
                                  </p:iterate>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1+#ppt_w/2"/>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iterate type="lt">
                                    <p:tmPct val="0"/>
                                  </p:iterate>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0-#ppt_w/2"/>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iterate type="lt">
                                    <p:tmPct val="0"/>
                                  </p:iterate>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0" fill="hold"/>
                                        <p:tgtEl>
                                          <p:spTgt spid="25"/>
                                        </p:tgtEl>
                                        <p:attrNameLst>
                                          <p:attrName>ppt_x</p:attrName>
                                        </p:attrNameLst>
                                      </p:cBhvr>
                                      <p:tavLst>
                                        <p:tav tm="0">
                                          <p:val>
                                            <p:strVal val="0-#ppt_w/2"/>
                                          </p:val>
                                        </p:tav>
                                        <p:tav tm="100000">
                                          <p:val>
                                            <p:strVal val="#ppt_x"/>
                                          </p:val>
                                        </p:tav>
                                      </p:tavLst>
                                    </p:anim>
                                    <p:anim calcmode="lin" valueType="num">
                                      <p:cBhvr additive="base">
                                        <p:cTn id="87" dur="5000" fill="hold"/>
                                        <p:tgtEl>
                                          <p:spTgt spid="2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iterate type="lt">
                                    <p:tmPct val="0"/>
                                  </p:iterate>
                                  <p:childTnLst>
                                    <p:set>
                                      <p:cBhvr>
                                        <p:cTn id="89" dur="1" fill="hold">
                                          <p:stCondLst>
                                            <p:cond delay="0"/>
                                          </p:stCondLst>
                                        </p:cTn>
                                        <p:tgtEl>
                                          <p:spTgt spid="27"/>
                                        </p:tgtEl>
                                        <p:attrNameLst>
                                          <p:attrName>style.visibility</p:attrName>
                                        </p:attrNameLst>
                                      </p:cBhvr>
                                      <p:to>
                                        <p:strVal val="visible"/>
                                      </p:to>
                                    </p:set>
                                    <p:anim calcmode="lin" valueType="num">
                                      <p:cBhvr additive="base">
                                        <p:cTn id="90" dur="5000" fill="hold"/>
                                        <p:tgtEl>
                                          <p:spTgt spid="27"/>
                                        </p:tgtEl>
                                        <p:attrNameLst>
                                          <p:attrName>ppt_x</p:attrName>
                                        </p:attrNameLst>
                                      </p:cBhvr>
                                      <p:tavLst>
                                        <p:tav tm="0">
                                          <p:val>
                                            <p:strVal val="0-#ppt_w/2"/>
                                          </p:val>
                                        </p:tav>
                                        <p:tav tm="100000">
                                          <p:val>
                                            <p:strVal val="#ppt_x"/>
                                          </p:val>
                                        </p:tav>
                                      </p:tavLst>
                                    </p:anim>
                                    <p:anim calcmode="lin" valueType="num">
                                      <p:cBhvr additive="base">
                                        <p:cTn id="91" dur="5000" fill="hold"/>
                                        <p:tgtEl>
                                          <p:spTgt spid="2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iterate type="lt">
                                    <p:tmPct val="0"/>
                                  </p:iterate>
                                  <p:childTnLst>
                                    <p:set>
                                      <p:cBhvr>
                                        <p:cTn id="93" dur="1" fill="hold">
                                          <p:stCondLst>
                                            <p:cond delay="0"/>
                                          </p:stCondLst>
                                        </p:cTn>
                                        <p:tgtEl>
                                          <p:spTgt spid="29"/>
                                        </p:tgtEl>
                                        <p:attrNameLst>
                                          <p:attrName>style.visibility</p:attrName>
                                        </p:attrNameLst>
                                      </p:cBhvr>
                                      <p:to>
                                        <p:strVal val="visible"/>
                                      </p:to>
                                    </p:set>
                                    <p:anim calcmode="lin" valueType="num">
                                      <p:cBhvr additive="base">
                                        <p:cTn id="94" dur="5000" fill="hold"/>
                                        <p:tgtEl>
                                          <p:spTgt spid="29"/>
                                        </p:tgtEl>
                                        <p:attrNameLst>
                                          <p:attrName>ppt_x</p:attrName>
                                        </p:attrNameLst>
                                      </p:cBhvr>
                                      <p:tavLst>
                                        <p:tav tm="0">
                                          <p:val>
                                            <p:strVal val="0-#ppt_w/2"/>
                                          </p:val>
                                        </p:tav>
                                        <p:tav tm="100000">
                                          <p:val>
                                            <p:strVal val="#ppt_x"/>
                                          </p:val>
                                        </p:tav>
                                      </p:tavLst>
                                    </p:anim>
                                    <p:anim calcmode="lin" valueType="num">
                                      <p:cBhvr additive="base">
                                        <p:cTn id="95" dur="5000" fill="hold"/>
                                        <p:tgtEl>
                                          <p:spTgt spid="2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iterate type="lt">
                                    <p:tmPct val="0"/>
                                  </p:iterate>
                                  <p:childTnLst>
                                    <p:set>
                                      <p:cBhvr>
                                        <p:cTn id="97" dur="1" fill="hold">
                                          <p:stCondLst>
                                            <p:cond delay="0"/>
                                          </p:stCondLst>
                                        </p:cTn>
                                        <p:tgtEl>
                                          <p:spTgt spid="31"/>
                                        </p:tgtEl>
                                        <p:attrNameLst>
                                          <p:attrName>style.visibility</p:attrName>
                                        </p:attrNameLst>
                                      </p:cBhvr>
                                      <p:to>
                                        <p:strVal val="visible"/>
                                      </p:to>
                                    </p:set>
                                    <p:anim calcmode="lin" valueType="num">
                                      <p:cBhvr additive="base">
                                        <p:cTn id="98" dur="5000" fill="hold"/>
                                        <p:tgtEl>
                                          <p:spTgt spid="31"/>
                                        </p:tgtEl>
                                        <p:attrNameLst>
                                          <p:attrName>ppt_x</p:attrName>
                                        </p:attrNameLst>
                                      </p:cBhvr>
                                      <p:tavLst>
                                        <p:tav tm="0">
                                          <p:val>
                                            <p:strVal val="0-#ppt_w/2"/>
                                          </p:val>
                                        </p:tav>
                                        <p:tav tm="100000">
                                          <p:val>
                                            <p:strVal val="#ppt_x"/>
                                          </p:val>
                                        </p:tav>
                                      </p:tavLst>
                                    </p:anim>
                                    <p:anim calcmode="lin" valueType="num">
                                      <p:cBhvr additive="base">
                                        <p:cTn id="99" dur="5000" fill="hold"/>
                                        <p:tgtEl>
                                          <p:spTgt spid="3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iterate type="lt">
                                    <p:tmPct val="0"/>
                                  </p:iterate>
                                  <p:childTnLst>
                                    <p:set>
                                      <p:cBhvr>
                                        <p:cTn id="101" dur="1" fill="hold">
                                          <p:stCondLst>
                                            <p:cond delay="0"/>
                                          </p:stCondLst>
                                        </p:cTn>
                                        <p:tgtEl>
                                          <p:spTgt spid="33"/>
                                        </p:tgtEl>
                                        <p:attrNameLst>
                                          <p:attrName>style.visibility</p:attrName>
                                        </p:attrNameLst>
                                      </p:cBhvr>
                                      <p:to>
                                        <p:strVal val="visible"/>
                                      </p:to>
                                    </p:set>
                                    <p:anim calcmode="lin" valueType="num">
                                      <p:cBhvr additive="base">
                                        <p:cTn id="102" dur="5000" fill="hold"/>
                                        <p:tgtEl>
                                          <p:spTgt spid="33"/>
                                        </p:tgtEl>
                                        <p:attrNameLst>
                                          <p:attrName>ppt_x</p:attrName>
                                        </p:attrNameLst>
                                      </p:cBhvr>
                                      <p:tavLst>
                                        <p:tav tm="0">
                                          <p:val>
                                            <p:strVal val="0-#ppt_w/2"/>
                                          </p:val>
                                        </p:tav>
                                        <p:tav tm="100000">
                                          <p:val>
                                            <p:strVal val="#ppt_x"/>
                                          </p:val>
                                        </p:tav>
                                      </p:tavLst>
                                    </p:anim>
                                    <p:anim calcmode="lin" valueType="num">
                                      <p:cBhvr additive="base">
                                        <p:cTn id="103" dur="5000" fill="hold"/>
                                        <p:tgtEl>
                                          <p:spTgt spid="3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iterate type="lt">
                                    <p:tmPct val="0"/>
                                  </p:iterate>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iterate type="lt">
                                    <p:tmPct val="0"/>
                                  </p:iterate>
                                  <p:childTnLst>
                                    <p:set>
                                      <p:cBhvr>
                                        <p:cTn id="109" dur="1" fill="hold">
                                          <p:stCondLst>
                                            <p:cond delay="0"/>
                                          </p:stCondLst>
                                        </p:cTn>
                                        <p:tgtEl>
                                          <p:spTgt spid="37"/>
                                        </p:tgtEl>
                                        <p:attrNameLst>
                                          <p:attrName>style.visibility</p:attrName>
                                        </p:attrNameLst>
                                      </p:cBhvr>
                                      <p:to>
                                        <p:strVal val="visible"/>
                                      </p:to>
                                    </p:set>
                                    <p:anim calcmode="lin" valueType="num">
                                      <p:cBhvr additive="base">
                                        <p:cTn id="110" dur="5000" fill="hold"/>
                                        <p:tgtEl>
                                          <p:spTgt spid="37"/>
                                        </p:tgtEl>
                                        <p:attrNameLst>
                                          <p:attrName>ppt_x</p:attrName>
                                        </p:attrNameLst>
                                      </p:cBhvr>
                                      <p:tavLst>
                                        <p:tav tm="0">
                                          <p:val>
                                            <p:strVal val="0-#ppt_w/2"/>
                                          </p:val>
                                        </p:tav>
                                        <p:tav tm="100000">
                                          <p:val>
                                            <p:strVal val="#ppt_x"/>
                                          </p:val>
                                        </p:tav>
                                      </p:tavLst>
                                    </p:anim>
                                    <p:anim calcmode="lin" valueType="num">
                                      <p:cBhvr additive="base">
                                        <p:cTn id="111" dur="5000" fill="hold"/>
                                        <p:tgtEl>
                                          <p:spTgt spid="37"/>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iterate type="lt">
                                    <p:tmPct val="0"/>
                                  </p:iterate>
                                  <p:childTnLst>
                                    <p:set>
                                      <p:cBhvr>
                                        <p:cTn id="113" dur="1" fill="hold">
                                          <p:stCondLst>
                                            <p:cond delay="0"/>
                                          </p:stCondLst>
                                        </p:cTn>
                                        <p:tgtEl>
                                          <p:spTgt spid="39"/>
                                        </p:tgtEl>
                                        <p:attrNameLst>
                                          <p:attrName>style.visibility</p:attrName>
                                        </p:attrNameLst>
                                      </p:cBhvr>
                                      <p:to>
                                        <p:strVal val="visible"/>
                                      </p:to>
                                    </p:set>
                                    <p:anim calcmode="lin" valueType="num">
                                      <p:cBhvr additive="base">
                                        <p:cTn id="114" dur="5000" fill="hold"/>
                                        <p:tgtEl>
                                          <p:spTgt spid="39"/>
                                        </p:tgtEl>
                                        <p:attrNameLst>
                                          <p:attrName>ppt_x</p:attrName>
                                        </p:attrNameLst>
                                      </p:cBhvr>
                                      <p:tavLst>
                                        <p:tav tm="0">
                                          <p:val>
                                            <p:strVal val="0-#ppt_w/2"/>
                                          </p:val>
                                        </p:tav>
                                        <p:tav tm="100000">
                                          <p:val>
                                            <p:strVal val="#ppt_x"/>
                                          </p:val>
                                        </p:tav>
                                      </p:tavLst>
                                    </p:anim>
                                    <p:anim calcmode="lin" valueType="num">
                                      <p:cBhvr additive="base">
                                        <p:cTn id="115" dur="5000" fill="hold"/>
                                        <p:tgtEl>
                                          <p:spTgt spid="3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iterate type="lt">
                                    <p:tmPct val="0"/>
                                  </p:iterate>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5000" fill="hold"/>
                                        <p:tgtEl>
                                          <p:spTgt spid="24"/>
                                        </p:tgtEl>
                                        <p:attrNameLst>
                                          <p:attrName>ppt_x</p:attrName>
                                        </p:attrNameLst>
                                      </p:cBhvr>
                                      <p:tavLst>
                                        <p:tav tm="0">
                                          <p:val>
                                            <p:strVal val="1+#ppt_w/2"/>
                                          </p:val>
                                        </p:tav>
                                        <p:tav tm="100000">
                                          <p:val>
                                            <p:strVal val="#ppt_x"/>
                                          </p:val>
                                        </p:tav>
                                      </p:tavLst>
                                    </p:anim>
                                    <p:anim calcmode="lin" valueType="num">
                                      <p:cBhvr additive="base">
                                        <p:cTn id="119" dur="5000" fill="hold"/>
                                        <p:tgtEl>
                                          <p:spTgt spid="2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iterate type="lt">
                                    <p:tmPct val="0"/>
                                  </p:iterate>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iterate type="lt">
                                    <p:tmPct val="0"/>
                                  </p:iterate>
                                  <p:childTnLst>
                                    <p:set>
                                      <p:cBhvr>
                                        <p:cTn id="125" dur="1" fill="hold">
                                          <p:stCondLst>
                                            <p:cond delay="0"/>
                                          </p:stCondLst>
                                        </p:cTn>
                                        <p:tgtEl>
                                          <p:spTgt spid="28"/>
                                        </p:tgtEl>
                                        <p:attrNameLst>
                                          <p:attrName>style.visibility</p:attrName>
                                        </p:attrNameLst>
                                      </p:cBhvr>
                                      <p:to>
                                        <p:strVal val="visible"/>
                                      </p:to>
                                    </p:set>
                                    <p:anim calcmode="lin" valueType="num">
                                      <p:cBhvr additive="base">
                                        <p:cTn id="126" dur="5000" fill="hold"/>
                                        <p:tgtEl>
                                          <p:spTgt spid="28"/>
                                        </p:tgtEl>
                                        <p:attrNameLst>
                                          <p:attrName>ppt_x</p:attrName>
                                        </p:attrNameLst>
                                      </p:cBhvr>
                                      <p:tavLst>
                                        <p:tav tm="0">
                                          <p:val>
                                            <p:strVal val="1+#ppt_w/2"/>
                                          </p:val>
                                        </p:tav>
                                        <p:tav tm="100000">
                                          <p:val>
                                            <p:strVal val="#ppt_x"/>
                                          </p:val>
                                        </p:tav>
                                      </p:tavLst>
                                    </p:anim>
                                    <p:anim calcmode="lin" valueType="num">
                                      <p:cBhvr additive="base">
                                        <p:cTn id="127" dur="5000" fill="hold"/>
                                        <p:tgtEl>
                                          <p:spTgt spid="28"/>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iterate type="lt">
                                    <p:tmPct val="0"/>
                                  </p:iterate>
                                  <p:childTnLst>
                                    <p:set>
                                      <p:cBhvr>
                                        <p:cTn id="129" dur="1" fill="hold">
                                          <p:stCondLst>
                                            <p:cond delay="0"/>
                                          </p:stCondLst>
                                        </p:cTn>
                                        <p:tgtEl>
                                          <p:spTgt spid="30"/>
                                        </p:tgtEl>
                                        <p:attrNameLst>
                                          <p:attrName>style.visibility</p:attrName>
                                        </p:attrNameLst>
                                      </p:cBhvr>
                                      <p:to>
                                        <p:strVal val="visible"/>
                                      </p:to>
                                    </p:set>
                                    <p:anim calcmode="lin" valueType="num">
                                      <p:cBhvr additive="base">
                                        <p:cTn id="130" dur="5000" fill="hold"/>
                                        <p:tgtEl>
                                          <p:spTgt spid="30"/>
                                        </p:tgtEl>
                                        <p:attrNameLst>
                                          <p:attrName>ppt_x</p:attrName>
                                        </p:attrNameLst>
                                      </p:cBhvr>
                                      <p:tavLst>
                                        <p:tav tm="0">
                                          <p:val>
                                            <p:strVal val="1+#ppt_w/2"/>
                                          </p:val>
                                        </p:tav>
                                        <p:tav tm="100000">
                                          <p:val>
                                            <p:strVal val="#ppt_x"/>
                                          </p:val>
                                        </p:tav>
                                      </p:tavLst>
                                    </p:anim>
                                    <p:anim calcmode="lin" valueType="num">
                                      <p:cBhvr additive="base">
                                        <p:cTn id="131" dur="5000" fill="hold"/>
                                        <p:tgtEl>
                                          <p:spTgt spid="30"/>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iterate type="lt">
                                    <p:tmPct val="0"/>
                                  </p:iterate>
                                  <p:childTnLst>
                                    <p:set>
                                      <p:cBhvr>
                                        <p:cTn id="133" dur="1" fill="hold">
                                          <p:stCondLst>
                                            <p:cond delay="0"/>
                                          </p:stCondLst>
                                        </p:cTn>
                                        <p:tgtEl>
                                          <p:spTgt spid="32"/>
                                        </p:tgtEl>
                                        <p:attrNameLst>
                                          <p:attrName>style.visibility</p:attrName>
                                        </p:attrNameLst>
                                      </p:cBhvr>
                                      <p:to>
                                        <p:strVal val="visible"/>
                                      </p:to>
                                    </p:set>
                                    <p:anim calcmode="lin" valueType="num">
                                      <p:cBhvr additive="base">
                                        <p:cTn id="134" dur="5000" fill="hold"/>
                                        <p:tgtEl>
                                          <p:spTgt spid="32"/>
                                        </p:tgtEl>
                                        <p:attrNameLst>
                                          <p:attrName>ppt_x</p:attrName>
                                        </p:attrNameLst>
                                      </p:cBhvr>
                                      <p:tavLst>
                                        <p:tav tm="0">
                                          <p:val>
                                            <p:strVal val="1+#ppt_w/2"/>
                                          </p:val>
                                        </p:tav>
                                        <p:tav tm="100000">
                                          <p:val>
                                            <p:strVal val="#ppt_x"/>
                                          </p:val>
                                        </p:tav>
                                      </p:tavLst>
                                    </p:anim>
                                    <p:anim calcmode="lin" valueType="num">
                                      <p:cBhvr additive="base">
                                        <p:cTn id="135" dur="5000" fill="hold"/>
                                        <p:tgtEl>
                                          <p:spTgt spid="32"/>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iterate type="lt">
                                    <p:tmPct val="0"/>
                                  </p:iterate>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iterate type="lt">
                                    <p:tmPct val="0"/>
                                  </p:iterate>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5000" fill="hold"/>
                                        <p:tgtEl>
                                          <p:spTgt spid="36"/>
                                        </p:tgtEl>
                                        <p:attrNameLst>
                                          <p:attrName>ppt_x</p:attrName>
                                        </p:attrNameLst>
                                      </p:cBhvr>
                                      <p:tavLst>
                                        <p:tav tm="0">
                                          <p:val>
                                            <p:strVal val="1+#ppt_w/2"/>
                                          </p:val>
                                        </p:tav>
                                        <p:tav tm="100000">
                                          <p:val>
                                            <p:strVal val="#ppt_x"/>
                                          </p:val>
                                        </p:tav>
                                      </p:tavLst>
                                    </p:anim>
                                    <p:anim calcmode="lin" valueType="num">
                                      <p:cBhvr additive="base">
                                        <p:cTn id="143" dur="5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iterate type="lt">
                                    <p:tmPct val="0"/>
                                  </p:iterate>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5000" fill="hold"/>
                                        <p:tgtEl>
                                          <p:spTgt spid="38"/>
                                        </p:tgtEl>
                                        <p:attrNameLst>
                                          <p:attrName>ppt_x</p:attrName>
                                        </p:attrNameLst>
                                      </p:cBhvr>
                                      <p:tavLst>
                                        <p:tav tm="0">
                                          <p:val>
                                            <p:strVal val="1+#ppt_w/2"/>
                                          </p:val>
                                        </p:tav>
                                        <p:tav tm="100000">
                                          <p:val>
                                            <p:strVal val="#ppt_x"/>
                                          </p:val>
                                        </p:tav>
                                      </p:tavLst>
                                    </p:anim>
                                    <p:anim calcmode="lin" valueType="num">
                                      <p:cBhvr additive="base">
                                        <p:cTn id="147" dur="5000" fill="hold"/>
                                        <p:tgtEl>
                                          <p:spTgt spid="38"/>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iterate type="lt">
                                    <p:tmPct val="0"/>
                                  </p:iterate>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iterate type="lt">
                                    <p:tmPct val="0"/>
                                  </p:iterate>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0-#ppt_w/2"/>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iterate type="lt">
                                    <p:tmPct val="0"/>
                                  </p:iterate>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0-#ppt_w/2"/>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iterate type="lt">
                                    <p:tmPct val="0"/>
                                  </p:iterate>
                                  <p:childTnLst>
                                    <p:set>
                                      <p:cBhvr>
                                        <p:cTn id="161" dur="1" fill="hold">
                                          <p:stCondLst>
                                            <p:cond delay="0"/>
                                          </p:stCondLst>
                                        </p:cTn>
                                        <p:tgtEl>
                                          <p:spTgt spid="45"/>
                                        </p:tgtEl>
                                        <p:attrNameLst>
                                          <p:attrName>style.visibility</p:attrName>
                                        </p:attrNameLst>
                                      </p:cBhvr>
                                      <p:to>
                                        <p:strVal val="visible"/>
                                      </p:to>
                                    </p:set>
                                    <p:anim calcmode="lin" valueType="num">
                                      <p:cBhvr additive="base">
                                        <p:cTn id="162" dur="5000" fill="hold"/>
                                        <p:tgtEl>
                                          <p:spTgt spid="45"/>
                                        </p:tgtEl>
                                        <p:attrNameLst>
                                          <p:attrName>ppt_x</p:attrName>
                                        </p:attrNameLst>
                                      </p:cBhvr>
                                      <p:tavLst>
                                        <p:tav tm="0">
                                          <p:val>
                                            <p:strVal val="0-#ppt_w/2"/>
                                          </p:val>
                                        </p:tav>
                                        <p:tav tm="100000">
                                          <p:val>
                                            <p:strVal val="#ppt_x"/>
                                          </p:val>
                                        </p:tav>
                                      </p:tavLst>
                                    </p:anim>
                                    <p:anim calcmode="lin" valueType="num">
                                      <p:cBhvr additive="base">
                                        <p:cTn id="163" dur="5000" fill="hold"/>
                                        <p:tgtEl>
                                          <p:spTgt spid="45"/>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iterate type="lt">
                                    <p:tmPct val="0"/>
                                  </p:iterate>
                                  <p:childTnLst>
                                    <p:set>
                                      <p:cBhvr>
                                        <p:cTn id="165" dur="1" fill="hold">
                                          <p:stCondLst>
                                            <p:cond delay="0"/>
                                          </p:stCondLst>
                                        </p:cTn>
                                        <p:tgtEl>
                                          <p:spTgt spid="47"/>
                                        </p:tgtEl>
                                        <p:attrNameLst>
                                          <p:attrName>style.visibility</p:attrName>
                                        </p:attrNameLst>
                                      </p:cBhvr>
                                      <p:to>
                                        <p:strVal val="visible"/>
                                      </p:to>
                                    </p:set>
                                    <p:anim calcmode="lin" valueType="num">
                                      <p:cBhvr additive="base">
                                        <p:cTn id="166" dur="5000" fill="hold"/>
                                        <p:tgtEl>
                                          <p:spTgt spid="47"/>
                                        </p:tgtEl>
                                        <p:attrNameLst>
                                          <p:attrName>ppt_x</p:attrName>
                                        </p:attrNameLst>
                                      </p:cBhvr>
                                      <p:tavLst>
                                        <p:tav tm="0">
                                          <p:val>
                                            <p:strVal val="0-#ppt_w/2"/>
                                          </p:val>
                                        </p:tav>
                                        <p:tav tm="100000">
                                          <p:val>
                                            <p:strVal val="#ppt_x"/>
                                          </p:val>
                                        </p:tav>
                                      </p:tavLst>
                                    </p:anim>
                                    <p:anim calcmode="lin" valueType="num">
                                      <p:cBhvr additive="base">
                                        <p:cTn id="167" dur="5000" fill="hold"/>
                                        <p:tgtEl>
                                          <p:spTgt spid="47"/>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iterate type="lt">
                                    <p:tmPct val="0"/>
                                  </p:iterate>
                                  <p:childTnLst>
                                    <p:set>
                                      <p:cBhvr>
                                        <p:cTn id="169" dur="1" fill="hold">
                                          <p:stCondLst>
                                            <p:cond delay="0"/>
                                          </p:stCondLst>
                                        </p:cTn>
                                        <p:tgtEl>
                                          <p:spTgt spid="49"/>
                                        </p:tgtEl>
                                        <p:attrNameLst>
                                          <p:attrName>style.visibility</p:attrName>
                                        </p:attrNameLst>
                                      </p:cBhvr>
                                      <p:to>
                                        <p:strVal val="visible"/>
                                      </p:to>
                                    </p:set>
                                    <p:anim calcmode="lin" valueType="num">
                                      <p:cBhvr additive="base">
                                        <p:cTn id="170" dur="5000" fill="hold"/>
                                        <p:tgtEl>
                                          <p:spTgt spid="49"/>
                                        </p:tgtEl>
                                        <p:attrNameLst>
                                          <p:attrName>ppt_x</p:attrName>
                                        </p:attrNameLst>
                                      </p:cBhvr>
                                      <p:tavLst>
                                        <p:tav tm="0">
                                          <p:val>
                                            <p:strVal val="0-#ppt_w/2"/>
                                          </p:val>
                                        </p:tav>
                                        <p:tav tm="100000">
                                          <p:val>
                                            <p:strVal val="#ppt_x"/>
                                          </p:val>
                                        </p:tav>
                                      </p:tavLst>
                                    </p:anim>
                                    <p:anim calcmode="lin" valueType="num">
                                      <p:cBhvr additive="base">
                                        <p:cTn id="171" dur="5000" fill="hold"/>
                                        <p:tgtEl>
                                          <p:spTgt spid="49"/>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iterate type="lt">
                                    <p:tmPct val="0"/>
                                  </p:iterate>
                                  <p:childTnLst>
                                    <p:set>
                                      <p:cBhvr>
                                        <p:cTn id="173" dur="1" fill="hold">
                                          <p:stCondLst>
                                            <p:cond delay="0"/>
                                          </p:stCondLst>
                                        </p:cTn>
                                        <p:tgtEl>
                                          <p:spTgt spid="51"/>
                                        </p:tgtEl>
                                        <p:attrNameLst>
                                          <p:attrName>style.visibility</p:attrName>
                                        </p:attrNameLst>
                                      </p:cBhvr>
                                      <p:to>
                                        <p:strVal val="visible"/>
                                      </p:to>
                                    </p:set>
                                    <p:anim calcmode="lin" valueType="num">
                                      <p:cBhvr additive="base">
                                        <p:cTn id="174" dur="5000" fill="hold"/>
                                        <p:tgtEl>
                                          <p:spTgt spid="51"/>
                                        </p:tgtEl>
                                        <p:attrNameLst>
                                          <p:attrName>ppt_x</p:attrName>
                                        </p:attrNameLst>
                                      </p:cBhvr>
                                      <p:tavLst>
                                        <p:tav tm="0">
                                          <p:val>
                                            <p:strVal val="0-#ppt_w/2"/>
                                          </p:val>
                                        </p:tav>
                                        <p:tav tm="100000">
                                          <p:val>
                                            <p:strVal val="#ppt_x"/>
                                          </p:val>
                                        </p:tav>
                                      </p:tavLst>
                                    </p:anim>
                                    <p:anim calcmode="lin" valueType="num">
                                      <p:cBhvr additive="base">
                                        <p:cTn id="175" dur="5000" fill="hold"/>
                                        <p:tgtEl>
                                          <p:spTgt spid="51"/>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iterate type="lt">
                                    <p:tmPct val="0"/>
                                  </p:iterate>
                                  <p:childTnLst>
                                    <p:set>
                                      <p:cBhvr>
                                        <p:cTn id="177" dur="1" fill="hold">
                                          <p:stCondLst>
                                            <p:cond delay="0"/>
                                          </p:stCondLst>
                                        </p:cTn>
                                        <p:tgtEl>
                                          <p:spTgt spid="53"/>
                                        </p:tgtEl>
                                        <p:attrNameLst>
                                          <p:attrName>style.visibility</p:attrName>
                                        </p:attrNameLst>
                                      </p:cBhvr>
                                      <p:to>
                                        <p:strVal val="visible"/>
                                      </p:to>
                                    </p:set>
                                    <p:anim calcmode="lin" valueType="num">
                                      <p:cBhvr additive="base">
                                        <p:cTn id="178" dur="5000" fill="hold"/>
                                        <p:tgtEl>
                                          <p:spTgt spid="53"/>
                                        </p:tgtEl>
                                        <p:attrNameLst>
                                          <p:attrName>ppt_x</p:attrName>
                                        </p:attrNameLst>
                                      </p:cBhvr>
                                      <p:tavLst>
                                        <p:tav tm="0">
                                          <p:val>
                                            <p:strVal val="0-#ppt_w/2"/>
                                          </p:val>
                                        </p:tav>
                                        <p:tav tm="100000">
                                          <p:val>
                                            <p:strVal val="#ppt_x"/>
                                          </p:val>
                                        </p:tav>
                                      </p:tavLst>
                                    </p:anim>
                                    <p:anim calcmode="lin" valueType="num">
                                      <p:cBhvr additive="base">
                                        <p:cTn id="179" dur="5000" fill="hold"/>
                                        <p:tgtEl>
                                          <p:spTgt spid="53"/>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iterate type="lt">
                                    <p:tmPct val="0"/>
                                  </p:iterate>
                                  <p:childTnLst>
                                    <p:set>
                                      <p:cBhvr>
                                        <p:cTn id="181" dur="1" fill="hold">
                                          <p:stCondLst>
                                            <p:cond delay="0"/>
                                          </p:stCondLst>
                                        </p:cTn>
                                        <p:tgtEl>
                                          <p:spTgt spid="55"/>
                                        </p:tgtEl>
                                        <p:attrNameLst>
                                          <p:attrName>style.visibility</p:attrName>
                                        </p:attrNameLst>
                                      </p:cBhvr>
                                      <p:to>
                                        <p:strVal val="visible"/>
                                      </p:to>
                                    </p:set>
                                    <p:anim calcmode="lin" valueType="num">
                                      <p:cBhvr additive="base">
                                        <p:cTn id="182" dur="5000" fill="hold"/>
                                        <p:tgtEl>
                                          <p:spTgt spid="55"/>
                                        </p:tgtEl>
                                        <p:attrNameLst>
                                          <p:attrName>ppt_x</p:attrName>
                                        </p:attrNameLst>
                                      </p:cBhvr>
                                      <p:tavLst>
                                        <p:tav tm="0">
                                          <p:val>
                                            <p:strVal val="0-#ppt_w/2"/>
                                          </p:val>
                                        </p:tav>
                                        <p:tav tm="100000">
                                          <p:val>
                                            <p:strVal val="#ppt_x"/>
                                          </p:val>
                                        </p:tav>
                                      </p:tavLst>
                                    </p:anim>
                                    <p:anim calcmode="lin" valueType="num">
                                      <p:cBhvr additive="base">
                                        <p:cTn id="183" dur="5000" fill="hold"/>
                                        <p:tgtEl>
                                          <p:spTgt spid="55"/>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iterate type="lt">
                                    <p:tmPct val="0"/>
                                  </p:iterate>
                                  <p:childTnLst>
                                    <p:set>
                                      <p:cBhvr>
                                        <p:cTn id="185" dur="1" fill="hold">
                                          <p:stCondLst>
                                            <p:cond delay="0"/>
                                          </p:stCondLst>
                                        </p:cTn>
                                        <p:tgtEl>
                                          <p:spTgt spid="57"/>
                                        </p:tgtEl>
                                        <p:attrNameLst>
                                          <p:attrName>style.visibility</p:attrName>
                                        </p:attrNameLst>
                                      </p:cBhvr>
                                      <p:to>
                                        <p:strVal val="visible"/>
                                      </p:to>
                                    </p:set>
                                    <p:anim calcmode="lin" valueType="num">
                                      <p:cBhvr additive="base">
                                        <p:cTn id="186" dur="5000" fill="hold"/>
                                        <p:tgtEl>
                                          <p:spTgt spid="57"/>
                                        </p:tgtEl>
                                        <p:attrNameLst>
                                          <p:attrName>ppt_x</p:attrName>
                                        </p:attrNameLst>
                                      </p:cBhvr>
                                      <p:tavLst>
                                        <p:tav tm="0">
                                          <p:val>
                                            <p:strVal val="0-#ppt_w/2"/>
                                          </p:val>
                                        </p:tav>
                                        <p:tav tm="100000">
                                          <p:val>
                                            <p:strVal val="#ppt_x"/>
                                          </p:val>
                                        </p:tav>
                                      </p:tavLst>
                                    </p:anim>
                                    <p:anim calcmode="lin" valueType="num">
                                      <p:cBhvr additive="base">
                                        <p:cTn id="187" dur="5000" fill="hold"/>
                                        <p:tgtEl>
                                          <p:spTgt spid="57"/>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iterate type="lt">
                                    <p:tmPct val="0"/>
                                  </p:iterate>
                                  <p:childTnLst>
                                    <p:set>
                                      <p:cBhvr>
                                        <p:cTn id="189" dur="1" fill="hold">
                                          <p:stCondLst>
                                            <p:cond delay="0"/>
                                          </p:stCondLst>
                                        </p:cTn>
                                        <p:tgtEl>
                                          <p:spTgt spid="42"/>
                                        </p:tgtEl>
                                        <p:attrNameLst>
                                          <p:attrName>style.visibility</p:attrName>
                                        </p:attrNameLst>
                                      </p:cBhvr>
                                      <p:to>
                                        <p:strVal val="visible"/>
                                      </p:to>
                                    </p:set>
                                    <p:anim calcmode="lin" valueType="num">
                                      <p:cBhvr additive="base">
                                        <p:cTn id="190" dur="5000" fill="hold"/>
                                        <p:tgtEl>
                                          <p:spTgt spid="42"/>
                                        </p:tgtEl>
                                        <p:attrNameLst>
                                          <p:attrName>ppt_x</p:attrName>
                                        </p:attrNameLst>
                                      </p:cBhvr>
                                      <p:tavLst>
                                        <p:tav tm="0">
                                          <p:val>
                                            <p:strVal val="1+#ppt_w/2"/>
                                          </p:val>
                                        </p:tav>
                                        <p:tav tm="100000">
                                          <p:val>
                                            <p:strVal val="#ppt_x"/>
                                          </p:val>
                                        </p:tav>
                                      </p:tavLst>
                                    </p:anim>
                                    <p:anim calcmode="lin" valueType="num">
                                      <p:cBhvr additive="base">
                                        <p:cTn id="191" dur="5000" fill="hold"/>
                                        <p:tgtEl>
                                          <p:spTgt spid="42"/>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iterate type="lt">
                                    <p:tmPct val="0"/>
                                  </p:iterate>
                                  <p:childTnLst>
                                    <p:set>
                                      <p:cBhvr>
                                        <p:cTn id="193" dur="1" fill="hold">
                                          <p:stCondLst>
                                            <p:cond delay="0"/>
                                          </p:stCondLst>
                                        </p:cTn>
                                        <p:tgtEl>
                                          <p:spTgt spid="44"/>
                                        </p:tgtEl>
                                        <p:attrNameLst>
                                          <p:attrName>style.visibility</p:attrName>
                                        </p:attrNameLst>
                                      </p:cBhvr>
                                      <p:to>
                                        <p:strVal val="visible"/>
                                      </p:to>
                                    </p:set>
                                    <p:anim calcmode="lin" valueType="num">
                                      <p:cBhvr additive="base">
                                        <p:cTn id="194" dur="5000" fill="hold"/>
                                        <p:tgtEl>
                                          <p:spTgt spid="44"/>
                                        </p:tgtEl>
                                        <p:attrNameLst>
                                          <p:attrName>ppt_x</p:attrName>
                                        </p:attrNameLst>
                                      </p:cBhvr>
                                      <p:tavLst>
                                        <p:tav tm="0">
                                          <p:val>
                                            <p:strVal val="1+#ppt_w/2"/>
                                          </p:val>
                                        </p:tav>
                                        <p:tav tm="100000">
                                          <p:val>
                                            <p:strVal val="#ppt_x"/>
                                          </p:val>
                                        </p:tav>
                                      </p:tavLst>
                                    </p:anim>
                                    <p:anim calcmode="lin" valueType="num">
                                      <p:cBhvr additive="base">
                                        <p:cTn id="195" dur="5000" fill="hold"/>
                                        <p:tgtEl>
                                          <p:spTgt spid="44"/>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iterate type="lt">
                                    <p:tmPct val="0"/>
                                  </p:iterate>
                                  <p:childTnLst>
                                    <p:set>
                                      <p:cBhvr>
                                        <p:cTn id="197" dur="1" fill="hold">
                                          <p:stCondLst>
                                            <p:cond delay="0"/>
                                          </p:stCondLst>
                                        </p:cTn>
                                        <p:tgtEl>
                                          <p:spTgt spid="46"/>
                                        </p:tgtEl>
                                        <p:attrNameLst>
                                          <p:attrName>style.visibility</p:attrName>
                                        </p:attrNameLst>
                                      </p:cBhvr>
                                      <p:to>
                                        <p:strVal val="visible"/>
                                      </p:to>
                                    </p:set>
                                    <p:anim calcmode="lin" valueType="num">
                                      <p:cBhvr additive="base">
                                        <p:cTn id="198" dur="5000" fill="hold"/>
                                        <p:tgtEl>
                                          <p:spTgt spid="46"/>
                                        </p:tgtEl>
                                        <p:attrNameLst>
                                          <p:attrName>ppt_x</p:attrName>
                                        </p:attrNameLst>
                                      </p:cBhvr>
                                      <p:tavLst>
                                        <p:tav tm="0">
                                          <p:val>
                                            <p:strVal val="1+#ppt_w/2"/>
                                          </p:val>
                                        </p:tav>
                                        <p:tav tm="100000">
                                          <p:val>
                                            <p:strVal val="#ppt_x"/>
                                          </p:val>
                                        </p:tav>
                                      </p:tavLst>
                                    </p:anim>
                                    <p:anim calcmode="lin" valueType="num">
                                      <p:cBhvr additive="base">
                                        <p:cTn id="199" dur="5000" fill="hold"/>
                                        <p:tgtEl>
                                          <p:spTgt spid="4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iterate type="lt">
                                    <p:tmPct val="0"/>
                                  </p:iterate>
                                  <p:childTnLst>
                                    <p:set>
                                      <p:cBhvr>
                                        <p:cTn id="201" dur="1" fill="hold">
                                          <p:stCondLst>
                                            <p:cond delay="0"/>
                                          </p:stCondLst>
                                        </p:cTn>
                                        <p:tgtEl>
                                          <p:spTgt spid="48"/>
                                        </p:tgtEl>
                                        <p:attrNameLst>
                                          <p:attrName>style.visibility</p:attrName>
                                        </p:attrNameLst>
                                      </p:cBhvr>
                                      <p:to>
                                        <p:strVal val="visible"/>
                                      </p:to>
                                    </p:set>
                                    <p:anim calcmode="lin" valueType="num">
                                      <p:cBhvr additive="base">
                                        <p:cTn id="202" dur="5000" fill="hold"/>
                                        <p:tgtEl>
                                          <p:spTgt spid="48"/>
                                        </p:tgtEl>
                                        <p:attrNameLst>
                                          <p:attrName>ppt_x</p:attrName>
                                        </p:attrNameLst>
                                      </p:cBhvr>
                                      <p:tavLst>
                                        <p:tav tm="0">
                                          <p:val>
                                            <p:strVal val="1+#ppt_w/2"/>
                                          </p:val>
                                        </p:tav>
                                        <p:tav tm="100000">
                                          <p:val>
                                            <p:strVal val="#ppt_x"/>
                                          </p:val>
                                        </p:tav>
                                      </p:tavLst>
                                    </p:anim>
                                    <p:anim calcmode="lin" valueType="num">
                                      <p:cBhvr additive="base">
                                        <p:cTn id="203" dur="5000" fill="hold"/>
                                        <p:tgtEl>
                                          <p:spTgt spid="48"/>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iterate type="lt">
                                    <p:tmPct val="0"/>
                                  </p:iterate>
                                  <p:childTnLst>
                                    <p:set>
                                      <p:cBhvr>
                                        <p:cTn id="205" dur="1" fill="hold">
                                          <p:stCondLst>
                                            <p:cond delay="0"/>
                                          </p:stCondLst>
                                        </p:cTn>
                                        <p:tgtEl>
                                          <p:spTgt spid="50"/>
                                        </p:tgtEl>
                                        <p:attrNameLst>
                                          <p:attrName>style.visibility</p:attrName>
                                        </p:attrNameLst>
                                      </p:cBhvr>
                                      <p:to>
                                        <p:strVal val="visible"/>
                                      </p:to>
                                    </p:set>
                                    <p:anim calcmode="lin" valueType="num">
                                      <p:cBhvr additive="base">
                                        <p:cTn id="206" dur="5000" fill="hold"/>
                                        <p:tgtEl>
                                          <p:spTgt spid="50"/>
                                        </p:tgtEl>
                                        <p:attrNameLst>
                                          <p:attrName>ppt_x</p:attrName>
                                        </p:attrNameLst>
                                      </p:cBhvr>
                                      <p:tavLst>
                                        <p:tav tm="0">
                                          <p:val>
                                            <p:strVal val="1+#ppt_w/2"/>
                                          </p:val>
                                        </p:tav>
                                        <p:tav tm="100000">
                                          <p:val>
                                            <p:strVal val="#ppt_x"/>
                                          </p:val>
                                        </p:tav>
                                      </p:tavLst>
                                    </p:anim>
                                    <p:anim calcmode="lin" valueType="num">
                                      <p:cBhvr additive="base">
                                        <p:cTn id="207" dur="5000" fill="hold"/>
                                        <p:tgtEl>
                                          <p:spTgt spid="5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iterate type="lt">
                                    <p:tmPct val="0"/>
                                  </p:iterate>
                                  <p:childTnLst>
                                    <p:set>
                                      <p:cBhvr>
                                        <p:cTn id="209" dur="1" fill="hold">
                                          <p:stCondLst>
                                            <p:cond delay="0"/>
                                          </p:stCondLst>
                                        </p:cTn>
                                        <p:tgtEl>
                                          <p:spTgt spid="52"/>
                                        </p:tgtEl>
                                        <p:attrNameLst>
                                          <p:attrName>style.visibility</p:attrName>
                                        </p:attrNameLst>
                                      </p:cBhvr>
                                      <p:to>
                                        <p:strVal val="visible"/>
                                      </p:to>
                                    </p:set>
                                    <p:anim calcmode="lin" valueType="num">
                                      <p:cBhvr additive="base">
                                        <p:cTn id="210" dur="5000" fill="hold"/>
                                        <p:tgtEl>
                                          <p:spTgt spid="52"/>
                                        </p:tgtEl>
                                        <p:attrNameLst>
                                          <p:attrName>ppt_x</p:attrName>
                                        </p:attrNameLst>
                                      </p:cBhvr>
                                      <p:tavLst>
                                        <p:tav tm="0">
                                          <p:val>
                                            <p:strVal val="1+#ppt_w/2"/>
                                          </p:val>
                                        </p:tav>
                                        <p:tav tm="100000">
                                          <p:val>
                                            <p:strVal val="#ppt_x"/>
                                          </p:val>
                                        </p:tav>
                                      </p:tavLst>
                                    </p:anim>
                                    <p:anim calcmode="lin" valueType="num">
                                      <p:cBhvr additive="base">
                                        <p:cTn id="211" dur="5000" fill="hold"/>
                                        <p:tgtEl>
                                          <p:spTgt spid="5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iterate type="lt">
                                    <p:tmPct val="0"/>
                                  </p:iterate>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5000" fill="hold"/>
                                        <p:tgtEl>
                                          <p:spTgt spid="54"/>
                                        </p:tgtEl>
                                        <p:attrNameLst>
                                          <p:attrName>ppt_x</p:attrName>
                                        </p:attrNameLst>
                                      </p:cBhvr>
                                      <p:tavLst>
                                        <p:tav tm="0">
                                          <p:val>
                                            <p:strVal val="1+#ppt_w/2"/>
                                          </p:val>
                                        </p:tav>
                                        <p:tav tm="100000">
                                          <p:val>
                                            <p:strVal val="#ppt_x"/>
                                          </p:val>
                                        </p:tav>
                                      </p:tavLst>
                                    </p:anim>
                                    <p:anim calcmode="lin" valueType="num">
                                      <p:cBhvr additive="base">
                                        <p:cTn id="215" dur="5000" fill="hold"/>
                                        <p:tgtEl>
                                          <p:spTgt spid="54"/>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iterate type="lt">
                                    <p:tmPct val="0"/>
                                  </p:iterate>
                                  <p:childTnLst>
                                    <p:set>
                                      <p:cBhvr>
                                        <p:cTn id="217" dur="1" fill="hold">
                                          <p:stCondLst>
                                            <p:cond delay="0"/>
                                          </p:stCondLst>
                                        </p:cTn>
                                        <p:tgtEl>
                                          <p:spTgt spid="56"/>
                                        </p:tgtEl>
                                        <p:attrNameLst>
                                          <p:attrName>style.visibility</p:attrName>
                                        </p:attrNameLst>
                                      </p:cBhvr>
                                      <p:to>
                                        <p:strVal val="visible"/>
                                      </p:to>
                                    </p:set>
                                    <p:anim calcmode="lin" valueType="num">
                                      <p:cBhvr additive="base">
                                        <p:cTn id="218" dur="5000" fill="hold"/>
                                        <p:tgtEl>
                                          <p:spTgt spid="56"/>
                                        </p:tgtEl>
                                        <p:attrNameLst>
                                          <p:attrName>ppt_x</p:attrName>
                                        </p:attrNameLst>
                                      </p:cBhvr>
                                      <p:tavLst>
                                        <p:tav tm="0">
                                          <p:val>
                                            <p:strVal val="1+#ppt_w/2"/>
                                          </p:val>
                                        </p:tav>
                                        <p:tav tm="100000">
                                          <p:val>
                                            <p:strVal val="#ppt_x"/>
                                          </p:val>
                                        </p:tav>
                                      </p:tavLst>
                                    </p:anim>
                                    <p:anim calcmode="lin" valueType="num">
                                      <p:cBhvr additive="base">
                                        <p:cTn id="219" dur="5000" fill="hold"/>
                                        <p:tgtEl>
                                          <p:spTgt spid="56"/>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iterate type="lt">
                                    <p:tmPct val="0"/>
                                  </p:iterate>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1+#ppt_w/2"/>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8" presetClass="emph" presetSubtype="0" fill="hold" grpId="1" nodeType="withEffect">
                                  <p:stCondLst>
                                    <p:cond delay="0"/>
                                  </p:stCondLst>
                                  <p:iterate type="lt">
                                    <p:tmPct val="0"/>
                                  </p:iterate>
                                  <p:childTnLst>
                                    <p:animRot by="21600000">
                                      <p:cBhvr>
                                        <p:cTn id="225" dur="5000" fill="hold"/>
                                        <p:tgtEl>
                                          <p:spTgt spid="23"/>
                                        </p:tgtEl>
                                        <p:attrNameLst>
                                          <p:attrName>r</p:attrName>
                                        </p:attrNameLst>
                                      </p:cBhvr>
                                    </p:animRot>
                                  </p:childTnLst>
                                </p:cTn>
                              </p:par>
                              <p:par>
                                <p:cTn id="226" presetID="8" presetClass="emph" presetSubtype="0" fill="hold" grpId="1" nodeType="withEffect">
                                  <p:stCondLst>
                                    <p:cond delay="0"/>
                                  </p:stCondLst>
                                  <p:iterate type="lt">
                                    <p:tmPct val="0"/>
                                  </p:iterate>
                                  <p:childTnLst>
                                    <p:animRot by="21600000">
                                      <p:cBhvr>
                                        <p:cTn id="227" dur="5000" fill="hold"/>
                                        <p:tgtEl>
                                          <p:spTgt spid="25"/>
                                        </p:tgtEl>
                                        <p:attrNameLst>
                                          <p:attrName>r</p:attrName>
                                        </p:attrNameLst>
                                      </p:cBhvr>
                                    </p:animRot>
                                  </p:childTnLst>
                                </p:cTn>
                              </p:par>
                              <p:par>
                                <p:cTn id="228" presetID="8" presetClass="emph" presetSubtype="0" fill="hold" grpId="1" nodeType="withEffect">
                                  <p:stCondLst>
                                    <p:cond delay="0"/>
                                  </p:stCondLst>
                                  <p:iterate type="lt">
                                    <p:tmPct val="0"/>
                                  </p:iterate>
                                  <p:childTnLst>
                                    <p:animRot by="21600000">
                                      <p:cBhvr>
                                        <p:cTn id="229" dur="5000" fill="hold"/>
                                        <p:tgtEl>
                                          <p:spTgt spid="27"/>
                                        </p:tgtEl>
                                        <p:attrNameLst>
                                          <p:attrName>r</p:attrName>
                                        </p:attrNameLst>
                                      </p:cBhvr>
                                    </p:animRot>
                                  </p:childTnLst>
                                </p:cTn>
                              </p:par>
                              <p:par>
                                <p:cTn id="230" presetID="8" presetClass="emph" presetSubtype="0" fill="hold" grpId="1" nodeType="withEffect">
                                  <p:stCondLst>
                                    <p:cond delay="0"/>
                                  </p:stCondLst>
                                  <p:iterate type="lt">
                                    <p:tmPct val="0"/>
                                  </p:iterate>
                                  <p:childTnLst>
                                    <p:animRot by="21600000">
                                      <p:cBhvr>
                                        <p:cTn id="231" dur="5000" fill="hold"/>
                                        <p:tgtEl>
                                          <p:spTgt spid="29"/>
                                        </p:tgtEl>
                                        <p:attrNameLst>
                                          <p:attrName>r</p:attrName>
                                        </p:attrNameLst>
                                      </p:cBhvr>
                                    </p:animRot>
                                  </p:childTnLst>
                                </p:cTn>
                              </p:par>
                              <p:par>
                                <p:cTn id="232" presetID="8" presetClass="emph" presetSubtype="0" fill="hold" grpId="1" nodeType="withEffect">
                                  <p:stCondLst>
                                    <p:cond delay="0"/>
                                  </p:stCondLst>
                                  <p:iterate type="lt">
                                    <p:tmPct val="0"/>
                                  </p:iterate>
                                  <p:childTnLst>
                                    <p:animRot by="21600000">
                                      <p:cBhvr>
                                        <p:cTn id="233" dur="5000" fill="hold"/>
                                        <p:tgtEl>
                                          <p:spTgt spid="31"/>
                                        </p:tgtEl>
                                        <p:attrNameLst>
                                          <p:attrName>r</p:attrName>
                                        </p:attrNameLst>
                                      </p:cBhvr>
                                    </p:animRot>
                                  </p:childTnLst>
                                </p:cTn>
                              </p:par>
                              <p:par>
                                <p:cTn id="234" presetID="8" presetClass="emph" presetSubtype="0" fill="hold" grpId="1" nodeType="withEffect">
                                  <p:stCondLst>
                                    <p:cond delay="0"/>
                                  </p:stCondLst>
                                  <p:iterate type="lt">
                                    <p:tmPct val="0"/>
                                  </p:iterate>
                                  <p:childTnLst>
                                    <p:animRot by="21600000">
                                      <p:cBhvr>
                                        <p:cTn id="235" dur="5000" fill="hold"/>
                                        <p:tgtEl>
                                          <p:spTgt spid="33"/>
                                        </p:tgtEl>
                                        <p:attrNameLst>
                                          <p:attrName>r</p:attrName>
                                        </p:attrNameLst>
                                      </p:cBhvr>
                                    </p:animRot>
                                  </p:childTnLst>
                                </p:cTn>
                              </p:par>
                              <p:par>
                                <p:cTn id="236" presetID="8" presetClass="emph" presetSubtype="0" fill="hold" grpId="1" nodeType="withEffect">
                                  <p:stCondLst>
                                    <p:cond delay="0"/>
                                  </p:stCondLst>
                                  <p:iterate type="lt">
                                    <p:tmPct val="0"/>
                                  </p:iterate>
                                  <p:childTnLst>
                                    <p:animRot by="21600000">
                                      <p:cBhvr>
                                        <p:cTn id="237" dur="5000" fill="hold"/>
                                        <p:tgtEl>
                                          <p:spTgt spid="35"/>
                                        </p:tgtEl>
                                        <p:attrNameLst>
                                          <p:attrName>r</p:attrName>
                                        </p:attrNameLst>
                                      </p:cBhvr>
                                    </p:animRot>
                                  </p:childTnLst>
                                </p:cTn>
                              </p:par>
                              <p:par>
                                <p:cTn id="238" presetID="8" presetClass="emph" presetSubtype="0" fill="hold" grpId="1" nodeType="withEffect">
                                  <p:stCondLst>
                                    <p:cond delay="0"/>
                                  </p:stCondLst>
                                  <p:iterate type="lt">
                                    <p:tmPct val="0"/>
                                  </p:iterate>
                                  <p:childTnLst>
                                    <p:animRot by="21600000">
                                      <p:cBhvr>
                                        <p:cTn id="239" dur="5000" fill="hold"/>
                                        <p:tgtEl>
                                          <p:spTgt spid="37"/>
                                        </p:tgtEl>
                                        <p:attrNameLst>
                                          <p:attrName>r</p:attrName>
                                        </p:attrNameLst>
                                      </p:cBhvr>
                                    </p:animRot>
                                  </p:childTnLst>
                                </p:cTn>
                              </p:par>
                              <p:par>
                                <p:cTn id="240" presetID="8" presetClass="emph" presetSubtype="0" fill="hold" grpId="1" nodeType="withEffect">
                                  <p:stCondLst>
                                    <p:cond delay="0"/>
                                  </p:stCondLst>
                                  <p:iterate type="lt">
                                    <p:tmPct val="0"/>
                                  </p:iterate>
                                  <p:childTnLst>
                                    <p:animRot by="21600000">
                                      <p:cBhvr>
                                        <p:cTn id="241" dur="5000" fill="hold"/>
                                        <p:tgtEl>
                                          <p:spTgt spid="39"/>
                                        </p:tgtEl>
                                        <p:attrNameLst>
                                          <p:attrName>r</p:attrName>
                                        </p:attrNameLst>
                                      </p:cBhvr>
                                    </p:animRot>
                                  </p:childTnLst>
                                </p:cTn>
                              </p:par>
                              <p:par>
                                <p:cTn id="242" presetID="8" presetClass="emph" presetSubtype="0" fill="hold" grpId="1" nodeType="withEffect">
                                  <p:stCondLst>
                                    <p:cond delay="0"/>
                                  </p:stCondLst>
                                  <p:iterate type="lt">
                                    <p:tmPct val="0"/>
                                  </p:iterate>
                                  <p:childTnLst>
                                    <p:animRot by="-21600000">
                                      <p:cBhvr>
                                        <p:cTn id="243" dur="5000" fill="hold"/>
                                        <p:tgtEl>
                                          <p:spTgt spid="24"/>
                                        </p:tgtEl>
                                        <p:attrNameLst>
                                          <p:attrName>r</p:attrName>
                                        </p:attrNameLst>
                                      </p:cBhvr>
                                    </p:animRot>
                                  </p:childTnLst>
                                </p:cTn>
                              </p:par>
                              <p:par>
                                <p:cTn id="244" presetID="8" presetClass="emph" presetSubtype="0" fill="hold" grpId="1" nodeType="withEffect">
                                  <p:stCondLst>
                                    <p:cond delay="0"/>
                                  </p:stCondLst>
                                  <p:iterate type="lt">
                                    <p:tmPct val="0"/>
                                  </p:iterate>
                                  <p:childTnLst>
                                    <p:animRot by="-21600000">
                                      <p:cBhvr>
                                        <p:cTn id="245" dur="5000" fill="hold"/>
                                        <p:tgtEl>
                                          <p:spTgt spid="26"/>
                                        </p:tgtEl>
                                        <p:attrNameLst>
                                          <p:attrName>r</p:attrName>
                                        </p:attrNameLst>
                                      </p:cBhvr>
                                    </p:animRot>
                                  </p:childTnLst>
                                </p:cTn>
                              </p:par>
                              <p:par>
                                <p:cTn id="246" presetID="8" presetClass="emph" presetSubtype="0" fill="hold" grpId="1" nodeType="withEffect">
                                  <p:stCondLst>
                                    <p:cond delay="0"/>
                                  </p:stCondLst>
                                  <p:iterate type="lt">
                                    <p:tmPct val="0"/>
                                  </p:iterate>
                                  <p:childTnLst>
                                    <p:animRot by="-21600000">
                                      <p:cBhvr>
                                        <p:cTn id="247" dur="5000" fill="hold"/>
                                        <p:tgtEl>
                                          <p:spTgt spid="28"/>
                                        </p:tgtEl>
                                        <p:attrNameLst>
                                          <p:attrName>r</p:attrName>
                                        </p:attrNameLst>
                                      </p:cBhvr>
                                    </p:animRot>
                                  </p:childTnLst>
                                </p:cTn>
                              </p:par>
                              <p:par>
                                <p:cTn id="248" presetID="8" presetClass="emph" presetSubtype="0" fill="hold" grpId="1" nodeType="withEffect">
                                  <p:stCondLst>
                                    <p:cond delay="0"/>
                                  </p:stCondLst>
                                  <p:iterate type="lt">
                                    <p:tmPct val="0"/>
                                  </p:iterate>
                                  <p:childTnLst>
                                    <p:animRot by="-21600000">
                                      <p:cBhvr>
                                        <p:cTn id="249" dur="5000" fill="hold"/>
                                        <p:tgtEl>
                                          <p:spTgt spid="30"/>
                                        </p:tgtEl>
                                        <p:attrNameLst>
                                          <p:attrName>r</p:attrName>
                                        </p:attrNameLst>
                                      </p:cBhvr>
                                    </p:animRot>
                                  </p:childTnLst>
                                </p:cTn>
                              </p:par>
                              <p:par>
                                <p:cTn id="250" presetID="8" presetClass="emph" presetSubtype="0" fill="hold" grpId="1" nodeType="withEffect">
                                  <p:stCondLst>
                                    <p:cond delay="0"/>
                                  </p:stCondLst>
                                  <p:iterate type="lt">
                                    <p:tmPct val="0"/>
                                  </p:iterate>
                                  <p:childTnLst>
                                    <p:animRot by="-21600000">
                                      <p:cBhvr>
                                        <p:cTn id="251" dur="5000" fill="hold"/>
                                        <p:tgtEl>
                                          <p:spTgt spid="32"/>
                                        </p:tgtEl>
                                        <p:attrNameLst>
                                          <p:attrName>r</p:attrName>
                                        </p:attrNameLst>
                                      </p:cBhvr>
                                    </p:animRot>
                                  </p:childTnLst>
                                </p:cTn>
                              </p:par>
                              <p:par>
                                <p:cTn id="252" presetID="8" presetClass="emph" presetSubtype="0" fill="hold" grpId="1" nodeType="withEffect">
                                  <p:stCondLst>
                                    <p:cond delay="0"/>
                                  </p:stCondLst>
                                  <p:iterate type="lt">
                                    <p:tmPct val="0"/>
                                  </p:iterate>
                                  <p:childTnLst>
                                    <p:animRot by="-21600000">
                                      <p:cBhvr>
                                        <p:cTn id="253" dur="5000" fill="hold"/>
                                        <p:tgtEl>
                                          <p:spTgt spid="34"/>
                                        </p:tgtEl>
                                        <p:attrNameLst>
                                          <p:attrName>r</p:attrName>
                                        </p:attrNameLst>
                                      </p:cBhvr>
                                    </p:animRot>
                                  </p:childTnLst>
                                </p:cTn>
                              </p:par>
                              <p:par>
                                <p:cTn id="254" presetID="8" presetClass="emph" presetSubtype="0" fill="hold" grpId="1" nodeType="withEffect">
                                  <p:stCondLst>
                                    <p:cond delay="0"/>
                                  </p:stCondLst>
                                  <p:iterate type="lt">
                                    <p:tmPct val="0"/>
                                  </p:iterate>
                                  <p:childTnLst>
                                    <p:animRot by="-21600000">
                                      <p:cBhvr>
                                        <p:cTn id="255" dur="5000" fill="hold"/>
                                        <p:tgtEl>
                                          <p:spTgt spid="36"/>
                                        </p:tgtEl>
                                        <p:attrNameLst>
                                          <p:attrName>r</p:attrName>
                                        </p:attrNameLst>
                                      </p:cBhvr>
                                    </p:animRot>
                                  </p:childTnLst>
                                </p:cTn>
                              </p:par>
                              <p:par>
                                <p:cTn id="256" presetID="8" presetClass="emph" presetSubtype="0" fill="hold" grpId="1" nodeType="withEffect">
                                  <p:stCondLst>
                                    <p:cond delay="0"/>
                                  </p:stCondLst>
                                  <p:iterate type="lt">
                                    <p:tmPct val="0"/>
                                  </p:iterate>
                                  <p:childTnLst>
                                    <p:animRot by="-21600000">
                                      <p:cBhvr>
                                        <p:cTn id="257" dur="5000" fill="hold"/>
                                        <p:tgtEl>
                                          <p:spTgt spid="38"/>
                                        </p:tgtEl>
                                        <p:attrNameLst>
                                          <p:attrName>r</p:attrName>
                                        </p:attrNameLst>
                                      </p:cBhvr>
                                    </p:animRot>
                                  </p:childTnLst>
                                </p:cTn>
                              </p:par>
                              <p:par>
                                <p:cTn id="258" presetID="8" presetClass="emph" presetSubtype="0" fill="hold" grpId="1" nodeType="withEffect">
                                  <p:stCondLst>
                                    <p:cond delay="0"/>
                                  </p:stCondLst>
                                  <p:iterate type="lt">
                                    <p:tmPct val="0"/>
                                  </p:iterate>
                                  <p:childTnLst>
                                    <p:animRot by="-21600000">
                                      <p:cBhvr>
                                        <p:cTn id="259" dur="5000" fill="hold"/>
                                        <p:tgtEl>
                                          <p:spTgt spid="40"/>
                                        </p:tgtEl>
                                        <p:attrNameLst>
                                          <p:attrName>r</p:attrName>
                                        </p:attrNameLst>
                                      </p:cBhvr>
                                    </p:animRot>
                                  </p:childTnLst>
                                </p:cTn>
                              </p:par>
                              <p:par>
                                <p:cTn id="260" presetID="8" presetClass="emph" presetSubtype="0" fill="hold" grpId="1" nodeType="withEffect">
                                  <p:stCondLst>
                                    <p:cond delay="0"/>
                                  </p:stCondLst>
                                  <p:iterate type="lt">
                                    <p:tmPct val="0"/>
                                  </p:iterate>
                                  <p:childTnLst>
                                    <p:animRot by="21600000">
                                      <p:cBhvr>
                                        <p:cTn id="261" dur="5000" fill="hold"/>
                                        <p:tgtEl>
                                          <p:spTgt spid="5"/>
                                        </p:tgtEl>
                                        <p:attrNameLst>
                                          <p:attrName>r</p:attrName>
                                        </p:attrNameLst>
                                      </p:cBhvr>
                                    </p:animRot>
                                  </p:childTnLst>
                                </p:cTn>
                              </p:par>
                              <p:par>
                                <p:cTn id="262" presetID="8" presetClass="emph" presetSubtype="0" fill="hold" grpId="1" nodeType="withEffect">
                                  <p:stCondLst>
                                    <p:cond delay="0"/>
                                  </p:stCondLst>
                                  <p:iterate type="lt">
                                    <p:tmPct val="0"/>
                                  </p:iterate>
                                  <p:childTnLst>
                                    <p:animRot by="21600000">
                                      <p:cBhvr>
                                        <p:cTn id="263" dur="5000" fill="hold"/>
                                        <p:tgtEl>
                                          <p:spTgt spid="7"/>
                                        </p:tgtEl>
                                        <p:attrNameLst>
                                          <p:attrName>r</p:attrName>
                                        </p:attrNameLst>
                                      </p:cBhvr>
                                    </p:animRot>
                                  </p:childTnLst>
                                </p:cTn>
                              </p:par>
                              <p:par>
                                <p:cTn id="264" presetID="8" presetClass="emph" presetSubtype="0" fill="hold" grpId="1" nodeType="withEffect">
                                  <p:stCondLst>
                                    <p:cond delay="0"/>
                                  </p:stCondLst>
                                  <p:iterate type="lt">
                                    <p:tmPct val="0"/>
                                  </p:iterate>
                                  <p:childTnLst>
                                    <p:animRot by="21600000">
                                      <p:cBhvr>
                                        <p:cTn id="265" dur="5000" fill="hold"/>
                                        <p:tgtEl>
                                          <p:spTgt spid="9"/>
                                        </p:tgtEl>
                                        <p:attrNameLst>
                                          <p:attrName>r</p:attrName>
                                        </p:attrNameLst>
                                      </p:cBhvr>
                                    </p:animRot>
                                  </p:childTnLst>
                                </p:cTn>
                              </p:par>
                              <p:par>
                                <p:cTn id="266" presetID="8" presetClass="emph" presetSubtype="0" fill="hold" grpId="1" nodeType="withEffect">
                                  <p:stCondLst>
                                    <p:cond delay="0"/>
                                  </p:stCondLst>
                                  <p:iterate type="lt">
                                    <p:tmPct val="0"/>
                                  </p:iterate>
                                  <p:childTnLst>
                                    <p:animRot by="21600000">
                                      <p:cBhvr>
                                        <p:cTn id="267" dur="5000" fill="hold"/>
                                        <p:tgtEl>
                                          <p:spTgt spid="11"/>
                                        </p:tgtEl>
                                        <p:attrNameLst>
                                          <p:attrName>r</p:attrName>
                                        </p:attrNameLst>
                                      </p:cBhvr>
                                    </p:animRot>
                                  </p:childTnLst>
                                </p:cTn>
                              </p:par>
                              <p:par>
                                <p:cTn id="268" presetID="8" presetClass="emph" presetSubtype="0" fill="hold" grpId="1" nodeType="withEffect">
                                  <p:stCondLst>
                                    <p:cond delay="0"/>
                                  </p:stCondLst>
                                  <p:iterate type="lt">
                                    <p:tmPct val="0"/>
                                  </p:iterate>
                                  <p:childTnLst>
                                    <p:animRot by="21600000">
                                      <p:cBhvr>
                                        <p:cTn id="269" dur="5000" fill="hold"/>
                                        <p:tgtEl>
                                          <p:spTgt spid="13"/>
                                        </p:tgtEl>
                                        <p:attrNameLst>
                                          <p:attrName>r</p:attrName>
                                        </p:attrNameLst>
                                      </p:cBhvr>
                                    </p:animRot>
                                  </p:childTnLst>
                                </p:cTn>
                              </p:par>
                              <p:par>
                                <p:cTn id="270" presetID="8" presetClass="emph" presetSubtype="0" fill="hold" grpId="1" nodeType="withEffect">
                                  <p:stCondLst>
                                    <p:cond delay="0"/>
                                  </p:stCondLst>
                                  <p:iterate type="lt">
                                    <p:tmPct val="0"/>
                                  </p:iterate>
                                  <p:childTnLst>
                                    <p:animRot by="21600000">
                                      <p:cBhvr>
                                        <p:cTn id="271" dur="5000" fill="hold"/>
                                        <p:tgtEl>
                                          <p:spTgt spid="15"/>
                                        </p:tgtEl>
                                        <p:attrNameLst>
                                          <p:attrName>r</p:attrName>
                                        </p:attrNameLst>
                                      </p:cBhvr>
                                    </p:animRot>
                                  </p:childTnLst>
                                </p:cTn>
                              </p:par>
                              <p:par>
                                <p:cTn id="272" presetID="8" presetClass="emph" presetSubtype="0" fill="hold" grpId="1" nodeType="withEffect">
                                  <p:stCondLst>
                                    <p:cond delay="0"/>
                                  </p:stCondLst>
                                  <p:iterate type="lt">
                                    <p:tmPct val="0"/>
                                  </p:iterate>
                                  <p:childTnLst>
                                    <p:animRot by="21600000">
                                      <p:cBhvr>
                                        <p:cTn id="273" dur="5000" fill="hold"/>
                                        <p:tgtEl>
                                          <p:spTgt spid="17"/>
                                        </p:tgtEl>
                                        <p:attrNameLst>
                                          <p:attrName>r</p:attrName>
                                        </p:attrNameLst>
                                      </p:cBhvr>
                                    </p:animRot>
                                  </p:childTnLst>
                                </p:cTn>
                              </p:par>
                              <p:par>
                                <p:cTn id="274" presetID="8" presetClass="emph" presetSubtype="0" fill="hold" grpId="1" nodeType="withEffect">
                                  <p:stCondLst>
                                    <p:cond delay="0"/>
                                  </p:stCondLst>
                                  <p:iterate type="lt">
                                    <p:tmPct val="0"/>
                                  </p:iterate>
                                  <p:childTnLst>
                                    <p:animRot by="21600000">
                                      <p:cBhvr>
                                        <p:cTn id="275" dur="5000" fill="hold"/>
                                        <p:tgtEl>
                                          <p:spTgt spid="19"/>
                                        </p:tgtEl>
                                        <p:attrNameLst>
                                          <p:attrName>r</p:attrName>
                                        </p:attrNameLst>
                                      </p:cBhvr>
                                    </p:animRot>
                                  </p:childTnLst>
                                </p:cTn>
                              </p:par>
                              <p:par>
                                <p:cTn id="276" presetID="8" presetClass="emph" presetSubtype="0" fill="hold" grpId="1" nodeType="withEffect">
                                  <p:stCondLst>
                                    <p:cond delay="0"/>
                                  </p:stCondLst>
                                  <p:iterate type="lt">
                                    <p:tmPct val="0"/>
                                  </p:iterate>
                                  <p:childTnLst>
                                    <p:animRot by="21600000">
                                      <p:cBhvr>
                                        <p:cTn id="277" dur="5000" fill="hold"/>
                                        <p:tgtEl>
                                          <p:spTgt spid="21"/>
                                        </p:tgtEl>
                                        <p:attrNameLst>
                                          <p:attrName>r</p:attrName>
                                        </p:attrNameLst>
                                      </p:cBhvr>
                                    </p:animRot>
                                  </p:childTnLst>
                                </p:cTn>
                              </p:par>
                              <p:par>
                                <p:cTn id="278" presetID="8" presetClass="emph" presetSubtype="0" fill="hold" grpId="1" nodeType="withEffect">
                                  <p:stCondLst>
                                    <p:cond delay="0"/>
                                  </p:stCondLst>
                                  <p:iterate type="lt">
                                    <p:tmPct val="0"/>
                                  </p:iterate>
                                  <p:childTnLst>
                                    <p:animRot by="-21600000">
                                      <p:cBhvr>
                                        <p:cTn id="279" dur="5000" fill="hold"/>
                                        <p:tgtEl>
                                          <p:spTgt spid="6"/>
                                        </p:tgtEl>
                                        <p:attrNameLst>
                                          <p:attrName>r</p:attrName>
                                        </p:attrNameLst>
                                      </p:cBhvr>
                                    </p:animRot>
                                  </p:childTnLst>
                                </p:cTn>
                              </p:par>
                              <p:par>
                                <p:cTn id="280" presetID="8" presetClass="emph" presetSubtype="0" fill="hold" grpId="1" nodeType="withEffect">
                                  <p:stCondLst>
                                    <p:cond delay="0"/>
                                  </p:stCondLst>
                                  <p:iterate type="lt">
                                    <p:tmPct val="0"/>
                                  </p:iterate>
                                  <p:childTnLst>
                                    <p:animRot by="-21600000">
                                      <p:cBhvr>
                                        <p:cTn id="281" dur="5000" fill="hold"/>
                                        <p:tgtEl>
                                          <p:spTgt spid="8"/>
                                        </p:tgtEl>
                                        <p:attrNameLst>
                                          <p:attrName>r</p:attrName>
                                        </p:attrNameLst>
                                      </p:cBhvr>
                                    </p:animRot>
                                  </p:childTnLst>
                                </p:cTn>
                              </p:par>
                              <p:par>
                                <p:cTn id="282" presetID="8" presetClass="emph" presetSubtype="0" fill="hold" grpId="1" nodeType="withEffect">
                                  <p:stCondLst>
                                    <p:cond delay="0"/>
                                  </p:stCondLst>
                                  <p:iterate type="lt">
                                    <p:tmPct val="0"/>
                                  </p:iterate>
                                  <p:childTnLst>
                                    <p:animRot by="-21600000">
                                      <p:cBhvr>
                                        <p:cTn id="283" dur="5000" fill="hold"/>
                                        <p:tgtEl>
                                          <p:spTgt spid="10"/>
                                        </p:tgtEl>
                                        <p:attrNameLst>
                                          <p:attrName>r</p:attrName>
                                        </p:attrNameLst>
                                      </p:cBhvr>
                                    </p:animRot>
                                  </p:childTnLst>
                                </p:cTn>
                              </p:par>
                              <p:par>
                                <p:cTn id="284" presetID="8" presetClass="emph" presetSubtype="0" fill="hold" grpId="1" nodeType="withEffect">
                                  <p:stCondLst>
                                    <p:cond delay="0"/>
                                  </p:stCondLst>
                                  <p:iterate type="lt">
                                    <p:tmPct val="0"/>
                                  </p:iterate>
                                  <p:childTnLst>
                                    <p:animRot by="-21600000">
                                      <p:cBhvr>
                                        <p:cTn id="285" dur="5000" fill="hold"/>
                                        <p:tgtEl>
                                          <p:spTgt spid="12"/>
                                        </p:tgtEl>
                                        <p:attrNameLst>
                                          <p:attrName>r</p:attrName>
                                        </p:attrNameLst>
                                      </p:cBhvr>
                                    </p:animRot>
                                  </p:childTnLst>
                                </p:cTn>
                              </p:par>
                              <p:par>
                                <p:cTn id="286" presetID="8" presetClass="emph" presetSubtype="0" fill="hold" grpId="1" nodeType="withEffect">
                                  <p:stCondLst>
                                    <p:cond delay="0"/>
                                  </p:stCondLst>
                                  <p:iterate type="lt">
                                    <p:tmPct val="0"/>
                                  </p:iterate>
                                  <p:childTnLst>
                                    <p:animRot by="-21600000">
                                      <p:cBhvr>
                                        <p:cTn id="287" dur="5000" fill="hold"/>
                                        <p:tgtEl>
                                          <p:spTgt spid="14"/>
                                        </p:tgtEl>
                                        <p:attrNameLst>
                                          <p:attrName>r</p:attrName>
                                        </p:attrNameLst>
                                      </p:cBhvr>
                                    </p:animRot>
                                  </p:childTnLst>
                                </p:cTn>
                              </p:par>
                              <p:par>
                                <p:cTn id="288" presetID="8" presetClass="emph" presetSubtype="0" fill="hold" grpId="1" nodeType="withEffect">
                                  <p:stCondLst>
                                    <p:cond delay="0"/>
                                  </p:stCondLst>
                                  <p:iterate type="lt">
                                    <p:tmPct val="0"/>
                                  </p:iterate>
                                  <p:childTnLst>
                                    <p:animRot by="-21600000">
                                      <p:cBhvr>
                                        <p:cTn id="289" dur="5000" fill="hold"/>
                                        <p:tgtEl>
                                          <p:spTgt spid="16"/>
                                        </p:tgtEl>
                                        <p:attrNameLst>
                                          <p:attrName>r</p:attrName>
                                        </p:attrNameLst>
                                      </p:cBhvr>
                                    </p:animRot>
                                  </p:childTnLst>
                                </p:cTn>
                              </p:par>
                              <p:par>
                                <p:cTn id="290" presetID="8" presetClass="emph" presetSubtype="0" fill="hold" grpId="1" nodeType="withEffect">
                                  <p:stCondLst>
                                    <p:cond delay="0"/>
                                  </p:stCondLst>
                                  <p:iterate type="lt">
                                    <p:tmPct val="0"/>
                                  </p:iterate>
                                  <p:childTnLst>
                                    <p:animRot by="-21600000">
                                      <p:cBhvr>
                                        <p:cTn id="291" dur="5000" fill="hold"/>
                                        <p:tgtEl>
                                          <p:spTgt spid="18"/>
                                        </p:tgtEl>
                                        <p:attrNameLst>
                                          <p:attrName>r</p:attrName>
                                        </p:attrNameLst>
                                      </p:cBhvr>
                                    </p:animRot>
                                  </p:childTnLst>
                                </p:cTn>
                              </p:par>
                              <p:par>
                                <p:cTn id="292" presetID="8" presetClass="emph" presetSubtype="0" fill="hold" grpId="1" nodeType="withEffect">
                                  <p:stCondLst>
                                    <p:cond delay="0"/>
                                  </p:stCondLst>
                                  <p:iterate type="lt">
                                    <p:tmPct val="0"/>
                                  </p:iterate>
                                  <p:childTnLst>
                                    <p:animRot by="-21600000">
                                      <p:cBhvr>
                                        <p:cTn id="293" dur="5000" fill="hold"/>
                                        <p:tgtEl>
                                          <p:spTgt spid="20"/>
                                        </p:tgtEl>
                                        <p:attrNameLst>
                                          <p:attrName>r</p:attrName>
                                        </p:attrNameLst>
                                      </p:cBhvr>
                                    </p:animRot>
                                  </p:childTnLst>
                                </p:cTn>
                              </p:par>
                              <p:par>
                                <p:cTn id="294" presetID="8" presetClass="emph" presetSubtype="0" fill="hold" grpId="1" nodeType="withEffect">
                                  <p:stCondLst>
                                    <p:cond delay="0"/>
                                  </p:stCondLst>
                                  <p:iterate type="lt">
                                    <p:tmPct val="0"/>
                                  </p:iterate>
                                  <p:childTnLst>
                                    <p:animRot by="-21600000">
                                      <p:cBhvr>
                                        <p:cTn id="295" dur="5000" fill="hold"/>
                                        <p:tgtEl>
                                          <p:spTgt spid="22"/>
                                        </p:tgtEl>
                                        <p:attrNameLst>
                                          <p:attrName>r</p:attrName>
                                        </p:attrNameLst>
                                      </p:cBhvr>
                                    </p:animRot>
                                  </p:childTnLst>
                                </p:cTn>
                              </p:par>
                              <p:par>
                                <p:cTn id="296" presetID="8" presetClass="emph" presetSubtype="0" fill="hold" grpId="1" nodeType="withEffect">
                                  <p:stCondLst>
                                    <p:cond delay="0"/>
                                  </p:stCondLst>
                                  <p:iterate type="lt">
                                    <p:tmPct val="0"/>
                                  </p:iterate>
                                  <p:childTnLst>
                                    <p:animRot by="21600000">
                                      <p:cBhvr>
                                        <p:cTn id="297" dur="5000" fill="hold"/>
                                        <p:tgtEl>
                                          <p:spTgt spid="41"/>
                                        </p:tgtEl>
                                        <p:attrNameLst>
                                          <p:attrName>r</p:attrName>
                                        </p:attrNameLst>
                                      </p:cBhvr>
                                    </p:animRot>
                                  </p:childTnLst>
                                </p:cTn>
                              </p:par>
                              <p:par>
                                <p:cTn id="298" presetID="8" presetClass="emph" presetSubtype="0" fill="hold" grpId="1" nodeType="withEffect">
                                  <p:stCondLst>
                                    <p:cond delay="0"/>
                                  </p:stCondLst>
                                  <p:iterate type="lt">
                                    <p:tmPct val="0"/>
                                  </p:iterate>
                                  <p:childTnLst>
                                    <p:animRot by="21600000">
                                      <p:cBhvr>
                                        <p:cTn id="299" dur="5000" fill="hold"/>
                                        <p:tgtEl>
                                          <p:spTgt spid="43"/>
                                        </p:tgtEl>
                                        <p:attrNameLst>
                                          <p:attrName>r</p:attrName>
                                        </p:attrNameLst>
                                      </p:cBhvr>
                                    </p:animRot>
                                  </p:childTnLst>
                                </p:cTn>
                              </p:par>
                              <p:par>
                                <p:cTn id="300" presetID="8" presetClass="emph" presetSubtype="0" fill="hold" grpId="1" nodeType="withEffect">
                                  <p:stCondLst>
                                    <p:cond delay="0"/>
                                  </p:stCondLst>
                                  <p:iterate type="lt">
                                    <p:tmPct val="0"/>
                                  </p:iterate>
                                  <p:childTnLst>
                                    <p:animRot by="21600000">
                                      <p:cBhvr>
                                        <p:cTn id="301" dur="5000" fill="hold"/>
                                        <p:tgtEl>
                                          <p:spTgt spid="45"/>
                                        </p:tgtEl>
                                        <p:attrNameLst>
                                          <p:attrName>r</p:attrName>
                                        </p:attrNameLst>
                                      </p:cBhvr>
                                    </p:animRot>
                                  </p:childTnLst>
                                </p:cTn>
                              </p:par>
                              <p:par>
                                <p:cTn id="302" presetID="8" presetClass="emph" presetSubtype="0" fill="hold" grpId="1" nodeType="withEffect">
                                  <p:stCondLst>
                                    <p:cond delay="0"/>
                                  </p:stCondLst>
                                  <p:iterate type="lt">
                                    <p:tmPct val="0"/>
                                  </p:iterate>
                                  <p:childTnLst>
                                    <p:animRot by="21600000">
                                      <p:cBhvr>
                                        <p:cTn id="303" dur="5000" fill="hold"/>
                                        <p:tgtEl>
                                          <p:spTgt spid="47"/>
                                        </p:tgtEl>
                                        <p:attrNameLst>
                                          <p:attrName>r</p:attrName>
                                        </p:attrNameLst>
                                      </p:cBhvr>
                                    </p:animRot>
                                  </p:childTnLst>
                                </p:cTn>
                              </p:par>
                              <p:par>
                                <p:cTn id="304" presetID="8" presetClass="emph" presetSubtype="0" fill="hold" grpId="1" nodeType="withEffect">
                                  <p:stCondLst>
                                    <p:cond delay="0"/>
                                  </p:stCondLst>
                                  <p:iterate type="lt">
                                    <p:tmPct val="0"/>
                                  </p:iterate>
                                  <p:childTnLst>
                                    <p:animRot by="21600000">
                                      <p:cBhvr>
                                        <p:cTn id="305" dur="5000" fill="hold"/>
                                        <p:tgtEl>
                                          <p:spTgt spid="49"/>
                                        </p:tgtEl>
                                        <p:attrNameLst>
                                          <p:attrName>r</p:attrName>
                                        </p:attrNameLst>
                                      </p:cBhvr>
                                    </p:animRot>
                                  </p:childTnLst>
                                </p:cTn>
                              </p:par>
                              <p:par>
                                <p:cTn id="306" presetID="8" presetClass="emph" presetSubtype="0" fill="hold" grpId="1" nodeType="withEffect">
                                  <p:stCondLst>
                                    <p:cond delay="0"/>
                                  </p:stCondLst>
                                  <p:iterate type="lt">
                                    <p:tmPct val="0"/>
                                  </p:iterate>
                                  <p:childTnLst>
                                    <p:animRot by="21600000">
                                      <p:cBhvr>
                                        <p:cTn id="307" dur="5000" fill="hold"/>
                                        <p:tgtEl>
                                          <p:spTgt spid="51"/>
                                        </p:tgtEl>
                                        <p:attrNameLst>
                                          <p:attrName>r</p:attrName>
                                        </p:attrNameLst>
                                      </p:cBhvr>
                                    </p:animRot>
                                  </p:childTnLst>
                                </p:cTn>
                              </p:par>
                              <p:par>
                                <p:cTn id="308" presetID="8" presetClass="emph" presetSubtype="0" fill="hold" grpId="1" nodeType="withEffect">
                                  <p:stCondLst>
                                    <p:cond delay="0"/>
                                  </p:stCondLst>
                                  <p:iterate type="lt">
                                    <p:tmPct val="0"/>
                                  </p:iterate>
                                  <p:childTnLst>
                                    <p:animRot by="21600000">
                                      <p:cBhvr>
                                        <p:cTn id="309" dur="5000" fill="hold"/>
                                        <p:tgtEl>
                                          <p:spTgt spid="53"/>
                                        </p:tgtEl>
                                        <p:attrNameLst>
                                          <p:attrName>r</p:attrName>
                                        </p:attrNameLst>
                                      </p:cBhvr>
                                    </p:animRot>
                                  </p:childTnLst>
                                </p:cTn>
                              </p:par>
                              <p:par>
                                <p:cTn id="310" presetID="8" presetClass="emph" presetSubtype="0" fill="hold" grpId="1" nodeType="withEffect">
                                  <p:stCondLst>
                                    <p:cond delay="0"/>
                                  </p:stCondLst>
                                  <p:iterate type="lt">
                                    <p:tmPct val="0"/>
                                  </p:iterate>
                                  <p:childTnLst>
                                    <p:animRot by="21600000">
                                      <p:cBhvr>
                                        <p:cTn id="311" dur="5000" fill="hold"/>
                                        <p:tgtEl>
                                          <p:spTgt spid="55"/>
                                        </p:tgtEl>
                                        <p:attrNameLst>
                                          <p:attrName>r</p:attrName>
                                        </p:attrNameLst>
                                      </p:cBhvr>
                                    </p:animRot>
                                  </p:childTnLst>
                                </p:cTn>
                              </p:par>
                              <p:par>
                                <p:cTn id="312" presetID="8" presetClass="emph" presetSubtype="0" fill="hold" grpId="1" nodeType="withEffect">
                                  <p:stCondLst>
                                    <p:cond delay="0"/>
                                  </p:stCondLst>
                                  <p:iterate type="lt">
                                    <p:tmPct val="0"/>
                                  </p:iterate>
                                  <p:childTnLst>
                                    <p:animRot by="21600000">
                                      <p:cBhvr>
                                        <p:cTn id="313" dur="5000" fill="hold"/>
                                        <p:tgtEl>
                                          <p:spTgt spid="57"/>
                                        </p:tgtEl>
                                        <p:attrNameLst>
                                          <p:attrName>r</p:attrName>
                                        </p:attrNameLst>
                                      </p:cBhvr>
                                    </p:animRot>
                                  </p:childTnLst>
                                </p:cTn>
                              </p:par>
                              <p:par>
                                <p:cTn id="314" presetID="8" presetClass="emph" presetSubtype="0" fill="hold" grpId="1" nodeType="withEffect">
                                  <p:stCondLst>
                                    <p:cond delay="0"/>
                                  </p:stCondLst>
                                  <p:iterate type="lt">
                                    <p:tmPct val="0"/>
                                  </p:iterate>
                                  <p:childTnLst>
                                    <p:animRot by="-21600000">
                                      <p:cBhvr>
                                        <p:cTn id="315" dur="5000" fill="hold"/>
                                        <p:tgtEl>
                                          <p:spTgt spid="42"/>
                                        </p:tgtEl>
                                        <p:attrNameLst>
                                          <p:attrName>r</p:attrName>
                                        </p:attrNameLst>
                                      </p:cBhvr>
                                    </p:animRot>
                                  </p:childTnLst>
                                </p:cTn>
                              </p:par>
                              <p:par>
                                <p:cTn id="316" presetID="8" presetClass="emph" presetSubtype="0" fill="hold" grpId="1" nodeType="withEffect">
                                  <p:stCondLst>
                                    <p:cond delay="0"/>
                                  </p:stCondLst>
                                  <p:iterate type="lt">
                                    <p:tmPct val="0"/>
                                  </p:iterate>
                                  <p:childTnLst>
                                    <p:animRot by="-21600000">
                                      <p:cBhvr>
                                        <p:cTn id="317" dur="5000" fill="hold"/>
                                        <p:tgtEl>
                                          <p:spTgt spid="44"/>
                                        </p:tgtEl>
                                        <p:attrNameLst>
                                          <p:attrName>r</p:attrName>
                                        </p:attrNameLst>
                                      </p:cBhvr>
                                    </p:animRot>
                                  </p:childTnLst>
                                </p:cTn>
                              </p:par>
                              <p:par>
                                <p:cTn id="318" presetID="8" presetClass="emph" presetSubtype="0" fill="hold" grpId="1" nodeType="withEffect">
                                  <p:stCondLst>
                                    <p:cond delay="0"/>
                                  </p:stCondLst>
                                  <p:iterate type="lt">
                                    <p:tmPct val="0"/>
                                  </p:iterate>
                                  <p:childTnLst>
                                    <p:animRot by="-21600000">
                                      <p:cBhvr>
                                        <p:cTn id="319" dur="5000" fill="hold"/>
                                        <p:tgtEl>
                                          <p:spTgt spid="46"/>
                                        </p:tgtEl>
                                        <p:attrNameLst>
                                          <p:attrName>r</p:attrName>
                                        </p:attrNameLst>
                                      </p:cBhvr>
                                    </p:animRot>
                                  </p:childTnLst>
                                </p:cTn>
                              </p:par>
                              <p:par>
                                <p:cTn id="320" presetID="8" presetClass="emph" presetSubtype="0" fill="hold" grpId="1" nodeType="withEffect">
                                  <p:stCondLst>
                                    <p:cond delay="0"/>
                                  </p:stCondLst>
                                  <p:iterate type="lt">
                                    <p:tmPct val="0"/>
                                  </p:iterate>
                                  <p:childTnLst>
                                    <p:animRot by="-21600000">
                                      <p:cBhvr>
                                        <p:cTn id="321" dur="5000" fill="hold"/>
                                        <p:tgtEl>
                                          <p:spTgt spid="48"/>
                                        </p:tgtEl>
                                        <p:attrNameLst>
                                          <p:attrName>r</p:attrName>
                                        </p:attrNameLst>
                                      </p:cBhvr>
                                    </p:animRot>
                                  </p:childTnLst>
                                </p:cTn>
                              </p:par>
                              <p:par>
                                <p:cTn id="322" presetID="8" presetClass="emph" presetSubtype="0" fill="hold" grpId="1" nodeType="withEffect">
                                  <p:stCondLst>
                                    <p:cond delay="0"/>
                                  </p:stCondLst>
                                  <p:iterate type="lt">
                                    <p:tmPct val="0"/>
                                  </p:iterate>
                                  <p:childTnLst>
                                    <p:animRot by="-21600000">
                                      <p:cBhvr>
                                        <p:cTn id="323" dur="5000" fill="hold"/>
                                        <p:tgtEl>
                                          <p:spTgt spid="50"/>
                                        </p:tgtEl>
                                        <p:attrNameLst>
                                          <p:attrName>r</p:attrName>
                                        </p:attrNameLst>
                                      </p:cBhvr>
                                    </p:animRot>
                                  </p:childTnLst>
                                </p:cTn>
                              </p:par>
                              <p:par>
                                <p:cTn id="324" presetID="8" presetClass="emph" presetSubtype="0" fill="hold" grpId="1" nodeType="withEffect">
                                  <p:stCondLst>
                                    <p:cond delay="0"/>
                                  </p:stCondLst>
                                  <p:iterate type="lt">
                                    <p:tmPct val="0"/>
                                  </p:iterate>
                                  <p:childTnLst>
                                    <p:animRot by="-21600000">
                                      <p:cBhvr>
                                        <p:cTn id="325" dur="5000" fill="hold"/>
                                        <p:tgtEl>
                                          <p:spTgt spid="52"/>
                                        </p:tgtEl>
                                        <p:attrNameLst>
                                          <p:attrName>r</p:attrName>
                                        </p:attrNameLst>
                                      </p:cBhvr>
                                    </p:animRot>
                                  </p:childTnLst>
                                </p:cTn>
                              </p:par>
                              <p:par>
                                <p:cTn id="326" presetID="8" presetClass="emph" presetSubtype="0" fill="hold" grpId="1" nodeType="withEffect">
                                  <p:stCondLst>
                                    <p:cond delay="0"/>
                                  </p:stCondLst>
                                  <p:iterate type="lt">
                                    <p:tmPct val="0"/>
                                  </p:iterate>
                                  <p:childTnLst>
                                    <p:animRot by="-21600000">
                                      <p:cBhvr>
                                        <p:cTn id="327" dur="5000" fill="hold"/>
                                        <p:tgtEl>
                                          <p:spTgt spid="54"/>
                                        </p:tgtEl>
                                        <p:attrNameLst>
                                          <p:attrName>r</p:attrName>
                                        </p:attrNameLst>
                                      </p:cBhvr>
                                    </p:animRot>
                                  </p:childTnLst>
                                </p:cTn>
                              </p:par>
                              <p:par>
                                <p:cTn id="328" presetID="8" presetClass="emph" presetSubtype="0" fill="hold" grpId="1" nodeType="withEffect">
                                  <p:stCondLst>
                                    <p:cond delay="0"/>
                                  </p:stCondLst>
                                  <p:iterate type="lt">
                                    <p:tmPct val="0"/>
                                  </p:iterate>
                                  <p:childTnLst>
                                    <p:animRot by="-21600000">
                                      <p:cBhvr>
                                        <p:cTn id="329" dur="5000" fill="hold"/>
                                        <p:tgtEl>
                                          <p:spTgt spid="56"/>
                                        </p:tgtEl>
                                        <p:attrNameLst>
                                          <p:attrName>r</p:attrName>
                                        </p:attrNameLst>
                                      </p:cBhvr>
                                    </p:animRot>
                                  </p:childTnLst>
                                </p:cTn>
                              </p:par>
                              <p:par>
                                <p:cTn id="330" presetID="8" presetClass="emph" presetSubtype="0" fill="hold" grpId="1" nodeType="withEffect">
                                  <p:stCondLst>
                                    <p:cond delay="0"/>
                                  </p:stCondLst>
                                  <p:iterate type="lt">
                                    <p:tmPct val="0"/>
                                  </p:iterate>
                                  <p:childTnLst>
                                    <p:animRot by="-21600000">
                                      <p:cBhvr>
                                        <p:cTn id="331" dur="5000" fill="hold"/>
                                        <p:tgtEl>
                                          <p:spTgt spid="58"/>
                                        </p:tgtEl>
                                        <p:attrNameLst>
                                          <p:attrName>r</p:attrName>
                                        </p:attrNameLst>
                                      </p:cBhvr>
                                    </p:animRot>
                                  </p:childTnLst>
                                </p:cTn>
                              </p:par>
                            </p:childTnLst>
                          </p:cTn>
                        </p:par>
                        <p:par>
                          <p:cTn id="332" fill="hold">
                            <p:stCondLst>
                              <p:cond delay="5000"/>
                            </p:stCondLst>
                            <p:childTnLst>
                              <p:par>
                                <p:cTn id="333" presetID="2" presetClass="exit" presetSubtype="4" fill="hold" grpId="2" nodeType="afterEffect">
                                  <p:stCondLst>
                                    <p:cond delay="0"/>
                                  </p:stCondLst>
                                  <p:iterate type="lt">
                                    <p:tmPct val="0"/>
                                  </p:iterate>
                                  <p:childTnLst>
                                    <p:anim calcmode="lin" valueType="num">
                                      <p:cBhvr additive="base">
                                        <p:cTn id="334" dur="5000"/>
                                        <p:tgtEl>
                                          <p:spTgt spid="5"/>
                                        </p:tgtEl>
                                        <p:attrNameLst>
                                          <p:attrName>ppt_x</p:attrName>
                                        </p:attrNameLst>
                                      </p:cBhvr>
                                      <p:tavLst>
                                        <p:tav tm="0">
                                          <p:val>
                                            <p:strVal val="ppt_x"/>
                                          </p:val>
                                        </p:tav>
                                        <p:tav tm="100000">
                                          <p:val>
                                            <p:strVal val="ppt_x"/>
                                          </p:val>
                                        </p:tav>
                                      </p:tavLst>
                                    </p:anim>
                                    <p:anim calcmode="lin" valueType="num">
                                      <p:cBhvr additive="base">
                                        <p:cTn id="335" dur="5000"/>
                                        <p:tgtEl>
                                          <p:spTgt spid="5"/>
                                        </p:tgtEl>
                                        <p:attrNameLst>
                                          <p:attrName>ppt_y</p:attrName>
                                        </p:attrNameLst>
                                      </p:cBhvr>
                                      <p:tavLst>
                                        <p:tav tm="0">
                                          <p:val>
                                            <p:strVal val="ppt_y"/>
                                          </p:val>
                                        </p:tav>
                                        <p:tav tm="100000">
                                          <p:val>
                                            <p:strVal val="1+ppt_h/2"/>
                                          </p:val>
                                        </p:tav>
                                      </p:tavLst>
                                    </p:anim>
                                    <p:set>
                                      <p:cBhvr>
                                        <p:cTn id="336" dur="1" fill="hold">
                                          <p:stCondLst>
                                            <p:cond delay="4999"/>
                                          </p:stCondLst>
                                        </p:cTn>
                                        <p:tgtEl>
                                          <p:spTgt spid="5"/>
                                        </p:tgtEl>
                                        <p:attrNameLst>
                                          <p:attrName>style.visibility</p:attrName>
                                        </p:attrNameLst>
                                      </p:cBhvr>
                                      <p:to>
                                        <p:strVal val="hidden"/>
                                      </p:to>
                                    </p:set>
                                  </p:childTnLst>
                                </p:cTn>
                              </p:par>
                              <p:par>
                                <p:cTn id="337" presetID="2" presetClass="exit" presetSubtype="4" fill="hold" grpId="2" nodeType="withEffect">
                                  <p:stCondLst>
                                    <p:cond delay="0"/>
                                  </p:stCondLst>
                                  <p:iterate type="lt">
                                    <p:tmPct val="0"/>
                                  </p:iterate>
                                  <p:childTnLst>
                                    <p:anim calcmode="lin" valueType="num">
                                      <p:cBhvr additive="base">
                                        <p:cTn id="338" dur="5000"/>
                                        <p:tgtEl>
                                          <p:spTgt spid="6"/>
                                        </p:tgtEl>
                                        <p:attrNameLst>
                                          <p:attrName>ppt_x</p:attrName>
                                        </p:attrNameLst>
                                      </p:cBhvr>
                                      <p:tavLst>
                                        <p:tav tm="0">
                                          <p:val>
                                            <p:strVal val="ppt_x"/>
                                          </p:val>
                                        </p:tav>
                                        <p:tav tm="100000">
                                          <p:val>
                                            <p:strVal val="ppt_x"/>
                                          </p:val>
                                        </p:tav>
                                      </p:tavLst>
                                    </p:anim>
                                    <p:anim calcmode="lin" valueType="num">
                                      <p:cBhvr additive="base">
                                        <p:cTn id="339" dur="5000"/>
                                        <p:tgtEl>
                                          <p:spTgt spid="6"/>
                                        </p:tgtEl>
                                        <p:attrNameLst>
                                          <p:attrName>ppt_y</p:attrName>
                                        </p:attrNameLst>
                                      </p:cBhvr>
                                      <p:tavLst>
                                        <p:tav tm="0">
                                          <p:val>
                                            <p:strVal val="ppt_y"/>
                                          </p:val>
                                        </p:tav>
                                        <p:tav tm="100000">
                                          <p:val>
                                            <p:strVal val="1+ppt_h/2"/>
                                          </p:val>
                                        </p:tav>
                                      </p:tavLst>
                                    </p:anim>
                                    <p:set>
                                      <p:cBhvr>
                                        <p:cTn id="340" dur="1" fill="hold">
                                          <p:stCondLst>
                                            <p:cond delay="4999"/>
                                          </p:stCondLst>
                                        </p:cTn>
                                        <p:tgtEl>
                                          <p:spTgt spid="6"/>
                                        </p:tgtEl>
                                        <p:attrNameLst>
                                          <p:attrName>style.visibility</p:attrName>
                                        </p:attrNameLst>
                                      </p:cBhvr>
                                      <p:to>
                                        <p:strVal val="hidden"/>
                                      </p:to>
                                    </p:set>
                                  </p:childTnLst>
                                </p:cTn>
                              </p:par>
                              <p:par>
                                <p:cTn id="341" presetID="2" presetClass="exit" presetSubtype="4" fill="hold" grpId="2" nodeType="withEffect">
                                  <p:stCondLst>
                                    <p:cond delay="0"/>
                                  </p:stCondLst>
                                  <p:iterate type="lt">
                                    <p:tmPct val="0"/>
                                  </p:iterate>
                                  <p:childTnLst>
                                    <p:anim calcmode="lin" valueType="num">
                                      <p:cBhvr additive="base">
                                        <p:cTn id="342" dur="5000"/>
                                        <p:tgtEl>
                                          <p:spTgt spid="7"/>
                                        </p:tgtEl>
                                        <p:attrNameLst>
                                          <p:attrName>ppt_x</p:attrName>
                                        </p:attrNameLst>
                                      </p:cBhvr>
                                      <p:tavLst>
                                        <p:tav tm="0">
                                          <p:val>
                                            <p:strVal val="ppt_x"/>
                                          </p:val>
                                        </p:tav>
                                        <p:tav tm="100000">
                                          <p:val>
                                            <p:strVal val="ppt_x"/>
                                          </p:val>
                                        </p:tav>
                                      </p:tavLst>
                                    </p:anim>
                                    <p:anim calcmode="lin" valueType="num">
                                      <p:cBhvr additive="base">
                                        <p:cTn id="343" dur="5000"/>
                                        <p:tgtEl>
                                          <p:spTgt spid="7"/>
                                        </p:tgtEl>
                                        <p:attrNameLst>
                                          <p:attrName>ppt_y</p:attrName>
                                        </p:attrNameLst>
                                      </p:cBhvr>
                                      <p:tavLst>
                                        <p:tav tm="0">
                                          <p:val>
                                            <p:strVal val="ppt_y"/>
                                          </p:val>
                                        </p:tav>
                                        <p:tav tm="100000">
                                          <p:val>
                                            <p:strVal val="1+ppt_h/2"/>
                                          </p:val>
                                        </p:tav>
                                      </p:tavLst>
                                    </p:anim>
                                    <p:set>
                                      <p:cBhvr>
                                        <p:cTn id="344" dur="1" fill="hold">
                                          <p:stCondLst>
                                            <p:cond delay="4999"/>
                                          </p:stCondLst>
                                        </p:cTn>
                                        <p:tgtEl>
                                          <p:spTgt spid="7"/>
                                        </p:tgtEl>
                                        <p:attrNameLst>
                                          <p:attrName>style.visibility</p:attrName>
                                        </p:attrNameLst>
                                      </p:cBhvr>
                                      <p:to>
                                        <p:strVal val="hidden"/>
                                      </p:to>
                                    </p:set>
                                  </p:childTnLst>
                                </p:cTn>
                              </p:par>
                              <p:par>
                                <p:cTn id="345" presetID="2" presetClass="exit" presetSubtype="4" fill="hold" grpId="2" nodeType="withEffect">
                                  <p:stCondLst>
                                    <p:cond delay="0"/>
                                  </p:stCondLst>
                                  <p:iterate type="lt">
                                    <p:tmPct val="0"/>
                                  </p:iterate>
                                  <p:childTnLst>
                                    <p:anim calcmode="lin" valueType="num">
                                      <p:cBhvr additive="base">
                                        <p:cTn id="346" dur="5000"/>
                                        <p:tgtEl>
                                          <p:spTgt spid="8"/>
                                        </p:tgtEl>
                                        <p:attrNameLst>
                                          <p:attrName>ppt_x</p:attrName>
                                        </p:attrNameLst>
                                      </p:cBhvr>
                                      <p:tavLst>
                                        <p:tav tm="0">
                                          <p:val>
                                            <p:strVal val="ppt_x"/>
                                          </p:val>
                                        </p:tav>
                                        <p:tav tm="100000">
                                          <p:val>
                                            <p:strVal val="ppt_x"/>
                                          </p:val>
                                        </p:tav>
                                      </p:tavLst>
                                    </p:anim>
                                    <p:anim calcmode="lin" valueType="num">
                                      <p:cBhvr additive="base">
                                        <p:cTn id="347" dur="5000"/>
                                        <p:tgtEl>
                                          <p:spTgt spid="8"/>
                                        </p:tgtEl>
                                        <p:attrNameLst>
                                          <p:attrName>ppt_y</p:attrName>
                                        </p:attrNameLst>
                                      </p:cBhvr>
                                      <p:tavLst>
                                        <p:tav tm="0">
                                          <p:val>
                                            <p:strVal val="ppt_y"/>
                                          </p:val>
                                        </p:tav>
                                        <p:tav tm="100000">
                                          <p:val>
                                            <p:strVal val="1+ppt_h/2"/>
                                          </p:val>
                                        </p:tav>
                                      </p:tavLst>
                                    </p:anim>
                                    <p:set>
                                      <p:cBhvr>
                                        <p:cTn id="348" dur="1" fill="hold">
                                          <p:stCondLst>
                                            <p:cond delay="4999"/>
                                          </p:stCondLst>
                                        </p:cTn>
                                        <p:tgtEl>
                                          <p:spTgt spid="8"/>
                                        </p:tgtEl>
                                        <p:attrNameLst>
                                          <p:attrName>style.visibility</p:attrName>
                                        </p:attrNameLst>
                                      </p:cBhvr>
                                      <p:to>
                                        <p:strVal val="hidden"/>
                                      </p:to>
                                    </p:set>
                                  </p:childTnLst>
                                </p:cTn>
                              </p:par>
                              <p:par>
                                <p:cTn id="349" presetID="2" presetClass="exit" presetSubtype="4" fill="hold" grpId="2" nodeType="withEffect">
                                  <p:stCondLst>
                                    <p:cond delay="0"/>
                                  </p:stCondLst>
                                  <p:iterate type="lt">
                                    <p:tmPct val="0"/>
                                  </p:iterate>
                                  <p:childTnLst>
                                    <p:anim calcmode="lin" valueType="num">
                                      <p:cBhvr additive="base">
                                        <p:cTn id="350" dur="5000"/>
                                        <p:tgtEl>
                                          <p:spTgt spid="9"/>
                                        </p:tgtEl>
                                        <p:attrNameLst>
                                          <p:attrName>ppt_x</p:attrName>
                                        </p:attrNameLst>
                                      </p:cBhvr>
                                      <p:tavLst>
                                        <p:tav tm="0">
                                          <p:val>
                                            <p:strVal val="ppt_x"/>
                                          </p:val>
                                        </p:tav>
                                        <p:tav tm="100000">
                                          <p:val>
                                            <p:strVal val="ppt_x"/>
                                          </p:val>
                                        </p:tav>
                                      </p:tavLst>
                                    </p:anim>
                                    <p:anim calcmode="lin" valueType="num">
                                      <p:cBhvr additive="base">
                                        <p:cTn id="351" dur="5000"/>
                                        <p:tgtEl>
                                          <p:spTgt spid="9"/>
                                        </p:tgtEl>
                                        <p:attrNameLst>
                                          <p:attrName>ppt_y</p:attrName>
                                        </p:attrNameLst>
                                      </p:cBhvr>
                                      <p:tavLst>
                                        <p:tav tm="0">
                                          <p:val>
                                            <p:strVal val="ppt_y"/>
                                          </p:val>
                                        </p:tav>
                                        <p:tav tm="100000">
                                          <p:val>
                                            <p:strVal val="1+ppt_h/2"/>
                                          </p:val>
                                        </p:tav>
                                      </p:tavLst>
                                    </p:anim>
                                    <p:set>
                                      <p:cBhvr>
                                        <p:cTn id="352" dur="1" fill="hold">
                                          <p:stCondLst>
                                            <p:cond delay="4999"/>
                                          </p:stCondLst>
                                        </p:cTn>
                                        <p:tgtEl>
                                          <p:spTgt spid="9"/>
                                        </p:tgtEl>
                                        <p:attrNameLst>
                                          <p:attrName>style.visibility</p:attrName>
                                        </p:attrNameLst>
                                      </p:cBhvr>
                                      <p:to>
                                        <p:strVal val="hidden"/>
                                      </p:to>
                                    </p:set>
                                  </p:childTnLst>
                                </p:cTn>
                              </p:par>
                              <p:par>
                                <p:cTn id="353" presetID="2" presetClass="exit" presetSubtype="4" fill="hold" grpId="2" nodeType="withEffect">
                                  <p:stCondLst>
                                    <p:cond delay="0"/>
                                  </p:stCondLst>
                                  <p:iterate type="lt">
                                    <p:tmPct val="0"/>
                                  </p:iterate>
                                  <p:childTnLst>
                                    <p:anim calcmode="lin" valueType="num">
                                      <p:cBhvr additive="base">
                                        <p:cTn id="354" dur="5000"/>
                                        <p:tgtEl>
                                          <p:spTgt spid="10"/>
                                        </p:tgtEl>
                                        <p:attrNameLst>
                                          <p:attrName>ppt_x</p:attrName>
                                        </p:attrNameLst>
                                      </p:cBhvr>
                                      <p:tavLst>
                                        <p:tav tm="0">
                                          <p:val>
                                            <p:strVal val="ppt_x"/>
                                          </p:val>
                                        </p:tav>
                                        <p:tav tm="100000">
                                          <p:val>
                                            <p:strVal val="ppt_x"/>
                                          </p:val>
                                        </p:tav>
                                      </p:tavLst>
                                    </p:anim>
                                    <p:anim calcmode="lin" valueType="num">
                                      <p:cBhvr additive="base">
                                        <p:cTn id="355" dur="5000"/>
                                        <p:tgtEl>
                                          <p:spTgt spid="10"/>
                                        </p:tgtEl>
                                        <p:attrNameLst>
                                          <p:attrName>ppt_y</p:attrName>
                                        </p:attrNameLst>
                                      </p:cBhvr>
                                      <p:tavLst>
                                        <p:tav tm="0">
                                          <p:val>
                                            <p:strVal val="ppt_y"/>
                                          </p:val>
                                        </p:tav>
                                        <p:tav tm="100000">
                                          <p:val>
                                            <p:strVal val="1+ppt_h/2"/>
                                          </p:val>
                                        </p:tav>
                                      </p:tavLst>
                                    </p:anim>
                                    <p:set>
                                      <p:cBhvr>
                                        <p:cTn id="356" dur="1" fill="hold">
                                          <p:stCondLst>
                                            <p:cond delay="4999"/>
                                          </p:stCondLst>
                                        </p:cTn>
                                        <p:tgtEl>
                                          <p:spTgt spid="10"/>
                                        </p:tgtEl>
                                        <p:attrNameLst>
                                          <p:attrName>style.visibility</p:attrName>
                                        </p:attrNameLst>
                                      </p:cBhvr>
                                      <p:to>
                                        <p:strVal val="hidden"/>
                                      </p:to>
                                    </p:set>
                                  </p:childTnLst>
                                </p:cTn>
                              </p:par>
                              <p:par>
                                <p:cTn id="357" presetID="2" presetClass="exit" presetSubtype="4" fill="hold" grpId="2" nodeType="withEffect">
                                  <p:stCondLst>
                                    <p:cond delay="0"/>
                                  </p:stCondLst>
                                  <p:iterate type="lt">
                                    <p:tmPct val="0"/>
                                  </p:iterate>
                                  <p:childTnLst>
                                    <p:anim calcmode="lin" valueType="num">
                                      <p:cBhvr additive="base">
                                        <p:cTn id="358" dur="5000"/>
                                        <p:tgtEl>
                                          <p:spTgt spid="11"/>
                                        </p:tgtEl>
                                        <p:attrNameLst>
                                          <p:attrName>ppt_x</p:attrName>
                                        </p:attrNameLst>
                                      </p:cBhvr>
                                      <p:tavLst>
                                        <p:tav tm="0">
                                          <p:val>
                                            <p:strVal val="ppt_x"/>
                                          </p:val>
                                        </p:tav>
                                        <p:tav tm="100000">
                                          <p:val>
                                            <p:strVal val="ppt_x"/>
                                          </p:val>
                                        </p:tav>
                                      </p:tavLst>
                                    </p:anim>
                                    <p:anim calcmode="lin" valueType="num">
                                      <p:cBhvr additive="base">
                                        <p:cTn id="359" dur="5000"/>
                                        <p:tgtEl>
                                          <p:spTgt spid="11"/>
                                        </p:tgtEl>
                                        <p:attrNameLst>
                                          <p:attrName>ppt_y</p:attrName>
                                        </p:attrNameLst>
                                      </p:cBhvr>
                                      <p:tavLst>
                                        <p:tav tm="0">
                                          <p:val>
                                            <p:strVal val="ppt_y"/>
                                          </p:val>
                                        </p:tav>
                                        <p:tav tm="100000">
                                          <p:val>
                                            <p:strVal val="1+ppt_h/2"/>
                                          </p:val>
                                        </p:tav>
                                      </p:tavLst>
                                    </p:anim>
                                    <p:set>
                                      <p:cBhvr>
                                        <p:cTn id="360" dur="1" fill="hold">
                                          <p:stCondLst>
                                            <p:cond delay="4999"/>
                                          </p:stCondLst>
                                        </p:cTn>
                                        <p:tgtEl>
                                          <p:spTgt spid="11"/>
                                        </p:tgtEl>
                                        <p:attrNameLst>
                                          <p:attrName>style.visibility</p:attrName>
                                        </p:attrNameLst>
                                      </p:cBhvr>
                                      <p:to>
                                        <p:strVal val="hidden"/>
                                      </p:to>
                                    </p:set>
                                  </p:childTnLst>
                                </p:cTn>
                              </p:par>
                              <p:par>
                                <p:cTn id="361" presetID="2" presetClass="exit" presetSubtype="4" fill="hold" grpId="2" nodeType="withEffect">
                                  <p:stCondLst>
                                    <p:cond delay="0"/>
                                  </p:stCondLst>
                                  <p:iterate type="lt">
                                    <p:tmPct val="0"/>
                                  </p:iterate>
                                  <p:childTnLst>
                                    <p:anim calcmode="lin" valueType="num">
                                      <p:cBhvr additive="base">
                                        <p:cTn id="362" dur="5000"/>
                                        <p:tgtEl>
                                          <p:spTgt spid="12"/>
                                        </p:tgtEl>
                                        <p:attrNameLst>
                                          <p:attrName>ppt_x</p:attrName>
                                        </p:attrNameLst>
                                      </p:cBhvr>
                                      <p:tavLst>
                                        <p:tav tm="0">
                                          <p:val>
                                            <p:strVal val="ppt_x"/>
                                          </p:val>
                                        </p:tav>
                                        <p:tav tm="100000">
                                          <p:val>
                                            <p:strVal val="ppt_x"/>
                                          </p:val>
                                        </p:tav>
                                      </p:tavLst>
                                    </p:anim>
                                    <p:anim calcmode="lin" valueType="num">
                                      <p:cBhvr additive="base">
                                        <p:cTn id="363" dur="5000"/>
                                        <p:tgtEl>
                                          <p:spTgt spid="12"/>
                                        </p:tgtEl>
                                        <p:attrNameLst>
                                          <p:attrName>ppt_y</p:attrName>
                                        </p:attrNameLst>
                                      </p:cBhvr>
                                      <p:tavLst>
                                        <p:tav tm="0">
                                          <p:val>
                                            <p:strVal val="ppt_y"/>
                                          </p:val>
                                        </p:tav>
                                        <p:tav tm="100000">
                                          <p:val>
                                            <p:strVal val="1+ppt_h/2"/>
                                          </p:val>
                                        </p:tav>
                                      </p:tavLst>
                                    </p:anim>
                                    <p:set>
                                      <p:cBhvr>
                                        <p:cTn id="364" dur="1" fill="hold">
                                          <p:stCondLst>
                                            <p:cond delay="4999"/>
                                          </p:stCondLst>
                                        </p:cTn>
                                        <p:tgtEl>
                                          <p:spTgt spid="12"/>
                                        </p:tgtEl>
                                        <p:attrNameLst>
                                          <p:attrName>style.visibility</p:attrName>
                                        </p:attrNameLst>
                                      </p:cBhvr>
                                      <p:to>
                                        <p:strVal val="hidden"/>
                                      </p:to>
                                    </p:set>
                                  </p:childTnLst>
                                </p:cTn>
                              </p:par>
                              <p:par>
                                <p:cTn id="365" presetID="2" presetClass="exit" presetSubtype="4" fill="hold" grpId="2" nodeType="withEffect">
                                  <p:stCondLst>
                                    <p:cond delay="0"/>
                                  </p:stCondLst>
                                  <p:iterate type="lt">
                                    <p:tmPct val="0"/>
                                  </p:iterate>
                                  <p:childTnLst>
                                    <p:anim calcmode="lin" valueType="num">
                                      <p:cBhvr additive="base">
                                        <p:cTn id="366" dur="5000"/>
                                        <p:tgtEl>
                                          <p:spTgt spid="13"/>
                                        </p:tgtEl>
                                        <p:attrNameLst>
                                          <p:attrName>ppt_x</p:attrName>
                                        </p:attrNameLst>
                                      </p:cBhvr>
                                      <p:tavLst>
                                        <p:tav tm="0">
                                          <p:val>
                                            <p:strVal val="ppt_x"/>
                                          </p:val>
                                        </p:tav>
                                        <p:tav tm="100000">
                                          <p:val>
                                            <p:strVal val="ppt_x"/>
                                          </p:val>
                                        </p:tav>
                                      </p:tavLst>
                                    </p:anim>
                                    <p:anim calcmode="lin" valueType="num">
                                      <p:cBhvr additive="base">
                                        <p:cTn id="367" dur="5000"/>
                                        <p:tgtEl>
                                          <p:spTgt spid="13"/>
                                        </p:tgtEl>
                                        <p:attrNameLst>
                                          <p:attrName>ppt_y</p:attrName>
                                        </p:attrNameLst>
                                      </p:cBhvr>
                                      <p:tavLst>
                                        <p:tav tm="0">
                                          <p:val>
                                            <p:strVal val="ppt_y"/>
                                          </p:val>
                                        </p:tav>
                                        <p:tav tm="100000">
                                          <p:val>
                                            <p:strVal val="1+ppt_h/2"/>
                                          </p:val>
                                        </p:tav>
                                      </p:tavLst>
                                    </p:anim>
                                    <p:set>
                                      <p:cBhvr>
                                        <p:cTn id="368" dur="1" fill="hold">
                                          <p:stCondLst>
                                            <p:cond delay="4999"/>
                                          </p:stCondLst>
                                        </p:cTn>
                                        <p:tgtEl>
                                          <p:spTgt spid="13"/>
                                        </p:tgtEl>
                                        <p:attrNameLst>
                                          <p:attrName>style.visibility</p:attrName>
                                        </p:attrNameLst>
                                      </p:cBhvr>
                                      <p:to>
                                        <p:strVal val="hidden"/>
                                      </p:to>
                                    </p:set>
                                  </p:childTnLst>
                                </p:cTn>
                              </p:par>
                              <p:par>
                                <p:cTn id="369" presetID="2" presetClass="exit" presetSubtype="4" fill="hold" grpId="2" nodeType="withEffect">
                                  <p:stCondLst>
                                    <p:cond delay="0"/>
                                  </p:stCondLst>
                                  <p:iterate type="lt">
                                    <p:tmPct val="0"/>
                                  </p:iterate>
                                  <p:childTnLst>
                                    <p:anim calcmode="lin" valueType="num">
                                      <p:cBhvr additive="base">
                                        <p:cTn id="370" dur="5000"/>
                                        <p:tgtEl>
                                          <p:spTgt spid="14"/>
                                        </p:tgtEl>
                                        <p:attrNameLst>
                                          <p:attrName>ppt_x</p:attrName>
                                        </p:attrNameLst>
                                      </p:cBhvr>
                                      <p:tavLst>
                                        <p:tav tm="0">
                                          <p:val>
                                            <p:strVal val="ppt_x"/>
                                          </p:val>
                                        </p:tav>
                                        <p:tav tm="100000">
                                          <p:val>
                                            <p:strVal val="ppt_x"/>
                                          </p:val>
                                        </p:tav>
                                      </p:tavLst>
                                    </p:anim>
                                    <p:anim calcmode="lin" valueType="num">
                                      <p:cBhvr additive="base">
                                        <p:cTn id="371" dur="5000"/>
                                        <p:tgtEl>
                                          <p:spTgt spid="14"/>
                                        </p:tgtEl>
                                        <p:attrNameLst>
                                          <p:attrName>ppt_y</p:attrName>
                                        </p:attrNameLst>
                                      </p:cBhvr>
                                      <p:tavLst>
                                        <p:tav tm="0">
                                          <p:val>
                                            <p:strVal val="ppt_y"/>
                                          </p:val>
                                        </p:tav>
                                        <p:tav tm="100000">
                                          <p:val>
                                            <p:strVal val="1+ppt_h/2"/>
                                          </p:val>
                                        </p:tav>
                                      </p:tavLst>
                                    </p:anim>
                                    <p:set>
                                      <p:cBhvr>
                                        <p:cTn id="372" dur="1" fill="hold">
                                          <p:stCondLst>
                                            <p:cond delay="4999"/>
                                          </p:stCondLst>
                                        </p:cTn>
                                        <p:tgtEl>
                                          <p:spTgt spid="14"/>
                                        </p:tgtEl>
                                        <p:attrNameLst>
                                          <p:attrName>style.visibility</p:attrName>
                                        </p:attrNameLst>
                                      </p:cBhvr>
                                      <p:to>
                                        <p:strVal val="hidden"/>
                                      </p:to>
                                    </p:set>
                                  </p:childTnLst>
                                </p:cTn>
                              </p:par>
                              <p:par>
                                <p:cTn id="373" presetID="2" presetClass="exit" presetSubtype="4" fill="hold" grpId="2" nodeType="withEffect">
                                  <p:stCondLst>
                                    <p:cond delay="0"/>
                                  </p:stCondLst>
                                  <p:iterate type="lt">
                                    <p:tmPct val="0"/>
                                  </p:iterate>
                                  <p:childTnLst>
                                    <p:anim calcmode="lin" valueType="num">
                                      <p:cBhvr additive="base">
                                        <p:cTn id="374" dur="5000"/>
                                        <p:tgtEl>
                                          <p:spTgt spid="15"/>
                                        </p:tgtEl>
                                        <p:attrNameLst>
                                          <p:attrName>ppt_x</p:attrName>
                                        </p:attrNameLst>
                                      </p:cBhvr>
                                      <p:tavLst>
                                        <p:tav tm="0">
                                          <p:val>
                                            <p:strVal val="ppt_x"/>
                                          </p:val>
                                        </p:tav>
                                        <p:tav tm="100000">
                                          <p:val>
                                            <p:strVal val="ppt_x"/>
                                          </p:val>
                                        </p:tav>
                                      </p:tavLst>
                                    </p:anim>
                                    <p:anim calcmode="lin" valueType="num">
                                      <p:cBhvr additive="base">
                                        <p:cTn id="375" dur="5000"/>
                                        <p:tgtEl>
                                          <p:spTgt spid="15"/>
                                        </p:tgtEl>
                                        <p:attrNameLst>
                                          <p:attrName>ppt_y</p:attrName>
                                        </p:attrNameLst>
                                      </p:cBhvr>
                                      <p:tavLst>
                                        <p:tav tm="0">
                                          <p:val>
                                            <p:strVal val="ppt_y"/>
                                          </p:val>
                                        </p:tav>
                                        <p:tav tm="100000">
                                          <p:val>
                                            <p:strVal val="1+ppt_h/2"/>
                                          </p:val>
                                        </p:tav>
                                      </p:tavLst>
                                    </p:anim>
                                    <p:set>
                                      <p:cBhvr>
                                        <p:cTn id="376" dur="1" fill="hold">
                                          <p:stCondLst>
                                            <p:cond delay="4999"/>
                                          </p:stCondLst>
                                        </p:cTn>
                                        <p:tgtEl>
                                          <p:spTgt spid="15"/>
                                        </p:tgtEl>
                                        <p:attrNameLst>
                                          <p:attrName>style.visibility</p:attrName>
                                        </p:attrNameLst>
                                      </p:cBhvr>
                                      <p:to>
                                        <p:strVal val="hidden"/>
                                      </p:to>
                                    </p:set>
                                  </p:childTnLst>
                                </p:cTn>
                              </p:par>
                              <p:par>
                                <p:cTn id="377" presetID="2" presetClass="exit" presetSubtype="4" fill="hold" grpId="2" nodeType="withEffect">
                                  <p:stCondLst>
                                    <p:cond delay="0"/>
                                  </p:stCondLst>
                                  <p:iterate type="lt">
                                    <p:tmPct val="0"/>
                                  </p:iterate>
                                  <p:childTnLst>
                                    <p:anim calcmode="lin" valueType="num">
                                      <p:cBhvr additive="base">
                                        <p:cTn id="378" dur="5000"/>
                                        <p:tgtEl>
                                          <p:spTgt spid="16"/>
                                        </p:tgtEl>
                                        <p:attrNameLst>
                                          <p:attrName>ppt_x</p:attrName>
                                        </p:attrNameLst>
                                      </p:cBhvr>
                                      <p:tavLst>
                                        <p:tav tm="0">
                                          <p:val>
                                            <p:strVal val="ppt_x"/>
                                          </p:val>
                                        </p:tav>
                                        <p:tav tm="100000">
                                          <p:val>
                                            <p:strVal val="ppt_x"/>
                                          </p:val>
                                        </p:tav>
                                      </p:tavLst>
                                    </p:anim>
                                    <p:anim calcmode="lin" valueType="num">
                                      <p:cBhvr additive="base">
                                        <p:cTn id="379" dur="5000"/>
                                        <p:tgtEl>
                                          <p:spTgt spid="16"/>
                                        </p:tgtEl>
                                        <p:attrNameLst>
                                          <p:attrName>ppt_y</p:attrName>
                                        </p:attrNameLst>
                                      </p:cBhvr>
                                      <p:tavLst>
                                        <p:tav tm="0">
                                          <p:val>
                                            <p:strVal val="ppt_y"/>
                                          </p:val>
                                        </p:tav>
                                        <p:tav tm="100000">
                                          <p:val>
                                            <p:strVal val="1+ppt_h/2"/>
                                          </p:val>
                                        </p:tav>
                                      </p:tavLst>
                                    </p:anim>
                                    <p:set>
                                      <p:cBhvr>
                                        <p:cTn id="380" dur="1" fill="hold">
                                          <p:stCondLst>
                                            <p:cond delay="4999"/>
                                          </p:stCondLst>
                                        </p:cTn>
                                        <p:tgtEl>
                                          <p:spTgt spid="16"/>
                                        </p:tgtEl>
                                        <p:attrNameLst>
                                          <p:attrName>style.visibility</p:attrName>
                                        </p:attrNameLst>
                                      </p:cBhvr>
                                      <p:to>
                                        <p:strVal val="hidden"/>
                                      </p:to>
                                    </p:set>
                                  </p:childTnLst>
                                </p:cTn>
                              </p:par>
                              <p:par>
                                <p:cTn id="381" presetID="2" presetClass="exit" presetSubtype="4" fill="hold" grpId="2" nodeType="withEffect">
                                  <p:stCondLst>
                                    <p:cond delay="0"/>
                                  </p:stCondLst>
                                  <p:iterate type="lt">
                                    <p:tmPct val="0"/>
                                  </p:iterate>
                                  <p:childTnLst>
                                    <p:anim calcmode="lin" valueType="num">
                                      <p:cBhvr additive="base">
                                        <p:cTn id="382" dur="5000"/>
                                        <p:tgtEl>
                                          <p:spTgt spid="17"/>
                                        </p:tgtEl>
                                        <p:attrNameLst>
                                          <p:attrName>ppt_x</p:attrName>
                                        </p:attrNameLst>
                                      </p:cBhvr>
                                      <p:tavLst>
                                        <p:tav tm="0">
                                          <p:val>
                                            <p:strVal val="ppt_x"/>
                                          </p:val>
                                        </p:tav>
                                        <p:tav tm="100000">
                                          <p:val>
                                            <p:strVal val="ppt_x"/>
                                          </p:val>
                                        </p:tav>
                                      </p:tavLst>
                                    </p:anim>
                                    <p:anim calcmode="lin" valueType="num">
                                      <p:cBhvr additive="base">
                                        <p:cTn id="383" dur="5000"/>
                                        <p:tgtEl>
                                          <p:spTgt spid="17"/>
                                        </p:tgtEl>
                                        <p:attrNameLst>
                                          <p:attrName>ppt_y</p:attrName>
                                        </p:attrNameLst>
                                      </p:cBhvr>
                                      <p:tavLst>
                                        <p:tav tm="0">
                                          <p:val>
                                            <p:strVal val="ppt_y"/>
                                          </p:val>
                                        </p:tav>
                                        <p:tav tm="100000">
                                          <p:val>
                                            <p:strVal val="1+ppt_h/2"/>
                                          </p:val>
                                        </p:tav>
                                      </p:tavLst>
                                    </p:anim>
                                    <p:set>
                                      <p:cBhvr>
                                        <p:cTn id="384" dur="1" fill="hold">
                                          <p:stCondLst>
                                            <p:cond delay="4999"/>
                                          </p:stCondLst>
                                        </p:cTn>
                                        <p:tgtEl>
                                          <p:spTgt spid="17"/>
                                        </p:tgtEl>
                                        <p:attrNameLst>
                                          <p:attrName>style.visibility</p:attrName>
                                        </p:attrNameLst>
                                      </p:cBhvr>
                                      <p:to>
                                        <p:strVal val="hidden"/>
                                      </p:to>
                                    </p:set>
                                  </p:childTnLst>
                                </p:cTn>
                              </p:par>
                              <p:par>
                                <p:cTn id="385" presetID="2" presetClass="exit" presetSubtype="4" fill="hold" grpId="2" nodeType="withEffect">
                                  <p:stCondLst>
                                    <p:cond delay="0"/>
                                  </p:stCondLst>
                                  <p:iterate type="lt">
                                    <p:tmPct val="0"/>
                                  </p:iterate>
                                  <p:childTnLst>
                                    <p:anim calcmode="lin" valueType="num">
                                      <p:cBhvr additive="base">
                                        <p:cTn id="386" dur="5000"/>
                                        <p:tgtEl>
                                          <p:spTgt spid="18"/>
                                        </p:tgtEl>
                                        <p:attrNameLst>
                                          <p:attrName>ppt_x</p:attrName>
                                        </p:attrNameLst>
                                      </p:cBhvr>
                                      <p:tavLst>
                                        <p:tav tm="0">
                                          <p:val>
                                            <p:strVal val="ppt_x"/>
                                          </p:val>
                                        </p:tav>
                                        <p:tav tm="100000">
                                          <p:val>
                                            <p:strVal val="ppt_x"/>
                                          </p:val>
                                        </p:tav>
                                      </p:tavLst>
                                    </p:anim>
                                    <p:anim calcmode="lin" valueType="num">
                                      <p:cBhvr additive="base">
                                        <p:cTn id="387" dur="5000"/>
                                        <p:tgtEl>
                                          <p:spTgt spid="18"/>
                                        </p:tgtEl>
                                        <p:attrNameLst>
                                          <p:attrName>ppt_y</p:attrName>
                                        </p:attrNameLst>
                                      </p:cBhvr>
                                      <p:tavLst>
                                        <p:tav tm="0">
                                          <p:val>
                                            <p:strVal val="ppt_y"/>
                                          </p:val>
                                        </p:tav>
                                        <p:tav tm="100000">
                                          <p:val>
                                            <p:strVal val="1+ppt_h/2"/>
                                          </p:val>
                                        </p:tav>
                                      </p:tavLst>
                                    </p:anim>
                                    <p:set>
                                      <p:cBhvr>
                                        <p:cTn id="388" dur="1" fill="hold">
                                          <p:stCondLst>
                                            <p:cond delay="4999"/>
                                          </p:stCondLst>
                                        </p:cTn>
                                        <p:tgtEl>
                                          <p:spTgt spid="18"/>
                                        </p:tgtEl>
                                        <p:attrNameLst>
                                          <p:attrName>style.visibility</p:attrName>
                                        </p:attrNameLst>
                                      </p:cBhvr>
                                      <p:to>
                                        <p:strVal val="hidden"/>
                                      </p:to>
                                    </p:set>
                                  </p:childTnLst>
                                </p:cTn>
                              </p:par>
                              <p:par>
                                <p:cTn id="389" presetID="2" presetClass="exit" presetSubtype="4" fill="hold" grpId="2" nodeType="withEffect">
                                  <p:stCondLst>
                                    <p:cond delay="0"/>
                                  </p:stCondLst>
                                  <p:iterate type="lt">
                                    <p:tmPct val="0"/>
                                  </p:iterate>
                                  <p:childTnLst>
                                    <p:anim calcmode="lin" valueType="num">
                                      <p:cBhvr additive="base">
                                        <p:cTn id="390" dur="5000"/>
                                        <p:tgtEl>
                                          <p:spTgt spid="19"/>
                                        </p:tgtEl>
                                        <p:attrNameLst>
                                          <p:attrName>ppt_x</p:attrName>
                                        </p:attrNameLst>
                                      </p:cBhvr>
                                      <p:tavLst>
                                        <p:tav tm="0">
                                          <p:val>
                                            <p:strVal val="ppt_x"/>
                                          </p:val>
                                        </p:tav>
                                        <p:tav tm="100000">
                                          <p:val>
                                            <p:strVal val="ppt_x"/>
                                          </p:val>
                                        </p:tav>
                                      </p:tavLst>
                                    </p:anim>
                                    <p:anim calcmode="lin" valueType="num">
                                      <p:cBhvr additive="base">
                                        <p:cTn id="391" dur="5000"/>
                                        <p:tgtEl>
                                          <p:spTgt spid="19"/>
                                        </p:tgtEl>
                                        <p:attrNameLst>
                                          <p:attrName>ppt_y</p:attrName>
                                        </p:attrNameLst>
                                      </p:cBhvr>
                                      <p:tavLst>
                                        <p:tav tm="0">
                                          <p:val>
                                            <p:strVal val="ppt_y"/>
                                          </p:val>
                                        </p:tav>
                                        <p:tav tm="100000">
                                          <p:val>
                                            <p:strVal val="1+ppt_h/2"/>
                                          </p:val>
                                        </p:tav>
                                      </p:tavLst>
                                    </p:anim>
                                    <p:set>
                                      <p:cBhvr>
                                        <p:cTn id="392" dur="1" fill="hold">
                                          <p:stCondLst>
                                            <p:cond delay="4999"/>
                                          </p:stCondLst>
                                        </p:cTn>
                                        <p:tgtEl>
                                          <p:spTgt spid="19"/>
                                        </p:tgtEl>
                                        <p:attrNameLst>
                                          <p:attrName>style.visibility</p:attrName>
                                        </p:attrNameLst>
                                      </p:cBhvr>
                                      <p:to>
                                        <p:strVal val="hidden"/>
                                      </p:to>
                                    </p:set>
                                  </p:childTnLst>
                                </p:cTn>
                              </p:par>
                              <p:par>
                                <p:cTn id="393" presetID="2" presetClass="exit" presetSubtype="4" fill="hold" grpId="2" nodeType="withEffect">
                                  <p:stCondLst>
                                    <p:cond delay="0"/>
                                  </p:stCondLst>
                                  <p:iterate type="lt">
                                    <p:tmPct val="0"/>
                                  </p:iterate>
                                  <p:childTnLst>
                                    <p:anim calcmode="lin" valueType="num">
                                      <p:cBhvr additive="base">
                                        <p:cTn id="394" dur="5000"/>
                                        <p:tgtEl>
                                          <p:spTgt spid="20"/>
                                        </p:tgtEl>
                                        <p:attrNameLst>
                                          <p:attrName>ppt_x</p:attrName>
                                        </p:attrNameLst>
                                      </p:cBhvr>
                                      <p:tavLst>
                                        <p:tav tm="0">
                                          <p:val>
                                            <p:strVal val="ppt_x"/>
                                          </p:val>
                                        </p:tav>
                                        <p:tav tm="100000">
                                          <p:val>
                                            <p:strVal val="ppt_x"/>
                                          </p:val>
                                        </p:tav>
                                      </p:tavLst>
                                    </p:anim>
                                    <p:anim calcmode="lin" valueType="num">
                                      <p:cBhvr additive="base">
                                        <p:cTn id="395" dur="5000"/>
                                        <p:tgtEl>
                                          <p:spTgt spid="20"/>
                                        </p:tgtEl>
                                        <p:attrNameLst>
                                          <p:attrName>ppt_y</p:attrName>
                                        </p:attrNameLst>
                                      </p:cBhvr>
                                      <p:tavLst>
                                        <p:tav tm="0">
                                          <p:val>
                                            <p:strVal val="ppt_y"/>
                                          </p:val>
                                        </p:tav>
                                        <p:tav tm="100000">
                                          <p:val>
                                            <p:strVal val="1+ppt_h/2"/>
                                          </p:val>
                                        </p:tav>
                                      </p:tavLst>
                                    </p:anim>
                                    <p:set>
                                      <p:cBhvr>
                                        <p:cTn id="396" dur="1" fill="hold">
                                          <p:stCondLst>
                                            <p:cond delay="4999"/>
                                          </p:stCondLst>
                                        </p:cTn>
                                        <p:tgtEl>
                                          <p:spTgt spid="20"/>
                                        </p:tgtEl>
                                        <p:attrNameLst>
                                          <p:attrName>style.visibility</p:attrName>
                                        </p:attrNameLst>
                                      </p:cBhvr>
                                      <p:to>
                                        <p:strVal val="hidden"/>
                                      </p:to>
                                    </p:set>
                                  </p:childTnLst>
                                </p:cTn>
                              </p:par>
                              <p:par>
                                <p:cTn id="397" presetID="2" presetClass="exit" presetSubtype="4" fill="hold" grpId="2" nodeType="withEffect">
                                  <p:stCondLst>
                                    <p:cond delay="0"/>
                                  </p:stCondLst>
                                  <p:iterate type="lt">
                                    <p:tmPct val="0"/>
                                  </p:iterate>
                                  <p:childTnLst>
                                    <p:anim calcmode="lin" valueType="num">
                                      <p:cBhvr additive="base">
                                        <p:cTn id="398" dur="5000"/>
                                        <p:tgtEl>
                                          <p:spTgt spid="21"/>
                                        </p:tgtEl>
                                        <p:attrNameLst>
                                          <p:attrName>ppt_x</p:attrName>
                                        </p:attrNameLst>
                                      </p:cBhvr>
                                      <p:tavLst>
                                        <p:tav tm="0">
                                          <p:val>
                                            <p:strVal val="ppt_x"/>
                                          </p:val>
                                        </p:tav>
                                        <p:tav tm="100000">
                                          <p:val>
                                            <p:strVal val="ppt_x"/>
                                          </p:val>
                                        </p:tav>
                                      </p:tavLst>
                                    </p:anim>
                                    <p:anim calcmode="lin" valueType="num">
                                      <p:cBhvr additive="base">
                                        <p:cTn id="399" dur="5000"/>
                                        <p:tgtEl>
                                          <p:spTgt spid="21"/>
                                        </p:tgtEl>
                                        <p:attrNameLst>
                                          <p:attrName>ppt_y</p:attrName>
                                        </p:attrNameLst>
                                      </p:cBhvr>
                                      <p:tavLst>
                                        <p:tav tm="0">
                                          <p:val>
                                            <p:strVal val="ppt_y"/>
                                          </p:val>
                                        </p:tav>
                                        <p:tav tm="100000">
                                          <p:val>
                                            <p:strVal val="1+ppt_h/2"/>
                                          </p:val>
                                        </p:tav>
                                      </p:tavLst>
                                    </p:anim>
                                    <p:set>
                                      <p:cBhvr>
                                        <p:cTn id="400" dur="1" fill="hold">
                                          <p:stCondLst>
                                            <p:cond delay="4999"/>
                                          </p:stCondLst>
                                        </p:cTn>
                                        <p:tgtEl>
                                          <p:spTgt spid="21"/>
                                        </p:tgtEl>
                                        <p:attrNameLst>
                                          <p:attrName>style.visibility</p:attrName>
                                        </p:attrNameLst>
                                      </p:cBhvr>
                                      <p:to>
                                        <p:strVal val="hidden"/>
                                      </p:to>
                                    </p:set>
                                  </p:childTnLst>
                                </p:cTn>
                              </p:par>
                              <p:par>
                                <p:cTn id="401" presetID="2" presetClass="exit" presetSubtype="4" fill="hold" grpId="2" nodeType="withEffect">
                                  <p:stCondLst>
                                    <p:cond delay="0"/>
                                  </p:stCondLst>
                                  <p:iterate type="lt">
                                    <p:tmPct val="0"/>
                                  </p:iterate>
                                  <p:childTnLst>
                                    <p:anim calcmode="lin" valueType="num">
                                      <p:cBhvr additive="base">
                                        <p:cTn id="402" dur="5000"/>
                                        <p:tgtEl>
                                          <p:spTgt spid="22"/>
                                        </p:tgtEl>
                                        <p:attrNameLst>
                                          <p:attrName>ppt_x</p:attrName>
                                        </p:attrNameLst>
                                      </p:cBhvr>
                                      <p:tavLst>
                                        <p:tav tm="0">
                                          <p:val>
                                            <p:strVal val="ppt_x"/>
                                          </p:val>
                                        </p:tav>
                                        <p:tav tm="100000">
                                          <p:val>
                                            <p:strVal val="ppt_x"/>
                                          </p:val>
                                        </p:tav>
                                      </p:tavLst>
                                    </p:anim>
                                    <p:anim calcmode="lin" valueType="num">
                                      <p:cBhvr additive="base">
                                        <p:cTn id="403" dur="5000"/>
                                        <p:tgtEl>
                                          <p:spTgt spid="22"/>
                                        </p:tgtEl>
                                        <p:attrNameLst>
                                          <p:attrName>ppt_y</p:attrName>
                                        </p:attrNameLst>
                                      </p:cBhvr>
                                      <p:tavLst>
                                        <p:tav tm="0">
                                          <p:val>
                                            <p:strVal val="ppt_y"/>
                                          </p:val>
                                        </p:tav>
                                        <p:tav tm="100000">
                                          <p:val>
                                            <p:strVal val="1+ppt_h/2"/>
                                          </p:val>
                                        </p:tav>
                                      </p:tavLst>
                                    </p:anim>
                                    <p:set>
                                      <p:cBhvr>
                                        <p:cTn id="404" dur="1" fill="hold">
                                          <p:stCondLst>
                                            <p:cond delay="4999"/>
                                          </p:stCondLst>
                                        </p:cTn>
                                        <p:tgtEl>
                                          <p:spTgt spid="22"/>
                                        </p:tgtEl>
                                        <p:attrNameLst>
                                          <p:attrName>style.visibility</p:attrName>
                                        </p:attrNameLst>
                                      </p:cBhvr>
                                      <p:to>
                                        <p:strVal val="hidden"/>
                                      </p:to>
                                    </p:set>
                                  </p:childTnLst>
                                </p:cTn>
                              </p:par>
                              <p:par>
                                <p:cTn id="405" presetID="2" presetClass="exit" presetSubtype="4" fill="hold" grpId="2" nodeType="withEffect">
                                  <p:stCondLst>
                                    <p:cond delay="0"/>
                                  </p:stCondLst>
                                  <p:iterate type="lt">
                                    <p:tmPct val="0"/>
                                  </p:iterate>
                                  <p:childTnLst>
                                    <p:anim calcmode="lin" valueType="num">
                                      <p:cBhvr additive="base">
                                        <p:cTn id="406" dur="5000"/>
                                        <p:tgtEl>
                                          <p:spTgt spid="23"/>
                                        </p:tgtEl>
                                        <p:attrNameLst>
                                          <p:attrName>ppt_x</p:attrName>
                                        </p:attrNameLst>
                                      </p:cBhvr>
                                      <p:tavLst>
                                        <p:tav tm="0">
                                          <p:val>
                                            <p:strVal val="ppt_x"/>
                                          </p:val>
                                        </p:tav>
                                        <p:tav tm="100000">
                                          <p:val>
                                            <p:strVal val="ppt_x"/>
                                          </p:val>
                                        </p:tav>
                                      </p:tavLst>
                                    </p:anim>
                                    <p:anim calcmode="lin" valueType="num">
                                      <p:cBhvr additive="base">
                                        <p:cTn id="407" dur="5000"/>
                                        <p:tgtEl>
                                          <p:spTgt spid="23"/>
                                        </p:tgtEl>
                                        <p:attrNameLst>
                                          <p:attrName>ppt_y</p:attrName>
                                        </p:attrNameLst>
                                      </p:cBhvr>
                                      <p:tavLst>
                                        <p:tav tm="0">
                                          <p:val>
                                            <p:strVal val="ppt_y"/>
                                          </p:val>
                                        </p:tav>
                                        <p:tav tm="100000">
                                          <p:val>
                                            <p:strVal val="1+ppt_h/2"/>
                                          </p:val>
                                        </p:tav>
                                      </p:tavLst>
                                    </p:anim>
                                    <p:set>
                                      <p:cBhvr>
                                        <p:cTn id="408" dur="1" fill="hold">
                                          <p:stCondLst>
                                            <p:cond delay="4999"/>
                                          </p:stCondLst>
                                        </p:cTn>
                                        <p:tgtEl>
                                          <p:spTgt spid="23"/>
                                        </p:tgtEl>
                                        <p:attrNameLst>
                                          <p:attrName>style.visibility</p:attrName>
                                        </p:attrNameLst>
                                      </p:cBhvr>
                                      <p:to>
                                        <p:strVal val="hidden"/>
                                      </p:to>
                                    </p:set>
                                  </p:childTnLst>
                                </p:cTn>
                              </p:par>
                              <p:par>
                                <p:cTn id="409" presetID="2" presetClass="exit" presetSubtype="4" fill="hold" grpId="2" nodeType="withEffect">
                                  <p:stCondLst>
                                    <p:cond delay="0"/>
                                  </p:stCondLst>
                                  <p:iterate type="lt">
                                    <p:tmPct val="0"/>
                                  </p:iterate>
                                  <p:childTnLst>
                                    <p:anim calcmode="lin" valueType="num">
                                      <p:cBhvr additive="base">
                                        <p:cTn id="410" dur="5000"/>
                                        <p:tgtEl>
                                          <p:spTgt spid="24"/>
                                        </p:tgtEl>
                                        <p:attrNameLst>
                                          <p:attrName>ppt_x</p:attrName>
                                        </p:attrNameLst>
                                      </p:cBhvr>
                                      <p:tavLst>
                                        <p:tav tm="0">
                                          <p:val>
                                            <p:strVal val="ppt_x"/>
                                          </p:val>
                                        </p:tav>
                                        <p:tav tm="100000">
                                          <p:val>
                                            <p:strVal val="ppt_x"/>
                                          </p:val>
                                        </p:tav>
                                      </p:tavLst>
                                    </p:anim>
                                    <p:anim calcmode="lin" valueType="num">
                                      <p:cBhvr additive="base">
                                        <p:cTn id="411" dur="5000"/>
                                        <p:tgtEl>
                                          <p:spTgt spid="24"/>
                                        </p:tgtEl>
                                        <p:attrNameLst>
                                          <p:attrName>ppt_y</p:attrName>
                                        </p:attrNameLst>
                                      </p:cBhvr>
                                      <p:tavLst>
                                        <p:tav tm="0">
                                          <p:val>
                                            <p:strVal val="ppt_y"/>
                                          </p:val>
                                        </p:tav>
                                        <p:tav tm="100000">
                                          <p:val>
                                            <p:strVal val="1+ppt_h/2"/>
                                          </p:val>
                                        </p:tav>
                                      </p:tavLst>
                                    </p:anim>
                                    <p:set>
                                      <p:cBhvr>
                                        <p:cTn id="412" dur="1" fill="hold">
                                          <p:stCondLst>
                                            <p:cond delay="4999"/>
                                          </p:stCondLst>
                                        </p:cTn>
                                        <p:tgtEl>
                                          <p:spTgt spid="24"/>
                                        </p:tgtEl>
                                        <p:attrNameLst>
                                          <p:attrName>style.visibility</p:attrName>
                                        </p:attrNameLst>
                                      </p:cBhvr>
                                      <p:to>
                                        <p:strVal val="hidden"/>
                                      </p:to>
                                    </p:set>
                                  </p:childTnLst>
                                </p:cTn>
                              </p:par>
                              <p:par>
                                <p:cTn id="413" presetID="2" presetClass="exit" presetSubtype="4" fill="hold" grpId="2" nodeType="withEffect">
                                  <p:stCondLst>
                                    <p:cond delay="0"/>
                                  </p:stCondLst>
                                  <p:iterate type="lt">
                                    <p:tmPct val="0"/>
                                  </p:iterate>
                                  <p:childTnLst>
                                    <p:anim calcmode="lin" valueType="num">
                                      <p:cBhvr additive="base">
                                        <p:cTn id="414" dur="5000"/>
                                        <p:tgtEl>
                                          <p:spTgt spid="25"/>
                                        </p:tgtEl>
                                        <p:attrNameLst>
                                          <p:attrName>ppt_x</p:attrName>
                                        </p:attrNameLst>
                                      </p:cBhvr>
                                      <p:tavLst>
                                        <p:tav tm="0">
                                          <p:val>
                                            <p:strVal val="ppt_x"/>
                                          </p:val>
                                        </p:tav>
                                        <p:tav tm="100000">
                                          <p:val>
                                            <p:strVal val="ppt_x"/>
                                          </p:val>
                                        </p:tav>
                                      </p:tavLst>
                                    </p:anim>
                                    <p:anim calcmode="lin" valueType="num">
                                      <p:cBhvr additive="base">
                                        <p:cTn id="415" dur="5000"/>
                                        <p:tgtEl>
                                          <p:spTgt spid="25"/>
                                        </p:tgtEl>
                                        <p:attrNameLst>
                                          <p:attrName>ppt_y</p:attrName>
                                        </p:attrNameLst>
                                      </p:cBhvr>
                                      <p:tavLst>
                                        <p:tav tm="0">
                                          <p:val>
                                            <p:strVal val="ppt_y"/>
                                          </p:val>
                                        </p:tav>
                                        <p:tav tm="100000">
                                          <p:val>
                                            <p:strVal val="1+ppt_h/2"/>
                                          </p:val>
                                        </p:tav>
                                      </p:tavLst>
                                    </p:anim>
                                    <p:set>
                                      <p:cBhvr>
                                        <p:cTn id="416" dur="1" fill="hold">
                                          <p:stCondLst>
                                            <p:cond delay="4999"/>
                                          </p:stCondLst>
                                        </p:cTn>
                                        <p:tgtEl>
                                          <p:spTgt spid="25"/>
                                        </p:tgtEl>
                                        <p:attrNameLst>
                                          <p:attrName>style.visibility</p:attrName>
                                        </p:attrNameLst>
                                      </p:cBhvr>
                                      <p:to>
                                        <p:strVal val="hidden"/>
                                      </p:to>
                                    </p:set>
                                  </p:childTnLst>
                                </p:cTn>
                              </p:par>
                              <p:par>
                                <p:cTn id="417" presetID="2" presetClass="exit" presetSubtype="4" fill="hold" grpId="2" nodeType="withEffect">
                                  <p:stCondLst>
                                    <p:cond delay="0"/>
                                  </p:stCondLst>
                                  <p:iterate type="lt">
                                    <p:tmPct val="0"/>
                                  </p:iterate>
                                  <p:childTnLst>
                                    <p:anim calcmode="lin" valueType="num">
                                      <p:cBhvr additive="base">
                                        <p:cTn id="418" dur="5000"/>
                                        <p:tgtEl>
                                          <p:spTgt spid="26"/>
                                        </p:tgtEl>
                                        <p:attrNameLst>
                                          <p:attrName>ppt_x</p:attrName>
                                        </p:attrNameLst>
                                      </p:cBhvr>
                                      <p:tavLst>
                                        <p:tav tm="0">
                                          <p:val>
                                            <p:strVal val="ppt_x"/>
                                          </p:val>
                                        </p:tav>
                                        <p:tav tm="100000">
                                          <p:val>
                                            <p:strVal val="ppt_x"/>
                                          </p:val>
                                        </p:tav>
                                      </p:tavLst>
                                    </p:anim>
                                    <p:anim calcmode="lin" valueType="num">
                                      <p:cBhvr additive="base">
                                        <p:cTn id="419" dur="5000"/>
                                        <p:tgtEl>
                                          <p:spTgt spid="26"/>
                                        </p:tgtEl>
                                        <p:attrNameLst>
                                          <p:attrName>ppt_y</p:attrName>
                                        </p:attrNameLst>
                                      </p:cBhvr>
                                      <p:tavLst>
                                        <p:tav tm="0">
                                          <p:val>
                                            <p:strVal val="ppt_y"/>
                                          </p:val>
                                        </p:tav>
                                        <p:tav tm="100000">
                                          <p:val>
                                            <p:strVal val="1+ppt_h/2"/>
                                          </p:val>
                                        </p:tav>
                                      </p:tavLst>
                                    </p:anim>
                                    <p:set>
                                      <p:cBhvr>
                                        <p:cTn id="420" dur="1" fill="hold">
                                          <p:stCondLst>
                                            <p:cond delay="4999"/>
                                          </p:stCondLst>
                                        </p:cTn>
                                        <p:tgtEl>
                                          <p:spTgt spid="26"/>
                                        </p:tgtEl>
                                        <p:attrNameLst>
                                          <p:attrName>style.visibility</p:attrName>
                                        </p:attrNameLst>
                                      </p:cBhvr>
                                      <p:to>
                                        <p:strVal val="hidden"/>
                                      </p:to>
                                    </p:set>
                                  </p:childTnLst>
                                </p:cTn>
                              </p:par>
                              <p:par>
                                <p:cTn id="421" presetID="2" presetClass="exit" presetSubtype="4" fill="hold" grpId="2" nodeType="withEffect">
                                  <p:stCondLst>
                                    <p:cond delay="0"/>
                                  </p:stCondLst>
                                  <p:iterate type="lt">
                                    <p:tmPct val="0"/>
                                  </p:iterate>
                                  <p:childTnLst>
                                    <p:anim calcmode="lin" valueType="num">
                                      <p:cBhvr additive="base">
                                        <p:cTn id="422" dur="5000"/>
                                        <p:tgtEl>
                                          <p:spTgt spid="27"/>
                                        </p:tgtEl>
                                        <p:attrNameLst>
                                          <p:attrName>ppt_x</p:attrName>
                                        </p:attrNameLst>
                                      </p:cBhvr>
                                      <p:tavLst>
                                        <p:tav tm="0">
                                          <p:val>
                                            <p:strVal val="ppt_x"/>
                                          </p:val>
                                        </p:tav>
                                        <p:tav tm="100000">
                                          <p:val>
                                            <p:strVal val="ppt_x"/>
                                          </p:val>
                                        </p:tav>
                                      </p:tavLst>
                                    </p:anim>
                                    <p:anim calcmode="lin" valueType="num">
                                      <p:cBhvr additive="base">
                                        <p:cTn id="423" dur="5000"/>
                                        <p:tgtEl>
                                          <p:spTgt spid="27"/>
                                        </p:tgtEl>
                                        <p:attrNameLst>
                                          <p:attrName>ppt_y</p:attrName>
                                        </p:attrNameLst>
                                      </p:cBhvr>
                                      <p:tavLst>
                                        <p:tav tm="0">
                                          <p:val>
                                            <p:strVal val="ppt_y"/>
                                          </p:val>
                                        </p:tav>
                                        <p:tav tm="100000">
                                          <p:val>
                                            <p:strVal val="1+ppt_h/2"/>
                                          </p:val>
                                        </p:tav>
                                      </p:tavLst>
                                    </p:anim>
                                    <p:set>
                                      <p:cBhvr>
                                        <p:cTn id="424" dur="1" fill="hold">
                                          <p:stCondLst>
                                            <p:cond delay="4999"/>
                                          </p:stCondLst>
                                        </p:cTn>
                                        <p:tgtEl>
                                          <p:spTgt spid="27"/>
                                        </p:tgtEl>
                                        <p:attrNameLst>
                                          <p:attrName>style.visibility</p:attrName>
                                        </p:attrNameLst>
                                      </p:cBhvr>
                                      <p:to>
                                        <p:strVal val="hidden"/>
                                      </p:to>
                                    </p:set>
                                  </p:childTnLst>
                                </p:cTn>
                              </p:par>
                              <p:par>
                                <p:cTn id="425" presetID="2" presetClass="exit" presetSubtype="4" fill="hold" grpId="2" nodeType="withEffect">
                                  <p:stCondLst>
                                    <p:cond delay="0"/>
                                  </p:stCondLst>
                                  <p:iterate type="lt">
                                    <p:tmPct val="0"/>
                                  </p:iterate>
                                  <p:childTnLst>
                                    <p:anim calcmode="lin" valueType="num">
                                      <p:cBhvr additive="base">
                                        <p:cTn id="426" dur="5000"/>
                                        <p:tgtEl>
                                          <p:spTgt spid="28"/>
                                        </p:tgtEl>
                                        <p:attrNameLst>
                                          <p:attrName>ppt_x</p:attrName>
                                        </p:attrNameLst>
                                      </p:cBhvr>
                                      <p:tavLst>
                                        <p:tav tm="0">
                                          <p:val>
                                            <p:strVal val="ppt_x"/>
                                          </p:val>
                                        </p:tav>
                                        <p:tav tm="100000">
                                          <p:val>
                                            <p:strVal val="ppt_x"/>
                                          </p:val>
                                        </p:tav>
                                      </p:tavLst>
                                    </p:anim>
                                    <p:anim calcmode="lin" valueType="num">
                                      <p:cBhvr additive="base">
                                        <p:cTn id="427" dur="5000"/>
                                        <p:tgtEl>
                                          <p:spTgt spid="28"/>
                                        </p:tgtEl>
                                        <p:attrNameLst>
                                          <p:attrName>ppt_y</p:attrName>
                                        </p:attrNameLst>
                                      </p:cBhvr>
                                      <p:tavLst>
                                        <p:tav tm="0">
                                          <p:val>
                                            <p:strVal val="ppt_y"/>
                                          </p:val>
                                        </p:tav>
                                        <p:tav tm="100000">
                                          <p:val>
                                            <p:strVal val="1+ppt_h/2"/>
                                          </p:val>
                                        </p:tav>
                                      </p:tavLst>
                                    </p:anim>
                                    <p:set>
                                      <p:cBhvr>
                                        <p:cTn id="428" dur="1" fill="hold">
                                          <p:stCondLst>
                                            <p:cond delay="4999"/>
                                          </p:stCondLst>
                                        </p:cTn>
                                        <p:tgtEl>
                                          <p:spTgt spid="28"/>
                                        </p:tgtEl>
                                        <p:attrNameLst>
                                          <p:attrName>style.visibility</p:attrName>
                                        </p:attrNameLst>
                                      </p:cBhvr>
                                      <p:to>
                                        <p:strVal val="hidden"/>
                                      </p:to>
                                    </p:set>
                                  </p:childTnLst>
                                </p:cTn>
                              </p:par>
                              <p:par>
                                <p:cTn id="429" presetID="2" presetClass="exit" presetSubtype="4" fill="hold" grpId="2" nodeType="withEffect">
                                  <p:stCondLst>
                                    <p:cond delay="0"/>
                                  </p:stCondLst>
                                  <p:iterate type="lt">
                                    <p:tmPct val="0"/>
                                  </p:iterate>
                                  <p:childTnLst>
                                    <p:anim calcmode="lin" valueType="num">
                                      <p:cBhvr additive="base">
                                        <p:cTn id="430" dur="5000"/>
                                        <p:tgtEl>
                                          <p:spTgt spid="29"/>
                                        </p:tgtEl>
                                        <p:attrNameLst>
                                          <p:attrName>ppt_x</p:attrName>
                                        </p:attrNameLst>
                                      </p:cBhvr>
                                      <p:tavLst>
                                        <p:tav tm="0">
                                          <p:val>
                                            <p:strVal val="ppt_x"/>
                                          </p:val>
                                        </p:tav>
                                        <p:tav tm="100000">
                                          <p:val>
                                            <p:strVal val="ppt_x"/>
                                          </p:val>
                                        </p:tav>
                                      </p:tavLst>
                                    </p:anim>
                                    <p:anim calcmode="lin" valueType="num">
                                      <p:cBhvr additive="base">
                                        <p:cTn id="431" dur="5000"/>
                                        <p:tgtEl>
                                          <p:spTgt spid="29"/>
                                        </p:tgtEl>
                                        <p:attrNameLst>
                                          <p:attrName>ppt_y</p:attrName>
                                        </p:attrNameLst>
                                      </p:cBhvr>
                                      <p:tavLst>
                                        <p:tav tm="0">
                                          <p:val>
                                            <p:strVal val="ppt_y"/>
                                          </p:val>
                                        </p:tav>
                                        <p:tav tm="100000">
                                          <p:val>
                                            <p:strVal val="1+ppt_h/2"/>
                                          </p:val>
                                        </p:tav>
                                      </p:tavLst>
                                    </p:anim>
                                    <p:set>
                                      <p:cBhvr>
                                        <p:cTn id="432" dur="1" fill="hold">
                                          <p:stCondLst>
                                            <p:cond delay="4999"/>
                                          </p:stCondLst>
                                        </p:cTn>
                                        <p:tgtEl>
                                          <p:spTgt spid="29"/>
                                        </p:tgtEl>
                                        <p:attrNameLst>
                                          <p:attrName>style.visibility</p:attrName>
                                        </p:attrNameLst>
                                      </p:cBhvr>
                                      <p:to>
                                        <p:strVal val="hidden"/>
                                      </p:to>
                                    </p:set>
                                  </p:childTnLst>
                                </p:cTn>
                              </p:par>
                              <p:par>
                                <p:cTn id="433" presetID="2" presetClass="exit" presetSubtype="4" fill="hold" grpId="2" nodeType="withEffect">
                                  <p:stCondLst>
                                    <p:cond delay="0"/>
                                  </p:stCondLst>
                                  <p:iterate type="lt">
                                    <p:tmPct val="0"/>
                                  </p:iterate>
                                  <p:childTnLst>
                                    <p:anim calcmode="lin" valueType="num">
                                      <p:cBhvr additive="base">
                                        <p:cTn id="434" dur="5000"/>
                                        <p:tgtEl>
                                          <p:spTgt spid="30"/>
                                        </p:tgtEl>
                                        <p:attrNameLst>
                                          <p:attrName>ppt_x</p:attrName>
                                        </p:attrNameLst>
                                      </p:cBhvr>
                                      <p:tavLst>
                                        <p:tav tm="0">
                                          <p:val>
                                            <p:strVal val="ppt_x"/>
                                          </p:val>
                                        </p:tav>
                                        <p:tav tm="100000">
                                          <p:val>
                                            <p:strVal val="ppt_x"/>
                                          </p:val>
                                        </p:tav>
                                      </p:tavLst>
                                    </p:anim>
                                    <p:anim calcmode="lin" valueType="num">
                                      <p:cBhvr additive="base">
                                        <p:cTn id="435" dur="5000"/>
                                        <p:tgtEl>
                                          <p:spTgt spid="30"/>
                                        </p:tgtEl>
                                        <p:attrNameLst>
                                          <p:attrName>ppt_y</p:attrName>
                                        </p:attrNameLst>
                                      </p:cBhvr>
                                      <p:tavLst>
                                        <p:tav tm="0">
                                          <p:val>
                                            <p:strVal val="ppt_y"/>
                                          </p:val>
                                        </p:tav>
                                        <p:tav tm="100000">
                                          <p:val>
                                            <p:strVal val="1+ppt_h/2"/>
                                          </p:val>
                                        </p:tav>
                                      </p:tavLst>
                                    </p:anim>
                                    <p:set>
                                      <p:cBhvr>
                                        <p:cTn id="436" dur="1" fill="hold">
                                          <p:stCondLst>
                                            <p:cond delay="4999"/>
                                          </p:stCondLst>
                                        </p:cTn>
                                        <p:tgtEl>
                                          <p:spTgt spid="30"/>
                                        </p:tgtEl>
                                        <p:attrNameLst>
                                          <p:attrName>style.visibility</p:attrName>
                                        </p:attrNameLst>
                                      </p:cBhvr>
                                      <p:to>
                                        <p:strVal val="hidden"/>
                                      </p:to>
                                    </p:set>
                                  </p:childTnLst>
                                </p:cTn>
                              </p:par>
                              <p:par>
                                <p:cTn id="437" presetID="2" presetClass="exit" presetSubtype="4" fill="hold" grpId="2" nodeType="withEffect">
                                  <p:stCondLst>
                                    <p:cond delay="0"/>
                                  </p:stCondLst>
                                  <p:iterate type="lt">
                                    <p:tmPct val="0"/>
                                  </p:iterate>
                                  <p:childTnLst>
                                    <p:anim calcmode="lin" valueType="num">
                                      <p:cBhvr additive="base">
                                        <p:cTn id="438" dur="5000"/>
                                        <p:tgtEl>
                                          <p:spTgt spid="31"/>
                                        </p:tgtEl>
                                        <p:attrNameLst>
                                          <p:attrName>ppt_x</p:attrName>
                                        </p:attrNameLst>
                                      </p:cBhvr>
                                      <p:tavLst>
                                        <p:tav tm="0">
                                          <p:val>
                                            <p:strVal val="ppt_x"/>
                                          </p:val>
                                        </p:tav>
                                        <p:tav tm="100000">
                                          <p:val>
                                            <p:strVal val="ppt_x"/>
                                          </p:val>
                                        </p:tav>
                                      </p:tavLst>
                                    </p:anim>
                                    <p:anim calcmode="lin" valueType="num">
                                      <p:cBhvr additive="base">
                                        <p:cTn id="439" dur="5000"/>
                                        <p:tgtEl>
                                          <p:spTgt spid="31"/>
                                        </p:tgtEl>
                                        <p:attrNameLst>
                                          <p:attrName>ppt_y</p:attrName>
                                        </p:attrNameLst>
                                      </p:cBhvr>
                                      <p:tavLst>
                                        <p:tav tm="0">
                                          <p:val>
                                            <p:strVal val="ppt_y"/>
                                          </p:val>
                                        </p:tav>
                                        <p:tav tm="100000">
                                          <p:val>
                                            <p:strVal val="1+ppt_h/2"/>
                                          </p:val>
                                        </p:tav>
                                      </p:tavLst>
                                    </p:anim>
                                    <p:set>
                                      <p:cBhvr>
                                        <p:cTn id="440" dur="1" fill="hold">
                                          <p:stCondLst>
                                            <p:cond delay="4999"/>
                                          </p:stCondLst>
                                        </p:cTn>
                                        <p:tgtEl>
                                          <p:spTgt spid="31"/>
                                        </p:tgtEl>
                                        <p:attrNameLst>
                                          <p:attrName>style.visibility</p:attrName>
                                        </p:attrNameLst>
                                      </p:cBhvr>
                                      <p:to>
                                        <p:strVal val="hidden"/>
                                      </p:to>
                                    </p:set>
                                  </p:childTnLst>
                                </p:cTn>
                              </p:par>
                              <p:par>
                                <p:cTn id="441" presetID="2" presetClass="exit" presetSubtype="4" fill="hold" grpId="2" nodeType="withEffect">
                                  <p:stCondLst>
                                    <p:cond delay="0"/>
                                  </p:stCondLst>
                                  <p:iterate type="lt">
                                    <p:tmPct val="0"/>
                                  </p:iterate>
                                  <p:childTnLst>
                                    <p:anim calcmode="lin" valueType="num">
                                      <p:cBhvr additive="base">
                                        <p:cTn id="442" dur="5000"/>
                                        <p:tgtEl>
                                          <p:spTgt spid="32"/>
                                        </p:tgtEl>
                                        <p:attrNameLst>
                                          <p:attrName>ppt_x</p:attrName>
                                        </p:attrNameLst>
                                      </p:cBhvr>
                                      <p:tavLst>
                                        <p:tav tm="0">
                                          <p:val>
                                            <p:strVal val="ppt_x"/>
                                          </p:val>
                                        </p:tav>
                                        <p:tav tm="100000">
                                          <p:val>
                                            <p:strVal val="ppt_x"/>
                                          </p:val>
                                        </p:tav>
                                      </p:tavLst>
                                    </p:anim>
                                    <p:anim calcmode="lin" valueType="num">
                                      <p:cBhvr additive="base">
                                        <p:cTn id="443" dur="5000"/>
                                        <p:tgtEl>
                                          <p:spTgt spid="32"/>
                                        </p:tgtEl>
                                        <p:attrNameLst>
                                          <p:attrName>ppt_y</p:attrName>
                                        </p:attrNameLst>
                                      </p:cBhvr>
                                      <p:tavLst>
                                        <p:tav tm="0">
                                          <p:val>
                                            <p:strVal val="ppt_y"/>
                                          </p:val>
                                        </p:tav>
                                        <p:tav tm="100000">
                                          <p:val>
                                            <p:strVal val="1+ppt_h/2"/>
                                          </p:val>
                                        </p:tav>
                                      </p:tavLst>
                                    </p:anim>
                                    <p:set>
                                      <p:cBhvr>
                                        <p:cTn id="444" dur="1" fill="hold">
                                          <p:stCondLst>
                                            <p:cond delay="4999"/>
                                          </p:stCondLst>
                                        </p:cTn>
                                        <p:tgtEl>
                                          <p:spTgt spid="32"/>
                                        </p:tgtEl>
                                        <p:attrNameLst>
                                          <p:attrName>style.visibility</p:attrName>
                                        </p:attrNameLst>
                                      </p:cBhvr>
                                      <p:to>
                                        <p:strVal val="hidden"/>
                                      </p:to>
                                    </p:set>
                                  </p:childTnLst>
                                </p:cTn>
                              </p:par>
                              <p:par>
                                <p:cTn id="445" presetID="2" presetClass="exit" presetSubtype="4" fill="hold" grpId="2" nodeType="withEffect">
                                  <p:stCondLst>
                                    <p:cond delay="0"/>
                                  </p:stCondLst>
                                  <p:iterate type="lt">
                                    <p:tmPct val="0"/>
                                  </p:iterate>
                                  <p:childTnLst>
                                    <p:anim calcmode="lin" valueType="num">
                                      <p:cBhvr additive="base">
                                        <p:cTn id="446" dur="5000"/>
                                        <p:tgtEl>
                                          <p:spTgt spid="33"/>
                                        </p:tgtEl>
                                        <p:attrNameLst>
                                          <p:attrName>ppt_x</p:attrName>
                                        </p:attrNameLst>
                                      </p:cBhvr>
                                      <p:tavLst>
                                        <p:tav tm="0">
                                          <p:val>
                                            <p:strVal val="ppt_x"/>
                                          </p:val>
                                        </p:tav>
                                        <p:tav tm="100000">
                                          <p:val>
                                            <p:strVal val="ppt_x"/>
                                          </p:val>
                                        </p:tav>
                                      </p:tavLst>
                                    </p:anim>
                                    <p:anim calcmode="lin" valueType="num">
                                      <p:cBhvr additive="base">
                                        <p:cTn id="447" dur="5000"/>
                                        <p:tgtEl>
                                          <p:spTgt spid="33"/>
                                        </p:tgtEl>
                                        <p:attrNameLst>
                                          <p:attrName>ppt_y</p:attrName>
                                        </p:attrNameLst>
                                      </p:cBhvr>
                                      <p:tavLst>
                                        <p:tav tm="0">
                                          <p:val>
                                            <p:strVal val="ppt_y"/>
                                          </p:val>
                                        </p:tav>
                                        <p:tav tm="100000">
                                          <p:val>
                                            <p:strVal val="1+ppt_h/2"/>
                                          </p:val>
                                        </p:tav>
                                      </p:tavLst>
                                    </p:anim>
                                    <p:set>
                                      <p:cBhvr>
                                        <p:cTn id="448" dur="1" fill="hold">
                                          <p:stCondLst>
                                            <p:cond delay="4999"/>
                                          </p:stCondLst>
                                        </p:cTn>
                                        <p:tgtEl>
                                          <p:spTgt spid="33"/>
                                        </p:tgtEl>
                                        <p:attrNameLst>
                                          <p:attrName>style.visibility</p:attrName>
                                        </p:attrNameLst>
                                      </p:cBhvr>
                                      <p:to>
                                        <p:strVal val="hidden"/>
                                      </p:to>
                                    </p:set>
                                  </p:childTnLst>
                                </p:cTn>
                              </p:par>
                              <p:par>
                                <p:cTn id="449" presetID="2" presetClass="exit" presetSubtype="4" fill="hold" grpId="2" nodeType="withEffect">
                                  <p:stCondLst>
                                    <p:cond delay="0"/>
                                  </p:stCondLst>
                                  <p:iterate type="lt">
                                    <p:tmPct val="0"/>
                                  </p:iterate>
                                  <p:childTnLst>
                                    <p:anim calcmode="lin" valueType="num">
                                      <p:cBhvr additive="base">
                                        <p:cTn id="450" dur="5000"/>
                                        <p:tgtEl>
                                          <p:spTgt spid="34"/>
                                        </p:tgtEl>
                                        <p:attrNameLst>
                                          <p:attrName>ppt_x</p:attrName>
                                        </p:attrNameLst>
                                      </p:cBhvr>
                                      <p:tavLst>
                                        <p:tav tm="0">
                                          <p:val>
                                            <p:strVal val="ppt_x"/>
                                          </p:val>
                                        </p:tav>
                                        <p:tav tm="100000">
                                          <p:val>
                                            <p:strVal val="ppt_x"/>
                                          </p:val>
                                        </p:tav>
                                      </p:tavLst>
                                    </p:anim>
                                    <p:anim calcmode="lin" valueType="num">
                                      <p:cBhvr additive="base">
                                        <p:cTn id="451" dur="5000"/>
                                        <p:tgtEl>
                                          <p:spTgt spid="34"/>
                                        </p:tgtEl>
                                        <p:attrNameLst>
                                          <p:attrName>ppt_y</p:attrName>
                                        </p:attrNameLst>
                                      </p:cBhvr>
                                      <p:tavLst>
                                        <p:tav tm="0">
                                          <p:val>
                                            <p:strVal val="ppt_y"/>
                                          </p:val>
                                        </p:tav>
                                        <p:tav tm="100000">
                                          <p:val>
                                            <p:strVal val="1+ppt_h/2"/>
                                          </p:val>
                                        </p:tav>
                                      </p:tavLst>
                                    </p:anim>
                                    <p:set>
                                      <p:cBhvr>
                                        <p:cTn id="452" dur="1" fill="hold">
                                          <p:stCondLst>
                                            <p:cond delay="4999"/>
                                          </p:stCondLst>
                                        </p:cTn>
                                        <p:tgtEl>
                                          <p:spTgt spid="34"/>
                                        </p:tgtEl>
                                        <p:attrNameLst>
                                          <p:attrName>style.visibility</p:attrName>
                                        </p:attrNameLst>
                                      </p:cBhvr>
                                      <p:to>
                                        <p:strVal val="hidden"/>
                                      </p:to>
                                    </p:set>
                                  </p:childTnLst>
                                </p:cTn>
                              </p:par>
                              <p:par>
                                <p:cTn id="453" presetID="2" presetClass="exit" presetSubtype="4" fill="hold" grpId="2" nodeType="withEffect">
                                  <p:stCondLst>
                                    <p:cond delay="0"/>
                                  </p:stCondLst>
                                  <p:iterate type="lt">
                                    <p:tmPct val="0"/>
                                  </p:iterate>
                                  <p:childTnLst>
                                    <p:anim calcmode="lin" valueType="num">
                                      <p:cBhvr additive="base">
                                        <p:cTn id="454" dur="5000"/>
                                        <p:tgtEl>
                                          <p:spTgt spid="35"/>
                                        </p:tgtEl>
                                        <p:attrNameLst>
                                          <p:attrName>ppt_x</p:attrName>
                                        </p:attrNameLst>
                                      </p:cBhvr>
                                      <p:tavLst>
                                        <p:tav tm="0">
                                          <p:val>
                                            <p:strVal val="ppt_x"/>
                                          </p:val>
                                        </p:tav>
                                        <p:tav tm="100000">
                                          <p:val>
                                            <p:strVal val="ppt_x"/>
                                          </p:val>
                                        </p:tav>
                                      </p:tavLst>
                                    </p:anim>
                                    <p:anim calcmode="lin" valueType="num">
                                      <p:cBhvr additive="base">
                                        <p:cTn id="455" dur="5000"/>
                                        <p:tgtEl>
                                          <p:spTgt spid="35"/>
                                        </p:tgtEl>
                                        <p:attrNameLst>
                                          <p:attrName>ppt_y</p:attrName>
                                        </p:attrNameLst>
                                      </p:cBhvr>
                                      <p:tavLst>
                                        <p:tav tm="0">
                                          <p:val>
                                            <p:strVal val="ppt_y"/>
                                          </p:val>
                                        </p:tav>
                                        <p:tav tm="100000">
                                          <p:val>
                                            <p:strVal val="1+ppt_h/2"/>
                                          </p:val>
                                        </p:tav>
                                      </p:tavLst>
                                    </p:anim>
                                    <p:set>
                                      <p:cBhvr>
                                        <p:cTn id="456" dur="1" fill="hold">
                                          <p:stCondLst>
                                            <p:cond delay="4999"/>
                                          </p:stCondLst>
                                        </p:cTn>
                                        <p:tgtEl>
                                          <p:spTgt spid="35"/>
                                        </p:tgtEl>
                                        <p:attrNameLst>
                                          <p:attrName>style.visibility</p:attrName>
                                        </p:attrNameLst>
                                      </p:cBhvr>
                                      <p:to>
                                        <p:strVal val="hidden"/>
                                      </p:to>
                                    </p:set>
                                  </p:childTnLst>
                                </p:cTn>
                              </p:par>
                              <p:par>
                                <p:cTn id="457" presetID="2" presetClass="exit" presetSubtype="4" fill="hold" grpId="2" nodeType="withEffect">
                                  <p:stCondLst>
                                    <p:cond delay="0"/>
                                  </p:stCondLst>
                                  <p:iterate type="lt">
                                    <p:tmPct val="0"/>
                                  </p:iterate>
                                  <p:childTnLst>
                                    <p:anim calcmode="lin" valueType="num">
                                      <p:cBhvr additive="base">
                                        <p:cTn id="458" dur="5000"/>
                                        <p:tgtEl>
                                          <p:spTgt spid="36"/>
                                        </p:tgtEl>
                                        <p:attrNameLst>
                                          <p:attrName>ppt_x</p:attrName>
                                        </p:attrNameLst>
                                      </p:cBhvr>
                                      <p:tavLst>
                                        <p:tav tm="0">
                                          <p:val>
                                            <p:strVal val="ppt_x"/>
                                          </p:val>
                                        </p:tav>
                                        <p:tav tm="100000">
                                          <p:val>
                                            <p:strVal val="ppt_x"/>
                                          </p:val>
                                        </p:tav>
                                      </p:tavLst>
                                    </p:anim>
                                    <p:anim calcmode="lin" valueType="num">
                                      <p:cBhvr additive="base">
                                        <p:cTn id="459" dur="5000"/>
                                        <p:tgtEl>
                                          <p:spTgt spid="36"/>
                                        </p:tgtEl>
                                        <p:attrNameLst>
                                          <p:attrName>ppt_y</p:attrName>
                                        </p:attrNameLst>
                                      </p:cBhvr>
                                      <p:tavLst>
                                        <p:tav tm="0">
                                          <p:val>
                                            <p:strVal val="ppt_y"/>
                                          </p:val>
                                        </p:tav>
                                        <p:tav tm="100000">
                                          <p:val>
                                            <p:strVal val="1+ppt_h/2"/>
                                          </p:val>
                                        </p:tav>
                                      </p:tavLst>
                                    </p:anim>
                                    <p:set>
                                      <p:cBhvr>
                                        <p:cTn id="460" dur="1" fill="hold">
                                          <p:stCondLst>
                                            <p:cond delay="4999"/>
                                          </p:stCondLst>
                                        </p:cTn>
                                        <p:tgtEl>
                                          <p:spTgt spid="36"/>
                                        </p:tgtEl>
                                        <p:attrNameLst>
                                          <p:attrName>style.visibility</p:attrName>
                                        </p:attrNameLst>
                                      </p:cBhvr>
                                      <p:to>
                                        <p:strVal val="hidden"/>
                                      </p:to>
                                    </p:set>
                                  </p:childTnLst>
                                </p:cTn>
                              </p:par>
                              <p:par>
                                <p:cTn id="461" presetID="2" presetClass="exit" presetSubtype="4" fill="hold" grpId="2" nodeType="withEffect">
                                  <p:stCondLst>
                                    <p:cond delay="0"/>
                                  </p:stCondLst>
                                  <p:iterate type="lt">
                                    <p:tmPct val="0"/>
                                  </p:iterate>
                                  <p:childTnLst>
                                    <p:anim calcmode="lin" valueType="num">
                                      <p:cBhvr additive="base">
                                        <p:cTn id="462" dur="5000"/>
                                        <p:tgtEl>
                                          <p:spTgt spid="37"/>
                                        </p:tgtEl>
                                        <p:attrNameLst>
                                          <p:attrName>ppt_x</p:attrName>
                                        </p:attrNameLst>
                                      </p:cBhvr>
                                      <p:tavLst>
                                        <p:tav tm="0">
                                          <p:val>
                                            <p:strVal val="ppt_x"/>
                                          </p:val>
                                        </p:tav>
                                        <p:tav tm="100000">
                                          <p:val>
                                            <p:strVal val="ppt_x"/>
                                          </p:val>
                                        </p:tav>
                                      </p:tavLst>
                                    </p:anim>
                                    <p:anim calcmode="lin" valueType="num">
                                      <p:cBhvr additive="base">
                                        <p:cTn id="463" dur="5000"/>
                                        <p:tgtEl>
                                          <p:spTgt spid="37"/>
                                        </p:tgtEl>
                                        <p:attrNameLst>
                                          <p:attrName>ppt_y</p:attrName>
                                        </p:attrNameLst>
                                      </p:cBhvr>
                                      <p:tavLst>
                                        <p:tav tm="0">
                                          <p:val>
                                            <p:strVal val="ppt_y"/>
                                          </p:val>
                                        </p:tav>
                                        <p:tav tm="100000">
                                          <p:val>
                                            <p:strVal val="1+ppt_h/2"/>
                                          </p:val>
                                        </p:tav>
                                      </p:tavLst>
                                    </p:anim>
                                    <p:set>
                                      <p:cBhvr>
                                        <p:cTn id="464" dur="1" fill="hold">
                                          <p:stCondLst>
                                            <p:cond delay="4999"/>
                                          </p:stCondLst>
                                        </p:cTn>
                                        <p:tgtEl>
                                          <p:spTgt spid="37"/>
                                        </p:tgtEl>
                                        <p:attrNameLst>
                                          <p:attrName>style.visibility</p:attrName>
                                        </p:attrNameLst>
                                      </p:cBhvr>
                                      <p:to>
                                        <p:strVal val="hidden"/>
                                      </p:to>
                                    </p:set>
                                  </p:childTnLst>
                                </p:cTn>
                              </p:par>
                              <p:par>
                                <p:cTn id="465" presetID="2" presetClass="exit" presetSubtype="4" fill="hold" grpId="2" nodeType="withEffect">
                                  <p:stCondLst>
                                    <p:cond delay="0"/>
                                  </p:stCondLst>
                                  <p:iterate type="lt">
                                    <p:tmPct val="0"/>
                                  </p:iterate>
                                  <p:childTnLst>
                                    <p:anim calcmode="lin" valueType="num">
                                      <p:cBhvr additive="base">
                                        <p:cTn id="466" dur="5000"/>
                                        <p:tgtEl>
                                          <p:spTgt spid="38"/>
                                        </p:tgtEl>
                                        <p:attrNameLst>
                                          <p:attrName>ppt_x</p:attrName>
                                        </p:attrNameLst>
                                      </p:cBhvr>
                                      <p:tavLst>
                                        <p:tav tm="0">
                                          <p:val>
                                            <p:strVal val="ppt_x"/>
                                          </p:val>
                                        </p:tav>
                                        <p:tav tm="100000">
                                          <p:val>
                                            <p:strVal val="ppt_x"/>
                                          </p:val>
                                        </p:tav>
                                      </p:tavLst>
                                    </p:anim>
                                    <p:anim calcmode="lin" valueType="num">
                                      <p:cBhvr additive="base">
                                        <p:cTn id="467" dur="5000"/>
                                        <p:tgtEl>
                                          <p:spTgt spid="38"/>
                                        </p:tgtEl>
                                        <p:attrNameLst>
                                          <p:attrName>ppt_y</p:attrName>
                                        </p:attrNameLst>
                                      </p:cBhvr>
                                      <p:tavLst>
                                        <p:tav tm="0">
                                          <p:val>
                                            <p:strVal val="ppt_y"/>
                                          </p:val>
                                        </p:tav>
                                        <p:tav tm="100000">
                                          <p:val>
                                            <p:strVal val="1+ppt_h/2"/>
                                          </p:val>
                                        </p:tav>
                                      </p:tavLst>
                                    </p:anim>
                                    <p:set>
                                      <p:cBhvr>
                                        <p:cTn id="468" dur="1" fill="hold">
                                          <p:stCondLst>
                                            <p:cond delay="4999"/>
                                          </p:stCondLst>
                                        </p:cTn>
                                        <p:tgtEl>
                                          <p:spTgt spid="38"/>
                                        </p:tgtEl>
                                        <p:attrNameLst>
                                          <p:attrName>style.visibility</p:attrName>
                                        </p:attrNameLst>
                                      </p:cBhvr>
                                      <p:to>
                                        <p:strVal val="hidden"/>
                                      </p:to>
                                    </p:set>
                                  </p:childTnLst>
                                </p:cTn>
                              </p:par>
                              <p:par>
                                <p:cTn id="469" presetID="2" presetClass="exit" presetSubtype="4" fill="hold" grpId="2" nodeType="withEffect">
                                  <p:stCondLst>
                                    <p:cond delay="0"/>
                                  </p:stCondLst>
                                  <p:iterate type="lt">
                                    <p:tmPct val="0"/>
                                  </p:iterate>
                                  <p:childTnLst>
                                    <p:anim calcmode="lin" valueType="num">
                                      <p:cBhvr additive="base">
                                        <p:cTn id="470" dur="5000"/>
                                        <p:tgtEl>
                                          <p:spTgt spid="39"/>
                                        </p:tgtEl>
                                        <p:attrNameLst>
                                          <p:attrName>ppt_x</p:attrName>
                                        </p:attrNameLst>
                                      </p:cBhvr>
                                      <p:tavLst>
                                        <p:tav tm="0">
                                          <p:val>
                                            <p:strVal val="ppt_x"/>
                                          </p:val>
                                        </p:tav>
                                        <p:tav tm="100000">
                                          <p:val>
                                            <p:strVal val="ppt_x"/>
                                          </p:val>
                                        </p:tav>
                                      </p:tavLst>
                                    </p:anim>
                                    <p:anim calcmode="lin" valueType="num">
                                      <p:cBhvr additive="base">
                                        <p:cTn id="471" dur="5000"/>
                                        <p:tgtEl>
                                          <p:spTgt spid="39"/>
                                        </p:tgtEl>
                                        <p:attrNameLst>
                                          <p:attrName>ppt_y</p:attrName>
                                        </p:attrNameLst>
                                      </p:cBhvr>
                                      <p:tavLst>
                                        <p:tav tm="0">
                                          <p:val>
                                            <p:strVal val="ppt_y"/>
                                          </p:val>
                                        </p:tav>
                                        <p:tav tm="100000">
                                          <p:val>
                                            <p:strVal val="1+ppt_h/2"/>
                                          </p:val>
                                        </p:tav>
                                      </p:tavLst>
                                    </p:anim>
                                    <p:set>
                                      <p:cBhvr>
                                        <p:cTn id="472" dur="1" fill="hold">
                                          <p:stCondLst>
                                            <p:cond delay="4999"/>
                                          </p:stCondLst>
                                        </p:cTn>
                                        <p:tgtEl>
                                          <p:spTgt spid="39"/>
                                        </p:tgtEl>
                                        <p:attrNameLst>
                                          <p:attrName>style.visibility</p:attrName>
                                        </p:attrNameLst>
                                      </p:cBhvr>
                                      <p:to>
                                        <p:strVal val="hidden"/>
                                      </p:to>
                                    </p:set>
                                  </p:childTnLst>
                                </p:cTn>
                              </p:par>
                              <p:par>
                                <p:cTn id="473" presetID="2" presetClass="exit" presetSubtype="4" fill="hold" grpId="2" nodeType="withEffect">
                                  <p:stCondLst>
                                    <p:cond delay="0"/>
                                  </p:stCondLst>
                                  <p:iterate type="lt">
                                    <p:tmPct val="0"/>
                                  </p:iterate>
                                  <p:childTnLst>
                                    <p:anim calcmode="lin" valueType="num">
                                      <p:cBhvr additive="base">
                                        <p:cTn id="474" dur="5000"/>
                                        <p:tgtEl>
                                          <p:spTgt spid="40"/>
                                        </p:tgtEl>
                                        <p:attrNameLst>
                                          <p:attrName>ppt_x</p:attrName>
                                        </p:attrNameLst>
                                      </p:cBhvr>
                                      <p:tavLst>
                                        <p:tav tm="0">
                                          <p:val>
                                            <p:strVal val="ppt_x"/>
                                          </p:val>
                                        </p:tav>
                                        <p:tav tm="100000">
                                          <p:val>
                                            <p:strVal val="ppt_x"/>
                                          </p:val>
                                        </p:tav>
                                      </p:tavLst>
                                    </p:anim>
                                    <p:anim calcmode="lin" valueType="num">
                                      <p:cBhvr additive="base">
                                        <p:cTn id="475" dur="5000"/>
                                        <p:tgtEl>
                                          <p:spTgt spid="40"/>
                                        </p:tgtEl>
                                        <p:attrNameLst>
                                          <p:attrName>ppt_y</p:attrName>
                                        </p:attrNameLst>
                                      </p:cBhvr>
                                      <p:tavLst>
                                        <p:tav tm="0">
                                          <p:val>
                                            <p:strVal val="ppt_y"/>
                                          </p:val>
                                        </p:tav>
                                        <p:tav tm="100000">
                                          <p:val>
                                            <p:strVal val="1+ppt_h/2"/>
                                          </p:val>
                                        </p:tav>
                                      </p:tavLst>
                                    </p:anim>
                                    <p:set>
                                      <p:cBhvr>
                                        <p:cTn id="476" dur="1" fill="hold">
                                          <p:stCondLst>
                                            <p:cond delay="4999"/>
                                          </p:stCondLst>
                                        </p:cTn>
                                        <p:tgtEl>
                                          <p:spTgt spid="40"/>
                                        </p:tgtEl>
                                        <p:attrNameLst>
                                          <p:attrName>style.visibility</p:attrName>
                                        </p:attrNameLst>
                                      </p:cBhvr>
                                      <p:to>
                                        <p:strVal val="hidden"/>
                                      </p:to>
                                    </p:set>
                                  </p:childTnLst>
                                </p:cTn>
                              </p:par>
                              <p:par>
                                <p:cTn id="477" presetID="2" presetClass="exit" presetSubtype="4" fill="hold" grpId="2" nodeType="withEffect">
                                  <p:stCondLst>
                                    <p:cond delay="0"/>
                                  </p:stCondLst>
                                  <p:iterate type="lt">
                                    <p:tmPct val="0"/>
                                  </p:iterate>
                                  <p:childTnLst>
                                    <p:anim calcmode="lin" valueType="num">
                                      <p:cBhvr additive="base">
                                        <p:cTn id="478" dur="5000"/>
                                        <p:tgtEl>
                                          <p:spTgt spid="41"/>
                                        </p:tgtEl>
                                        <p:attrNameLst>
                                          <p:attrName>ppt_x</p:attrName>
                                        </p:attrNameLst>
                                      </p:cBhvr>
                                      <p:tavLst>
                                        <p:tav tm="0">
                                          <p:val>
                                            <p:strVal val="ppt_x"/>
                                          </p:val>
                                        </p:tav>
                                        <p:tav tm="100000">
                                          <p:val>
                                            <p:strVal val="ppt_x"/>
                                          </p:val>
                                        </p:tav>
                                      </p:tavLst>
                                    </p:anim>
                                    <p:anim calcmode="lin" valueType="num">
                                      <p:cBhvr additive="base">
                                        <p:cTn id="479" dur="5000"/>
                                        <p:tgtEl>
                                          <p:spTgt spid="41"/>
                                        </p:tgtEl>
                                        <p:attrNameLst>
                                          <p:attrName>ppt_y</p:attrName>
                                        </p:attrNameLst>
                                      </p:cBhvr>
                                      <p:tavLst>
                                        <p:tav tm="0">
                                          <p:val>
                                            <p:strVal val="ppt_y"/>
                                          </p:val>
                                        </p:tav>
                                        <p:tav tm="100000">
                                          <p:val>
                                            <p:strVal val="1+ppt_h/2"/>
                                          </p:val>
                                        </p:tav>
                                      </p:tavLst>
                                    </p:anim>
                                    <p:set>
                                      <p:cBhvr>
                                        <p:cTn id="480" dur="1" fill="hold">
                                          <p:stCondLst>
                                            <p:cond delay="4999"/>
                                          </p:stCondLst>
                                        </p:cTn>
                                        <p:tgtEl>
                                          <p:spTgt spid="41"/>
                                        </p:tgtEl>
                                        <p:attrNameLst>
                                          <p:attrName>style.visibility</p:attrName>
                                        </p:attrNameLst>
                                      </p:cBhvr>
                                      <p:to>
                                        <p:strVal val="hidden"/>
                                      </p:to>
                                    </p:set>
                                  </p:childTnLst>
                                </p:cTn>
                              </p:par>
                              <p:par>
                                <p:cTn id="481" presetID="2" presetClass="exit" presetSubtype="4" fill="hold" grpId="2" nodeType="withEffect">
                                  <p:stCondLst>
                                    <p:cond delay="0"/>
                                  </p:stCondLst>
                                  <p:iterate type="lt">
                                    <p:tmPct val="0"/>
                                  </p:iterate>
                                  <p:childTnLst>
                                    <p:anim calcmode="lin" valueType="num">
                                      <p:cBhvr additive="base">
                                        <p:cTn id="482" dur="5000"/>
                                        <p:tgtEl>
                                          <p:spTgt spid="42"/>
                                        </p:tgtEl>
                                        <p:attrNameLst>
                                          <p:attrName>ppt_x</p:attrName>
                                        </p:attrNameLst>
                                      </p:cBhvr>
                                      <p:tavLst>
                                        <p:tav tm="0">
                                          <p:val>
                                            <p:strVal val="ppt_x"/>
                                          </p:val>
                                        </p:tav>
                                        <p:tav tm="100000">
                                          <p:val>
                                            <p:strVal val="ppt_x"/>
                                          </p:val>
                                        </p:tav>
                                      </p:tavLst>
                                    </p:anim>
                                    <p:anim calcmode="lin" valueType="num">
                                      <p:cBhvr additive="base">
                                        <p:cTn id="483" dur="5000"/>
                                        <p:tgtEl>
                                          <p:spTgt spid="42"/>
                                        </p:tgtEl>
                                        <p:attrNameLst>
                                          <p:attrName>ppt_y</p:attrName>
                                        </p:attrNameLst>
                                      </p:cBhvr>
                                      <p:tavLst>
                                        <p:tav tm="0">
                                          <p:val>
                                            <p:strVal val="ppt_y"/>
                                          </p:val>
                                        </p:tav>
                                        <p:tav tm="100000">
                                          <p:val>
                                            <p:strVal val="1+ppt_h/2"/>
                                          </p:val>
                                        </p:tav>
                                      </p:tavLst>
                                    </p:anim>
                                    <p:set>
                                      <p:cBhvr>
                                        <p:cTn id="484" dur="1" fill="hold">
                                          <p:stCondLst>
                                            <p:cond delay="4999"/>
                                          </p:stCondLst>
                                        </p:cTn>
                                        <p:tgtEl>
                                          <p:spTgt spid="42"/>
                                        </p:tgtEl>
                                        <p:attrNameLst>
                                          <p:attrName>style.visibility</p:attrName>
                                        </p:attrNameLst>
                                      </p:cBhvr>
                                      <p:to>
                                        <p:strVal val="hidden"/>
                                      </p:to>
                                    </p:set>
                                  </p:childTnLst>
                                </p:cTn>
                              </p:par>
                              <p:par>
                                <p:cTn id="485" presetID="2" presetClass="exit" presetSubtype="4" fill="hold" grpId="2" nodeType="withEffect">
                                  <p:stCondLst>
                                    <p:cond delay="0"/>
                                  </p:stCondLst>
                                  <p:iterate type="lt">
                                    <p:tmPct val="0"/>
                                  </p:iterate>
                                  <p:childTnLst>
                                    <p:anim calcmode="lin" valueType="num">
                                      <p:cBhvr additive="base">
                                        <p:cTn id="486" dur="5000"/>
                                        <p:tgtEl>
                                          <p:spTgt spid="43"/>
                                        </p:tgtEl>
                                        <p:attrNameLst>
                                          <p:attrName>ppt_x</p:attrName>
                                        </p:attrNameLst>
                                      </p:cBhvr>
                                      <p:tavLst>
                                        <p:tav tm="0">
                                          <p:val>
                                            <p:strVal val="ppt_x"/>
                                          </p:val>
                                        </p:tav>
                                        <p:tav tm="100000">
                                          <p:val>
                                            <p:strVal val="ppt_x"/>
                                          </p:val>
                                        </p:tav>
                                      </p:tavLst>
                                    </p:anim>
                                    <p:anim calcmode="lin" valueType="num">
                                      <p:cBhvr additive="base">
                                        <p:cTn id="487" dur="5000"/>
                                        <p:tgtEl>
                                          <p:spTgt spid="43"/>
                                        </p:tgtEl>
                                        <p:attrNameLst>
                                          <p:attrName>ppt_y</p:attrName>
                                        </p:attrNameLst>
                                      </p:cBhvr>
                                      <p:tavLst>
                                        <p:tav tm="0">
                                          <p:val>
                                            <p:strVal val="ppt_y"/>
                                          </p:val>
                                        </p:tav>
                                        <p:tav tm="100000">
                                          <p:val>
                                            <p:strVal val="1+ppt_h/2"/>
                                          </p:val>
                                        </p:tav>
                                      </p:tavLst>
                                    </p:anim>
                                    <p:set>
                                      <p:cBhvr>
                                        <p:cTn id="488" dur="1" fill="hold">
                                          <p:stCondLst>
                                            <p:cond delay="4999"/>
                                          </p:stCondLst>
                                        </p:cTn>
                                        <p:tgtEl>
                                          <p:spTgt spid="43"/>
                                        </p:tgtEl>
                                        <p:attrNameLst>
                                          <p:attrName>style.visibility</p:attrName>
                                        </p:attrNameLst>
                                      </p:cBhvr>
                                      <p:to>
                                        <p:strVal val="hidden"/>
                                      </p:to>
                                    </p:set>
                                  </p:childTnLst>
                                </p:cTn>
                              </p:par>
                              <p:par>
                                <p:cTn id="489" presetID="2" presetClass="exit" presetSubtype="4" fill="hold" grpId="2" nodeType="withEffect">
                                  <p:stCondLst>
                                    <p:cond delay="0"/>
                                  </p:stCondLst>
                                  <p:iterate type="lt">
                                    <p:tmPct val="0"/>
                                  </p:iterate>
                                  <p:childTnLst>
                                    <p:anim calcmode="lin" valueType="num">
                                      <p:cBhvr additive="base">
                                        <p:cTn id="490" dur="5000"/>
                                        <p:tgtEl>
                                          <p:spTgt spid="44"/>
                                        </p:tgtEl>
                                        <p:attrNameLst>
                                          <p:attrName>ppt_x</p:attrName>
                                        </p:attrNameLst>
                                      </p:cBhvr>
                                      <p:tavLst>
                                        <p:tav tm="0">
                                          <p:val>
                                            <p:strVal val="ppt_x"/>
                                          </p:val>
                                        </p:tav>
                                        <p:tav tm="100000">
                                          <p:val>
                                            <p:strVal val="ppt_x"/>
                                          </p:val>
                                        </p:tav>
                                      </p:tavLst>
                                    </p:anim>
                                    <p:anim calcmode="lin" valueType="num">
                                      <p:cBhvr additive="base">
                                        <p:cTn id="491" dur="5000"/>
                                        <p:tgtEl>
                                          <p:spTgt spid="44"/>
                                        </p:tgtEl>
                                        <p:attrNameLst>
                                          <p:attrName>ppt_y</p:attrName>
                                        </p:attrNameLst>
                                      </p:cBhvr>
                                      <p:tavLst>
                                        <p:tav tm="0">
                                          <p:val>
                                            <p:strVal val="ppt_y"/>
                                          </p:val>
                                        </p:tav>
                                        <p:tav tm="100000">
                                          <p:val>
                                            <p:strVal val="1+ppt_h/2"/>
                                          </p:val>
                                        </p:tav>
                                      </p:tavLst>
                                    </p:anim>
                                    <p:set>
                                      <p:cBhvr>
                                        <p:cTn id="492" dur="1" fill="hold">
                                          <p:stCondLst>
                                            <p:cond delay="4999"/>
                                          </p:stCondLst>
                                        </p:cTn>
                                        <p:tgtEl>
                                          <p:spTgt spid="44"/>
                                        </p:tgtEl>
                                        <p:attrNameLst>
                                          <p:attrName>style.visibility</p:attrName>
                                        </p:attrNameLst>
                                      </p:cBhvr>
                                      <p:to>
                                        <p:strVal val="hidden"/>
                                      </p:to>
                                    </p:set>
                                  </p:childTnLst>
                                </p:cTn>
                              </p:par>
                              <p:par>
                                <p:cTn id="493" presetID="2" presetClass="exit" presetSubtype="4" fill="hold" grpId="2" nodeType="withEffect">
                                  <p:stCondLst>
                                    <p:cond delay="0"/>
                                  </p:stCondLst>
                                  <p:iterate type="lt">
                                    <p:tmPct val="0"/>
                                  </p:iterate>
                                  <p:childTnLst>
                                    <p:anim calcmode="lin" valueType="num">
                                      <p:cBhvr additive="base">
                                        <p:cTn id="494" dur="5000"/>
                                        <p:tgtEl>
                                          <p:spTgt spid="45"/>
                                        </p:tgtEl>
                                        <p:attrNameLst>
                                          <p:attrName>ppt_x</p:attrName>
                                        </p:attrNameLst>
                                      </p:cBhvr>
                                      <p:tavLst>
                                        <p:tav tm="0">
                                          <p:val>
                                            <p:strVal val="ppt_x"/>
                                          </p:val>
                                        </p:tav>
                                        <p:tav tm="100000">
                                          <p:val>
                                            <p:strVal val="ppt_x"/>
                                          </p:val>
                                        </p:tav>
                                      </p:tavLst>
                                    </p:anim>
                                    <p:anim calcmode="lin" valueType="num">
                                      <p:cBhvr additive="base">
                                        <p:cTn id="495" dur="5000"/>
                                        <p:tgtEl>
                                          <p:spTgt spid="45"/>
                                        </p:tgtEl>
                                        <p:attrNameLst>
                                          <p:attrName>ppt_y</p:attrName>
                                        </p:attrNameLst>
                                      </p:cBhvr>
                                      <p:tavLst>
                                        <p:tav tm="0">
                                          <p:val>
                                            <p:strVal val="ppt_y"/>
                                          </p:val>
                                        </p:tav>
                                        <p:tav tm="100000">
                                          <p:val>
                                            <p:strVal val="1+ppt_h/2"/>
                                          </p:val>
                                        </p:tav>
                                      </p:tavLst>
                                    </p:anim>
                                    <p:set>
                                      <p:cBhvr>
                                        <p:cTn id="496" dur="1" fill="hold">
                                          <p:stCondLst>
                                            <p:cond delay="4999"/>
                                          </p:stCondLst>
                                        </p:cTn>
                                        <p:tgtEl>
                                          <p:spTgt spid="45"/>
                                        </p:tgtEl>
                                        <p:attrNameLst>
                                          <p:attrName>style.visibility</p:attrName>
                                        </p:attrNameLst>
                                      </p:cBhvr>
                                      <p:to>
                                        <p:strVal val="hidden"/>
                                      </p:to>
                                    </p:set>
                                  </p:childTnLst>
                                </p:cTn>
                              </p:par>
                              <p:par>
                                <p:cTn id="497" presetID="2" presetClass="exit" presetSubtype="4" fill="hold" grpId="2" nodeType="withEffect">
                                  <p:stCondLst>
                                    <p:cond delay="0"/>
                                  </p:stCondLst>
                                  <p:iterate type="lt">
                                    <p:tmPct val="0"/>
                                  </p:iterate>
                                  <p:childTnLst>
                                    <p:anim calcmode="lin" valueType="num">
                                      <p:cBhvr additive="base">
                                        <p:cTn id="498" dur="5000"/>
                                        <p:tgtEl>
                                          <p:spTgt spid="46"/>
                                        </p:tgtEl>
                                        <p:attrNameLst>
                                          <p:attrName>ppt_x</p:attrName>
                                        </p:attrNameLst>
                                      </p:cBhvr>
                                      <p:tavLst>
                                        <p:tav tm="0">
                                          <p:val>
                                            <p:strVal val="ppt_x"/>
                                          </p:val>
                                        </p:tav>
                                        <p:tav tm="100000">
                                          <p:val>
                                            <p:strVal val="ppt_x"/>
                                          </p:val>
                                        </p:tav>
                                      </p:tavLst>
                                    </p:anim>
                                    <p:anim calcmode="lin" valueType="num">
                                      <p:cBhvr additive="base">
                                        <p:cTn id="499" dur="5000"/>
                                        <p:tgtEl>
                                          <p:spTgt spid="46"/>
                                        </p:tgtEl>
                                        <p:attrNameLst>
                                          <p:attrName>ppt_y</p:attrName>
                                        </p:attrNameLst>
                                      </p:cBhvr>
                                      <p:tavLst>
                                        <p:tav tm="0">
                                          <p:val>
                                            <p:strVal val="ppt_y"/>
                                          </p:val>
                                        </p:tav>
                                        <p:tav tm="100000">
                                          <p:val>
                                            <p:strVal val="1+ppt_h/2"/>
                                          </p:val>
                                        </p:tav>
                                      </p:tavLst>
                                    </p:anim>
                                    <p:set>
                                      <p:cBhvr>
                                        <p:cTn id="500" dur="1" fill="hold">
                                          <p:stCondLst>
                                            <p:cond delay="4999"/>
                                          </p:stCondLst>
                                        </p:cTn>
                                        <p:tgtEl>
                                          <p:spTgt spid="46"/>
                                        </p:tgtEl>
                                        <p:attrNameLst>
                                          <p:attrName>style.visibility</p:attrName>
                                        </p:attrNameLst>
                                      </p:cBhvr>
                                      <p:to>
                                        <p:strVal val="hidden"/>
                                      </p:to>
                                    </p:set>
                                  </p:childTnLst>
                                </p:cTn>
                              </p:par>
                              <p:par>
                                <p:cTn id="501" presetID="2" presetClass="exit" presetSubtype="4" fill="hold" grpId="2" nodeType="withEffect">
                                  <p:stCondLst>
                                    <p:cond delay="0"/>
                                  </p:stCondLst>
                                  <p:iterate type="lt">
                                    <p:tmPct val="0"/>
                                  </p:iterate>
                                  <p:childTnLst>
                                    <p:anim calcmode="lin" valueType="num">
                                      <p:cBhvr additive="base">
                                        <p:cTn id="502" dur="5000"/>
                                        <p:tgtEl>
                                          <p:spTgt spid="47"/>
                                        </p:tgtEl>
                                        <p:attrNameLst>
                                          <p:attrName>ppt_x</p:attrName>
                                        </p:attrNameLst>
                                      </p:cBhvr>
                                      <p:tavLst>
                                        <p:tav tm="0">
                                          <p:val>
                                            <p:strVal val="ppt_x"/>
                                          </p:val>
                                        </p:tav>
                                        <p:tav tm="100000">
                                          <p:val>
                                            <p:strVal val="ppt_x"/>
                                          </p:val>
                                        </p:tav>
                                      </p:tavLst>
                                    </p:anim>
                                    <p:anim calcmode="lin" valueType="num">
                                      <p:cBhvr additive="base">
                                        <p:cTn id="503" dur="5000"/>
                                        <p:tgtEl>
                                          <p:spTgt spid="47"/>
                                        </p:tgtEl>
                                        <p:attrNameLst>
                                          <p:attrName>ppt_y</p:attrName>
                                        </p:attrNameLst>
                                      </p:cBhvr>
                                      <p:tavLst>
                                        <p:tav tm="0">
                                          <p:val>
                                            <p:strVal val="ppt_y"/>
                                          </p:val>
                                        </p:tav>
                                        <p:tav tm="100000">
                                          <p:val>
                                            <p:strVal val="1+ppt_h/2"/>
                                          </p:val>
                                        </p:tav>
                                      </p:tavLst>
                                    </p:anim>
                                    <p:set>
                                      <p:cBhvr>
                                        <p:cTn id="504" dur="1" fill="hold">
                                          <p:stCondLst>
                                            <p:cond delay="4999"/>
                                          </p:stCondLst>
                                        </p:cTn>
                                        <p:tgtEl>
                                          <p:spTgt spid="47"/>
                                        </p:tgtEl>
                                        <p:attrNameLst>
                                          <p:attrName>style.visibility</p:attrName>
                                        </p:attrNameLst>
                                      </p:cBhvr>
                                      <p:to>
                                        <p:strVal val="hidden"/>
                                      </p:to>
                                    </p:set>
                                  </p:childTnLst>
                                </p:cTn>
                              </p:par>
                              <p:par>
                                <p:cTn id="505" presetID="2" presetClass="exit" presetSubtype="4" fill="hold" grpId="2" nodeType="withEffect">
                                  <p:stCondLst>
                                    <p:cond delay="0"/>
                                  </p:stCondLst>
                                  <p:iterate type="lt">
                                    <p:tmPct val="0"/>
                                  </p:iterate>
                                  <p:childTnLst>
                                    <p:anim calcmode="lin" valueType="num">
                                      <p:cBhvr additive="base">
                                        <p:cTn id="506" dur="5000"/>
                                        <p:tgtEl>
                                          <p:spTgt spid="48"/>
                                        </p:tgtEl>
                                        <p:attrNameLst>
                                          <p:attrName>ppt_x</p:attrName>
                                        </p:attrNameLst>
                                      </p:cBhvr>
                                      <p:tavLst>
                                        <p:tav tm="0">
                                          <p:val>
                                            <p:strVal val="ppt_x"/>
                                          </p:val>
                                        </p:tav>
                                        <p:tav tm="100000">
                                          <p:val>
                                            <p:strVal val="ppt_x"/>
                                          </p:val>
                                        </p:tav>
                                      </p:tavLst>
                                    </p:anim>
                                    <p:anim calcmode="lin" valueType="num">
                                      <p:cBhvr additive="base">
                                        <p:cTn id="507" dur="5000"/>
                                        <p:tgtEl>
                                          <p:spTgt spid="48"/>
                                        </p:tgtEl>
                                        <p:attrNameLst>
                                          <p:attrName>ppt_y</p:attrName>
                                        </p:attrNameLst>
                                      </p:cBhvr>
                                      <p:tavLst>
                                        <p:tav tm="0">
                                          <p:val>
                                            <p:strVal val="ppt_y"/>
                                          </p:val>
                                        </p:tav>
                                        <p:tav tm="100000">
                                          <p:val>
                                            <p:strVal val="1+ppt_h/2"/>
                                          </p:val>
                                        </p:tav>
                                      </p:tavLst>
                                    </p:anim>
                                    <p:set>
                                      <p:cBhvr>
                                        <p:cTn id="508" dur="1" fill="hold">
                                          <p:stCondLst>
                                            <p:cond delay="4999"/>
                                          </p:stCondLst>
                                        </p:cTn>
                                        <p:tgtEl>
                                          <p:spTgt spid="48"/>
                                        </p:tgtEl>
                                        <p:attrNameLst>
                                          <p:attrName>style.visibility</p:attrName>
                                        </p:attrNameLst>
                                      </p:cBhvr>
                                      <p:to>
                                        <p:strVal val="hidden"/>
                                      </p:to>
                                    </p:set>
                                  </p:childTnLst>
                                </p:cTn>
                              </p:par>
                              <p:par>
                                <p:cTn id="509" presetID="2" presetClass="exit" presetSubtype="4" fill="hold" grpId="2" nodeType="withEffect">
                                  <p:stCondLst>
                                    <p:cond delay="0"/>
                                  </p:stCondLst>
                                  <p:iterate type="lt">
                                    <p:tmPct val="0"/>
                                  </p:iterate>
                                  <p:childTnLst>
                                    <p:anim calcmode="lin" valueType="num">
                                      <p:cBhvr additive="base">
                                        <p:cTn id="510" dur="5000"/>
                                        <p:tgtEl>
                                          <p:spTgt spid="49"/>
                                        </p:tgtEl>
                                        <p:attrNameLst>
                                          <p:attrName>ppt_x</p:attrName>
                                        </p:attrNameLst>
                                      </p:cBhvr>
                                      <p:tavLst>
                                        <p:tav tm="0">
                                          <p:val>
                                            <p:strVal val="ppt_x"/>
                                          </p:val>
                                        </p:tav>
                                        <p:tav tm="100000">
                                          <p:val>
                                            <p:strVal val="ppt_x"/>
                                          </p:val>
                                        </p:tav>
                                      </p:tavLst>
                                    </p:anim>
                                    <p:anim calcmode="lin" valueType="num">
                                      <p:cBhvr additive="base">
                                        <p:cTn id="511" dur="5000"/>
                                        <p:tgtEl>
                                          <p:spTgt spid="49"/>
                                        </p:tgtEl>
                                        <p:attrNameLst>
                                          <p:attrName>ppt_y</p:attrName>
                                        </p:attrNameLst>
                                      </p:cBhvr>
                                      <p:tavLst>
                                        <p:tav tm="0">
                                          <p:val>
                                            <p:strVal val="ppt_y"/>
                                          </p:val>
                                        </p:tav>
                                        <p:tav tm="100000">
                                          <p:val>
                                            <p:strVal val="1+ppt_h/2"/>
                                          </p:val>
                                        </p:tav>
                                      </p:tavLst>
                                    </p:anim>
                                    <p:set>
                                      <p:cBhvr>
                                        <p:cTn id="512" dur="1" fill="hold">
                                          <p:stCondLst>
                                            <p:cond delay="4999"/>
                                          </p:stCondLst>
                                        </p:cTn>
                                        <p:tgtEl>
                                          <p:spTgt spid="49"/>
                                        </p:tgtEl>
                                        <p:attrNameLst>
                                          <p:attrName>style.visibility</p:attrName>
                                        </p:attrNameLst>
                                      </p:cBhvr>
                                      <p:to>
                                        <p:strVal val="hidden"/>
                                      </p:to>
                                    </p:set>
                                  </p:childTnLst>
                                </p:cTn>
                              </p:par>
                              <p:par>
                                <p:cTn id="513" presetID="2" presetClass="exit" presetSubtype="4" fill="hold" grpId="2" nodeType="withEffect">
                                  <p:stCondLst>
                                    <p:cond delay="0"/>
                                  </p:stCondLst>
                                  <p:iterate type="lt">
                                    <p:tmPct val="0"/>
                                  </p:iterate>
                                  <p:childTnLst>
                                    <p:anim calcmode="lin" valueType="num">
                                      <p:cBhvr additive="base">
                                        <p:cTn id="514" dur="5000"/>
                                        <p:tgtEl>
                                          <p:spTgt spid="50"/>
                                        </p:tgtEl>
                                        <p:attrNameLst>
                                          <p:attrName>ppt_x</p:attrName>
                                        </p:attrNameLst>
                                      </p:cBhvr>
                                      <p:tavLst>
                                        <p:tav tm="0">
                                          <p:val>
                                            <p:strVal val="ppt_x"/>
                                          </p:val>
                                        </p:tav>
                                        <p:tav tm="100000">
                                          <p:val>
                                            <p:strVal val="ppt_x"/>
                                          </p:val>
                                        </p:tav>
                                      </p:tavLst>
                                    </p:anim>
                                    <p:anim calcmode="lin" valueType="num">
                                      <p:cBhvr additive="base">
                                        <p:cTn id="515" dur="5000"/>
                                        <p:tgtEl>
                                          <p:spTgt spid="50"/>
                                        </p:tgtEl>
                                        <p:attrNameLst>
                                          <p:attrName>ppt_y</p:attrName>
                                        </p:attrNameLst>
                                      </p:cBhvr>
                                      <p:tavLst>
                                        <p:tav tm="0">
                                          <p:val>
                                            <p:strVal val="ppt_y"/>
                                          </p:val>
                                        </p:tav>
                                        <p:tav tm="100000">
                                          <p:val>
                                            <p:strVal val="1+ppt_h/2"/>
                                          </p:val>
                                        </p:tav>
                                      </p:tavLst>
                                    </p:anim>
                                    <p:set>
                                      <p:cBhvr>
                                        <p:cTn id="516" dur="1" fill="hold">
                                          <p:stCondLst>
                                            <p:cond delay="4999"/>
                                          </p:stCondLst>
                                        </p:cTn>
                                        <p:tgtEl>
                                          <p:spTgt spid="50"/>
                                        </p:tgtEl>
                                        <p:attrNameLst>
                                          <p:attrName>style.visibility</p:attrName>
                                        </p:attrNameLst>
                                      </p:cBhvr>
                                      <p:to>
                                        <p:strVal val="hidden"/>
                                      </p:to>
                                    </p:set>
                                  </p:childTnLst>
                                </p:cTn>
                              </p:par>
                              <p:par>
                                <p:cTn id="517" presetID="2" presetClass="exit" presetSubtype="4" fill="hold" grpId="2" nodeType="withEffect">
                                  <p:stCondLst>
                                    <p:cond delay="0"/>
                                  </p:stCondLst>
                                  <p:iterate type="lt">
                                    <p:tmPct val="0"/>
                                  </p:iterate>
                                  <p:childTnLst>
                                    <p:anim calcmode="lin" valueType="num">
                                      <p:cBhvr additive="base">
                                        <p:cTn id="518" dur="5000"/>
                                        <p:tgtEl>
                                          <p:spTgt spid="51"/>
                                        </p:tgtEl>
                                        <p:attrNameLst>
                                          <p:attrName>ppt_x</p:attrName>
                                        </p:attrNameLst>
                                      </p:cBhvr>
                                      <p:tavLst>
                                        <p:tav tm="0">
                                          <p:val>
                                            <p:strVal val="ppt_x"/>
                                          </p:val>
                                        </p:tav>
                                        <p:tav tm="100000">
                                          <p:val>
                                            <p:strVal val="ppt_x"/>
                                          </p:val>
                                        </p:tav>
                                      </p:tavLst>
                                    </p:anim>
                                    <p:anim calcmode="lin" valueType="num">
                                      <p:cBhvr additive="base">
                                        <p:cTn id="519" dur="5000"/>
                                        <p:tgtEl>
                                          <p:spTgt spid="51"/>
                                        </p:tgtEl>
                                        <p:attrNameLst>
                                          <p:attrName>ppt_y</p:attrName>
                                        </p:attrNameLst>
                                      </p:cBhvr>
                                      <p:tavLst>
                                        <p:tav tm="0">
                                          <p:val>
                                            <p:strVal val="ppt_y"/>
                                          </p:val>
                                        </p:tav>
                                        <p:tav tm="100000">
                                          <p:val>
                                            <p:strVal val="1+ppt_h/2"/>
                                          </p:val>
                                        </p:tav>
                                      </p:tavLst>
                                    </p:anim>
                                    <p:set>
                                      <p:cBhvr>
                                        <p:cTn id="520" dur="1" fill="hold">
                                          <p:stCondLst>
                                            <p:cond delay="4999"/>
                                          </p:stCondLst>
                                        </p:cTn>
                                        <p:tgtEl>
                                          <p:spTgt spid="51"/>
                                        </p:tgtEl>
                                        <p:attrNameLst>
                                          <p:attrName>style.visibility</p:attrName>
                                        </p:attrNameLst>
                                      </p:cBhvr>
                                      <p:to>
                                        <p:strVal val="hidden"/>
                                      </p:to>
                                    </p:set>
                                  </p:childTnLst>
                                </p:cTn>
                              </p:par>
                              <p:par>
                                <p:cTn id="521" presetID="2" presetClass="exit" presetSubtype="4" fill="hold" grpId="2" nodeType="withEffect">
                                  <p:stCondLst>
                                    <p:cond delay="0"/>
                                  </p:stCondLst>
                                  <p:iterate type="lt">
                                    <p:tmPct val="0"/>
                                  </p:iterate>
                                  <p:childTnLst>
                                    <p:anim calcmode="lin" valueType="num">
                                      <p:cBhvr additive="base">
                                        <p:cTn id="522" dur="5000"/>
                                        <p:tgtEl>
                                          <p:spTgt spid="52"/>
                                        </p:tgtEl>
                                        <p:attrNameLst>
                                          <p:attrName>ppt_x</p:attrName>
                                        </p:attrNameLst>
                                      </p:cBhvr>
                                      <p:tavLst>
                                        <p:tav tm="0">
                                          <p:val>
                                            <p:strVal val="ppt_x"/>
                                          </p:val>
                                        </p:tav>
                                        <p:tav tm="100000">
                                          <p:val>
                                            <p:strVal val="ppt_x"/>
                                          </p:val>
                                        </p:tav>
                                      </p:tavLst>
                                    </p:anim>
                                    <p:anim calcmode="lin" valueType="num">
                                      <p:cBhvr additive="base">
                                        <p:cTn id="523" dur="5000"/>
                                        <p:tgtEl>
                                          <p:spTgt spid="52"/>
                                        </p:tgtEl>
                                        <p:attrNameLst>
                                          <p:attrName>ppt_y</p:attrName>
                                        </p:attrNameLst>
                                      </p:cBhvr>
                                      <p:tavLst>
                                        <p:tav tm="0">
                                          <p:val>
                                            <p:strVal val="ppt_y"/>
                                          </p:val>
                                        </p:tav>
                                        <p:tav tm="100000">
                                          <p:val>
                                            <p:strVal val="1+ppt_h/2"/>
                                          </p:val>
                                        </p:tav>
                                      </p:tavLst>
                                    </p:anim>
                                    <p:set>
                                      <p:cBhvr>
                                        <p:cTn id="524" dur="1" fill="hold">
                                          <p:stCondLst>
                                            <p:cond delay="4999"/>
                                          </p:stCondLst>
                                        </p:cTn>
                                        <p:tgtEl>
                                          <p:spTgt spid="52"/>
                                        </p:tgtEl>
                                        <p:attrNameLst>
                                          <p:attrName>style.visibility</p:attrName>
                                        </p:attrNameLst>
                                      </p:cBhvr>
                                      <p:to>
                                        <p:strVal val="hidden"/>
                                      </p:to>
                                    </p:set>
                                  </p:childTnLst>
                                </p:cTn>
                              </p:par>
                              <p:par>
                                <p:cTn id="525" presetID="2" presetClass="exit" presetSubtype="4" fill="hold" grpId="2" nodeType="withEffect">
                                  <p:stCondLst>
                                    <p:cond delay="0"/>
                                  </p:stCondLst>
                                  <p:iterate type="lt">
                                    <p:tmPct val="0"/>
                                  </p:iterate>
                                  <p:childTnLst>
                                    <p:anim calcmode="lin" valueType="num">
                                      <p:cBhvr additive="base">
                                        <p:cTn id="526" dur="5000"/>
                                        <p:tgtEl>
                                          <p:spTgt spid="53"/>
                                        </p:tgtEl>
                                        <p:attrNameLst>
                                          <p:attrName>ppt_x</p:attrName>
                                        </p:attrNameLst>
                                      </p:cBhvr>
                                      <p:tavLst>
                                        <p:tav tm="0">
                                          <p:val>
                                            <p:strVal val="ppt_x"/>
                                          </p:val>
                                        </p:tav>
                                        <p:tav tm="100000">
                                          <p:val>
                                            <p:strVal val="ppt_x"/>
                                          </p:val>
                                        </p:tav>
                                      </p:tavLst>
                                    </p:anim>
                                    <p:anim calcmode="lin" valueType="num">
                                      <p:cBhvr additive="base">
                                        <p:cTn id="527" dur="5000"/>
                                        <p:tgtEl>
                                          <p:spTgt spid="53"/>
                                        </p:tgtEl>
                                        <p:attrNameLst>
                                          <p:attrName>ppt_y</p:attrName>
                                        </p:attrNameLst>
                                      </p:cBhvr>
                                      <p:tavLst>
                                        <p:tav tm="0">
                                          <p:val>
                                            <p:strVal val="ppt_y"/>
                                          </p:val>
                                        </p:tav>
                                        <p:tav tm="100000">
                                          <p:val>
                                            <p:strVal val="1+ppt_h/2"/>
                                          </p:val>
                                        </p:tav>
                                      </p:tavLst>
                                    </p:anim>
                                    <p:set>
                                      <p:cBhvr>
                                        <p:cTn id="528" dur="1" fill="hold">
                                          <p:stCondLst>
                                            <p:cond delay="4999"/>
                                          </p:stCondLst>
                                        </p:cTn>
                                        <p:tgtEl>
                                          <p:spTgt spid="53"/>
                                        </p:tgtEl>
                                        <p:attrNameLst>
                                          <p:attrName>style.visibility</p:attrName>
                                        </p:attrNameLst>
                                      </p:cBhvr>
                                      <p:to>
                                        <p:strVal val="hidden"/>
                                      </p:to>
                                    </p:set>
                                  </p:childTnLst>
                                </p:cTn>
                              </p:par>
                              <p:par>
                                <p:cTn id="529" presetID="2" presetClass="exit" presetSubtype="4" fill="hold" grpId="2" nodeType="withEffect">
                                  <p:stCondLst>
                                    <p:cond delay="0"/>
                                  </p:stCondLst>
                                  <p:iterate type="lt">
                                    <p:tmPct val="0"/>
                                  </p:iterate>
                                  <p:childTnLst>
                                    <p:anim calcmode="lin" valueType="num">
                                      <p:cBhvr additive="base">
                                        <p:cTn id="530" dur="5000"/>
                                        <p:tgtEl>
                                          <p:spTgt spid="54"/>
                                        </p:tgtEl>
                                        <p:attrNameLst>
                                          <p:attrName>ppt_x</p:attrName>
                                        </p:attrNameLst>
                                      </p:cBhvr>
                                      <p:tavLst>
                                        <p:tav tm="0">
                                          <p:val>
                                            <p:strVal val="ppt_x"/>
                                          </p:val>
                                        </p:tav>
                                        <p:tav tm="100000">
                                          <p:val>
                                            <p:strVal val="ppt_x"/>
                                          </p:val>
                                        </p:tav>
                                      </p:tavLst>
                                    </p:anim>
                                    <p:anim calcmode="lin" valueType="num">
                                      <p:cBhvr additive="base">
                                        <p:cTn id="531" dur="5000"/>
                                        <p:tgtEl>
                                          <p:spTgt spid="54"/>
                                        </p:tgtEl>
                                        <p:attrNameLst>
                                          <p:attrName>ppt_y</p:attrName>
                                        </p:attrNameLst>
                                      </p:cBhvr>
                                      <p:tavLst>
                                        <p:tav tm="0">
                                          <p:val>
                                            <p:strVal val="ppt_y"/>
                                          </p:val>
                                        </p:tav>
                                        <p:tav tm="100000">
                                          <p:val>
                                            <p:strVal val="1+ppt_h/2"/>
                                          </p:val>
                                        </p:tav>
                                      </p:tavLst>
                                    </p:anim>
                                    <p:set>
                                      <p:cBhvr>
                                        <p:cTn id="532" dur="1" fill="hold">
                                          <p:stCondLst>
                                            <p:cond delay="4999"/>
                                          </p:stCondLst>
                                        </p:cTn>
                                        <p:tgtEl>
                                          <p:spTgt spid="54"/>
                                        </p:tgtEl>
                                        <p:attrNameLst>
                                          <p:attrName>style.visibility</p:attrName>
                                        </p:attrNameLst>
                                      </p:cBhvr>
                                      <p:to>
                                        <p:strVal val="hidden"/>
                                      </p:to>
                                    </p:set>
                                  </p:childTnLst>
                                </p:cTn>
                              </p:par>
                              <p:par>
                                <p:cTn id="533" presetID="2" presetClass="exit" presetSubtype="4" fill="hold" grpId="2" nodeType="withEffect">
                                  <p:stCondLst>
                                    <p:cond delay="0"/>
                                  </p:stCondLst>
                                  <p:iterate type="lt">
                                    <p:tmPct val="0"/>
                                  </p:iterate>
                                  <p:childTnLst>
                                    <p:anim calcmode="lin" valueType="num">
                                      <p:cBhvr additive="base">
                                        <p:cTn id="534" dur="5000"/>
                                        <p:tgtEl>
                                          <p:spTgt spid="55"/>
                                        </p:tgtEl>
                                        <p:attrNameLst>
                                          <p:attrName>ppt_x</p:attrName>
                                        </p:attrNameLst>
                                      </p:cBhvr>
                                      <p:tavLst>
                                        <p:tav tm="0">
                                          <p:val>
                                            <p:strVal val="ppt_x"/>
                                          </p:val>
                                        </p:tav>
                                        <p:tav tm="100000">
                                          <p:val>
                                            <p:strVal val="ppt_x"/>
                                          </p:val>
                                        </p:tav>
                                      </p:tavLst>
                                    </p:anim>
                                    <p:anim calcmode="lin" valueType="num">
                                      <p:cBhvr additive="base">
                                        <p:cTn id="535" dur="5000"/>
                                        <p:tgtEl>
                                          <p:spTgt spid="55"/>
                                        </p:tgtEl>
                                        <p:attrNameLst>
                                          <p:attrName>ppt_y</p:attrName>
                                        </p:attrNameLst>
                                      </p:cBhvr>
                                      <p:tavLst>
                                        <p:tav tm="0">
                                          <p:val>
                                            <p:strVal val="ppt_y"/>
                                          </p:val>
                                        </p:tav>
                                        <p:tav tm="100000">
                                          <p:val>
                                            <p:strVal val="1+ppt_h/2"/>
                                          </p:val>
                                        </p:tav>
                                      </p:tavLst>
                                    </p:anim>
                                    <p:set>
                                      <p:cBhvr>
                                        <p:cTn id="536" dur="1" fill="hold">
                                          <p:stCondLst>
                                            <p:cond delay="4999"/>
                                          </p:stCondLst>
                                        </p:cTn>
                                        <p:tgtEl>
                                          <p:spTgt spid="55"/>
                                        </p:tgtEl>
                                        <p:attrNameLst>
                                          <p:attrName>style.visibility</p:attrName>
                                        </p:attrNameLst>
                                      </p:cBhvr>
                                      <p:to>
                                        <p:strVal val="hidden"/>
                                      </p:to>
                                    </p:set>
                                  </p:childTnLst>
                                </p:cTn>
                              </p:par>
                              <p:par>
                                <p:cTn id="537" presetID="2" presetClass="exit" presetSubtype="4" fill="hold" grpId="2" nodeType="withEffect">
                                  <p:stCondLst>
                                    <p:cond delay="0"/>
                                  </p:stCondLst>
                                  <p:iterate type="lt">
                                    <p:tmPct val="0"/>
                                  </p:iterate>
                                  <p:childTnLst>
                                    <p:anim calcmode="lin" valueType="num">
                                      <p:cBhvr additive="base">
                                        <p:cTn id="538" dur="5000"/>
                                        <p:tgtEl>
                                          <p:spTgt spid="56"/>
                                        </p:tgtEl>
                                        <p:attrNameLst>
                                          <p:attrName>ppt_x</p:attrName>
                                        </p:attrNameLst>
                                      </p:cBhvr>
                                      <p:tavLst>
                                        <p:tav tm="0">
                                          <p:val>
                                            <p:strVal val="ppt_x"/>
                                          </p:val>
                                        </p:tav>
                                        <p:tav tm="100000">
                                          <p:val>
                                            <p:strVal val="ppt_x"/>
                                          </p:val>
                                        </p:tav>
                                      </p:tavLst>
                                    </p:anim>
                                    <p:anim calcmode="lin" valueType="num">
                                      <p:cBhvr additive="base">
                                        <p:cTn id="539" dur="5000"/>
                                        <p:tgtEl>
                                          <p:spTgt spid="56"/>
                                        </p:tgtEl>
                                        <p:attrNameLst>
                                          <p:attrName>ppt_y</p:attrName>
                                        </p:attrNameLst>
                                      </p:cBhvr>
                                      <p:tavLst>
                                        <p:tav tm="0">
                                          <p:val>
                                            <p:strVal val="ppt_y"/>
                                          </p:val>
                                        </p:tav>
                                        <p:tav tm="100000">
                                          <p:val>
                                            <p:strVal val="1+ppt_h/2"/>
                                          </p:val>
                                        </p:tav>
                                      </p:tavLst>
                                    </p:anim>
                                    <p:set>
                                      <p:cBhvr>
                                        <p:cTn id="540" dur="1" fill="hold">
                                          <p:stCondLst>
                                            <p:cond delay="4999"/>
                                          </p:stCondLst>
                                        </p:cTn>
                                        <p:tgtEl>
                                          <p:spTgt spid="56"/>
                                        </p:tgtEl>
                                        <p:attrNameLst>
                                          <p:attrName>style.visibility</p:attrName>
                                        </p:attrNameLst>
                                      </p:cBhvr>
                                      <p:to>
                                        <p:strVal val="hidden"/>
                                      </p:to>
                                    </p:set>
                                  </p:childTnLst>
                                </p:cTn>
                              </p:par>
                              <p:par>
                                <p:cTn id="541" presetID="2" presetClass="exit" presetSubtype="4" fill="hold" grpId="2" nodeType="withEffect">
                                  <p:stCondLst>
                                    <p:cond delay="0"/>
                                  </p:stCondLst>
                                  <p:iterate type="lt">
                                    <p:tmPct val="0"/>
                                  </p:iterate>
                                  <p:childTnLst>
                                    <p:anim calcmode="lin" valueType="num">
                                      <p:cBhvr additive="base">
                                        <p:cTn id="542" dur="5000"/>
                                        <p:tgtEl>
                                          <p:spTgt spid="57"/>
                                        </p:tgtEl>
                                        <p:attrNameLst>
                                          <p:attrName>ppt_x</p:attrName>
                                        </p:attrNameLst>
                                      </p:cBhvr>
                                      <p:tavLst>
                                        <p:tav tm="0">
                                          <p:val>
                                            <p:strVal val="ppt_x"/>
                                          </p:val>
                                        </p:tav>
                                        <p:tav tm="100000">
                                          <p:val>
                                            <p:strVal val="ppt_x"/>
                                          </p:val>
                                        </p:tav>
                                      </p:tavLst>
                                    </p:anim>
                                    <p:anim calcmode="lin" valueType="num">
                                      <p:cBhvr additive="base">
                                        <p:cTn id="543" dur="5000"/>
                                        <p:tgtEl>
                                          <p:spTgt spid="57"/>
                                        </p:tgtEl>
                                        <p:attrNameLst>
                                          <p:attrName>ppt_y</p:attrName>
                                        </p:attrNameLst>
                                      </p:cBhvr>
                                      <p:tavLst>
                                        <p:tav tm="0">
                                          <p:val>
                                            <p:strVal val="ppt_y"/>
                                          </p:val>
                                        </p:tav>
                                        <p:tav tm="100000">
                                          <p:val>
                                            <p:strVal val="1+ppt_h/2"/>
                                          </p:val>
                                        </p:tav>
                                      </p:tavLst>
                                    </p:anim>
                                    <p:set>
                                      <p:cBhvr>
                                        <p:cTn id="544" dur="1" fill="hold">
                                          <p:stCondLst>
                                            <p:cond delay="4999"/>
                                          </p:stCondLst>
                                        </p:cTn>
                                        <p:tgtEl>
                                          <p:spTgt spid="57"/>
                                        </p:tgtEl>
                                        <p:attrNameLst>
                                          <p:attrName>style.visibility</p:attrName>
                                        </p:attrNameLst>
                                      </p:cBhvr>
                                      <p:to>
                                        <p:strVal val="hidden"/>
                                      </p:to>
                                    </p:set>
                                  </p:childTnLst>
                                </p:cTn>
                              </p:par>
                              <p:par>
                                <p:cTn id="545" presetID="2" presetClass="exit" presetSubtype="4" fill="hold" grpId="2" nodeType="withEffect">
                                  <p:stCondLst>
                                    <p:cond delay="0"/>
                                  </p:stCondLst>
                                  <p:iterate type="lt">
                                    <p:tmPct val="0"/>
                                  </p:iterate>
                                  <p:childTnLst>
                                    <p:anim calcmode="lin" valueType="num">
                                      <p:cBhvr additive="base">
                                        <p:cTn id="546" dur="5000"/>
                                        <p:tgtEl>
                                          <p:spTgt spid="58"/>
                                        </p:tgtEl>
                                        <p:attrNameLst>
                                          <p:attrName>ppt_x</p:attrName>
                                        </p:attrNameLst>
                                      </p:cBhvr>
                                      <p:tavLst>
                                        <p:tav tm="0">
                                          <p:val>
                                            <p:strVal val="ppt_x"/>
                                          </p:val>
                                        </p:tav>
                                        <p:tav tm="100000">
                                          <p:val>
                                            <p:strVal val="ppt_x"/>
                                          </p:val>
                                        </p:tav>
                                      </p:tavLst>
                                    </p:anim>
                                    <p:anim calcmode="lin" valueType="num">
                                      <p:cBhvr additive="base">
                                        <p:cTn id="547" dur="5000"/>
                                        <p:tgtEl>
                                          <p:spTgt spid="58"/>
                                        </p:tgtEl>
                                        <p:attrNameLst>
                                          <p:attrName>ppt_y</p:attrName>
                                        </p:attrNameLst>
                                      </p:cBhvr>
                                      <p:tavLst>
                                        <p:tav tm="0">
                                          <p:val>
                                            <p:strVal val="ppt_y"/>
                                          </p:val>
                                        </p:tav>
                                        <p:tav tm="100000">
                                          <p:val>
                                            <p:strVal val="1+ppt_h/2"/>
                                          </p:val>
                                        </p:tav>
                                      </p:tavLst>
                                    </p:anim>
                                    <p:set>
                                      <p:cBhvr>
                                        <p:cTn id="548" dur="1" fill="hold">
                                          <p:stCondLst>
                                            <p:cond delay="4999"/>
                                          </p:stCondLst>
                                        </p:cTn>
                                        <p:tgtEl>
                                          <p:spTgt spid="58"/>
                                        </p:tgtEl>
                                        <p:attrNameLst>
                                          <p:attrName>style.visibility</p:attrName>
                                        </p:attrNameLst>
                                      </p:cBhvr>
                                      <p:to>
                                        <p:strVal val="hidden"/>
                                      </p:to>
                                    </p:set>
                                  </p:childTnLst>
                                </p:cTn>
                              </p:par>
                              <p:par>
                                <p:cTn id="549" presetID="19" presetClass="exit" presetSubtype="10" fill="hold" grpId="3" nodeType="withEffect">
                                  <p:stCondLst>
                                    <p:cond delay="0"/>
                                  </p:stCondLst>
                                  <p:iterate type="lt">
                                    <p:tmPct val="0"/>
                                  </p:iterate>
                                  <p:childTnLst>
                                    <p:anim calcmode="lin" valueType="num">
                                      <p:cBhvr>
                                        <p:cTn id="550" dur="5000"/>
                                        <p:tgtEl>
                                          <p:spTgt spid="5"/>
                                        </p:tgtEl>
                                        <p:attrNameLst>
                                          <p:attrName>ppt_h</p:attrName>
                                        </p:attrNameLst>
                                      </p:cBhvr>
                                      <p:tavLst>
                                        <p:tav tm="0">
                                          <p:val>
                                            <p:strVal val="ppt_h"/>
                                          </p:val>
                                        </p:tav>
                                        <p:tav tm="100000">
                                          <p:val>
                                            <p:strVal val="ppt_h"/>
                                          </p:val>
                                        </p:tav>
                                      </p:tavLst>
                                    </p:anim>
                                    <p:anim calcmode="lin" valueType="num">
                                      <p:cBhvr>
                                        <p:cTn id="551"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4999"/>
                                          </p:stCondLst>
                                        </p:cTn>
                                        <p:tgtEl>
                                          <p:spTgt spid="5"/>
                                        </p:tgtEl>
                                        <p:attrNameLst>
                                          <p:attrName>style.visibility</p:attrName>
                                        </p:attrNameLst>
                                      </p:cBhvr>
                                      <p:to>
                                        <p:strVal val="hidden"/>
                                      </p:to>
                                    </p:set>
                                  </p:childTnLst>
                                </p:cTn>
                              </p:par>
                              <p:par>
                                <p:cTn id="553" presetID="19" presetClass="exit" presetSubtype="10" fill="hold" grpId="3" nodeType="withEffect">
                                  <p:stCondLst>
                                    <p:cond delay="0"/>
                                  </p:stCondLst>
                                  <p:iterate type="lt">
                                    <p:tmPct val="0"/>
                                  </p:iterate>
                                  <p:childTnLst>
                                    <p:anim calcmode="lin" valueType="num">
                                      <p:cBhvr>
                                        <p:cTn id="554" dur="5000"/>
                                        <p:tgtEl>
                                          <p:spTgt spid="6"/>
                                        </p:tgtEl>
                                        <p:attrNameLst>
                                          <p:attrName>ppt_h</p:attrName>
                                        </p:attrNameLst>
                                      </p:cBhvr>
                                      <p:tavLst>
                                        <p:tav tm="0">
                                          <p:val>
                                            <p:strVal val="ppt_h"/>
                                          </p:val>
                                        </p:tav>
                                        <p:tav tm="100000">
                                          <p:val>
                                            <p:strVal val="ppt_h"/>
                                          </p:val>
                                        </p:tav>
                                      </p:tavLst>
                                    </p:anim>
                                    <p:anim calcmode="lin" valueType="num">
                                      <p:cBhvr>
                                        <p:cTn id="55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4999"/>
                                          </p:stCondLst>
                                        </p:cTn>
                                        <p:tgtEl>
                                          <p:spTgt spid="6"/>
                                        </p:tgtEl>
                                        <p:attrNameLst>
                                          <p:attrName>style.visibility</p:attrName>
                                        </p:attrNameLst>
                                      </p:cBhvr>
                                      <p:to>
                                        <p:strVal val="hidden"/>
                                      </p:to>
                                    </p:set>
                                  </p:childTnLst>
                                </p:cTn>
                              </p:par>
                              <p:par>
                                <p:cTn id="557" presetID="19" presetClass="exit" presetSubtype="10" fill="hold" grpId="3" nodeType="withEffect">
                                  <p:stCondLst>
                                    <p:cond delay="0"/>
                                  </p:stCondLst>
                                  <p:iterate type="lt">
                                    <p:tmPct val="0"/>
                                  </p:iterate>
                                  <p:childTnLst>
                                    <p:anim calcmode="lin" valueType="num">
                                      <p:cBhvr>
                                        <p:cTn id="558" dur="5000"/>
                                        <p:tgtEl>
                                          <p:spTgt spid="7"/>
                                        </p:tgtEl>
                                        <p:attrNameLst>
                                          <p:attrName>ppt_h</p:attrName>
                                        </p:attrNameLst>
                                      </p:cBhvr>
                                      <p:tavLst>
                                        <p:tav tm="0">
                                          <p:val>
                                            <p:strVal val="ppt_h"/>
                                          </p:val>
                                        </p:tav>
                                        <p:tav tm="100000">
                                          <p:val>
                                            <p:strVal val="ppt_h"/>
                                          </p:val>
                                        </p:tav>
                                      </p:tavLst>
                                    </p:anim>
                                    <p:anim calcmode="lin" valueType="num">
                                      <p:cBhvr>
                                        <p:cTn id="559"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4999"/>
                                          </p:stCondLst>
                                        </p:cTn>
                                        <p:tgtEl>
                                          <p:spTgt spid="7"/>
                                        </p:tgtEl>
                                        <p:attrNameLst>
                                          <p:attrName>style.visibility</p:attrName>
                                        </p:attrNameLst>
                                      </p:cBhvr>
                                      <p:to>
                                        <p:strVal val="hidden"/>
                                      </p:to>
                                    </p:set>
                                  </p:childTnLst>
                                </p:cTn>
                              </p:par>
                              <p:par>
                                <p:cTn id="561" presetID="19" presetClass="exit" presetSubtype="10" fill="hold" grpId="3" nodeType="withEffect">
                                  <p:stCondLst>
                                    <p:cond delay="0"/>
                                  </p:stCondLst>
                                  <p:iterate type="lt">
                                    <p:tmPct val="0"/>
                                  </p:iterate>
                                  <p:childTnLst>
                                    <p:anim calcmode="lin" valueType="num">
                                      <p:cBhvr>
                                        <p:cTn id="562" dur="5000"/>
                                        <p:tgtEl>
                                          <p:spTgt spid="8"/>
                                        </p:tgtEl>
                                        <p:attrNameLst>
                                          <p:attrName>ppt_h</p:attrName>
                                        </p:attrNameLst>
                                      </p:cBhvr>
                                      <p:tavLst>
                                        <p:tav tm="0">
                                          <p:val>
                                            <p:strVal val="ppt_h"/>
                                          </p:val>
                                        </p:tav>
                                        <p:tav tm="100000">
                                          <p:val>
                                            <p:strVal val="ppt_h"/>
                                          </p:val>
                                        </p:tav>
                                      </p:tavLst>
                                    </p:anim>
                                    <p:anim calcmode="lin" valueType="num">
                                      <p:cBhvr>
                                        <p:cTn id="563"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4999"/>
                                          </p:stCondLst>
                                        </p:cTn>
                                        <p:tgtEl>
                                          <p:spTgt spid="8"/>
                                        </p:tgtEl>
                                        <p:attrNameLst>
                                          <p:attrName>style.visibility</p:attrName>
                                        </p:attrNameLst>
                                      </p:cBhvr>
                                      <p:to>
                                        <p:strVal val="hidden"/>
                                      </p:to>
                                    </p:set>
                                  </p:childTnLst>
                                </p:cTn>
                              </p:par>
                              <p:par>
                                <p:cTn id="565" presetID="19" presetClass="exit" presetSubtype="10" fill="hold" grpId="3" nodeType="withEffect">
                                  <p:stCondLst>
                                    <p:cond delay="0"/>
                                  </p:stCondLst>
                                  <p:iterate type="lt">
                                    <p:tmPct val="0"/>
                                  </p:iterate>
                                  <p:childTnLst>
                                    <p:anim calcmode="lin" valueType="num">
                                      <p:cBhvr>
                                        <p:cTn id="566" dur="5000"/>
                                        <p:tgtEl>
                                          <p:spTgt spid="9"/>
                                        </p:tgtEl>
                                        <p:attrNameLst>
                                          <p:attrName>ppt_h</p:attrName>
                                        </p:attrNameLst>
                                      </p:cBhvr>
                                      <p:tavLst>
                                        <p:tav tm="0">
                                          <p:val>
                                            <p:strVal val="ppt_h"/>
                                          </p:val>
                                        </p:tav>
                                        <p:tav tm="100000">
                                          <p:val>
                                            <p:strVal val="ppt_h"/>
                                          </p:val>
                                        </p:tav>
                                      </p:tavLst>
                                    </p:anim>
                                    <p:anim calcmode="lin" valueType="num">
                                      <p:cBhvr>
                                        <p:cTn id="567"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4999"/>
                                          </p:stCondLst>
                                        </p:cTn>
                                        <p:tgtEl>
                                          <p:spTgt spid="9"/>
                                        </p:tgtEl>
                                        <p:attrNameLst>
                                          <p:attrName>style.visibility</p:attrName>
                                        </p:attrNameLst>
                                      </p:cBhvr>
                                      <p:to>
                                        <p:strVal val="hidden"/>
                                      </p:to>
                                    </p:set>
                                  </p:childTnLst>
                                </p:cTn>
                              </p:par>
                              <p:par>
                                <p:cTn id="569" presetID="19" presetClass="exit" presetSubtype="10" fill="hold" grpId="3" nodeType="withEffect">
                                  <p:stCondLst>
                                    <p:cond delay="0"/>
                                  </p:stCondLst>
                                  <p:iterate type="lt">
                                    <p:tmPct val="0"/>
                                  </p:iterate>
                                  <p:childTnLst>
                                    <p:anim calcmode="lin" valueType="num">
                                      <p:cBhvr>
                                        <p:cTn id="570" dur="5000"/>
                                        <p:tgtEl>
                                          <p:spTgt spid="10"/>
                                        </p:tgtEl>
                                        <p:attrNameLst>
                                          <p:attrName>ppt_h</p:attrName>
                                        </p:attrNameLst>
                                      </p:cBhvr>
                                      <p:tavLst>
                                        <p:tav tm="0">
                                          <p:val>
                                            <p:strVal val="ppt_h"/>
                                          </p:val>
                                        </p:tav>
                                        <p:tav tm="100000">
                                          <p:val>
                                            <p:strVal val="ppt_h"/>
                                          </p:val>
                                        </p:tav>
                                      </p:tavLst>
                                    </p:anim>
                                    <p:anim calcmode="lin" valueType="num">
                                      <p:cBhvr>
                                        <p:cTn id="571"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4999"/>
                                          </p:stCondLst>
                                        </p:cTn>
                                        <p:tgtEl>
                                          <p:spTgt spid="10"/>
                                        </p:tgtEl>
                                        <p:attrNameLst>
                                          <p:attrName>style.visibility</p:attrName>
                                        </p:attrNameLst>
                                      </p:cBhvr>
                                      <p:to>
                                        <p:strVal val="hidden"/>
                                      </p:to>
                                    </p:set>
                                  </p:childTnLst>
                                </p:cTn>
                              </p:par>
                              <p:par>
                                <p:cTn id="573" presetID="19" presetClass="exit" presetSubtype="10" fill="hold" grpId="3" nodeType="withEffect">
                                  <p:stCondLst>
                                    <p:cond delay="0"/>
                                  </p:stCondLst>
                                  <p:iterate type="lt">
                                    <p:tmPct val="0"/>
                                  </p:iterate>
                                  <p:childTnLst>
                                    <p:anim calcmode="lin" valueType="num">
                                      <p:cBhvr>
                                        <p:cTn id="574" dur="5000"/>
                                        <p:tgtEl>
                                          <p:spTgt spid="11"/>
                                        </p:tgtEl>
                                        <p:attrNameLst>
                                          <p:attrName>ppt_h</p:attrName>
                                        </p:attrNameLst>
                                      </p:cBhvr>
                                      <p:tavLst>
                                        <p:tav tm="0">
                                          <p:val>
                                            <p:strVal val="ppt_h"/>
                                          </p:val>
                                        </p:tav>
                                        <p:tav tm="100000">
                                          <p:val>
                                            <p:strVal val="ppt_h"/>
                                          </p:val>
                                        </p:tav>
                                      </p:tavLst>
                                    </p:anim>
                                    <p:anim calcmode="lin" valueType="num">
                                      <p:cBhvr>
                                        <p:cTn id="575"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4999"/>
                                          </p:stCondLst>
                                        </p:cTn>
                                        <p:tgtEl>
                                          <p:spTgt spid="11"/>
                                        </p:tgtEl>
                                        <p:attrNameLst>
                                          <p:attrName>style.visibility</p:attrName>
                                        </p:attrNameLst>
                                      </p:cBhvr>
                                      <p:to>
                                        <p:strVal val="hidden"/>
                                      </p:to>
                                    </p:set>
                                  </p:childTnLst>
                                </p:cTn>
                              </p:par>
                              <p:par>
                                <p:cTn id="577" presetID="19" presetClass="exit" presetSubtype="10" fill="hold" grpId="3" nodeType="withEffect">
                                  <p:stCondLst>
                                    <p:cond delay="0"/>
                                  </p:stCondLst>
                                  <p:iterate type="lt">
                                    <p:tmPct val="0"/>
                                  </p:iterate>
                                  <p:childTnLst>
                                    <p:anim calcmode="lin" valueType="num">
                                      <p:cBhvr>
                                        <p:cTn id="578" dur="5000"/>
                                        <p:tgtEl>
                                          <p:spTgt spid="12"/>
                                        </p:tgtEl>
                                        <p:attrNameLst>
                                          <p:attrName>ppt_h</p:attrName>
                                        </p:attrNameLst>
                                      </p:cBhvr>
                                      <p:tavLst>
                                        <p:tav tm="0">
                                          <p:val>
                                            <p:strVal val="ppt_h"/>
                                          </p:val>
                                        </p:tav>
                                        <p:tav tm="100000">
                                          <p:val>
                                            <p:strVal val="ppt_h"/>
                                          </p:val>
                                        </p:tav>
                                      </p:tavLst>
                                    </p:anim>
                                    <p:anim calcmode="lin" valueType="num">
                                      <p:cBhvr>
                                        <p:cTn id="579"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4999"/>
                                          </p:stCondLst>
                                        </p:cTn>
                                        <p:tgtEl>
                                          <p:spTgt spid="12"/>
                                        </p:tgtEl>
                                        <p:attrNameLst>
                                          <p:attrName>style.visibility</p:attrName>
                                        </p:attrNameLst>
                                      </p:cBhvr>
                                      <p:to>
                                        <p:strVal val="hidden"/>
                                      </p:to>
                                    </p:set>
                                  </p:childTnLst>
                                </p:cTn>
                              </p:par>
                              <p:par>
                                <p:cTn id="581" presetID="19" presetClass="exit" presetSubtype="10" fill="hold" grpId="3" nodeType="withEffect">
                                  <p:stCondLst>
                                    <p:cond delay="0"/>
                                  </p:stCondLst>
                                  <p:iterate type="lt">
                                    <p:tmPct val="0"/>
                                  </p:iterate>
                                  <p:childTnLst>
                                    <p:anim calcmode="lin" valueType="num">
                                      <p:cBhvr>
                                        <p:cTn id="582" dur="5000"/>
                                        <p:tgtEl>
                                          <p:spTgt spid="13"/>
                                        </p:tgtEl>
                                        <p:attrNameLst>
                                          <p:attrName>ppt_h</p:attrName>
                                        </p:attrNameLst>
                                      </p:cBhvr>
                                      <p:tavLst>
                                        <p:tav tm="0">
                                          <p:val>
                                            <p:strVal val="ppt_h"/>
                                          </p:val>
                                        </p:tav>
                                        <p:tav tm="100000">
                                          <p:val>
                                            <p:strVal val="ppt_h"/>
                                          </p:val>
                                        </p:tav>
                                      </p:tavLst>
                                    </p:anim>
                                    <p:anim calcmode="lin" valueType="num">
                                      <p:cBhvr>
                                        <p:cTn id="583"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4999"/>
                                          </p:stCondLst>
                                        </p:cTn>
                                        <p:tgtEl>
                                          <p:spTgt spid="13"/>
                                        </p:tgtEl>
                                        <p:attrNameLst>
                                          <p:attrName>style.visibility</p:attrName>
                                        </p:attrNameLst>
                                      </p:cBhvr>
                                      <p:to>
                                        <p:strVal val="hidden"/>
                                      </p:to>
                                    </p:set>
                                  </p:childTnLst>
                                </p:cTn>
                              </p:par>
                              <p:par>
                                <p:cTn id="585" presetID="19" presetClass="exit" presetSubtype="10" fill="hold" grpId="3" nodeType="withEffect">
                                  <p:stCondLst>
                                    <p:cond delay="0"/>
                                  </p:stCondLst>
                                  <p:iterate type="lt">
                                    <p:tmPct val="0"/>
                                  </p:iterate>
                                  <p:childTnLst>
                                    <p:anim calcmode="lin" valueType="num">
                                      <p:cBhvr>
                                        <p:cTn id="586" dur="5000"/>
                                        <p:tgtEl>
                                          <p:spTgt spid="14"/>
                                        </p:tgtEl>
                                        <p:attrNameLst>
                                          <p:attrName>ppt_h</p:attrName>
                                        </p:attrNameLst>
                                      </p:cBhvr>
                                      <p:tavLst>
                                        <p:tav tm="0">
                                          <p:val>
                                            <p:strVal val="ppt_h"/>
                                          </p:val>
                                        </p:tav>
                                        <p:tav tm="100000">
                                          <p:val>
                                            <p:strVal val="ppt_h"/>
                                          </p:val>
                                        </p:tav>
                                      </p:tavLst>
                                    </p:anim>
                                    <p:anim calcmode="lin" valueType="num">
                                      <p:cBhvr>
                                        <p:cTn id="587"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4999"/>
                                          </p:stCondLst>
                                        </p:cTn>
                                        <p:tgtEl>
                                          <p:spTgt spid="14"/>
                                        </p:tgtEl>
                                        <p:attrNameLst>
                                          <p:attrName>style.visibility</p:attrName>
                                        </p:attrNameLst>
                                      </p:cBhvr>
                                      <p:to>
                                        <p:strVal val="hidden"/>
                                      </p:to>
                                    </p:set>
                                  </p:childTnLst>
                                </p:cTn>
                              </p:par>
                              <p:par>
                                <p:cTn id="589" presetID="19" presetClass="exit" presetSubtype="10" fill="hold" grpId="3" nodeType="withEffect">
                                  <p:stCondLst>
                                    <p:cond delay="0"/>
                                  </p:stCondLst>
                                  <p:iterate type="lt">
                                    <p:tmPct val="0"/>
                                  </p:iterate>
                                  <p:childTnLst>
                                    <p:anim calcmode="lin" valueType="num">
                                      <p:cBhvr>
                                        <p:cTn id="590" dur="5000"/>
                                        <p:tgtEl>
                                          <p:spTgt spid="15"/>
                                        </p:tgtEl>
                                        <p:attrNameLst>
                                          <p:attrName>ppt_h</p:attrName>
                                        </p:attrNameLst>
                                      </p:cBhvr>
                                      <p:tavLst>
                                        <p:tav tm="0">
                                          <p:val>
                                            <p:strVal val="ppt_h"/>
                                          </p:val>
                                        </p:tav>
                                        <p:tav tm="100000">
                                          <p:val>
                                            <p:strVal val="ppt_h"/>
                                          </p:val>
                                        </p:tav>
                                      </p:tavLst>
                                    </p:anim>
                                    <p:anim calcmode="lin" valueType="num">
                                      <p:cBhvr>
                                        <p:cTn id="591"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4999"/>
                                          </p:stCondLst>
                                        </p:cTn>
                                        <p:tgtEl>
                                          <p:spTgt spid="15"/>
                                        </p:tgtEl>
                                        <p:attrNameLst>
                                          <p:attrName>style.visibility</p:attrName>
                                        </p:attrNameLst>
                                      </p:cBhvr>
                                      <p:to>
                                        <p:strVal val="hidden"/>
                                      </p:to>
                                    </p:set>
                                  </p:childTnLst>
                                </p:cTn>
                              </p:par>
                              <p:par>
                                <p:cTn id="593" presetID="19" presetClass="exit" presetSubtype="10" fill="hold" grpId="3" nodeType="withEffect">
                                  <p:stCondLst>
                                    <p:cond delay="0"/>
                                  </p:stCondLst>
                                  <p:iterate type="lt">
                                    <p:tmPct val="0"/>
                                  </p:iterate>
                                  <p:childTnLst>
                                    <p:anim calcmode="lin" valueType="num">
                                      <p:cBhvr>
                                        <p:cTn id="594" dur="5000"/>
                                        <p:tgtEl>
                                          <p:spTgt spid="16"/>
                                        </p:tgtEl>
                                        <p:attrNameLst>
                                          <p:attrName>ppt_h</p:attrName>
                                        </p:attrNameLst>
                                      </p:cBhvr>
                                      <p:tavLst>
                                        <p:tav tm="0">
                                          <p:val>
                                            <p:strVal val="ppt_h"/>
                                          </p:val>
                                        </p:tav>
                                        <p:tav tm="100000">
                                          <p:val>
                                            <p:strVal val="ppt_h"/>
                                          </p:val>
                                        </p:tav>
                                      </p:tavLst>
                                    </p:anim>
                                    <p:anim calcmode="lin" valueType="num">
                                      <p:cBhvr>
                                        <p:cTn id="595"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4999"/>
                                          </p:stCondLst>
                                        </p:cTn>
                                        <p:tgtEl>
                                          <p:spTgt spid="16"/>
                                        </p:tgtEl>
                                        <p:attrNameLst>
                                          <p:attrName>style.visibility</p:attrName>
                                        </p:attrNameLst>
                                      </p:cBhvr>
                                      <p:to>
                                        <p:strVal val="hidden"/>
                                      </p:to>
                                    </p:set>
                                  </p:childTnLst>
                                </p:cTn>
                              </p:par>
                              <p:par>
                                <p:cTn id="597" presetID="19" presetClass="exit" presetSubtype="10" fill="hold" grpId="3" nodeType="withEffect">
                                  <p:stCondLst>
                                    <p:cond delay="0"/>
                                  </p:stCondLst>
                                  <p:iterate type="lt">
                                    <p:tmPct val="0"/>
                                  </p:iterate>
                                  <p:childTnLst>
                                    <p:anim calcmode="lin" valueType="num">
                                      <p:cBhvr>
                                        <p:cTn id="598" dur="5000"/>
                                        <p:tgtEl>
                                          <p:spTgt spid="17"/>
                                        </p:tgtEl>
                                        <p:attrNameLst>
                                          <p:attrName>ppt_h</p:attrName>
                                        </p:attrNameLst>
                                      </p:cBhvr>
                                      <p:tavLst>
                                        <p:tav tm="0">
                                          <p:val>
                                            <p:strVal val="ppt_h"/>
                                          </p:val>
                                        </p:tav>
                                        <p:tav tm="100000">
                                          <p:val>
                                            <p:strVal val="ppt_h"/>
                                          </p:val>
                                        </p:tav>
                                      </p:tavLst>
                                    </p:anim>
                                    <p:anim calcmode="lin" valueType="num">
                                      <p:cBhvr>
                                        <p:cTn id="599"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4999"/>
                                          </p:stCondLst>
                                        </p:cTn>
                                        <p:tgtEl>
                                          <p:spTgt spid="17"/>
                                        </p:tgtEl>
                                        <p:attrNameLst>
                                          <p:attrName>style.visibility</p:attrName>
                                        </p:attrNameLst>
                                      </p:cBhvr>
                                      <p:to>
                                        <p:strVal val="hidden"/>
                                      </p:to>
                                    </p:set>
                                  </p:childTnLst>
                                </p:cTn>
                              </p:par>
                              <p:par>
                                <p:cTn id="601" presetID="19" presetClass="exit" presetSubtype="10" fill="hold" grpId="3" nodeType="withEffect">
                                  <p:stCondLst>
                                    <p:cond delay="0"/>
                                  </p:stCondLst>
                                  <p:iterate type="lt">
                                    <p:tmPct val="0"/>
                                  </p:iterate>
                                  <p:childTnLst>
                                    <p:anim calcmode="lin" valueType="num">
                                      <p:cBhvr>
                                        <p:cTn id="602" dur="5000"/>
                                        <p:tgtEl>
                                          <p:spTgt spid="18"/>
                                        </p:tgtEl>
                                        <p:attrNameLst>
                                          <p:attrName>ppt_h</p:attrName>
                                        </p:attrNameLst>
                                      </p:cBhvr>
                                      <p:tavLst>
                                        <p:tav tm="0">
                                          <p:val>
                                            <p:strVal val="ppt_h"/>
                                          </p:val>
                                        </p:tav>
                                        <p:tav tm="100000">
                                          <p:val>
                                            <p:strVal val="ppt_h"/>
                                          </p:val>
                                        </p:tav>
                                      </p:tavLst>
                                    </p:anim>
                                    <p:anim calcmode="lin" valueType="num">
                                      <p:cBhvr>
                                        <p:cTn id="603"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4999"/>
                                          </p:stCondLst>
                                        </p:cTn>
                                        <p:tgtEl>
                                          <p:spTgt spid="18"/>
                                        </p:tgtEl>
                                        <p:attrNameLst>
                                          <p:attrName>style.visibility</p:attrName>
                                        </p:attrNameLst>
                                      </p:cBhvr>
                                      <p:to>
                                        <p:strVal val="hidden"/>
                                      </p:to>
                                    </p:set>
                                  </p:childTnLst>
                                </p:cTn>
                              </p:par>
                              <p:par>
                                <p:cTn id="605" presetID="19" presetClass="exit" presetSubtype="10" fill="hold" grpId="3" nodeType="withEffect">
                                  <p:stCondLst>
                                    <p:cond delay="0"/>
                                  </p:stCondLst>
                                  <p:iterate type="lt">
                                    <p:tmPct val="0"/>
                                  </p:iterate>
                                  <p:childTnLst>
                                    <p:anim calcmode="lin" valueType="num">
                                      <p:cBhvr>
                                        <p:cTn id="606" dur="5000"/>
                                        <p:tgtEl>
                                          <p:spTgt spid="19"/>
                                        </p:tgtEl>
                                        <p:attrNameLst>
                                          <p:attrName>ppt_h</p:attrName>
                                        </p:attrNameLst>
                                      </p:cBhvr>
                                      <p:tavLst>
                                        <p:tav tm="0">
                                          <p:val>
                                            <p:strVal val="ppt_h"/>
                                          </p:val>
                                        </p:tav>
                                        <p:tav tm="100000">
                                          <p:val>
                                            <p:strVal val="ppt_h"/>
                                          </p:val>
                                        </p:tav>
                                      </p:tavLst>
                                    </p:anim>
                                    <p:anim calcmode="lin" valueType="num">
                                      <p:cBhvr>
                                        <p:cTn id="607"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4999"/>
                                          </p:stCondLst>
                                        </p:cTn>
                                        <p:tgtEl>
                                          <p:spTgt spid="19"/>
                                        </p:tgtEl>
                                        <p:attrNameLst>
                                          <p:attrName>style.visibility</p:attrName>
                                        </p:attrNameLst>
                                      </p:cBhvr>
                                      <p:to>
                                        <p:strVal val="hidden"/>
                                      </p:to>
                                    </p:set>
                                  </p:childTnLst>
                                </p:cTn>
                              </p:par>
                              <p:par>
                                <p:cTn id="609" presetID="19" presetClass="exit" presetSubtype="10" fill="hold" grpId="3" nodeType="withEffect">
                                  <p:stCondLst>
                                    <p:cond delay="0"/>
                                  </p:stCondLst>
                                  <p:iterate type="lt">
                                    <p:tmPct val="0"/>
                                  </p:iterate>
                                  <p:childTnLst>
                                    <p:anim calcmode="lin" valueType="num">
                                      <p:cBhvr>
                                        <p:cTn id="610" dur="5000"/>
                                        <p:tgtEl>
                                          <p:spTgt spid="20"/>
                                        </p:tgtEl>
                                        <p:attrNameLst>
                                          <p:attrName>ppt_h</p:attrName>
                                        </p:attrNameLst>
                                      </p:cBhvr>
                                      <p:tavLst>
                                        <p:tav tm="0">
                                          <p:val>
                                            <p:strVal val="ppt_h"/>
                                          </p:val>
                                        </p:tav>
                                        <p:tav tm="100000">
                                          <p:val>
                                            <p:strVal val="ppt_h"/>
                                          </p:val>
                                        </p:tav>
                                      </p:tavLst>
                                    </p:anim>
                                    <p:anim calcmode="lin" valueType="num">
                                      <p:cBhvr>
                                        <p:cTn id="611"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4999"/>
                                          </p:stCondLst>
                                        </p:cTn>
                                        <p:tgtEl>
                                          <p:spTgt spid="20"/>
                                        </p:tgtEl>
                                        <p:attrNameLst>
                                          <p:attrName>style.visibility</p:attrName>
                                        </p:attrNameLst>
                                      </p:cBhvr>
                                      <p:to>
                                        <p:strVal val="hidden"/>
                                      </p:to>
                                    </p:set>
                                  </p:childTnLst>
                                </p:cTn>
                              </p:par>
                              <p:par>
                                <p:cTn id="613" presetID="19" presetClass="exit" presetSubtype="10" fill="hold" grpId="3" nodeType="withEffect">
                                  <p:stCondLst>
                                    <p:cond delay="0"/>
                                  </p:stCondLst>
                                  <p:iterate type="lt">
                                    <p:tmPct val="0"/>
                                  </p:iterate>
                                  <p:childTnLst>
                                    <p:anim calcmode="lin" valueType="num">
                                      <p:cBhvr>
                                        <p:cTn id="614" dur="5000"/>
                                        <p:tgtEl>
                                          <p:spTgt spid="21"/>
                                        </p:tgtEl>
                                        <p:attrNameLst>
                                          <p:attrName>ppt_h</p:attrName>
                                        </p:attrNameLst>
                                      </p:cBhvr>
                                      <p:tavLst>
                                        <p:tav tm="0">
                                          <p:val>
                                            <p:strVal val="ppt_h"/>
                                          </p:val>
                                        </p:tav>
                                        <p:tav tm="100000">
                                          <p:val>
                                            <p:strVal val="ppt_h"/>
                                          </p:val>
                                        </p:tav>
                                      </p:tavLst>
                                    </p:anim>
                                    <p:anim calcmode="lin" valueType="num">
                                      <p:cBhvr>
                                        <p:cTn id="615"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4999"/>
                                          </p:stCondLst>
                                        </p:cTn>
                                        <p:tgtEl>
                                          <p:spTgt spid="21"/>
                                        </p:tgtEl>
                                        <p:attrNameLst>
                                          <p:attrName>style.visibility</p:attrName>
                                        </p:attrNameLst>
                                      </p:cBhvr>
                                      <p:to>
                                        <p:strVal val="hidden"/>
                                      </p:to>
                                    </p:set>
                                  </p:childTnLst>
                                </p:cTn>
                              </p:par>
                              <p:par>
                                <p:cTn id="617" presetID="19" presetClass="exit" presetSubtype="10" fill="hold" grpId="3" nodeType="withEffect">
                                  <p:stCondLst>
                                    <p:cond delay="0"/>
                                  </p:stCondLst>
                                  <p:iterate type="lt">
                                    <p:tmPct val="0"/>
                                  </p:iterate>
                                  <p:childTnLst>
                                    <p:anim calcmode="lin" valueType="num">
                                      <p:cBhvr>
                                        <p:cTn id="618" dur="5000"/>
                                        <p:tgtEl>
                                          <p:spTgt spid="22"/>
                                        </p:tgtEl>
                                        <p:attrNameLst>
                                          <p:attrName>ppt_h</p:attrName>
                                        </p:attrNameLst>
                                      </p:cBhvr>
                                      <p:tavLst>
                                        <p:tav tm="0">
                                          <p:val>
                                            <p:strVal val="ppt_h"/>
                                          </p:val>
                                        </p:tav>
                                        <p:tav tm="100000">
                                          <p:val>
                                            <p:strVal val="ppt_h"/>
                                          </p:val>
                                        </p:tav>
                                      </p:tavLst>
                                    </p:anim>
                                    <p:anim calcmode="lin" valueType="num">
                                      <p:cBhvr>
                                        <p:cTn id="619"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4999"/>
                                          </p:stCondLst>
                                        </p:cTn>
                                        <p:tgtEl>
                                          <p:spTgt spid="22"/>
                                        </p:tgtEl>
                                        <p:attrNameLst>
                                          <p:attrName>style.visibility</p:attrName>
                                        </p:attrNameLst>
                                      </p:cBhvr>
                                      <p:to>
                                        <p:strVal val="hidden"/>
                                      </p:to>
                                    </p:set>
                                  </p:childTnLst>
                                </p:cTn>
                              </p:par>
                              <p:par>
                                <p:cTn id="621" presetID="19" presetClass="exit" presetSubtype="10" fill="hold" grpId="3" nodeType="withEffect">
                                  <p:stCondLst>
                                    <p:cond delay="0"/>
                                  </p:stCondLst>
                                  <p:iterate type="lt">
                                    <p:tmPct val="0"/>
                                  </p:iterate>
                                  <p:childTnLst>
                                    <p:anim calcmode="lin" valueType="num">
                                      <p:cBhvr>
                                        <p:cTn id="622" dur="5000"/>
                                        <p:tgtEl>
                                          <p:spTgt spid="23"/>
                                        </p:tgtEl>
                                        <p:attrNameLst>
                                          <p:attrName>ppt_h</p:attrName>
                                        </p:attrNameLst>
                                      </p:cBhvr>
                                      <p:tavLst>
                                        <p:tav tm="0">
                                          <p:val>
                                            <p:strVal val="ppt_h"/>
                                          </p:val>
                                        </p:tav>
                                        <p:tav tm="100000">
                                          <p:val>
                                            <p:strVal val="ppt_h"/>
                                          </p:val>
                                        </p:tav>
                                      </p:tavLst>
                                    </p:anim>
                                    <p:anim calcmode="lin" valueType="num">
                                      <p:cBhvr>
                                        <p:cTn id="623"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4999"/>
                                          </p:stCondLst>
                                        </p:cTn>
                                        <p:tgtEl>
                                          <p:spTgt spid="23"/>
                                        </p:tgtEl>
                                        <p:attrNameLst>
                                          <p:attrName>style.visibility</p:attrName>
                                        </p:attrNameLst>
                                      </p:cBhvr>
                                      <p:to>
                                        <p:strVal val="hidden"/>
                                      </p:to>
                                    </p:set>
                                  </p:childTnLst>
                                </p:cTn>
                              </p:par>
                              <p:par>
                                <p:cTn id="625" presetID="19" presetClass="exit" presetSubtype="10" fill="hold" grpId="3" nodeType="withEffect">
                                  <p:stCondLst>
                                    <p:cond delay="0"/>
                                  </p:stCondLst>
                                  <p:iterate type="lt">
                                    <p:tmPct val="0"/>
                                  </p:iterate>
                                  <p:childTnLst>
                                    <p:anim calcmode="lin" valueType="num">
                                      <p:cBhvr>
                                        <p:cTn id="626" dur="5000"/>
                                        <p:tgtEl>
                                          <p:spTgt spid="24"/>
                                        </p:tgtEl>
                                        <p:attrNameLst>
                                          <p:attrName>ppt_h</p:attrName>
                                        </p:attrNameLst>
                                      </p:cBhvr>
                                      <p:tavLst>
                                        <p:tav tm="0">
                                          <p:val>
                                            <p:strVal val="ppt_h"/>
                                          </p:val>
                                        </p:tav>
                                        <p:tav tm="100000">
                                          <p:val>
                                            <p:strVal val="ppt_h"/>
                                          </p:val>
                                        </p:tav>
                                      </p:tavLst>
                                    </p:anim>
                                    <p:anim calcmode="lin" valueType="num">
                                      <p:cBhvr>
                                        <p:cTn id="627"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4999"/>
                                          </p:stCondLst>
                                        </p:cTn>
                                        <p:tgtEl>
                                          <p:spTgt spid="24"/>
                                        </p:tgtEl>
                                        <p:attrNameLst>
                                          <p:attrName>style.visibility</p:attrName>
                                        </p:attrNameLst>
                                      </p:cBhvr>
                                      <p:to>
                                        <p:strVal val="hidden"/>
                                      </p:to>
                                    </p:set>
                                  </p:childTnLst>
                                </p:cTn>
                              </p:par>
                              <p:par>
                                <p:cTn id="629" presetID="19" presetClass="exit" presetSubtype="10" fill="hold" grpId="3" nodeType="withEffect">
                                  <p:stCondLst>
                                    <p:cond delay="0"/>
                                  </p:stCondLst>
                                  <p:iterate type="lt">
                                    <p:tmPct val="0"/>
                                  </p:iterate>
                                  <p:childTnLst>
                                    <p:anim calcmode="lin" valueType="num">
                                      <p:cBhvr>
                                        <p:cTn id="630" dur="5000"/>
                                        <p:tgtEl>
                                          <p:spTgt spid="25"/>
                                        </p:tgtEl>
                                        <p:attrNameLst>
                                          <p:attrName>ppt_h</p:attrName>
                                        </p:attrNameLst>
                                      </p:cBhvr>
                                      <p:tavLst>
                                        <p:tav tm="0">
                                          <p:val>
                                            <p:strVal val="ppt_h"/>
                                          </p:val>
                                        </p:tav>
                                        <p:tav tm="100000">
                                          <p:val>
                                            <p:strVal val="ppt_h"/>
                                          </p:val>
                                        </p:tav>
                                      </p:tavLst>
                                    </p:anim>
                                    <p:anim calcmode="lin" valueType="num">
                                      <p:cBhvr>
                                        <p:cTn id="631"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4999"/>
                                          </p:stCondLst>
                                        </p:cTn>
                                        <p:tgtEl>
                                          <p:spTgt spid="25"/>
                                        </p:tgtEl>
                                        <p:attrNameLst>
                                          <p:attrName>style.visibility</p:attrName>
                                        </p:attrNameLst>
                                      </p:cBhvr>
                                      <p:to>
                                        <p:strVal val="hidden"/>
                                      </p:to>
                                    </p:set>
                                  </p:childTnLst>
                                </p:cTn>
                              </p:par>
                              <p:par>
                                <p:cTn id="633" presetID="19" presetClass="exit" presetSubtype="10" fill="hold" grpId="3" nodeType="withEffect">
                                  <p:stCondLst>
                                    <p:cond delay="0"/>
                                  </p:stCondLst>
                                  <p:iterate type="lt">
                                    <p:tmPct val="0"/>
                                  </p:iterate>
                                  <p:childTnLst>
                                    <p:anim calcmode="lin" valueType="num">
                                      <p:cBhvr>
                                        <p:cTn id="634" dur="5000"/>
                                        <p:tgtEl>
                                          <p:spTgt spid="26"/>
                                        </p:tgtEl>
                                        <p:attrNameLst>
                                          <p:attrName>ppt_h</p:attrName>
                                        </p:attrNameLst>
                                      </p:cBhvr>
                                      <p:tavLst>
                                        <p:tav tm="0">
                                          <p:val>
                                            <p:strVal val="ppt_h"/>
                                          </p:val>
                                        </p:tav>
                                        <p:tav tm="100000">
                                          <p:val>
                                            <p:strVal val="ppt_h"/>
                                          </p:val>
                                        </p:tav>
                                      </p:tavLst>
                                    </p:anim>
                                    <p:anim calcmode="lin" valueType="num">
                                      <p:cBhvr>
                                        <p:cTn id="635"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4999"/>
                                          </p:stCondLst>
                                        </p:cTn>
                                        <p:tgtEl>
                                          <p:spTgt spid="26"/>
                                        </p:tgtEl>
                                        <p:attrNameLst>
                                          <p:attrName>style.visibility</p:attrName>
                                        </p:attrNameLst>
                                      </p:cBhvr>
                                      <p:to>
                                        <p:strVal val="hidden"/>
                                      </p:to>
                                    </p:set>
                                  </p:childTnLst>
                                </p:cTn>
                              </p:par>
                              <p:par>
                                <p:cTn id="637" presetID="19" presetClass="exit" presetSubtype="10" fill="hold" grpId="3" nodeType="withEffect">
                                  <p:stCondLst>
                                    <p:cond delay="0"/>
                                  </p:stCondLst>
                                  <p:iterate type="lt">
                                    <p:tmPct val="0"/>
                                  </p:iterate>
                                  <p:childTnLst>
                                    <p:anim calcmode="lin" valueType="num">
                                      <p:cBhvr>
                                        <p:cTn id="638" dur="5000"/>
                                        <p:tgtEl>
                                          <p:spTgt spid="27"/>
                                        </p:tgtEl>
                                        <p:attrNameLst>
                                          <p:attrName>ppt_h</p:attrName>
                                        </p:attrNameLst>
                                      </p:cBhvr>
                                      <p:tavLst>
                                        <p:tav tm="0">
                                          <p:val>
                                            <p:strVal val="ppt_h"/>
                                          </p:val>
                                        </p:tav>
                                        <p:tav tm="100000">
                                          <p:val>
                                            <p:strVal val="ppt_h"/>
                                          </p:val>
                                        </p:tav>
                                      </p:tavLst>
                                    </p:anim>
                                    <p:anim calcmode="lin" valueType="num">
                                      <p:cBhvr>
                                        <p:cTn id="639"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4999"/>
                                          </p:stCondLst>
                                        </p:cTn>
                                        <p:tgtEl>
                                          <p:spTgt spid="27"/>
                                        </p:tgtEl>
                                        <p:attrNameLst>
                                          <p:attrName>style.visibility</p:attrName>
                                        </p:attrNameLst>
                                      </p:cBhvr>
                                      <p:to>
                                        <p:strVal val="hidden"/>
                                      </p:to>
                                    </p:set>
                                  </p:childTnLst>
                                </p:cTn>
                              </p:par>
                              <p:par>
                                <p:cTn id="641" presetID="19" presetClass="exit" presetSubtype="10" fill="hold" grpId="3" nodeType="withEffect">
                                  <p:stCondLst>
                                    <p:cond delay="0"/>
                                  </p:stCondLst>
                                  <p:iterate type="lt">
                                    <p:tmPct val="0"/>
                                  </p:iterate>
                                  <p:childTnLst>
                                    <p:anim calcmode="lin" valueType="num">
                                      <p:cBhvr>
                                        <p:cTn id="642" dur="5000"/>
                                        <p:tgtEl>
                                          <p:spTgt spid="28"/>
                                        </p:tgtEl>
                                        <p:attrNameLst>
                                          <p:attrName>ppt_h</p:attrName>
                                        </p:attrNameLst>
                                      </p:cBhvr>
                                      <p:tavLst>
                                        <p:tav tm="0">
                                          <p:val>
                                            <p:strVal val="ppt_h"/>
                                          </p:val>
                                        </p:tav>
                                        <p:tav tm="100000">
                                          <p:val>
                                            <p:strVal val="ppt_h"/>
                                          </p:val>
                                        </p:tav>
                                      </p:tavLst>
                                    </p:anim>
                                    <p:anim calcmode="lin" valueType="num">
                                      <p:cBhvr>
                                        <p:cTn id="643"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4999"/>
                                          </p:stCondLst>
                                        </p:cTn>
                                        <p:tgtEl>
                                          <p:spTgt spid="28"/>
                                        </p:tgtEl>
                                        <p:attrNameLst>
                                          <p:attrName>style.visibility</p:attrName>
                                        </p:attrNameLst>
                                      </p:cBhvr>
                                      <p:to>
                                        <p:strVal val="hidden"/>
                                      </p:to>
                                    </p:set>
                                  </p:childTnLst>
                                </p:cTn>
                              </p:par>
                              <p:par>
                                <p:cTn id="645" presetID="19" presetClass="exit" presetSubtype="10" fill="hold" grpId="3" nodeType="withEffect">
                                  <p:stCondLst>
                                    <p:cond delay="0"/>
                                  </p:stCondLst>
                                  <p:iterate type="lt">
                                    <p:tmPct val="0"/>
                                  </p:iterate>
                                  <p:childTnLst>
                                    <p:anim calcmode="lin" valueType="num">
                                      <p:cBhvr>
                                        <p:cTn id="646" dur="5000"/>
                                        <p:tgtEl>
                                          <p:spTgt spid="29"/>
                                        </p:tgtEl>
                                        <p:attrNameLst>
                                          <p:attrName>ppt_h</p:attrName>
                                        </p:attrNameLst>
                                      </p:cBhvr>
                                      <p:tavLst>
                                        <p:tav tm="0">
                                          <p:val>
                                            <p:strVal val="ppt_h"/>
                                          </p:val>
                                        </p:tav>
                                        <p:tav tm="100000">
                                          <p:val>
                                            <p:strVal val="ppt_h"/>
                                          </p:val>
                                        </p:tav>
                                      </p:tavLst>
                                    </p:anim>
                                    <p:anim calcmode="lin" valueType="num">
                                      <p:cBhvr>
                                        <p:cTn id="647"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4999"/>
                                          </p:stCondLst>
                                        </p:cTn>
                                        <p:tgtEl>
                                          <p:spTgt spid="29"/>
                                        </p:tgtEl>
                                        <p:attrNameLst>
                                          <p:attrName>style.visibility</p:attrName>
                                        </p:attrNameLst>
                                      </p:cBhvr>
                                      <p:to>
                                        <p:strVal val="hidden"/>
                                      </p:to>
                                    </p:set>
                                  </p:childTnLst>
                                </p:cTn>
                              </p:par>
                              <p:par>
                                <p:cTn id="649" presetID="19" presetClass="exit" presetSubtype="10" fill="hold" grpId="3" nodeType="withEffect">
                                  <p:stCondLst>
                                    <p:cond delay="0"/>
                                  </p:stCondLst>
                                  <p:iterate type="lt">
                                    <p:tmPct val="0"/>
                                  </p:iterate>
                                  <p:childTnLst>
                                    <p:anim calcmode="lin" valueType="num">
                                      <p:cBhvr>
                                        <p:cTn id="650" dur="5000"/>
                                        <p:tgtEl>
                                          <p:spTgt spid="30"/>
                                        </p:tgtEl>
                                        <p:attrNameLst>
                                          <p:attrName>ppt_h</p:attrName>
                                        </p:attrNameLst>
                                      </p:cBhvr>
                                      <p:tavLst>
                                        <p:tav tm="0">
                                          <p:val>
                                            <p:strVal val="ppt_h"/>
                                          </p:val>
                                        </p:tav>
                                        <p:tav tm="100000">
                                          <p:val>
                                            <p:strVal val="ppt_h"/>
                                          </p:val>
                                        </p:tav>
                                      </p:tavLst>
                                    </p:anim>
                                    <p:anim calcmode="lin" valueType="num">
                                      <p:cBhvr>
                                        <p:cTn id="651"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4999"/>
                                          </p:stCondLst>
                                        </p:cTn>
                                        <p:tgtEl>
                                          <p:spTgt spid="30"/>
                                        </p:tgtEl>
                                        <p:attrNameLst>
                                          <p:attrName>style.visibility</p:attrName>
                                        </p:attrNameLst>
                                      </p:cBhvr>
                                      <p:to>
                                        <p:strVal val="hidden"/>
                                      </p:to>
                                    </p:set>
                                  </p:childTnLst>
                                </p:cTn>
                              </p:par>
                              <p:par>
                                <p:cTn id="653" presetID="19" presetClass="exit" presetSubtype="10" fill="hold" grpId="3" nodeType="withEffect">
                                  <p:stCondLst>
                                    <p:cond delay="0"/>
                                  </p:stCondLst>
                                  <p:iterate type="lt">
                                    <p:tmPct val="0"/>
                                  </p:iterate>
                                  <p:childTnLst>
                                    <p:anim calcmode="lin" valueType="num">
                                      <p:cBhvr>
                                        <p:cTn id="654" dur="5000"/>
                                        <p:tgtEl>
                                          <p:spTgt spid="31"/>
                                        </p:tgtEl>
                                        <p:attrNameLst>
                                          <p:attrName>ppt_h</p:attrName>
                                        </p:attrNameLst>
                                      </p:cBhvr>
                                      <p:tavLst>
                                        <p:tav tm="0">
                                          <p:val>
                                            <p:strVal val="ppt_h"/>
                                          </p:val>
                                        </p:tav>
                                        <p:tav tm="100000">
                                          <p:val>
                                            <p:strVal val="ppt_h"/>
                                          </p:val>
                                        </p:tav>
                                      </p:tavLst>
                                    </p:anim>
                                    <p:anim calcmode="lin" valueType="num">
                                      <p:cBhvr>
                                        <p:cTn id="655"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4999"/>
                                          </p:stCondLst>
                                        </p:cTn>
                                        <p:tgtEl>
                                          <p:spTgt spid="31"/>
                                        </p:tgtEl>
                                        <p:attrNameLst>
                                          <p:attrName>style.visibility</p:attrName>
                                        </p:attrNameLst>
                                      </p:cBhvr>
                                      <p:to>
                                        <p:strVal val="hidden"/>
                                      </p:to>
                                    </p:set>
                                  </p:childTnLst>
                                </p:cTn>
                              </p:par>
                              <p:par>
                                <p:cTn id="657" presetID="19" presetClass="exit" presetSubtype="10" fill="hold" grpId="3" nodeType="withEffect">
                                  <p:stCondLst>
                                    <p:cond delay="0"/>
                                  </p:stCondLst>
                                  <p:iterate type="lt">
                                    <p:tmPct val="0"/>
                                  </p:iterate>
                                  <p:childTnLst>
                                    <p:anim calcmode="lin" valueType="num">
                                      <p:cBhvr>
                                        <p:cTn id="658" dur="5000"/>
                                        <p:tgtEl>
                                          <p:spTgt spid="32"/>
                                        </p:tgtEl>
                                        <p:attrNameLst>
                                          <p:attrName>ppt_h</p:attrName>
                                        </p:attrNameLst>
                                      </p:cBhvr>
                                      <p:tavLst>
                                        <p:tav tm="0">
                                          <p:val>
                                            <p:strVal val="ppt_h"/>
                                          </p:val>
                                        </p:tav>
                                        <p:tav tm="100000">
                                          <p:val>
                                            <p:strVal val="ppt_h"/>
                                          </p:val>
                                        </p:tav>
                                      </p:tavLst>
                                    </p:anim>
                                    <p:anim calcmode="lin" valueType="num">
                                      <p:cBhvr>
                                        <p:cTn id="659"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4999"/>
                                          </p:stCondLst>
                                        </p:cTn>
                                        <p:tgtEl>
                                          <p:spTgt spid="32"/>
                                        </p:tgtEl>
                                        <p:attrNameLst>
                                          <p:attrName>style.visibility</p:attrName>
                                        </p:attrNameLst>
                                      </p:cBhvr>
                                      <p:to>
                                        <p:strVal val="hidden"/>
                                      </p:to>
                                    </p:set>
                                  </p:childTnLst>
                                </p:cTn>
                              </p:par>
                              <p:par>
                                <p:cTn id="661" presetID="19" presetClass="exit" presetSubtype="10" fill="hold" grpId="3" nodeType="withEffect">
                                  <p:stCondLst>
                                    <p:cond delay="0"/>
                                  </p:stCondLst>
                                  <p:iterate type="lt">
                                    <p:tmPct val="0"/>
                                  </p:iterate>
                                  <p:childTnLst>
                                    <p:anim calcmode="lin" valueType="num">
                                      <p:cBhvr>
                                        <p:cTn id="662" dur="5000"/>
                                        <p:tgtEl>
                                          <p:spTgt spid="33"/>
                                        </p:tgtEl>
                                        <p:attrNameLst>
                                          <p:attrName>ppt_h</p:attrName>
                                        </p:attrNameLst>
                                      </p:cBhvr>
                                      <p:tavLst>
                                        <p:tav tm="0">
                                          <p:val>
                                            <p:strVal val="ppt_h"/>
                                          </p:val>
                                        </p:tav>
                                        <p:tav tm="100000">
                                          <p:val>
                                            <p:strVal val="ppt_h"/>
                                          </p:val>
                                        </p:tav>
                                      </p:tavLst>
                                    </p:anim>
                                    <p:anim calcmode="lin" valueType="num">
                                      <p:cBhvr>
                                        <p:cTn id="663"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4999"/>
                                          </p:stCondLst>
                                        </p:cTn>
                                        <p:tgtEl>
                                          <p:spTgt spid="33"/>
                                        </p:tgtEl>
                                        <p:attrNameLst>
                                          <p:attrName>style.visibility</p:attrName>
                                        </p:attrNameLst>
                                      </p:cBhvr>
                                      <p:to>
                                        <p:strVal val="hidden"/>
                                      </p:to>
                                    </p:set>
                                  </p:childTnLst>
                                </p:cTn>
                              </p:par>
                              <p:par>
                                <p:cTn id="665" presetID="19" presetClass="exit" presetSubtype="10" fill="hold" grpId="3" nodeType="withEffect">
                                  <p:stCondLst>
                                    <p:cond delay="0"/>
                                  </p:stCondLst>
                                  <p:iterate type="lt">
                                    <p:tmPct val="0"/>
                                  </p:iterate>
                                  <p:childTnLst>
                                    <p:anim calcmode="lin" valueType="num">
                                      <p:cBhvr>
                                        <p:cTn id="666" dur="5000"/>
                                        <p:tgtEl>
                                          <p:spTgt spid="34"/>
                                        </p:tgtEl>
                                        <p:attrNameLst>
                                          <p:attrName>ppt_h</p:attrName>
                                        </p:attrNameLst>
                                      </p:cBhvr>
                                      <p:tavLst>
                                        <p:tav tm="0">
                                          <p:val>
                                            <p:strVal val="ppt_h"/>
                                          </p:val>
                                        </p:tav>
                                        <p:tav tm="100000">
                                          <p:val>
                                            <p:strVal val="ppt_h"/>
                                          </p:val>
                                        </p:tav>
                                      </p:tavLst>
                                    </p:anim>
                                    <p:anim calcmode="lin" valueType="num">
                                      <p:cBhvr>
                                        <p:cTn id="667"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4999"/>
                                          </p:stCondLst>
                                        </p:cTn>
                                        <p:tgtEl>
                                          <p:spTgt spid="34"/>
                                        </p:tgtEl>
                                        <p:attrNameLst>
                                          <p:attrName>style.visibility</p:attrName>
                                        </p:attrNameLst>
                                      </p:cBhvr>
                                      <p:to>
                                        <p:strVal val="hidden"/>
                                      </p:to>
                                    </p:set>
                                  </p:childTnLst>
                                </p:cTn>
                              </p:par>
                              <p:par>
                                <p:cTn id="669" presetID="19" presetClass="exit" presetSubtype="10" fill="hold" grpId="3" nodeType="withEffect">
                                  <p:stCondLst>
                                    <p:cond delay="0"/>
                                  </p:stCondLst>
                                  <p:iterate type="lt">
                                    <p:tmPct val="0"/>
                                  </p:iterate>
                                  <p:childTnLst>
                                    <p:anim calcmode="lin" valueType="num">
                                      <p:cBhvr>
                                        <p:cTn id="670" dur="5000"/>
                                        <p:tgtEl>
                                          <p:spTgt spid="35"/>
                                        </p:tgtEl>
                                        <p:attrNameLst>
                                          <p:attrName>ppt_h</p:attrName>
                                        </p:attrNameLst>
                                      </p:cBhvr>
                                      <p:tavLst>
                                        <p:tav tm="0">
                                          <p:val>
                                            <p:strVal val="ppt_h"/>
                                          </p:val>
                                        </p:tav>
                                        <p:tav tm="100000">
                                          <p:val>
                                            <p:strVal val="ppt_h"/>
                                          </p:val>
                                        </p:tav>
                                      </p:tavLst>
                                    </p:anim>
                                    <p:anim calcmode="lin" valueType="num">
                                      <p:cBhvr>
                                        <p:cTn id="671"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4999"/>
                                          </p:stCondLst>
                                        </p:cTn>
                                        <p:tgtEl>
                                          <p:spTgt spid="35"/>
                                        </p:tgtEl>
                                        <p:attrNameLst>
                                          <p:attrName>style.visibility</p:attrName>
                                        </p:attrNameLst>
                                      </p:cBhvr>
                                      <p:to>
                                        <p:strVal val="hidden"/>
                                      </p:to>
                                    </p:set>
                                  </p:childTnLst>
                                </p:cTn>
                              </p:par>
                              <p:par>
                                <p:cTn id="673" presetID="19" presetClass="exit" presetSubtype="10" fill="hold" grpId="3" nodeType="withEffect">
                                  <p:stCondLst>
                                    <p:cond delay="0"/>
                                  </p:stCondLst>
                                  <p:iterate type="lt">
                                    <p:tmPct val="0"/>
                                  </p:iterate>
                                  <p:childTnLst>
                                    <p:anim calcmode="lin" valueType="num">
                                      <p:cBhvr>
                                        <p:cTn id="674" dur="5000"/>
                                        <p:tgtEl>
                                          <p:spTgt spid="36"/>
                                        </p:tgtEl>
                                        <p:attrNameLst>
                                          <p:attrName>ppt_h</p:attrName>
                                        </p:attrNameLst>
                                      </p:cBhvr>
                                      <p:tavLst>
                                        <p:tav tm="0">
                                          <p:val>
                                            <p:strVal val="ppt_h"/>
                                          </p:val>
                                        </p:tav>
                                        <p:tav tm="100000">
                                          <p:val>
                                            <p:strVal val="ppt_h"/>
                                          </p:val>
                                        </p:tav>
                                      </p:tavLst>
                                    </p:anim>
                                    <p:anim calcmode="lin" valueType="num">
                                      <p:cBhvr>
                                        <p:cTn id="67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4999"/>
                                          </p:stCondLst>
                                        </p:cTn>
                                        <p:tgtEl>
                                          <p:spTgt spid="36"/>
                                        </p:tgtEl>
                                        <p:attrNameLst>
                                          <p:attrName>style.visibility</p:attrName>
                                        </p:attrNameLst>
                                      </p:cBhvr>
                                      <p:to>
                                        <p:strVal val="hidden"/>
                                      </p:to>
                                    </p:set>
                                  </p:childTnLst>
                                </p:cTn>
                              </p:par>
                              <p:par>
                                <p:cTn id="677" presetID="19" presetClass="exit" presetSubtype="10" fill="hold" grpId="3" nodeType="withEffect">
                                  <p:stCondLst>
                                    <p:cond delay="0"/>
                                  </p:stCondLst>
                                  <p:iterate type="lt">
                                    <p:tmPct val="0"/>
                                  </p:iterate>
                                  <p:childTnLst>
                                    <p:anim calcmode="lin" valueType="num">
                                      <p:cBhvr>
                                        <p:cTn id="678" dur="5000"/>
                                        <p:tgtEl>
                                          <p:spTgt spid="37"/>
                                        </p:tgtEl>
                                        <p:attrNameLst>
                                          <p:attrName>ppt_h</p:attrName>
                                        </p:attrNameLst>
                                      </p:cBhvr>
                                      <p:tavLst>
                                        <p:tav tm="0">
                                          <p:val>
                                            <p:strVal val="ppt_h"/>
                                          </p:val>
                                        </p:tav>
                                        <p:tav tm="100000">
                                          <p:val>
                                            <p:strVal val="ppt_h"/>
                                          </p:val>
                                        </p:tav>
                                      </p:tavLst>
                                    </p:anim>
                                    <p:anim calcmode="lin" valueType="num">
                                      <p:cBhvr>
                                        <p:cTn id="679"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4999"/>
                                          </p:stCondLst>
                                        </p:cTn>
                                        <p:tgtEl>
                                          <p:spTgt spid="37"/>
                                        </p:tgtEl>
                                        <p:attrNameLst>
                                          <p:attrName>style.visibility</p:attrName>
                                        </p:attrNameLst>
                                      </p:cBhvr>
                                      <p:to>
                                        <p:strVal val="hidden"/>
                                      </p:to>
                                    </p:set>
                                  </p:childTnLst>
                                </p:cTn>
                              </p:par>
                              <p:par>
                                <p:cTn id="681" presetID="19" presetClass="exit" presetSubtype="10" fill="hold" grpId="3" nodeType="withEffect">
                                  <p:stCondLst>
                                    <p:cond delay="0"/>
                                  </p:stCondLst>
                                  <p:iterate type="lt">
                                    <p:tmPct val="0"/>
                                  </p:iterate>
                                  <p:childTnLst>
                                    <p:anim calcmode="lin" valueType="num">
                                      <p:cBhvr>
                                        <p:cTn id="682" dur="5000"/>
                                        <p:tgtEl>
                                          <p:spTgt spid="38"/>
                                        </p:tgtEl>
                                        <p:attrNameLst>
                                          <p:attrName>ppt_h</p:attrName>
                                        </p:attrNameLst>
                                      </p:cBhvr>
                                      <p:tavLst>
                                        <p:tav tm="0">
                                          <p:val>
                                            <p:strVal val="ppt_h"/>
                                          </p:val>
                                        </p:tav>
                                        <p:tav tm="100000">
                                          <p:val>
                                            <p:strVal val="ppt_h"/>
                                          </p:val>
                                        </p:tav>
                                      </p:tavLst>
                                    </p:anim>
                                    <p:anim calcmode="lin" valueType="num">
                                      <p:cBhvr>
                                        <p:cTn id="683"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4999"/>
                                          </p:stCondLst>
                                        </p:cTn>
                                        <p:tgtEl>
                                          <p:spTgt spid="38"/>
                                        </p:tgtEl>
                                        <p:attrNameLst>
                                          <p:attrName>style.visibility</p:attrName>
                                        </p:attrNameLst>
                                      </p:cBhvr>
                                      <p:to>
                                        <p:strVal val="hidden"/>
                                      </p:to>
                                    </p:set>
                                  </p:childTnLst>
                                </p:cTn>
                              </p:par>
                              <p:par>
                                <p:cTn id="685" presetID="19" presetClass="exit" presetSubtype="10" fill="hold" grpId="3" nodeType="withEffect">
                                  <p:stCondLst>
                                    <p:cond delay="0"/>
                                  </p:stCondLst>
                                  <p:iterate type="lt">
                                    <p:tmPct val="0"/>
                                  </p:iterate>
                                  <p:childTnLst>
                                    <p:anim calcmode="lin" valueType="num">
                                      <p:cBhvr>
                                        <p:cTn id="686" dur="5000"/>
                                        <p:tgtEl>
                                          <p:spTgt spid="39"/>
                                        </p:tgtEl>
                                        <p:attrNameLst>
                                          <p:attrName>ppt_h</p:attrName>
                                        </p:attrNameLst>
                                      </p:cBhvr>
                                      <p:tavLst>
                                        <p:tav tm="0">
                                          <p:val>
                                            <p:strVal val="ppt_h"/>
                                          </p:val>
                                        </p:tav>
                                        <p:tav tm="100000">
                                          <p:val>
                                            <p:strVal val="ppt_h"/>
                                          </p:val>
                                        </p:tav>
                                      </p:tavLst>
                                    </p:anim>
                                    <p:anim calcmode="lin" valueType="num">
                                      <p:cBhvr>
                                        <p:cTn id="687"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4999"/>
                                          </p:stCondLst>
                                        </p:cTn>
                                        <p:tgtEl>
                                          <p:spTgt spid="39"/>
                                        </p:tgtEl>
                                        <p:attrNameLst>
                                          <p:attrName>style.visibility</p:attrName>
                                        </p:attrNameLst>
                                      </p:cBhvr>
                                      <p:to>
                                        <p:strVal val="hidden"/>
                                      </p:to>
                                    </p:set>
                                  </p:childTnLst>
                                </p:cTn>
                              </p:par>
                              <p:par>
                                <p:cTn id="689" presetID="19" presetClass="exit" presetSubtype="10" fill="hold" grpId="3" nodeType="withEffect">
                                  <p:stCondLst>
                                    <p:cond delay="0"/>
                                  </p:stCondLst>
                                  <p:iterate type="lt">
                                    <p:tmPct val="0"/>
                                  </p:iterate>
                                  <p:childTnLst>
                                    <p:anim calcmode="lin" valueType="num">
                                      <p:cBhvr>
                                        <p:cTn id="690" dur="5000"/>
                                        <p:tgtEl>
                                          <p:spTgt spid="40"/>
                                        </p:tgtEl>
                                        <p:attrNameLst>
                                          <p:attrName>ppt_h</p:attrName>
                                        </p:attrNameLst>
                                      </p:cBhvr>
                                      <p:tavLst>
                                        <p:tav tm="0">
                                          <p:val>
                                            <p:strVal val="ppt_h"/>
                                          </p:val>
                                        </p:tav>
                                        <p:tav tm="100000">
                                          <p:val>
                                            <p:strVal val="ppt_h"/>
                                          </p:val>
                                        </p:tav>
                                      </p:tavLst>
                                    </p:anim>
                                    <p:anim calcmode="lin" valueType="num">
                                      <p:cBhvr>
                                        <p:cTn id="691"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4999"/>
                                          </p:stCondLst>
                                        </p:cTn>
                                        <p:tgtEl>
                                          <p:spTgt spid="40"/>
                                        </p:tgtEl>
                                        <p:attrNameLst>
                                          <p:attrName>style.visibility</p:attrName>
                                        </p:attrNameLst>
                                      </p:cBhvr>
                                      <p:to>
                                        <p:strVal val="hidden"/>
                                      </p:to>
                                    </p:set>
                                  </p:childTnLst>
                                </p:cTn>
                              </p:par>
                              <p:par>
                                <p:cTn id="693" presetID="19" presetClass="exit" presetSubtype="10" fill="hold" grpId="3" nodeType="withEffect">
                                  <p:stCondLst>
                                    <p:cond delay="0"/>
                                  </p:stCondLst>
                                  <p:iterate type="lt">
                                    <p:tmPct val="0"/>
                                  </p:iterate>
                                  <p:childTnLst>
                                    <p:anim calcmode="lin" valueType="num">
                                      <p:cBhvr>
                                        <p:cTn id="694" dur="5000"/>
                                        <p:tgtEl>
                                          <p:spTgt spid="41"/>
                                        </p:tgtEl>
                                        <p:attrNameLst>
                                          <p:attrName>ppt_h</p:attrName>
                                        </p:attrNameLst>
                                      </p:cBhvr>
                                      <p:tavLst>
                                        <p:tav tm="0">
                                          <p:val>
                                            <p:strVal val="ppt_h"/>
                                          </p:val>
                                        </p:tav>
                                        <p:tav tm="100000">
                                          <p:val>
                                            <p:strVal val="ppt_h"/>
                                          </p:val>
                                        </p:tav>
                                      </p:tavLst>
                                    </p:anim>
                                    <p:anim calcmode="lin" valueType="num">
                                      <p:cBhvr>
                                        <p:cTn id="695"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4999"/>
                                          </p:stCondLst>
                                        </p:cTn>
                                        <p:tgtEl>
                                          <p:spTgt spid="41"/>
                                        </p:tgtEl>
                                        <p:attrNameLst>
                                          <p:attrName>style.visibility</p:attrName>
                                        </p:attrNameLst>
                                      </p:cBhvr>
                                      <p:to>
                                        <p:strVal val="hidden"/>
                                      </p:to>
                                    </p:set>
                                  </p:childTnLst>
                                </p:cTn>
                              </p:par>
                              <p:par>
                                <p:cTn id="697" presetID="19" presetClass="exit" presetSubtype="10" fill="hold" grpId="3" nodeType="withEffect">
                                  <p:stCondLst>
                                    <p:cond delay="0"/>
                                  </p:stCondLst>
                                  <p:iterate type="lt">
                                    <p:tmPct val="0"/>
                                  </p:iterate>
                                  <p:childTnLst>
                                    <p:anim calcmode="lin" valueType="num">
                                      <p:cBhvr>
                                        <p:cTn id="698" dur="5000"/>
                                        <p:tgtEl>
                                          <p:spTgt spid="42"/>
                                        </p:tgtEl>
                                        <p:attrNameLst>
                                          <p:attrName>ppt_h</p:attrName>
                                        </p:attrNameLst>
                                      </p:cBhvr>
                                      <p:tavLst>
                                        <p:tav tm="0">
                                          <p:val>
                                            <p:strVal val="ppt_h"/>
                                          </p:val>
                                        </p:tav>
                                        <p:tav tm="100000">
                                          <p:val>
                                            <p:strVal val="ppt_h"/>
                                          </p:val>
                                        </p:tav>
                                      </p:tavLst>
                                    </p:anim>
                                    <p:anim calcmode="lin" valueType="num">
                                      <p:cBhvr>
                                        <p:cTn id="699"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4999"/>
                                          </p:stCondLst>
                                        </p:cTn>
                                        <p:tgtEl>
                                          <p:spTgt spid="42"/>
                                        </p:tgtEl>
                                        <p:attrNameLst>
                                          <p:attrName>style.visibility</p:attrName>
                                        </p:attrNameLst>
                                      </p:cBhvr>
                                      <p:to>
                                        <p:strVal val="hidden"/>
                                      </p:to>
                                    </p:set>
                                  </p:childTnLst>
                                </p:cTn>
                              </p:par>
                              <p:par>
                                <p:cTn id="701" presetID="19" presetClass="exit" presetSubtype="10" fill="hold" grpId="3" nodeType="withEffect">
                                  <p:stCondLst>
                                    <p:cond delay="0"/>
                                  </p:stCondLst>
                                  <p:iterate type="lt">
                                    <p:tmPct val="0"/>
                                  </p:iterate>
                                  <p:childTnLst>
                                    <p:anim calcmode="lin" valueType="num">
                                      <p:cBhvr>
                                        <p:cTn id="702" dur="5000"/>
                                        <p:tgtEl>
                                          <p:spTgt spid="43"/>
                                        </p:tgtEl>
                                        <p:attrNameLst>
                                          <p:attrName>ppt_h</p:attrName>
                                        </p:attrNameLst>
                                      </p:cBhvr>
                                      <p:tavLst>
                                        <p:tav tm="0">
                                          <p:val>
                                            <p:strVal val="ppt_h"/>
                                          </p:val>
                                        </p:tav>
                                        <p:tav tm="100000">
                                          <p:val>
                                            <p:strVal val="ppt_h"/>
                                          </p:val>
                                        </p:tav>
                                      </p:tavLst>
                                    </p:anim>
                                    <p:anim calcmode="lin" valueType="num">
                                      <p:cBhvr>
                                        <p:cTn id="703"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4999"/>
                                          </p:stCondLst>
                                        </p:cTn>
                                        <p:tgtEl>
                                          <p:spTgt spid="43"/>
                                        </p:tgtEl>
                                        <p:attrNameLst>
                                          <p:attrName>style.visibility</p:attrName>
                                        </p:attrNameLst>
                                      </p:cBhvr>
                                      <p:to>
                                        <p:strVal val="hidden"/>
                                      </p:to>
                                    </p:set>
                                  </p:childTnLst>
                                </p:cTn>
                              </p:par>
                              <p:par>
                                <p:cTn id="705" presetID="19" presetClass="exit" presetSubtype="10" fill="hold" grpId="3" nodeType="withEffect">
                                  <p:stCondLst>
                                    <p:cond delay="0"/>
                                  </p:stCondLst>
                                  <p:iterate type="lt">
                                    <p:tmPct val="0"/>
                                  </p:iterate>
                                  <p:childTnLst>
                                    <p:anim calcmode="lin" valueType="num">
                                      <p:cBhvr>
                                        <p:cTn id="706" dur="5000"/>
                                        <p:tgtEl>
                                          <p:spTgt spid="44"/>
                                        </p:tgtEl>
                                        <p:attrNameLst>
                                          <p:attrName>ppt_h</p:attrName>
                                        </p:attrNameLst>
                                      </p:cBhvr>
                                      <p:tavLst>
                                        <p:tav tm="0">
                                          <p:val>
                                            <p:strVal val="ppt_h"/>
                                          </p:val>
                                        </p:tav>
                                        <p:tav tm="100000">
                                          <p:val>
                                            <p:strVal val="ppt_h"/>
                                          </p:val>
                                        </p:tav>
                                      </p:tavLst>
                                    </p:anim>
                                    <p:anim calcmode="lin" valueType="num">
                                      <p:cBhvr>
                                        <p:cTn id="70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4999"/>
                                          </p:stCondLst>
                                        </p:cTn>
                                        <p:tgtEl>
                                          <p:spTgt spid="44"/>
                                        </p:tgtEl>
                                        <p:attrNameLst>
                                          <p:attrName>style.visibility</p:attrName>
                                        </p:attrNameLst>
                                      </p:cBhvr>
                                      <p:to>
                                        <p:strVal val="hidden"/>
                                      </p:to>
                                    </p:set>
                                  </p:childTnLst>
                                </p:cTn>
                              </p:par>
                              <p:par>
                                <p:cTn id="709" presetID="19" presetClass="exit" presetSubtype="10" fill="hold" grpId="3" nodeType="withEffect">
                                  <p:stCondLst>
                                    <p:cond delay="0"/>
                                  </p:stCondLst>
                                  <p:iterate type="lt">
                                    <p:tmPct val="0"/>
                                  </p:iterate>
                                  <p:childTnLst>
                                    <p:anim calcmode="lin" valueType="num">
                                      <p:cBhvr>
                                        <p:cTn id="710" dur="5000"/>
                                        <p:tgtEl>
                                          <p:spTgt spid="45"/>
                                        </p:tgtEl>
                                        <p:attrNameLst>
                                          <p:attrName>ppt_h</p:attrName>
                                        </p:attrNameLst>
                                      </p:cBhvr>
                                      <p:tavLst>
                                        <p:tav tm="0">
                                          <p:val>
                                            <p:strVal val="ppt_h"/>
                                          </p:val>
                                        </p:tav>
                                        <p:tav tm="100000">
                                          <p:val>
                                            <p:strVal val="ppt_h"/>
                                          </p:val>
                                        </p:tav>
                                      </p:tavLst>
                                    </p:anim>
                                    <p:anim calcmode="lin" valueType="num">
                                      <p:cBhvr>
                                        <p:cTn id="711"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4999"/>
                                          </p:stCondLst>
                                        </p:cTn>
                                        <p:tgtEl>
                                          <p:spTgt spid="45"/>
                                        </p:tgtEl>
                                        <p:attrNameLst>
                                          <p:attrName>style.visibility</p:attrName>
                                        </p:attrNameLst>
                                      </p:cBhvr>
                                      <p:to>
                                        <p:strVal val="hidden"/>
                                      </p:to>
                                    </p:set>
                                  </p:childTnLst>
                                </p:cTn>
                              </p:par>
                              <p:par>
                                <p:cTn id="713" presetID="19" presetClass="exit" presetSubtype="10" fill="hold" grpId="3" nodeType="withEffect">
                                  <p:stCondLst>
                                    <p:cond delay="0"/>
                                  </p:stCondLst>
                                  <p:iterate type="lt">
                                    <p:tmPct val="0"/>
                                  </p:iterate>
                                  <p:childTnLst>
                                    <p:anim calcmode="lin" valueType="num">
                                      <p:cBhvr>
                                        <p:cTn id="714" dur="5000"/>
                                        <p:tgtEl>
                                          <p:spTgt spid="46"/>
                                        </p:tgtEl>
                                        <p:attrNameLst>
                                          <p:attrName>ppt_h</p:attrName>
                                        </p:attrNameLst>
                                      </p:cBhvr>
                                      <p:tavLst>
                                        <p:tav tm="0">
                                          <p:val>
                                            <p:strVal val="ppt_h"/>
                                          </p:val>
                                        </p:tav>
                                        <p:tav tm="100000">
                                          <p:val>
                                            <p:strVal val="ppt_h"/>
                                          </p:val>
                                        </p:tav>
                                      </p:tavLst>
                                    </p:anim>
                                    <p:anim calcmode="lin" valueType="num">
                                      <p:cBhvr>
                                        <p:cTn id="715"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4999"/>
                                          </p:stCondLst>
                                        </p:cTn>
                                        <p:tgtEl>
                                          <p:spTgt spid="46"/>
                                        </p:tgtEl>
                                        <p:attrNameLst>
                                          <p:attrName>style.visibility</p:attrName>
                                        </p:attrNameLst>
                                      </p:cBhvr>
                                      <p:to>
                                        <p:strVal val="hidden"/>
                                      </p:to>
                                    </p:set>
                                  </p:childTnLst>
                                </p:cTn>
                              </p:par>
                              <p:par>
                                <p:cTn id="717" presetID="19" presetClass="exit" presetSubtype="10" fill="hold" grpId="3" nodeType="withEffect">
                                  <p:stCondLst>
                                    <p:cond delay="0"/>
                                  </p:stCondLst>
                                  <p:iterate type="lt">
                                    <p:tmPct val="0"/>
                                  </p:iterate>
                                  <p:childTnLst>
                                    <p:anim calcmode="lin" valueType="num">
                                      <p:cBhvr>
                                        <p:cTn id="718" dur="5000"/>
                                        <p:tgtEl>
                                          <p:spTgt spid="47"/>
                                        </p:tgtEl>
                                        <p:attrNameLst>
                                          <p:attrName>ppt_h</p:attrName>
                                        </p:attrNameLst>
                                      </p:cBhvr>
                                      <p:tavLst>
                                        <p:tav tm="0">
                                          <p:val>
                                            <p:strVal val="ppt_h"/>
                                          </p:val>
                                        </p:tav>
                                        <p:tav tm="100000">
                                          <p:val>
                                            <p:strVal val="ppt_h"/>
                                          </p:val>
                                        </p:tav>
                                      </p:tavLst>
                                    </p:anim>
                                    <p:anim calcmode="lin" valueType="num">
                                      <p:cBhvr>
                                        <p:cTn id="719"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4999"/>
                                          </p:stCondLst>
                                        </p:cTn>
                                        <p:tgtEl>
                                          <p:spTgt spid="47"/>
                                        </p:tgtEl>
                                        <p:attrNameLst>
                                          <p:attrName>style.visibility</p:attrName>
                                        </p:attrNameLst>
                                      </p:cBhvr>
                                      <p:to>
                                        <p:strVal val="hidden"/>
                                      </p:to>
                                    </p:set>
                                  </p:childTnLst>
                                </p:cTn>
                              </p:par>
                              <p:par>
                                <p:cTn id="721" presetID="19" presetClass="exit" presetSubtype="10" fill="hold" grpId="3" nodeType="withEffect">
                                  <p:stCondLst>
                                    <p:cond delay="0"/>
                                  </p:stCondLst>
                                  <p:iterate type="lt">
                                    <p:tmPct val="0"/>
                                  </p:iterate>
                                  <p:childTnLst>
                                    <p:anim calcmode="lin" valueType="num">
                                      <p:cBhvr>
                                        <p:cTn id="722" dur="5000"/>
                                        <p:tgtEl>
                                          <p:spTgt spid="48"/>
                                        </p:tgtEl>
                                        <p:attrNameLst>
                                          <p:attrName>ppt_h</p:attrName>
                                        </p:attrNameLst>
                                      </p:cBhvr>
                                      <p:tavLst>
                                        <p:tav tm="0">
                                          <p:val>
                                            <p:strVal val="ppt_h"/>
                                          </p:val>
                                        </p:tav>
                                        <p:tav tm="100000">
                                          <p:val>
                                            <p:strVal val="ppt_h"/>
                                          </p:val>
                                        </p:tav>
                                      </p:tavLst>
                                    </p:anim>
                                    <p:anim calcmode="lin" valueType="num">
                                      <p:cBhvr>
                                        <p:cTn id="723"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4999"/>
                                          </p:stCondLst>
                                        </p:cTn>
                                        <p:tgtEl>
                                          <p:spTgt spid="48"/>
                                        </p:tgtEl>
                                        <p:attrNameLst>
                                          <p:attrName>style.visibility</p:attrName>
                                        </p:attrNameLst>
                                      </p:cBhvr>
                                      <p:to>
                                        <p:strVal val="hidden"/>
                                      </p:to>
                                    </p:set>
                                  </p:childTnLst>
                                </p:cTn>
                              </p:par>
                              <p:par>
                                <p:cTn id="725" presetID="19" presetClass="exit" presetSubtype="10" fill="hold" grpId="3" nodeType="withEffect">
                                  <p:stCondLst>
                                    <p:cond delay="0"/>
                                  </p:stCondLst>
                                  <p:iterate type="lt">
                                    <p:tmPct val="0"/>
                                  </p:iterate>
                                  <p:childTnLst>
                                    <p:anim calcmode="lin" valueType="num">
                                      <p:cBhvr>
                                        <p:cTn id="726" dur="5000"/>
                                        <p:tgtEl>
                                          <p:spTgt spid="49"/>
                                        </p:tgtEl>
                                        <p:attrNameLst>
                                          <p:attrName>ppt_h</p:attrName>
                                        </p:attrNameLst>
                                      </p:cBhvr>
                                      <p:tavLst>
                                        <p:tav tm="0">
                                          <p:val>
                                            <p:strVal val="ppt_h"/>
                                          </p:val>
                                        </p:tav>
                                        <p:tav tm="100000">
                                          <p:val>
                                            <p:strVal val="ppt_h"/>
                                          </p:val>
                                        </p:tav>
                                      </p:tavLst>
                                    </p:anim>
                                    <p:anim calcmode="lin" valueType="num">
                                      <p:cBhvr>
                                        <p:cTn id="72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4999"/>
                                          </p:stCondLst>
                                        </p:cTn>
                                        <p:tgtEl>
                                          <p:spTgt spid="49"/>
                                        </p:tgtEl>
                                        <p:attrNameLst>
                                          <p:attrName>style.visibility</p:attrName>
                                        </p:attrNameLst>
                                      </p:cBhvr>
                                      <p:to>
                                        <p:strVal val="hidden"/>
                                      </p:to>
                                    </p:set>
                                  </p:childTnLst>
                                </p:cTn>
                              </p:par>
                              <p:par>
                                <p:cTn id="729" presetID="19" presetClass="exit" presetSubtype="10" fill="hold" grpId="3" nodeType="withEffect">
                                  <p:stCondLst>
                                    <p:cond delay="0"/>
                                  </p:stCondLst>
                                  <p:iterate type="lt">
                                    <p:tmPct val="0"/>
                                  </p:iterate>
                                  <p:childTnLst>
                                    <p:anim calcmode="lin" valueType="num">
                                      <p:cBhvr>
                                        <p:cTn id="730" dur="5000"/>
                                        <p:tgtEl>
                                          <p:spTgt spid="50"/>
                                        </p:tgtEl>
                                        <p:attrNameLst>
                                          <p:attrName>ppt_h</p:attrName>
                                        </p:attrNameLst>
                                      </p:cBhvr>
                                      <p:tavLst>
                                        <p:tav tm="0">
                                          <p:val>
                                            <p:strVal val="ppt_h"/>
                                          </p:val>
                                        </p:tav>
                                        <p:tav tm="100000">
                                          <p:val>
                                            <p:strVal val="ppt_h"/>
                                          </p:val>
                                        </p:tav>
                                      </p:tavLst>
                                    </p:anim>
                                    <p:anim calcmode="lin" valueType="num">
                                      <p:cBhvr>
                                        <p:cTn id="731"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4999"/>
                                          </p:stCondLst>
                                        </p:cTn>
                                        <p:tgtEl>
                                          <p:spTgt spid="50"/>
                                        </p:tgtEl>
                                        <p:attrNameLst>
                                          <p:attrName>style.visibility</p:attrName>
                                        </p:attrNameLst>
                                      </p:cBhvr>
                                      <p:to>
                                        <p:strVal val="hidden"/>
                                      </p:to>
                                    </p:set>
                                  </p:childTnLst>
                                </p:cTn>
                              </p:par>
                              <p:par>
                                <p:cTn id="733" presetID="19" presetClass="exit" presetSubtype="10" fill="hold" grpId="3" nodeType="withEffect">
                                  <p:stCondLst>
                                    <p:cond delay="0"/>
                                  </p:stCondLst>
                                  <p:iterate type="lt">
                                    <p:tmPct val="0"/>
                                  </p:iterate>
                                  <p:childTnLst>
                                    <p:anim calcmode="lin" valueType="num">
                                      <p:cBhvr>
                                        <p:cTn id="734" dur="5000"/>
                                        <p:tgtEl>
                                          <p:spTgt spid="51"/>
                                        </p:tgtEl>
                                        <p:attrNameLst>
                                          <p:attrName>ppt_h</p:attrName>
                                        </p:attrNameLst>
                                      </p:cBhvr>
                                      <p:tavLst>
                                        <p:tav tm="0">
                                          <p:val>
                                            <p:strVal val="ppt_h"/>
                                          </p:val>
                                        </p:tav>
                                        <p:tav tm="100000">
                                          <p:val>
                                            <p:strVal val="ppt_h"/>
                                          </p:val>
                                        </p:tav>
                                      </p:tavLst>
                                    </p:anim>
                                    <p:anim calcmode="lin" valueType="num">
                                      <p:cBhvr>
                                        <p:cTn id="735"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4999"/>
                                          </p:stCondLst>
                                        </p:cTn>
                                        <p:tgtEl>
                                          <p:spTgt spid="51"/>
                                        </p:tgtEl>
                                        <p:attrNameLst>
                                          <p:attrName>style.visibility</p:attrName>
                                        </p:attrNameLst>
                                      </p:cBhvr>
                                      <p:to>
                                        <p:strVal val="hidden"/>
                                      </p:to>
                                    </p:set>
                                  </p:childTnLst>
                                </p:cTn>
                              </p:par>
                              <p:par>
                                <p:cTn id="737" presetID="19" presetClass="exit" presetSubtype="10" fill="hold" grpId="3" nodeType="withEffect">
                                  <p:stCondLst>
                                    <p:cond delay="0"/>
                                  </p:stCondLst>
                                  <p:iterate type="lt">
                                    <p:tmPct val="0"/>
                                  </p:iterate>
                                  <p:childTnLst>
                                    <p:anim calcmode="lin" valueType="num">
                                      <p:cBhvr>
                                        <p:cTn id="738" dur="5000"/>
                                        <p:tgtEl>
                                          <p:spTgt spid="52"/>
                                        </p:tgtEl>
                                        <p:attrNameLst>
                                          <p:attrName>ppt_h</p:attrName>
                                        </p:attrNameLst>
                                      </p:cBhvr>
                                      <p:tavLst>
                                        <p:tav tm="0">
                                          <p:val>
                                            <p:strVal val="ppt_h"/>
                                          </p:val>
                                        </p:tav>
                                        <p:tav tm="100000">
                                          <p:val>
                                            <p:strVal val="ppt_h"/>
                                          </p:val>
                                        </p:tav>
                                      </p:tavLst>
                                    </p:anim>
                                    <p:anim calcmode="lin" valueType="num">
                                      <p:cBhvr>
                                        <p:cTn id="739"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4999"/>
                                          </p:stCondLst>
                                        </p:cTn>
                                        <p:tgtEl>
                                          <p:spTgt spid="52"/>
                                        </p:tgtEl>
                                        <p:attrNameLst>
                                          <p:attrName>style.visibility</p:attrName>
                                        </p:attrNameLst>
                                      </p:cBhvr>
                                      <p:to>
                                        <p:strVal val="hidden"/>
                                      </p:to>
                                    </p:set>
                                  </p:childTnLst>
                                </p:cTn>
                              </p:par>
                              <p:par>
                                <p:cTn id="741" presetID="19" presetClass="exit" presetSubtype="10" fill="hold" grpId="3" nodeType="withEffect">
                                  <p:stCondLst>
                                    <p:cond delay="0"/>
                                  </p:stCondLst>
                                  <p:iterate type="lt">
                                    <p:tmPct val="0"/>
                                  </p:iterate>
                                  <p:childTnLst>
                                    <p:anim calcmode="lin" valueType="num">
                                      <p:cBhvr>
                                        <p:cTn id="742" dur="5000"/>
                                        <p:tgtEl>
                                          <p:spTgt spid="53"/>
                                        </p:tgtEl>
                                        <p:attrNameLst>
                                          <p:attrName>ppt_h</p:attrName>
                                        </p:attrNameLst>
                                      </p:cBhvr>
                                      <p:tavLst>
                                        <p:tav tm="0">
                                          <p:val>
                                            <p:strVal val="ppt_h"/>
                                          </p:val>
                                        </p:tav>
                                        <p:tav tm="100000">
                                          <p:val>
                                            <p:strVal val="ppt_h"/>
                                          </p:val>
                                        </p:tav>
                                      </p:tavLst>
                                    </p:anim>
                                    <p:anim calcmode="lin" valueType="num">
                                      <p:cBhvr>
                                        <p:cTn id="743"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4999"/>
                                          </p:stCondLst>
                                        </p:cTn>
                                        <p:tgtEl>
                                          <p:spTgt spid="53"/>
                                        </p:tgtEl>
                                        <p:attrNameLst>
                                          <p:attrName>style.visibility</p:attrName>
                                        </p:attrNameLst>
                                      </p:cBhvr>
                                      <p:to>
                                        <p:strVal val="hidden"/>
                                      </p:to>
                                    </p:set>
                                  </p:childTnLst>
                                </p:cTn>
                              </p:par>
                              <p:par>
                                <p:cTn id="745" presetID="19" presetClass="exit" presetSubtype="10" fill="hold" grpId="3" nodeType="withEffect">
                                  <p:stCondLst>
                                    <p:cond delay="0"/>
                                  </p:stCondLst>
                                  <p:iterate type="lt">
                                    <p:tmPct val="0"/>
                                  </p:iterate>
                                  <p:childTnLst>
                                    <p:anim calcmode="lin" valueType="num">
                                      <p:cBhvr>
                                        <p:cTn id="746" dur="5000"/>
                                        <p:tgtEl>
                                          <p:spTgt spid="54"/>
                                        </p:tgtEl>
                                        <p:attrNameLst>
                                          <p:attrName>ppt_h</p:attrName>
                                        </p:attrNameLst>
                                      </p:cBhvr>
                                      <p:tavLst>
                                        <p:tav tm="0">
                                          <p:val>
                                            <p:strVal val="ppt_h"/>
                                          </p:val>
                                        </p:tav>
                                        <p:tav tm="100000">
                                          <p:val>
                                            <p:strVal val="ppt_h"/>
                                          </p:val>
                                        </p:tav>
                                      </p:tavLst>
                                    </p:anim>
                                    <p:anim calcmode="lin" valueType="num">
                                      <p:cBhvr>
                                        <p:cTn id="747"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4999"/>
                                          </p:stCondLst>
                                        </p:cTn>
                                        <p:tgtEl>
                                          <p:spTgt spid="54"/>
                                        </p:tgtEl>
                                        <p:attrNameLst>
                                          <p:attrName>style.visibility</p:attrName>
                                        </p:attrNameLst>
                                      </p:cBhvr>
                                      <p:to>
                                        <p:strVal val="hidden"/>
                                      </p:to>
                                    </p:set>
                                  </p:childTnLst>
                                </p:cTn>
                              </p:par>
                              <p:par>
                                <p:cTn id="749" presetID="19" presetClass="exit" presetSubtype="10" fill="hold" grpId="3" nodeType="withEffect">
                                  <p:stCondLst>
                                    <p:cond delay="0"/>
                                  </p:stCondLst>
                                  <p:iterate type="lt">
                                    <p:tmPct val="0"/>
                                  </p:iterate>
                                  <p:childTnLst>
                                    <p:anim calcmode="lin" valueType="num">
                                      <p:cBhvr>
                                        <p:cTn id="750" dur="5000"/>
                                        <p:tgtEl>
                                          <p:spTgt spid="55"/>
                                        </p:tgtEl>
                                        <p:attrNameLst>
                                          <p:attrName>ppt_h</p:attrName>
                                        </p:attrNameLst>
                                      </p:cBhvr>
                                      <p:tavLst>
                                        <p:tav tm="0">
                                          <p:val>
                                            <p:strVal val="ppt_h"/>
                                          </p:val>
                                        </p:tav>
                                        <p:tav tm="100000">
                                          <p:val>
                                            <p:strVal val="ppt_h"/>
                                          </p:val>
                                        </p:tav>
                                      </p:tavLst>
                                    </p:anim>
                                    <p:anim calcmode="lin" valueType="num">
                                      <p:cBhvr>
                                        <p:cTn id="751"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4999"/>
                                          </p:stCondLst>
                                        </p:cTn>
                                        <p:tgtEl>
                                          <p:spTgt spid="55"/>
                                        </p:tgtEl>
                                        <p:attrNameLst>
                                          <p:attrName>style.visibility</p:attrName>
                                        </p:attrNameLst>
                                      </p:cBhvr>
                                      <p:to>
                                        <p:strVal val="hidden"/>
                                      </p:to>
                                    </p:set>
                                  </p:childTnLst>
                                </p:cTn>
                              </p:par>
                              <p:par>
                                <p:cTn id="753" presetID="19" presetClass="exit" presetSubtype="10" fill="hold" grpId="3" nodeType="withEffect">
                                  <p:stCondLst>
                                    <p:cond delay="0"/>
                                  </p:stCondLst>
                                  <p:iterate type="lt">
                                    <p:tmPct val="0"/>
                                  </p:iterate>
                                  <p:childTnLst>
                                    <p:anim calcmode="lin" valueType="num">
                                      <p:cBhvr>
                                        <p:cTn id="754" dur="5000"/>
                                        <p:tgtEl>
                                          <p:spTgt spid="56"/>
                                        </p:tgtEl>
                                        <p:attrNameLst>
                                          <p:attrName>ppt_h</p:attrName>
                                        </p:attrNameLst>
                                      </p:cBhvr>
                                      <p:tavLst>
                                        <p:tav tm="0">
                                          <p:val>
                                            <p:strVal val="ppt_h"/>
                                          </p:val>
                                        </p:tav>
                                        <p:tav tm="100000">
                                          <p:val>
                                            <p:strVal val="ppt_h"/>
                                          </p:val>
                                        </p:tav>
                                      </p:tavLst>
                                    </p:anim>
                                    <p:anim calcmode="lin" valueType="num">
                                      <p:cBhvr>
                                        <p:cTn id="75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4999"/>
                                          </p:stCondLst>
                                        </p:cTn>
                                        <p:tgtEl>
                                          <p:spTgt spid="56"/>
                                        </p:tgtEl>
                                        <p:attrNameLst>
                                          <p:attrName>style.visibility</p:attrName>
                                        </p:attrNameLst>
                                      </p:cBhvr>
                                      <p:to>
                                        <p:strVal val="hidden"/>
                                      </p:to>
                                    </p:set>
                                  </p:childTnLst>
                                </p:cTn>
                              </p:par>
                              <p:par>
                                <p:cTn id="757" presetID="19" presetClass="exit" presetSubtype="10" fill="hold" grpId="3" nodeType="withEffect">
                                  <p:stCondLst>
                                    <p:cond delay="0"/>
                                  </p:stCondLst>
                                  <p:iterate type="lt">
                                    <p:tmPct val="0"/>
                                  </p:iterate>
                                  <p:childTnLst>
                                    <p:anim calcmode="lin" valueType="num">
                                      <p:cBhvr>
                                        <p:cTn id="758" dur="5000"/>
                                        <p:tgtEl>
                                          <p:spTgt spid="57"/>
                                        </p:tgtEl>
                                        <p:attrNameLst>
                                          <p:attrName>ppt_h</p:attrName>
                                        </p:attrNameLst>
                                      </p:cBhvr>
                                      <p:tavLst>
                                        <p:tav tm="0">
                                          <p:val>
                                            <p:strVal val="ppt_h"/>
                                          </p:val>
                                        </p:tav>
                                        <p:tav tm="100000">
                                          <p:val>
                                            <p:strVal val="ppt_h"/>
                                          </p:val>
                                        </p:tav>
                                      </p:tavLst>
                                    </p:anim>
                                    <p:anim calcmode="lin" valueType="num">
                                      <p:cBhvr>
                                        <p:cTn id="759"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4999"/>
                                          </p:stCondLst>
                                        </p:cTn>
                                        <p:tgtEl>
                                          <p:spTgt spid="57"/>
                                        </p:tgtEl>
                                        <p:attrNameLst>
                                          <p:attrName>style.visibility</p:attrName>
                                        </p:attrNameLst>
                                      </p:cBhvr>
                                      <p:to>
                                        <p:strVal val="hidden"/>
                                      </p:to>
                                    </p:set>
                                  </p:childTnLst>
                                </p:cTn>
                              </p:par>
                              <p:par>
                                <p:cTn id="761" presetID="19" presetClass="exit" presetSubtype="10" fill="hold" grpId="3" nodeType="withEffect">
                                  <p:stCondLst>
                                    <p:cond delay="0"/>
                                  </p:stCondLst>
                                  <p:iterate type="lt">
                                    <p:tmPct val="0"/>
                                  </p:iterate>
                                  <p:childTnLst>
                                    <p:anim calcmode="lin" valueType="num">
                                      <p:cBhvr>
                                        <p:cTn id="762" dur="5000"/>
                                        <p:tgtEl>
                                          <p:spTgt spid="58"/>
                                        </p:tgtEl>
                                        <p:attrNameLst>
                                          <p:attrName>ppt_h</p:attrName>
                                        </p:attrNameLst>
                                      </p:cBhvr>
                                      <p:tavLst>
                                        <p:tav tm="0">
                                          <p:val>
                                            <p:strVal val="ppt_h"/>
                                          </p:val>
                                        </p:tav>
                                        <p:tav tm="100000">
                                          <p:val>
                                            <p:strVal val="ppt_h"/>
                                          </p:val>
                                        </p:tav>
                                      </p:tavLst>
                                    </p:anim>
                                    <p:anim calcmode="lin" valueType="num">
                                      <p:cBhvr>
                                        <p:cTn id="763"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4" dur="1" fill="hold">
                                          <p:stCondLst>
                                            <p:cond delay="4999"/>
                                          </p:stCondLst>
                                        </p:cTn>
                                        <p:tgtEl>
                                          <p:spTgt spid="58"/>
                                        </p:tgtEl>
                                        <p:attrNameLst>
                                          <p:attrName>style.visibility</p:attrName>
                                        </p:attrNameLst>
                                      </p:cBhvr>
                                      <p:to>
                                        <p:strVal val="hidden"/>
                                      </p:to>
                                    </p:set>
                                  </p:childTnLst>
                                </p:cTn>
                              </p:par>
                              <p:par>
                                <p:cTn id="765" presetID="17" presetClass="entr" presetSubtype="1" fill="hold" nodeType="withEffect">
                                  <p:stCondLst>
                                    <p:cond delay="0"/>
                                  </p:stCondLst>
                                  <p:childTnLst>
                                    <p:set>
                                      <p:cBhvr>
                                        <p:cTn id="766" dur="1" fill="hold">
                                          <p:stCondLst>
                                            <p:cond delay="0"/>
                                          </p:stCondLst>
                                        </p:cTn>
                                        <p:tgtEl>
                                          <p:spTgt spid="4"/>
                                        </p:tgtEl>
                                        <p:attrNameLst>
                                          <p:attrName>style.visibility</p:attrName>
                                        </p:attrNameLst>
                                      </p:cBhvr>
                                      <p:to>
                                        <p:strVal val="visible"/>
                                      </p:to>
                                    </p:set>
                                    <p:anim calcmode="lin" valueType="num">
                                      <p:cBhvr>
                                        <p:cTn id="767" dur="5000" fill="hold"/>
                                        <p:tgtEl>
                                          <p:spTgt spid="4"/>
                                        </p:tgtEl>
                                        <p:attrNameLst>
                                          <p:attrName>ppt_x</p:attrName>
                                        </p:attrNameLst>
                                      </p:cBhvr>
                                      <p:tavLst>
                                        <p:tav tm="0">
                                          <p:val>
                                            <p:strVal val="#ppt_x"/>
                                          </p:val>
                                        </p:tav>
                                        <p:tav tm="100000">
                                          <p:val>
                                            <p:strVal val="#ppt_x"/>
                                          </p:val>
                                        </p:tav>
                                      </p:tavLst>
                                    </p:anim>
                                    <p:anim calcmode="lin" valueType="num">
                                      <p:cBhvr>
                                        <p:cTn id="768" dur="5000" fill="hold"/>
                                        <p:tgtEl>
                                          <p:spTgt spid="4"/>
                                        </p:tgtEl>
                                        <p:attrNameLst>
                                          <p:attrName>ppt_y</p:attrName>
                                        </p:attrNameLst>
                                      </p:cBhvr>
                                      <p:tavLst>
                                        <p:tav tm="0">
                                          <p:val>
                                            <p:strVal val="#ppt_y-#ppt_h/2"/>
                                          </p:val>
                                        </p:tav>
                                        <p:tav tm="100000">
                                          <p:val>
                                            <p:strVal val="#ppt_y"/>
                                          </p:val>
                                        </p:tav>
                                      </p:tavLst>
                                    </p:anim>
                                    <p:anim calcmode="lin" valueType="num">
                                      <p:cBhvr>
                                        <p:cTn id="769" dur="5000" fill="hold"/>
                                        <p:tgtEl>
                                          <p:spTgt spid="4"/>
                                        </p:tgtEl>
                                        <p:attrNameLst>
                                          <p:attrName>ppt_w</p:attrName>
                                        </p:attrNameLst>
                                      </p:cBhvr>
                                      <p:tavLst>
                                        <p:tav tm="0">
                                          <p:val>
                                            <p:strVal val="#ppt_w"/>
                                          </p:val>
                                        </p:tav>
                                        <p:tav tm="100000">
                                          <p:val>
                                            <p:strVal val="#ppt_w"/>
                                          </p:val>
                                        </p:tav>
                                      </p:tavLst>
                                    </p:anim>
                                    <p:anim calcmode="lin" valueType="num">
                                      <p:cBhvr>
                                        <p:cTn id="770"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54321">
                  <a:shade val="30000"/>
                  <a:satMod val="115000"/>
                </a:srgbClr>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dd1be91e234ba63bf6579e81285df321.jpg"/>
          <p:cNvPicPr>
            <a:picLocks noChangeAspect="1"/>
          </p:cNvPicPr>
          <p:nvPr/>
        </p:nvPicPr>
        <p:blipFill>
          <a:blip r:embed="rId2"/>
          <a:stretch>
            <a:fillRect/>
          </a:stretch>
        </p:blipFill>
        <p:spPr>
          <a:xfrm>
            <a:off x="0" y="0"/>
            <a:ext cx="9136568" cy="5143500"/>
          </a:xfrm>
          <a:prstGeom prst="rect">
            <a:avLst/>
          </a:prstGeom>
        </p:spPr>
      </p:pic>
      <p:pic>
        <p:nvPicPr>
          <p:cNvPr id="5" name="4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3428992" y="1500180"/>
            <a:ext cx="1143008" cy="1071570"/>
          </a:xfrm>
          <a:prstGeom prst="rect">
            <a:avLst/>
          </a:prstGeom>
        </p:spPr>
      </p:pic>
      <p:pic>
        <p:nvPicPr>
          <p:cNvPr id="6" name="5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4572000" y="1500180"/>
            <a:ext cx="1143008" cy="1071570"/>
          </a:xfrm>
          <a:prstGeom prst="rect">
            <a:avLst/>
          </a:prstGeom>
        </p:spPr>
      </p:pic>
      <p:pic>
        <p:nvPicPr>
          <p:cNvPr id="7" name="6 Imagen" descr="1211811437.png"/>
          <p:cNvPicPr>
            <a:picLocks noChangeAspect="1"/>
          </p:cNvPicPr>
          <p:nvPr/>
        </p:nvPicPr>
        <p:blipFill>
          <a:blip r:embed="rId3">
            <a:duotone>
              <a:prstClr val="black"/>
              <a:srgbClr val="C08040">
                <a:tint val="45000"/>
                <a:satMod val="400000"/>
              </a:srgbClr>
            </a:duotone>
            <a:lum contrast="40000"/>
          </a:blip>
          <a:srcRect l="15958" t="15958" r="20212" b="16223"/>
          <a:stretch>
            <a:fillRect/>
          </a:stretch>
        </p:blipFill>
        <p:spPr>
          <a:xfrm>
            <a:off x="3428992" y="2500312"/>
            <a:ext cx="1143008" cy="1214446"/>
          </a:xfrm>
          <a:prstGeom prst="rect">
            <a:avLst/>
          </a:prstGeom>
        </p:spPr>
      </p:pic>
      <p:pic>
        <p:nvPicPr>
          <p:cNvPr id="8" name="7 Imagen" descr="1211811437.png"/>
          <p:cNvPicPr>
            <a:picLocks noChangeAspect="1"/>
          </p:cNvPicPr>
          <p:nvPr/>
        </p:nvPicPr>
        <p:blipFill>
          <a:blip r:embed="rId3">
            <a:duotone>
              <a:prstClr val="black"/>
              <a:srgbClr val="C08040">
                <a:tint val="45000"/>
                <a:satMod val="400000"/>
              </a:srgbClr>
            </a:duotone>
            <a:lum contrast="40000"/>
          </a:blip>
          <a:srcRect l="15958" t="19947" r="20212" b="16223"/>
          <a:stretch>
            <a:fillRect/>
          </a:stretch>
        </p:blipFill>
        <p:spPr>
          <a:xfrm>
            <a:off x="4643438" y="2500312"/>
            <a:ext cx="1143008" cy="1143008"/>
          </a:xfrm>
          <a:prstGeom prst="rect">
            <a:avLst/>
          </a:prstGeom>
        </p:spPr>
      </p:pic>
      <p:pic>
        <p:nvPicPr>
          <p:cNvPr id="9" name="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571736" y="3000378"/>
            <a:ext cx="928694" cy="1000132"/>
          </a:xfrm>
          <a:prstGeom prst="rect">
            <a:avLst/>
          </a:prstGeom>
        </p:spPr>
      </p:pic>
      <p:pic>
        <p:nvPicPr>
          <p:cNvPr id="10" name="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643174" y="1000114"/>
            <a:ext cx="928694" cy="1000132"/>
          </a:xfrm>
          <a:prstGeom prst="rect">
            <a:avLst/>
          </a:prstGeom>
        </p:spPr>
      </p:pic>
      <p:pic>
        <p:nvPicPr>
          <p:cNvPr id="11" name="1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1071552"/>
            <a:ext cx="928694" cy="1000132"/>
          </a:xfrm>
          <a:prstGeom prst="rect">
            <a:avLst/>
          </a:prstGeom>
        </p:spPr>
      </p:pic>
      <p:pic>
        <p:nvPicPr>
          <p:cNvPr id="12" name="1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3000378"/>
            <a:ext cx="928694" cy="1000132"/>
          </a:xfrm>
          <a:prstGeom prst="rect">
            <a:avLst/>
          </a:prstGeom>
        </p:spPr>
      </p:pic>
      <p:pic>
        <p:nvPicPr>
          <p:cNvPr id="13" name="1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785918" y="3429006"/>
            <a:ext cx="785818" cy="846266"/>
          </a:xfrm>
          <a:prstGeom prst="rect">
            <a:avLst/>
          </a:prstGeom>
        </p:spPr>
      </p:pic>
      <p:pic>
        <p:nvPicPr>
          <p:cNvPr id="14" name="1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928794" y="785800"/>
            <a:ext cx="785818" cy="846266"/>
          </a:xfrm>
          <a:prstGeom prst="rect">
            <a:avLst/>
          </a:prstGeom>
        </p:spPr>
      </p:pic>
      <p:pic>
        <p:nvPicPr>
          <p:cNvPr id="15" name="14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857238"/>
            <a:ext cx="785818" cy="846266"/>
          </a:xfrm>
          <a:prstGeom prst="rect">
            <a:avLst/>
          </a:prstGeom>
        </p:spPr>
      </p:pic>
      <p:pic>
        <p:nvPicPr>
          <p:cNvPr id="16" name="15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3429006"/>
            <a:ext cx="785818" cy="846266"/>
          </a:xfrm>
          <a:prstGeom prst="rect">
            <a:avLst/>
          </a:prstGeom>
        </p:spPr>
      </p:pic>
      <p:pic>
        <p:nvPicPr>
          <p:cNvPr id="17" name="16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214414" y="3786196"/>
            <a:ext cx="663352" cy="714380"/>
          </a:xfrm>
          <a:prstGeom prst="rect">
            <a:avLst/>
          </a:prstGeom>
        </p:spPr>
      </p:pic>
      <p:pic>
        <p:nvPicPr>
          <p:cNvPr id="18" name="17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357290" y="571486"/>
            <a:ext cx="663352" cy="714380"/>
          </a:xfrm>
          <a:prstGeom prst="rect">
            <a:avLst/>
          </a:prstGeom>
        </p:spPr>
      </p:pic>
      <p:pic>
        <p:nvPicPr>
          <p:cNvPr id="19" name="1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714362"/>
            <a:ext cx="663352" cy="714380"/>
          </a:xfrm>
          <a:prstGeom prst="rect">
            <a:avLst/>
          </a:prstGeom>
        </p:spPr>
      </p:pic>
      <p:pic>
        <p:nvPicPr>
          <p:cNvPr id="20" name="1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3786196"/>
            <a:ext cx="663352" cy="714380"/>
          </a:xfrm>
          <a:prstGeom prst="rect">
            <a:avLst/>
          </a:prstGeom>
        </p:spPr>
      </p:pic>
      <p:pic>
        <p:nvPicPr>
          <p:cNvPr id="21" name="2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42910" y="4071948"/>
            <a:ext cx="597017" cy="642942"/>
          </a:xfrm>
          <a:prstGeom prst="rect">
            <a:avLst/>
          </a:prstGeom>
        </p:spPr>
      </p:pic>
      <p:pic>
        <p:nvPicPr>
          <p:cNvPr id="22" name="2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857224" y="357172"/>
            <a:ext cx="597017" cy="642942"/>
          </a:xfrm>
          <a:prstGeom prst="rect">
            <a:avLst/>
          </a:prstGeom>
        </p:spPr>
      </p:pic>
      <p:pic>
        <p:nvPicPr>
          <p:cNvPr id="23" name="2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858148" y="571486"/>
            <a:ext cx="597017" cy="642942"/>
          </a:xfrm>
          <a:prstGeom prst="rect">
            <a:avLst/>
          </a:prstGeom>
        </p:spPr>
      </p:pic>
      <p:pic>
        <p:nvPicPr>
          <p:cNvPr id="24" name="2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786710" y="4071948"/>
            <a:ext cx="597017" cy="642942"/>
          </a:xfrm>
          <a:prstGeom prst="rect">
            <a:avLst/>
          </a:prstGeom>
        </p:spPr>
      </p:pic>
      <p:pic>
        <p:nvPicPr>
          <p:cNvPr id="25" name="24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214282" y="4357700"/>
            <a:ext cx="464347" cy="500066"/>
          </a:xfrm>
          <a:prstGeom prst="rect">
            <a:avLst/>
          </a:prstGeom>
        </p:spPr>
      </p:pic>
      <p:pic>
        <p:nvPicPr>
          <p:cNvPr id="26" name="25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428596" y="214296"/>
            <a:ext cx="464347" cy="500066"/>
          </a:xfrm>
          <a:prstGeom prst="rect">
            <a:avLst/>
          </a:prstGeom>
        </p:spPr>
      </p:pic>
      <p:pic>
        <p:nvPicPr>
          <p:cNvPr id="27" name="26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358214" y="428610"/>
            <a:ext cx="464347" cy="500066"/>
          </a:xfrm>
          <a:prstGeom prst="rect">
            <a:avLst/>
          </a:prstGeom>
        </p:spPr>
      </p:pic>
      <p:pic>
        <p:nvPicPr>
          <p:cNvPr id="28" name="27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286776" y="4357700"/>
            <a:ext cx="464347" cy="500066"/>
          </a:xfrm>
          <a:prstGeom prst="rect">
            <a:avLst/>
          </a:prstGeom>
        </p:spPr>
      </p:pic>
      <p:sp>
        <p:nvSpPr>
          <p:cNvPr id="29" name="28 Rectángulo"/>
          <p:cNvSpPr/>
          <p:nvPr/>
        </p:nvSpPr>
        <p:spPr>
          <a:xfrm>
            <a:off x="-214346" y="-428646"/>
            <a:ext cx="9644130" cy="5786478"/>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3000" fill="hold"/>
                                        <p:tgtEl>
                                          <p:spTgt spid="10"/>
                                        </p:tgtEl>
                                        <p:attrNameLst>
                                          <p:attrName>ppt_x</p:attrName>
                                        </p:attrNameLst>
                                      </p:cBhvr>
                                      <p:tavLst>
                                        <p:tav tm="0">
                                          <p:val>
                                            <p:strVal val="1+#ppt_w/2"/>
                                          </p:val>
                                        </p:tav>
                                        <p:tav tm="100000">
                                          <p:val>
                                            <p:strVal val="#ppt_x"/>
                                          </p:val>
                                        </p:tav>
                                      </p:tavLst>
                                    </p:anim>
                                    <p:anim calcmode="lin" valueType="num">
                                      <p:cBhvr additive="base">
                                        <p:cTn id="15" dur="3000" fill="hold"/>
                                        <p:tgtEl>
                                          <p:spTgt spid="10"/>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3000" fill="hold"/>
                                        <p:tgtEl>
                                          <p:spTgt spid="14"/>
                                        </p:tgtEl>
                                        <p:attrNameLst>
                                          <p:attrName>ppt_x</p:attrName>
                                        </p:attrNameLst>
                                      </p:cBhvr>
                                      <p:tavLst>
                                        <p:tav tm="0">
                                          <p:val>
                                            <p:strVal val="1+#ppt_w/2"/>
                                          </p:val>
                                        </p:tav>
                                        <p:tav tm="100000">
                                          <p:val>
                                            <p:strVal val="#ppt_x"/>
                                          </p:val>
                                        </p:tav>
                                      </p:tavLst>
                                    </p:anim>
                                    <p:anim calcmode="lin" valueType="num">
                                      <p:cBhvr additive="base">
                                        <p:cTn id="19" dur="3000" fill="hold"/>
                                        <p:tgtEl>
                                          <p:spTgt spid="14"/>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3000" fill="hold"/>
                                        <p:tgtEl>
                                          <p:spTgt spid="18"/>
                                        </p:tgtEl>
                                        <p:attrNameLst>
                                          <p:attrName>ppt_x</p:attrName>
                                        </p:attrNameLst>
                                      </p:cBhvr>
                                      <p:tavLst>
                                        <p:tav tm="0">
                                          <p:val>
                                            <p:strVal val="1+#ppt_w/2"/>
                                          </p:val>
                                        </p:tav>
                                        <p:tav tm="100000">
                                          <p:val>
                                            <p:strVal val="#ppt_x"/>
                                          </p:val>
                                        </p:tav>
                                      </p:tavLst>
                                    </p:anim>
                                    <p:anim calcmode="lin" valueType="num">
                                      <p:cBhvr additive="base">
                                        <p:cTn id="23" dur="3000" fill="hold"/>
                                        <p:tgtEl>
                                          <p:spTgt spid="18"/>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 calcmode="lin" valueType="num">
                                      <p:cBhvr additive="base">
                                        <p:cTn id="26" dur="3000" fill="hold"/>
                                        <p:tgtEl>
                                          <p:spTgt spid="22"/>
                                        </p:tgtEl>
                                        <p:attrNameLst>
                                          <p:attrName>ppt_x</p:attrName>
                                        </p:attrNameLst>
                                      </p:cBhvr>
                                      <p:tavLst>
                                        <p:tav tm="0">
                                          <p:val>
                                            <p:strVal val="1+#ppt_w/2"/>
                                          </p:val>
                                        </p:tav>
                                        <p:tav tm="100000">
                                          <p:val>
                                            <p:strVal val="#ppt_x"/>
                                          </p:val>
                                        </p:tav>
                                      </p:tavLst>
                                    </p:anim>
                                    <p:anim calcmode="lin" valueType="num">
                                      <p:cBhvr additive="base">
                                        <p:cTn id="27" dur="3000" fill="hold"/>
                                        <p:tgtEl>
                                          <p:spTgt spid="22"/>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26"/>
                                        </p:tgtEl>
                                        <p:attrNameLst>
                                          <p:attrName>style.visibility</p:attrName>
                                        </p:attrNameLst>
                                      </p:cBhvr>
                                      <p:to>
                                        <p:strVal val="visible"/>
                                      </p:to>
                                    </p:set>
                                    <p:anim calcmode="lin" valueType="num">
                                      <p:cBhvr additive="base">
                                        <p:cTn id="30" dur="3000" fill="hold"/>
                                        <p:tgtEl>
                                          <p:spTgt spid="26"/>
                                        </p:tgtEl>
                                        <p:attrNameLst>
                                          <p:attrName>ppt_x</p:attrName>
                                        </p:attrNameLst>
                                      </p:cBhvr>
                                      <p:tavLst>
                                        <p:tav tm="0">
                                          <p:val>
                                            <p:strVal val="1+#ppt_w/2"/>
                                          </p:val>
                                        </p:tav>
                                        <p:tav tm="100000">
                                          <p:val>
                                            <p:strVal val="#ppt_x"/>
                                          </p:val>
                                        </p:tav>
                                      </p:tavLst>
                                    </p:anim>
                                    <p:anim calcmode="lin" valueType="num">
                                      <p:cBhvr additive="base">
                                        <p:cTn id="31" dur="3000" fill="hold"/>
                                        <p:tgtEl>
                                          <p:spTgt spid="26"/>
                                        </p:tgtEl>
                                        <p:attrNameLst>
                                          <p:attrName>ppt_y</p:attrName>
                                        </p:attrNameLst>
                                      </p:cBhvr>
                                      <p:tavLst>
                                        <p:tav tm="0">
                                          <p:val>
                                            <p:strVal val="1+#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3000" fill="hold"/>
                                        <p:tgtEl>
                                          <p:spTgt spid="8"/>
                                        </p:tgtEl>
                                        <p:attrNameLst>
                                          <p:attrName>ppt_x</p:attrName>
                                        </p:attrNameLst>
                                      </p:cBhvr>
                                      <p:tavLst>
                                        <p:tav tm="0">
                                          <p:val>
                                            <p:strVal val="0-#ppt_w/2"/>
                                          </p:val>
                                        </p:tav>
                                        <p:tav tm="100000">
                                          <p:val>
                                            <p:strVal val="#ppt_x"/>
                                          </p:val>
                                        </p:tav>
                                      </p:tavLst>
                                    </p:anim>
                                    <p:anim calcmode="lin" valueType="num">
                                      <p:cBhvr additive="base">
                                        <p:cTn id="35" dur="3000" fill="hold"/>
                                        <p:tgtEl>
                                          <p:spTgt spid="8"/>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0-#ppt_w/2"/>
                                          </p:val>
                                        </p:tav>
                                        <p:tav tm="100000">
                                          <p:val>
                                            <p:strVal val="#ppt_x"/>
                                          </p:val>
                                        </p:tav>
                                      </p:tavLst>
                                    </p:anim>
                                    <p:anim calcmode="lin" valueType="num">
                                      <p:cBhvr additive="base">
                                        <p:cTn id="39" dur="3000" fill="hold"/>
                                        <p:tgtEl>
                                          <p:spTgt spid="12"/>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3000" fill="hold"/>
                                        <p:tgtEl>
                                          <p:spTgt spid="16"/>
                                        </p:tgtEl>
                                        <p:attrNameLst>
                                          <p:attrName>ppt_x</p:attrName>
                                        </p:attrNameLst>
                                      </p:cBhvr>
                                      <p:tavLst>
                                        <p:tav tm="0">
                                          <p:val>
                                            <p:strVal val="0-#ppt_w/2"/>
                                          </p:val>
                                        </p:tav>
                                        <p:tav tm="100000">
                                          <p:val>
                                            <p:strVal val="#ppt_x"/>
                                          </p:val>
                                        </p:tav>
                                      </p:tavLst>
                                    </p:anim>
                                    <p:anim calcmode="lin" valueType="num">
                                      <p:cBhvr additive="base">
                                        <p:cTn id="43" dur="3000" fill="hold"/>
                                        <p:tgtEl>
                                          <p:spTgt spid="16"/>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3000" fill="hold"/>
                                        <p:tgtEl>
                                          <p:spTgt spid="20"/>
                                        </p:tgtEl>
                                        <p:attrNameLst>
                                          <p:attrName>ppt_x</p:attrName>
                                        </p:attrNameLst>
                                      </p:cBhvr>
                                      <p:tavLst>
                                        <p:tav tm="0">
                                          <p:val>
                                            <p:strVal val="0-#ppt_w/2"/>
                                          </p:val>
                                        </p:tav>
                                        <p:tav tm="100000">
                                          <p:val>
                                            <p:strVal val="#ppt_x"/>
                                          </p:val>
                                        </p:tav>
                                      </p:tavLst>
                                    </p:anim>
                                    <p:anim calcmode="lin" valueType="num">
                                      <p:cBhvr additive="base">
                                        <p:cTn id="47" dur="3000" fill="hold"/>
                                        <p:tgtEl>
                                          <p:spTgt spid="20"/>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3000" fill="hold"/>
                                        <p:tgtEl>
                                          <p:spTgt spid="24"/>
                                        </p:tgtEl>
                                        <p:attrNameLst>
                                          <p:attrName>ppt_x</p:attrName>
                                        </p:attrNameLst>
                                      </p:cBhvr>
                                      <p:tavLst>
                                        <p:tav tm="0">
                                          <p:val>
                                            <p:strVal val="0-#ppt_w/2"/>
                                          </p:val>
                                        </p:tav>
                                        <p:tav tm="100000">
                                          <p:val>
                                            <p:strVal val="#ppt_x"/>
                                          </p:val>
                                        </p:tav>
                                      </p:tavLst>
                                    </p:anim>
                                    <p:anim calcmode="lin" valueType="num">
                                      <p:cBhvr additive="base">
                                        <p:cTn id="51" dur="3000" fill="hold"/>
                                        <p:tgtEl>
                                          <p:spTgt spid="24"/>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8"/>
                                        </p:tgtEl>
                                        <p:attrNameLst>
                                          <p:attrName>style.visibility</p:attrName>
                                        </p:attrNameLst>
                                      </p:cBhvr>
                                      <p:to>
                                        <p:strVal val="visible"/>
                                      </p:to>
                                    </p:set>
                                    <p:anim calcmode="lin" valueType="num">
                                      <p:cBhvr additive="base">
                                        <p:cTn id="54" dur="3000" fill="hold"/>
                                        <p:tgtEl>
                                          <p:spTgt spid="28"/>
                                        </p:tgtEl>
                                        <p:attrNameLst>
                                          <p:attrName>ppt_x</p:attrName>
                                        </p:attrNameLst>
                                      </p:cBhvr>
                                      <p:tavLst>
                                        <p:tav tm="0">
                                          <p:val>
                                            <p:strVal val="0-#ppt_w/2"/>
                                          </p:val>
                                        </p:tav>
                                        <p:tav tm="100000">
                                          <p:val>
                                            <p:strVal val="#ppt_x"/>
                                          </p:val>
                                        </p:tav>
                                      </p:tavLst>
                                    </p:anim>
                                    <p:anim calcmode="lin" valueType="num">
                                      <p:cBhvr additive="base">
                                        <p:cTn id="55" dur="3000" fill="hold"/>
                                        <p:tgtEl>
                                          <p:spTgt spid="28"/>
                                        </p:tgtEl>
                                        <p:attrNameLst>
                                          <p:attrName>ppt_y</p:attrName>
                                        </p:attrNameLst>
                                      </p:cBhvr>
                                      <p:tavLst>
                                        <p:tav tm="0">
                                          <p:val>
                                            <p:strVal val="0-#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0-#ppt_w/2"/>
                                          </p:val>
                                        </p:tav>
                                        <p:tav tm="100000">
                                          <p:val>
                                            <p:strVal val="#ppt_x"/>
                                          </p:val>
                                        </p:tav>
                                      </p:tavLst>
                                    </p:anim>
                                    <p:anim calcmode="lin" valueType="num">
                                      <p:cBhvr additive="base">
                                        <p:cTn id="59" dur="3000" fill="hold"/>
                                        <p:tgtEl>
                                          <p:spTgt spid="6"/>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15"/>
                                        </p:tgtEl>
                                        <p:attrNameLst>
                                          <p:attrName>style.visibility</p:attrName>
                                        </p:attrNameLst>
                                      </p:cBhvr>
                                      <p:to>
                                        <p:strVal val="visible"/>
                                      </p:to>
                                    </p:set>
                                    <p:anim calcmode="lin" valueType="num">
                                      <p:cBhvr additive="base">
                                        <p:cTn id="66" dur="3000" fill="hold"/>
                                        <p:tgtEl>
                                          <p:spTgt spid="15"/>
                                        </p:tgtEl>
                                        <p:attrNameLst>
                                          <p:attrName>ppt_x</p:attrName>
                                        </p:attrNameLst>
                                      </p:cBhvr>
                                      <p:tavLst>
                                        <p:tav tm="0">
                                          <p:val>
                                            <p:strVal val="0-#ppt_w/2"/>
                                          </p:val>
                                        </p:tav>
                                        <p:tav tm="100000">
                                          <p:val>
                                            <p:strVal val="#ppt_x"/>
                                          </p:val>
                                        </p:tav>
                                      </p:tavLst>
                                    </p:anim>
                                    <p:anim calcmode="lin" valueType="num">
                                      <p:cBhvr additive="base">
                                        <p:cTn id="67" dur="3000" fill="hold"/>
                                        <p:tgtEl>
                                          <p:spTgt spid="15"/>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3000" fill="hold"/>
                                        <p:tgtEl>
                                          <p:spTgt spid="19"/>
                                        </p:tgtEl>
                                        <p:attrNameLst>
                                          <p:attrName>ppt_x</p:attrName>
                                        </p:attrNameLst>
                                      </p:cBhvr>
                                      <p:tavLst>
                                        <p:tav tm="0">
                                          <p:val>
                                            <p:strVal val="0-#ppt_w/2"/>
                                          </p:val>
                                        </p:tav>
                                        <p:tav tm="100000">
                                          <p:val>
                                            <p:strVal val="#ppt_x"/>
                                          </p:val>
                                        </p:tav>
                                      </p:tavLst>
                                    </p:anim>
                                    <p:anim calcmode="lin" valueType="num">
                                      <p:cBhvr additive="base">
                                        <p:cTn id="71" dur="3000" fill="hold"/>
                                        <p:tgtEl>
                                          <p:spTgt spid="19"/>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additive="base">
                                        <p:cTn id="74" dur="3000" fill="hold"/>
                                        <p:tgtEl>
                                          <p:spTgt spid="23"/>
                                        </p:tgtEl>
                                        <p:attrNameLst>
                                          <p:attrName>ppt_x</p:attrName>
                                        </p:attrNameLst>
                                      </p:cBhvr>
                                      <p:tavLst>
                                        <p:tav tm="0">
                                          <p:val>
                                            <p:strVal val="0-#ppt_w/2"/>
                                          </p:val>
                                        </p:tav>
                                        <p:tav tm="100000">
                                          <p:val>
                                            <p:strVal val="#ppt_x"/>
                                          </p:val>
                                        </p:tav>
                                      </p:tavLst>
                                    </p:anim>
                                    <p:anim calcmode="lin" valueType="num">
                                      <p:cBhvr additive="base">
                                        <p:cTn id="75" dur="3000" fill="hold"/>
                                        <p:tgtEl>
                                          <p:spTgt spid="23"/>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27"/>
                                        </p:tgtEl>
                                        <p:attrNameLst>
                                          <p:attrName>style.visibility</p:attrName>
                                        </p:attrNameLst>
                                      </p:cBhvr>
                                      <p:to>
                                        <p:strVal val="visible"/>
                                      </p:to>
                                    </p:set>
                                    <p:anim calcmode="lin" valueType="num">
                                      <p:cBhvr additive="base">
                                        <p:cTn id="78" dur="3000" fill="hold"/>
                                        <p:tgtEl>
                                          <p:spTgt spid="27"/>
                                        </p:tgtEl>
                                        <p:attrNameLst>
                                          <p:attrName>ppt_x</p:attrName>
                                        </p:attrNameLst>
                                      </p:cBhvr>
                                      <p:tavLst>
                                        <p:tav tm="0">
                                          <p:val>
                                            <p:strVal val="0-#ppt_w/2"/>
                                          </p:val>
                                        </p:tav>
                                        <p:tav tm="100000">
                                          <p:val>
                                            <p:strVal val="#ppt_x"/>
                                          </p:val>
                                        </p:tav>
                                      </p:tavLst>
                                    </p:anim>
                                    <p:anim calcmode="lin" valueType="num">
                                      <p:cBhvr additive="base">
                                        <p:cTn id="79" dur="3000" fill="hold"/>
                                        <p:tgtEl>
                                          <p:spTgt spid="27"/>
                                        </p:tgtEl>
                                        <p:attrNameLst>
                                          <p:attrName>ppt_y</p:attrName>
                                        </p:attrNameLst>
                                      </p:cBhvr>
                                      <p:tavLst>
                                        <p:tav tm="0">
                                          <p:val>
                                            <p:strVal val="1+#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3000" fill="hold"/>
                                        <p:tgtEl>
                                          <p:spTgt spid="7"/>
                                        </p:tgtEl>
                                        <p:attrNameLst>
                                          <p:attrName>ppt_x</p:attrName>
                                        </p:attrNameLst>
                                      </p:cBhvr>
                                      <p:tavLst>
                                        <p:tav tm="0">
                                          <p:val>
                                            <p:strVal val="1+#ppt_w/2"/>
                                          </p:val>
                                        </p:tav>
                                        <p:tav tm="100000">
                                          <p:val>
                                            <p:strVal val="#ppt_x"/>
                                          </p:val>
                                        </p:tav>
                                      </p:tavLst>
                                    </p:anim>
                                    <p:anim calcmode="lin" valueType="num">
                                      <p:cBhvr additive="base">
                                        <p:cTn id="83" dur="3000" fill="hold"/>
                                        <p:tgtEl>
                                          <p:spTgt spid="7"/>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9"/>
                                        </p:tgtEl>
                                        <p:attrNameLst>
                                          <p:attrName>style.visibility</p:attrName>
                                        </p:attrNameLst>
                                      </p:cBhvr>
                                      <p:to>
                                        <p:strVal val="visible"/>
                                      </p:to>
                                    </p:set>
                                    <p:anim calcmode="lin" valueType="num">
                                      <p:cBhvr additive="base">
                                        <p:cTn id="86" dur="3000" fill="hold"/>
                                        <p:tgtEl>
                                          <p:spTgt spid="9"/>
                                        </p:tgtEl>
                                        <p:attrNameLst>
                                          <p:attrName>ppt_x</p:attrName>
                                        </p:attrNameLst>
                                      </p:cBhvr>
                                      <p:tavLst>
                                        <p:tav tm="0">
                                          <p:val>
                                            <p:strVal val="1+#ppt_w/2"/>
                                          </p:val>
                                        </p:tav>
                                        <p:tav tm="100000">
                                          <p:val>
                                            <p:strVal val="#ppt_x"/>
                                          </p:val>
                                        </p:tav>
                                      </p:tavLst>
                                    </p:anim>
                                    <p:anim calcmode="lin" valueType="num">
                                      <p:cBhvr additive="base">
                                        <p:cTn id="87" dur="3000" fill="hold"/>
                                        <p:tgtEl>
                                          <p:spTgt spid="9"/>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3000" fill="hold"/>
                                        <p:tgtEl>
                                          <p:spTgt spid="13"/>
                                        </p:tgtEl>
                                        <p:attrNameLst>
                                          <p:attrName>ppt_x</p:attrName>
                                        </p:attrNameLst>
                                      </p:cBhvr>
                                      <p:tavLst>
                                        <p:tav tm="0">
                                          <p:val>
                                            <p:strVal val="1+#ppt_w/2"/>
                                          </p:val>
                                        </p:tav>
                                        <p:tav tm="100000">
                                          <p:val>
                                            <p:strVal val="#ppt_x"/>
                                          </p:val>
                                        </p:tav>
                                      </p:tavLst>
                                    </p:anim>
                                    <p:anim calcmode="lin" valueType="num">
                                      <p:cBhvr additive="base">
                                        <p:cTn id="91" dur="3000" fill="hold"/>
                                        <p:tgtEl>
                                          <p:spTgt spid="13"/>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3000" fill="hold"/>
                                        <p:tgtEl>
                                          <p:spTgt spid="21"/>
                                        </p:tgtEl>
                                        <p:attrNameLst>
                                          <p:attrName>ppt_x</p:attrName>
                                        </p:attrNameLst>
                                      </p:cBhvr>
                                      <p:tavLst>
                                        <p:tav tm="0">
                                          <p:val>
                                            <p:strVal val="1+#ppt_w/2"/>
                                          </p:val>
                                        </p:tav>
                                        <p:tav tm="100000">
                                          <p:val>
                                            <p:strVal val="#ppt_x"/>
                                          </p:val>
                                        </p:tav>
                                      </p:tavLst>
                                    </p:anim>
                                    <p:anim calcmode="lin" valueType="num">
                                      <p:cBhvr additive="base">
                                        <p:cTn id="99" dur="3000" fill="hold"/>
                                        <p:tgtEl>
                                          <p:spTgt spid="21"/>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5"/>
                                        </p:tgtEl>
                                        <p:attrNameLst>
                                          <p:attrName>style.visibility</p:attrName>
                                        </p:attrNameLst>
                                      </p:cBhvr>
                                      <p:to>
                                        <p:strVal val="visible"/>
                                      </p:to>
                                    </p:set>
                                    <p:anim calcmode="lin" valueType="num">
                                      <p:cBhvr additive="base">
                                        <p:cTn id="102" dur="3000" fill="hold"/>
                                        <p:tgtEl>
                                          <p:spTgt spid="25"/>
                                        </p:tgtEl>
                                        <p:attrNameLst>
                                          <p:attrName>ppt_x</p:attrName>
                                        </p:attrNameLst>
                                      </p:cBhvr>
                                      <p:tavLst>
                                        <p:tav tm="0">
                                          <p:val>
                                            <p:strVal val="1+#ppt_w/2"/>
                                          </p:val>
                                        </p:tav>
                                        <p:tav tm="100000">
                                          <p:val>
                                            <p:strVal val="#ppt_x"/>
                                          </p:val>
                                        </p:tav>
                                      </p:tavLst>
                                    </p:anim>
                                    <p:anim calcmode="lin" valueType="num">
                                      <p:cBhvr additive="base">
                                        <p:cTn id="103" dur="3000" fill="hold"/>
                                        <p:tgtEl>
                                          <p:spTgt spid="25"/>
                                        </p:tgtEl>
                                        <p:attrNameLst>
                                          <p:attrName>ppt_y</p:attrName>
                                        </p:attrNameLst>
                                      </p:cBhvr>
                                      <p:tavLst>
                                        <p:tav tm="0">
                                          <p:val>
                                            <p:strVal val="0-#ppt_h/2"/>
                                          </p:val>
                                        </p:tav>
                                        <p:tav tm="100000">
                                          <p:val>
                                            <p:strVal val="#ppt_y"/>
                                          </p:val>
                                        </p:tav>
                                      </p:tavLst>
                                    </p:anim>
                                  </p:childTnLst>
                                </p:cTn>
                              </p:par>
                              <p:par>
                                <p:cTn id="104" presetID="8" presetClass="emph" presetSubtype="0" fill="hold" nodeType="withEffect">
                                  <p:stCondLst>
                                    <p:cond delay="0"/>
                                  </p:stCondLst>
                                  <p:childTnLst>
                                    <p:animRot by="21600000">
                                      <p:cBhvr>
                                        <p:cTn id="105" dur="3000" fill="hold"/>
                                        <p:tgtEl>
                                          <p:spTgt spid="5"/>
                                        </p:tgtEl>
                                        <p:attrNameLst>
                                          <p:attrName>r</p:attrName>
                                        </p:attrNameLst>
                                      </p:cBhvr>
                                    </p:animRot>
                                  </p:childTnLst>
                                </p:cTn>
                              </p:par>
                              <p:par>
                                <p:cTn id="106" presetID="8" presetClass="emph" presetSubtype="0" fill="hold" nodeType="withEffect">
                                  <p:stCondLst>
                                    <p:cond delay="0"/>
                                  </p:stCondLst>
                                  <p:childTnLst>
                                    <p:animRot by="21600000">
                                      <p:cBhvr>
                                        <p:cTn id="107" dur="3000" fill="hold"/>
                                        <p:tgtEl>
                                          <p:spTgt spid="6"/>
                                        </p:tgtEl>
                                        <p:attrNameLst>
                                          <p:attrName>r</p:attrName>
                                        </p:attrNameLst>
                                      </p:cBhvr>
                                    </p:animRot>
                                  </p:childTnLst>
                                </p:cTn>
                              </p:par>
                              <p:par>
                                <p:cTn id="108" presetID="8" presetClass="emph" presetSubtype="0" fill="hold" nodeType="withEffect">
                                  <p:stCondLst>
                                    <p:cond delay="0"/>
                                  </p:stCondLst>
                                  <p:childTnLst>
                                    <p:animRot by="21600000">
                                      <p:cBhvr>
                                        <p:cTn id="109" dur="3000" fill="hold"/>
                                        <p:tgtEl>
                                          <p:spTgt spid="7"/>
                                        </p:tgtEl>
                                        <p:attrNameLst>
                                          <p:attrName>r</p:attrName>
                                        </p:attrNameLst>
                                      </p:cBhvr>
                                    </p:animRot>
                                  </p:childTnLst>
                                </p:cTn>
                              </p:par>
                              <p:par>
                                <p:cTn id="110" presetID="8" presetClass="emph" presetSubtype="0" fill="hold" nodeType="withEffect">
                                  <p:stCondLst>
                                    <p:cond delay="0"/>
                                  </p:stCondLst>
                                  <p:childTnLst>
                                    <p:animRot by="21600000">
                                      <p:cBhvr>
                                        <p:cTn id="111" dur="3000" fill="hold"/>
                                        <p:tgtEl>
                                          <p:spTgt spid="8"/>
                                        </p:tgtEl>
                                        <p:attrNameLst>
                                          <p:attrName>r</p:attrName>
                                        </p:attrNameLst>
                                      </p:cBhvr>
                                    </p:animRot>
                                  </p:childTnLst>
                                </p:cTn>
                              </p:par>
                              <p:par>
                                <p:cTn id="112" presetID="8" presetClass="emph" presetSubtype="0" fill="hold" nodeType="withEffect">
                                  <p:stCondLst>
                                    <p:cond delay="0"/>
                                  </p:stCondLst>
                                  <p:childTnLst>
                                    <p:animRot by="21600000">
                                      <p:cBhvr>
                                        <p:cTn id="113" dur="3000" fill="hold"/>
                                        <p:tgtEl>
                                          <p:spTgt spid="9"/>
                                        </p:tgtEl>
                                        <p:attrNameLst>
                                          <p:attrName>r</p:attrName>
                                        </p:attrNameLst>
                                      </p:cBhvr>
                                    </p:animRot>
                                  </p:childTnLst>
                                </p:cTn>
                              </p:par>
                              <p:par>
                                <p:cTn id="114" presetID="8" presetClass="emph" presetSubtype="0" fill="hold" nodeType="withEffect">
                                  <p:stCondLst>
                                    <p:cond delay="0"/>
                                  </p:stCondLst>
                                  <p:childTnLst>
                                    <p:animRot by="21600000">
                                      <p:cBhvr>
                                        <p:cTn id="115" dur="3000" fill="hold"/>
                                        <p:tgtEl>
                                          <p:spTgt spid="10"/>
                                        </p:tgtEl>
                                        <p:attrNameLst>
                                          <p:attrName>r</p:attrName>
                                        </p:attrNameLst>
                                      </p:cBhvr>
                                    </p:animRot>
                                  </p:childTnLst>
                                </p:cTn>
                              </p:par>
                              <p:par>
                                <p:cTn id="116" presetID="8" presetClass="emph" presetSubtype="0" fill="hold" nodeType="withEffect">
                                  <p:stCondLst>
                                    <p:cond delay="0"/>
                                  </p:stCondLst>
                                  <p:childTnLst>
                                    <p:animRot by="21600000">
                                      <p:cBhvr>
                                        <p:cTn id="117" dur="3000" fill="hold"/>
                                        <p:tgtEl>
                                          <p:spTgt spid="11"/>
                                        </p:tgtEl>
                                        <p:attrNameLst>
                                          <p:attrName>r</p:attrName>
                                        </p:attrNameLst>
                                      </p:cBhvr>
                                    </p:animRot>
                                  </p:childTnLst>
                                </p:cTn>
                              </p:par>
                              <p:par>
                                <p:cTn id="118" presetID="8" presetClass="emph" presetSubtype="0" fill="hold" nodeType="withEffect">
                                  <p:stCondLst>
                                    <p:cond delay="0"/>
                                  </p:stCondLst>
                                  <p:childTnLst>
                                    <p:animRot by="21600000">
                                      <p:cBhvr>
                                        <p:cTn id="119" dur="3000" fill="hold"/>
                                        <p:tgtEl>
                                          <p:spTgt spid="12"/>
                                        </p:tgtEl>
                                        <p:attrNameLst>
                                          <p:attrName>r</p:attrName>
                                        </p:attrNameLst>
                                      </p:cBhvr>
                                    </p:animRot>
                                  </p:childTnLst>
                                </p:cTn>
                              </p:par>
                              <p:par>
                                <p:cTn id="120" presetID="8" presetClass="emph" presetSubtype="0" fill="hold" nodeType="withEffect">
                                  <p:stCondLst>
                                    <p:cond delay="0"/>
                                  </p:stCondLst>
                                  <p:childTnLst>
                                    <p:animRot by="21600000">
                                      <p:cBhvr>
                                        <p:cTn id="121" dur="3000" fill="hold"/>
                                        <p:tgtEl>
                                          <p:spTgt spid="13"/>
                                        </p:tgtEl>
                                        <p:attrNameLst>
                                          <p:attrName>r</p:attrName>
                                        </p:attrNameLst>
                                      </p:cBhvr>
                                    </p:animRot>
                                  </p:childTnLst>
                                </p:cTn>
                              </p:par>
                              <p:par>
                                <p:cTn id="122" presetID="8" presetClass="emph" presetSubtype="0" fill="hold" nodeType="withEffect">
                                  <p:stCondLst>
                                    <p:cond delay="0"/>
                                  </p:stCondLst>
                                  <p:childTnLst>
                                    <p:animRot by="21600000">
                                      <p:cBhvr>
                                        <p:cTn id="123" dur="3000" fill="hold"/>
                                        <p:tgtEl>
                                          <p:spTgt spid="14"/>
                                        </p:tgtEl>
                                        <p:attrNameLst>
                                          <p:attrName>r</p:attrName>
                                        </p:attrNameLst>
                                      </p:cBhvr>
                                    </p:animRot>
                                  </p:childTnLst>
                                </p:cTn>
                              </p:par>
                              <p:par>
                                <p:cTn id="124" presetID="8" presetClass="emph" presetSubtype="0" fill="hold" nodeType="withEffect">
                                  <p:stCondLst>
                                    <p:cond delay="0"/>
                                  </p:stCondLst>
                                  <p:childTnLst>
                                    <p:animRot by="21600000">
                                      <p:cBhvr>
                                        <p:cTn id="125" dur="3000" fill="hold"/>
                                        <p:tgtEl>
                                          <p:spTgt spid="15"/>
                                        </p:tgtEl>
                                        <p:attrNameLst>
                                          <p:attrName>r</p:attrName>
                                        </p:attrNameLst>
                                      </p:cBhvr>
                                    </p:animRot>
                                  </p:childTnLst>
                                </p:cTn>
                              </p:par>
                              <p:par>
                                <p:cTn id="126" presetID="8" presetClass="emph" presetSubtype="0" fill="hold" nodeType="withEffect">
                                  <p:stCondLst>
                                    <p:cond delay="0"/>
                                  </p:stCondLst>
                                  <p:childTnLst>
                                    <p:animRot by="21600000">
                                      <p:cBhvr>
                                        <p:cTn id="127" dur="3000" fill="hold"/>
                                        <p:tgtEl>
                                          <p:spTgt spid="16"/>
                                        </p:tgtEl>
                                        <p:attrNameLst>
                                          <p:attrName>r</p:attrName>
                                        </p:attrNameLst>
                                      </p:cBhvr>
                                    </p:animRot>
                                  </p:childTnLst>
                                </p:cTn>
                              </p:par>
                              <p:par>
                                <p:cTn id="128" presetID="8" presetClass="emph" presetSubtype="0" fill="hold" nodeType="withEffect">
                                  <p:stCondLst>
                                    <p:cond delay="0"/>
                                  </p:stCondLst>
                                  <p:childTnLst>
                                    <p:animRot by="21600000">
                                      <p:cBhvr>
                                        <p:cTn id="129" dur="3000" fill="hold"/>
                                        <p:tgtEl>
                                          <p:spTgt spid="17"/>
                                        </p:tgtEl>
                                        <p:attrNameLst>
                                          <p:attrName>r</p:attrName>
                                        </p:attrNameLst>
                                      </p:cBhvr>
                                    </p:animRot>
                                  </p:childTnLst>
                                </p:cTn>
                              </p:par>
                              <p:par>
                                <p:cTn id="130" presetID="8" presetClass="emph" presetSubtype="0" fill="hold" nodeType="withEffect">
                                  <p:stCondLst>
                                    <p:cond delay="0"/>
                                  </p:stCondLst>
                                  <p:childTnLst>
                                    <p:animRot by="21600000">
                                      <p:cBhvr>
                                        <p:cTn id="131" dur="3000" fill="hold"/>
                                        <p:tgtEl>
                                          <p:spTgt spid="18"/>
                                        </p:tgtEl>
                                        <p:attrNameLst>
                                          <p:attrName>r</p:attrName>
                                        </p:attrNameLst>
                                      </p:cBhvr>
                                    </p:animRot>
                                  </p:childTnLst>
                                </p:cTn>
                              </p:par>
                              <p:par>
                                <p:cTn id="132" presetID="8" presetClass="emph" presetSubtype="0" fill="hold" nodeType="withEffect">
                                  <p:stCondLst>
                                    <p:cond delay="0"/>
                                  </p:stCondLst>
                                  <p:childTnLst>
                                    <p:animRot by="21600000">
                                      <p:cBhvr>
                                        <p:cTn id="133" dur="3000" fill="hold"/>
                                        <p:tgtEl>
                                          <p:spTgt spid="19"/>
                                        </p:tgtEl>
                                        <p:attrNameLst>
                                          <p:attrName>r</p:attrName>
                                        </p:attrNameLst>
                                      </p:cBhvr>
                                    </p:animRot>
                                  </p:childTnLst>
                                </p:cTn>
                              </p:par>
                              <p:par>
                                <p:cTn id="134" presetID="8" presetClass="emph" presetSubtype="0" fill="hold" nodeType="withEffect">
                                  <p:stCondLst>
                                    <p:cond delay="0"/>
                                  </p:stCondLst>
                                  <p:childTnLst>
                                    <p:animRot by="21600000">
                                      <p:cBhvr>
                                        <p:cTn id="135" dur="3000" fill="hold"/>
                                        <p:tgtEl>
                                          <p:spTgt spid="20"/>
                                        </p:tgtEl>
                                        <p:attrNameLst>
                                          <p:attrName>r</p:attrName>
                                        </p:attrNameLst>
                                      </p:cBhvr>
                                    </p:animRot>
                                  </p:childTnLst>
                                </p:cTn>
                              </p:par>
                              <p:par>
                                <p:cTn id="136" presetID="8" presetClass="emph" presetSubtype="0" fill="hold" nodeType="withEffect">
                                  <p:stCondLst>
                                    <p:cond delay="0"/>
                                  </p:stCondLst>
                                  <p:childTnLst>
                                    <p:animRot by="21600000">
                                      <p:cBhvr>
                                        <p:cTn id="137" dur="3000" fill="hold"/>
                                        <p:tgtEl>
                                          <p:spTgt spid="21"/>
                                        </p:tgtEl>
                                        <p:attrNameLst>
                                          <p:attrName>r</p:attrName>
                                        </p:attrNameLst>
                                      </p:cBhvr>
                                    </p:animRot>
                                  </p:childTnLst>
                                </p:cTn>
                              </p:par>
                              <p:par>
                                <p:cTn id="138" presetID="8" presetClass="emph" presetSubtype="0" fill="hold" nodeType="withEffect">
                                  <p:stCondLst>
                                    <p:cond delay="0"/>
                                  </p:stCondLst>
                                  <p:childTnLst>
                                    <p:animRot by="21600000">
                                      <p:cBhvr>
                                        <p:cTn id="139" dur="3000" fill="hold"/>
                                        <p:tgtEl>
                                          <p:spTgt spid="22"/>
                                        </p:tgtEl>
                                        <p:attrNameLst>
                                          <p:attrName>r</p:attrName>
                                        </p:attrNameLst>
                                      </p:cBhvr>
                                    </p:animRot>
                                  </p:childTnLst>
                                </p:cTn>
                              </p:par>
                              <p:par>
                                <p:cTn id="140" presetID="8" presetClass="emph" presetSubtype="0" fill="hold" nodeType="withEffect">
                                  <p:stCondLst>
                                    <p:cond delay="0"/>
                                  </p:stCondLst>
                                  <p:childTnLst>
                                    <p:animRot by="21600000">
                                      <p:cBhvr>
                                        <p:cTn id="141" dur="3000" fill="hold"/>
                                        <p:tgtEl>
                                          <p:spTgt spid="23"/>
                                        </p:tgtEl>
                                        <p:attrNameLst>
                                          <p:attrName>r</p:attrName>
                                        </p:attrNameLst>
                                      </p:cBhvr>
                                    </p:animRot>
                                  </p:childTnLst>
                                </p:cTn>
                              </p:par>
                              <p:par>
                                <p:cTn id="142" presetID="8" presetClass="emph" presetSubtype="0" fill="hold" nodeType="withEffect">
                                  <p:stCondLst>
                                    <p:cond delay="0"/>
                                  </p:stCondLst>
                                  <p:childTnLst>
                                    <p:animRot by="21600000">
                                      <p:cBhvr>
                                        <p:cTn id="143" dur="3000" fill="hold"/>
                                        <p:tgtEl>
                                          <p:spTgt spid="24"/>
                                        </p:tgtEl>
                                        <p:attrNameLst>
                                          <p:attrName>r</p:attrName>
                                        </p:attrNameLst>
                                      </p:cBhvr>
                                    </p:animRot>
                                  </p:childTnLst>
                                </p:cTn>
                              </p:par>
                              <p:par>
                                <p:cTn id="144" presetID="8" presetClass="emph" presetSubtype="0" fill="hold" nodeType="withEffect">
                                  <p:stCondLst>
                                    <p:cond delay="0"/>
                                  </p:stCondLst>
                                  <p:childTnLst>
                                    <p:animRot by="21600000">
                                      <p:cBhvr>
                                        <p:cTn id="145" dur="3000" fill="hold"/>
                                        <p:tgtEl>
                                          <p:spTgt spid="25"/>
                                        </p:tgtEl>
                                        <p:attrNameLst>
                                          <p:attrName>r</p:attrName>
                                        </p:attrNameLst>
                                      </p:cBhvr>
                                    </p:animRot>
                                  </p:childTnLst>
                                </p:cTn>
                              </p:par>
                              <p:par>
                                <p:cTn id="146" presetID="8" presetClass="emph" presetSubtype="0" fill="hold" nodeType="withEffect">
                                  <p:stCondLst>
                                    <p:cond delay="0"/>
                                  </p:stCondLst>
                                  <p:childTnLst>
                                    <p:animRot by="21600000">
                                      <p:cBhvr>
                                        <p:cTn id="147" dur="3000" fill="hold"/>
                                        <p:tgtEl>
                                          <p:spTgt spid="26"/>
                                        </p:tgtEl>
                                        <p:attrNameLst>
                                          <p:attrName>r</p:attrName>
                                        </p:attrNameLst>
                                      </p:cBhvr>
                                    </p:animRot>
                                  </p:childTnLst>
                                </p:cTn>
                              </p:par>
                              <p:par>
                                <p:cTn id="148" presetID="8" presetClass="emph" presetSubtype="0" fill="hold" nodeType="withEffect">
                                  <p:stCondLst>
                                    <p:cond delay="0"/>
                                  </p:stCondLst>
                                  <p:childTnLst>
                                    <p:animRot by="21600000">
                                      <p:cBhvr>
                                        <p:cTn id="149" dur="3000" fill="hold"/>
                                        <p:tgtEl>
                                          <p:spTgt spid="27"/>
                                        </p:tgtEl>
                                        <p:attrNameLst>
                                          <p:attrName>r</p:attrName>
                                        </p:attrNameLst>
                                      </p:cBhvr>
                                    </p:animRot>
                                  </p:childTnLst>
                                </p:cTn>
                              </p:par>
                              <p:par>
                                <p:cTn id="150" presetID="8" presetClass="emph" presetSubtype="0" fill="hold" nodeType="withEffect">
                                  <p:stCondLst>
                                    <p:cond delay="0"/>
                                  </p:stCondLst>
                                  <p:childTnLst>
                                    <p:animRot by="21600000">
                                      <p:cBhvr>
                                        <p:cTn id="151" dur="3000" fill="hold"/>
                                        <p:tgtEl>
                                          <p:spTgt spid="28"/>
                                        </p:tgtEl>
                                        <p:attrNameLst>
                                          <p:attrName>r</p:attrName>
                                        </p:attrNameLst>
                                      </p:cBhvr>
                                    </p:animRot>
                                  </p:childTnLst>
                                </p:cTn>
                              </p:par>
                            </p:childTnLst>
                          </p:cTn>
                        </p:par>
                        <p:par>
                          <p:cTn id="152" fill="hold">
                            <p:stCondLst>
                              <p:cond delay="3000"/>
                            </p:stCondLst>
                            <p:childTnLst>
                              <p:par>
                                <p:cTn id="153" presetID="2" presetClass="exit" presetSubtype="6" fill="hold" nodeType="afterEffect">
                                  <p:stCondLst>
                                    <p:cond delay="0"/>
                                  </p:stCondLst>
                                  <p:childTnLst>
                                    <p:anim calcmode="lin" valueType="num">
                                      <p:cBhvr additive="base">
                                        <p:cTn id="154" dur="3000"/>
                                        <p:tgtEl>
                                          <p:spTgt spid="5"/>
                                        </p:tgtEl>
                                        <p:attrNameLst>
                                          <p:attrName>ppt_x</p:attrName>
                                        </p:attrNameLst>
                                      </p:cBhvr>
                                      <p:tavLst>
                                        <p:tav tm="0">
                                          <p:val>
                                            <p:strVal val="ppt_x"/>
                                          </p:val>
                                        </p:tav>
                                        <p:tav tm="100000">
                                          <p:val>
                                            <p:strVal val="1+ppt_w/2"/>
                                          </p:val>
                                        </p:tav>
                                      </p:tavLst>
                                    </p:anim>
                                    <p:anim calcmode="lin" valueType="num">
                                      <p:cBhvr additive="base">
                                        <p:cTn id="155" dur="3000"/>
                                        <p:tgtEl>
                                          <p:spTgt spid="5"/>
                                        </p:tgtEl>
                                        <p:attrNameLst>
                                          <p:attrName>ppt_y</p:attrName>
                                        </p:attrNameLst>
                                      </p:cBhvr>
                                      <p:tavLst>
                                        <p:tav tm="0">
                                          <p:val>
                                            <p:strVal val="ppt_y"/>
                                          </p:val>
                                        </p:tav>
                                        <p:tav tm="100000">
                                          <p:val>
                                            <p:strVal val="1+ppt_h/2"/>
                                          </p:val>
                                        </p:tav>
                                      </p:tavLst>
                                    </p:anim>
                                    <p:set>
                                      <p:cBhvr>
                                        <p:cTn id="156" dur="1" fill="hold">
                                          <p:stCondLst>
                                            <p:cond delay="2999"/>
                                          </p:stCondLst>
                                        </p:cTn>
                                        <p:tgtEl>
                                          <p:spTgt spid="5"/>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000"/>
                                        <p:tgtEl>
                                          <p:spTgt spid="10"/>
                                        </p:tgtEl>
                                        <p:attrNameLst>
                                          <p:attrName>ppt_x</p:attrName>
                                        </p:attrNameLst>
                                      </p:cBhvr>
                                      <p:tavLst>
                                        <p:tav tm="0">
                                          <p:val>
                                            <p:strVal val="ppt_x"/>
                                          </p:val>
                                        </p:tav>
                                        <p:tav tm="100000">
                                          <p:val>
                                            <p:strVal val="1+ppt_w/2"/>
                                          </p:val>
                                        </p:tav>
                                      </p:tavLst>
                                    </p:anim>
                                    <p:anim calcmode="lin" valueType="num">
                                      <p:cBhvr additive="base">
                                        <p:cTn id="159" dur="3000"/>
                                        <p:tgtEl>
                                          <p:spTgt spid="10"/>
                                        </p:tgtEl>
                                        <p:attrNameLst>
                                          <p:attrName>ppt_y</p:attrName>
                                        </p:attrNameLst>
                                      </p:cBhvr>
                                      <p:tavLst>
                                        <p:tav tm="0">
                                          <p:val>
                                            <p:strVal val="ppt_y"/>
                                          </p:val>
                                        </p:tav>
                                        <p:tav tm="100000">
                                          <p:val>
                                            <p:strVal val="1+ppt_h/2"/>
                                          </p:val>
                                        </p:tav>
                                      </p:tavLst>
                                    </p:anim>
                                    <p:set>
                                      <p:cBhvr>
                                        <p:cTn id="160" dur="1" fill="hold">
                                          <p:stCondLst>
                                            <p:cond delay="2999"/>
                                          </p:stCondLst>
                                        </p:cTn>
                                        <p:tgtEl>
                                          <p:spTgt spid="10"/>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3000"/>
                                        <p:tgtEl>
                                          <p:spTgt spid="14"/>
                                        </p:tgtEl>
                                        <p:attrNameLst>
                                          <p:attrName>ppt_x</p:attrName>
                                        </p:attrNameLst>
                                      </p:cBhvr>
                                      <p:tavLst>
                                        <p:tav tm="0">
                                          <p:val>
                                            <p:strVal val="ppt_x"/>
                                          </p:val>
                                        </p:tav>
                                        <p:tav tm="100000">
                                          <p:val>
                                            <p:strVal val="1+ppt_w/2"/>
                                          </p:val>
                                        </p:tav>
                                      </p:tavLst>
                                    </p:anim>
                                    <p:anim calcmode="lin" valueType="num">
                                      <p:cBhvr additive="base">
                                        <p:cTn id="163" dur="3000"/>
                                        <p:tgtEl>
                                          <p:spTgt spid="14"/>
                                        </p:tgtEl>
                                        <p:attrNameLst>
                                          <p:attrName>ppt_y</p:attrName>
                                        </p:attrNameLst>
                                      </p:cBhvr>
                                      <p:tavLst>
                                        <p:tav tm="0">
                                          <p:val>
                                            <p:strVal val="ppt_y"/>
                                          </p:val>
                                        </p:tav>
                                        <p:tav tm="100000">
                                          <p:val>
                                            <p:strVal val="1+ppt_h/2"/>
                                          </p:val>
                                        </p:tav>
                                      </p:tavLst>
                                    </p:anim>
                                    <p:set>
                                      <p:cBhvr>
                                        <p:cTn id="164" dur="1" fill="hold">
                                          <p:stCondLst>
                                            <p:cond delay="2999"/>
                                          </p:stCondLst>
                                        </p:cTn>
                                        <p:tgtEl>
                                          <p:spTgt spid="14"/>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1+ppt_w/2"/>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3000"/>
                                        <p:tgtEl>
                                          <p:spTgt spid="22"/>
                                        </p:tgtEl>
                                        <p:attrNameLst>
                                          <p:attrName>ppt_x</p:attrName>
                                        </p:attrNameLst>
                                      </p:cBhvr>
                                      <p:tavLst>
                                        <p:tav tm="0">
                                          <p:val>
                                            <p:strVal val="ppt_x"/>
                                          </p:val>
                                        </p:tav>
                                        <p:tav tm="100000">
                                          <p:val>
                                            <p:strVal val="1+ppt_w/2"/>
                                          </p:val>
                                        </p:tav>
                                      </p:tavLst>
                                    </p:anim>
                                    <p:anim calcmode="lin" valueType="num">
                                      <p:cBhvr additive="base">
                                        <p:cTn id="171" dur="3000"/>
                                        <p:tgtEl>
                                          <p:spTgt spid="22"/>
                                        </p:tgtEl>
                                        <p:attrNameLst>
                                          <p:attrName>ppt_y</p:attrName>
                                        </p:attrNameLst>
                                      </p:cBhvr>
                                      <p:tavLst>
                                        <p:tav tm="0">
                                          <p:val>
                                            <p:strVal val="ppt_y"/>
                                          </p:val>
                                        </p:tav>
                                        <p:tav tm="100000">
                                          <p:val>
                                            <p:strVal val="1+ppt_h/2"/>
                                          </p:val>
                                        </p:tav>
                                      </p:tavLst>
                                    </p:anim>
                                    <p:set>
                                      <p:cBhvr>
                                        <p:cTn id="172" dur="1" fill="hold">
                                          <p:stCondLst>
                                            <p:cond delay="2999"/>
                                          </p:stCondLst>
                                        </p:cTn>
                                        <p:tgtEl>
                                          <p:spTgt spid="22"/>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3000"/>
                                        <p:tgtEl>
                                          <p:spTgt spid="26"/>
                                        </p:tgtEl>
                                        <p:attrNameLst>
                                          <p:attrName>ppt_x</p:attrName>
                                        </p:attrNameLst>
                                      </p:cBhvr>
                                      <p:tavLst>
                                        <p:tav tm="0">
                                          <p:val>
                                            <p:strVal val="ppt_x"/>
                                          </p:val>
                                        </p:tav>
                                        <p:tav tm="100000">
                                          <p:val>
                                            <p:strVal val="1+ppt_w/2"/>
                                          </p:val>
                                        </p:tav>
                                      </p:tavLst>
                                    </p:anim>
                                    <p:anim calcmode="lin" valueType="num">
                                      <p:cBhvr additive="base">
                                        <p:cTn id="175" dur="3000"/>
                                        <p:tgtEl>
                                          <p:spTgt spid="26"/>
                                        </p:tgtEl>
                                        <p:attrNameLst>
                                          <p:attrName>ppt_y</p:attrName>
                                        </p:attrNameLst>
                                      </p:cBhvr>
                                      <p:tavLst>
                                        <p:tav tm="0">
                                          <p:val>
                                            <p:strVal val="ppt_y"/>
                                          </p:val>
                                        </p:tav>
                                        <p:tav tm="100000">
                                          <p:val>
                                            <p:strVal val="1+ppt_h/2"/>
                                          </p:val>
                                        </p:tav>
                                      </p:tavLst>
                                    </p:anim>
                                    <p:set>
                                      <p:cBhvr>
                                        <p:cTn id="176" dur="1" fill="hold">
                                          <p:stCondLst>
                                            <p:cond delay="2999"/>
                                          </p:stCondLst>
                                        </p:cTn>
                                        <p:tgtEl>
                                          <p:spTgt spid="26"/>
                                        </p:tgtEl>
                                        <p:attrNameLst>
                                          <p:attrName>style.visibility</p:attrName>
                                        </p:attrNameLst>
                                      </p:cBhvr>
                                      <p:to>
                                        <p:strVal val="hidden"/>
                                      </p:to>
                                    </p:set>
                                  </p:childTnLst>
                                </p:cTn>
                              </p:par>
                              <p:par>
                                <p:cTn id="177" presetID="2" presetClass="exit" presetSubtype="9" fill="hold" nodeType="withEffect">
                                  <p:stCondLst>
                                    <p:cond delay="0"/>
                                  </p:stCondLst>
                                  <p:childTnLst>
                                    <p:anim calcmode="lin" valueType="num">
                                      <p:cBhvr additive="base">
                                        <p:cTn id="178" dur="3000"/>
                                        <p:tgtEl>
                                          <p:spTgt spid="8"/>
                                        </p:tgtEl>
                                        <p:attrNameLst>
                                          <p:attrName>ppt_x</p:attrName>
                                        </p:attrNameLst>
                                      </p:cBhvr>
                                      <p:tavLst>
                                        <p:tav tm="0">
                                          <p:val>
                                            <p:strVal val="ppt_x"/>
                                          </p:val>
                                        </p:tav>
                                        <p:tav tm="100000">
                                          <p:val>
                                            <p:strVal val="0-ppt_w/2"/>
                                          </p:val>
                                        </p:tav>
                                      </p:tavLst>
                                    </p:anim>
                                    <p:anim calcmode="lin" valueType="num">
                                      <p:cBhvr additive="base">
                                        <p:cTn id="179" dur="3000"/>
                                        <p:tgtEl>
                                          <p:spTgt spid="8"/>
                                        </p:tgtEl>
                                        <p:attrNameLst>
                                          <p:attrName>ppt_y</p:attrName>
                                        </p:attrNameLst>
                                      </p:cBhvr>
                                      <p:tavLst>
                                        <p:tav tm="0">
                                          <p:val>
                                            <p:strVal val="ppt_y"/>
                                          </p:val>
                                        </p:tav>
                                        <p:tav tm="100000">
                                          <p:val>
                                            <p:strVal val="0-ppt_h/2"/>
                                          </p:val>
                                        </p:tav>
                                      </p:tavLst>
                                    </p:anim>
                                    <p:set>
                                      <p:cBhvr>
                                        <p:cTn id="180" dur="1" fill="hold">
                                          <p:stCondLst>
                                            <p:cond delay="2999"/>
                                          </p:stCondLst>
                                        </p:cTn>
                                        <p:tgtEl>
                                          <p:spTgt spid="8"/>
                                        </p:tgtEl>
                                        <p:attrNameLst>
                                          <p:attrName>style.visibility</p:attrName>
                                        </p:attrNameLst>
                                      </p:cBhvr>
                                      <p:to>
                                        <p:strVal val="hidden"/>
                                      </p:to>
                                    </p:set>
                                  </p:childTnLst>
                                </p:cTn>
                              </p:par>
                              <p:par>
                                <p:cTn id="181" presetID="2" presetClass="exit" presetSubtype="9" fill="hold" nodeType="withEffect">
                                  <p:stCondLst>
                                    <p:cond delay="0"/>
                                  </p:stCondLst>
                                  <p:childTnLst>
                                    <p:anim calcmode="lin" valueType="num">
                                      <p:cBhvr additive="base">
                                        <p:cTn id="182" dur="3000"/>
                                        <p:tgtEl>
                                          <p:spTgt spid="12"/>
                                        </p:tgtEl>
                                        <p:attrNameLst>
                                          <p:attrName>ppt_x</p:attrName>
                                        </p:attrNameLst>
                                      </p:cBhvr>
                                      <p:tavLst>
                                        <p:tav tm="0">
                                          <p:val>
                                            <p:strVal val="ppt_x"/>
                                          </p:val>
                                        </p:tav>
                                        <p:tav tm="100000">
                                          <p:val>
                                            <p:strVal val="0-ppt_w/2"/>
                                          </p:val>
                                        </p:tav>
                                      </p:tavLst>
                                    </p:anim>
                                    <p:anim calcmode="lin" valueType="num">
                                      <p:cBhvr additive="base">
                                        <p:cTn id="183" dur="3000"/>
                                        <p:tgtEl>
                                          <p:spTgt spid="12"/>
                                        </p:tgtEl>
                                        <p:attrNameLst>
                                          <p:attrName>ppt_y</p:attrName>
                                        </p:attrNameLst>
                                      </p:cBhvr>
                                      <p:tavLst>
                                        <p:tav tm="0">
                                          <p:val>
                                            <p:strVal val="ppt_y"/>
                                          </p:val>
                                        </p:tav>
                                        <p:tav tm="100000">
                                          <p:val>
                                            <p:strVal val="0-ppt_h/2"/>
                                          </p:val>
                                        </p:tav>
                                      </p:tavLst>
                                    </p:anim>
                                    <p:set>
                                      <p:cBhvr>
                                        <p:cTn id="184" dur="1" fill="hold">
                                          <p:stCondLst>
                                            <p:cond delay="2999"/>
                                          </p:stCondLst>
                                        </p:cTn>
                                        <p:tgtEl>
                                          <p:spTgt spid="12"/>
                                        </p:tgtEl>
                                        <p:attrNameLst>
                                          <p:attrName>style.visibility</p:attrName>
                                        </p:attrNameLst>
                                      </p:cBhvr>
                                      <p:to>
                                        <p:strVal val="hidden"/>
                                      </p:to>
                                    </p:set>
                                  </p:childTnLst>
                                </p:cTn>
                              </p:par>
                              <p:par>
                                <p:cTn id="185" presetID="2" presetClass="exit" presetSubtype="9" fill="hold" nodeType="withEffect">
                                  <p:stCondLst>
                                    <p:cond delay="0"/>
                                  </p:stCondLst>
                                  <p:childTnLst>
                                    <p:anim calcmode="lin" valueType="num">
                                      <p:cBhvr additive="base">
                                        <p:cTn id="186" dur="3000"/>
                                        <p:tgtEl>
                                          <p:spTgt spid="16"/>
                                        </p:tgtEl>
                                        <p:attrNameLst>
                                          <p:attrName>ppt_x</p:attrName>
                                        </p:attrNameLst>
                                      </p:cBhvr>
                                      <p:tavLst>
                                        <p:tav tm="0">
                                          <p:val>
                                            <p:strVal val="ppt_x"/>
                                          </p:val>
                                        </p:tav>
                                        <p:tav tm="100000">
                                          <p:val>
                                            <p:strVal val="0-ppt_w/2"/>
                                          </p:val>
                                        </p:tav>
                                      </p:tavLst>
                                    </p:anim>
                                    <p:anim calcmode="lin" valueType="num">
                                      <p:cBhvr additive="base">
                                        <p:cTn id="187" dur="3000"/>
                                        <p:tgtEl>
                                          <p:spTgt spid="16"/>
                                        </p:tgtEl>
                                        <p:attrNameLst>
                                          <p:attrName>ppt_y</p:attrName>
                                        </p:attrNameLst>
                                      </p:cBhvr>
                                      <p:tavLst>
                                        <p:tav tm="0">
                                          <p:val>
                                            <p:strVal val="ppt_y"/>
                                          </p:val>
                                        </p:tav>
                                        <p:tav tm="100000">
                                          <p:val>
                                            <p:strVal val="0-ppt_h/2"/>
                                          </p:val>
                                        </p:tav>
                                      </p:tavLst>
                                    </p:anim>
                                    <p:set>
                                      <p:cBhvr>
                                        <p:cTn id="188" dur="1" fill="hold">
                                          <p:stCondLst>
                                            <p:cond delay="2999"/>
                                          </p:stCondLst>
                                        </p:cTn>
                                        <p:tgtEl>
                                          <p:spTgt spid="16"/>
                                        </p:tgtEl>
                                        <p:attrNameLst>
                                          <p:attrName>style.visibility</p:attrName>
                                        </p:attrNameLst>
                                      </p:cBhvr>
                                      <p:to>
                                        <p:strVal val="hidden"/>
                                      </p:to>
                                    </p:set>
                                  </p:childTnLst>
                                </p:cTn>
                              </p:par>
                              <p:par>
                                <p:cTn id="189" presetID="2" presetClass="exit" presetSubtype="9" fill="hold" nodeType="withEffect">
                                  <p:stCondLst>
                                    <p:cond delay="0"/>
                                  </p:stCondLst>
                                  <p:childTnLst>
                                    <p:anim calcmode="lin" valueType="num">
                                      <p:cBhvr additive="base">
                                        <p:cTn id="190" dur="3000"/>
                                        <p:tgtEl>
                                          <p:spTgt spid="20"/>
                                        </p:tgtEl>
                                        <p:attrNameLst>
                                          <p:attrName>ppt_x</p:attrName>
                                        </p:attrNameLst>
                                      </p:cBhvr>
                                      <p:tavLst>
                                        <p:tav tm="0">
                                          <p:val>
                                            <p:strVal val="ppt_x"/>
                                          </p:val>
                                        </p:tav>
                                        <p:tav tm="100000">
                                          <p:val>
                                            <p:strVal val="0-ppt_w/2"/>
                                          </p:val>
                                        </p:tav>
                                      </p:tavLst>
                                    </p:anim>
                                    <p:anim calcmode="lin" valueType="num">
                                      <p:cBhvr additive="base">
                                        <p:cTn id="191" dur="3000"/>
                                        <p:tgtEl>
                                          <p:spTgt spid="20"/>
                                        </p:tgtEl>
                                        <p:attrNameLst>
                                          <p:attrName>ppt_y</p:attrName>
                                        </p:attrNameLst>
                                      </p:cBhvr>
                                      <p:tavLst>
                                        <p:tav tm="0">
                                          <p:val>
                                            <p:strVal val="ppt_y"/>
                                          </p:val>
                                        </p:tav>
                                        <p:tav tm="100000">
                                          <p:val>
                                            <p:strVal val="0-ppt_h/2"/>
                                          </p:val>
                                        </p:tav>
                                      </p:tavLst>
                                    </p:anim>
                                    <p:set>
                                      <p:cBhvr>
                                        <p:cTn id="192" dur="1" fill="hold">
                                          <p:stCondLst>
                                            <p:cond delay="2999"/>
                                          </p:stCondLst>
                                        </p:cTn>
                                        <p:tgtEl>
                                          <p:spTgt spid="20"/>
                                        </p:tgtEl>
                                        <p:attrNameLst>
                                          <p:attrName>style.visibility</p:attrName>
                                        </p:attrNameLst>
                                      </p:cBhvr>
                                      <p:to>
                                        <p:strVal val="hidden"/>
                                      </p:to>
                                    </p:set>
                                  </p:childTnLst>
                                </p:cTn>
                              </p:par>
                              <p:par>
                                <p:cTn id="193" presetID="2" presetClass="exit" presetSubtype="9" fill="hold"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0-ppt_w/2"/>
                                          </p:val>
                                        </p:tav>
                                      </p:tavLst>
                                    </p:anim>
                                    <p:anim calcmode="lin" valueType="num">
                                      <p:cBhvr additive="base">
                                        <p:cTn id="195" dur="3000"/>
                                        <p:tgtEl>
                                          <p:spTgt spid="24"/>
                                        </p:tgtEl>
                                        <p:attrNameLst>
                                          <p:attrName>ppt_y</p:attrName>
                                        </p:attrNameLst>
                                      </p:cBhvr>
                                      <p:tavLst>
                                        <p:tav tm="0">
                                          <p:val>
                                            <p:strVal val="ppt_y"/>
                                          </p:val>
                                        </p:tav>
                                        <p:tav tm="100000">
                                          <p:val>
                                            <p:strVal val="0-ppt_h/2"/>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9" fill="hold" nodeType="withEffect">
                                  <p:stCondLst>
                                    <p:cond delay="0"/>
                                  </p:stCondLst>
                                  <p:childTnLst>
                                    <p:anim calcmode="lin" valueType="num">
                                      <p:cBhvr additive="base">
                                        <p:cTn id="198" dur="3000"/>
                                        <p:tgtEl>
                                          <p:spTgt spid="28"/>
                                        </p:tgtEl>
                                        <p:attrNameLst>
                                          <p:attrName>ppt_x</p:attrName>
                                        </p:attrNameLst>
                                      </p:cBhvr>
                                      <p:tavLst>
                                        <p:tav tm="0">
                                          <p:val>
                                            <p:strVal val="ppt_x"/>
                                          </p:val>
                                        </p:tav>
                                        <p:tav tm="100000">
                                          <p:val>
                                            <p:strVal val="0-ppt_w/2"/>
                                          </p:val>
                                        </p:tav>
                                      </p:tavLst>
                                    </p:anim>
                                    <p:anim calcmode="lin" valueType="num">
                                      <p:cBhvr additive="base">
                                        <p:cTn id="199" dur="3000"/>
                                        <p:tgtEl>
                                          <p:spTgt spid="28"/>
                                        </p:tgtEl>
                                        <p:attrNameLst>
                                          <p:attrName>ppt_y</p:attrName>
                                        </p:attrNameLst>
                                      </p:cBhvr>
                                      <p:tavLst>
                                        <p:tav tm="0">
                                          <p:val>
                                            <p:strVal val="ppt_y"/>
                                          </p:val>
                                        </p:tav>
                                        <p:tav tm="100000">
                                          <p:val>
                                            <p:strVal val="0-ppt_h/2"/>
                                          </p:val>
                                        </p:tav>
                                      </p:tavLst>
                                    </p:anim>
                                    <p:set>
                                      <p:cBhvr>
                                        <p:cTn id="200" dur="1" fill="hold">
                                          <p:stCondLst>
                                            <p:cond delay="2999"/>
                                          </p:stCondLst>
                                        </p:cTn>
                                        <p:tgtEl>
                                          <p:spTgt spid="28"/>
                                        </p:tgtEl>
                                        <p:attrNameLst>
                                          <p:attrName>style.visibility</p:attrName>
                                        </p:attrNameLst>
                                      </p:cBhvr>
                                      <p:to>
                                        <p:strVal val="hidden"/>
                                      </p:to>
                                    </p:set>
                                  </p:childTnLst>
                                </p:cTn>
                              </p:par>
                              <p:par>
                                <p:cTn id="201" presetID="2" presetClass="exit" presetSubtype="12" fill="hold" nodeType="withEffect">
                                  <p:stCondLst>
                                    <p:cond delay="0"/>
                                  </p:stCondLst>
                                  <p:childTnLst>
                                    <p:anim calcmode="lin" valueType="num">
                                      <p:cBhvr additive="base">
                                        <p:cTn id="202" dur="3000"/>
                                        <p:tgtEl>
                                          <p:spTgt spid="6"/>
                                        </p:tgtEl>
                                        <p:attrNameLst>
                                          <p:attrName>ppt_x</p:attrName>
                                        </p:attrNameLst>
                                      </p:cBhvr>
                                      <p:tavLst>
                                        <p:tav tm="0">
                                          <p:val>
                                            <p:strVal val="ppt_x"/>
                                          </p:val>
                                        </p:tav>
                                        <p:tav tm="100000">
                                          <p:val>
                                            <p:strVal val="0-ppt_w/2"/>
                                          </p:val>
                                        </p:tav>
                                      </p:tavLst>
                                    </p:anim>
                                    <p:anim calcmode="lin" valueType="num">
                                      <p:cBhvr additive="base">
                                        <p:cTn id="203" dur="3000"/>
                                        <p:tgtEl>
                                          <p:spTgt spid="6"/>
                                        </p:tgtEl>
                                        <p:attrNameLst>
                                          <p:attrName>ppt_y</p:attrName>
                                        </p:attrNameLst>
                                      </p:cBhvr>
                                      <p:tavLst>
                                        <p:tav tm="0">
                                          <p:val>
                                            <p:strVal val="ppt_y"/>
                                          </p:val>
                                        </p:tav>
                                        <p:tav tm="100000">
                                          <p:val>
                                            <p:strVal val="1+ppt_h/2"/>
                                          </p:val>
                                        </p:tav>
                                      </p:tavLst>
                                    </p:anim>
                                    <p:set>
                                      <p:cBhvr>
                                        <p:cTn id="204" dur="1" fill="hold">
                                          <p:stCondLst>
                                            <p:cond delay="2999"/>
                                          </p:stCondLst>
                                        </p:cTn>
                                        <p:tgtEl>
                                          <p:spTgt spid="6"/>
                                        </p:tgtEl>
                                        <p:attrNameLst>
                                          <p:attrName>style.visibility</p:attrName>
                                        </p:attrNameLst>
                                      </p:cBhvr>
                                      <p:to>
                                        <p:strVal val="hidden"/>
                                      </p:to>
                                    </p:set>
                                  </p:childTnLst>
                                </p:cTn>
                              </p:par>
                              <p:par>
                                <p:cTn id="205" presetID="2" presetClass="exit" presetSubtype="12" fill="hold" nodeType="withEffect">
                                  <p:stCondLst>
                                    <p:cond delay="0"/>
                                  </p:stCondLst>
                                  <p:childTnLst>
                                    <p:anim calcmode="lin" valueType="num">
                                      <p:cBhvr additive="base">
                                        <p:cTn id="206" dur="3000"/>
                                        <p:tgtEl>
                                          <p:spTgt spid="11"/>
                                        </p:tgtEl>
                                        <p:attrNameLst>
                                          <p:attrName>ppt_x</p:attrName>
                                        </p:attrNameLst>
                                      </p:cBhvr>
                                      <p:tavLst>
                                        <p:tav tm="0">
                                          <p:val>
                                            <p:strVal val="ppt_x"/>
                                          </p:val>
                                        </p:tav>
                                        <p:tav tm="100000">
                                          <p:val>
                                            <p:strVal val="0-ppt_w/2"/>
                                          </p:val>
                                        </p:tav>
                                      </p:tavLst>
                                    </p:anim>
                                    <p:anim calcmode="lin" valueType="num">
                                      <p:cBhvr additive="base">
                                        <p:cTn id="207" dur="3000"/>
                                        <p:tgtEl>
                                          <p:spTgt spid="11"/>
                                        </p:tgtEl>
                                        <p:attrNameLst>
                                          <p:attrName>ppt_y</p:attrName>
                                        </p:attrNameLst>
                                      </p:cBhvr>
                                      <p:tavLst>
                                        <p:tav tm="0">
                                          <p:val>
                                            <p:strVal val="ppt_y"/>
                                          </p:val>
                                        </p:tav>
                                        <p:tav tm="100000">
                                          <p:val>
                                            <p:strVal val="1+ppt_h/2"/>
                                          </p:val>
                                        </p:tav>
                                      </p:tavLst>
                                    </p:anim>
                                    <p:set>
                                      <p:cBhvr>
                                        <p:cTn id="208" dur="1" fill="hold">
                                          <p:stCondLst>
                                            <p:cond delay="2999"/>
                                          </p:stCondLst>
                                        </p:cTn>
                                        <p:tgtEl>
                                          <p:spTgt spid="11"/>
                                        </p:tgtEl>
                                        <p:attrNameLst>
                                          <p:attrName>style.visibility</p:attrName>
                                        </p:attrNameLst>
                                      </p:cBhvr>
                                      <p:to>
                                        <p:strVal val="hidden"/>
                                      </p:to>
                                    </p:set>
                                  </p:childTnLst>
                                </p:cTn>
                              </p:par>
                              <p:par>
                                <p:cTn id="209" presetID="2" presetClass="exit" presetSubtype="12" fill="hold" nodeType="withEffect">
                                  <p:stCondLst>
                                    <p:cond delay="0"/>
                                  </p:stCondLst>
                                  <p:childTnLst>
                                    <p:anim calcmode="lin" valueType="num">
                                      <p:cBhvr additive="base">
                                        <p:cTn id="210" dur="3000"/>
                                        <p:tgtEl>
                                          <p:spTgt spid="15"/>
                                        </p:tgtEl>
                                        <p:attrNameLst>
                                          <p:attrName>ppt_x</p:attrName>
                                        </p:attrNameLst>
                                      </p:cBhvr>
                                      <p:tavLst>
                                        <p:tav tm="0">
                                          <p:val>
                                            <p:strVal val="ppt_x"/>
                                          </p:val>
                                        </p:tav>
                                        <p:tav tm="100000">
                                          <p:val>
                                            <p:strVal val="0-ppt_w/2"/>
                                          </p:val>
                                        </p:tav>
                                      </p:tavLst>
                                    </p:anim>
                                    <p:anim calcmode="lin" valueType="num">
                                      <p:cBhvr additive="base">
                                        <p:cTn id="211" dur="3000"/>
                                        <p:tgtEl>
                                          <p:spTgt spid="15"/>
                                        </p:tgtEl>
                                        <p:attrNameLst>
                                          <p:attrName>ppt_y</p:attrName>
                                        </p:attrNameLst>
                                      </p:cBhvr>
                                      <p:tavLst>
                                        <p:tav tm="0">
                                          <p:val>
                                            <p:strVal val="ppt_y"/>
                                          </p:val>
                                        </p:tav>
                                        <p:tav tm="100000">
                                          <p:val>
                                            <p:strVal val="1+ppt_h/2"/>
                                          </p:val>
                                        </p:tav>
                                      </p:tavLst>
                                    </p:anim>
                                    <p:set>
                                      <p:cBhvr>
                                        <p:cTn id="212" dur="1" fill="hold">
                                          <p:stCondLst>
                                            <p:cond delay="2999"/>
                                          </p:stCondLst>
                                        </p:cTn>
                                        <p:tgtEl>
                                          <p:spTgt spid="15"/>
                                        </p:tgtEl>
                                        <p:attrNameLst>
                                          <p:attrName>style.visibility</p:attrName>
                                        </p:attrNameLst>
                                      </p:cBhvr>
                                      <p:to>
                                        <p:strVal val="hidden"/>
                                      </p:to>
                                    </p:set>
                                  </p:childTnLst>
                                </p:cTn>
                              </p:par>
                              <p:par>
                                <p:cTn id="213" presetID="2" presetClass="exit" presetSubtype="12" fill="hold" nodeType="withEffect">
                                  <p:stCondLst>
                                    <p:cond delay="0"/>
                                  </p:stCondLst>
                                  <p:childTnLst>
                                    <p:anim calcmode="lin" valueType="num">
                                      <p:cBhvr additive="base">
                                        <p:cTn id="214" dur="3000"/>
                                        <p:tgtEl>
                                          <p:spTgt spid="19"/>
                                        </p:tgtEl>
                                        <p:attrNameLst>
                                          <p:attrName>ppt_x</p:attrName>
                                        </p:attrNameLst>
                                      </p:cBhvr>
                                      <p:tavLst>
                                        <p:tav tm="0">
                                          <p:val>
                                            <p:strVal val="ppt_x"/>
                                          </p:val>
                                        </p:tav>
                                        <p:tav tm="100000">
                                          <p:val>
                                            <p:strVal val="0-ppt_w/2"/>
                                          </p:val>
                                        </p:tav>
                                      </p:tavLst>
                                    </p:anim>
                                    <p:anim calcmode="lin" valueType="num">
                                      <p:cBhvr additive="base">
                                        <p:cTn id="215" dur="3000"/>
                                        <p:tgtEl>
                                          <p:spTgt spid="19"/>
                                        </p:tgtEl>
                                        <p:attrNameLst>
                                          <p:attrName>ppt_y</p:attrName>
                                        </p:attrNameLst>
                                      </p:cBhvr>
                                      <p:tavLst>
                                        <p:tav tm="0">
                                          <p:val>
                                            <p:strVal val="ppt_y"/>
                                          </p:val>
                                        </p:tav>
                                        <p:tav tm="100000">
                                          <p:val>
                                            <p:strVal val="1+ppt_h/2"/>
                                          </p:val>
                                        </p:tav>
                                      </p:tavLst>
                                    </p:anim>
                                    <p:set>
                                      <p:cBhvr>
                                        <p:cTn id="216" dur="1" fill="hold">
                                          <p:stCondLst>
                                            <p:cond delay="2999"/>
                                          </p:stCondLst>
                                        </p:cTn>
                                        <p:tgtEl>
                                          <p:spTgt spid="19"/>
                                        </p:tgtEl>
                                        <p:attrNameLst>
                                          <p:attrName>style.visibility</p:attrName>
                                        </p:attrNameLst>
                                      </p:cBhvr>
                                      <p:to>
                                        <p:strVal val="hidden"/>
                                      </p:to>
                                    </p:set>
                                  </p:childTnLst>
                                </p:cTn>
                              </p:par>
                              <p:par>
                                <p:cTn id="217" presetID="2" presetClass="exit" presetSubtype="12" fill="hold" nodeType="withEffect">
                                  <p:stCondLst>
                                    <p:cond delay="0"/>
                                  </p:stCondLst>
                                  <p:childTnLst>
                                    <p:anim calcmode="lin" valueType="num">
                                      <p:cBhvr additive="base">
                                        <p:cTn id="218" dur="3000"/>
                                        <p:tgtEl>
                                          <p:spTgt spid="23"/>
                                        </p:tgtEl>
                                        <p:attrNameLst>
                                          <p:attrName>ppt_x</p:attrName>
                                        </p:attrNameLst>
                                      </p:cBhvr>
                                      <p:tavLst>
                                        <p:tav tm="0">
                                          <p:val>
                                            <p:strVal val="ppt_x"/>
                                          </p:val>
                                        </p:tav>
                                        <p:tav tm="100000">
                                          <p:val>
                                            <p:strVal val="0-ppt_w/2"/>
                                          </p:val>
                                        </p:tav>
                                      </p:tavLst>
                                    </p:anim>
                                    <p:anim calcmode="lin" valueType="num">
                                      <p:cBhvr additive="base">
                                        <p:cTn id="219" dur="3000"/>
                                        <p:tgtEl>
                                          <p:spTgt spid="23"/>
                                        </p:tgtEl>
                                        <p:attrNameLst>
                                          <p:attrName>ppt_y</p:attrName>
                                        </p:attrNameLst>
                                      </p:cBhvr>
                                      <p:tavLst>
                                        <p:tav tm="0">
                                          <p:val>
                                            <p:strVal val="ppt_y"/>
                                          </p:val>
                                        </p:tav>
                                        <p:tav tm="100000">
                                          <p:val>
                                            <p:strVal val="1+ppt_h/2"/>
                                          </p:val>
                                        </p:tav>
                                      </p:tavLst>
                                    </p:anim>
                                    <p:set>
                                      <p:cBhvr>
                                        <p:cTn id="220" dur="1" fill="hold">
                                          <p:stCondLst>
                                            <p:cond delay="2999"/>
                                          </p:stCondLst>
                                        </p:cTn>
                                        <p:tgtEl>
                                          <p:spTgt spid="23"/>
                                        </p:tgtEl>
                                        <p:attrNameLst>
                                          <p:attrName>style.visibility</p:attrName>
                                        </p:attrNameLst>
                                      </p:cBhvr>
                                      <p:to>
                                        <p:strVal val="hidden"/>
                                      </p:to>
                                    </p:set>
                                  </p:childTnLst>
                                </p:cTn>
                              </p:par>
                              <p:par>
                                <p:cTn id="221" presetID="2" presetClass="exit" presetSubtype="12" fill="hold"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3" fill="hold" nodeType="withEffect">
                                  <p:stCondLst>
                                    <p:cond delay="0"/>
                                  </p:stCondLst>
                                  <p:childTnLst>
                                    <p:anim calcmode="lin" valueType="num">
                                      <p:cBhvr additive="base">
                                        <p:cTn id="226" dur="3000"/>
                                        <p:tgtEl>
                                          <p:spTgt spid="7"/>
                                        </p:tgtEl>
                                        <p:attrNameLst>
                                          <p:attrName>ppt_x</p:attrName>
                                        </p:attrNameLst>
                                      </p:cBhvr>
                                      <p:tavLst>
                                        <p:tav tm="0">
                                          <p:val>
                                            <p:strVal val="ppt_x"/>
                                          </p:val>
                                        </p:tav>
                                        <p:tav tm="100000">
                                          <p:val>
                                            <p:strVal val="1+ppt_w/2"/>
                                          </p:val>
                                        </p:tav>
                                      </p:tavLst>
                                    </p:anim>
                                    <p:anim calcmode="lin" valueType="num">
                                      <p:cBhvr additive="base">
                                        <p:cTn id="227" dur="3000"/>
                                        <p:tgtEl>
                                          <p:spTgt spid="7"/>
                                        </p:tgtEl>
                                        <p:attrNameLst>
                                          <p:attrName>ppt_y</p:attrName>
                                        </p:attrNameLst>
                                      </p:cBhvr>
                                      <p:tavLst>
                                        <p:tav tm="0">
                                          <p:val>
                                            <p:strVal val="ppt_y"/>
                                          </p:val>
                                        </p:tav>
                                        <p:tav tm="100000">
                                          <p:val>
                                            <p:strVal val="0-ppt_h/2"/>
                                          </p:val>
                                        </p:tav>
                                      </p:tavLst>
                                    </p:anim>
                                    <p:set>
                                      <p:cBhvr>
                                        <p:cTn id="228" dur="1" fill="hold">
                                          <p:stCondLst>
                                            <p:cond delay="2999"/>
                                          </p:stCondLst>
                                        </p:cTn>
                                        <p:tgtEl>
                                          <p:spTgt spid="7"/>
                                        </p:tgtEl>
                                        <p:attrNameLst>
                                          <p:attrName>style.visibility</p:attrName>
                                        </p:attrNameLst>
                                      </p:cBhvr>
                                      <p:to>
                                        <p:strVal val="hidden"/>
                                      </p:to>
                                    </p:set>
                                  </p:childTnLst>
                                </p:cTn>
                              </p:par>
                              <p:par>
                                <p:cTn id="229" presetID="2" presetClass="exit" presetSubtype="3" fill="hold" nodeType="withEffect">
                                  <p:stCondLst>
                                    <p:cond delay="0"/>
                                  </p:stCondLst>
                                  <p:childTnLst>
                                    <p:anim calcmode="lin" valueType="num">
                                      <p:cBhvr additive="base">
                                        <p:cTn id="230" dur="3000"/>
                                        <p:tgtEl>
                                          <p:spTgt spid="9"/>
                                        </p:tgtEl>
                                        <p:attrNameLst>
                                          <p:attrName>ppt_x</p:attrName>
                                        </p:attrNameLst>
                                      </p:cBhvr>
                                      <p:tavLst>
                                        <p:tav tm="0">
                                          <p:val>
                                            <p:strVal val="ppt_x"/>
                                          </p:val>
                                        </p:tav>
                                        <p:tav tm="100000">
                                          <p:val>
                                            <p:strVal val="1+ppt_w/2"/>
                                          </p:val>
                                        </p:tav>
                                      </p:tavLst>
                                    </p:anim>
                                    <p:anim calcmode="lin" valueType="num">
                                      <p:cBhvr additive="base">
                                        <p:cTn id="231" dur="3000"/>
                                        <p:tgtEl>
                                          <p:spTgt spid="9"/>
                                        </p:tgtEl>
                                        <p:attrNameLst>
                                          <p:attrName>ppt_y</p:attrName>
                                        </p:attrNameLst>
                                      </p:cBhvr>
                                      <p:tavLst>
                                        <p:tav tm="0">
                                          <p:val>
                                            <p:strVal val="ppt_y"/>
                                          </p:val>
                                        </p:tav>
                                        <p:tav tm="100000">
                                          <p:val>
                                            <p:strVal val="0-ppt_h/2"/>
                                          </p:val>
                                        </p:tav>
                                      </p:tavLst>
                                    </p:anim>
                                    <p:set>
                                      <p:cBhvr>
                                        <p:cTn id="232" dur="1" fill="hold">
                                          <p:stCondLst>
                                            <p:cond delay="2999"/>
                                          </p:stCondLst>
                                        </p:cTn>
                                        <p:tgtEl>
                                          <p:spTgt spid="9"/>
                                        </p:tgtEl>
                                        <p:attrNameLst>
                                          <p:attrName>style.visibility</p:attrName>
                                        </p:attrNameLst>
                                      </p:cBhvr>
                                      <p:to>
                                        <p:strVal val="hidden"/>
                                      </p:to>
                                    </p:set>
                                  </p:childTnLst>
                                </p:cTn>
                              </p:par>
                              <p:par>
                                <p:cTn id="233" presetID="2" presetClass="exit" presetSubtype="3" fill="hold" nodeType="withEffect">
                                  <p:stCondLst>
                                    <p:cond delay="0"/>
                                  </p:stCondLst>
                                  <p:childTnLst>
                                    <p:anim calcmode="lin" valueType="num">
                                      <p:cBhvr additive="base">
                                        <p:cTn id="234" dur="3000"/>
                                        <p:tgtEl>
                                          <p:spTgt spid="13"/>
                                        </p:tgtEl>
                                        <p:attrNameLst>
                                          <p:attrName>ppt_x</p:attrName>
                                        </p:attrNameLst>
                                      </p:cBhvr>
                                      <p:tavLst>
                                        <p:tav tm="0">
                                          <p:val>
                                            <p:strVal val="ppt_x"/>
                                          </p:val>
                                        </p:tav>
                                        <p:tav tm="100000">
                                          <p:val>
                                            <p:strVal val="1+ppt_w/2"/>
                                          </p:val>
                                        </p:tav>
                                      </p:tavLst>
                                    </p:anim>
                                    <p:anim calcmode="lin" valueType="num">
                                      <p:cBhvr additive="base">
                                        <p:cTn id="235" dur="3000"/>
                                        <p:tgtEl>
                                          <p:spTgt spid="13"/>
                                        </p:tgtEl>
                                        <p:attrNameLst>
                                          <p:attrName>ppt_y</p:attrName>
                                        </p:attrNameLst>
                                      </p:cBhvr>
                                      <p:tavLst>
                                        <p:tav tm="0">
                                          <p:val>
                                            <p:strVal val="ppt_y"/>
                                          </p:val>
                                        </p:tav>
                                        <p:tav tm="100000">
                                          <p:val>
                                            <p:strVal val="0-ppt_h/2"/>
                                          </p:val>
                                        </p:tav>
                                      </p:tavLst>
                                    </p:anim>
                                    <p:set>
                                      <p:cBhvr>
                                        <p:cTn id="236" dur="1" fill="hold">
                                          <p:stCondLst>
                                            <p:cond delay="2999"/>
                                          </p:stCondLst>
                                        </p:cTn>
                                        <p:tgtEl>
                                          <p:spTgt spid="13"/>
                                        </p:tgtEl>
                                        <p:attrNameLst>
                                          <p:attrName>style.visibility</p:attrName>
                                        </p:attrNameLst>
                                      </p:cBhvr>
                                      <p:to>
                                        <p:strVal val="hidden"/>
                                      </p:to>
                                    </p:set>
                                  </p:childTnLst>
                                </p:cTn>
                              </p:par>
                              <p:par>
                                <p:cTn id="237" presetID="2" presetClass="exit" presetSubtype="3" fill="hold" nodeType="withEffect">
                                  <p:stCondLst>
                                    <p:cond delay="0"/>
                                  </p:stCondLst>
                                  <p:childTnLst>
                                    <p:anim calcmode="lin" valueType="num">
                                      <p:cBhvr additive="base">
                                        <p:cTn id="238" dur="3000"/>
                                        <p:tgtEl>
                                          <p:spTgt spid="17"/>
                                        </p:tgtEl>
                                        <p:attrNameLst>
                                          <p:attrName>ppt_x</p:attrName>
                                        </p:attrNameLst>
                                      </p:cBhvr>
                                      <p:tavLst>
                                        <p:tav tm="0">
                                          <p:val>
                                            <p:strVal val="ppt_x"/>
                                          </p:val>
                                        </p:tav>
                                        <p:tav tm="100000">
                                          <p:val>
                                            <p:strVal val="1+ppt_w/2"/>
                                          </p:val>
                                        </p:tav>
                                      </p:tavLst>
                                    </p:anim>
                                    <p:anim calcmode="lin" valueType="num">
                                      <p:cBhvr additive="base">
                                        <p:cTn id="239" dur="3000"/>
                                        <p:tgtEl>
                                          <p:spTgt spid="17"/>
                                        </p:tgtEl>
                                        <p:attrNameLst>
                                          <p:attrName>ppt_y</p:attrName>
                                        </p:attrNameLst>
                                      </p:cBhvr>
                                      <p:tavLst>
                                        <p:tav tm="0">
                                          <p:val>
                                            <p:strVal val="ppt_y"/>
                                          </p:val>
                                        </p:tav>
                                        <p:tav tm="100000">
                                          <p:val>
                                            <p:strVal val="0-ppt_h/2"/>
                                          </p:val>
                                        </p:tav>
                                      </p:tavLst>
                                    </p:anim>
                                    <p:set>
                                      <p:cBhvr>
                                        <p:cTn id="240" dur="1" fill="hold">
                                          <p:stCondLst>
                                            <p:cond delay="2999"/>
                                          </p:stCondLst>
                                        </p:cTn>
                                        <p:tgtEl>
                                          <p:spTgt spid="17"/>
                                        </p:tgtEl>
                                        <p:attrNameLst>
                                          <p:attrName>style.visibility</p:attrName>
                                        </p:attrNameLst>
                                      </p:cBhvr>
                                      <p:to>
                                        <p:strVal val="hidden"/>
                                      </p:to>
                                    </p:set>
                                  </p:childTnLst>
                                </p:cTn>
                              </p:par>
                              <p:par>
                                <p:cTn id="241" presetID="2" presetClass="exit" presetSubtype="3" fill="hold" nodeType="withEffect">
                                  <p:stCondLst>
                                    <p:cond delay="0"/>
                                  </p:stCondLst>
                                  <p:childTnLst>
                                    <p:anim calcmode="lin" valueType="num">
                                      <p:cBhvr additive="base">
                                        <p:cTn id="242" dur="3000"/>
                                        <p:tgtEl>
                                          <p:spTgt spid="21"/>
                                        </p:tgtEl>
                                        <p:attrNameLst>
                                          <p:attrName>ppt_x</p:attrName>
                                        </p:attrNameLst>
                                      </p:cBhvr>
                                      <p:tavLst>
                                        <p:tav tm="0">
                                          <p:val>
                                            <p:strVal val="ppt_x"/>
                                          </p:val>
                                        </p:tav>
                                        <p:tav tm="100000">
                                          <p:val>
                                            <p:strVal val="1+ppt_w/2"/>
                                          </p:val>
                                        </p:tav>
                                      </p:tavLst>
                                    </p:anim>
                                    <p:anim calcmode="lin" valueType="num">
                                      <p:cBhvr additive="base">
                                        <p:cTn id="243" dur="3000"/>
                                        <p:tgtEl>
                                          <p:spTgt spid="21"/>
                                        </p:tgtEl>
                                        <p:attrNameLst>
                                          <p:attrName>ppt_y</p:attrName>
                                        </p:attrNameLst>
                                      </p:cBhvr>
                                      <p:tavLst>
                                        <p:tav tm="0">
                                          <p:val>
                                            <p:strVal val="ppt_y"/>
                                          </p:val>
                                        </p:tav>
                                        <p:tav tm="100000">
                                          <p:val>
                                            <p:strVal val="0-ppt_h/2"/>
                                          </p:val>
                                        </p:tav>
                                      </p:tavLst>
                                    </p:anim>
                                    <p:set>
                                      <p:cBhvr>
                                        <p:cTn id="244" dur="1" fill="hold">
                                          <p:stCondLst>
                                            <p:cond delay="2999"/>
                                          </p:stCondLst>
                                        </p:cTn>
                                        <p:tgtEl>
                                          <p:spTgt spid="21"/>
                                        </p:tgtEl>
                                        <p:attrNameLst>
                                          <p:attrName>style.visibility</p:attrName>
                                        </p:attrNameLst>
                                      </p:cBhvr>
                                      <p:to>
                                        <p:strVal val="hidden"/>
                                      </p:to>
                                    </p:set>
                                  </p:childTnLst>
                                </p:cTn>
                              </p:par>
                              <p:par>
                                <p:cTn id="245" presetID="2" presetClass="exit" presetSubtype="3" fill="hold" nodeType="withEffect">
                                  <p:stCondLst>
                                    <p:cond delay="0"/>
                                  </p:stCondLst>
                                  <p:childTnLst>
                                    <p:anim calcmode="lin" valueType="num">
                                      <p:cBhvr additive="base">
                                        <p:cTn id="246" dur="3000"/>
                                        <p:tgtEl>
                                          <p:spTgt spid="25"/>
                                        </p:tgtEl>
                                        <p:attrNameLst>
                                          <p:attrName>ppt_x</p:attrName>
                                        </p:attrNameLst>
                                      </p:cBhvr>
                                      <p:tavLst>
                                        <p:tav tm="0">
                                          <p:val>
                                            <p:strVal val="ppt_x"/>
                                          </p:val>
                                        </p:tav>
                                        <p:tav tm="100000">
                                          <p:val>
                                            <p:strVal val="1+ppt_w/2"/>
                                          </p:val>
                                        </p:tav>
                                      </p:tavLst>
                                    </p:anim>
                                    <p:anim calcmode="lin" valueType="num">
                                      <p:cBhvr additive="base">
                                        <p:cTn id="247" dur="3000"/>
                                        <p:tgtEl>
                                          <p:spTgt spid="25"/>
                                        </p:tgtEl>
                                        <p:attrNameLst>
                                          <p:attrName>ppt_y</p:attrName>
                                        </p:attrNameLst>
                                      </p:cBhvr>
                                      <p:tavLst>
                                        <p:tav tm="0">
                                          <p:val>
                                            <p:strVal val="ppt_y"/>
                                          </p:val>
                                        </p:tav>
                                        <p:tav tm="100000">
                                          <p:val>
                                            <p:strVal val="0-ppt_h/2"/>
                                          </p:val>
                                        </p:tav>
                                      </p:tavLst>
                                    </p:anim>
                                    <p:set>
                                      <p:cBhvr>
                                        <p:cTn id="248" dur="1" fill="hold">
                                          <p:stCondLst>
                                            <p:cond delay="2999"/>
                                          </p:stCondLst>
                                        </p:cTn>
                                        <p:tgtEl>
                                          <p:spTgt spid="25"/>
                                        </p:tgtEl>
                                        <p:attrNameLst>
                                          <p:attrName>style.visibility</p:attrName>
                                        </p:attrNameLst>
                                      </p:cBhvr>
                                      <p:to>
                                        <p:strVal val="hidden"/>
                                      </p:to>
                                    </p:set>
                                  </p:childTnLst>
                                </p:cTn>
                              </p:par>
                              <p:par>
                                <p:cTn id="249" presetID="23" presetClass="entr" presetSubtype="272" fill="hold" nodeType="withEffect">
                                  <p:stCondLst>
                                    <p:cond delay="0"/>
                                  </p:stCondLst>
                                  <p:childTnLst>
                                    <p:set>
                                      <p:cBhvr>
                                        <p:cTn id="250" dur="1" fill="hold">
                                          <p:stCondLst>
                                            <p:cond delay="0"/>
                                          </p:stCondLst>
                                        </p:cTn>
                                        <p:tgtEl>
                                          <p:spTgt spid="4"/>
                                        </p:tgtEl>
                                        <p:attrNameLst>
                                          <p:attrName>style.visibility</p:attrName>
                                        </p:attrNameLst>
                                      </p:cBhvr>
                                      <p:to>
                                        <p:strVal val="visible"/>
                                      </p:to>
                                    </p:set>
                                    <p:anim calcmode="lin" valueType="num">
                                      <p:cBhvr>
                                        <p:cTn id="251" dur="3000" fill="hold"/>
                                        <p:tgtEl>
                                          <p:spTgt spid="4"/>
                                        </p:tgtEl>
                                        <p:attrNameLst>
                                          <p:attrName>ppt_w</p:attrName>
                                        </p:attrNameLst>
                                      </p:cBhvr>
                                      <p:tavLst>
                                        <p:tav tm="0">
                                          <p:val>
                                            <p:strVal val="2/3*#ppt_w"/>
                                          </p:val>
                                        </p:tav>
                                        <p:tav tm="100000">
                                          <p:val>
                                            <p:strVal val="#ppt_w"/>
                                          </p:val>
                                        </p:tav>
                                      </p:tavLst>
                                    </p:anim>
                                    <p:anim calcmode="lin" valueType="num">
                                      <p:cBhvr>
                                        <p:cTn id="252" dur="3000" fill="hold"/>
                                        <p:tgtEl>
                                          <p:spTgt spid="4"/>
                                        </p:tgtEl>
                                        <p:attrNameLst>
                                          <p:attrName>ppt_h</p:attrName>
                                        </p:attrNameLst>
                                      </p:cBhvr>
                                      <p:tavLst>
                                        <p:tav tm="0">
                                          <p:val>
                                            <p:strVal val="2/3*#ppt_h"/>
                                          </p:val>
                                        </p:tav>
                                        <p:tav tm="100000">
                                          <p:val>
                                            <p:strVal val="#ppt_h"/>
                                          </p:val>
                                        </p:tav>
                                      </p:tavLst>
                                    </p:anim>
                                  </p:childTnLst>
                                </p:cTn>
                              </p:par>
                              <p:par>
                                <p:cTn id="253" presetID="4" presetClass="entr" presetSubtype="32" fill="hold" nodeType="withEffect">
                                  <p:stCondLst>
                                    <p:cond delay="0"/>
                                  </p:stCondLst>
                                  <p:childTnLst>
                                    <p:set>
                                      <p:cBhvr>
                                        <p:cTn id="254" dur="1" fill="hold">
                                          <p:stCondLst>
                                            <p:cond delay="0"/>
                                          </p:stCondLst>
                                        </p:cTn>
                                        <p:tgtEl>
                                          <p:spTgt spid="4"/>
                                        </p:tgtEl>
                                        <p:attrNameLst>
                                          <p:attrName>style.visibility</p:attrName>
                                        </p:attrNameLst>
                                      </p:cBhvr>
                                      <p:to>
                                        <p:strVal val="visible"/>
                                      </p:to>
                                    </p:set>
                                    <p:animEffect transition="in" filter="box(out)">
                                      <p:cBhvr>
                                        <p:cTn id="255"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e87ea58a288c92d261e9148954f95477.jpg"/>
          <p:cNvPicPr>
            <a:picLocks noChangeAspect="1"/>
          </p:cNvPicPr>
          <p:nvPr/>
        </p:nvPicPr>
        <p:blipFill>
          <a:blip r:embed="rId2"/>
          <a:stretch>
            <a:fillRect/>
          </a:stretch>
        </p:blipFill>
        <p:spPr>
          <a:xfrm>
            <a:off x="0" y="0"/>
            <a:ext cx="9144000" cy="5143500"/>
          </a:xfrm>
          <a:prstGeom prst="rect">
            <a:avLst/>
          </a:prstGeom>
        </p:spPr>
      </p:pic>
      <p:sp>
        <p:nvSpPr>
          <p:cNvPr id="5" name="4 Rectángulo"/>
          <p:cNvSpPr/>
          <p:nvPr/>
        </p:nvSpPr>
        <p:spPr>
          <a:xfrm flipH="1">
            <a:off x="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21428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42862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64291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H="1">
            <a:off x="8572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10715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12858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15001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171454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192882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214317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235745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25717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27860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H="1">
            <a:off x="30003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32146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H="1">
            <a:off x="34290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36433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38576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40719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428624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450053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471487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492915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1435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53578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55721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57864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600079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621507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642942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664370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685801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707229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28670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50099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7153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792961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814393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835821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857256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878684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89754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8"/>
                                        </p:tgtEl>
                                        <p:attrNameLst>
                                          <p:attrName>style.opacity</p:attrName>
                                        </p:attrNameLst>
                                      </p:cBhvr>
                                      <p:to>
                                        <p:strVal val="0"/>
                                      </p:to>
                                    </p:set>
                                    <p:animEffect filter="image" prLst="opacity: 0">
                                      <p:cBhvr rctx="IE">
                                        <p:cTn id="7" dur="indefinite"/>
                                        <p:tgtEl>
                                          <p:spTgt spid="48"/>
                                        </p:tgtEl>
                                      </p:cBhvr>
                                    </p:animEffect>
                                  </p:childTnLst>
                                </p:cTn>
                              </p:par>
                              <p:par>
                                <p:cTn id="8" presetID="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0-#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0-#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0-#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0-#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0-#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0-#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0-#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0-#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0-#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0-#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0-#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0-#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3000" fill="hold"/>
                                        <p:tgtEl>
                                          <p:spTgt spid="32"/>
                                        </p:tgtEl>
                                        <p:attrNameLst>
                                          <p:attrName>ppt_x</p:attrName>
                                        </p:attrNameLst>
                                      </p:cBhvr>
                                      <p:tavLst>
                                        <p:tav tm="0">
                                          <p:val>
                                            <p:strVal val="1+#ppt_w/2"/>
                                          </p:val>
                                        </p:tav>
                                        <p:tav tm="100000">
                                          <p:val>
                                            <p:strVal val="#ppt_x"/>
                                          </p:val>
                                        </p:tav>
                                      </p:tavLst>
                                    </p:anim>
                                    <p:anim calcmode="lin" valueType="num">
                                      <p:cBhvr additive="base">
                                        <p:cTn id="119" dur="3000" fill="hold"/>
                                        <p:tgtEl>
                                          <p:spTgt spid="32"/>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3000" fill="hold"/>
                                        <p:tgtEl>
                                          <p:spTgt spid="33"/>
                                        </p:tgtEl>
                                        <p:attrNameLst>
                                          <p:attrName>ppt_x</p:attrName>
                                        </p:attrNameLst>
                                      </p:cBhvr>
                                      <p:tavLst>
                                        <p:tav tm="0">
                                          <p:val>
                                            <p:strVal val="0-#ppt_w/2"/>
                                          </p:val>
                                        </p:tav>
                                        <p:tav tm="100000">
                                          <p:val>
                                            <p:strVal val="#ppt_x"/>
                                          </p:val>
                                        </p:tav>
                                      </p:tavLst>
                                    </p:anim>
                                    <p:anim calcmode="lin" valueType="num">
                                      <p:cBhvr additive="base">
                                        <p:cTn id="123" dur="3000" fill="hold"/>
                                        <p:tgtEl>
                                          <p:spTgt spid="33"/>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3000" fill="hold"/>
                                        <p:tgtEl>
                                          <p:spTgt spid="34"/>
                                        </p:tgtEl>
                                        <p:attrNameLst>
                                          <p:attrName>ppt_x</p:attrName>
                                        </p:attrNameLst>
                                      </p:cBhvr>
                                      <p:tavLst>
                                        <p:tav tm="0">
                                          <p:val>
                                            <p:strVal val="1+#ppt_w/2"/>
                                          </p:val>
                                        </p:tav>
                                        <p:tav tm="100000">
                                          <p:val>
                                            <p:strVal val="#ppt_x"/>
                                          </p:val>
                                        </p:tav>
                                      </p:tavLst>
                                    </p:anim>
                                    <p:anim calcmode="lin" valueType="num">
                                      <p:cBhvr additive="base">
                                        <p:cTn id="127" dur="3000" fill="hold"/>
                                        <p:tgtEl>
                                          <p:spTgt spid="34"/>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3000" fill="hold"/>
                                        <p:tgtEl>
                                          <p:spTgt spid="35"/>
                                        </p:tgtEl>
                                        <p:attrNameLst>
                                          <p:attrName>ppt_x</p:attrName>
                                        </p:attrNameLst>
                                      </p:cBhvr>
                                      <p:tavLst>
                                        <p:tav tm="0">
                                          <p:val>
                                            <p:strVal val="0-#ppt_w/2"/>
                                          </p:val>
                                        </p:tav>
                                        <p:tav tm="100000">
                                          <p:val>
                                            <p:strVal val="#ppt_x"/>
                                          </p:val>
                                        </p:tav>
                                      </p:tavLst>
                                    </p:anim>
                                    <p:anim calcmode="lin" valueType="num">
                                      <p:cBhvr additive="base">
                                        <p:cTn id="131" dur="3000" fill="hold"/>
                                        <p:tgtEl>
                                          <p:spTgt spid="35"/>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3000" fill="hold"/>
                                        <p:tgtEl>
                                          <p:spTgt spid="36"/>
                                        </p:tgtEl>
                                        <p:attrNameLst>
                                          <p:attrName>ppt_x</p:attrName>
                                        </p:attrNameLst>
                                      </p:cBhvr>
                                      <p:tavLst>
                                        <p:tav tm="0">
                                          <p:val>
                                            <p:strVal val="1+#ppt_w/2"/>
                                          </p:val>
                                        </p:tav>
                                        <p:tav tm="100000">
                                          <p:val>
                                            <p:strVal val="#ppt_x"/>
                                          </p:val>
                                        </p:tav>
                                      </p:tavLst>
                                    </p:anim>
                                    <p:anim calcmode="lin" valueType="num">
                                      <p:cBhvr additive="base">
                                        <p:cTn id="135" dur="3000" fill="hold"/>
                                        <p:tgtEl>
                                          <p:spTgt spid="36"/>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3000" fill="hold"/>
                                        <p:tgtEl>
                                          <p:spTgt spid="37"/>
                                        </p:tgtEl>
                                        <p:attrNameLst>
                                          <p:attrName>ppt_x</p:attrName>
                                        </p:attrNameLst>
                                      </p:cBhvr>
                                      <p:tavLst>
                                        <p:tav tm="0">
                                          <p:val>
                                            <p:strVal val="0-#ppt_w/2"/>
                                          </p:val>
                                        </p:tav>
                                        <p:tav tm="100000">
                                          <p:val>
                                            <p:strVal val="#ppt_x"/>
                                          </p:val>
                                        </p:tav>
                                      </p:tavLst>
                                    </p:anim>
                                    <p:anim calcmode="lin" valueType="num">
                                      <p:cBhvr additive="base">
                                        <p:cTn id="139" dur="3000" fill="hold"/>
                                        <p:tgtEl>
                                          <p:spTgt spid="37"/>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3000" fill="hold"/>
                                        <p:tgtEl>
                                          <p:spTgt spid="38"/>
                                        </p:tgtEl>
                                        <p:attrNameLst>
                                          <p:attrName>ppt_x</p:attrName>
                                        </p:attrNameLst>
                                      </p:cBhvr>
                                      <p:tavLst>
                                        <p:tav tm="0">
                                          <p:val>
                                            <p:strVal val="1+#ppt_w/2"/>
                                          </p:val>
                                        </p:tav>
                                        <p:tav tm="100000">
                                          <p:val>
                                            <p:strVal val="#ppt_x"/>
                                          </p:val>
                                        </p:tav>
                                      </p:tavLst>
                                    </p:anim>
                                    <p:anim calcmode="lin" valueType="num">
                                      <p:cBhvr additive="base">
                                        <p:cTn id="143" dur="3000" fill="hold"/>
                                        <p:tgtEl>
                                          <p:spTgt spid="38"/>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3000" fill="hold"/>
                                        <p:tgtEl>
                                          <p:spTgt spid="39"/>
                                        </p:tgtEl>
                                        <p:attrNameLst>
                                          <p:attrName>ppt_x</p:attrName>
                                        </p:attrNameLst>
                                      </p:cBhvr>
                                      <p:tavLst>
                                        <p:tav tm="0">
                                          <p:val>
                                            <p:strVal val="0-#ppt_w/2"/>
                                          </p:val>
                                        </p:tav>
                                        <p:tav tm="100000">
                                          <p:val>
                                            <p:strVal val="#ppt_x"/>
                                          </p:val>
                                        </p:tav>
                                      </p:tavLst>
                                    </p:anim>
                                    <p:anim calcmode="lin" valueType="num">
                                      <p:cBhvr additive="base">
                                        <p:cTn id="147" dur="3000" fill="hold"/>
                                        <p:tgtEl>
                                          <p:spTgt spid="39"/>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3000" fill="hold"/>
                                        <p:tgtEl>
                                          <p:spTgt spid="40"/>
                                        </p:tgtEl>
                                        <p:attrNameLst>
                                          <p:attrName>ppt_x</p:attrName>
                                        </p:attrNameLst>
                                      </p:cBhvr>
                                      <p:tavLst>
                                        <p:tav tm="0">
                                          <p:val>
                                            <p:strVal val="1+#ppt_w/2"/>
                                          </p:val>
                                        </p:tav>
                                        <p:tav tm="100000">
                                          <p:val>
                                            <p:strVal val="#ppt_x"/>
                                          </p:val>
                                        </p:tav>
                                      </p:tavLst>
                                    </p:anim>
                                    <p:anim calcmode="lin" valueType="num">
                                      <p:cBhvr additive="base">
                                        <p:cTn id="151" dur="3000" fill="hold"/>
                                        <p:tgtEl>
                                          <p:spTgt spid="40"/>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3000" fill="hold"/>
                                        <p:tgtEl>
                                          <p:spTgt spid="41"/>
                                        </p:tgtEl>
                                        <p:attrNameLst>
                                          <p:attrName>ppt_x</p:attrName>
                                        </p:attrNameLst>
                                      </p:cBhvr>
                                      <p:tavLst>
                                        <p:tav tm="0">
                                          <p:val>
                                            <p:strVal val="0-#ppt_w/2"/>
                                          </p:val>
                                        </p:tav>
                                        <p:tav tm="100000">
                                          <p:val>
                                            <p:strVal val="#ppt_x"/>
                                          </p:val>
                                        </p:tav>
                                      </p:tavLst>
                                    </p:anim>
                                    <p:anim calcmode="lin" valueType="num">
                                      <p:cBhvr additive="base">
                                        <p:cTn id="155" dur="3000" fill="hold"/>
                                        <p:tgtEl>
                                          <p:spTgt spid="41"/>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3000" fill="hold"/>
                                        <p:tgtEl>
                                          <p:spTgt spid="42"/>
                                        </p:tgtEl>
                                        <p:attrNameLst>
                                          <p:attrName>ppt_x</p:attrName>
                                        </p:attrNameLst>
                                      </p:cBhvr>
                                      <p:tavLst>
                                        <p:tav tm="0">
                                          <p:val>
                                            <p:strVal val="1+#ppt_w/2"/>
                                          </p:val>
                                        </p:tav>
                                        <p:tav tm="100000">
                                          <p:val>
                                            <p:strVal val="#ppt_x"/>
                                          </p:val>
                                        </p:tav>
                                      </p:tavLst>
                                    </p:anim>
                                    <p:anim calcmode="lin" valueType="num">
                                      <p:cBhvr additive="base">
                                        <p:cTn id="159" dur="3000" fill="hold"/>
                                        <p:tgtEl>
                                          <p:spTgt spid="42"/>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3000" fill="hold"/>
                                        <p:tgtEl>
                                          <p:spTgt spid="43"/>
                                        </p:tgtEl>
                                        <p:attrNameLst>
                                          <p:attrName>ppt_x</p:attrName>
                                        </p:attrNameLst>
                                      </p:cBhvr>
                                      <p:tavLst>
                                        <p:tav tm="0">
                                          <p:val>
                                            <p:strVal val="0-#ppt_w/2"/>
                                          </p:val>
                                        </p:tav>
                                        <p:tav tm="100000">
                                          <p:val>
                                            <p:strVal val="#ppt_x"/>
                                          </p:val>
                                        </p:tav>
                                      </p:tavLst>
                                    </p:anim>
                                    <p:anim calcmode="lin" valueType="num">
                                      <p:cBhvr additive="base">
                                        <p:cTn id="163" dur="3000" fill="hold"/>
                                        <p:tgtEl>
                                          <p:spTgt spid="43"/>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3000" fill="hold"/>
                                        <p:tgtEl>
                                          <p:spTgt spid="44"/>
                                        </p:tgtEl>
                                        <p:attrNameLst>
                                          <p:attrName>ppt_x</p:attrName>
                                        </p:attrNameLst>
                                      </p:cBhvr>
                                      <p:tavLst>
                                        <p:tav tm="0">
                                          <p:val>
                                            <p:strVal val="1+#ppt_w/2"/>
                                          </p:val>
                                        </p:tav>
                                        <p:tav tm="100000">
                                          <p:val>
                                            <p:strVal val="#ppt_x"/>
                                          </p:val>
                                        </p:tav>
                                      </p:tavLst>
                                    </p:anim>
                                    <p:anim calcmode="lin" valueType="num">
                                      <p:cBhvr additive="base">
                                        <p:cTn id="167" dur="3000" fill="hold"/>
                                        <p:tgtEl>
                                          <p:spTgt spid="44"/>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3000" fill="hold"/>
                                        <p:tgtEl>
                                          <p:spTgt spid="45"/>
                                        </p:tgtEl>
                                        <p:attrNameLst>
                                          <p:attrName>ppt_x</p:attrName>
                                        </p:attrNameLst>
                                      </p:cBhvr>
                                      <p:tavLst>
                                        <p:tav tm="0">
                                          <p:val>
                                            <p:strVal val="0-#ppt_w/2"/>
                                          </p:val>
                                        </p:tav>
                                        <p:tav tm="100000">
                                          <p:val>
                                            <p:strVal val="#ppt_x"/>
                                          </p:val>
                                        </p:tav>
                                      </p:tavLst>
                                    </p:anim>
                                    <p:anim calcmode="lin" valueType="num">
                                      <p:cBhvr additive="base">
                                        <p:cTn id="171" dur="3000" fill="hold"/>
                                        <p:tgtEl>
                                          <p:spTgt spid="45"/>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3000" fill="hold"/>
                                        <p:tgtEl>
                                          <p:spTgt spid="46"/>
                                        </p:tgtEl>
                                        <p:attrNameLst>
                                          <p:attrName>ppt_x</p:attrName>
                                        </p:attrNameLst>
                                      </p:cBhvr>
                                      <p:tavLst>
                                        <p:tav tm="0">
                                          <p:val>
                                            <p:strVal val="1+#ppt_w/2"/>
                                          </p:val>
                                        </p:tav>
                                        <p:tav tm="100000">
                                          <p:val>
                                            <p:strVal val="#ppt_x"/>
                                          </p:val>
                                        </p:tav>
                                      </p:tavLst>
                                    </p:anim>
                                    <p:anim calcmode="lin" valueType="num">
                                      <p:cBhvr additive="base">
                                        <p:cTn id="175" dur="3000" fill="hold"/>
                                        <p:tgtEl>
                                          <p:spTgt spid="46"/>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3000" fill="hold"/>
                                        <p:tgtEl>
                                          <p:spTgt spid="47"/>
                                        </p:tgtEl>
                                        <p:attrNameLst>
                                          <p:attrName>ppt_x</p:attrName>
                                        </p:attrNameLst>
                                      </p:cBhvr>
                                      <p:tavLst>
                                        <p:tav tm="0">
                                          <p:val>
                                            <p:strVal val="0-#ppt_w/2"/>
                                          </p:val>
                                        </p:tav>
                                        <p:tav tm="100000">
                                          <p:val>
                                            <p:strVal val="#ppt_x"/>
                                          </p:val>
                                        </p:tav>
                                      </p:tavLst>
                                    </p:anim>
                                    <p:anim calcmode="lin" valueType="num">
                                      <p:cBhvr additive="base">
                                        <p:cTn id="179" dur="3000" fill="hold"/>
                                        <p:tgtEl>
                                          <p:spTgt spid="47"/>
                                        </p:tgtEl>
                                        <p:attrNameLst>
                                          <p:attrName>ppt_y</p:attrName>
                                        </p:attrNameLst>
                                      </p:cBhvr>
                                      <p:tavLst>
                                        <p:tav tm="0">
                                          <p:val>
                                            <p:strVal val="#ppt_y"/>
                                          </p:val>
                                        </p:tav>
                                        <p:tav tm="100000">
                                          <p:val>
                                            <p:strVal val="#ppt_y"/>
                                          </p:val>
                                        </p:tav>
                                      </p:tavLst>
                                    </p:anim>
                                  </p:childTnLst>
                                </p:cTn>
                              </p:par>
                              <p:par>
                                <p:cTn id="180" presetID="3" presetClass="entr" presetSubtype="10" fill="hold" grpId="1" nodeType="withEffect">
                                  <p:stCondLst>
                                    <p:cond delay="0"/>
                                  </p:stCondLst>
                                  <p:childTnLst>
                                    <p:set>
                                      <p:cBhvr>
                                        <p:cTn id="181" dur="1" fill="hold">
                                          <p:stCondLst>
                                            <p:cond delay="0"/>
                                          </p:stCondLst>
                                        </p:cTn>
                                        <p:tgtEl>
                                          <p:spTgt spid="5"/>
                                        </p:tgtEl>
                                        <p:attrNameLst>
                                          <p:attrName>style.visibility</p:attrName>
                                        </p:attrNameLst>
                                      </p:cBhvr>
                                      <p:to>
                                        <p:strVal val="visible"/>
                                      </p:to>
                                    </p:set>
                                    <p:animEffect transition="in" filter="blinds(horizontal)">
                                      <p:cBhvr>
                                        <p:cTn id="182" dur="3000"/>
                                        <p:tgtEl>
                                          <p:spTgt spid="5"/>
                                        </p:tgtEl>
                                      </p:cBhvr>
                                    </p:animEffect>
                                  </p:childTnLst>
                                </p:cTn>
                              </p:par>
                              <p:par>
                                <p:cTn id="183" presetID="3" presetClass="entr" presetSubtype="10" fill="hold" grpId="1" nodeType="withEffect">
                                  <p:stCondLst>
                                    <p:cond delay="0"/>
                                  </p:stCondLst>
                                  <p:childTnLst>
                                    <p:set>
                                      <p:cBhvr>
                                        <p:cTn id="184" dur="1" fill="hold">
                                          <p:stCondLst>
                                            <p:cond delay="0"/>
                                          </p:stCondLst>
                                        </p:cTn>
                                        <p:tgtEl>
                                          <p:spTgt spid="6"/>
                                        </p:tgtEl>
                                        <p:attrNameLst>
                                          <p:attrName>style.visibility</p:attrName>
                                        </p:attrNameLst>
                                      </p:cBhvr>
                                      <p:to>
                                        <p:strVal val="visible"/>
                                      </p:to>
                                    </p:set>
                                    <p:animEffect transition="in" filter="blinds(horizontal)">
                                      <p:cBhvr>
                                        <p:cTn id="185" dur="3000"/>
                                        <p:tgtEl>
                                          <p:spTgt spid="6"/>
                                        </p:tgtEl>
                                      </p:cBhvr>
                                    </p:animEffect>
                                  </p:childTnLst>
                                </p:cTn>
                              </p:par>
                              <p:par>
                                <p:cTn id="186" presetID="3" presetClass="entr" presetSubtype="10" fill="hold" grpId="1" nodeType="withEffect">
                                  <p:stCondLst>
                                    <p:cond delay="0"/>
                                  </p:stCondLst>
                                  <p:childTnLst>
                                    <p:set>
                                      <p:cBhvr>
                                        <p:cTn id="187" dur="1" fill="hold">
                                          <p:stCondLst>
                                            <p:cond delay="0"/>
                                          </p:stCondLst>
                                        </p:cTn>
                                        <p:tgtEl>
                                          <p:spTgt spid="7"/>
                                        </p:tgtEl>
                                        <p:attrNameLst>
                                          <p:attrName>style.visibility</p:attrName>
                                        </p:attrNameLst>
                                      </p:cBhvr>
                                      <p:to>
                                        <p:strVal val="visible"/>
                                      </p:to>
                                    </p:set>
                                    <p:animEffect transition="in" filter="blinds(horizontal)">
                                      <p:cBhvr>
                                        <p:cTn id="188" dur="3000"/>
                                        <p:tgtEl>
                                          <p:spTgt spid="7"/>
                                        </p:tgtEl>
                                      </p:cBhvr>
                                    </p:animEffect>
                                  </p:childTnLst>
                                </p:cTn>
                              </p:par>
                              <p:par>
                                <p:cTn id="189" presetID="3" presetClass="entr" presetSubtype="10" fill="hold" grpId="1" nodeType="withEffect">
                                  <p:stCondLst>
                                    <p:cond delay="0"/>
                                  </p:stCondLst>
                                  <p:childTnLst>
                                    <p:set>
                                      <p:cBhvr>
                                        <p:cTn id="190" dur="1" fill="hold">
                                          <p:stCondLst>
                                            <p:cond delay="0"/>
                                          </p:stCondLst>
                                        </p:cTn>
                                        <p:tgtEl>
                                          <p:spTgt spid="8"/>
                                        </p:tgtEl>
                                        <p:attrNameLst>
                                          <p:attrName>style.visibility</p:attrName>
                                        </p:attrNameLst>
                                      </p:cBhvr>
                                      <p:to>
                                        <p:strVal val="visible"/>
                                      </p:to>
                                    </p:set>
                                    <p:animEffect transition="in" filter="blinds(horizontal)">
                                      <p:cBhvr>
                                        <p:cTn id="191" dur="3000"/>
                                        <p:tgtEl>
                                          <p:spTgt spid="8"/>
                                        </p:tgtEl>
                                      </p:cBhvr>
                                    </p:animEffect>
                                  </p:childTnLst>
                                </p:cTn>
                              </p:par>
                              <p:par>
                                <p:cTn id="192" presetID="3" presetClass="entr" presetSubtype="10" fill="hold" grpId="1" nodeType="withEffect">
                                  <p:stCondLst>
                                    <p:cond delay="0"/>
                                  </p:stCondLst>
                                  <p:childTnLst>
                                    <p:set>
                                      <p:cBhvr>
                                        <p:cTn id="193" dur="1" fill="hold">
                                          <p:stCondLst>
                                            <p:cond delay="0"/>
                                          </p:stCondLst>
                                        </p:cTn>
                                        <p:tgtEl>
                                          <p:spTgt spid="9"/>
                                        </p:tgtEl>
                                        <p:attrNameLst>
                                          <p:attrName>style.visibility</p:attrName>
                                        </p:attrNameLst>
                                      </p:cBhvr>
                                      <p:to>
                                        <p:strVal val="visible"/>
                                      </p:to>
                                    </p:set>
                                    <p:animEffect transition="in" filter="blinds(horizontal)">
                                      <p:cBhvr>
                                        <p:cTn id="194" dur="3000"/>
                                        <p:tgtEl>
                                          <p:spTgt spid="9"/>
                                        </p:tgtEl>
                                      </p:cBhvr>
                                    </p:animEffect>
                                  </p:childTnLst>
                                </p:cTn>
                              </p:par>
                              <p:par>
                                <p:cTn id="195" presetID="3" presetClass="entr" presetSubtype="10" fill="hold" grpId="1" nodeType="withEffect">
                                  <p:stCondLst>
                                    <p:cond delay="0"/>
                                  </p:stCondLst>
                                  <p:childTnLst>
                                    <p:set>
                                      <p:cBhvr>
                                        <p:cTn id="196" dur="1" fill="hold">
                                          <p:stCondLst>
                                            <p:cond delay="0"/>
                                          </p:stCondLst>
                                        </p:cTn>
                                        <p:tgtEl>
                                          <p:spTgt spid="10"/>
                                        </p:tgtEl>
                                        <p:attrNameLst>
                                          <p:attrName>style.visibility</p:attrName>
                                        </p:attrNameLst>
                                      </p:cBhvr>
                                      <p:to>
                                        <p:strVal val="visible"/>
                                      </p:to>
                                    </p:set>
                                    <p:animEffect transition="in" filter="blinds(horizontal)">
                                      <p:cBhvr>
                                        <p:cTn id="197" dur="3000"/>
                                        <p:tgtEl>
                                          <p:spTgt spid="10"/>
                                        </p:tgtEl>
                                      </p:cBhvr>
                                    </p:animEffect>
                                  </p:childTnLst>
                                </p:cTn>
                              </p:par>
                              <p:par>
                                <p:cTn id="198" presetID="3" presetClass="entr" presetSubtype="10" fill="hold" grpId="1" nodeType="withEffect">
                                  <p:stCondLst>
                                    <p:cond delay="0"/>
                                  </p:stCondLst>
                                  <p:childTnLst>
                                    <p:set>
                                      <p:cBhvr>
                                        <p:cTn id="199" dur="1" fill="hold">
                                          <p:stCondLst>
                                            <p:cond delay="0"/>
                                          </p:stCondLst>
                                        </p:cTn>
                                        <p:tgtEl>
                                          <p:spTgt spid="11"/>
                                        </p:tgtEl>
                                        <p:attrNameLst>
                                          <p:attrName>style.visibility</p:attrName>
                                        </p:attrNameLst>
                                      </p:cBhvr>
                                      <p:to>
                                        <p:strVal val="visible"/>
                                      </p:to>
                                    </p:set>
                                    <p:animEffect transition="in" filter="blinds(horizontal)">
                                      <p:cBhvr>
                                        <p:cTn id="200" dur="3000"/>
                                        <p:tgtEl>
                                          <p:spTgt spid="11"/>
                                        </p:tgtEl>
                                      </p:cBhvr>
                                    </p:animEffect>
                                  </p:childTnLst>
                                </p:cTn>
                              </p:par>
                              <p:par>
                                <p:cTn id="201" presetID="3" presetClass="entr" presetSubtype="10" fill="hold" grpId="1" nodeType="withEffect">
                                  <p:stCondLst>
                                    <p:cond delay="0"/>
                                  </p:stCondLst>
                                  <p:childTnLst>
                                    <p:set>
                                      <p:cBhvr>
                                        <p:cTn id="202" dur="1" fill="hold">
                                          <p:stCondLst>
                                            <p:cond delay="0"/>
                                          </p:stCondLst>
                                        </p:cTn>
                                        <p:tgtEl>
                                          <p:spTgt spid="12"/>
                                        </p:tgtEl>
                                        <p:attrNameLst>
                                          <p:attrName>style.visibility</p:attrName>
                                        </p:attrNameLst>
                                      </p:cBhvr>
                                      <p:to>
                                        <p:strVal val="visible"/>
                                      </p:to>
                                    </p:set>
                                    <p:animEffect transition="in" filter="blinds(horizontal)">
                                      <p:cBhvr>
                                        <p:cTn id="203" dur="3000"/>
                                        <p:tgtEl>
                                          <p:spTgt spid="12"/>
                                        </p:tgtEl>
                                      </p:cBhvr>
                                    </p:animEffect>
                                  </p:childTnLst>
                                </p:cTn>
                              </p:par>
                              <p:par>
                                <p:cTn id="204" presetID="3" presetClass="entr" presetSubtype="10" fill="hold" grpId="1" nodeType="withEffect">
                                  <p:stCondLst>
                                    <p:cond delay="0"/>
                                  </p:stCondLst>
                                  <p:childTnLst>
                                    <p:set>
                                      <p:cBhvr>
                                        <p:cTn id="205" dur="1" fill="hold">
                                          <p:stCondLst>
                                            <p:cond delay="0"/>
                                          </p:stCondLst>
                                        </p:cTn>
                                        <p:tgtEl>
                                          <p:spTgt spid="13"/>
                                        </p:tgtEl>
                                        <p:attrNameLst>
                                          <p:attrName>style.visibility</p:attrName>
                                        </p:attrNameLst>
                                      </p:cBhvr>
                                      <p:to>
                                        <p:strVal val="visible"/>
                                      </p:to>
                                    </p:set>
                                    <p:animEffect transition="in" filter="blinds(horizontal)">
                                      <p:cBhvr>
                                        <p:cTn id="206" dur="3000"/>
                                        <p:tgtEl>
                                          <p:spTgt spid="13"/>
                                        </p:tgtEl>
                                      </p:cBhvr>
                                    </p:animEffect>
                                  </p:childTnLst>
                                </p:cTn>
                              </p:par>
                              <p:par>
                                <p:cTn id="207" presetID="3" presetClass="entr" presetSubtype="10" fill="hold" grpId="1" nodeType="withEffect">
                                  <p:stCondLst>
                                    <p:cond delay="0"/>
                                  </p:stCondLst>
                                  <p:childTnLst>
                                    <p:set>
                                      <p:cBhvr>
                                        <p:cTn id="208" dur="1" fill="hold">
                                          <p:stCondLst>
                                            <p:cond delay="0"/>
                                          </p:stCondLst>
                                        </p:cTn>
                                        <p:tgtEl>
                                          <p:spTgt spid="14"/>
                                        </p:tgtEl>
                                        <p:attrNameLst>
                                          <p:attrName>style.visibility</p:attrName>
                                        </p:attrNameLst>
                                      </p:cBhvr>
                                      <p:to>
                                        <p:strVal val="visible"/>
                                      </p:to>
                                    </p:set>
                                    <p:animEffect transition="in" filter="blinds(horizontal)">
                                      <p:cBhvr>
                                        <p:cTn id="209" dur="3000"/>
                                        <p:tgtEl>
                                          <p:spTgt spid="14"/>
                                        </p:tgtEl>
                                      </p:cBhvr>
                                    </p:animEffect>
                                  </p:childTnLst>
                                </p:cTn>
                              </p:par>
                              <p:par>
                                <p:cTn id="210" presetID="3" presetClass="entr" presetSubtype="10" fill="hold" grpId="1" nodeType="withEffect">
                                  <p:stCondLst>
                                    <p:cond delay="0"/>
                                  </p:stCondLst>
                                  <p:childTnLst>
                                    <p:set>
                                      <p:cBhvr>
                                        <p:cTn id="211" dur="1" fill="hold">
                                          <p:stCondLst>
                                            <p:cond delay="0"/>
                                          </p:stCondLst>
                                        </p:cTn>
                                        <p:tgtEl>
                                          <p:spTgt spid="15"/>
                                        </p:tgtEl>
                                        <p:attrNameLst>
                                          <p:attrName>style.visibility</p:attrName>
                                        </p:attrNameLst>
                                      </p:cBhvr>
                                      <p:to>
                                        <p:strVal val="visible"/>
                                      </p:to>
                                    </p:set>
                                    <p:animEffect transition="in" filter="blinds(horizontal)">
                                      <p:cBhvr>
                                        <p:cTn id="212" dur="3000"/>
                                        <p:tgtEl>
                                          <p:spTgt spid="15"/>
                                        </p:tgtEl>
                                      </p:cBhvr>
                                    </p:animEffect>
                                  </p:childTnLst>
                                </p:cTn>
                              </p:par>
                              <p:par>
                                <p:cTn id="213" presetID="3" presetClass="entr" presetSubtype="10" fill="hold" grpId="1" nodeType="withEffect">
                                  <p:stCondLst>
                                    <p:cond delay="0"/>
                                  </p:stCondLst>
                                  <p:childTnLst>
                                    <p:set>
                                      <p:cBhvr>
                                        <p:cTn id="214" dur="1" fill="hold">
                                          <p:stCondLst>
                                            <p:cond delay="0"/>
                                          </p:stCondLst>
                                        </p:cTn>
                                        <p:tgtEl>
                                          <p:spTgt spid="16"/>
                                        </p:tgtEl>
                                        <p:attrNameLst>
                                          <p:attrName>style.visibility</p:attrName>
                                        </p:attrNameLst>
                                      </p:cBhvr>
                                      <p:to>
                                        <p:strVal val="visible"/>
                                      </p:to>
                                    </p:set>
                                    <p:animEffect transition="in" filter="blinds(horizontal)">
                                      <p:cBhvr>
                                        <p:cTn id="215" dur="3000"/>
                                        <p:tgtEl>
                                          <p:spTgt spid="16"/>
                                        </p:tgtEl>
                                      </p:cBhvr>
                                    </p:animEffect>
                                  </p:childTnLst>
                                </p:cTn>
                              </p:par>
                              <p:par>
                                <p:cTn id="216" presetID="3" presetClass="entr" presetSubtype="10" fill="hold" grpId="1" nodeType="withEffect">
                                  <p:stCondLst>
                                    <p:cond delay="0"/>
                                  </p:stCondLst>
                                  <p:childTnLst>
                                    <p:set>
                                      <p:cBhvr>
                                        <p:cTn id="217" dur="1" fill="hold">
                                          <p:stCondLst>
                                            <p:cond delay="0"/>
                                          </p:stCondLst>
                                        </p:cTn>
                                        <p:tgtEl>
                                          <p:spTgt spid="17"/>
                                        </p:tgtEl>
                                        <p:attrNameLst>
                                          <p:attrName>style.visibility</p:attrName>
                                        </p:attrNameLst>
                                      </p:cBhvr>
                                      <p:to>
                                        <p:strVal val="visible"/>
                                      </p:to>
                                    </p:set>
                                    <p:animEffect transition="in" filter="blinds(horizontal)">
                                      <p:cBhvr>
                                        <p:cTn id="218" dur="3000"/>
                                        <p:tgtEl>
                                          <p:spTgt spid="17"/>
                                        </p:tgtEl>
                                      </p:cBhvr>
                                    </p:animEffect>
                                  </p:childTnLst>
                                </p:cTn>
                              </p:par>
                              <p:par>
                                <p:cTn id="219" presetID="3" presetClass="entr" presetSubtype="10" fill="hold" grpId="1" nodeType="withEffect">
                                  <p:stCondLst>
                                    <p:cond delay="0"/>
                                  </p:stCondLst>
                                  <p:childTnLst>
                                    <p:set>
                                      <p:cBhvr>
                                        <p:cTn id="220" dur="1" fill="hold">
                                          <p:stCondLst>
                                            <p:cond delay="0"/>
                                          </p:stCondLst>
                                        </p:cTn>
                                        <p:tgtEl>
                                          <p:spTgt spid="18"/>
                                        </p:tgtEl>
                                        <p:attrNameLst>
                                          <p:attrName>style.visibility</p:attrName>
                                        </p:attrNameLst>
                                      </p:cBhvr>
                                      <p:to>
                                        <p:strVal val="visible"/>
                                      </p:to>
                                    </p:set>
                                    <p:animEffect transition="in" filter="blinds(horizontal)">
                                      <p:cBhvr>
                                        <p:cTn id="221" dur="3000"/>
                                        <p:tgtEl>
                                          <p:spTgt spid="18"/>
                                        </p:tgtEl>
                                      </p:cBhvr>
                                    </p:animEffect>
                                  </p:childTnLst>
                                </p:cTn>
                              </p:par>
                              <p:par>
                                <p:cTn id="222" presetID="3" presetClass="entr" presetSubtype="10" fill="hold" grpId="1" nodeType="withEffect">
                                  <p:stCondLst>
                                    <p:cond delay="0"/>
                                  </p:stCondLst>
                                  <p:childTnLst>
                                    <p:set>
                                      <p:cBhvr>
                                        <p:cTn id="223" dur="1" fill="hold">
                                          <p:stCondLst>
                                            <p:cond delay="0"/>
                                          </p:stCondLst>
                                        </p:cTn>
                                        <p:tgtEl>
                                          <p:spTgt spid="19"/>
                                        </p:tgtEl>
                                        <p:attrNameLst>
                                          <p:attrName>style.visibility</p:attrName>
                                        </p:attrNameLst>
                                      </p:cBhvr>
                                      <p:to>
                                        <p:strVal val="visible"/>
                                      </p:to>
                                    </p:set>
                                    <p:animEffect transition="in" filter="blinds(horizontal)">
                                      <p:cBhvr>
                                        <p:cTn id="224" dur="3000"/>
                                        <p:tgtEl>
                                          <p:spTgt spid="19"/>
                                        </p:tgtEl>
                                      </p:cBhvr>
                                    </p:animEffect>
                                  </p:childTnLst>
                                </p:cTn>
                              </p:par>
                              <p:par>
                                <p:cTn id="225" presetID="3" presetClass="entr" presetSubtype="10" fill="hold" grpId="1" nodeType="withEffect">
                                  <p:stCondLst>
                                    <p:cond delay="0"/>
                                  </p:stCondLst>
                                  <p:childTnLst>
                                    <p:set>
                                      <p:cBhvr>
                                        <p:cTn id="226" dur="1" fill="hold">
                                          <p:stCondLst>
                                            <p:cond delay="0"/>
                                          </p:stCondLst>
                                        </p:cTn>
                                        <p:tgtEl>
                                          <p:spTgt spid="20"/>
                                        </p:tgtEl>
                                        <p:attrNameLst>
                                          <p:attrName>style.visibility</p:attrName>
                                        </p:attrNameLst>
                                      </p:cBhvr>
                                      <p:to>
                                        <p:strVal val="visible"/>
                                      </p:to>
                                    </p:set>
                                    <p:animEffect transition="in" filter="blinds(horizontal)">
                                      <p:cBhvr>
                                        <p:cTn id="227" dur="3000"/>
                                        <p:tgtEl>
                                          <p:spTgt spid="20"/>
                                        </p:tgtEl>
                                      </p:cBhvr>
                                    </p:animEffect>
                                  </p:childTnLst>
                                </p:cTn>
                              </p:par>
                              <p:par>
                                <p:cTn id="228" presetID="3" presetClass="entr" presetSubtype="10" fill="hold" grpId="1" nodeType="withEffect">
                                  <p:stCondLst>
                                    <p:cond delay="0"/>
                                  </p:stCondLst>
                                  <p:childTnLst>
                                    <p:set>
                                      <p:cBhvr>
                                        <p:cTn id="229" dur="1" fill="hold">
                                          <p:stCondLst>
                                            <p:cond delay="0"/>
                                          </p:stCondLst>
                                        </p:cTn>
                                        <p:tgtEl>
                                          <p:spTgt spid="21"/>
                                        </p:tgtEl>
                                        <p:attrNameLst>
                                          <p:attrName>style.visibility</p:attrName>
                                        </p:attrNameLst>
                                      </p:cBhvr>
                                      <p:to>
                                        <p:strVal val="visible"/>
                                      </p:to>
                                    </p:set>
                                    <p:animEffect transition="in" filter="blinds(horizontal)">
                                      <p:cBhvr>
                                        <p:cTn id="230" dur="3000"/>
                                        <p:tgtEl>
                                          <p:spTgt spid="21"/>
                                        </p:tgtEl>
                                      </p:cBhvr>
                                    </p:animEffect>
                                  </p:childTnLst>
                                </p:cTn>
                              </p:par>
                              <p:par>
                                <p:cTn id="231" presetID="3" presetClass="entr" presetSubtype="10" fill="hold" grpId="1" nodeType="withEffect">
                                  <p:stCondLst>
                                    <p:cond delay="0"/>
                                  </p:stCondLst>
                                  <p:childTnLst>
                                    <p:set>
                                      <p:cBhvr>
                                        <p:cTn id="232" dur="1" fill="hold">
                                          <p:stCondLst>
                                            <p:cond delay="0"/>
                                          </p:stCondLst>
                                        </p:cTn>
                                        <p:tgtEl>
                                          <p:spTgt spid="22"/>
                                        </p:tgtEl>
                                        <p:attrNameLst>
                                          <p:attrName>style.visibility</p:attrName>
                                        </p:attrNameLst>
                                      </p:cBhvr>
                                      <p:to>
                                        <p:strVal val="visible"/>
                                      </p:to>
                                    </p:set>
                                    <p:animEffect transition="in" filter="blinds(horizontal)">
                                      <p:cBhvr>
                                        <p:cTn id="233" dur="3000"/>
                                        <p:tgtEl>
                                          <p:spTgt spid="22"/>
                                        </p:tgtEl>
                                      </p:cBhvr>
                                    </p:animEffect>
                                  </p:childTnLst>
                                </p:cTn>
                              </p:par>
                              <p:par>
                                <p:cTn id="234" presetID="3" presetClass="entr" presetSubtype="10" fill="hold" grpId="1" nodeType="withEffect">
                                  <p:stCondLst>
                                    <p:cond delay="0"/>
                                  </p:stCondLst>
                                  <p:childTnLst>
                                    <p:set>
                                      <p:cBhvr>
                                        <p:cTn id="235" dur="1" fill="hold">
                                          <p:stCondLst>
                                            <p:cond delay="0"/>
                                          </p:stCondLst>
                                        </p:cTn>
                                        <p:tgtEl>
                                          <p:spTgt spid="23"/>
                                        </p:tgtEl>
                                        <p:attrNameLst>
                                          <p:attrName>style.visibility</p:attrName>
                                        </p:attrNameLst>
                                      </p:cBhvr>
                                      <p:to>
                                        <p:strVal val="visible"/>
                                      </p:to>
                                    </p:set>
                                    <p:animEffect transition="in" filter="blinds(horizontal)">
                                      <p:cBhvr>
                                        <p:cTn id="236" dur="3000"/>
                                        <p:tgtEl>
                                          <p:spTgt spid="23"/>
                                        </p:tgtEl>
                                      </p:cBhvr>
                                    </p:animEffect>
                                  </p:childTnLst>
                                </p:cTn>
                              </p:par>
                              <p:par>
                                <p:cTn id="237" presetID="3" presetClass="entr" presetSubtype="10" fill="hold" grpId="1" nodeType="withEffect">
                                  <p:stCondLst>
                                    <p:cond delay="0"/>
                                  </p:stCondLst>
                                  <p:childTnLst>
                                    <p:set>
                                      <p:cBhvr>
                                        <p:cTn id="238" dur="1" fill="hold">
                                          <p:stCondLst>
                                            <p:cond delay="0"/>
                                          </p:stCondLst>
                                        </p:cTn>
                                        <p:tgtEl>
                                          <p:spTgt spid="24"/>
                                        </p:tgtEl>
                                        <p:attrNameLst>
                                          <p:attrName>style.visibility</p:attrName>
                                        </p:attrNameLst>
                                      </p:cBhvr>
                                      <p:to>
                                        <p:strVal val="visible"/>
                                      </p:to>
                                    </p:set>
                                    <p:animEffect transition="in" filter="blinds(horizontal)">
                                      <p:cBhvr>
                                        <p:cTn id="239" dur="3000"/>
                                        <p:tgtEl>
                                          <p:spTgt spid="24"/>
                                        </p:tgtEl>
                                      </p:cBhvr>
                                    </p:animEffect>
                                  </p:childTnLst>
                                </p:cTn>
                              </p:par>
                              <p:par>
                                <p:cTn id="240" presetID="3" presetClass="entr" presetSubtype="10" fill="hold" grpId="1" nodeType="withEffect">
                                  <p:stCondLst>
                                    <p:cond delay="0"/>
                                  </p:stCondLst>
                                  <p:childTnLst>
                                    <p:set>
                                      <p:cBhvr>
                                        <p:cTn id="241" dur="1" fill="hold">
                                          <p:stCondLst>
                                            <p:cond delay="0"/>
                                          </p:stCondLst>
                                        </p:cTn>
                                        <p:tgtEl>
                                          <p:spTgt spid="25"/>
                                        </p:tgtEl>
                                        <p:attrNameLst>
                                          <p:attrName>style.visibility</p:attrName>
                                        </p:attrNameLst>
                                      </p:cBhvr>
                                      <p:to>
                                        <p:strVal val="visible"/>
                                      </p:to>
                                    </p:set>
                                    <p:animEffect transition="in" filter="blinds(horizontal)">
                                      <p:cBhvr>
                                        <p:cTn id="242" dur="3000"/>
                                        <p:tgtEl>
                                          <p:spTgt spid="25"/>
                                        </p:tgtEl>
                                      </p:cBhvr>
                                    </p:animEffect>
                                  </p:childTnLst>
                                </p:cTn>
                              </p:par>
                              <p:par>
                                <p:cTn id="243" presetID="3" presetClass="entr" presetSubtype="10" fill="hold" grpId="1" nodeType="withEffect">
                                  <p:stCondLst>
                                    <p:cond delay="0"/>
                                  </p:stCondLst>
                                  <p:childTnLst>
                                    <p:set>
                                      <p:cBhvr>
                                        <p:cTn id="244" dur="1" fill="hold">
                                          <p:stCondLst>
                                            <p:cond delay="0"/>
                                          </p:stCondLst>
                                        </p:cTn>
                                        <p:tgtEl>
                                          <p:spTgt spid="26"/>
                                        </p:tgtEl>
                                        <p:attrNameLst>
                                          <p:attrName>style.visibility</p:attrName>
                                        </p:attrNameLst>
                                      </p:cBhvr>
                                      <p:to>
                                        <p:strVal val="visible"/>
                                      </p:to>
                                    </p:set>
                                    <p:animEffect transition="in" filter="blinds(horizontal)">
                                      <p:cBhvr>
                                        <p:cTn id="245" dur="3000"/>
                                        <p:tgtEl>
                                          <p:spTgt spid="26"/>
                                        </p:tgtEl>
                                      </p:cBhvr>
                                    </p:animEffect>
                                  </p:childTnLst>
                                </p:cTn>
                              </p:par>
                              <p:par>
                                <p:cTn id="246" presetID="3" presetClass="entr" presetSubtype="10" fill="hold" grpId="1" nodeType="withEffect">
                                  <p:stCondLst>
                                    <p:cond delay="0"/>
                                  </p:stCondLst>
                                  <p:childTnLst>
                                    <p:set>
                                      <p:cBhvr>
                                        <p:cTn id="247" dur="1" fill="hold">
                                          <p:stCondLst>
                                            <p:cond delay="0"/>
                                          </p:stCondLst>
                                        </p:cTn>
                                        <p:tgtEl>
                                          <p:spTgt spid="27"/>
                                        </p:tgtEl>
                                        <p:attrNameLst>
                                          <p:attrName>style.visibility</p:attrName>
                                        </p:attrNameLst>
                                      </p:cBhvr>
                                      <p:to>
                                        <p:strVal val="visible"/>
                                      </p:to>
                                    </p:set>
                                    <p:animEffect transition="in" filter="blinds(horizontal)">
                                      <p:cBhvr>
                                        <p:cTn id="248" dur="3000"/>
                                        <p:tgtEl>
                                          <p:spTgt spid="27"/>
                                        </p:tgtEl>
                                      </p:cBhvr>
                                    </p:animEffect>
                                  </p:childTnLst>
                                </p:cTn>
                              </p:par>
                              <p:par>
                                <p:cTn id="249" presetID="3" presetClass="entr" presetSubtype="10" fill="hold" grpId="1" nodeType="withEffect">
                                  <p:stCondLst>
                                    <p:cond delay="0"/>
                                  </p:stCondLst>
                                  <p:childTnLst>
                                    <p:set>
                                      <p:cBhvr>
                                        <p:cTn id="250" dur="1" fill="hold">
                                          <p:stCondLst>
                                            <p:cond delay="0"/>
                                          </p:stCondLst>
                                        </p:cTn>
                                        <p:tgtEl>
                                          <p:spTgt spid="28"/>
                                        </p:tgtEl>
                                        <p:attrNameLst>
                                          <p:attrName>style.visibility</p:attrName>
                                        </p:attrNameLst>
                                      </p:cBhvr>
                                      <p:to>
                                        <p:strVal val="visible"/>
                                      </p:to>
                                    </p:set>
                                    <p:animEffect transition="in" filter="blinds(horizontal)">
                                      <p:cBhvr>
                                        <p:cTn id="251" dur="3000"/>
                                        <p:tgtEl>
                                          <p:spTgt spid="28"/>
                                        </p:tgtEl>
                                      </p:cBhvr>
                                    </p:animEffect>
                                  </p:childTnLst>
                                </p:cTn>
                              </p:par>
                              <p:par>
                                <p:cTn id="252" presetID="3" presetClass="entr" presetSubtype="10" fill="hold" grpId="1" nodeType="withEffect">
                                  <p:stCondLst>
                                    <p:cond delay="0"/>
                                  </p:stCondLst>
                                  <p:childTnLst>
                                    <p:set>
                                      <p:cBhvr>
                                        <p:cTn id="253" dur="1" fill="hold">
                                          <p:stCondLst>
                                            <p:cond delay="0"/>
                                          </p:stCondLst>
                                        </p:cTn>
                                        <p:tgtEl>
                                          <p:spTgt spid="29"/>
                                        </p:tgtEl>
                                        <p:attrNameLst>
                                          <p:attrName>style.visibility</p:attrName>
                                        </p:attrNameLst>
                                      </p:cBhvr>
                                      <p:to>
                                        <p:strVal val="visible"/>
                                      </p:to>
                                    </p:set>
                                    <p:animEffect transition="in" filter="blinds(horizontal)">
                                      <p:cBhvr>
                                        <p:cTn id="254" dur="3000"/>
                                        <p:tgtEl>
                                          <p:spTgt spid="29"/>
                                        </p:tgtEl>
                                      </p:cBhvr>
                                    </p:animEffect>
                                  </p:childTnLst>
                                </p:cTn>
                              </p:par>
                              <p:par>
                                <p:cTn id="255" presetID="3" presetClass="entr" presetSubtype="10" fill="hold" grpId="1" nodeType="withEffect">
                                  <p:stCondLst>
                                    <p:cond delay="0"/>
                                  </p:stCondLst>
                                  <p:childTnLst>
                                    <p:set>
                                      <p:cBhvr>
                                        <p:cTn id="256" dur="1" fill="hold">
                                          <p:stCondLst>
                                            <p:cond delay="0"/>
                                          </p:stCondLst>
                                        </p:cTn>
                                        <p:tgtEl>
                                          <p:spTgt spid="30"/>
                                        </p:tgtEl>
                                        <p:attrNameLst>
                                          <p:attrName>style.visibility</p:attrName>
                                        </p:attrNameLst>
                                      </p:cBhvr>
                                      <p:to>
                                        <p:strVal val="visible"/>
                                      </p:to>
                                    </p:set>
                                    <p:animEffect transition="in" filter="blinds(horizontal)">
                                      <p:cBhvr>
                                        <p:cTn id="257" dur="3000"/>
                                        <p:tgtEl>
                                          <p:spTgt spid="30"/>
                                        </p:tgtEl>
                                      </p:cBhvr>
                                    </p:animEffect>
                                  </p:childTnLst>
                                </p:cTn>
                              </p:par>
                              <p:par>
                                <p:cTn id="258" presetID="3" presetClass="entr" presetSubtype="10" fill="hold" grpId="1" nodeType="withEffect">
                                  <p:stCondLst>
                                    <p:cond delay="0"/>
                                  </p:stCondLst>
                                  <p:childTnLst>
                                    <p:set>
                                      <p:cBhvr>
                                        <p:cTn id="259" dur="1" fill="hold">
                                          <p:stCondLst>
                                            <p:cond delay="0"/>
                                          </p:stCondLst>
                                        </p:cTn>
                                        <p:tgtEl>
                                          <p:spTgt spid="31"/>
                                        </p:tgtEl>
                                        <p:attrNameLst>
                                          <p:attrName>style.visibility</p:attrName>
                                        </p:attrNameLst>
                                      </p:cBhvr>
                                      <p:to>
                                        <p:strVal val="visible"/>
                                      </p:to>
                                    </p:set>
                                    <p:animEffect transition="in" filter="blinds(horizontal)">
                                      <p:cBhvr>
                                        <p:cTn id="260" dur="3000"/>
                                        <p:tgtEl>
                                          <p:spTgt spid="31"/>
                                        </p:tgtEl>
                                      </p:cBhvr>
                                    </p:animEffect>
                                  </p:childTnLst>
                                </p:cTn>
                              </p:par>
                              <p:par>
                                <p:cTn id="261" presetID="3" presetClass="entr" presetSubtype="10" fill="hold" grpId="1" nodeType="withEffect">
                                  <p:stCondLst>
                                    <p:cond delay="0"/>
                                  </p:stCondLst>
                                  <p:childTnLst>
                                    <p:set>
                                      <p:cBhvr>
                                        <p:cTn id="262" dur="1" fill="hold">
                                          <p:stCondLst>
                                            <p:cond delay="0"/>
                                          </p:stCondLst>
                                        </p:cTn>
                                        <p:tgtEl>
                                          <p:spTgt spid="32"/>
                                        </p:tgtEl>
                                        <p:attrNameLst>
                                          <p:attrName>style.visibility</p:attrName>
                                        </p:attrNameLst>
                                      </p:cBhvr>
                                      <p:to>
                                        <p:strVal val="visible"/>
                                      </p:to>
                                    </p:set>
                                    <p:animEffect transition="in" filter="blinds(horizontal)">
                                      <p:cBhvr>
                                        <p:cTn id="263" dur="3000"/>
                                        <p:tgtEl>
                                          <p:spTgt spid="32"/>
                                        </p:tgtEl>
                                      </p:cBhvr>
                                    </p:animEffect>
                                  </p:childTnLst>
                                </p:cTn>
                              </p:par>
                              <p:par>
                                <p:cTn id="264" presetID="3" presetClass="entr" presetSubtype="10" fill="hold" grpId="1" nodeType="withEffect">
                                  <p:stCondLst>
                                    <p:cond delay="0"/>
                                  </p:stCondLst>
                                  <p:childTnLst>
                                    <p:set>
                                      <p:cBhvr>
                                        <p:cTn id="265" dur="1" fill="hold">
                                          <p:stCondLst>
                                            <p:cond delay="0"/>
                                          </p:stCondLst>
                                        </p:cTn>
                                        <p:tgtEl>
                                          <p:spTgt spid="33"/>
                                        </p:tgtEl>
                                        <p:attrNameLst>
                                          <p:attrName>style.visibility</p:attrName>
                                        </p:attrNameLst>
                                      </p:cBhvr>
                                      <p:to>
                                        <p:strVal val="visible"/>
                                      </p:to>
                                    </p:set>
                                    <p:animEffect transition="in" filter="blinds(horizontal)">
                                      <p:cBhvr>
                                        <p:cTn id="266" dur="3000"/>
                                        <p:tgtEl>
                                          <p:spTgt spid="33"/>
                                        </p:tgtEl>
                                      </p:cBhvr>
                                    </p:animEffect>
                                  </p:childTnLst>
                                </p:cTn>
                              </p:par>
                              <p:par>
                                <p:cTn id="267" presetID="3" presetClass="entr" presetSubtype="10" fill="hold" grpId="1" nodeType="withEffect">
                                  <p:stCondLst>
                                    <p:cond delay="0"/>
                                  </p:stCondLst>
                                  <p:childTnLst>
                                    <p:set>
                                      <p:cBhvr>
                                        <p:cTn id="268" dur="1" fill="hold">
                                          <p:stCondLst>
                                            <p:cond delay="0"/>
                                          </p:stCondLst>
                                        </p:cTn>
                                        <p:tgtEl>
                                          <p:spTgt spid="34"/>
                                        </p:tgtEl>
                                        <p:attrNameLst>
                                          <p:attrName>style.visibility</p:attrName>
                                        </p:attrNameLst>
                                      </p:cBhvr>
                                      <p:to>
                                        <p:strVal val="visible"/>
                                      </p:to>
                                    </p:set>
                                    <p:animEffect transition="in" filter="blinds(horizontal)">
                                      <p:cBhvr>
                                        <p:cTn id="269" dur="3000"/>
                                        <p:tgtEl>
                                          <p:spTgt spid="34"/>
                                        </p:tgtEl>
                                      </p:cBhvr>
                                    </p:animEffect>
                                  </p:childTnLst>
                                </p:cTn>
                              </p:par>
                              <p:par>
                                <p:cTn id="270" presetID="3" presetClass="entr" presetSubtype="10" fill="hold" grpId="1" nodeType="withEffect">
                                  <p:stCondLst>
                                    <p:cond delay="0"/>
                                  </p:stCondLst>
                                  <p:childTnLst>
                                    <p:set>
                                      <p:cBhvr>
                                        <p:cTn id="271" dur="1" fill="hold">
                                          <p:stCondLst>
                                            <p:cond delay="0"/>
                                          </p:stCondLst>
                                        </p:cTn>
                                        <p:tgtEl>
                                          <p:spTgt spid="35"/>
                                        </p:tgtEl>
                                        <p:attrNameLst>
                                          <p:attrName>style.visibility</p:attrName>
                                        </p:attrNameLst>
                                      </p:cBhvr>
                                      <p:to>
                                        <p:strVal val="visible"/>
                                      </p:to>
                                    </p:set>
                                    <p:animEffect transition="in" filter="blinds(horizontal)">
                                      <p:cBhvr>
                                        <p:cTn id="272" dur="3000"/>
                                        <p:tgtEl>
                                          <p:spTgt spid="35"/>
                                        </p:tgtEl>
                                      </p:cBhvr>
                                    </p:animEffect>
                                  </p:childTnLst>
                                </p:cTn>
                              </p:par>
                              <p:par>
                                <p:cTn id="273" presetID="3" presetClass="entr" presetSubtype="10" fill="hold" grpId="1" nodeType="withEffect">
                                  <p:stCondLst>
                                    <p:cond delay="0"/>
                                  </p:stCondLst>
                                  <p:childTnLst>
                                    <p:set>
                                      <p:cBhvr>
                                        <p:cTn id="274" dur="1" fill="hold">
                                          <p:stCondLst>
                                            <p:cond delay="0"/>
                                          </p:stCondLst>
                                        </p:cTn>
                                        <p:tgtEl>
                                          <p:spTgt spid="36"/>
                                        </p:tgtEl>
                                        <p:attrNameLst>
                                          <p:attrName>style.visibility</p:attrName>
                                        </p:attrNameLst>
                                      </p:cBhvr>
                                      <p:to>
                                        <p:strVal val="visible"/>
                                      </p:to>
                                    </p:set>
                                    <p:animEffect transition="in" filter="blinds(horizontal)">
                                      <p:cBhvr>
                                        <p:cTn id="275" dur="3000"/>
                                        <p:tgtEl>
                                          <p:spTgt spid="36"/>
                                        </p:tgtEl>
                                      </p:cBhvr>
                                    </p:animEffect>
                                  </p:childTnLst>
                                </p:cTn>
                              </p:par>
                              <p:par>
                                <p:cTn id="276" presetID="3" presetClass="entr" presetSubtype="10" fill="hold" grpId="1" nodeType="withEffect">
                                  <p:stCondLst>
                                    <p:cond delay="0"/>
                                  </p:stCondLst>
                                  <p:childTnLst>
                                    <p:set>
                                      <p:cBhvr>
                                        <p:cTn id="277" dur="1" fill="hold">
                                          <p:stCondLst>
                                            <p:cond delay="0"/>
                                          </p:stCondLst>
                                        </p:cTn>
                                        <p:tgtEl>
                                          <p:spTgt spid="37"/>
                                        </p:tgtEl>
                                        <p:attrNameLst>
                                          <p:attrName>style.visibility</p:attrName>
                                        </p:attrNameLst>
                                      </p:cBhvr>
                                      <p:to>
                                        <p:strVal val="visible"/>
                                      </p:to>
                                    </p:set>
                                    <p:animEffect transition="in" filter="blinds(horizontal)">
                                      <p:cBhvr>
                                        <p:cTn id="278" dur="3000"/>
                                        <p:tgtEl>
                                          <p:spTgt spid="37"/>
                                        </p:tgtEl>
                                      </p:cBhvr>
                                    </p:animEffect>
                                  </p:childTnLst>
                                </p:cTn>
                              </p:par>
                              <p:par>
                                <p:cTn id="279" presetID="3" presetClass="entr" presetSubtype="10" fill="hold" grpId="1" nodeType="withEffect">
                                  <p:stCondLst>
                                    <p:cond delay="0"/>
                                  </p:stCondLst>
                                  <p:childTnLst>
                                    <p:set>
                                      <p:cBhvr>
                                        <p:cTn id="280" dur="1" fill="hold">
                                          <p:stCondLst>
                                            <p:cond delay="0"/>
                                          </p:stCondLst>
                                        </p:cTn>
                                        <p:tgtEl>
                                          <p:spTgt spid="38"/>
                                        </p:tgtEl>
                                        <p:attrNameLst>
                                          <p:attrName>style.visibility</p:attrName>
                                        </p:attrNameLst>
                                      </p:cBhvr>
                                      <p:to>
                                        <p:strVal val="visible"/>
                                      </p:to>
                                    </p:set>
                                    <p:animEffect transition="in" filter="blinds(horizontal)">
                                      <p:cBhvr>
                                        <p:cTn id="281" dur="3000"/>
                                        <p:tgtEl>
                                          <p:spTgt spid="38"/>
                                        </p:tgtEl>
                                      </p:cBhvr>
                                    </p:animEffect>
                                  </p:childTnLst>
                                </p:cTn>
                              </p:par>
                              <p:par>
                                <p:cTn id="282" presetID="3" presetClass="entr" presetSubtype="10" fill="hold" grpId="1" nodeType="withEffect">
                                  <p:stCondLst>
                                    <p:cond delay="0"/>
                                  </p:stCondLst>
                                  <p:childTnLst>
                                    <p:set>
                                      <p:cBhvr>
                                        <p:cTn id="283" dur="1" fill="hold">
                                          <p:stCondLst>
                                            <p:cond delay="0"/>
                                          </p:stCondLst>
                                        </p:cTn>
                                        <p:tgtEl>
                                          <p:spTgt spid="39"/>
                                        </p:tgtEl>
                                        <p:attrNameLst>
                                          <p:attrName>style.visibility</p:attrName>
                                        </p:attrNameLst>
                                      </p:cBhvr>
                                      <p:to>
                                        <p:strVal val="visible"/>
                                      </p:to>
                                    </p:set>
                                    <p:animEffect transition="in" filter="blinds(horizontal)">
                                      <p:cBhvr>
                                        <p:cTn id="284" dur="3000"/>
                                        <p:tgtEl>
                                          <p:spTgt spid="39"/>
                                        </p:tgtEl>
                                      </p:cBhvr>
                                    </p:animEffect>
                                  </p:childTnLst>
                                </p:cTn>
                              </p:par>
                              <p:par>
                                <p:cTn id="285" presetID="3" presetClass="entr" presetSubtype="10" fill="hold" grpId="1" nodeType="withEffect">
                                  <p:stCondLst>
                                    <p:cond delay="0"/>
                                  </p:stCondLst>
                                  <p:childTnLst>
                                    <p:set>
                                      <p:cBhvr>
                                        <p:cTn id="286" dur="1" fill="hold">
                                          <p:stCondLst>
                                            <p:cond delay="0"/>
                                          </p:stCondLst>
                                        </p:cTn>
                                        <p:tgtEl>
                                          <p:spTgt spid="40"/>
                                        </p:tgtEl>
                                        <p:attrNameLst>
                                          <p:attrName>style.visibility</p:attrName>
                                        </p:attrNameLst>
                                      </p:cBhvr>
                                      <p:to>
                                        <p:strVal val="visible"/>
                                      </p:to>
                                    </p:set>
                                    <p:animEffect transition="in" filter="blinds(horizontal)">
                                      <p:cBhvr>
                                        <p:cTn id="287" dur="3000"/>
                                        <p:tgtEl>
                                          <p:spTgt spid="40"/>
                                        </p:tgtEl>
                                      </p:cBhvr>
                                    </p:animEffect>
                                  </p:childTnLst>
                                </p:cTn>
                              </p:par>
                              <p:par>
                                <p:cTn id="288" presetID="3" presetClass="entr" presetSubtype="10" fill="hold" grpId="1" nodeType="withEffect">
                                  <p:stCondLst>
                                    <p:cond delay="0"/>
                                  </p:stCondLst>
                                  <p:childTnLst>
                                    <p:set>
                                      <p:cBhvr>
                                        <p:cTn id="289" dur="1" fill="hold">
                                          <p:stCondLst>
                                            <p:cond delay="0"/>
                                          </p:stCondLst>
                                        </p:cTn>
                                        <p:tgtEl>
                                          <p:spTgt spid="41"/>
                                        </p:tgtEl>
                                        <p:attrNameLst>
                                          <p:attrName>style.visibility</p:attrName>
                                        </p:attrNameLst>
                                      </p:cBhvr>
                                      <p:to>
                                        <p:strVal val="visible"/>
                                      </p:to>
                                    </p:set>
                                    <p:animEffect transition="in" filter="blinds(horizontal)">
                                      <p:cBhvr>
                                        <p:cTn id="290" dur="3000"/>
                                        <p:tgtEl>
                                          <p:spTgt spid="41"/>
                                        </p:tgtEl>
                                      </p:cBhvr>
                                    </p:animEffect>
                                  </p:childTnLst>
                                </p:cTn>
                              </p:par>
                              <p:par>
                                <p:cTn id="291" presetID="3" presetClass="entr" presetSubtype="10" fill="hold" grpId="1" nodeType="withEffect">
                                  <p:stCondLst>
                                    <p:cond delay="0"/>
                                  </p:stCondLst>
                                  <p:childTnLst>
                                    <p:set>
                                      <p:cBhvr>
                                        <p:cTn id="292" dur="1" fill="hold">
                                          <p:stCondLst>
                                            <p:cond delay="0"/>
                                          </p:stCondLst>
                                        </p:cTn>
                                        <p:tgtEl>
                                          <p:spTgt spid="42"/>
                                        </p:tgtEl>
                                        <p:attrNameLst>
                                          <p:attrName>style.visibility</p:attrName>
                                        </p:attrNameLst>
                                      </p:cBhvr>
                                      <p:to>
                                        <p:strVal val="visible"/>
                                      </p:to>
                                    </p:set>
                                    <p:animEffect transition="in" filter="blinds(horizontal)">
                                      <p:cBhvr>
                                        <p:cTn id="293" dur="3000"/>
                                        <p:tgtEl>
                                          <p:spTgt spid="42"/>
                                        </p:tgtEl>
                                      </p:cBhvr>
                                    </p:animEffect>
                                  </p:childTnLst>
                                </p:cTn>
                              </p:par>
                              <p:par>
                                <p:cTn id="294" presetID="3" presetClass="entr" presetSubtype="10" fill="hold" grpId="1" nodeType="withEffect">
                                  <p:stCondLst>
                                    <p:cond delay="0"/>
                                  </p:stCondLst>
                                  <p:childTnLst>
                                    <p:set>
                                      <p:cBhvr>
                                        <p:cTn id="295" dur="1" fill="hold">
                                          <p:stCondLst>
                                            <p:cond delay="0"/>
                                          </p:stCondLst>
                                        </p:cTn>
                                        <p:tgtEl>
                                          <p:spTgt spid="43"/>
                                        </p:tgtEl>
                                        <p:attrNameLst>
                                          <p:attrName>style.visibility</p:attrName>
                                        </p:attrNameLst>
                                      </p:cBhvr>
                                      <p:to>
                                        <p:strVal val="visible"/>
                                      </p:to>
                                    </p:set>
                                    <p:animEffect transition="in" filter="blinds(horizontal)">
                                      <p:cBhvr>
                                        <p:cTn id="296" dur="3000"/>
                                        <p:tgtEl>
                                          <p:spTgt spid="43"/>
                                        </p:tgtEl>
                                      </p:cBhvr>
                                    </p:animEffect>
                                  </p:childTnLst>
                                </p:cTn>
                              </p:par>
                              <p:par>
                                <p:cTn id="297" presetID="3" presetClass="entr" presetSubtype="10" fill="hold" grpId="1" nodeType="withEffect">
                                  <p:stCondLst>
                                    <p:cond delay="0"/>
                                  </p:stCondLst>
                                  <p:childTnLst>
                                    <p:set>
                                      <p:cBhvr>
                                        <p:cTn id="298" dur="1" fill="hold">
                                          <p:stCondLst>
                                            <p:cond delay="0"/>
                                          </p:stCondLst>
                                        </p:cTn>
                                        <p:tgtEl>
                                          <p:spTgt spid="44"/>
                                        </p:tgtEl>
                                        <p:attrNameLst>
                                          <p:attrName>style.visibility</p:attrName>
                                        </p:attrNameLst>
                                      </p:cBhvr>
                                      <p:to>
                                        <p:strVal val="visible"/>
                                      </p:to>
                                    </p:set>
                                    <p:animEffect transition="in" filter="blinds(horizontal)">
                                      <p:cBhvr>
                                        <p:cTn id="299" dur="3000"/>
                                        <p:tgtEl>
                                          <p:spTgt spid="44"/>
                                        </p:tgtEl>
                                      </p:cBhvr>
                                    </p:animEffect>
                                  </p:childTnLst>
                                </p:cTn>
                              </p:par>
                              <p:par>
                                <p:cTn id="300" presetID="3" presetClass="entr" presetSubtype="10" fill="hold" grpId="1" nodeType="withEffect">
                                  <p:stCondLst>
                                    <p:cond delay="0"/>
                                  </p:stCondLst>
                                  <p:childTnLst>
                                    <p:set>
                                      <p:cBhvr>
                                        <p:cTn id="301" dur="1" fill="hold">
                                          <p:stCondLst>
                                            <p:cond delay="0"/>
                                          </p:stCondLst>
                                        </p:cTn>
                                        <p:tgtEl>
                                          <p:spTgt spid="45"/>
                                        </p:tgtEl>
                                        <p:attrNameLst>
                                          <p:attrName>style.visibility</p:attrName>
                                        </p:attrNameLst>
                                      </p:cBhvr>
                                      <p:to>
                                        <p:strVal val="visible"/>
                                      </p:to>
                                    </p:set>
                                    <p:animEffect transition="in" filter="blinds(horizontal)">
                                      <p:cBhvr>
                                        <p:cTn id="302" dur="3000"/>
                                        <p:tgtEl>
                                          <p:spTgt spid="45"/>
                                        </p:tgtEl>
                                      </p:cBhvr>
                                    </p:animEffect>
                                  </p:childTnLst>
                                </p:cTn>
                              </p:par>
                              <p:par>
                                <p:cTn id="303" presetID="3" presetClass="entr" presetSubtype="10" fill="hold" grpId="1" nodeType="withEffect">
                                  <p:stCondLst>
                                    <p:cond delay="0"/>
                                  </p:stCondLst>
                                  <p:childTnLst>
                                    <p:set>
                                      <p:cBhvr>
                                        <p:cTn id="304" dur="1" fill="hold">
                                          <p:stCondLst>
                                            <p:cond delay="0"/>
                                          </p:stCondLst>
                                        </p:cTn>
                                        <p:tgtEl>
                                          <p:spTgt spid="46"/>
                                        </p:tgtEl>
                                        <p:attrNameLst>
                                          <p:attrName>style.visibility</p:attrName>
                                        </p:attrNameLst>
                                      </p:cBhvr>
                                      <p:to>
                                        <p:strVal val="visible"/>
                                      </p:to>
                                    </p:set>
                                    <p:animEffect transition="in" filter="blinds(horizontal)">
                                      <p:cBhvr>
                                        <p:cTn id="305" dur="3000"/>
                                        <p:tgtEl>
                                          <p:spTgt spid="46"/>
                                        </p:tgtEl>
                                      </p:cBhvr>
                                    </p:animEffect>
                                  </p:childTnLst>
                                </p:cTn>
                              </p:par>
                              <p:par>
                                <p:cTn id="306" presetID="3" presetClass="entr" presetSubtype="10" fill="hold" grpId="1" nodeType="withEffect">
                                  <p:stCondLst>
                                    <p:cond delay="0"/>
                                  </p:stCondLst>
                                  <p:childTnLst>
                                    <p:set>
                                      <p:cBhvr>
                                        <p:cTn id="307" dur="1" fill="hold">
                                          <p:stCondLst>
                                            <p:cond delay="0"/>
                                          </p:stCondLst>
                                        </p:cTn>
                                        <p:tgtEl>
                                          <p:spTgt spid="47"/>
                                        </p:tgtEl>
                                        <p:attrNameLst>
                                          <p:attrName>style.visibility</p:attrName>
                                        </p:attrNameLst>
                                      </p:cBhvr>
                                      <p:to>
                                        <p:strVal val="visible"/>
                                      </p:to>
                                    </p:set>
                                    <p:animEffect transition="in" filter="blinds(horizontal)">
                                      <p:cBhvr>
                                        <p:cTn id="308" dur="3000"/>
                                        <p:tgtEl>
                                          <p:spTgt spid="47"/>
                                        </p:tgtEl>
                                      </p:cBhvr>
                                    </p:animEffect>
                                  </p:childTnLst>
                                </p:cTn>
                              </p:par>
                              <p:par>
                                <p:cTn id="309" presetID="23" presetClass="entr" presetSubtype="272" fill="hold" grpId="2" nodeType="withEffect">
                                  <p:stCondLst>
                                    <p:cond delay="0"/>
                                  </p:stCondLst>
                                  <p:childTnLst>
                                    <p:set>
                                      <p:cBhvr>
                                        <p:cTn id="310" dur="1" fill="hold">
                                          <p:stCondLst>
                                            <p:cond delay="0"/>
                                          </p:stCondLst>
                                        </p:cTn>
                                        <p:tgtEl>
                                          <p:spTgt spid="5"/>
                                        </p:tgtEl>
                                        <p:attrNameLst>
                                          <p:attrName>style.visibility</p:attrName>
                                        </p:attrNameLst>
                                      </p:cBhvr>
                                      <p:to>
                                        <p:strVal val="visible"/>
                                      </p:to>
                                    </p:set>
                                    <p:anim calcmode="lin" valueType="num">
                                      <p:cBhvr>
                                        <p:cTn id="311" dur="3000" fill="hold"/>
                                        <p:tgtEl>
                                          <p:spTgt spid="5"/>
                                        </p:tgtEl>
                                        <p:attrNameLst>
                                          <p:attrName>ppt_w</p:attrName>
                                        </p:attrNameLst>
                                      </p:cBhvr>
                                      <p:tavLst>
                                        <p:tav tm="0">
                                          <p:val>
                                            <p:strVal val="2/3*#ppt_w"/>
                                          </p:val>
                                        </p:tav>
                                        <p:tav tm="100000">
                                          <p:val>
                                            <p:strVal val="#ppt_w"/>
                                          </p:val>
                                        </p:tav>
                                      </p:tavLst>
                                    </p:anim>
                                    <p:anim calcmode="lin" valueType="num">
                                      <p:cBhvr>
                                        <p:cTn id="312" dur="3000" fill="hold"/>
                                        <p:tgtEl>
                                          <p:spTgt spid="5"/>
                                        </p:tgtEl>
                                        <p:attrNameLst>
                                          <p:attrName>ppt_h</p:attrName>
                                        </p:attrNameLst>
                                      </p:cBhvr>
                                      <p:tavLst>
                                        <p:tav tm="0">
                                          <p:val>
                                            <p:strVal val="2/3*#ppt_h"/>
                                          </p:val>
                                        </p:tav>
                                        <p:tav tm="100000">
                                          <p:val>
                                            <p:strVal val="#ppt_h"/>
                                          </p:val>
                                        </p:tav>
                                      </p:tavLst>
                                    </p:anim>
                                  </p:childTnLst>
                                </p:cTn>
                              </p:par>
                              <p:par>
                                <p:cTn id="313" presetID="23" presetClass="entr" presetSubtype="272" fill="hold" grpId="2" nodeType="withEffect">
                                  <p:stCondLst>
                                    <p:cond delay="0"/>
                                  </p:stCondLst>
                                  <p:childTnLst>
                                    <p:set>
                                      <p:cBhvr>
                                        <p:cTn id="314" dur="1" fill="hold">
                                          <p:stCondLst>
                                            <p:cond delay="0"/>
                                          </p:stCondLst>
                                        </p:cTn>
                                        <p:tgtEl>
                                          <p:spTgt spid="6"/>
                                        </p:tgtEl>
                                        <p:attrNameLst>
                                          <p:attrName>style.visibility</p:attrName>
                                        </p:attrNameLst>
                                      </p:cBhvr>
                                      <p:to>
                                        <p:strVal val="visible"/>
                                      </p:to>
                                    </p:set>
                                    <p:anim calcmode="lin" valueType="num">
                                      <p:cBhvr>
                                        <p:cTn id="315" dur="3000" fill="hold"/>
                                        <p:tgtEl>
                                          <p:spTgt spid="6"/>
                                        </p:tgtEl>
                                        <p:attrNameLst>
                                          <p:attrName>ppt_w</p:attrName>
                                        </p:attrNameLst>
                                      </p:cBhvr>
                                      <p:tavLst>
                                        <p:tav tm="0">
                                          <p:val>
                                            <p:strVal val="2/3*#ppt_w"/>
                                          </p:val>
                                        </p:tav>
                                        <p:tav tm="100000">
                                          <p:val>
                                            <p:strVal val="#ppt_w"/>
                                          </p:val>
                                        </p:tav>
                                      </p:tavLst>
                                    </p:anim>
                                    <p:anim calcmode="lin" valueType="num">
                                      <p:cBhvr>
                                        <p:cTn id="316" dur="3000" fill="hold"/>
                                        <p:tgtEl>
                                          <p:spTgt spid="6"/>
                                        </p:tgtEl>
                                        <p:attrNameLst>
                                          <p:attrName>ppt_h</p:attrName>
                                        </p:attrNameLst>
                                      </p:cBhvr>
                                      <p:tavLst>
                                        <p:tav tm="0">
                                          <p:val>
                                            <p:strVal val="2/3*#ppt_h"/>
                                          </p:val>
                                        </p:tav>
                                        <p:tav tm="100000">
                                          <p:val>
                                            <p:strVal val="#ppt_h"/>
                                          </p:val>
                                        </p:tav>
                                      </p:tavLst>
                                    </p:anim>
                                  </p:childTnLst>
                                </p:cTn>
                              </p:par>
                              <p:par>
                                <p:cTn id="317" presetID="23" presetClass="entr" presetSubtype="272" fill="hold" grpId="2" nodeType="withEffect">
                                  <p:stCondLst>
                                    <p:cond delay="0"/>
                                  </p:stCondLst>
                                  <p:childTnLst>
                                    <p:set>
                                      <p:cBhvr>
                                        <p:cTn id="318" dur="1" fill="hold">
                                          <p:stCondLst>
                                            <p:cond delay="0"/>
                                          </p:stCondLst>
                                        </p:cTn>
                                        <p:tgtEl>
                                          <p:spTgt spid="7"/>
                                        </p:tgtEl>
                                        <p:attrNameLst>
                                          <p:attrName>style.visibility</p:attrName>
                                        </p:attrNameLst>
                                      </p:cBhvr>
                                      <p:to>
                                        <p:strVal val="visible"/>
                                      </p:to>
                                    </p:set>
                                    <p:anim calcmode="lin" valueType="num">
                                      <p:cBhvr>
                                        <p:cTn id="319" dur="3000" fill="hold"/>
                                        <p:tgtEl>
                                          <p:spTgt spid="7"/>
                                        </p:tgtEl>
                                        <p:attrNameLst>
                                          <p:attrName>ppt_w</p:attrName>
                                        </p:attrNameLst>
                                      </p:cBhvr>
                                      <p:tavLst>
                                        <p:tav tm="0">
                                          <p:val>
                                            <p:strVal val="2/3*#ppt_w"/>
                                          </p:val>
                                        </p:tav>
                                        <p:tav tm="100000">
                                          <p:val>
                                            <p:strVal val="#ppt_w"/>
                                          </p:val>
                                        </p:tav>
                                      </p:tavLst>
                                    </p:anim>
                                    <p:anim calcmode="lin" valueType="num">
                                      <p:cBhvr>
                                        <p:cTn id="320" dur="3000" fill="hold"/>
                                        <p:tgtEl>
                                          <p:spTgt spid="7"/>
                                        </p:tgtEl>
                                        <p:attrNameLst>
                                          <p:attrName>ppt_h</p:attrName>
                                        </p:attrNameLst>
                                      </p:cBhvr>
                                      <p:tavLst>
                                        <p:tav tm="0">
                                          <p:val>
                                            <p:strVal val="2/3*#ppt_h"/>
                                          </p:val>
                                        </p:tav>
                                        <p:tav tm="100000">
                                          <p:val>
                                            <p:strVal val="#ppt_h"/>
                                          </p:val>
                                        </p:tav>
                                      </p:tavLst>
                                    </p:anim>
                                  </p:childTnLst>
                                </p:cTn>
                              </p:par>
                              <p:par>
                                <p:cTn id="321" presetID="23" presetClass="entr" presetSubtype="272" fill="hold" grpId="2" nodeType="withEffect">
                                  <p:stCondLst>
                                    <p:cond delay="0"/>
                                  </p:stCondLst>
                                  <p:childTnLst>
                                    <p:set>
                                      <p:cBhvr>
                                        <p:cTn id="322" dur="1" fill="hold">
                                          <p:stCondLst>
                                            <p:cond delay="0"/>
                                          </p:stCondLst>
                                        </p:cTn>
                                        <p:tgtEl>
                                          <p:spTgt spid="8"/>
                                        </p:tgtEl>
                                        <p:attrNameLst>
                                          <p:attrName>style.visibility</p:attrName>
                                        </p:attrNameLst>
                                      </p:cBhvr>
                                      <p:to>
                                        <p:strVal val="visible"/>
                                      </p:to>
                                    </p:set>
                                    <p:anim calcmode="lin" valueType="num">
                                      <p:cBhvr>
                                        <p:cTn id="323" dur="3000" fill="hold"/>
                                        <p:tgtEl>
                                          <p:spTgt spid="8"/>
                                        </p:tgtEl>
                                        <p:attrNameLst>
                                          <p:attrName>ppt_w</p:attrName>
                                        </p:attrNameLst>
                                      </p:cBhvr>
                                      <p:tavLst>
                                        <p:tav tm="0">
                                          <p:val>
                                            <p:strVal val="2/3*#ppt_w"/>
                                          </p:val>
                                        </p:tav>
                                        <p:tav tm="100000">
                                          <p:val>
                                            <p:strVal val="#ppt_w"/>
                                          </p:val>
                                        </p:tav>
                                      </p:tavLst>
                                    </p:anim>
                                    <p:anim calcmode="lin" valueType="num">
                                      <p:cBhvr>
                                        <p:cTn id="324" dur="3000" fill="hold"/>
                                        <p:tgtEl>
                                          <p:spTgt spid="8"/>
                                        </p:tgtEl>
                                        <p:attrNameLst>
                                          <p:attrName>ppt_h</p:attrName>
                                        </p:attrNameLst>
                                      </p:cBhvr>
                                      <p:tavLst>
                                        <p:tav tm="0">
                                          <p:val>
                                            <p:strVal val="2/3*#ppt_h"/>
                                          </p:val>
                                        </p:tav>
                                        <p:tav tm="100000">
                                          <p:val>
                                            <p:strVal val="#ppt_h"/>
                                          </p:val>
                                        </p:tav>
                                      </p:tavLst>
                                    </p:anim>
                                  </p:childTnLst>
                                </p:cTn>
                              </p:par>
                              <p:par>
                                <p:cTn id="325" presetID="23" presetClass="entr" presetSubtype="272" fill="hold" grpId="2" nodeType="withEffect">
                                  <p:stCondLst>
                                    <p:cond delay="0"/>
                                  </p:stCondLst>
                                  <p:childTnLst>
                                    <p:set>
                                      <p:cBhvr>
                                        <p:cTn id="326" dur="1" fill="hold">
                                          <p:stCondLst>
                                            <p:cond delay="0"/>
                                          </p:stCondLst>
                                        </p:cTn>
                                        <p:tgtEl>
                                          <p:spTgt spid="9"/>
                                        </p:tgtEl>
                                        <p:attrNameLst>
                                          <p:attrName>style.visibility</p:attrName>
                                        </p:attrNameLst>
                                      </p:cBhvr>
                                      <p:to>
                                        <p:strVal val="visible"/>
                                      </p:to>
                                    </p:set>
                                    <p:anim calcmode="lin" valueType="num">
                                      <p:cBhvr>
                                        <p:cTn id="327" dur="3000" fill="hold"/>
                                        <p:tgtEl>
                                          <p:spTgt spid="9"/>
                                        </p:tgtEl>
                                        <p:attrNameLst>
                                          <p:attrName>ppt_w</p:attrName>
                                        </p:attrNameLst>
                                      </p:cBhvr>
                                      <p:tavLst>
                                        <p:tav tm="0">
                                          <p:val>
                                            <p:strVal val="2/3*#ppt_w"/>
                                          </p:val>
                                        </p:tav>
                                        <p:tav tm="100000">
                                          <p:val>
                                            <p:strVal val="#ppt_w"/>
                                          </p:val>
                                        </p:tav>
                                      </p:tavLst>
                                    </p:anim>
                                    <p:anim calcmode="lin" valueType="num">
                                      <p:cBhvr>
                                        <p:cTn id="328" dur="3000" fill="hold"/>
                                        <p:tgtEl>
                                          <p:spTgt spid="9"/>
                                        </p:tgtEl>
                                        <p:attrNameLst>
                                          <p:attrName>ppt_h</p:attrName>
                                        </p:attrNameLst>
                                      </p:cBhvr>
                                      <p:tavLst>
                                        <p:tav tm="0">
                                          <p:val>
                                            <p:strVal val="2/3*#ppt_h"/>
                                          </p:val>
                                        </p:tav>
                                        <p:tav tm="100000">
                                          <p:val>
                                            <p:strVal val="#ppt_h"/>
                                          </p:val>
                                        </p:tav>
                                      </p:tavLst>
                                    </p:anim>
                                  </p:childTnLst>
                                </p:cTn>
                              </p:par>
                              <p:par>
                                <p:cTn id="329" presetID="23" presetClass="entr" presetSubtype="272" fill="hold" grpId="2" nodeType="withEffect">
                                  <p:stCondLst>
                                    <p:cond delay="0"/>
                                  </p:stCondLst>
                                  <p:childTnLst>
                                    <p:set>
                                      <p:cBhvr>
                                        <p:cTn id="330" dur="1" fill="hold">
                                          <p:stCondLst>
                                            <p:cond delay="0"/>
                                          </p:stCondLst>
                                        </p:cTn>
                                        <p:tgtEl>
                                          <p:spTgt spid="10"/>
                                        </p:tgtEl>
                                        <p:attrNameLst>
                                          <p:attrName>style.visibility</p:attrName>
                                        </p:attrNameLst>
                                      </p:cBhvr>
                                      <p:to>
                                        <p:strVal val="visible"/>
                                      </p:to>
                                    </p:set>
                                    <p:anim calcmode="lin" valueType="num">
                                      <p:cBhvr>
                                        <p:cTn id="331" dur="3000" fill="hold"/>
                                        <p:tgtEl>
                                          <p:spTgt spid="10"/>
                                        </p:tgtEl>
                                        <p:attrNameLst>
                                          <p:attrName>ppt_w</p:attrName>
                                        </p:attrNameLst>
                                      </p:cBhvr>
                                      <p:tavLst>
                                        <p:tav tm="0">
                                          <p:val>
                                            <p:strVal val="2/3*#ppt_w"/>
                                          </p:val>
                                        </p:tav>
                                        <p:tav tm="100000">
                                          <p:val>
                                            <p:strVal val="#ppt_w"/>
                                          </p:val>
                                        </p:tav>
                                      </p:tavLst>
                                    </p:anim>
                                    <p:anim calcmode="lin" valueType="num">
                                      <p:cBhvr>
                                        <p:cTn id="332" dur="3000" fill="hold"/>
                                        <p:tgtEl>
                                          <p:spTgt spid="10"/>
                                        </p:tgtEl>
                                        <p:attrNameLst>
                                          <p:attrName>ppt_h</p:attrName>
                                        </p:attrNameLst>
                                      </p:cBhvr>
                                      <p:tavLst>
                                        <p:tav tm="0">
                                          <p:val>
                                            <p:strVal val="2/3*#ppt_h"/>
                                          </p:val>
                                        </p:tav>
                                        <p:tav tm="100000">
                                          <p:val>
                                            <p:strVal val="#ppt_h"/>
                                          </p:val>
                                        </p:tav>
                                      </p:tavLst>
                                    </p:anim>
                                  </p:childTnLst>
                                </p:cTn>
                              </p:par>
                              <p:par>
                                <p:cTn id="333" presetID="23" presetClass="entr" presetSubtype="272" fill="hold" grpId="2" nodeType="withEffect">
                                  <p:stCondLst>
                                    <p:cond delay="0"/>
                                  </p:stCondLst>
                                  <p:childTnLst>
                                    <p:set>
                                      <p:cBhvr>
                                        <p:cTn id="334" dur="1" fill="hold">
                                          <p:stCondLst>
                                            <p:cond delay="0"/>
                                          </p:stCondLst>
                                        </p:cTn>
                                        <p:tgtEl>
                                          <p:spTgt spid="11"/>
                                        </p:tgtEl>
                                        <p:attrNameLst>
                                          <p:attrName>style.visibility</p:attrName>
                                        </p:attrNameLst>
                                      </p:cBhvr>
                                      <p:to>
                                        <p:strVal val="visible"/>
                                      </p:to>
                                    </p:set>
                                    <p:anim calcmode="lin" valueType="num">
                                      <p:cBhvr>
                                        <p:cTn id="335" dur="3000" fill="hold"/>
                                        <p:tgtEl>
                                          <p:spTgt spid="11"/>
                                        </p:tgtEl>
                                        <p:attrNameLst>
                                          <p:attrName>ppt_w</p:attrName>
                                        </p:attrNameLst>
                                      </p:cBhvr>
                                      <p:tavLst>
                                        <p:tav tm="0">
                                          <p:val>
                                            <p:strVal val="2/3*#ppt_w"/>
                                          </p:val>
                                        </p:tav>
                                        <p:tav tm="100000">
                                          <p:val>
                                            <p:strVal val="#ppt_w"/>
                                          </p:val>
                                        </p:tav>
                                      </p:tavLst>
                                    </p:anim>
                                    <p:anim calcmode="lin" valueType="num">
                                      <p:cBhvr>
                                        <p:cTn id="336" dur="3000" fill="hold"/>
                                        <p:tgtEl>
                                          <p:spTgt spid="11"/>
                                        </p:tgtEl>
                                        <p:attrNameLst>
                                          <p:attrName>ppt_h</p:attrName>
                                        </p:attrNameLst>
                                      </p:cBhvr>
                                      <p:tavLst>
                                        <p:tav tm="0">
                                          <p:val>
                                            <p:strVal val="2/3*#ppt_h"/>
                                          </p:val>
                                        </p:tav>
                                        <p:tav tm="100000">
                                          <p:val>
                                            <p:strVal val="#ppt_h"/>
                                          </p:val>
                                        </p:tav>
                                      </p:tavLst>
                                    </p:anim>
                                  </p:childTnLst>
                                </p:cTn>
                              </p:par>
                              <p:par>
                                <p:cTn id="337" presetID="23" presetClass="entr" presetSubtype="272" fill="hold" grpId="2" nodeType="withEffect">
                                  <p:stCondLst>
                                    <p:cond delay="0"/>
                                  </p:stCondLst>
                                  <p:childTnLst>
                                    <p:set>
                                      <p:cBhvr>
                                        <p:cTn id="338" dur="1" fill="hold">
                                          <p:stCondLst>
                                            <p:cond delay="0"/>
                                          </p:stCondLst>
                                        </p:cTn>
                                        <p:tgtEl>
                                          <p:spTgt spid="12"/>
                                        </p:tgtEl>
                                        <p:attrNameLst>
                                          <p:attrName>style.visibility</p:attrName>
                                        </p:attrNameLst>
                                      </p:cBhvr>
                                      <p:to>
                                        <p:strVal val="visible"/>
                                      </p:to>
                                    </p:set>
                                    <p:anim calcmode="lin" valueType="num">
                                      <p:cBhvr>
                                        <p:cTn id="339" dur="3000" fill="hold"/>
                                        <p:tgtEl>
                                          <p:spTgt spid="12"/>
                                        </p:tgtEl>
                                        <p:attrNameLst>
                                          <p:attrName>ppt_w</p:attrName>
                                        </p:attrNameLst>
                                      </p:cBhvr>
                                      <p:tavLst>
                                        <p:tav tm="0">
                                          <p:val>
                                            <p:strVal val="2/3*#ppt_w"/>
                                          </p:val>
                                        </p:tav>
                                        <p:tav tm="100000">
                                          <p:val>
                                            <p:strVal val="#ppt_w"/>
                                          </p:val>
                                        </p:tav>
                                      </p:tavLst>
                                    </p:anim>
                                    <p:anim calcmode="lin" valueType="num">
                                      <p:cBhvr>
                                        <p:cTn id="340" dur="3000" fill="hold"/>
                                        <p:tgtEl>
                                          <p:spTgt spid="12"/>
                                        </p:tgtEl>
                                        <p:attrNameLst>
                                          <p:attrName>ppt_h</p:attrName>
                                        </p:attrNameLst>
                                      </p:cBhvr>
                                      <p:tavLst>
                                        <p:tav tm="0">
                                          <p:val>
                                            <p:strVal val="2/3*#ppt_h"/>
                                          </p:val>
                                        </p:tav>
                                        <p:tav tm="100000">
                                          <p:val>
                                            <p:strVal val="#ppt_h"/>
                                          </p:val>
                                        </p:tav>
                                      </p:tavLst>
                                    </p:anim>
                                  </p:childTnLst>
                                </p:cTn>
                              </p:par>
                              <p:par>
                                <p:cTn id="341" presetID="23" presetClass="entr" presetSubtype="272" fill="hold" grpId="2" nodeType="withEffect">
                                  <p:stCondLst>
                                    <p:cond delay="0"/>
                                  </p:stCondLst>
                                  <p:childTnLst>
                                    <p:set>
                                      <p:cBhvr>
                                        <p:cTn id="342" dur="1" fill="hold">
                                          <p:stCondLst>
                                            <p:cond delay="0"/>
                                          </p:stCondLst>
                                        </p:cTn>
                                        <p:tgtEl>
                                          <p:spTgt spid="13"/>
                                        </p:tgtEl>
                                        <p:attrNameLst>
                                          <p:attrName>style.visibility</p:attrName>
                                        </p:attrNameLst>
                                      </p:cBhvr>
                                      <p:to>
                                        <p:strVal val="visible"/>
                                      </p:to>
                                    </p:set>
                                    <p:anim calcmode="lin" valueType="num">
                                      <p:cBhvr>
                                        <p:cTn id="343" dur="3000" fill="hold"/>
                                        <p:tgtEl>
                                          <p:spTgt spid="13"/>
                                        </p:tgtEl>
                                        <p:attrNameLst>
                                          <p:attrName>ppt_w</p:attrName>
                                        </p:attrNameLst>
                                      </p:cBhvr>
                                      <p:tavLst>
                                        <p:tav tm="0">
                                          <p:val>
                                            <p:strVal val="2/3*#ppt_w"/>
                                          </p:val>
                                        </p:tav>
                                        <p:tav tm="100000">
                                          <p:val>
                                            <p:strVal val="#ppt_w"/>
                                          </p:val>
                                        </p:tav>
                                      </p:tavLst>
                                    </p:anim>
                                    <p:anim calcmode="lin" valueType="num">
                                      <p:cBhvr>
                                        <p:cTn id="344" dur="3000" fill="hold"/>
                                        <p:tgtEl>
                                          <p:spTgt spid="13"/>
                                        </p:tgtEl>
                                        <p:attrNameLst>
                                          <p:attrName>ppt_h</p:attrName>
                                        </p:attrNameLst>
                                      </p:cBhvr>
                                      <p:tavLst>
                                        <p:tav tm="0">
                                          <p:val>
                                            <p:strVal val="2/3*#ppt_h"/>
                                          </p:val>
                                        </p:tav>
                                        <p:tav tm="100000">
                                          <p:val>
                                            <p:strVal val="#ppt_h"/>
                                          </p:val>
                                        </p:tav>
                                      </p:tavLst>
                                    </p:anim>
                                  </p:childTnLst>
                                </p:cTn>
                              </p:par>
                              <p:par>
                                <p:cTn id="345" presetID="23" presetClass="entr" presetSubtype="272" fill="hold" grpId="2" nodeType="withEffect">
                                  <p:stCondLst>
                                    <p:cond delay="0"/>
                                  </p:stCondLst>
                                  <p:childTnLst>
                                    <p:set>
                                      <p:cBhvr>
                                        <p:cTn id="346" dur="1" fill="hold">
                                          <p:stCondLst>
                                            <p:cond delay="0"/>
                                          </p:stCondLst>
                                        </p:cTn>
                                        <p:tgtEl>
                                          <p:spTgt spid="14"/>
                                        </p:tgtEl>
                                        <p:attrNameLst>
                                          <p:attrName>style.visibility</p:attrName>
                                        </p:attrNameLst>
                                      </p:cBhvr>
                                      <p:to>
                                        <p:strVal val="visible"/>
                                      </p:to>
                                    </p:set>
                                    <p:anim calcmode="lin" valueType="num">
                                      <p:cBhvr>
                                        <p:cTn id="347" dur="3000" fill="hold"/>
                                        <p:tgtEl>
                                          <p:spTgt spid="14"/>
                                        </p:tgtEl>
                                        <p:attrNameLst>
                                          <p:attrName>ppt_w</p:attrName>
                                        </p:attrNameLst>
                                      </p:cBhvr>
                                      <p:tavLst>
                                        <p:tav tm="0">
                                          <p:val>
                                            <p:strVal val="2/3*#ppt_w"/>
                                          </p:val>
                                        </p:tav>
                                        <p:tav tm="100000">
                                          <p:val>
                                            <p:strVal val="#ppt_w"/>
                                          </p:val>
                                        </p:tav>
                                      </p:tavLst>
                                    </p:anim>
                                    <p:anim calcmode="lin" valueType="num">
                                      <p:cBhvr>
                                        <p:cTn id="348" dur="3000" fill="hold"/>
                                        <p:tgtEl>
                                          <p:spTgt spid="14"/>
                                        </p:tgtEl>
                                        <p:attrNameLst>
                                          <p:attrName>ppt_h</p:attrName>
                                        </p:attrNameLst>
                                      </p:cBhvr>
                                      <p:tavLst>
                                        <p:tav tm="0">
                                          <p:val>
                                            <p:strVal val="2/3*#ppt_h"/>
                                          </p:val>
                                        </p:tav>
                                        <p:tav tm="100000">
                                          <p:val>
                                            <p:strVal val="#ppt_h"/>
                                          </p:val>
                                        </p:tav>
                                      </p:tavLst>
                                    </p:anim>
                                  </p:childTnLst>
                                </p:cTn>
                              </p:par>
                              <p:par>
                                <p:cTn id="349" presetID="23" presetClass="entr" presetSubtype="272" fill="hold" grpId="2" nodeType="withEffect">
                                  <p:stCondLst>
                                    <p:cond delay="0"/>
                                  </p:stCondLst>
                                  <p:childTnLst>
                                    <p:set>
                                      <p:cBhvr>
                                        <p:cTn id="350" dur="1" fill="hold">
                                          <p:stCondLst>
                                            <p:cond delay="0"/>
                                          </p:stCondLst>
                                        </p:cTn>
                                        <p:tgtEl>
                                          <p:spTgt spid="15"/>
                                        </p:tgtEl>
                                        <p:attrNameLst>
                                          <p:attrName>style.visibility</p:attrName>
                                        </p:attrNameLst>
                                      </p:cBhvr>
                                      <p:to>
                                        <p:strVal val="visible"/>
                                      </p:to>
                                    </p:set>
                                    <p:anim calcmode="lin" valueType="num">
                                      <p:cBhvr>
                                        <p:cTn id="351" dur="3000" fill="hold"/>
                                        <p:tgtEl>
                                          <p:spTgt spid="15"/>
                                        </p:tgtEl>
                                        <p:attrNameLst>
                                          <p:attrName>ppt_w</p:attrName>
                                        </p:attrNameLst>
                                      </p:cBhvr>
                                      <p:tavLst>
                                        <p:tav tm="0">
                                          <p:val>
                                            <p:strVal val="2/3*#ppt_w"/>
                                          </p:val>
                                        </p:tav>
                                        <p:tav tm="100000">
                                          <p:val>
                                            <p:strVal val="#ppt_w"/>
                                          </p:val>
                                        </p:tav>
                                      </p:tavLst>
                                    </p:anim>
                                    <p:anim calcmode="lin" valueType="num">
                                      <p:cBhvr>
                                        <p:cTn id="352" dur="3000" fill="hold"/>
                                        <p:tgtEl>
                                          <p:spTgt spid="15"/>
                                        </p:tgtEl>
                                        <p:attrNameLst>
                                          <p:attrName>ppt_h</p:attrName>
                                        </p:attrNameLst>
                                      </p:cBhvr>
                                      <p:tavLst>
                                        <p:tav tm="0">
                                          <p:val>
                                            <p:strVal val="2/3*#ppt_h"/>
                                          </p:val>
                                        </p:tav>
                                        <p:tav tm="100000">
                                          <p:val>
                                            <p:strVal val="#ppt_h"/>
                                          </p:val>
                                        </p:tav>
                                      </p:tavLst>
                                    </p:anim>
                                  </p:childTnLst>
                                </p:cTn>
                              </p:par>
                              <p:par>
                                <p:cTn id="353" presetID="23" presetClass="entr" presetSubtype="272"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 calcmode="lin" valueType="num">
                                      <p:cBhvr>
                                        <p:cTn id="355" dur="3000" fill="hold"/>
                                        <p:tgtEl>
                                          <p:spTgt spid="16"/>
                                        </p:tgtEl>
                                        <p:attrNameLst>
                                          <p:attrName>ppt_w</p:attrName>
                                        </p:attrNameLst>
                                      </p:cBhvr>
                                      <p:tavLst>
                                        <p:tav tm="0">
                                          <p:val>
                                            <p:strVal val="2/3*#ppt_w"/>
                                          </p:val>
                                        </p:tav>
                                        <p:tav tm="100000">
                                          <p:val>
                                            <p:strVal val="#ppt_w"/>
                                          </p:val>
                                        </p:tav>
                                      </p:tavLst>
                                    </p:anim>
                                    <p:anim calcmode="lin" valueType="num">
                                      <p:cBhvr>
                                        <p:cTn id="356" dur="3000" fill="hold"/>
                                        <p:tgtEl>
                                          <p:spTgt spid="16"/>
                                        </p:tgtEl>
                                        <p:attrNameLst>
                                          <p:attrName>ppt_h</p:attrName>
                                        </p:attrNameLst>
                                      </p:cBhvr>
                                      <p:tavLst>
                                        <p:tav tm="0">
                                          <p:val>
                                            <p:strVal val="2/3*#ppt_h"/>
                                          </p:val>
                                        </p:tav>
                                        <p:tav tm="100000">
                                          <p:val>
                                            <p:strVal val="#ppt_h"/>
                                          </p:val>
                                        </p:tav>
                                      </p:tavLst>
                                    </p:anim>
                                  </p:childTnLst>
                                </p:cTn>
                              </p:par>
                              <p:par>
                                <p:cTn id="357" presetID="23" presetClass="entr" presetSubtype="272" fill="hold" grpId="2" nodeType="withEffect">
                                  <p:stCondLst>
                                    <p:cond delay="0"/>
                                  </p:stCondLst>
                                  <p:childTnLst>
                                    <p:set>
                                      <p:cBhvr>
                                        <p:cTn id="358" dur="1" fill="hold">
                                          <p:stCondLst>
                                            <p:cond delay="0"/>
                                          </p:stCondLst>
                                        </p:cTn>
                                        <p:tgtEl>
                                          <p:spTgt spid="17"/>
                                        </p:tgtEl>
                                        <p:attrNameLst>
                                          <p:attrName>style.visibility</p:attrName>
                                        </p:attrNameLst>
                                      </p:cBhvr>
                                      <p:to>
                                        <p:strVal val="visible"/>
                                      </p:to>
                                    </p:set>
                                    <p:anim calcmode="lin" valueType="num">
                                      <p:cBhvr>
                                        <p:cTn id="359" dur="3000" fill="hold"/>
                                        <p:tgtEl>
                                          <p:spTgt spid="17"/>
                                        </p:tgtEl>
                                        <p:attrNameLst>
                                          <p:attrName>ppt_w</p:attrName>
                                        </p:attrNameLst>
                                      </p:cBhvr>
                                      <p:tavLst>
                                        <p:tav tm="0">
                                          <p:val>
                                            <p:strVal val="2/3*#ppt_w"/>
                                          </p:val>
                                        </p:tav>
                                        <p:tav tm="100000">
                                          <p:val>
                                            <p:strVal val="#ppt_w"/>
                                          </p:val>
                                        </p:tav>
                                      </p:tavLst>
                                    </p:anim>
                                    <p:anim calcmode="lin" valueType="num">
                                      <p:cBhvr>
                                        <p:cTn id="360" dur="3000" fill="hold"/>
                                        <p:tgtEl>
                                          <p:spTgt spid="17"/>
                                        </p:tgtEl>
                                        <p:attrNameLst>
                                          <p:attrName>ppt_h</p:attrName>
                                        </p:attrNameLst>
                                      </p:cBhvr>
                                      <p:tavLst>
                                        <p:tav tm="0">
                                          <p:val>
                                            <p:strVal val="2/3*#ppt_h"/>
                                          </p:val>
                                        </p:tav>
                                        <p:tav tm="100000">
                                          <p:val>
                                            <p:strVal val="#ppt_h"/>
                                          </p:val>
                                        </p:tav>
                                      </p:tavLst>
                                    </p:anim>
                                  </p:childTnLst>
                                </p:cTn>
                              </p:par>
                              <p:par>
                                <p:cTn id="361" presetID="23" presetClass="entr" presetSubtype="272" fill="hold" grpId="2" nodeType="withEffect">
                                  <p:stCondLst>
                                    <p:cond delay="0"/>
                                  </p:stCondLst>
                                  <p:childTnLst>
                                    <p:set>
                                      <p:cBhvr>
                                        <p:cTn id="362" dur="1" fill="hold">
                                          <p:stCondLst>
                                            <p:cond delay="0"/>
                                          </p:stCondLst>
                                        </p:cTn>
                                        <p:tgtEl>
                                          <p:spTgt spid="18"/>
                                        </p:tgtEl>
                                        <p:attrNameLst>
                                          <p:attrName>style.visibility</p:attrName>
                                        </p:attrNameLst>
                                      </p:cBhvr>
                                      <p:to>
                                        <p:strVal val="visible"/>
                                      </p:to>
                                    </p:set>
                                    <p:anim calcmode="lin" valueType="num">
                                      <p:cBhvr>
                                        <p:cTn id="363" dur="3000" fill="hold"/>
                                        <p:tgtEl>
                                          <p:spTgt spid="18"/>
                                        </p:tgtEl>
                                        <p:attrNameLst>
                                          <p:attrName>ppt_w</p:attrName>
                                        </p:attrNameLst>
                                      </p:cBhvr>
                                      <p:tavLst>
                                        <p:tav tm="0">
                                          <p:val>
                                            <p:strVal val="2/3*#ppt_w"/>
                                          </p:val>
                                        </p:tav>
                                        <p:tav tm="100000">
                                          <p:val>
                                            <p:strVal val="#ppt_w"/>
                                          </p:val>
                                        </p:tav>
                                      </p:tavLst>
                                    </p:anim>
                                    <p:anim calcmode="lin" valueType="num">
                                      <p:cBhvr>
                                        <p:cTn id="364" dur="3000" fill="hold"/>
                                        <p:tgtEl>
                                          <p:spTgt spid="18"/>
                                        </p:tgtEl>
                                        <p:attrNameLst>
                                          <p:attrName>ppt_h</p:attrName>
                                        </p:attrNameLst>
                                      </p:cBhvr>
                                      <p:tavLst>
                                        <p:tav tm="0">
                                          <p:val>
                                            <p:strVal val="2/3*#ppt_h"/>
                                          </p:val>
                                        </p:tav>
                                        <p:tav tm="100000">
                                          <p:val>
                                            <p:strVal val="#ppt_h"/>
                                          </p:val>
                                        </p:tav>
                                      </p:tavLst>
                                    </p:anim>
                                  </p:childTnLst>
                                </p:cTn>
                              </p:par>
                              <p:par>
                                <p:cTn id="365" presetID="23" presetClass="entr" presetSubtype="272" fill="hold" grpId="2"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p:cTn id="367" dur="3000" fill="hold"/>
                                        <p:tgtEl>
                                          <p:spTgt spid="19"/>
                                        </p:tgtEl>
                                        <p:attrNameLst>
                                          <p:attrName>ppt_w</p:attrName>
                                        </p:attrNameLst>
                                      </p:cBhvr>
                                      <p:tavLst>
                                        <p:tav tm="0">
                                          <p:val>
                                            <p:strVal val="2/3*#ppt_w"/>
                                          </p:val>
                                        </p:tav>
                                        <p:tav tm="100000">
                                          <p:val>
                                            <p:strVal val="#ppt_w"/>
                                          </p:val>
                                        </p:tav>
                                      </p:tavLst>
                                    </p:anim>
                                    <p:anim calcmode="lin" valueType="num">
                                      <p:cBhvr>
                                        <p:cTn id="368" dur="3000" fill="hold"/>
                                        <p:tgtEl>
                                          <p:spTgt spid="19"/>
                                        </p:tgtEl>
                                        <p:attrNameLst>
                                          <p:attrName>ppt_h</p:attrName>
                                        </p:attrNameLst>
                                      </p:cBhvr>
                                      <p:tavLst>
                                        <p:tav tm="0">
                                          <p:val>
                                            <p:strVal val="2/3*#ppt_h"/>
                                          </p:val>
                                        </p:tav>
                                        <p:tav tm="100000">
                                          <p:val>
                                            <p:strVal val="#ppt_h"/>
                                          </p:val>
                                        </p:tav>
                                      </p:tavLst>
                                    </p:anim>
                                  </p:childTnLst>
                                </p:cTn>
                              </p:par>
                              <p:par>
                                <p:cTn id="369" presetID="23" presetClass="entr" presetSubtype="272" fill="hold" grpId="2" nodeType="withEffect">
                                  <p:stCondLst>
                                    <p:cond delay="0"/>
                                  </p:stCondLst>
                                  <p:childTnLst>
                                    <p:set>
                                      <p:cBhvr>
                                        <p:cTn id="370" dur="1" fill="hold">
                                          <p:stCondLst>
                                            <p:cond delay="0"/>
                                          </p:stCondLst>
                                        </p:cTn>
                                        <p:tgtEl>
                                          <p:spTgt spid="20"/>
                                        </p:tgtEl>
                                        <p:attrNameLst>
                                          <p:attrName>style.visibility</p:attrName>
                                        </p:attrNameLst>
                                      </p:cBhvr>
                                      <p:to>
                                        <p:strVal val="visible"/>
                                      </p:to>
                                    </p:set>
                                    <p:anim calcmode="lin" valueType="num">
                                      <p:cBhvr>
                                        <p:cTn id="371" dur="3000" fill="hold"/>
                                        <p:tgtEl>
                                          <p:spTgt spid="20"/>
                                        </p:tgtEl>
                                        <p:attrNameLst>
                                          <p:attrName>ppt_w</p:attrName>
                                        </p:attrNameLst>
                                      </p:cBhvr>
                                      <p:tavLst>
                                        <p:tav tm="0">
                                          <p:val>
                                            <p:strVal val="2/3*#ppt_w"/>
                                          </p:val>
                                        </p:tav>
                                        <p:tav tm="100000">
                                          <p:val>
                                            <p:strVal val="#ppt_w"/>
                                          </p:val>
                                        </p:tav>
                                      </p:tavLst>
                                    </p:anim>
                                    <p:anim calcmode="lin" valueType="num">
                                      <p:cBhvr>
                                        <p:cTn id="372" dur="3000" fill="hold"/>
                                        <p:tgtEl>
                                          <p:spTgt spid="20"/>
                                        </p:tgtEl>
                                        <p:attrNameLst>
                                          <p:attrName>ppt_h</p:attrName>
                                        </p:attrNameLst>
                                      </p:cBhvr>
                                      <p:tavLst>
                                        <p:tav tm="0">
                                          <p:val>
                                            <p:strVal val="2/3*#ppt_h"/>
                                          </p:val>
                                        </p:tav>
                                        <p:tav tm="100000">
                                          <p:val>
                                            <p:strVal val="#ppt_h"/>
                                          </p:val>
                                        </p:tav>
                                      </p:tavLst>
                                    </p:anim>
                                  </p:childTnLst>
                                </p:cTn>
                              </p:par>
                              <p:par>
                                <p:cTn id="373" presetID="23" presetClass="entr" presetSubtype="272" fill="hold" grpId="2" nodeType="withEffect">
                                  <p:stCondLst>
                                    <p:cond delay="0"/>
                                  </p:stCondLst>
                                  <p:childTnLst>
                                    <p:set>
                                      <p:cBhvr>
                                        <p:cTn id="374" dur="1" fill="hold">
                                          <p:stCondLst>
                                            <p:cond delay="0"/>
                                          </p:stCondLst>
                                        </p:cTn>
                                        <p:tgtEl>
                                          <p:spTgt spid="21"/>
                                        </p:tgtEl>
                                        <p:attrNameLst>
                                          <p:attrName>style.visibility</p:attrName>
                                        </p:attrNameLst>
                                      </p:cBhvr>
                                      <p:to>
                                        <p:strVal val="visible"/>
                                      </p:to>
                                    </p:set>
                                    <p:anim calcmode="lin" valueType="num">
                                      <p:cBhvr>
                                        <p:cTn id="375" dur="3000" fill="hold"/>
                                        <p:tgtEl>
                                          <p:spTgt spid="21"/>
                                        </p:tgtEl>
                                        <p:attrNameLst>
                                          <p:attrName>ppt_w</p:attrName>
                                        </p:attrNameLst>
                                      </p:cBhvr>
                                      <p:tavLst>
                                        <p:tav tm="0">
                                          <p:val>
                                            <p:strVal val="2/3*#ppt_w"/>
                                          </p:val>
                                        </p:tav>
                                        <p:tav tm="100000">
                                          <p:val>
                                            <p:strVal val="#ppt_w"/>
                                          </p:val>
                                        </p:tav>
                                      </p:tavLst>
                                    </p:anim>
                                    <p:anim calcmode="lin" valueType="num">
                                      <p:cBhvr>
                                        <p:cTn id="376" dur="3000" fill="hold"/>
                                        <p:tgtEl>
                                          <p:spTgt spid="21"/>
                                        </p:tgtEl>
                                        <p:attrNameLst>
                                          <p:attrName>ppt_h</p:attrName>
                                        </p:attrNameLst>
                                      </p:cBhvr>
                                      <p:tavLst>
                                        <p:tav tm="0">
                                          <p:val>
                                            <p:strVal val="2/3*#ppt_h"/>
                                          </p:val>
                                        </p:tav>
                                        <p:tav tm="100000">
                                          <p:val>
                                            <p:strVal val="#ppt_h"/>
                                          </p:val>
                                        </p:tav>
                                      </p:tavLst>
                                    </p:anim>
                                  </p:childTnLst>
                                </p:cTn>
                              </p:par>
                              <p:par>
                                <p:cTn id="377" presetID="23" presetClass="entr" presetSubtype="272" fill="hold" grpId="2" nodeType="withEffect">
                                  <p:stCondLst>
                                    <p:cond delay="0"/>
                                  </p:stCondLst>
                                  <p:childTnLst>
                                    <p:set>
                                      <p:cBhvr>
                                        <p:cTn id="378" dur="1" fill="hold">
                                          <p:stCondLst>
                                            <p:cond delay="0"/>
                                          </p:stCondLst>
                                        </p:cTn>
                                        <p:tgtEl>
                                          <p:spTgt spid="22"/>
                                        </p:tgtEl>
                                        <p:attrNameLst>
                                          <p:attrName>style.visibility</p:attrName>
                                        </p:attrNameLst>
                                      </p:cBhvr>
                                      <p:to>
                                        <p:strVal val="visible"/>
                                      </p:to>
                                    </p:set>
                                    <p:anim calcmode="lin" valueType="num">
                                      <p:cBhvr>
                                        <p:cTn id="379" dur="3000" fill="hold"/>
                                        <p:tgtEl>
                                          <p:spTgt spid="22"/>
                                        </p:tgtEl>
                                        <p:attrNameLst>
                                          <p:attrName>ppt_w</p:attrName>
                                        </p:attrNameLst>
                                      </p:cBhvr>
                                      <p:tavLst>
                                        <p:tav tm="0">
                                          <p:val>
                                            <p:strVal val="2/3*#ppt_w"/>
                                          </p:val>
                                        </p:tav>
                                        <p:tav tm="100000">
                                          <p:val>
                                            <p:strVal val="#ppt_w"/>
                                          </p:val>
                                        </p:tav>
                                      </p:tavLst>
                                    </p:anim>
                                    <p:anim calcmode="lin" valueType="num">
                                      <p:cBhvr>
                                        <p:cTn id="380" dur="3000" fill="hold"/>
                                        <p:tgtEl>
                                          <p:spTgt spid="22"/>
                                        </p:tgtEl>
                                        <p:attrNameLst>
                                          <p:attrName>ppt_h</p:attrName>
                                        </p:attrNameLst>
                                      </p:cBhvr>
                                      <p:tavLst>
                                        <p:tav tm="0">
                                          <p:val>
                                            <p:strVal val="2/3*#ppt_h"/>
                                          </p:val>
                                        </p:tav>
                                        <p:tav tm="100000">
                                          <p:val>
                                            <p:strVal val="#ppt_h"/>
                                          </p:val>
                                        </p:tav>
                                      </p:tavLst>
                                    </p:anim>
                                  </p:childTnLst>
                                </p:cTn>
                              </p:par>
                              <p:par>
                                <p:cTn id="381" presetID="23" presetClass="entr" presetSubtype="272" fill="hold" grpId="2" nodeType="withEffect">
                                  <p:stCondLst>
                                    <p:cond delay="0"/>
                                  </p:stCondLst>
                                  <p:childTnLst>
                                    <p:set>
                                      <p:cBhvr>
                                        <p:cTn id="382" dur="1" fill="hold">
                                          <p:stCondLst>
                                            <p:cond delay="0"/>
                                          </p:stCondLst>
                                        </p:cTn>
                                        <p:tgtEl>
                                          <p:spTgt spid="23"/>
                                        </p:tgtEl>
                                        <p:attrNameLst>
                                          <p:attrName>style.visibility</p:attrName>
                                        </p:attrNameLst>
                                      </p:cBhvr>
                                      <p:to>
                                        <p:strVal val="visible"/>
                                      </p:to>
                                    </p:set>
                                    <p:anim calcmode="lin" valueType="num">
                                      <p:cBhvr>
                                        <p:cTn id="383" dur="3000" fill="hold"/>
                                        <p:tgtEl>
                                          <p:spTgt spid="23"/>
                                        </p:tgtEl>
                                        <p:attrNameLst>
                                          <p:attrName>ppt_w</p:attrName>
                                        </p:attrNameLst>
                                      </p:cBhvr>
                                      <p:tavLst>
                                        <p:tav tm="0">
                                          <p:val>
                                            <p:strVal val="2/3*#ppt_w"/>
                                          </p:val>
                                        </p:tav>
                                        <p:tav tm="100000">
                                          <p:val>
                                            <p:strVal val="#ppt_w"/>
                                          </p:val>
                                        </p:tav>
                                      </p:tavLst>
                                    </p:anim>
                                    <p:anim calcmode="lin" valueType="num">
                                      <p:cBhvr>
                                        <p:cTn id="384" dur="3000" fill="hold"/>
                                        <p:tgtEl>
                                          <p:spTgt spid="23"/>
                                        </p:tgtEl>
                                        <p:attrNameLst>
                                          <p:attrName>ppt_h</p:attrName>
                                        </p:attrNameLst>
                                      </p:cBhvr>
                                      <p:tavLst>
                                        <p:tav tm="0">
                                          <p:val>
                                            <p:strVal val="2/3*#ppt_h"/>
                                          </p:val>
                                        </p:tav>
                                        <p:tav tm="100000">
                                          <p:val>
                                            <p:strVal val="#ppt_h"/>
                                          </p:val>
                                        </p:tav>
                                      </p:tavLst>
                                    </p:anim>
                                  </p:childTnLst>
                                </p:cTn>
                              </p:par>
                              <p:par>
                                <p:cTn id="385" presetID="23" presetClass="entr" presetSubtype="272" fill="hold" grpId="2" nodeType="withEffect">
                                  <p:stCondLst>
                                    <p:cond delay="0"/>
                                  </p:stCondLst>
                                  <p:childTnLst>
                                    <p:set>
                                      <p:cBhvr>
                                        <p:cTn id="386" dur="1" fill="hold">
                                          <p:stCondLst>
                                            <p:cond delay="0"/>
                                          </p:stCondLst>
                                        </p:cTn>
                                        <p:tgtEl>
                                          <p:spTgt spid="24"/>
                                        </p:tgtEl>
                                        <p:attrNameLst>
                                          <p:attrName>style.visibility</p:attrName>
                                        </p:attrNameLst>
                                      </p:cBhvr>
                                      <p:to>
                                        <p:strVal val="visible"/>
                                      </p:to>
                                    </p:set>
                                    <p:anim calcmode="lin" valueType="num">
                                      <p:cBhvr>
                                        <p:cTn id="387" dur="3000" fill="hold"/>
                                        <p:tgtEl>
                                          <p:spTgt spid="24"/>
                                        </p:tgtEl>
                                        <p:attrNameLst>
                                          <p:attrName>ppt_w</p:attrName>
                                        </p:attrNameLst>
                                      </p:cBhvr>
                                      <p:tavLst>
                                        <p:tav tm="0">
                                          <p:val>
                                            <p:strVal val="2/3*#ppt_w"/>
                                          </p:val>
                                        </p:tav>
                                        <p:tav tm="100000">
                                          <p:val>
                                            <p:strVal val="#ppt_w"/>
                                          </p:val>
                                        </p:tav>
                                      </p:tavLst>
                                    </p:anim>
                                    <p:anim calcmode="lin" valueType="num">
                                      <p:cBhvr>
                                        <p:cTn id="388" dur="3000" fill="hold"/>
                                        <p:tgtEl>
                                          <p:spTgt spid="24"/>
                                        </p:tgtEl>
                                        <p:attrNameLst>
                                          <p:attrName>ppt_h</p:attrName>
                                        </p:attrNameLst>
                                      </p:cBhvr>
                                      <p:tavLst>
                                        <p:tav tm="0">
                                          <p:val>
                                            <p:strVal val="2/3*#ppt_h"/>
                                          </p:val>
                                        </p:tav>
                                        <p:tav tm="100000">
                                          <p:val>
                                            <p:strVal val="#ppt_h"/>
                                          </p:val>
                                        </p:tav>
                                      </p:tavLst>
                                    </p:anim>
                                  </p:childTnLst>
                                </p:cTn>
                              </p:par>
                              <p:par>
                                <p:cTn id="389" presetID="23" presetClass="entr" presetSubtype="272" fill="hold" grpId="2" nodeType="withEffect">
                                  <p:stCondLst>
                                    <p:cond delay="0"/>
                                  </p:stCondLst>
                                  <p:childTnLst>
                                    <p:set>
                                      <p:cBhvr>
                                        <p:cTn id="390" dur="1" fill="hold">
                                          <p:stCondLst>
                                            <p:cond delay="0"/>
                                          </p:stCondLst>
                                        </p:cTn>
                                        <p:tgtEl>
                                          <p:spTgt spid="25"/>
                                        </p:tgtEl>
                                        <p:attrNameLst>
                                          <p:attrName>style.visibility</p:attrName>
                                        </p:attrNameLst>
                                      </p:cBhvr>
                                      <p:to>
                                        <p:strVal val="visible"/>
                                      </p:to>
                                    </p:set>
                                    <p:anim calcmode="lin" valueType="num">
                                      <p:cBhvr>
                                        <p:cTn id="391" dur="3000" fill="hold"/>
                                        <p:tgtEl>
                                          <p:spTgt spid="25"/>
                                        </p:tgtEl>
                                        <p:attrNameLst>
                                          <p:attrName>ppt_w</p:attrName>
                                        </p:attrNameLst>
                                      </p:cBhvr>
                                      <p:tavLst>
                                        <p:tav tm="0">
                                          <p:val>
                                            <p:strVal val="2/3*#ppt_w"/>
                                          </p:val>
                                        </p:tav>
                                        <p:tav tm="100000">
                                          <p:val>
                                            <p:strVal val="#ppt_w"/>
                                          </p:val>
                                        </p:tav>
                                      </p:tavLst>
                                    </p:anim>
                                    <p:anim calcmode="lin" valueType="num">
                                      <p:cBhvr>
                                        <p:cTn id="392" dur="3000" fill="hold"/>
                                        <p:tgtEl>
                                          <p:spTgt spid="25"/>
                                        </p:tgtEl>
                                        <p:attrNameLst>
                                          <p:attrName>ppt_h</p:attrName>
                                        </p:attrNameLst>
                                      </p:cBhvr>
                                      <p:tavLst>
                                        <p:tav tm="0">
                                          <p:val>
                                            <p:strVal val="2/3*#ppt_h"/>
                                          </p:val>
                                        </p:tav>
                                        <p:tav tm="100000">
                                          <p:val>
                                            <p:strVal val="#ppt_h"/>
                                          </p:val>
                                        </p:tav>
                                      </p:tavLst>
                                    </p:anim>
                                  </p:childTnLst>
                                </p:cTn>
                              </p:par>
                              <p:par>
                                <p:cTn id="393" presetID="23" presetClass="entr" presetSubtype="272" fill="hold" grpId="2" nodeType="withEffect">
                                  <p:stCondLst>
                                    <p:cond delay="0"/>
                                  </p:stCondLst>
                                  <p:childTnLst>
                                    <p:set>
                                      <p:cBhvr>
                                        <p:cTn id="394" dur="1" fill="hold">
                                          <p:stCondLst>
                                            <p:cond delay="0"/>
                                          </p:stCondLst>
                                        </p:cTn>
                                        <p:tgtEl>
                                          <p:spTgt spid="26"/>
                                        </p:tgtEl>
                                        <p:attrNameLst>
                                          <p:attrName>style.visibility</p:attrName>
                                        </p:attrNameLst>
                                      </p:cBhvr>
                                      <p:to>
                                        <p:strVal val="visible"/>
                                      </p:to>
                                    </p:set>
                                    <p:anim calcmode="lin" valueType="num">
                                      <p:cBhvr>
                                        <p:cTn id="395" dur="3000" fill="hold"/>
                                        <p:tgtEl>
                                          <p:spTgt spid="26"/>
                                        </p:tgtEl>
                                        <p:attrNameLst>
                                          <p:attrName>ppt_w</p:attrName>
                                        </p:attrNameLst>
                                      </p:cBhvr>
                                      <p:tavLst>
                                        <p:tav tm="0">
                                          <p:val>
                                            <p:strVal val="2/3*#ppt_w"/>
                                          </p:val>
                                        </p:tav>
                                        <p:tav tm="100000">
                                          <p:val>
                                            <p:strVal val="#ppt_w"/>
                                          </p:val>
                                        </p:tav>
                                      </p:tavLst>
                                    </p:anim>
                                    <p:anim calcmode="lin" valueType="num">
                                      <p:cBhvr>
                                        <p:cTn id="396" dur="3000" fill="hold"/>
                                        <p:tgtEl>
                                          <p:spTgt spid="26"/>
                                        </p:tgtEl>
                                        <p:attrNameLst>
                                          <p:attrName>ppt_h</p:attrName>
                                        </p:attrNameLst>
                                      </p:cBhvr>
                                      <p:tavLst>
                                        <p:tav tm="0">
                                          <p:val>
                                            <p:strVal val="2/3*#ppt_h"/>
                                          </p:val>
                                        </p:tav>
                                        <p:tav tm="100000">
                                          <p:val>
                                            <p:strVal val="#ppt_h"/>
                                          </p:val>
                                        </p:tav>
                                      </p:tavLst>
                                    </p:anim>
                                  </p:childTnLst>
                                </p:cTn>
                              </p:par>
                              <p:par>
                                <p:cTn id="397" presetID="23" presetClass="entr" presetSubtype="272" fill="hold" grpId="2" nodeType="withEffect">
                                  <p:stCondLst>
                                    <p:cond delay="0"/>
                                  </p:stCondLst>
                                  <p:childTnLst>
                                    <p:set>
                                      <p:cBhvr>
                                        <p:cTn id="398" dur="1" fill="hold">
                                          <p:stCondLst>
                                            <p:cond delay="0"/>
                                          </p:stCondLst>
                                        </p:cTn>
                                        <p:tgtEl>
                                          <p:spTgt spid="27"/>
                                        </p:tgtEl>
                                        <p:attrNameLst>
                                          <p:attrName>style.visibility</p:attrName>
                                        </p:attrNameLst>
                                      </p:cBhvr>
                                      <p:to>
                                        <p:strVal val="visible"/>
                                      </p:to>
                                    </p:set>
                                    <p:anim calcmode="lin" valueType="num">
                                      <p:cBhvr>
                                        <p:cTn id="399" dur="3000" fill="hold"/>
                                        <p:tgtEl>
                                          <p:spTgt spid="27"/>
                                        </p:tgtEl>
                                        <p:attrNameLst>
                                          <p:attrName>ppt_w</p:attrName>
                                        </p:attrNameLst>
                                      </p:cBhvr>
                                      <p:tavLst>
                                        <p:tav tm="0">
                                          <p:val>
                                            <p:strVal val="2/3*#ppt_w"/>
                                          </p:val>
                                        </p:tav>
                                        <p:tav tm="100000">
                                          <p:val>
                                            <p:strVal val="#ppt_w"/>
                                          </p:val>
                                        </p:tav>
                                      </p:tavLst>
                                    </p:anim>
                                    <p:anim calcmode="lin" valueType="num">
                                      <p:cBhvr>
                                        <p:cTn id="400" dur="3000" fill="hold"/>
                                        <p:tgtEl>
                                          <p:spTgt spid="27"/>
                                        </p:tgtEl>
                                        <p:attrNameLst>
                                          <p:attrName>ppt_h</p:attrName>
                                        </p:attrNameLst>
                                      </p:cBhvr>
                                      <p:tavLst>
                                        <p:tav tm="0">
                                          <p:val>
                                            <p:strVal val="2/3*#ppt_h"/>
                                          </p:val>
                                        </p:tav>
                                        <p:tav tm="100000">
                                          <p:val>
                                            <p:strVal val="#ppt_h"/>
                                          </p:val>
                                        </p:tav>
                                      </p:tavLst>
                                    </p:anim>
                                  </p:childTnLst>
                                </p:cTn>
                              </p:par>
                              <p:par>
                                <p:cTn id="401" presetID="23" presetClass="entr" presetSubtype="272" fill="hold" grpId="2" nodeType="withEffect">
                                  <p:stCondLst>
                                    <p:cond delay="0"/>
                                  </p:stCondLst>
                                  <p:childTnLst>
                                    <p:set>
                                      <p:cBhvr>
                                        <p:cTn id="402" dur="1" fill="hold">
                                          <p:stCondLst>
                                            <p:cond delay="0"/>
                                          </p:stCondLst>
                                        </p:cTn>
                                        <p:tgtEl>
                                          <p:spTgt spid="28"/>
                                        </p:tgtEl>
                                        <p:attrNameLst>
                                          <p:attrName>style.visibility</p:attrName>
                                        </p:attrNameLst>
                                      </p:cBhvr>
                                      <p:to>
                                        <p:strVal val="visible"/>
                                      </p:to>
                                    </p:set>
                                    <p:anim calcmode="lin" valueType="num">
                                      <p:cBhvr>
                                        <p:cTn id="403" dur="3000" fill="hold"/>
                                        <p:tgtEl>
                                          <p:spTgt spid="28"/>
                                        </p:tgtEl>
                                        <p:attrNameLst>
                                          <p:attrName>ppt_w</p:attrName>
                                        </p:attrNameLst>
                                      </p:cBhvr>
                                      <p:tavLst>
                                        <p:tav tm="0">
                                          <p:val>
                                            <p:strVal val="2/3*#ppt_w"/>
                                          </p:val>
                                        </p:tav>
                                        <p:tav tm="100000">
                                          <p:val>
                                            <p:strVal val="#ppt_w"/>
                                          </p:val>
                                        </p:tav>
                                      </p:tavLst>
                                    </p:anim>
                                    <p:anim calcmode="lin" valueType="num">
                                      <p:cBhvr>
                                        <p:cTn id="404" dur="3000" fill="hold"/>
                                        <p:tgtEl>
                                          <p:spTgt spid="28"/>
                                        </p:tgtEl>
                                        <p:attrNameLst>
                                          <p:attrName>ppt_h</p:attrName>
                                        </p:attrNameLst>
                                      </p:cBhvr>
                                      <p:tavLst>
                                        <p:tav tm="0">
                                          <p:val>
                                            <p:strVal val="2/3*#ppt_h"/>
                                          </p:val>
                                        </p:tav>
                                        <p:tav tm="100000">
                                          <p:val>
                                            <p:strVal val="#ppt_h"/>
                                          </p:val>
                                        </p:tav>
                                      </p:tavLst>
                                    </p:anim>
                                  </p:childTnLst>
                                </p:cTn>
                              </p:par>
                              <p:par>
                                <p:cTn id="405" presetID="23" presetClass="entr" presetSubtype="272" fill="hold" grpId="2" nodeType="withEffect">
                                  <p:stCondLst>
                                    <p:cond delay="0"/>
                                  </p:stCondLst>
                                  <p:childTnLst>
                                    <p:set>
                                      <p:cBhvr>
                                        <p:cTn id="406" dur="1" fill="hold">
                                          <p:stCondLst>
                                            <p:cond delay="0"/>
                                          </p:stCondLst>
                                        </p:cTn>
                                        <p:tgtEl>
                                          <p:spTgt spid="29"/>
                                        </p:tgtEl>
                                        <p:attrNameLst>
                                          <p:attrName>style.visibility</p:attrName>
                                        </p:attrNameLst>
                                      </p:cBhvr>
                                      <p:to>
                                        <p:strVal val="visible"/>
                                      </p:to>
                                    </p:set>
                                    <p:anim calcmode="lin" valueType="num">
                                      <p:cBhvr>
                                        <p:cTn id="407" dur="3000" fill="hold"/>
                                        <p:tgtEl>
                                          <p:spTgt spid="29"/>
                                        </p:tgtEl>
                                        <p:attrNameLst>
                                          <p:attrName>ppt_w</p:attrName>
                                        </p:attrNameLst>
                                      </p:cBhvr>
                                      <p:tavLst>
                                        <p:tav tm="0">
                                          <p:val>
                                            <p:strVal val="2/3*#ppt_w"/>
                                          </p:val>
                                        </p:tav>
                                        <p:tav tm="100000">
                                          <p:val>
                                            <p:strVal val="#ppt_w"/>
                                          </p:val>
                                        </p:tav>
                                      </p:tavLst>
                                    </p:anim>
                                    <p:anim calcmode="lin" valueType="num">
                                      <p:cBhvr>
                                        <p:cTn id="408" dur="3000" fill="hold"/>
                                        <p:tgtEl>
                                          <p:spTgt spid="29"/>
                                        </p:tgtEl>
                                        <p:attrNameLst>
                                          <p:attrName>ppt_h</p:attrName>
                                        </p:attrNameLst>
                                      </p:cBhvr>
                                      <p:tavLst>
                                        <p:tav tm="0">
                                          <p:val>
                                            <p:strVal val="2/3*#ppt_h"/>
                                          </p:val>
                                        </p:tav>
                                        <p:tav tm="100000">
                                          <p:val>
                                            <p:strVal val="#ppt_h"/>
                                          </p:val>
                                        </p:tav>
                                      </p:tavLst>
                                    </p:anim>
                                  </p:childTnLst>
                                </p:cTn>
                              </p:par>
                              <p:par>
                                <p:cTn id="409" presetID="23" presetClass="entr" presetSubtype="272" fill="hold" grpId="2" nodeType="withEffect">
                                  <p:stCondLst>
                                    <p:cond delay="0"/>
                                  </p:stCondLst>
                                  <p:childTnLst>
                                    <p:set>
                                      <p:cBhvr>
                                        <p:cTn id="410" dur="1" fill="hold">
                                          <p:stCondLst>
                                            <p:cond delay="0"/>
                                          </p:stCondLst>
                                        </p:cTn>
                                        <p:tgtEl>
                                          <p:spTgt spid="30"/>
                                        </p:tgtEl>
                                        <p:attrNameLst>
                                          <p:attrName>style.visibility</p:attrName>
                                        </p:attrNameLst>
                                      </p:cBhvr>
                                      <p:to>
                                        <p:strVal val="visible"/>
                                      </p:to>
                                    </p:set>
                                    <p:anim calcmode="lin" valueType="num">
                                      <p:cBhvr>
                                        <p:cTn id="411" dur="3000" fill="hold"/>
                                        <p:tgtEl>
                                          <p:spTgt spid="30"/>
                                        </p:tgtEl>
                                        <p:attrNameLst>
                                          <p:attrName>ppt_w</p:attrName>
                                        </p:attrNameLst>
                                      </p:cBhvr>
                                      <p:tavLst>
                                        <p:tav tm="0">
                                          <p:val>
                                            <p:strVal val="2/3*#ppt_w"/>
                                          </p:val>
                                        </p:tav>
                                        <p:tav tm="100000">
                                          <p:val>
                                            <p:strVal val="#ppt_w"/>
                                          </p:val>
                                        </p:tav>
                                      </p:tavLst>
                                    </p:anim>
                                    <p:anim calcmode="lin" valueType="num">
                                      <p:cBhvr>
                                        <p:cTn id="412" dur="3000" fill="hold"/>
                                        <p:tgtEl>
                                          <p:spTgt spid="30"/>
                                        </p:tgtEl>
                                        <p:attrNameLst>
                                          <p:attrName>ppt_h</p:attrName>
                                        </p:attrNameLst>
                                      </p:cBhvr>
                                      <p:tavLst>
                                        <p:tav tm="0">
                                          <p:val>
                                            <p:strVal val="2/3*#ppt_h"/>
                                          </p:val>
                                        </p:tav>
                                        <p:tav tm="100000">
                                          <p:val>
                                            <p:strVal val="#ppt_h"/>
                                          </p:val>
                                        </p:tav>
                                      </p:tavLst>
                                    </p:anim>
                                  </p:childTnLst>
                                </p:cTn>
                              </p:par>
                              <p:par>
                                <p:cTn id="413" presetID="23" presetClass="entr" presetSubtype="272" fill="hold" grpId="2" nodeType="withEffect">
                                  <p:stCondLst>
                                    <p:cond delay="0"/>
                                  </p:stCondLst>
                                  <p:childTnLst>
                                    <p:set>
                                      <p:cBhvr>
                                        <p:cTn id="414" dur="1" fill="hold">
                                          <p:stCondLst>
                                            <p:cond delay="0"/>
                                          </p:stCondLst>
                                        </p:cTn>
                                        <p:tgtEl>
                                          <p:spTgt spid="31"/>
                                        </p:tgtEl>
                                        <p:attrNameLst>
                                          <p:attrName>style.visibility</p:attrName>
                                        </p:attrNameLst>
                                      </p:cBhvr>
                                      <p:to>
                                        <p:strVal val="visible"/>
                                      </p:to>
                                    </p:set>
                                    <p:anim calcmode="lin" valueType="num">
                                      <p:cBhvr>
                                        <p:cTn id="415" dur="3000" fill="hold"/>
                                        <p:tgtEl>
                                          <p:spTgt spid="31"/>
                                        </p:tgtEl>
                                        <p:attrNameLst>
                                          <p:attrName>ppt_w</p:attrName>
                                        </p:attrNameLst>
                                      </p:cBhvr>
                                      <p:tavLst>
                                        <p:tav tm="0">
                                          <p:val>
                                            <p:strVal val="2/3*#ppt_w"/>
                                          </p:val>
                                        </p:tav>
                                        <p:tav tm="100000">
                                          <p:val>
                                            <p:strVal val="#ppt_w"/>
                                          </p:val>
                                        </p:tav>
                                      </p:tavLst>
                                    </p:anim>
                                    <p:anim calcmode="lin" valueType="num">
                                      <p:cBhvr>
                                        <p:cTn id="416" dur="3000" fill="hold"/>
                                        <p:tgtEl>
                                          <p:spTgt spid="31"/>
                                        </p:tgtEl>
                                        <p:attrNameLst>
                                          <p:attrName>ppt_h</p:attrName>
                                        </p:attrNameLst>
                                      </p:cBhvr>
                                      <p:tavLst>
                                        <p:tav tm="0">
                                          <p:val>
                                            <p:strVal val="2/3*#ppt_h"/>
                                          </p:val>
                                        </p:tav>
                                        <p:tav tm="100000">
                                          <p:val>
                                            <p:strVal val="#ppt_h"/>
                                          </p:val>
                                        </p:tav>
                                      </p:tavLst>
                                    </p:anim>
                                  </p:childTnLst>
                                </p:cTn>
                              </p:par>
                              <p:par>
                                <p:cTn id="417" presetID="23" presetClass="entr" presetSubtype="272" fill="hold" grpId="2" nodeType="withEffect">
                                  <p:stCondLst>
                                    <p:cond delay="0"/>
                                  </p:stCondLst>
                                  <p:childTnLst>
                                    <p:set>
                                      <p:cBhvr>
                                        <p:cTn id="418" dur="1" fill="hold">
                                          <p:stCondLst>
                                            <p:cond delay="0"/>
                                          </p:stCondLst>
                                        </p:cTn>
                                        <p:tgtEl>
                                          <p:spTgt spid="32"/>
                                        </p:tgtEl>
                                        <p:attrNameLst>
                                          <p:attrName>style.visibility</p:attrName>
                                        </p:attrNameLst>
                                      </p:cBhvr>
                                      <p:to>
                                        <p:strVal val="visible"/>
                                      </p:to>
                                    </p:set>
                                    <p:anim calcmode="lin" valueType="num">
                                      <p:cBhvr>
                                        <p:cTn id="419" dur="3000" fill="hold"/>
                                        <p:tgtEl>
                                          <p:spTgt spid="32"/>
                                        </p:tgtEl>
                                        <p:attrNameLst>
                                          <p:attrName>ppt_w</p:attrName>
                                        </p:attrNameLst>
                                      </p:cBhvr>
                                      <p:tavLst>
                                        <p:tav tm="0">
                                          <p:val>
                                            <p:strVal val="2/3*#ppt_w"/>
                                          </p:val>
                                        </p:tav>
                                        <p:tav tm="100000">
                                          <p:val>
                                            <p:strVal val="#ppt_w"/>
                                          </p:val>
                                        </p:tav>
                                      </p:tavLst>
                                    </p:anim>
                                    <p:anim calcmode="lin" valueType="num">
                                      <p:cBhvr>
                                        <p:cTn id="420" dur="3000" fill="hold"/>
                                        <p:tgtEl>
                                          <p:spTgt spid="32"/>
                                        </p:tgtEl>
                                        <p:attrNameLst>
                                          <p:attrName>ppt_h</p:attrName>
                                        </p:attrNameLst>
                                      </p:cBhvr>
                                      <p:tavLst>
                                        <p:tav tm="0">
                                          <p:val>
                                            <p:strVal val="2/3*#ppt_h"/>
                                          </p:val>
                                        </p:tav>
                                        <p:tav tm="100000">
                                          <p:val>
                                            <p:strVal val="#ppt_h"/>
                                          </p:val>
                                        </p:tav>
                                      </p:tavLst>
                                    </p:anim>
                                  </p:childTnLst>
                                </p:cTn>
                              </p:par>
                              <p:par>
                                <p:cTn id="421" presetID="23" presetClass="entr" presetSubtype="272" fill="hold" grpId="2" nodeType="withEffect">
                                  <p:stCondLst>
                                    <p:cond delay="0"/>
                                  </p:stCondLst>
                                  <p:childTnLst>
                                    <p:set>
                                      <p:cBhvr>
                                        <p:cTn id="422" dur="1" fill="hold">
                                          <p:stCondLst>
                                            <p:cond delay="0"/>
                                          </p:stCondLst>
                                        </p:cTn>
                                        <p:tgtEl>
                                          <p:spTgt spid="33"/>
                                        </p:tgtEl>
                                        <p:attrNameLst>
                                          <p:attrName>style.visibility</p:attrName>
                                        </p:attrNameLst>
                                      </p:cBhvr>
                                      <p:to>
                                        <p:strVal val="visible"/>
                                      </p:to>
                                    </p:set>
                                    <p:anim calcmode="lin" valueType="num">
                                      <p:cBhvr>
                                        <p:cTn id="423" dur="3000" fill="hold"/>
                                        <p:tgtEl>
                                          <p:spTgt spid="33"/>
                                        </p:tgtEl>
                                        <p:attrNameLst>
                                          <p:attrName>ppt_w</p:attrName>
                                        </p:attrNameLst>
                                      </p:cBhvr>
                                      <p:tavLst>
                                        <p:tav tm="0">
                                          <p:val>
                                            <p:strVal val="2/3*#ppt_w"/>
                                          </p:val>
                                        </p:tav>
                                        <p:tav tm="100000">
                                          <p:val>
                                            <p:strVal val="#ppt_w"/>
                                          </p:val>
                                        </p:tav>
                                      </p:tavLst>
                                    </p:anim>
                                    <p:anim calcmode="lin" valueType="num">
                                      <p:cBhvr>
                                        <p:cTn id="424" dur="3000" fill="hold"/>
                                        <p:tgtEl>
                                          <p:spTgt spid="33"/>
                                        </p:tgtEl>
                                        <p:attrNameLst>
                                          <p:attrName>ppt_h</p:attrName>
                                        </p:attrNameLst>
                                      </p:cBhvr>
                                      <p:tavLst>
                                        <p:tav tm="0">
                                          <p:val>
                                            <p:strVal val="2/3*#ppt_h"/>
                                          </p:val>
                                        </p:tav>
                                        <p:tav tm="100000">
                                          <p:val>
                                            <p:strVal val="#ppt_h"/>
                                          </p:val>
                                        </p:tav>
                                      </p:tavLst>
                                    </p:anim>
                                  </p:childTnLst>
                                </p:cTn>
                              </p:par>
                              <p:par>
                                <p:cTn id="425" presetID="23" presetClass="entr" presetSubtype="272" fill="hold" grpId="2" nodeType="withEffect">
                                  <p:stCondLst>
                                    <p:cond delay="0"/>
                                  </p:stCondLst>
                                  <p:childTnLst>
                                    <p:set>
                                      <p:cBhvr>
                                        <p:cTn id="426" dur="1" fill="hold">
                                          <p:stCondLst>
                                            <p:cond delay="0"/>
                                          </p:stCondLst>
                                        </p:cTn>
                                        <p:tgtEl>
                                          <p:spTgt spid="34"/>
                                        </p:tgtEl>
                                        <p:attrNameLst>
                                          <p:attrName>style.visibility</p:attrName>
                                        </p:attrNameLst>
                                      </p:cBhvr>
                                      <p:to>
                                        <p:strVal val="visible"/>
                                      </p:to>
                                    </p:set>
                                    <p:anim calcmode="lin" valueType="num">
                                      <p:cBhvr>
                                        <p:cTn id="427" dur="3000" fill="hold"/>
                                        <p:tgtEl>
                                          <p:spTgt spid="34"/>
                                        </p:tgtEl>
                                        <p:attrNameLst>
                                          <p:attrName>ppt_w</p:attrName>
                                        </p:attrNameLst>
                                      </p:cBhvr>
                                      <p:tavLst>
                                        <p:tav tm="0">
                                          <p:val>
                                            <p:strVal val="2/3*#ppt_w"/>
                                          </p:val>
                                        </p:tav>
                                        <p:tav tm="100000">
                                          <p:val>
                                            <p:strVal val="#ppt_w"/>
                                          </p:val>
                                        </p:tav>
                                      </p:tavLst>
                                    </p:anim>
                                    <p:anim calcmode="lin" valueType="num">
                                      <p:cBhvr>
                                        <p:cTn id="428" dur="3000" fill="hold"/>
                                        <p:tgtEl>
                                          <p:spTgt spid="34"/>
                                        </p:tgtEl>
                                        <p:attrNameLst>
                                          <p:attrName>ppt_h</p:attrName>
                                        </p:attrNameLst>
                                      </p:cBhvr>
                                      <p:tavLst>
                                        <p:tav tm="0">
                                          <p:val>
                                            <p:strVal val="2/3*#ppt_h"/>
                                          </p:val>
                                        </p:tav>
                                        <p:tav tm="100000">
                                          <p:val>
                                            <p:strVal val="#ppt_h"/>
                                          </p:val>
                                        </p:tav>
                                      </p:tavLst>
                                    </p:anim>
                                  </p:childTnLst>
                                </p:cTn>
                              </p:par>
                              <p:par>
                                <p:cTn id="429" presetID="23" presetClass="entr" presetSubtype="272" fill="hold" grpId="2" nodeType="withEffect">
                                  <p:stCondLst>
                                    <p:cond delay="0"/>
                                  </p:stCondLst>
                                  <p:childTnLst>
                                    <p:set>
                                      <p:cBhvr>
                                        <p:cTn id="430" dur="1" fill="hold">
                                          <p:stCondLst>
                                            <p:cond delay="0"/>
                                          </p:stCondLst>
                                        </p:cTn>
                                        <p:tgtEl>
                                          <p:spTgt spid="35"/>
                                        </p:tgtEl>
                                        <p:attrNameLst>
                                          <p:attrName>style.visibility</p:attrName>
                                        </p:attrNameLst>
                                      </p:cBhvr>
                                      <p:to>
                                        <p:strVal val="visible"/>
                                      </p:to>
                                    </p:set>
                                    <p:anim calcmode="lin" valueType="num">
                                      <p:cBhvr>
                                        <p:cTn id="431" dur="3000" fill="hold"/>
                                        <p:tgtEl>
                                          <p:spTgt spid="35"/>
                                        </p:tgtEl>
                                        <p:attrNameLst>
                                          <p:attrName>ppt_w</p:attrName>
                                        </p:attrNameLst>
                                      </p:cBhvr>
                                      <p:tavLst>
                                        <p:tav tm="0">
                                          <p:val>
                                            <p:strVal val="2/3*#ppt_w"/>
                                          </p:val>
                                        </p:tav>
                                        <p:tav tm="100000">
                                          <p:val>
                                            <p:strVal val="#ppt_w"/>
                                          </p:val>
                                        </p:tav>
                                      </p:tavLst>
                                    </p:anim>
                                    <p:anim calcmode="lin" valueType="num">
                                      <p:cBhvr>
                                        <p:cTn id="432" dur="3000" fill="hold"/>
                                        <p:tgtEl>
                                          <p:spTgt spid="35"/>
                                        </p:tgtEl>
                                        <p:attrNameLst>
                                          <p:attrName>ppt_h</p:attrName>
                                        </p:attrNameLst>
                                      </p:cBhvr>
                                      <p:tavLst>
                                        <p:tav tm="0">
                                          <p:val>
                                            <p:strVal val="2/3*#ppt_h"/>
                                          </p:val>
                                        </p:tav>
                                        <p:tav tm="100000">
                                          <p:val>
                                            <p:strVal val="#ppt_h"/>
                                          </p:val>
                                        </p:tav>
                                      </p:tavLst>
                                    </p:anim>
                                  </p:childTnLst>
                                </p:cTn>
                              </p:par>
                              <p:par>
                                <p:cTn id="433" presetID="23" presetClass="entr" presetSubtype="272" fill="hold" grpId="2" nodeType="withEffect">
                                  <p:stCondLst>
                                    <p:cond delay="0"/>
                                  </p:stCondLst>
                                  <p:childTnLst>
                                    <p:set>
                                      <p:cBhvr>
                                        <p:cTn id="434" dur="1" fill="hold">
                                          <p:stCondLst>
                                            <p:cond delay="0"/>
                                          </p:stCondLst>
                                        </p:cTn>
                                        <p:tgtEl>
                                          <p:spTgt spid="36"/>
                                        </p:tgtEl>
                                        <p:attrNameLst>
                                          <p:attrName>style.visibility</p:attrName>
                                        </p:attrNameLst>
                                      </p:cBhvr>
                                      <p:to>
                                        <p:strVal val="visible"/>
                                      </p:to>
                                    </p:set>
                                    <p:anim calcmode="lin" valueType="num">
                                      <p:cBhvr>
                                        <p:cTn id="435" dur="3000" fill="hold"/>
                                        <p:tgtEl>
                                          <p:spTgt spid="36"/>
                                        </p:tgtEl>
                                        <p:attrNameLst>
                                          <p:attrName>ppt_w</p:attrName>
                                        </p:attrNameLst>
                                      </p:cBhvr>
                                      <p:tavLst>
                                        <p:tav tm="0">
                                          <p:val>
                                            <p:strVal val="2/3*#ppt_w"/>
                                          </p:val>
                                        </p:tav>
                                        <p:tav tm="100000">
                                          <p:val>
                                            <p:strVal val="#ppt_w"/>
                                          </p:val>
                                        </p:tav>
                                      </p:tavLst>
                                    </p:anim>
                                    <p:anim calcmode="lin" valueType="num">
                                      <p:cBhvr>
                                        <p:cTn id="436" dur="3000" fill="hold"/>
                                        <p:tgtEl>
                                          <p:spTgt spid="36"/>
                                        </p:tgtEl>
                                        <p:attrNameLst>
                                          <p:attrName>ppt_h</p:attrName>
                                        </p:attrNameLst>
                                      </p:cBhvr>
                                      <p:tavLst>
                                        <p:tav tm="0">
                                          <p:val>
                                            <p:strVal val="2/3*#ppt_h"/>
                                          </p:val>
                                        </p:tav>
                                        <p:tav tm="100000">
                                          <p:val>
                                            <p:strVal val="#ppt_h"/>
                                          </p:val>
                                        </p:tav>
                                      </p:tavLst>
                                    </p:anim>
                                  </p:childTnLst>
                                </p:cTn>
                              </p:par>
                              <p:par>
                                <p:cTn id="437" presetID="23" presetClass="entr" presetSubtype="272" fill="hold" grpId="2"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p:cTn id="439" dur="3000" fill="hold"/>
                                        <p:tgtEl>
                                          <p:spTgt spid="37"/>
                                        </p:tgtEl>
                                        <p:attrNameLst>
                                          <p:attrName>ppt_w</p:attrName>
                                        </p:attrNameLst>
                                      </p:cBhvr>
                                      <p:tavLst>
                                        <p:tav tm="0">
                                          <p:val>
                                            <p:strVal val="2/3*#ppt_w"/>
                                          </p:val>
                                        </p:tav>
                                        <p:tav tm="100000">
                                          <p:val>
                                            <p:strVal val="#ppt_w"/>
                                          </p:val>
                                        </p:tav>
                                      </p:tavLst>
                                    </p:anim>
                                    <p:anim calcmode="lin" valueType="num">
                                      <p:cBhvr>
                                        <p:cTn id="440" dur="3000" fill="hold"/>
                                        <p:tgtEl>
                                          <p:spTgt spid="37"/>
                                        </p:tgtEl>
                                        <p:attrNameLst>
                                          <p:attrName>ppt_h</p:attrName>
                                        </p:attrNameLst>
                                      </p:cBhvr>
                                      <p:tavLst>
                                        <p:tav tm="0">
                                          <p:val>
                                            <p:strVal val="2/3*#ppt_h"/>
                                          </p:val>
                                        </p:tav>
                                        <p:tav tm="100000">
                                          <p:val>
                                            <p:strVal val="#ppt_h"/>
                                          </p:val>
                                        </p:tav>
                                      </p:tavLst>
                                    </p:anim>
                                  </p:childTnLst>
                                </p:cTn>
                              </p:par>
                              <p:par>
                                <p:cTn id="441" presetID="23" presetClass="entr" presetSubtype="272" fill="hold" grpId="2" nodeType="withEffect">
                                  <p:stCondLst>
                                    <p:cond delay="0"/>
                                  </p:stCondLst>
                                  <p:childTnLst>
                                    <p:set>
                                      <p:cBhvr>
                                        <p:cTn id="442" dur="1" fill="hold">
                                          <p:stCondLst>
                                            <p:cond delay="0"/>
                                          </p:stCondLst>
                                        </p:cTn>
                                        <p:tgtEl>
                                          <p:spTgt spid="38"/>
                                        </p:tgtEl>
                                        <p:attrNameLst>
                                          <p:attrName>style.visibility</p:attrName>
                                        </p:attrNameLst>
                                      </p:cBhvr>
                                      <p:to>
                                        <p:strVal val="visible"/>
                                      </p:to>
                                    </p:set>
                                    <p:anim calcmode="lin" valueType="num">
                                      <p:cBhvr>
                                        <p:cTn id="443" dur="3000" fill="hold"/>
                                        <p:tgtEl>
                                          <p:spTgt spid="38"/>
                                        </p:tgtEl>
                                        <p:attrNameLst>
                                          <p:attrName>ppt_w</p:attrName>
                                        </p:attrNameLst>
                                      </p:cBhvr>
                                      <p:tavLst>
                                        <p:tav tm="0">
                                          <p:val>
                                            <p:strVal val="2/3*#ppt_w"/>
                                          </p:val>
                                        </p:tav>
                                        <p:tav tm="100000">
                                          <p:val>
                                            <p:strVal val="#ppt_w"/>
                                          </p:val>
                                        </p:tav>
                                      </p:tavLst>
                                    </p:anim>
                                    <p:anim calcmode="lin" valueType="num">
                                      <p:cBhvr>
                                        <p:cTn id="444" dur="3000" fill="hold"/>
                                        <p:tgtEl>
                                          <p:spTgt spid="38"/>
                                        </p:tgtEl>
                                        <p:attrNameLst>
                                          <p:attrName>ppt_h</p:attrName>
                                        </p:attrNameLst>
                                      </p:cBhvr>
                                      <p:tavLst>
                                        <p:tav tm="0">
                                          <p:val>
                                            <p:strVal val="2/3*#ppt_h"/>
                                          </p:val>
                                        </p:tav>
                                        <p:tav tm="100000">
                                          <p:val>
                                            <p:strVal val="#ppt_h"/>
                                          </p:val>
                                        </p:tav>
                                      </p:tavLst>
                                    </p:anim>
                                  </p:childTnLst>
                                </p:cTn>
                              </p:par>
                              <p:par>
                                <p:cTn id="445" presetID="23" presetClass="entr" presetSubtype="272" fill="hold" grpId="2" nodeType="withEffect">
                                  <p:stCondLst>
                                    <p:cond delay="0"/>
                                  </p:stCondLst>
                                  <p:childTnLst>
                                    <p:set>
                                      <p:cBhvr>
                                        <p:cTn id="446" dur="1" fill="hold">
                                          <p:stCondLst>
                                            <p:cond delay="0"/>
                                          </p:stCondLst>
                                        </p:cTn>
                                        <p:tgtEl>
                                          <p:spTgt spid="39"/>
                                        </p:tgtEl>
                                        <p:attrNameLst>
                                          <p:attrName>style.visibility</p:attrName>
                                        </p:attrNameLst>
                                      </p:cBhvr>
                                      <p:to>
                                        <p:strVal val="visible"/>
                                      </p:to>
                                    </p:set>
                                    <p:anim calcmode="lin" valueType="num">
                                      <p:cBhvr>
                                        <p:cTn id="447" dur="3000" fill="hold"/>
                                        <p:tgtEl>
                                          <p:spTgt spid="39"/>
                                        </p:tgtEl>
                                        <p:attrNameLst>
                                          <p:attrName>ppt_w</p:attrName>
                                        </p:attrNameLst>
                                      </p:cBhvr>
                                      <p:tavLst>
                                        <p:tav tm="0">
                                          <p:val>
                                            <p:strVal val="2/3*#ppt_w"/>
                                          </p:val>
                                        </p:tav>
                                        <p:tav tm="100000">
                                          <p:val>
                                            <p:strVal val="#ppt_w"/>
                                          </p:val>
                                        </p:tav>
                                      </p:tavLst>
                                    </p:anim>
                                    <p:anim calcmode="lin" valueType="num">
                                      <p:cBhvr>
                                        <p:cTn id="448" dur="3000" fill="hold"/>
                                        <p:tgtEl>
                                          <p:spTgt spid="39"/>
                                        </p:tgtEl>
                                        <p:attrNameLst>
                                          <p:attrName>ppt_h</p:attrName>
                                        </p:attrNameLst>
                                      </p:cBhvr>
                                      <p:tavLst>
                                        <p:tav tm="0">
                                          <p:val>
                                            <p:strVal val="2/3*#ppt_h"/>
                                          </p:val>
                                        </p:tav>
                                        <p:tav tm="100000">
                                          <p:val>
                                            <p:strVal val="#ppt_h"/>
                                          </p:val>
                                        </p:tav>
                                      </p:tavLst>
                                    </p:anim>
                                  </p:childTnLst>
                                </p:cTn>
                              </p:par>
                              <p:par>
                                <p:cTn id="449" presetID="23" presetClass="entr" presetSubtype="272" fill="hold" grpId="2" nodeType="withEffect">
                                  <p:stCondLst>
                                    <p:cond delay="0"/>
                                  </p:stCondLst>
                                  <p:childTnLst>
                                    <p:set>
                                      <p:cBhvr>
                                        <p:cTn id="450" dur="1" fill="hold">
                                          <p:stCondLst>
                                            <p:cond delay="0"/>
                                          </p:stCondLst>
                                        </p:cTn>
                                        <p:tgtEl>
                                          <p:spTgt spid="40"/>
                                        </p:tgtEl>
                                        <p:attrNameLst>
                                          <p:attrName>style.visibility</p:attrName>
                                        </p:attrNameLst>
                                      </p:cBhvr>
                                      <p:to>
                                        <p:strVal val="visible"/>
                                      </p:to>
                                    </p:set>
                                    <p:anim calcmode="lin" valueType="num">
                                      <p:cBhvr>
                                        <p:cTn id="451" dur="3000" fill="hold"/>
                                        <p:tgtEl>
                                          <p:spTgt spid="40"/>
                                        </p:tgtEl>
                                        <p:attrNameLst>
                                          <p:attrName>ppt_w</p:attrName>
                                        </p:attrNameLst>
                                      </p:cBhvr>
                                      <p:tavLst>
                                        <p:tav tm="0">
                                          <p:val>
                                            <p:strVal val="2/3*#ppt_w"/>
                                          </p:val>
                                        </p:tav>
                                        <p:tav tm="100000">
                                          <p:val>
                                            <p:strVal val="#ppt_w"/>
                                          </p:val>
                                        </p:tav>
                                      </p:tavLst>
                                    </p:anim>
                                    <p:anim calcmode="lin" valueType="num">
                                      <p:cBhvr>
                                        <p:cTn id="452" dur="3000" fill="hold"/>
                                        <p:tgtEl>
                                          <p:spTgt spid="40"/>
                                        </p:tgtEl>
                                        <p:attrNameLst>
                                          <p:attrName>ppt_h</p:attrName>
                                        </p:attrNameLst>
                                      </p:cBhvr>
                                      <p:tavLst>
                                        <p:tav tm="0">
                                          <p:val>
                                            <p:strVal val="2/3*#ppt_h"/>
                                          </p:val>
                                        </p:tav>
                                        <p:tav tm="100000">
                                          <p:val>
                                            <p:strVal val="#ppt_h"/>
                                          </p:val>
                                        </p:tav>
                                      </p:tavLst>
                                    </p:anim>
                                  </p:childTnLst>
                                </p:cTn>
                              </p:par>
                              <p:par>
                                <p:cTn id="453" presetID="23" presetClass="entr" presetSubtype="272" fill="hold" grpId="2" nodeType="withEffect">
                                  <p:stCondLst>
                                    <p:cond delay="0"/>
                                  </p:stCondLst>
                                  <p:childTnLst>
                                    <p:set>
                                      <p:cBhvr>
                                        <p:cTn id="454" dur="1" fill="hold">
                                          <p:stCondLst>
                                            <p:cond delay="0"/>
                                          </p:stCondLst>
                                        </p:cTn>
                                        <p:tgtEl>
                                          <p:spTgt spid="41"/>
                                        </p:tgtEl>
                                        <p:attrNameLst>
                                          <p:attrName>style.visibility</p:attrName>
                                        </p:attrNameLst>
                                      </p:cBhvr>
                                      <p:to>
                                        <p:strVal val="visible"/>
                                      </p:to>
                                    </p:set>
                                    <p:anim calcmode="lin" valueType="num">
                                      <p:cBhvr>
                                        <p:cTn id="455" dur="3000" fill="hold"/>
                                        <p:tgtEl>
                                          <p:spTgt spid="41"/>
                                        </p:tgtEl>
                                        <p:attrNameLst>
                                          <p:attrName>ppt_w</p:attrName>
                                        </p:attrNameLst>
                                      </p:cBhvr>
                                      <p:tavLst>
                                        <p:tav tm="0">
                                          <p:val>
                                            <p:strVal val="2/3*#ppt_w"/>
                                          </p:val>
                                        </p:tav>
                                        <p:tav tm="100000">
                                          <p:val>
                                            <p:strVal val="#ppt_w"/>
                                          </p:val>
                                        </p:tav>
                                      </p:tavLst>
                                    </p:anim>
                                    <p:anim calcmode="lin" valueType="num">
                                      <p:cBhvr>
                                        <p:cTn id="456" dur="3000" fill="hold"/>
                                        <p:tgtEl>
                                          <p:spTgt spid="41"/>
                                        </p:tgtEl>
                                        <p:attrNameLst>
                                          <p:attrName>ppt_h</p:attrName>
                                        </p:attrNameLst>
                                      </p:cBhvr>
                                      <p:tavLst>
                                        <p:tav tm="0">
                                          <p:val>
                                            <p:strVal val="2/3*#ppt_h"/>
                                          </p:val>
                                        </p:tav>
                                        <p:tav tm="100000">
                                          <p:val>
                                            <p:strVal val="#ppt_h"/>
                                          </p:val>
                                        </p:tav>
                                      </p:tavLst>
                                    </p:anim>
                                  </p:childTnLst>
                                </p:cTn>
                              </p:par>
                              <p:par>
                                <p:cTn id="457" presetID="23" presetClass="entr" presetSubtype="272" fill="hold" grpId="2" nodeType="withEffect">
                                  <p:stCondLst>
                                    <p:cond delay="0"/>
                                  </p:stCondLst>
                                  <p:childTnLst>
                                    <p:set>
                                      <p:cBhvr>
                                        <p:cTn id="458" dur="1" fill="hold">
                                          <p:stCondLst>
                                            <p:cond delay="0"/>
                                          </p:stCondLst>
                                        </p:cTn>
                                        <p:tgtEl>
                                          <p:spTgt spid="42"/>
                                        </p:tgtEl>
                                        <p:attrNameLst>
                                          <p:attrName>style.visibility</p:attrName>
                                        </p:attrNameLst>
                                      </p:cBhvr>
                                      <p:to>
                                        <p:strVal val="visible"/>
                                      </p:to>
                                    </p:set>
                                    <p:anim calcmode="lin" valueType="num">
                                      <p:cBhvr>
                                        <p:cTn id="459" dur="3000" fill="hold"/>
                                        <p:tgtEl>
                                          <p:spTgt spid="42"/>
                                        </p:tgtEl>
                                        <p:attrNameLst>
                                          <p:attrName>ppt_w</p:attrName>
                                        </p:attrNameLst>
                                      </p:cBhvr>
                                      <p:tavLst>
                                        <p:tav tm="0">
                                          <p:val>
                                            <p:strVal val="2/3*#ppt_w"/>
                                          </p:val>
                                        </p:tav>
                                        <p:tav tm="100000">
                                          <p:val>
                                            <p:strVal val="#ppt_w"/>
                                          </p:val>
                                        </p:tav>
                                      </p:tavLst>
                                    </p:anim>
                                    <p:anim calcmode="lin" valueType="num">
                                      <p:cBhvr>
                                        <p:cTn id="460" dur="3000" fill="hold"/>
                                        <p:tgtEl>
                                          <p:spTgt spid="42"/>
                                        </p:tgtEl>
                                        <p:attrNameLst>
                                          <p:attrName>ppt_h</p:attrName>
                                        </p:attrNameLst>
                                      </p:cBhvr>
                                      <p:tavLst>
                                        <p:tav tm="0">
                                          <p:val>
                                            <p:strVal val="2/3*#ppt_h"/>
                                          </p:val>
                                        </p:tav>
                                        <p:tav tm="100000">
                                          <p:val>
                                            <p:strVal val="#ppt_h"/>
                                          </p:val>
                                        </p:tav>
                                      </p:tavLst>
                                    </p:anim>
                                  </p:childTnLst>
                                </p:cTn>
                              </p:par>
                              <p:par>
                                <p:cTn id="461" presetID="23" presetClass="entr" presetSubtype="272" fill="hold" grpId="2" nodeType="withEffect">
                                  <p:stCondLst>
                                    <p:cond delay="0"/>
                                  </p:stCondLst>
                                  <p:childTnLst>
                                    <p:set>
                                      <p:cBhvr>
                                        <p:cTn id="462" dur="1" fill="hold">
                                          <p:stCondLst>
                                            <p:cond delay="0"/>
                                          </p:stCondLst>
                                        </p:cTn>
                                        <p:tgtEl>
                                          <p:spTgt spid="43"/>
                                        </p:tgtEl>
                                        <p:attrNameLst>
                                          <p:attrName>style.visibility</p:attrName>
                                        </p:attrNameLst>
                                      </p:cBhvr>
                                      <p:to>
                                        <p:strVal val="visible"/>
                                      </p:to>
                                    </p:set>
                                    <p:anim calcmode="lin" valueType="num">
                                      <p:cBhvr>
                                        <p:cTn id="463" dur="3000" fill="hold"/>
                                        <p:tgtEl>
                                          <p:spTgt spid="43"/>
                                        </p:tgtEl>
                                        <p:attrNameLst>
                                          <p:attrName>ppt_w</p:attrName>
                                        </p:attrNameLst>
                                      </p:cBhvr>
                                      <p:tavLst>
                                        <p:tav tm="0">
                                          <p:val>
                                            <p:strVal val="2/3*#ppt_w"/>
                                          </p:val>
                                        </p:tav>
                                        <p:tav tm="100000">
                                          <p:val>
                                            <p:strVal val="#ppt_w"/>
                                          </p:val>
                                        </p:tav>
                                      </p:tavLst>
                                    </p:anim>
                                    <p:anim calcmode="lin" valueType="num">
                                      <p:cBhvr>
                                        <p:cTn id="464" dur="3000" fill="hold"/>
                                        <p:tgtEl>
                                          <p:spTgt spid="43"/>
                                        </p:tgtEl>
                                        <p:attrNameLst>
                                          <p:attrName>ppt_h</p:attrName>
                                        </p:attrNameLst>
                                      </p:cBhvr>
                                      <p:tavLst>
                                        <p:tav tm="0">
                                          <p:val>
                                            <p:strVal val="2/3*#ppt_h"/>
                                          </p:val>
                                        </p:tav>
                                        <p:tav tm="100000">
                                          <p:val>
                                            <p:strVal val="#ppt_h"/>
                                          </p:val>
                                        </p:tav>
                                      </p:tavLst>
                                    </p:anim>
                                  </p:childTnLst>
                                </p:cTn>
                              </p:par>
                              <p:par>
                                <p:cTn id="465" presetID="23" presetClass="entr" presetSubtype="272" fill="hold" grpId="2" nodeType="withEffect">
                                  <p:stCondLst>
                                    <p:cond delay="0"/>
                                  </p:stCondLst>
                                  <p:childTnLst>
                                    <p:set>
                                      <p:cBhvr>
                                        <p:cTn id="466" dur="1" fill="hold">
                                          <p:stCondLst>
                                            <p:cond delay="0"/>
                                          </p:stCondLst>
                                        </p:cTn>
                                        <p:tgtEl>
                                          <p:spTgt spid="44"/>
                                        </p:tgtEl>
                                        <p:attrNameLst>
                                          <p:attrName>style.visibility</p:attrName>
                                        </p:attrNameLst>
                                      </p:cBhvr>
                                      <p:to>
                                        <p:strVal val="visible"/>
                                      </p:to>
                                    </p:set>
                                    <p:anim calcmode="lin" valueType="num">
                                      <p:cBhvr>
                                        <p:cTn id="467" dur="3000" fill="hold"/>
                                        <p:tgtEl>
                                          <p:spTgt spid="44"/>
                                        </p:tgtEl>
                                        <p:attrNameLst>
                                          <p:attrName>ppt_w</p:attrName>
                                        </p:attrNameLst>
                                      </p:cBhvr>
                                      <p:tavLst>
                                        <p:tav tm="0">
                                          <p:val>
                                            <p:strVal val="2/3*#ppt_w"/>
                                          </p:val>
                                        </p:tav>
                                        <p:tav tm="100000">
                                          <p:val>
                                            <p:strVal val="#ppt_w"/>
                                          </p:val>
                                        </p:tav>
                                      </p:tavLst>
                                    </p:anim>
                                    <p:anim calcmode="lin" valueType="num">
                                      <p:cBhvr>
                                        <p:cTn id="468" dur="3000" fill="hold"/>
                                        <p:tgtEl>
                                          <p:spTgt spid="44"/>
                                        </p:tgtEl>
                                        <p:attrNameLst>
                                          <p:attrName>ppt_h</p:attrName>
                                        </p:attrNameLst>
                                      </p:cBhvr>
                                      <p:tavLst>
                                        <p:tav tm="0">
                                          <p:val>
                                            <p:strVal val="2/3*#ppt_h"/>
                                          </p:val>
                                        </p:tav>
                                        <p:tav tm="100000">
                                          <p:val>
                                            <p:strVal val="#ppt_h"/>
                                          </p:val>
                                        </p:tav>
                                      </p:tavLst>
                                    </p:anim>
                                  </p:childTnLst>
                                </p:cTn>
                              </p:par>
                              <p:par>
                                <p:cTn id="469" presetID="23" presetClass="entr" presetSubtype="272" fill="hold" grpId="2" nodeType="withEffect">
                                  <p:stCondLst>
                                    <p:cond delay="0"/>
                                  </p:stCondLst>
                                  <p:childTnLst>
                                    <p:set>
                                      <p:cBhvr>
                                        <p:cTn id="470" dur="1" fill="hold">
                                          <p:stCondLst>
                                            <p:cond delay="0"/>
                                          </p:stCondLst>
                                        </p:cTn>
                                        <p:tgtEl>
                                          <p:spTgt spid="45"/>
                                        </p:tgtEl>
                                        <p:attrNameLst>
                                          <p:attrName>style.visibility</p:attrName>
                                        </p:attrNameLst>
                                      </p:cBhvr>
                                      <p:to>
                                        <p:strVal val="visible"/>
                                      </p:to>
                                    </p:set>
                                    <p:anim calcmode="lin" valueType="num">
                                      <p:cBhvr>
                                        <p:cTn id="471" dur="3000" fill="hold"/>
                                        <p:tgtEl>
                                          <p:spTgt spid="45"/>
                                        </p:tgtEl>
                                        <p:attrNameLst>
                                          <p:attrName>ppt_w</p:attrName>
                                        </p:attrNameLst>
                                      </p:cBhvr>
                                      <p:tavLst>
                                        <p:tav tm="0">
                                          <p:val>
                                            <p:strVal val="2/3*#ppt_w"/>
                                          </p:val>
                                        </p:tav>
                                        <p:tav tm="100000">
                                          <p:val>
                                            <p:strVal val="#ppt_w"/>
                                          </p:val>
                                        </p:tav>
                                      </p:tavLst>
                                    </p:anim>
                                    <p:anim calcmode="lin" valueType="num">
                                      <p:cBhvr>
                                        <p:cTn id="472" dur="3000" fill="hold"/>
                                        <p:tgtEl>
                                          <p:spTgt spid="45"/>
                                        </p:tgtEl>
                                        <p:attrNameLst>
                                          <p:attrName>ppt_h</p:attrName>
                                        </p:attrNameLst>
                                      </p:cBhvr>
                                      <p:tavLst>
                                        <p:tav tm="0">
                                          <p:val>
                                            <p:strVal val="2/3*#ppt_h"/>
                                          </p:val>
                                        </p:tav>
                                        <p:tav tm="100000">
                                          <p:val>
                                            <p:strVal val="#ppt_h"/>
                                          </p:val>
                                        </p:tav>
                                      </p:tavLst>
                                    </p:anim>
                                  </p:childTnLst>
                                </p:cTn>
                              </p:par>
                              <p:par>
                                <p:cTn id="473" presetID="23" presetClass="entr" presetSubtype="272" fill="hold" grpId="2" nodeType="withEffect">
                                  <p:stCondLst>
                                    <p:cond delay="0"/>
                                  </p:stCondLst>
                                  <p:childTnLst>
                                    <p:set>
                                      <p:cBhvr>
                                        <p:cTn id="474" dur="1" fill="hold">
                                          <p:stCondLst>
                                            <p:cond delay="0"/>
                                          </p:stCondLst>
                                        </p:cTn>
                                        <p:tgtEl>
                                          <p:spTgt spid="46"/>
                                        </p:tgtEl>
                                        <p:attrNameLst>
                                          <p:attrName>style.visibility</p:attrName>
                                        </p:attrNameLst>
                                      </p:cBhvr>
                                      <p:to>
                                        <p:strVal val="visible"/>
                                      </p:to>
                                    </p:set>
                                    <p:anim calcmode="lin" valueType="num">
                                      <p:cBhvr>
                                        <p:cTn id="475" dur="3000" fill="hold"/>
                                        <p:tgtEl>
                                          <p:spTgt spid="46"/>
                                        </p:tgtEl>
                                        <p:attrNameLst>
                                          <p:attrName>ppt_w</p:attrName>
                                        </p:attrNameLst>
                                      </p:cBhvr>
                                      <p:tavLst>
                                        <p:tav tm="0">
                                          <p:val>
                                            <p:strVal val="2/3*#ppt_w"/>
                                          </p:val>
                                        </p:tav>
                                        <p:tav tm="100000">
                                          <p:val>
                                            <p:strVal val="#ppt_w"/>
                                          </p:val>
                                        </p:tav>
                                      </p:tavLst>
                                    </p:anim>
                                    <p:anim calcmode="lin" valueType="num">
                                      <p:cBhvr>
                                        <p:cTn id="476" dur="3000" fill="hold"/>
                                        <p:tgtEl>
                                          <p:spTgt spid="46"/>
                                        </p:tgtEl>
                                        <p:attrNameLst>
                                          <p:attrName>ppt_h</p:attrName>
                                        </p:attrNameLst>
                                      </p:cBhvr>
                                      <p:tavLst>
                                        <p:tav tm="0">
                                          <p:val>
                                            <p:strVal val="2/3*#ppt_h"/>
                                          </p:val>
                                        </p:tav>
                                        <p:tav tm="100000">
                                          <p:val>
                                            <p:strVal val="#ppt_h"/>
                                          </p:val>
                                        </p:tav>
                                      </p:tavLst>
                                    </p:anim>
                                  </p:childTnLst>
                                </p:cTn>
                              </p:par>
                              <p:par>
                                <p:cTn id="477" presetID="23" presetClass="entr" presetSubtype="272" fill="hold" grpId="2" nodeType="withEffect">
                                  <p:stCondLst>
                                    <p:cond delay="0"/>
                                  </p:stCondLst>
                                  <p:childTnLst>
                                    <p:set>
                                      <p:cBhvr>
                                        <p:cTn id="478" dur="1" fill="hold">
                                          <p:stCondLst>
                                            <p:cond delay="0"/>
                                          </p:stCondLst>
                                        </p:cTn>
                                        <p:tgtEl>
                                          <p:spTgt spid="47"/>
                                        </p:tgtEl>
                                        <p:attrNameLst>
                                          <p:attrName>style.visibility</p:attrName>
                                        </p:attrNameLst>
                                      </p:cBhvr>
                                      <p:to>
                                        <p:strVal val="visible"/>
                                      </p:to>
                                    </p:set>
                                    <p:anim calcmode="lin" valueType="num">
                                      <p:cBhvr>
                                        <p:cTn id="479" dur="3000" fill="hold"/>
                                        <p:tgtEl>
                                          <p:spTgt spid="47"/>
                                        </p:tgtEl>
                                        <p:attrNameLst>
                                          <p:attrName>ppt_w</p:attrName>
                                        </p:attrNameLst>
                                      </p:cBhvr>
                                      <p:tavLst>
                                        <p:tav tm="0">
                                          <p:val>
                                            <p:strVal val="2/3*#ppt_w"/>
                                          </p:val>
                                        </p:tav>
                                        <p:tav tm="100000">
                                          <p:val>
                                            <p:strVal val="#ppt_w"/>
                                          </p:val>
                                        </p:tav>
                                      </p:tavLst>
                                    </p:anim>
                                    <p:anim calcmode="lin" valueType="num">
                                      <p:cBhvr>
                                        <p:cTn id="480" dur="3000" fill="hold"/>
                                        <p:tgtEl>
                                          <p:spTgt spid="47"/>
                                        </p:tgtEl>
                                        <p:attrNameLst>
                                          <p:attrName>ppt_h</p:attrName>
                                        </p:attrNameLst>
                                      </p:cBhvr>
                                      <p:tavLst>
                                        <p:tav tm="0">
                                          <p:val>
                                            <p:strVal val="2/3*#ppt_h"/>
                                          </p:val>
                                        </p:tav>
                                        <p:tav tm="100000">
                                          <p:val>
                                            <p:strVal val="#ppt_h"/>
                                          </p:val>
                                        </p:tav>
                                      </p:tavLst>
                                    </p:anim>
                                  </p:childTnLst>
                                </p:cTn>
                              </p:par>
                            </p:childTnLst>
                          </p:cTn>
                        </p:par>
                        <p:par>
                          <p:cTn id="481" fill="hold">
                            <p:stCondLst>
                              <p:cond delay="3000"/>
                            </p:stCondLst>
                            <p:childTnLst>
                              <p:par>
                                <p:cTn id="482" presetID="2" presetClass="exit" presetSubtype="2" fill="hold" grpId="3" nodeType="afterEffect">
                                  <p:stCondLst>
                                    <p:cond delay="0"/>
                                  </p:stCondLst>
                                  <p:childTnLst>
                                    <p:anim calcmode="lin" valueType="num">
                                      <p:cBhvr additive="base">
                                        <p:cTn id="483" dur="3000"/>
                                        <p:tgtEl>
                                          <p:spTgt spid="5"/>
                                        </p:tgtEl>
                                        <p:attrNameLst>
                                          <p:attrName>ppt_x</p:attrName>
                                        </p:attrNameLst>
                                      </p:cBhvr>
                                      <p:tavLst>
                                        <p:tav tm="0">
                                          <p:val>
                                            <p:strVal val="ppt_x"/>
                                          </p:val>
                                        </p:tav>
                                        <p:tav tm="100000">
                                          <p:val>
                                            <p:strVal val="1+ppt_w/2"/>
                                          </p:val>
                                        </p:tav>
                                      </p:tavLst>
                                    </p:anim>
                                    <p:anim calcmode="lin" valueType="num">
                                      <p:cBhvr additive="base">
                                        <p:cTn id="484" dur="3000"/>
                                        <p:tgtEl>
                                          <p:spTgt spid="5"/>
                                        </p:tgtEl>
                                        <p:attrNameLst>
                                          <p:attrName>ppt_y</p:attrName>
                                        </p:attrNameLst>
                                      </p:cBhvr>
                                      <p:tavLst>
                                        <p:tav tm="0">
                                          <p:val>
                                            <p:strVal val="ppt_y"/>
                                          </p:val>
                                        </p:tav>
                                        <p:tav tm="100000">
                                          <p:val>
                                            <p:strVal val="ppt_y"/>
                                          </p:val>
                                        </p:tav>
                                      </p:tavLst>
                                    </p:anim>
                                    <p:set>
                                      <p:cBhvr>
                                        <p:cTn id="485" dur="1" fill="hold">
                                          <p:stCondLst>
                                            <p:cond delay="2999"/>
                                          </p:stCondLst>
                                        </p:cTn>
                                        <p:tgtEl>
                                          <p:spTgt spid="5"/>
                                        </p:tgtEl>
                                        <p:attrNameLst>
                                          <p:attrName>style.visibility</p:attrName>
                                        </p:attrNameLst>
                                      </p:cBhvr>
                                      <p:to>
                                        <p:strVal val="hidden"/>
                                      </p:to>
                                    </p:set>
                                  </p:childTnLst>
                                </p:cTn>
                              </p:par>
                              <p:par>
                                <p:cTn id="486" presetID="2" presetClass="exit" presetSubtype="8" fill="hold" grpId="3" nodeType="withEffect">
                                  <p:stCondLst>
                                    <p:cond delay="0"/>
                                  </p:stCondLst>
                                  <p:childTnLst>
                                    <p:anim calcmode="lin" valueType="num">
                                      <p:cBhvr additive="base">
                                        <p:cTn id="487" dur="3000"/>
                                        <p:tgtEl>
                                          <p:spTgt spid="6"/>
                                        </p:tgtEl>
                                        <p:attrNameLst>
                                          <p:attrName>ppt_x</p:attrName>
                                        </p:attrNameLst>
                                      </p:cBhvr>
                                      <p:tavLst>
                                        <p:tav tm="0">
                                          <p:val>
                                            <p:strVal val="ppt_x"/>
                                          </p:val>
                                        </p:tav>
                                        <p:tav tm="100000">
                                          <p:val>
                                            <p:strVal val="0-ppt_w/2"/>
                                          </p:val>
                                        </p:tav>
                                      </p:tavLst>
                                    </p:anim>
                                    <p:anim calcmode="lin" valueType="num">
                                      <p:cBhvr additive="base">
                                        <p:cTn id="488" dur="3000"/>
                                        <p:tgtEl>
                                          <p:spTgt spid="6"/>
                                        </p:tgtEl>
                                        <p:attrNameLst>
                                          <p:attrName>ppt_y</p:attrName>
                                        </p:attrNameLst>
                                      </p:cBhvr>
                                      <p:tavLst>
                                        <p:tav tm="0">
                                          <p:val>
                                            <p:strVal val="ppt_y"/>
                                          </p:val>
                                        </p:tav>
                                        <p:tav tm="100000">
                                          <p:val>
                                            <p:strVal val="ppt_y"/>
                                          </p:val>
                                        </p:tav>
                                      </p:tavLst>
                                    </p:anim>
                                    <p:set>
                                      <p:cBhvr>
                                        <p:cTn id="489" dur="1" fill="hold">
                                          <p:stCondLst>
                                            <p:cond delay="2999"/>
                                          </p:stCondLst>
                                        </p:cTn>
                                        <p:tgtEl>
                                          <p:spTgt spid="6"/>
                                        </p:tgtEl>
                                        <p:attrNameLst>
                                          <p:attrName>style.visibility</p:attrName>
                                        </p:attrNameLst>
                                      </p:cBhvr>
                                      <p:to>
                                        <p:strVal val="hidden"/>
                                      </p:to>
                                    </p:set>
                                  </p:childTnLst>
                                </p:cTn>
                              </p:par>
                              <p:par>
                                <p:cTn id="490" presetID="2" presetClass="exit" presetSubtype="2" fill="hold" grpId="3" nodeType="withEffect">
                                  <p:stCondLst>
                                    <p:cond delay="0"/>
                                  </p:stCondLst>
                                  <p:childTnLst>
                                    <p:anim calcmode="lin" valueType="num">
                                      <p:cBhvr additive="base">
                                        <p:cTn id="491" dur="3000"/>
                                        <p:tgtEl>
                                          <p:spTgt spid="7"/>
                                        </p:tgtEl>
                                        <p:attrNameLst>
                                          <p:attrName>ppt_x</p:attrName>
                                        </p:attrNameLst>
                                      </p:cBhvr>
                                      <p:tavLst>
                                        <p:tav tm="0">
                                          <p:val>
                                            <p:strVal val="ppt_x"/>
                                          </p:val>
                                        </p:tav>
                                        <p:tav tm="100000">
                                          <p:val>
                                            <p:strVal val="1+ppt_w/2"/>
                                          </p:val>
                                        </p:tav>
                                      </p:tavLst>
                                    </p:anim>
                                    <p:anim calcmode="lin" valueType="num">
                                      <p:cBhvr additive="base">
                                        <p:cTn id="492" dur="3000"/>
                                        <p:tgtEl>
                                          <p:spTgt spid="7"/>
                                        </p:tgtEl>
                                        <p:attrNameLst>
                                          <p:attrName>ppt_y</p:attrName>
                                        </p:attrNameLst>
                                      </p:cBhvr>
                                      <p:tavLst>
                                        <p:tav tm="0">
                                          <p:val>
                                            <p:strVal val="ppt_y"/>
                                          </p:val>
                                        </p:tav>
                                        <p:tav tm="100000">
                                          <p:val>
                                            <p:strVal val="ppt_y"/>
                                          </p:val>
                                        </p:tav>
                                      </p:tavLst>
                                    </p:anim>
                                    <p:set>
                                      <p:cBhvr>
                                        <p:cTn id="493" dur="1" fill="hold">
                                          <p:stCondLst>
                                            <p:cond delay="2999"/>
                                          </p:stCondLst>
                                        </p:cTn>
                                        <p:tgtEl>
                                          <p:spTgt spid="7"/>
                                        </p:tgtEl>
                                        <p:attrNameLst>
                                          <p:attrName>style.visibility</p:attrName>
                                        </p:attrNameLst>
                                      </p:cBhvr>
                                      <p:to>
                                        <p:strVal val="hidden"/>
                                      </p:to>
                                    </p:set>
                                  </p:childTnLst>
                                </p:cTn>
                              </p:par>
                              <p:par>
                                <p:cTn id="494" presetID="2" presetClass="exit" presetSubtype="8" fill="hold" grpId="3" nodeType="withEffect">
                                  <p:stCondLst>
                                    <p:cond delay="0"/>
                                  </p:stCondLst>
                                  <p:childTnLst>
                                    <p:anim calcmode="lin" valueType="num">
                                      <p:cBhvr additive="base">
                                        <p:cTn id="495" dur="3000"/>
                                        <p:tgtEl>
                                          <p:spTgt spid="8"/>
                                        </p:tgtEl>
                                        <p:attrNameLst>
                                          <p:attrName>ppt_x</p:attrName>
                                        </p:attrNameLst>
                                      </p:cBhvr>
                                      <p:tavLst>
                                        <p:tav tm="0">
                                          <p:val>
                                            <p:strVal val="ppt_x"/>
                                          </p:val>
                                        </p:tav>
                                        <p:tav tm="100000">
                                          <p:val>
                                            <p:strVal val="0-ppt_w/2"/>
                                          </p:val>
                                        </p:tav>
                                      </p:tavLst>
                                    </p:anim>
                                    <p:anim calcmode="lin" valueType="num">
                                      <p:cBhvr additive="base">
                                        <p:cTn id="496" dur="3000"/>
                                        <p:tgtEl>
                                          <p:spTgt spid="8"/>
                                        </p:tgtEl>
                                        <p:attrNameLst>
                                          <p:attrName>ppt_y</p:attrName>
                                        </p:attrNameLst>
                                      </p:cBhvr>
                                      <p:tavLst>
                                        <p:tav tm="0">
                                          <p:val>
                                            <p:strVal val="ppt_y"/>
                                          </p:val>
                                        </p:tav>
                                        <p:tav tm="100000">
                                          <p:val>
                                            <p:strVal val="ppt_y"/>
                                          </p:val>
                                        </p:tav>
                                      </p:tavLst>
                                    </p:anim>
                                    <p:set>
                                      <p:cBhvr>
                                        <p:cTn id="497" dur="1" fill="hold">
                                          <p:stCondLst>
                                            <p:cond delay="2999"/>
                                          </p:stCondLst>
                                        </p:cTn>
                                        <p:tgtEl>
                                          <p:spTgt spid="8"/>
                                        </p:tgtEl>
                                        <p:attrNameLst>
                                          <p:attrName>style.visibility</p:attrName>
                                        </p:attrNameLst>
                                      </p:cBhvr>
                                      <p:to>
                                        <p:strVal val="hidden"/>
                                      </p:to>
                                    </p:set>
                                  </p:childTnLst>
                                </p:cTn>
                              </p:par>
                              <p:par>
                                <p:cTn id="498" presetID="2" presetClass="exit" presetSubtype="2" fill="hold" grpId="3" nodeType="withEffect">
                                  <p:stCondLst>
                                    <p:cond delay="0"/>
                                  </p:stCondLst>
                                  <p:childTnLst>
                                    <p:anim calcmode="lin" valueType="num">
                                      <p:cBhvr additive="base">
                                        <p:cTn id="499" dur="3000"/>
                                        <p:tgtEl>
                                          <p:spTgt spid="9"/>
                                        </p:tgtEl>
                                        <p:attrNameLst>
                                          <p:attrName>ppt_x</p:attrName>
                                        </p:attrNameLst>
                                      </p:cBhvr>
                                      <p:tavLst>
                                        <p:tav tm="0">
                                          <p:val>
                                            <p:strVal val="ppt_x"/>
                                          </p:val>
                                        </p:tav>
                                        <p:tav tm="100000">
                                          <p:val>
                                            <p:strVal val="1+ppt_w/2"/>
                                          </p:val>
                                        </p:tav>
                                      </p:tavLst>
                                    </p:anim>
                                    <p:anim calcmode="lin" valueType="num">
                                      <p:cBhvr additive="base">
                                        <p:cTn id="500" dur="3000"/>
                                        <p:tgtEl>
                                          <p:spTgt spid="9"/>
                                        </p:tgtEl>
                                        <p:attrNameLst>
                                          <p:attrName>ppt_y</p:attrName>
                                        </p:attrNameLst>
                                      </p:cBhvr>
                                      <p:tavLst>
                                        <p:tav tm="0">
                                          <p:val>
                                            <p:strVal val="ppt_y"/>
                                          </p:val>
                                        </p:tav>
                                        <p:tav tm="100000">
                                          <p:val>
                                            <p:strVal val="ppt_y"/>
                                          </p:val>
                                        </p:tav>
                                      </p:tavLst>
                                    </p:anim>
                                    <p:set>
                                      <p:cBhvr>
                                        <p:cTn id="501" dur="1" fill="hold">
                                          <p:stCondLst>
                                            <p:cond delay="2999"/>
                                          </p:stCondLst>
                                        </p:cTn>
                                        <p:tgtEl>
                                          <p:spTgt spid="9"/>
                                        </p:tgtEl>
                                        <p:attrNameLst>
                                          <p:attrName>style.visibility</p:attrName>
                                        </p:attrNameLst>
                                      </p:cBhvr>
                                      <p:to>
                                        <p:strVal val="hidden"/>
                                      </p:to>
                                    </p:set>
                                  </p:childTnLst>
                                </p:cTn>
                              </p:par>
                              <p:par>
                                <p:cTn id="502" presetID="2" presetClass="exit" presetSubtype="8" fill="hold" grpId="3" nodeType="withEffect">
                                  <p:stCondLst>
                                    <p:cond delay="0"/>
                                  </p:stCondLst>
                                  <p:childTnLst>
                                    <p:anim calcmode="lin" valueType="num">
                                      <p:cBhvr additive="base">
                                        <p:cTn id="503" dur="3000"/>
                                        <p:tgtEl>
                                          <p:spTgt spid="10"/>
                                        </p:tgtEl>
                                        <p:attrNameLst>
                                          <p:attrName>ppt_x</p:attrName>
                                        </p:attrNameLst>
                                      </p:cBhvr>
                                      <p:tavLst>
                                        <p:tav tm="0">
                                          <p:val>
                                            <p:strVal val="ppt_x"/>
                                          </p:val>
                                        </p:tav>
                                        <p:tav tm="100000">
                                          <p:val>
                                            <p:strVal val="0-ppt_w/2"/>
                                          </p:val>
                                        </p:tav>
                                      </p:tavLst>
                                    </p:anim>
                                    <p:anim calcmode="lin" valueType="num">
                                      <p:cBhvr additive="base">
                                        <p:cTn id="504" dur="3000"/>
                                        <p:tgtEl>
                                          <p:spTgt spid="10"/>
                                        </p:tgtEl>
                                        <p:attrNameLst>
                                          <p:attrName>ppt_y</p:attrName>
                                        </p:attrNameLst>
                                      </p:cBhvr>
                                      <p:tavLst>
                                        <p:tav tm="0">
                                          <p:val>
                                            <p:strVal val="ppt_y"/>
                                          </p:val>
                                        </p:tav>
                                        <p:tav tm="100000">
                                          <p:val>
                                            <p:strVal val="ppt_y"/>
                                          </p:val>
                                        </p:tav>
                                      </p:tavLst>
                                    </p:anim>
                                    <p:set>
                                      <p:cBhvr>
                                        <p:cTn id="505" dur="1" fill="hold">
                                          <p:stCondLst>
                                            <p:cond delay="2999"/>
                                          </p:stCondLst>
                                        </p:cTn>
                                        <p:tgtEl>
                                          <p:spTgt spid="10"/>
                                        </p:tgtEl>
                                        <p:attrNameLst>
                                          <p:attrName>style.visibility</p:attrName>
                                        </p:attrNameLst>
                                      </p:cBhvr>
                                      <p:to>
                                        <p:strVal val="hidden"/>
                                      </p:to>
                                    </p:set>
                                  </p:childTnLst>
                                </p:cTn>
                              </p:par>
                              <p:par>
                                <p:cTn id="506" presetID="2" presetClass="exit" presetSubtype="2" fill="hold" grpId="3" nodeType="withEffect">
                                  <p:stCondLst>
                                    <p:cond delay="0"/>
                                  </p:stCondLst>
                                  <p:childTnLst>
                                    <p:anim calcmode="lin" valueType="num">
                                      <p:cBhvr additive="base">
                                        <p:cTn id="507" dur="3000"/>
                                        <p:tgtEl>
                                          <p:spTgt spid="11"/>
                                        </p:tgtEl>
                                        <p:attrNameLst>
                                          <p:attrName>ppt_x</p:attrName>
                                        </p:attrNameLst>
                                      </p:cBhvr>
                                      <p:tavLst>
                                        <p:tav tm="0">
                                          <p:val>
                                            <p:strVal val="ppt_x"/>
                                          </p:val>
                                        </p:tav>
                                        <p:tav tm="100000">
                                          <p:val>
                                            <p:strVal val="1+ppt_w/2"/>
                                          </p:val>
                                        </p:tav>
                                      </p:tavLst>
                                    </p:anim>
                                    <p:anim calcmode="lin" valueType="num">
                                      <p:cBhvr additive="base">
                                        <p:cTn id="508" dur="3000"/>
                                        <p:tgtEl>
                                          <p:spTgt spid="11"/>
                                        </p:tgtEl>
                                        <p:attrNameLst>
                                          <p:attrName>ppt_y</p:attrName>
                                        </p:attrNameLst>
                                      </p:cBhvr>
                                      <p:tavLst>
                                        <p:tav tm="0">
                                          <p:val>
                                            <p:strVal val="ppt_y"/>
                                          </p:val>
                                        </p:tav>
                                        <p:tav tm="100000">
                                          <p:val>
                                            <p:strVal val="ppt_y"/>
                                          </p:val>
                                        </p:tav>
                                      </p:tavLst>
                                    </p:anim>
                                    <p:set>
                                      <p:cBhvr>
                                        <p:cTn id="509" dur="1" fill="hold">
                                          <p:stCondLst>
                                            <p:cond delay="2999"/>
                                          </p:stCondLst>
                                        </p:cTn>
                                        <p:tgtEl>
                                          <p:spTgt spid="11"/>
                                        </p:tgtEl>
                                        <p:attrNameLst>
                                          <p:attrName>style.visibility</p:attrName>
                                        </p:attrNameLst>
                                      </p:cBhvr>
                                      <p:to>
                                        <p:strVal val="hidden"/>
                                      </p:to>
                                    </p:set>
                                  </p:childTnLst>
                                </p:cTn>
                              </p:par>
                              <p:par>
                                <p:cTn id="510" presetID="2" presetClass="exit" presetSubtype="8" fill="hold" grpId="3" nodeType="withEffect">
                                  <p:stCondLst>
                                    <p:cond delay="0"/>
                                  </p:stCondLst>
                                  <p:childTnLst>
                                    <p:anim calcmode="lin" valueType="num">
                                      <p:cBhvr additive="base">
                                        <p:cTn id="511" dur="3000"/>
                                        <p:tgtEl>
                                          <p:spTgt spid="12"/>
                                        </p:tgtEl>
                                        <p:attrNameLst>
                                          <p:attrName>ppt_x</p:attrName>
                                        </p:attrNameLst>
                                      </p:cBhvr>
                                      <p:tavLst>
                                        <p:tav tm="0">
                                          <p:val>
                                            <p:strVal val="ppt_x"/>
                                          </p:val>
                                        </p:tav>
                                        <p:tav tm="100000">
                                          <p:val>
                                            <p:strVal val="0-ppt_w/2"/>
                                          </p:val>
                                        </p:tav>
                                      </p:tavLst>
                                    </p:anim>
                                    <p:anim calcmode="lin" valueType="num">
                                      <p:cBhvr additive="base">
                                        <p:cTn id="512" dur="3000"/>
                                        <p:tgtEl>
                                          <p:spTgt spid="12"/>
                                        </p:tgtEl>
                                        <p:attrNameLst>
                                          <p:attrName>ppt_y</p:attrName>
                                        </p:attrNameLst>
                                      </p:cBhvr>
                                      <p:tavLst>
                                        <p:tav tm="0">
                                          <p:val>
                                            <p:strVal val="ppt_y"/>
                                          </p:val>
                                        </p:tav>
                                        <p:tav tm="100000">
                                          <p:val>
                                            <p:strVal val="ppt_y"/>
                                          </p:val>
                                        </p:tav>
                                      </p:tavLst>
                                    </p:anim>
                                    <p:set>
                                      <p:cBhvr>
                                        <p:cTn id="513" dur="1" fill="hold">
                                          <p:stCondLst>
                                            <p:cond delay="2999"/>
                                          </p:stCondLst>
                                        </p:cTn>
                                        <p:tgtEl>
                                          <p:spTgt spid="12"/>
                                        </p:tgtEl>
                                        <p:attrNameLst>
                                          <p:attrName>style.visibility</p:attrName>
                                        </p:attrNameLst>
                                      </p:cBhvr>
                                      <p:to>
                                        <p:strVal val="hidden"/>
                                      </p:to>
                                    </p:set>
                                  </p:childTnLst>
                                </p:cTn>
                              </p:par>
                              <p:par>
                                <p:cTn id="514" presetID="2" presetClass="exit" presetSubtype="2" fill="hold" grpId="3" nodeType="withEffect">
                                  <p:stCondLst>
                                    <p:cond delay="0"/>
                                  </p:stCondLst>
                                  <p:childTnLst>
                                    <p:anim calcmode="lin" valueType="num">
                                      <p:cBhvr additive="base">
                                        <p:cTn id="515" dur="3000"/>
                                        <p:tgtEl>
                                          <p:spTgt spid="13"/>
                                        </p:tgtEl>
                                        <p:attrNameLst>
                                          <p:attrName>ppt_x</p:attrName>
                                        </p:attrNameLst>
                                      </p:cBhvr>
                                      <p:tavLst>
                                        <p:tav tm="0">
                                          <p:val>
                                            <p:strVal val="ppt_x"/>
                                          </p:val>
                                        </p:tav>
                                        <p:tav tm="100000">
                                          <p:val>
                                            <p:strVal val="1+ppt_w/2"/>
                                          </p:val>
                                        </p:tav>
                                      </p:tavLst>
                                    </p:anim>
                                    <p:anim calcmode="lin" valueType="num">
                                      <p:cBhvr additive="base">
                                        <p:cTn id="516" dur="3000"/>
                                        <p:tgtEl>
                                          <p:spTgt spid="13"/>
                                        </p:tgtEl>
                                        <p:attrNameLst>
                                          <p:attrName>ppt_y</p:attrName>
                                        </p:attrNameLst>
                                      </p:cBhvr>
                                      <p:tavLst>
                                        <p:tav tm="0">
                                          <p:val>
                                            <p:strVal val="ppt_y"/>
                                          </p:val>
                                        </p:tav>
                                        <p:tav tm="100000">
                                          <p:val>
                                            <p:strVal val="ppt_y"/>
                                          </p:val>
                                        </p:tav>
                                      </p:tavLst>
                                    </p:anim>
                                    <p:set>
                                      <p:cBhvr>
                                        <p:cTn id="517" dur="1" fill="hold">
                                          <p:stCondLst>
                                            <p:cond delay="2999"/>
                                          </p:stCondLst>
                                        </p:cTn>
                                        <p:tgtEl>
                                          <p:spTgt spid="13"/>
                                        </p:tgtEl>
                                        <p:attrNameLst>
                                          <p:attrName>style.visibility</p:attrName>
                                        </p:attrNameLst>
                                      </p:cBhvr>
                                      <p:to>
                                        <p:strVal val="hidden"/>
                                      </p:to>
                                    </p:set>
                                  </p:childTnLst>
                                </p:cTn>
                              </p:par>
                              <p:par>
                                <p:cTn id="518" presetID="2" presetClass="exit" presetSubtype="8" fill="hold" grpId="3" nodeType="withEffect">
                                  <p:stCondLst>
                                    <p:cond delay="0"/>
                                  </p:stCondLst>
                                  <p:childTnLst>
                                    <p:anim calcmode="lin" valueType="num">
                                      <p:cBhvr additive="base">
                                        <p:cTn id="519" dur="3000"/>
                                        <p:tgtEl>
                                          <p:spTgt spid="14"/>
                                        </p:tgtEl>
                                        <p:attrNameLst>
                                          <p:attrName>ppt_x</p:attrName>
                                        </p:attrNameLst>
                                      </p:cBhvr>
                                      <p:tavLst>
                                        <p:tav tm="0">
                                          <p:val>
                                            <p:strVal val="ppt_x"/>
                                          </p:val>
                                        </p:tav>
                                        <p:tav tm="100000">
                                          <p:val>
                                            <p:strVal val="0-ppt_w/2"/>
                                          </p:val>
                                        </p:tav>
                                      </p:tavLst>
                                    </p:anim>
                                    <p:anim calcmode="lin" valueType="num">
                                      <p:cBhvr additive="base">
                                        <p:cTn id="520" dur="3000"/>
                                        <p:tgtEl>
                                          <p:spTgt spid="14"/>
                                        </p:tgtEl>
                                        <p:attrNameLst>
                                          <p:attrName>ppt_y</p:attrName>
                                        </p:attrNameLst>
                                      </p:cBhvr>
                                      <p:tavLst>
                                        <p:tav tm="0">
                                          <p:val>
                                            <p:strVal val="ppt_y"/>
                                          </p:val>
                                        </p:tav>
                                        <p:tav tm="100000">
                                          <p:val>
                                            <p:strVal val="ppt_y"/>
                                          </p:val>
                                        </p:tav>
                                      </p:tavLst>
                                    </p:anim>
                                    <p:set>
                                      <p:cBhvr>
                                        <p:cTn id="521" dur="1" fill="hold">
                                          <p:stCondLst>
                                            <p:cond delay="2999"/>
                                          </p:stCondLst>
                                        </p:cTn>
                                        <p:tgtEl>
                                          <p:spTgt spid="14"/>
                                        </p:tgtEl>
                                        <p:attrNameLst>
                                          <p:attrName>style.visibility</p:attrName>
                                        </p:attrNameLst>
                                      </p:cBhvr>
                                      <p:to>
                                        <p:strVal val="hidden"/>
                                      </p:to>
                                    </p:set>
                                  </p:childTnLst>
                                </p:cTn>
                              </p:par>
                              <p:par>
                                <p:cTn id="522" presetID="2" presetClass="exit" presetSubtype="2" fill="hold" grpId="3" nodeType="withEffect">
                                  <p:stCondLst>
                                    <p:cond delay="0"/>
                                  </p:stCondLst>
                                  <p:childTnLst>
                                    <p:anim calcmode="lin" valueType="num">
                                      <p:cBhvr additive="base">
                                        <p:cTn id="523" dur="3000"/>
                                        <p:tgtEl>
                                          <p:spTgt spid="15"/>
                                        </p:tgtEl>
                                        <p:attrNameLst>
                                          <p:attrName>ppt_x</p:attrName>
                                        </p:attrNameLst>
                                      </p:cBhvr>
                                      <p:tavLst>
                                        <p:tav tm="0">
                                          <p:val>
                                            <p:strVal val="ppt_x"/>
                                          </p:val>
                                        </p:tav>
                                        <p:tav tm="100000">
                                          <p:val>
                                            <p:strVal val="1+ppt_w/2"/>
                                          </p:val>
                                        </p:tav>
                                      </p:tavLst>
                                    </p:anim>
                                    <p:anim calcmode="lin" valueType="num">
                                      <p:cBhvr additive="base">
                                        <p:cTn id="524" dur="3000"/>
                                        <p:tgtEl>
                                          <p:spTgt spid="15"/>
                                        </p:tgtEl>
                                        <p:attrNameLst>
                                          <p:attrName>ppt_y</p:attrName>
                                        </p:attrNameLst>
                                      </p:cBhvr>
                                      <p:tavLst>
                                        <p:tav tm="0">
                                          <p:val>
                                            <p:strVal val="ppt_y"/>
                                          </p:val>
                                        </p:tav>
                                        <p:tav tm="100000">
                                          <p:val>
                                            <p:strVal val="ppt_y"/>
                                          </p:val>
                                        </p:tav>
                                      </p:tavLst>
                                    </p:anim>
                                    <p:set>
                                      <p:cBhvr>
                                        <p:cTn id="525" dur="1" fill="hold">
                                          <p:stCondLst>
                                            <p:cond delay="2999"/>
                                          </p:stCondLst>
                                        </p:cTn>
                                        <p:tgtEl>
                                          <p:spTgt spid="15"/>
                                        </p:tgtEl>
                                        <p:attrNameLst>
                                          <p:attrName>style.visibility</p:attrName>
                                        </p:attrNameLst>
                                      </p:cBhvr>
                                      <p:to>
                                        <p:strVal val="hidden"/>
                                      </p:to>
                                    </p:set>
                                  </p:childTnLst>
                                </p:cTn>
                              </p:par>
                              <p:par>
                                <p:cTn id="526" presetID="2" presetClass="exit" presetSubtype="8" fill="hold" grpId="3" nodeType="withEffect">
                                  <p:stCondLst>
                                    <p:cond delay="0"/>
                                  </p:stCondLst>
                                  <p:childTnLst>
                                    <p:anim calcmode="lin" valueType="num">
                                      <p:cBhvr additive="base">
                                        <p:cTn id="527" dur="3000"/>
                                        <p:tgtEl>
                                          <p:spTgt spid="16"/>
                                        </p:tgtEl>
                                        <p:attrNameLst>
                                          <p:attrName>ppt_x</p:attrName>
                                        </p:attrNameLst>
                                      </p:cBhvr>
                                      <p:tavLst>
                                        <p:tav tm="0">
                                          <p:val>
                                            <p:strVal val="ppt_x"/>
                                          </p:val>
                                        </p:tav>
                                        <p:tav tm="100000">
                                          <p:val>
                                            <p:strVal val="0-ppt_w/2"/>
                                          </p:val>
                                        </p:tav>
                                      </p:tavLst>
                                    </p:anim>
                                    <p:anim calcmode="lin" valueType="num">
                                      <p:cBhvr additive="base">
                                        <p:cTn id="528" dur="3000"/>
                                        <p:tgtEl>
                                          <p:spTgt spid="16"/>
                                        </p:tgtEl>
                                        <p:attrNameLst>
                                          <p:attrName>ppt_y</p:attrName>
                                        </p:attrNameLst>
                                      </p:cBhvr>
                                      <p:tavLst>
                                        <p:tav tm="0">
                                          <p:val>
                                            <p:strVal val="ppt_y"/>
                                          </p:val>
                                        </p:tav>
                                        <p:tav tm="100000">
                                          <p:val>
                                            <p:strVal val="ppt_y"/>
                                          </p:val>
                                        </p:tav>
                                      </p:tavLst>
                                    </p:anim>
                                    <p:set>
                                      <p:cBhvr>
                                        <p:cTn id="529" dur="1" fill="hold">
                                          <p:stCondLst>
                                            <p:cond delay="2999"/>
                                          </p:stCondLst>
                                        </p:cTn>
                                        <p:tgtEl>
                                          <p:spTgt spid="16"/>
                                        </p:tgtEl>
                                        <p:attrNameLst>
                                          <p:attrName>style.visibility</p:attrName>
                                        </p:attrNameLst>
                                      </p:cBhvr>
                                      <p:to>
                                        <p:strVal val="hidden"/>
                                      </p:to>
                                    </p:set>
                                  </p:childTnLst>
                                </p:cTn>
                              </p:par>
                              <p:par>
                                <p:cTn id="530" presetID="2" presetClass="exit" presetSubtype="2" fill="hold" grpId="3" nodeType="withEffect">
                                  <p:stCondLst>
                                    <p:cond delay="0"/>
                                  </p:stCondLst>
                                  <p:childTnLst>
                                    <p:anim calcmode="lin" valueType="num">
                                      <p:cBhvr additive="base">
                                        <p:cTn id="531" dur="3000"/>
                                        <p:tgtEl>
                                          <p:spTgt spid="17"/>
                                        </p:tgtEl>
                                        <p:attrNameLst>
                                          <p:attrName>ppt_x</p:attrName>
                                        </p:attrNameLst>
                                      </p:cBhvr>
                                      <p:tavLst>
                                        <p:tav tm="0">
                                          <p:val>
                                            <p:strVal val="ppt_x"/>
                                          </p:val>
                                        </p:tav>
                                        <p:tav tm="100000">
                                          <p:val>
                                            <p:strVal val="1+ppt_w/2"/>
                                          </p:val>
                                        </p:tav>
                                      </p:tavLst>
                                    </p:anim>
                                    <p:anim calcmode="lin" valueType="num">
                                      <p:cBhvr additive="base">
                                        <p:cTn id="532" dur="3000"/>
                                        <p:tgtEl>
                                          <p:spTgt spid="17"/>
                                        </p:tgtEl>
                                        <p:attrNameLst>
                                          <p:attrName>ppt_y</p:attrName>
                                        </p:attrNameLst>
                                      </p:cBhvr>
                                      <p:tavLst>
                                        <p:tav tm="0">
                                          <p:val>
                                            <p:strVal val="ppt_y"/>
                                          </p:val>
                                        </p:tav>
                                        <p:tav tm="100000">
                                          <p:val>
                                            <p:strVal val="ppt_y"/>
                                          </p:val>
                                        </p:tav>
                                      </p:tavLst>
                                    </p:anim>
                                    <p:set>
                                      <p:cBhvr>
                                        <p:cTn id="533" dur="1" fill="hold">
                                          <p:stCondLst>
                                            <p:cond delay="2999"/>
                                          </p:stCondLst>
                                        </p:cTn>
                                        <p:tgtEl>
                                          <p:spTgt spid="17"/>
                                        </p:tgtEl>
                                        <p:attrNameLst>
                                          <p:attrName>style.visibility</p:attrName>
                                        </p:attrNameLst>
                                      </p:cBhvr>
                                      <p:to>
                                        <p:strVal val="hidden"/>
                                      </p:to>
                                    </p:set>
                                  </p:childTnLst>
                                </p:cTn>
                              </p:par>
                              <p:par>
                                <p:cTn id="534" presetID="2" presetClass="exit" presetSubtype="8" fill="hold" grpId="3" nodeType="withEffect">
                                  <p:stCondLst>
                                    <p:cond delay="0"/>
                                  </p:stCondLst>
                                  <p:childTnLst>
                                    <p:anim calcmode="lin" valueType="num">
                                      <p:cBhvr additive="base">
                                        <p:cTn id="535" dur="3000"/>
                                        <p:tgtEl>
                                          <p:spTgt spid="18"/>
                                        </p:tgtEl>
                                        <p:attrNameLst>
                                          <p:attrName>ppt_x</p:attrName>
                                        </p:attrNameLst>
                                      </p:cBhvr>
                                      <p:tavLst>
                                        <p:tav tm="0">
                                          <p:val>
                                            <p:strVal val="ppt_x"/>
                                          </p:val>
                                        </p:tav>
                                        <p:tav tm="100000">
                                          <p:val>
                                            <p:strVal val="0-ppt_w/2"/>
                                          </p:val>
                                        </p:tav>
                                      </p:tavLst>
                                    </p:anim>
                                    <p:anim calcmode="lin" valueType="num">
                                      <p:cBhvr additive="base">
                                        <p:cTn id="536" dur="3000"/>
                                        <p:tgtEl>
                                          <p:spTgt spid="18"/>
                                        </p:tgtEl>
                                        <p:attrNameLst>
                                          <p:attrName>ppt_y</p:attrName>
                                        </p:attrNameLst>
                                      </p:cBhvr>
                                      <p:tavLst>
                                        <p:tav tm="0">
                                          <p:val>
                                            <p:strVal val="ppt_y"/>
                                          </p:val>
                                        </p:tav>
                                        <p:tav tm="100000">
                                          <p:val>
                                            <p:strVal val="ppt_y"/>
                                          </p:val>
                                        </p:tav>
                                      </p:tavLst>
                                    </p:anim>
                                    <p:set>
                                      <p:cBhvr>
                                        <p:cTn id="537" dur="1" fill="hold">
                                          <p:stCondLst>
                                            <p:cond delay="2999"/>
                                          </p:stCondLst>
                                        </p:cTn>
                                        <p:tgtEl>
                                          <p:spTgt spid="18"/>
                                        </p:tgtEl>
                                        <p:attrNameLst>
                                          <p:attrName>style.visibility</p:attrName>
                                        </p:attrNameLst>
                                      </p:cBhvr>
                                      <p:to>
                                        <p:strVal val="hidden"/>
                                      </p:to>
                                    </p:set>
                                  </p:childTnLst>
                                </p:cTn>
                              </p:par>
                              <p:par>
                                <p:cTn id="538" presetID="2" presetClass="exit" presetSubtype="2" fill="hold" grpId="3" nodeType="withEffect">
                                  <p:stCondLst>
                                    <p:cond delay="0"/>
                                  </p:stCondLst>
                                  <p:childTnLst>
                                    <p:anim calcmode="lin" valueType="num">
                                      <p:cBhvr additive="base">
                                        <p:cTn id="539" dur="3000"/>
                                        <p:tgtEl>
                                          <p:spTgt spid="19"/>
                                        </p:tgtEl>
                                        <p:attrNameLst>
                                          <p:attrName>ppt_x</p:attrName>
                                        </p:attrNameLst>
                                      </p:cBhvr>
                                      <p:tavLst>
                                        <p:tav tm="0">
                                          <p:val>
                                            <p:strVal val="ppt_x"/>
                                          </p:val>
                                        </p:tav>
                                        <p:tav tm="100000">
                                          <p:val>
                                            <p:strVal val="1+ppt_w/2"/>
                                          </p:val>
                                        </p:tav>
                                      </p:tavLst>
                                    </p:anim>
                                    <p:anim calcmode="lin" valueType="num">
                                      <p:cBhvr additive="base">
                                        <p:cTn id="540" dur="3000"/>
                                        <p:tgtEl>
                                          <p:spTgt spid="19"/>
                                        </p:tgtEl>
                                        <p:attrNameLst>
                                          <p:attrName>ppt_y</p:attrName>
                                        </p:attrNameLst>
                                      </p:cBhvr>
                                      <p:tavLst>
                                        <p:tav tm="0">
                                          <p:val>
                                            <p:strVal val="ppt_y"/>
                                          </p:val>
                                        </p:tav>
                                        <p:tav tm="100000">
                                          <p:val>
                                            <p:strVal val="ppt_y"/>
                                          </p:val>
                                        </p:tav>
                                      </p:tavLst>
                                    </p:anim>
                                    <p:set>
                                      <p:cBhvr>
                                        <p:cTn id="541" dur="1" fill="hold">
                                          <p:stCondLst>
                                            <p:cond delay="2999"/>
                                          </p:stCondLst>
                                        </p:cTn>
                                        <p:tgtEl>
                                          <p:spTgt spid="19"/>
                                        </p:tgtEl>
                                        <p:attrNameLst>
                                          <p:attrName>style.visibility</p:attrName>
                                        </p:attrNameLst>
                                      </p:cBhvr>
                                      <p:to>
                                        <p:strVal val="hidden"/>
                                      </p:to>
                                    </p:set>
                                  </p:childTnLst>
                                </p:cTn>
                              </p:par>
                              <p:par>
                                <p:cTn id="542" presetID="2" presetClass="exit" presetSubtype="8" fill="hold" grpId="3" nodeType="withEffect">
                                  <p:stCondLst>
                                    <p:cond delay="0"/>
                                  </p:stCondLst>
                                  <p:childTnLst>
                                    <p:anim calcmode="lin" valueType="num">
                                      <p:cBhvr additive="base">
                                        <p:cTn id="543" dur="3000"/>
                                        <p:tgtEl>
                                          <p:spTgt spid="20"/>
                                        </p:tgtEl>
                                        <p:attrNameLst>
                                          <p:attrName>ppt_x</p:attrName>
                                        </p:attrNameLst>
                                      </p:cBhvr>
                                      <p:tavLst>
                                        <p:tav tm="0">
                                          <p:val>
                                            <p:strVal val="ppt_x"/>
                                          </p:val>
                                        </p:tav>
                                        <p:tav tm="100000">
                                          <p:val>
                                            <p:strVal val="0-ppt_w/2"/>
                                          </p:val>
                                        </p:tav>
                                      </p:tavLst>
                                    </p:anim>
                                    <p:anim calcmode="lin" valueType="num">
                                      <p:cBhvr additive="base">
                                        <p:cTn id="544" dur="3000"/>
                                        <p:tgtEl>
                                          <p:spTgt spid="20"/>
                                        </p:tgtEl>
                                        <p:attrNameLst>
                                          <p:attrName>ppt_y</p:attrName>
                                        </p:attrNameLst>
                                      </p:cBhvr>
                                      <p:tavLst>
                                        <p:tav tm="0">
                                          <p:val>
                                            <p:strVal val="ppt_y"/>
                                          </p:val>
                                        </p:tav>
                                        <p:tav tm="100000">
                                          <p:val>
                                            <p:strVal val="ppt_y"/>
                                          </p:val>
                                        </p:tav>
                                      </p:tavLst>
                                    </p:anim>
                                    <p:set>
                                      <p:cBhvr>
                                        <p:cTn id="545" dur="1" fill="hold">
                                          <p:stCondLst>
                                            <p:cond delay="2999"/>
                                          </p:stCondLst>
                                        </p:cTn>
                                        <p:tgtEl>
                                          <p:spTgt spid="20"/>
                                        </p:tgtEl>
                                        <p:attrNameLst>
                                          <p:attrName>style.visibility</p:attrName>
                                        </p:attrNameLst>
                                      </p:cBhvr>
                                      <p:to>
                                        <p:strVal val="hidden"/>
                                      </p:to>
                                    </p:set>
                                  </p:childTnLst>
                                </p:cTn>
                              </p:par>
                              <p:par>
                                <p:cTn id="546" presetID="2" presetClass="exit" presetSubtype="2" fill="hold" grpId="3" nodeType="withEffect">
                                  <p:stCondLst>
                                    <p:cond delay="0"/>
                                  </p:stCondLst>
                                  <p:childTnLst>
                                    <p:anim calcmode="lin" valueType="num">
                                      <p:cBhvr additive="base">
                                        <p:cTn id="547" dur="3000"/>
                                        <p:tgtEl>
                                          <p:spTgt spid="21"/>
                                        </p:tgtEl>
                                        <p:attrNameLst>
                                          <p:attrName>ppt_x</p:attrName>
                                        </p:attrNameLst>
                                      </p:cBhvr>
                                      <p:tavLst>
                                        <p:tav tm="0">
                                          <p:val>
                                            <p:strVal val="ppt_x"/>
                                          </p:val>
                                        </p:tav>
                                        <p:tav tm="100000">
                                          <p:val>
                                            <p:strVal val="1+ppt_w/2"/>
                                          </p:val>
                                        </p:tav>
                                      </p:tavLst>
                                    </p:anim>
                                    <p:anim calcmode="lin" valueType="num">
                                      <p:cBhvr additive="base">
                                        <p:cTn id="548" dur="3000"/>
                                        <p:tgtEl>
                                          <p:spTgt spid="21"/>
                                        </p:tgtEl>
                                        <p:attrNameLst>
                                          <p:attrName>ppt_y</p:attrName>
                                        </p:attrNameLst>
                                      </p:cBhvr>
                                      <p:tavLst>
                                        <p:tav tm="0">
                                          <p:val>
                                            <p:strVal val="ppt_y"/>
                                          </p:val>
                                        </p:tav>
                                        <p:tav tm="100000">
                                          <p:val>
                                            <p:strVal val="ppt_y"/>
                                          </p:val>
                                        </p:tav>
                                      </p:tavLst>
                                    </p:anim>
                                    <p:set>
                                      <p:cBhvr>
                                        <p:cTn id="549" dur="1" fill="hold">
                                          <p:stCondLst>
                                            <p:cond delay="2999"/>
                                          </p:stCondLst>
                                        </p:cTn>
                                        <p:tgtEl>
                                          <p:spTgt spid="21"/>
                                        </p:tgtEl>
                                        <p:attrNameLst>
                                          <p:attrName>style.visibility</p:attrName>
                                        </p:attrNameLst>
                                      </p:cBhvr>
                                      <p:to>
                                        <p:strVal val="hidden"/>
                                      </p:to>
                                    </p:set>
                                  </p:childTnLst>
                                </p:cTn>
                              </p:par>
                              <p:par>
                                <p:cTn id="550" presetID="2" presetClass="exit" presetSubtype="8" fill="hold" grpId="3" nodeType="withEffect">
                                  <p:stCondLst>
                                    <p:cond delay="0"/>
                                  </p:stCondLst>
                                  <p:childTnLst>
                                    <p:anim calcmode="lin" valueType="num">
                                      <p:cBhvr additive="base">
                                        <p:cTn id="551" dur="3000"/>
                                        <p:tgtEl>
                                          <p:spTgt spid="22"/>
                                        </p:tgtEl>
                                        <p:attrNameLst>
                                          <p:attrName>ppt_x</p:attrName>
                                        </p:attrNameLst>
                                      </p:cBhvr>
                                      <p:tavLst>
                                        <p:tav tm="0">
                                          <p:val>
                                            <p:strVal val="ppt_x"/>
                                          </p:val>
                                        </p:tav>
                                        <p:tav tm="100000">
                                          <p:val>
                                            <p:strVal val="0-ppt_w/2"/>
                                          </p:val>
                                        </p:tav>
                                      </p:tavLst>
                                    </p:anim>
                                    <p:anim calcmode="lin" valueType="num">
                                      <p:cBhvr additive="base">
                                        <p:cTn id="552" dur="3000"/>
                                        <p:tgtEl>
                                          <p:spTgt spid="22"/>
                                        </p:tgtEl>
                                        <p:attrNameLst>
                                          <p:attrName>ppt_y</p:attrName>
                                        </p:attrNameLst>
                                      </p:cBhvr>
                                      <p:tavLst>
                                        <p:tav tm="0">
                                          <p:val>
                                            <p:strVal val="ppt_y"/>
                                          </p:val>
                                        </p:tav>
                                        <p:tav tm="100000">
                                          <p:val>
                                            <p:strVal val="ppt_y"/>
                                          </p:val>
                                        </p:tav>
                                      </p:tavLst>
                                    </p:anim>
                                    <p:set>
                                      <p:cBhvr>
                                        <p:cTn id="553" dur="1" fill="hold">
                                          <p:stCondLst>
                                            <p:cond delay="2999"/>
                                          </p:stCondLst>
                                        </p:cTn>
                                        <p:tgtEl>
                                          <p:spTgt spid="22"/>
                                        </p:tgtEl>
                                        <p:attrNameLst>
                                          <p:attrName>style.visibility</p:attrName>
                                        </p:attrNameLst>
                                      </p:cBhvr>
                                      <p:to>
                                        <p:strVal val="hidden"/>
                                      </p:to>
                                    </p:set>
                                  </p:childTnLst>
                                </p:cTn>
                              </p:par>
                              <p:par>
                                <p:cTn id="554" presetID="2" presetClass="exit" presetSubtype="2" fill="hold" grpId="3" nodeType="withEffect">
                                  <p:stCondLst>
                                    <p:cond delay="0"/>
                                  </p:stCondLst>
                                  <p:childTnLst>
                                    <p:anim calcmode="lin" valueType="num">
                                      <p:cBhvr additive="base">
                                        <p:cTn id="555" dur="3000"/>
                                        <p:tgtEl>
                                          <p:spTgt spid="23"/>
                                        </p:tgtEl>
                                        <p:attrNameLst>
                                          <p:attrName>ppt_x</p:attrName>
                                        </p:attrNameLst>
                                      </p:cBhvr>
                                      <p:tavLst>
                                        <p:tav tm="0">
                                          <p:val>
                                            <p:strVal val="ppt_x"/>
                                          </p:val>
                                        </p:tav>
                                        <p:tav tm="100000">
                                          <p:val>
                                            <p:strVal val="1+ppt_w/2"/>
                                          </p:val>
                                        </p:tav>
                                      </p:tavLst>
                                    </p:anim>
                                    <p:anim calcmode="lin" valueType="num">
                                      <p:cBhvr additive="base">
                                        <p:cTn id="556" dur="3000"/>
                                        <p:tgtEl>
                                          <p:spTgt spid="23"/>
                                        </p:tgtEl>
                                        <p:attrNameLst>
                                          <p:attrName>ppt_y</p:attrName>
                                        </p:attrNameLst>
                                      </p:cBhvr>
                                      <p:tavLst>
                                        <p:tav tm="0">
                                          <p:val>
                                            <p:strVal val="ppt_y"/>
                                          </p:val>
                                        </p:tav>
                                        <p:tav tm="100000">
                                          <p:val>
                                            <p:strVal val="ppt_y"/>
                                          </p:val>
                                        </p:tav>
                                      </p:tavLst>
                                    </p:anim>
                                    <p:set>
                                      <p:cBhvr>
                                        <p:cTn id="557" dur="1" fill="hold">
                                          <p:stCondLst>
                                            <p:cond delay="2999"/>
                                          </p:stCondLst>
                                        </p:cTn>
                                        <p:tgtEl>
                                          <p:spTgt spid="23"/>
                                        </p:tgtEl>
                                        <p:attrNameLst>
                                          <p:attrName>style.visibility</p:attrName>
                                        </p:attrNameLst>
                                      </p:cBhvr>
                                      <p:to>
                                        <p:strVal val="hidden"/>
                                      </p:to>
                                    </p:set>
                                  </p:childTnLst>
                                </p:cTn>
                              </p:par>
                              <p:par>
                                <p:cTn id="558" presetID="2" presetClass="exit" presetSubtype="8" fill="hold" grpId="3" nodeType="withEffect">
                                  <p:stCondLst>
                                    <p:cond delay="0"/>
                                  </p:stCondLst>
                                  <p:childTnLst>
                                    <p:anim calcmode="lin" valueType="num">
                                      <p:cBhvr additive="base">
                                        <p:cTn id="559" dur="3000"/>
                                        <p:tgtEl>
                                          <p:spTgt spid="24"/>
                                        </p:tgtEl>
                                        <p:attrNameLst>
                                          <p:attrName>ppt_x</p:attrName>
                                        </p:attrNameLst>
                                      </p:cBhvr>
                                      <p:tavLst>
                                        <p:tav tm="0">
                                          <p:val>
                                            <p:strVal val="ppt_x"/>
                                          </p:val>
                                        </p:tav>
                                        <p:tav tm="100000">
                                          <p:val>
                                            <p:strVal val="0-ppt_w/2"/>
                                          </p:val>
                                        </p:tav>
                                      </p:tavLst>
                                    </p:anim>
                                    <p:anim calcmode="lin" valueType="num">
                                      <p:cBhvr additive="base">
                                        <p:cTn id="560" dur="3000"/>
                                        <p:tgtEl>
                                          <p:spTgt spid="24"/>
                                        </p:tgtEl>
                                        <p:attrNameLst>
                                          <p:attrName>ppt_y</p:attrName>
                                        </p:attrNameLst>
                                      </p:cBhvr>
                                      <p:tavLst>
                                        <p:tav tm="0">
                                          <p:val>
                                            <p:strVal val="ppt_y"/>
                                          </p:val>
                                        </p:tav>
                                        <p:tav tm="100000">
                                          <p:val>
                                            <p:strVal val="ppt_y"/>
                                          </p:val>
                                        </p:tav>
                                      </p:tavLst>
                                    </p:anim>
                                    <p:set>
                                      <p:cBhvr>
                                        <p:cTn id="561" dur="1" fill="hold">
                                          <p:stCondLst>
                                            <p:cond delay="2999"/>
                                          </p:stCondLst>
                                        </p:cTn>
                                        <p:tgtEl>
                                          <p:spTgt spid="24"/>
                                        </p:tgtEl>
                                        <p:attrNameLst>
                                          <p:attrName>style.visibility</p:attrName>
                                        </p:attrNameLst>
                                      </p:cBhvr>
                                      <p:to>
                                        <p:strVal val="hidden"/>
                                      </p:to>
                                    </p:set>
                                  </p:childTnLst>
                                </p:cTn>
                              </p:par>
                              <p:par>
                                <p:cTn id="562" presetID="2" presetClass="exit" presetSubtype="2" fill="hold" grpId="3" nodeType="withEffect">
                                  <p:stCondLst>
                                    <p:cond delay="0"/>
                                  </p:stCondLst>
                                  <p:childTnLst>
                                    <p:anim calcmode="lin" valueType="num">
                                      <p:cBhvr additive="base">
                                        <p:cTn id="563" dur="3000"/>
                                        <p:tgtEl>
                                          <p:spTgt spid="25"/>
                                        </p:tgtEl>
                                        <p:attrNameLst>
                                          <p:attrName>ppt_x</p:attrName>
                                        </p:attrNameLst>
                                      </p:cBhvr>
                                      <p:tavLst>
                                        <p:tav tm="0">
                                          <p:val>
                                            <p:strVal val="ppt_x"/>
                                          </p:val>
                                        </p:tav>
                                        <p:tav tm="100000">
                                          <p:val>
                                            <p:strVal val="1+ppt_w/2"/>
                                          </p:val>
                                        </p:tav>
                                      </p:tavLst>
                                    </p:anim>
                                    <p:anim calcmode="lin" valueType="num">
                                      <p:cBhvr additive="base">
                                        <p:cTn id="564" dur="3000"/>
                                        <p:tgtEl>
                                          <p:spTgt spid="25"/>
                                        </p:tgtEl>
                                        <p:attrNameLst>
                                          <p:attrName>ppt_y</p:attrName>
                                        </p:attrNameLst>
                                      </p:cBhvr>
                                      <p:tavLst>
                                        <p:tav tm="0">
                                          <p:val>
                                            <p:strVal val="ppt_y"/>
                                          </p:val>
                                        </p:tav>
                                        <p:tav tm="100000">
                                          <p:val>
                                            <p:strVal val="ppt_y"/>
                                          </p:val>
                                        </p:tav>
                                      </p:tavLst>
                                    </p:anim>
                                    <p:set>
                                      <p:cBhvr>
                                        <p:cTn id="565" dur="1" fill="hold">
                                          <p:stCondLst>
                                            <p:cond delay="2999"/>
                                          </p:stCondLst>
                                        </p:cTn>
                                        <p:tgtEl>
                                          <p:spTgt spid="25"/>
                                        </p:tgtEl>
                                        <p:attrNameLst>
                                          <p:attrName>style.visibility</p:attrName>
                                        </p:attrNameLst>
                                      </p:cBhvr>
                                      <p:to>
                                        <p:strVal val="hidden"/>
                                      </p:to>
                                    </p:set>
                                  </p:childTnLst>
                                </p:cTn>
                              </p:par>
                              <p:par>
                                <p:cTn id="566" presetID="2" presetClass="exit" presetSubtype="8" fill="hold" grpId="3" nodeType="withEffect">
                                  <p:stCondLst>
                                    <p:cond delay="0"/>
                                  </p:stCondLst>
                                  <p:childTnLst>
                                    <p:anim calcmode="lin" valueType="num">
                                      <p:cBhvr additive="base">
                                        <p:cTn id="567" dur="3000"/>
                                        <p:tgtEl>
                                          <p:spTgt spid="26"/>
                                        </p:tgtEl>
                                        <p:attrNameLst>
                                          <p:attrName>ppt_x</p:attrName>
                                        </p:attrNameLst>
                                      </p:cBhvr>
                                      <p:tavLst>
                                        <p:tav tm="0">
                                          <p:val>
                                            <p:strVal val="ppt_x"/>
                                          </p:val>
                                        </p:tav>
                                        <p:tav tm="100000">
                                          <p:val>
                                            <p:strVal val="0-ppt_w/2"/>
                                          </p:val>
                                        </p:tav>
                                      </p:tavLst>
                                    </p:anim>
                                    <p:anim calcmode="lin" valueType="num">
                                      <p:cBhvr additive="base">
                                        <p:cTn id="568" dur="3000"/>
                                        <p:tgtEl>
                                          <p:spTgt spid="26"/>
                                        </p:tgtEl>
                                        <p:attrNameLst>
                                          <p:attrName>ppt_y</p:attrName>
                                        </p:attrNameLst>
                                      </p:cBhvr>
                                      <p:tavLst>
                                        <p:tav tm="0">
                                          <p:val>
                                            <p:strVal val="ppt_y"/>
                                          </p:val>
                                        </p:tav>
                                        <p:tav tm="100000">
                                          <p:val>
                                            <p:strVal val="ppt_y"/>
                                          </p:val>
                                        </p:tav>
                                      </p:tavLst>
                                    </p:anim>
                                    <p:set>
                                      <p:cBhvr>
                                        <p:cTn id="569" dur="1" fill="hold">
                                          <p:stCondLst>
                                            <p:cond delay="2999"/>
                                          </p:stCondLst>
                                        </p:cTn>
                                        <p:tgtEl>
                                          <p:spTgt spid="26"/>
                                        </p:tgtEl>
                                        <p:attrNameLst>
                                          <p:attrName>style.visibility</p:attrName>
                                        </p:attrNameLst>
                                      </p:cBhvr>
                                      <p:to>
                                        <p:strVal val="hidden"/>
                                      </p:to>
                                    </p:set>
                                  </p:childTnLst>
                                </p:cTn>
                              </p:par>
                              <p:par>
                                <p:cTn id="570" presetID="2" presetClass="exit" presetSubtype="2" fill="hold" grpId="3" nodeType="withEffect">
                                  <p:stCondLst>
                                    <p:cond delay="0"/>
                                  </p:stCondLst>
                                  <p:childTnLst>
                                    <p:anim calcmode="lin" valueType="num">
                                      <p:cBhvr additive="base">
                                        <p:cTn id="571" dur="3000"/>
                                        <p:tgtEl>
                                          <p:spTgt spid="27"/>
                                        </p:tgtEl>
                                        <p:attrNameLst>
                                          <p:attrName>ppt_x</p:attrName>
                                        </p:attrNameLst>
                                      </p:cBhvr>
                                      <p:tavLst>
                                        <p:tav tm="0">
                                          <p:val>
                                            <p:strVal val="ppt_x"/>
                                          </p:val>
                                        </p:tav>
                                        <p:tav tm="100000">
                                          <p:val>
                                            <p:strVal val="1+ppt_w/2"/>
                                          </p:val>
                                        </p:tav>
                                      </p:tavLst>
                                    </p:anim>
                                    <p:anim calcmode="lin" valueType="num">
                                      <p:cBhvr additive="base">
                                        <p:cTn id="572" dur="3000"/>
                                        <p:tgtEl>
                                          <p:spTgt spid="27"/>
                                        </p:tgtEl>
                                        <p:attrNameLst>
                                          <p:attrName>ppt_y</p:attrName>
                                        </p:attrNameLst>
                                      </p:cBhvr>
                                      <p:tavLst>
                                        <p:tav tm="0">
                                          <p:val>
                                            <p:strVal val="ppt_y"/>
                                          </p:val>
                                        </p:tav>
                                        <p:tav tm="100000">
                                          <p:val>
                                            <p:strVal val="ppt_y"/>
                                          </p:val>
                                        </p:tav>
                                      </p:tavLst>
                                    </p:anim>
                                    <p:set>
                                      <p:cBhvr>
                                        <p:cTn id="573" dur="1" fill="hold">
                                          <p:stCondLst>
                                            <p:cond delay="2999"/>
                                          </p:stCondLst>
                                        </p:cTn>
                                        <p:tgtEl>
                                          <p:spTgt spid="27"/>
                                        </p:tgtEl>
                                        <p:attrNameLst>
                                          <p:attrName>style.visibility</p:attrName>
                                        </p:attrNameLst>
                                      </p:cBhvr>
                                      <p:to>
                                        <p:strVal val="hidden"/>
                                      </p:to>
                                    </p:set>
                                  </p:childTnLst>
                                </p:cTn>
                              </p:par>
                              <p:par>
                                <p:cTn id="574" presetID="2" presetClass="exit" presetSubtype="8" fill="hold" grpId="3" nodeType="withEffect">
                                  <p:stCondLst>
                                    <p:cond delay="0"/>
                                  </p:stCondLst>
                                  <p:childTnLst>
                                    <p:anim calcmode="lin" valueType="num">
                                      <p:cBhvr additive="base">
                                        <p:cTn id="575" dur="3000"/>
                                        <p:tgtEl>
                                          <p:spTgt spid="28"/>
                                        </p:tgtEl>
                                        <p:attrNameLst>
                                          <p:attrName>ppt_x</p:attrName>
                                        </p:attrNameLst>
                                      </p:cBhvr>
                                      <p:tavLst>
                                        <p:tav tm="0">
                                          <p:val>
                                            <p:strVal val="ppt_x"/>
                                          </p:val>
                                        </p:tav>
                                        <p:tav tm="100000">
                                          <p:val>
                                            <p:strVal val="0-ppt_w/2"/>
                                          </p:val>
                                        </p:tav>
                                      </p:tavLst>
                                    </p:anim>
                                    <p:anim calcmode="lin" valueType="num">
                                      <p:cBhvr additive="base">
                                        <p:cTn id="576" dur="3000"/>
                                        <p:tgtEl>
                                          <p:spTgt spid="28"/>
                                        </p:tgtEl>
                                        <p:attrNameLst>
                                          <p:attrName>ppt_y</p:attrName>
                                        </p:attrNameLst>
                                      </p:cBhvr>
                                      <p:tavLst>
                                        <p:tav tm="0">
                                          <p:val>
                                            <p:strVal val="ppt_y"/>
                                          </p:val>
                                        </p:tav>
                                        <p:tav tm="100000">
                                          <p:val>
                                            <p:strVal val="ppt_y"/>
                                          </p:val>
                                        </p:tav>
                                      </p:tavLst>
                                    </p:anim>
                                    <p:set>
                                      <p:cBhvr>
                                        <p:cTn id="577" dur="1" fill="hold">
                                          <p:stCondLst>
                                            <p:cond delay="2999"/>
                                          </p:stCondLst>
                                        </p:cTn>
                                        <p:tgtEl>
                                          <p:spTgt spid="28"/>
                                        </p:tgtEl>
                                        <p:attrNameLst>
                                          <p:attrName>style.visibility</p:attrName>
                                        </p:attrNameLst>
                                      </p:cBhvr>
                                      <p:to>
                                        <p:strVal val="hidden"/>
                                      </p:to>
                                    </p:set>
                                  </p:childTnLst>
                                </p:cTn>
                              </p:par>
                              <p:par>
                                <p:cTn id="578" presetID="2" presetClass="exit" presetSubtype="2" fill="hold" grpId="3" nodeType="withEffect">
                                  <p:stCondLst>
                                    <p:cond delay="0"/>
                                  </p:stCondLst>
                                  <p:childTnLst>
                                    <p:anim calcmode="lin" valueType="num">
                                      <p:cBhvr additive="base">
                                        <p:cTn id="579" dur="3000"/>
                                        <p:tgtEl>
                                          <p:spTgt spid="29"/>
                                        </p:tgtEl>
                                        <p:attrNameLst>
                                          <p:attrName>ppt_x</p:attrName>
                                        </p:attrNameLst>
                                      </p:cBhvr>
                                      <p:tavLst>
                                        <p:tav tm="0">
                                          <p:val>
                                            <p:strVal val="ppt_x"/>
                                          </p:val>
                                        </p:tav>
                                        <p:tav tm="100000">
                                          <p:val>
                                            <p:strVal val="1+ppt_w/2"/>
                                          </p:val>
                                        </p:tav>
                                      </p:tavLst>
                                    </p:anim>
                                    <p:anim calcmode="lin" valueType="num">
                                      <p:cBhvr additive="base">
                                        <p:cTn id="580" dur="3000"/>
                                        <p:tgtEl>
                                          <p:spTgt spid="29"/>
                                        </p:tgtEl>
                                        <p:attrNameLst>
                                          <p:attrName>ppt_y</p:attrName>
                                        </p:attrNameLst>
                                      </p:cBhvr>
                                      <p:tavLst>
                                        <p:tav tm="0">
                                          <p:val>
                                            <p:strVal val="ppt_y"/>
                                          </p:val>
                                        </p:tav>
                                        <p:tav tm="100000">
                                          <p:val>
                                            <p:strVal val="ppt_y"/>
                                          </p:val>
                                        </p:tav>
                                      </p:tavLst>
                                    </p:anim>
                                    <p:set>
                                      <p:cBhvr>
                                        <p:cTn id="581" dur="1" fill="hold">
                                          <p:stCondLst>
                                            <p:cond delay="2999"/>
                                          </p:stCondLst>
                                        </p:cTn>
                                        <p:tgtEl>
                                          <p:spTgt spid="29"/>
                                        </p:tgtEl>
                                        <p:attrNameLst>
                                          <p:attrName>style.visibility</p:attrName>
                                        </p:attrNameLst>
                                      </p:cBhvr>
                                      <p:to>
                                        <p:strVal val="hidden"/>
                                      </p:to>
                                    </p:set>
                                  </p:childTnLst>
                                </p:cTn>
                              </p:par>
                              <p:par>
                                <p:cTn id="582" presetID="2" presetClass="exit" presetSubtype="8" fill="hold" grpId="3" nodeType="withEffect">
                                  <p:stCondLst>
                                    <p:cond delay="0"/>
                                  </p:stCondLst>
                                  <p:childTnLst>
                                    <p:anim calcmode="lin" valueType="num">
                                      <p:cBhvr additive="base">
                                        <p:cTn id="583" dur="3000"/>
                                        <p:tgtEl>
                                          <p:spTgt spid="30"/>
                                        </p:tgtEl>
                                        <p:attrNameLst>
                                          <p:attrName>ppt_x</p:attrName>
                                        </p:attrNameLst>
                                      </p:cBhvr>
                                      <p:tavLst>
                                        <p:tav tm="0">
                                          <p:val>
                                            <p:strVal val="ppt_x"/>
                                          </p:val>
                                        </p:tav>
                                        <p:tav tm="100000">
                                          <p:val>
                                            <p:strVal val="0-ppt_w/2"/>
                                          </p:val>
                                        </p:tav>
                                      </p:tavLst>
                                    </p:anim>
                                    <p:anim calcmode="lin" valueType="num">
                                      <p:cBhvr additive="base">
                                        <p:cTn id="584" dur="3000"/>
                                        <p:tgtEl>
                                          <p:spTgt spid="30"/>
                                        </p:tgtEl>
                                        <p:attrNameLst>
                                          <p:attrName>ppt_y</p:attrName>
                                        </p:attrNameLst>
                                      </p:cBhvr>
                                      <p:tavLst>
                                        <p:tav tm="0">
                                          <p:val>
                                            <p:strVal val="ppt_y"/>
                                          </p:val>
                                        </p:tav>
                                        <p:tav tm="100000">
                                          <p:val>
                                            <p:strVal val="ppt_y"/>
                                          </p:val>
                                        </p:tav>
                                      </p:tavLst>
                                    </p:anim>
                                    <p:set>
                                      <p:cBhvr>
                                        <p:cTn id="585" dur="1" fill="hold">
                                          <p:stCondLst>
                                            <p:cond delay="2999"/>
                                          </p:stCondLst>
                                        </p:cTn>
                                        <p:tgtEl>
                                          <p:spTgt spid="30"/>
                                        </p:tgtEl>
                                        <p:attrNameLst>
                                          <p:attrName>style.visibility</p:attrName>
                                        </p:attrNameLst>
                                      </p:cBhvr>
                                      <p:to>
                                        <p:strVal val="hidden"/>
                                      </p:to>
                                    </p:set>
                                  </p:childTnLst>
                                </p:cTn>
                              </p:par>
                              <p:par>
                                <p:cTn id="586" presetID="2" presetClass="exit" presetSubtype="2" fill="hold" grpId="3" nodeType="withEffect">
                                  <p:stCondLst>
                                    <p:cond delay="0"/>
                                  </p:stCondLst>
                                  <p:childTnLst>
                                    <p:anim calcmode="lin" valueType="num">
                                      <p:cBhvr additive="base">
                                        <p:cTn id="587" dur="3000"/>
                                        <p:tgtEl>
                                          <p:spTgt spid="31"/>
                                        </p:tgtEl>
                                        <p:attrNameLst>
                                          <p:attrName>ppt_x</p:attrName>
                                        </p:attrNameLst>
                                      </p:cBhvr>
                                      <p:tavLst>
                                        <p:tav tm="0">
                                          <p:val>
                                            <p:strVal val="ppt_x"/>
                                          </p:val>
                                        </p:tav>
                                        <p:tav tm="100000">
                                          <p:val>
                                            <p:strVal val="1+ppt_w/2"/>
                                          </p:val>
                                        </p:tav>
                                      </p:tavLst>
                                    </p:anim>
                                    <p:anim calcmode="lin" valueType="num">
                                      <p:cBhvr additive="base">
                                        <p:cTn id="588" dur="3000"/>
                                        <p:tgtEl>
                                          <p:spTgt spid="31"/>
                                        </p:tgtEl>
                                        <p:attrNameLst>
                                          <p:attrName>ppt_y</p:attrName>
                                        </p:attrNameLst>
                                      </p:cBhvr>
                                      <p:tavLst>
                                        <p:tav tm="0">
                                          <p:val>
                                            <p:strVal val="ppt_y"/>
                                          </p:val>
                                        </p:tav>
                                        <p:tav tm="100000">
                                          <p:val>
                                            <p:strVal val="ppt_y"/>
                                          </p:val>
                                        </p:tav>
                                      </p:tavLst>
                                    </p:anim>
                                    <p:set>
                                      <p:cBhvr>
                                        <p:cTn id="589" dur="1" fill="hold">
                                          <p:stCondLst>
                                            <p:cond delay="2999"/>
                                          </p:stCondLst>
                                        </p:cTn>
                                        <p:tgtEl>
                                          <p:spTgt spid="31"/>
                                        </p:tgtEl>
                                        <p:attrNameLst>
                                          <p:attrName>style.visibility</p:attrName>
                                        </p:attrNameLst>
                                      </p:cBhvr>
                                      <p:to>
                                        <p:strVal val="hidden"/>
                                      </p:to>
                                    </p:set>
                                  </p:childTnLst>
                                </p:cTn>
                              </p:par>
                              <p:par>
                                <p:cTn id="590" presetID="2" presetClass="exit" presetSubtype="8" fill="hold" grpId="3" nodeType="withEffect">
                                  <p:stCondLst>
                                    <p:cond delay="0"/>
                                  </p:stCondLst>
                                  <p:childTnLst>
                                    <p:anim calcmode="lin" valueType="num">
                                      <p:cBhvr additive="base">
                                        <p:cTn id="591" dur="3000"/>
                                        <p:tgtEl>
                                          <p:spTgt spid="32"/>
                                        </p:tgtEl>
                                        <p:attrNameLst>
                                          <p:attrName>ppt_x</p:attrName>
                                        </p:attrNameLst>
                                      </p:cBhvr>
                                      <p:tavLst>
                                        <p:tav tm="0">
                                          <p:val>
                                            <p:strVal val="ppt_x"/>
                                          </p:val>
                                        </p:tav>
                                        <p:tav tm="100000">
                                          <p:val>
                                            <p:strVal val="0-ppt_w/2"/>
                                          </p:val>
                                        </p:tav>
                                      </p:tavLst>
                                    </p:anim>
                                    <p:anim calcmode="lin" valueType="num">
                                      <p:cBhvr additive="base">
                                        <p:cTn id="592" dur="3000"/>
                                        <p:tgtEl>
                                          <p:spTgt spid="32"/>
                                        </p:tgtEl>
                                        <p:attrNameLst>
                                          <p:attrName>ppt_y</p:attrName>
                                        </p:attrNameLst>
                                      </p:cBhvr>
                                      <p:tavLst>
                                        <p:tav tm="0">
                                          <p:val>
                                            <p:strVal val="ppt_y"/>
                                          </p:val>
                                        </p:tav>
                                        <p:tav tm="100000">
                                          <p:val>
                                            <p:strVal val="ppt_y"/>
                                          </p:val>
                                        </p:tav>
                                      </p:tavLst>
                                    </p:anim>
                                    <p:set>
                                      <p:cBhvr>
                                        <p:cTn id="593" dur="1" fill="hold">
                                          <p:stCondLst>
                                            <p:cond delay="2999"/>
                                          </p:stCondLst>
                                        </p:cTn>
                                        <p:tgtEl>
                                          <p:spTgt spid="32"/>
                                        </p:tgtEl>
                                        <p:attrNameLst>
                                          <p:attrName>style.visibility</p:attrName>
                                        </p:attrNameLst>
                                      </p:cBhvr>
                                      <p:to>
                                        <p:strVal val="hidden"/>
                                      </p:to>
                                    </p:set>
                                  </p:childTnLst>
                                </p:cTn>
                              </p:par>
                              <p:par>
                                <p:cTn id="594" presetID="2" presetClass="exit" presetSubtype="2" fill="hold" grpId="3" nodeType="withEffect">
                                  <p:stCondLst>
                                    <p:cond delay="0"/>
                                  </p:stCondLst>
                                  <p:childTnLst>
                                    <p:anim calcmode="lin" valueType="num">
                                      <p:cBhvr additive="base">
                                        <p:cTn id="595" dur="3000"/>
                                        <p:tgtEl>
                                          <p:spTgt spid="33"/>
                                        </p:tgtEl>
                                        <p:attrNameLst>
                                          <p:attrName>ppt_x</p:attrName>
                                        </p:attrNameLst>
                                      </p:cBhvr>
                                      <p:tavLst>
                                        <p:tav tm="0">
                                          <p:val>
                                            <p:strVal val="ppt_x"/>
                                          </p:val>
                                        </p:tav>
                                        <p:tav tm="100000">
                                          <p:val>
                                            <p:strVal val="1+ppt_w/2"/>
                                          </p:val>
                                        </p:tav>
                                      </p:tavLst>
                                    </p:anim>
                                    <p:anim calcmode="lin" valueType="num">
                                      <p:cBhvr additive="base">
                                        <p:cTn id="596" dur="3000"/>
                                        <p:tgtEl>
                                          <p:spTgt spid="33"/>
                                        </p:tgtEl>
                                        <p:attrNameLst>
                                          <p:attrName>ppt_y</p:attrName>
                                        </p:attrNameLst>
                                      </p:cBhvr>
                                      <p:tavLst>
                                        <p:tav tm="0">
                                          <p:val>
                                            <p:strVal val="ppt_y"/>
                                          </p:val>
                                        </p:tav>
                                        <p:tav tm="100000">
                                          <p:val>
                                            <p:strVal val="ppt_y"/>
                                          </p:val>
                                        </p:tav>
                                      </p:tavLst>
                                    </p:anim>
                                    <p:set>
                                      <p:cBhvr>
                                        <p:cTn id="597" dur="1" fill="hold">
                                          <p:stCondLst>
                                            <p:cond delay="2999"/>
                                          </p:stCondLst>
                                        </p:cTn>
                                        <p:tgtEl>
                                          <p:spTgt spid="33"/>
                                        </p:tgtEl>
                                        <p:attrNameLst>
                                          <p:attrName>style.visibility</p:attrName>
                                        </p:attrNameLst>
                                      </p:cBhvr>
                                      <p:to>
                                        <p:strVal val="hidden"/>
                                      </p:to>
                                    </p:set>
                                  </p:childTnLst>
                                </p:cTn>
                              </p:par>
                              <p:par>
                                <p:cTn id="598" presetID="2" presetClass="exit" presetSubtype="8" fill="hold" grpId="3" nodeType="withEffect">
                                  <p:stCondLst>
                                    <p:cond delay="0"/>
                                  </p:stCondLst>
                                  <p:childTnLst>
                                    <p:anim calcmode="lin" valueType="num">
                                      <p:cBhvr additive="base">
                                        <p:cTn id="599" dur="3000"/>
                                        <p:tgtEl>
                                          <p:spTgt spid="34"/>
                                        </p:tgtEl>
                                        <p:attrNameLst>
                                          <p:attrName>ppt_x</p:attrName>
                                        </p:attrNameLst>
                                      </p:cBhvr>
                                      <p:tavLst>
                                        <p:tav tm="0">
                                          <p:val>
                                            <p:strVal val="ppt_x"/>
                                          </p:val>
                                        </p:tav>
                                        <p:tav tm="100000">
                                          <p:val>
                                            <p:strVal val="0-ppt_w/2"/>
                                          </p:val>
                                        </p:tav>
                                      </p:tavLst>
                                    </p:anim>
                                    <p:anim calcmode="lin" valueType="num">
                                      <p:cBhvr additive="base">
                                        <p:cTn id="600" dur="3000"/>
                                        <p:tgtEl>
                                          <p:spTgt spid="34"/>
                                        </p:tgtEl>
                                        <p:attrNameLst>
                                          <p:attrName>ppt_y</p:attrName>
                                        </p:attrNameLst>
                                      </p:cBhvr>
                                      <p:tavLst>
                                        <p:tav tm="0">
                                          <p:val>
                                            <p:strVal val="ppt_y"/>
                                          </p:val>
                                        </p:tav>
                                        <p:tav tm="100000">
                                          <p:val>
                                            <p:strVal val="ppt_y"/>
                                          </p:val>
                                        </p:tav>
                                      </p:tavLst>
                                    </p:anim>
                                    <p:set>
                                      <p:cBhvr>
                                        <p:cTn id="601" dur="1" fill="hold">
                                          <p:stCondLst>
                                            <p:cond delay="2999"/>
                                          </p:stCondLst>
                                        </p:cTn>
                                        <p:tgtEl>
                                          <p:spTgt spid="34"/>
                                        </p:tgtEl>
                                        <p:attrNameLst>
                                          <p:attrName>style.visibility</p:attrName>
                                        </p:attrNameLst>
                                      </p:cBhvr>
                                      <p:to>
                                        <p:strVal val="hidden"/>
                                      </p:to>
                                    </p:set>
                                  </p:childTnLst>
                                </p:cTn>
                              </p:par>
                              <p:par>
                                <p:cTn id="602" presetID="2" presetClass="exit" presetSubtype="2" fill="hold" grpId="3" nodeType="withEffect">
                                  <p:stCondLst>
                                    <p:cond delay="0"/>
                                  </p:stCondLst>
                                  <p:childTnLst>
                                    <p:anim calcmode="lin" valueType="num">
                                      <p:cBhvr additive="base">
                                        <p:cTn id="603" dur="3000"/>
                                        <p:tgtEl>
                                          <p:spTgt spid="35"/>
                                        </p:tgtEl>
                                        <p:attrNameLst>
                                          <p:attrName>ppt_x</p:attrName>
                                        </p:attrNameLst>
                                      </p:cBhvr>
                                      <p:tavLst>
                                        <p:tav tm="0">
                                          <p:val>
                                            <p:strVal val="ppt_x"/>
                                          </p:val>
                                        </p:tav>
                                        <p:tav tm="100000">
                                          <p:val>
                                            <p:strVal val="1+ppt_w/2"/>
                                          </p:val>
                                        </p:tav>
                                      </p:tavLst>
                                    </p:anim>
                                    <p:anim calcmode="lin" valueType="num">
                                      <p:cBhvr additive="base">
                                        <p:cTn id="604" dur="3000"/>
                                        <p:tgtEl>
                                          <p:spTgt spid="35"/>
                                        </p:tgtEl>
                                        <p:attrNameLst>
                                          <p:attrName>ppt_y</p:attrName>
                                        </p:attrNameLst>
                                      </p:cBhvr>
                                      <p:tavLst>
                                        <p:tav tm="0">
                                          <p:val>
                                            <p:strVal val="ppt_y"/>
                                          </p:val>
                                        </p:tav>
                                        <p:tav tm="100000">
                                          <p:val>
                                            <p:strVal val="ppt_y"/>
                                          </p:val>
                                        </p:tav>
                                      </p:tavLst>
                                    </p:anim>
                                    <p:set>
                                      <p:cBhvr>
                                        <p:cTn id="605" dur="1" fill="hold">
                                          <p:stCondLst>
                                            <p:cond delay="2999"/>
                                          </p:stCondLst>
                                        </p:cTn>
                                        <p:tgtEl>
                                          <p:spTgt spid="35"/>
                                        </p:tgtEl>
                                        <p:attrNameLst>
                                          <p:attrName>style.visibility</p:attrName>
                                        </p:attrNameLst>
                                      </p:cBhvr>
                                      <p:to>
                                        <p:strVal val="hidden"/>
                                      </p:to>
                                    </p:set>
                                  </p:childTnLst>
                                </p:cTn>
                              </p:par>
                              <p:par>
                                <p:cTn id="606" presetID="2" presetClass="exit" presetSubtype="8" fill="hold" grpId="3" nodeType="withEffect">
                                  <p:stCondLst>
                                    <p:cond delay="0"/>
                                  </p:stCondLst>
                                  <p:childTnLst>
                                    <p:anim calcmode="lin" valueType="num">
                                      <p:cBhvr additive="base">
                                        <p:cTn id="607" dur="3000"/>
                                        <p:tgtEl>
                                          <p:spTgt spid="36"/>
                                        </p:tgtEl>
                                        <p:attrNameLst>
                                          <p:attrName>ppt_x</p:attrName>
                                        </p:attrNameLst>
                                      </p:cBhvr>
                                      <p:tavLst>
                                        <p:tav tm="0">
                                          <p:val>
                                            <p:strVal val="ppt_x"/>
                                          </p:val>
                                        </p:tav>
                                        <p:tav tm="100000">
                                          <p:val>
                                            <p:strVal val="0-ppt_w/2"/>
                                          </p:val>
                                        </p:tav>
                                      </p:tavLst>
                                    </p:anim>
                                    <p:anim calcmode="lin" valueType="num">
                                      <p:cBhvr additive="base">
                                        <p:cTn id="608" dur="3000"/>
                                        <p:tgtEl>
                                          <p:spTgt spid="36"/>
                                        </p:tgtEl>
                                        <p:attrNameLst>
                                          <p:attrName>ppt_y</p:attrName>
                                        </p:attrNameLst>
                                      </p:cBhvr>
                                      <p:tavLst>
                                        <p:tav tm="0">
                                          <p:val>
                                            <p:strVal val="ppt_y"/>
                                          </p:val>
                                        </p:tav>
                                        <p:tav tm="100000">
                                          <p:val>
                                            <p:strVal val="ppt_y"/>
                                          </p:val>
                                        </p:tav>
                                      </p:tavLst>
                                    </p:anim>
                                    <p:set>
                                      <p:cBhvr>
                                        <p:cTn id="609" dur="1" fill="hold">
                                          <p:stCondLst>
                                            <p:cond delay="2999"/>
                                          </p:stCondLst>
                                        </p:cTn>
                                        <p:tgtEl>
                                          <p:spTgt spid="36"/>
                                        </p:tgtEl>
                                        <p:attrNameLst>
                                          <p:attrName>style.visibility</p:attrName>
                                        </p:attrNameLst>
                                      </p:cBhvr>
                                      <p:to>
                                        <p:strVal val="hidden"/>
                                      </p:to>
                                    </p:set>
                                  </p:childTnLst>
                                </p:cTn>
                              </p:par>
                              <p:par>
                                <p:cTn id="610" presetID="2" presetClass="exit" presetSubtype="2" fill="hold" grpId="3" nodeType="withEffect">
                                  <p:stCondLst>
                                    <p:cond delay="0"/>
                                  </p:stCondLst>
                                  <p:childTnLst>
                                    <p:anim calcmode="lin" valueType="num">
                                      <p:cBhvr additive="base">
                                        <p:cTn id="611" dur="3000"/>
                                        <p:tgtEl>
                                          <p:spTgt spid="37"/>
                                        </p:tgtEl>
                                        <p:attrNameLst>
                                          <p:attrName>ppt_x</p:attrName>
                                        </p:attrNameLst>
                                      </p:cBhvr>
                                      <p:tavLst>
                                        <p:tav tm="0">
                                          <p:val>
                                            <p:strVal val="ppt_x"/>
                                          </p:val>
                                        </p:tav>
                                        <p:tav tm="100000">
                                          <p:val>
                                            <p:strVal val="1+ppt_w/2"/>
                                          </p:val>
                                        </p:tav>
                                      </p:tavLst>
                                    </p:anim>
                                    <p:anim calcmode="lin" valueType="num">
                                      <p:cBhvr additive="base">
                                        <p:cTn id="612" dur="3000"/>
                                        <p:tgtEl>
                                          <p:spTgt spid="37"/>
                                        </p:tgtEl>
                                        <p:attrNameLst>
                                          <p:attrName>ppt_y</p:attrName>
                                        </p:attrNameLst>
                                      </p:cBhvr>
                                      <p:tavLst>
                                        <p:tav tm="0">
                                          <p:val>
                                            <p:strVal val="ppt_y"/>
                                          </p:val>
                                        </p:tav>
                                        <p:tav tm="100000">
                                          <p:val>
                                            <p:strVal val="ppt_y"/>
                                          </p:val>
                                        </p:tav>
                                      </p:tavLst>
                                    </p:anim>
                                    <p:set>
                                      <p:cBhvr>
                                        <p:cTn id="613" dur="1" fill="hold">
                                          <p:stCondLst>
                                            <p:cond delay="2999"/>
                                          </p:stCondLst>
                                        </p:cTn>
                                        <p:tgtEl>
                                          <p:spTgt spid="37"/>
                                        </p:tgtEl>
                                        <p:attrNameLst>
                                          <p:attrName>style.visibility</p:attrName>
                                        </p:attrNameLst>
                                      </p:cBhvr>
                                      <p:to>
                                        <p:strVal val="hidden"/>
                                      </p:to>
                                    </p:set>
                                  </p:childTnLst>
                                </p:cTn>
                              </p:par>
                              <p:par>
                                <p:cTn id="614" presetID="2" presetClass="exit" presetSubtype="8" fill="hold" grpId="3" nodeType="withEffect">
                                  <p:stCondLst>
                                    <p:cond delay="0"/>
                                  </p:stCondLst>
                                  <p:childTnLst>
                                    <p:anim calcmode="lin" valueType="num">
                                      <p:cBhvr additive="base">
                                        <p:cTn id="615" dur="3000"/>
                                        <p:tgtEl>
                                          <p:spTgt spid="38"/>
                                        </p:tgtEl>
                                        <p:attrNameLst>
                                          <p:attrName>ppt_x</p:attrName>
                                        </p:attrNameLst>
                                      </p:cBhvr>
                                      <p:tavLst>
                                        <p:tav tm="0">
                                          <p:val>
                                            <p:strVal val="ppt_x"/>
                                          </p:val>
                                        </p:tav>
                                        <p:tav tm="100000">
                                          <p:val>
                                            <p:strVal val="0-ppt_w/2"/>
                                          </p:val>
                                        </p:tav>
                                      </p:tavLst>
                                    </p:anim>
                                    <p:anim calcmode="lin" valueType="num">
                                      <p:cBhvr additive="base">
                                        <p:cTn id="616" dur="3000"/>
                                        <p:tgtEl>
                                          <p:spTgt spid="38"/>
                                        </p:tgtEl>
                                        <p:attrNameLst>
                                          <p:attrName>ppt_y</p:attrName>
                                        </p:attrNameLst>
                                      </p:cBhvr>
                                      <p:tavLst>
                                        <p:tav tm="0">
                                          <p:val>
                                            <p:strVal val="ppt_y"/>
                                          </p:val>
                                        </p:tav>
                                        <p:tav tm="100000">
                                          <p:val>
                                            <p:strVal val="ppt_y"/>
                                          </p:val>
                                        </p:tav>
                                      </p:tavLst>
                                    </p:anim>
                                    <p:set>
                                      <p:cBhvr>
                                        <p:cTn id="617" dur="1" fill="hold">
                                          <p:stCondLst>
                                            <p:cond delay="2999"/>
                                          </p:stCondLst>
                                        </p:cTn>
                                        <p:tgtEl>
                                          <p:spTgt spid="38"/>
                                        </p:tgtEl>
                                        <p:attrNameLst>
                                          <p:attrName>style.visibility</p:attrName>
                                        </p:attrNameLst>
                                      </p:cBhvr>
                                      <p:to>
                                        <p:strVal val="hidden"/>
                                      </p:to>
                                    </p:set>
                                  </p:childTnLst>
                                </p:cTn>
                              </p:par>
                              <p:par>
                                <p:cTn id="618" presetID="2" presetClass="exit" presetSubtype="2" fill="hold" grpId="3" nodeType="withEffect">
                                  <p:stCondLst>
                                    <p:cond delay="0"/>
                                  </p:stCondLst>
                                  <p:childTnLst>
                                    <p:anim calcmode="lin" valueType="num">
                                      <p:cBhvr additive="base">
                                        <p:cTn id="619" dur="3000"/>
                                        <p:tgtEl>
                                          <p:spTgt spid="39"/>
                                        </p:tgtEl>
                                        <p:attrNameLst>
                                          <p:attrName>ppt_x</p:attrName>
                                        </p:attrNameLst>
                                      </p:cBhvr>
                                      <p:tavLst>
                                        <p:tav tm="0">
                                          <p:val>
                                            <p:strVal val="ppt_x"/>
                                          </p:val>
                                        </p:tav>
                                        <p:tav tm="100000">
                                          <p:val>
                                            <p:strVal val="1+ppt_w/2"/>
                                          </p:val>
                                        </p:tav>
                                      </p:tavLst>
                                    </p:anim>
                                    <p:anim calcmode="lin" valueType="num">
                                      <p:cBhvr additive="base">
                                        <p:cTn id="620" dur="3000"/>
                                        <p:tgtEl>
                                          <p:spTgt spid="39"/>
                                        </p:tgtEl>
                                        <p:attrNameLst>
                                          <p:attrName>ppt_y</p:attrName>
                                        </p:attrNameLst>
                                      </p:cBhvr>
                                      <p:tavLst>
                                        <p:tav tm="0">
                                          <p:val>
                                            <p:strVal val="ppt_y"/>
                                          </p:val>
                                        </p:tav>
                                        <p:tav tm="100000">
                                          <p:val>
                                            <p:strVal val="ppt_y"/>
                                          </p:val>
                                        </p:tav>
                                      </p:tavLst>
                                    </p:anim>
                                    <p:set>
                                      <p:cBhvr>
                                        <p:cTn id="621" dur="1" fill="hold">
                                          <p:stCondLst>
                                            <p:cond delay="2999"/>
                                          </p:stCondLst>
                                        </p:cTn>
                                        <p:tgtEl>
                                          <p:spTgt spid="39"/>
                                        </p:tgtEl>
                                        <p:attrNameLst>
                                          <p:attrName>style.visibility</p:attrName>
                                        </p:attrNameLst>
                                      </p:cBhvr>
                                      <p:to>
                                        <p:strVal val="hidden"/>
                                      </p:to>
                                    </p:set>
                                  </p:childTnLst>
                                </p:cTn>
                              </p:par>
                              <p:par>
                                <p:cTn id="622" presetID="2" presetClass="exit" presetSubtype="8" fill="hold" grpId="3" nodeType="withEffect">
                                  <p:stCondLst>
                                    <p:cond delay="0"/>
                                  </p:stCondLst>
                                  <p:childTnLst>
                                    <p:anim calcmode="lin" valueType="num">
                                      <p:cBhvr additive="base">
                                        <p:cTn id="623" dur="3000"/>
                                        <p:tgtEl>
                                          <p:spTgt spid="40"/>
                                        </p:tgtEl>
                                        <p:attrNameLst>
                                          <p:attrName>ppt_x</p:attrName>
                                        </p:attrNameLst>
                                      </p:cBhvr>
                                      <p:tavLst>
                                        <p:tav tm="0">
                                          <p:val>
                                            <p:strVal val="ppt_x"/>
                                          </p:val>
                                        </p:tav>
                                        <p:tav tm="100000">
                                          <p:val>
                                            <p:strVal val="0-ppt_w/2"/>
                                          </p:val>
                                        </p:tav>
                                      </p:tavLst>
                                    </p:anim>
                                    <p:anim calcmode="lin" valueType="num">
                                      <p:cBhvr additive="base">
                                        <p:cTn id="624" dur="3000"/>
                                        <p:tgtEl>
                                          <p:spTgt spid="40"/>
                                        </p:tgtEl>
                                        <p:attrNameLst>
                                          <p:attrName>ppt_y</p:attrName>
                                        </p:attrNameLst>
                                      </p:cBhvr>
                                      <p:tavLst>
                                        <p:tav tm="0">
                                          <p:val>
                                            <p:strVal val="ppt_y"/>
                                          </p:val>
                                        </p:tav>
                                        <p:tav tm="100000">
                                          <p:val>
                                            <p:strVal val="ppt_y"/>
                                          </p:val>
                                        </p:tav>
                                      </p:tavLst>
                                    </p:anim>
                                    <p:set>
                                      <p:cBhvr>
                                        <p:cTn id="625" dur="1" fill="hold">
                                          <p:stCondLst>
                                            <p:cond delay="2999"/>
                                          </p:stCondLst>
                                        </p:cTn>
                                        <p:tgtEl>
                                          <p:spTgt spid="40"/>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3000"/>
                                        <p:tgtEl>
                                          <p:spTgt spid="41"/>
                                        </p:tgtEl>
                                        <p:attrNameLst>
                                          <p:attrName>ppt_x</p:attrName>
                                        </p:attrNameLst>
                                      </p:cBhvr>
                                      <p:tavLst>
                                        <p:tav tm="0">
                                          <p:val>
                                            <p:strVal val="ppt_x"/>
                                          </p:val>
                                        </p:tav>
                                        <p:tav tm="100000">
                                          <p:val>
                                            <p:strVal val="1+ppt_w/2"/>
                                          </p:val>
                                        </p:tav>
                                      </p:tavLst>
                                    </p:anim>
                                    <p:anim calcmode="lin" valueType="num">
                                      <p:cBhvr additive="base">
                                        <p:cTn id="628" dur="3000"/>
                                        <p:tgtEl>
                                          <p:spTgt spid="41"/>
                                        </p:tgtEl>
                                        <p:attrNameLst>
                                          <p:attrName>ppt_y</p:attrName>
                                        </p:attrNameLst>
                                      </p:cBhvr>
                                      <p:tavLst>
                                        <p:tav tm="0">
                                          <p:val>
                                            <p:strVal val="ppt_y"/>
                                          </p:val>
                                        </p:tav>
                                        <p:tav tm="100000">
                                          <p:val>
                                            <p:strVal val="ppt_y"/>
                                          </p:val>
                                        </p:tav>
                                      </p:tavLst>
                                    </p:anim>
                                    <p:set>
                                      <p:cBhvr>
                                        <p:cTn id="629" dur="1" fill="hold">
                                          <p:stCondLst>
                                            <p:cond delay="2999"/>
                                          </p:stCondLst>
                                        </p:cTn>
                                        <p:tgtEl>
                                          <p:spTgt spid="41"/>
                                        </p:tgtEl>
                                        <p:attrNameLst>
                                          <p:attrName>style.visibility</p:attrName>
                                        </p:attrNameLst>
                                      </p:cBhvr>
                                      <p:to>
                                        <p:strVal val="hidden"/>
                                      </p:to>
                                    </p:set>
                                  </p:childTnLst>
                                </p:cTn>
                              </p:par>
                              <p:par>
                                <p:cTn id="630" presetID="2" presetClass="exit" presetSubtype="8" fill="hold" grpId="3" nodeType="withEffect">
                                  <p:stCondLst>
                                    <p:cond delay="0"/>
                                  </p:stCondLst>
                                  <p:childTnLst>
                                    <p:anim calcmode="lin" valueType="num">
                                      <p:cBhvr additive="base">
                                        <p:cTn id="631" dur="3000"/>
                                        <p:tgtEl>
                                          <p:spTgt spid="42"/>
                                        </p:tgtEl>
                                        <p:attrNameLst>
                                          <p:attrName>ppt_x</p:attrName>
                                        </p:attrNameLst>
                                      </p:cBhvr>
                                      <p:tavLst>
                                        <p:tav tm="0">
                                          <p:val>
                                            <p:strVal val="ppt_x"/>
                                          </p:val>
                                        </p:tav>
                                        <p:tav tm="100000">
                                          <p:val>
                                            <p:strVal val="0-ppt_w/2"/>
                                          </p:val>
                                        </p:tav>
                                      </p:tavLst>
                                    </p:anim>
                                    <p:anim calcmode="lin" valueType="num">
                                      <p:cBhvr additive="base">
                                        <p:cTn id="632" dur="3000"/>
                                        <p:tgtEl>
                                          <p:spTgt spid="42"/>
                                        </p:tgtEl>
                                        <p:attrNameLst>
                                          <p:attrName>ppt_y</p:attrName>
                                        </p:attrNameLst>
                                      </p:cBhvr>
                                      <p:tavLst>
                                        <p:tav tm="0">
                                          <p:val>
                                            <p:strVal val="ppt_y"/>
                                          </p:val>
                                        </p:tav>
                                        <p:tav tm="100000">
                                          <p:val>
                                            <p:strVal val="ppt_y"/>
                                          </p:val>
                                        </p:tav>
                                      </p:tavLst>
                                    </p:anim>
                                    <p:set>
                                      <p:cBhvr>
                                        <p:cTn id="633" dur="1" fill="hold">
                                          <p:stCondLst>
                                            <p:cond delay="2999"/>
                                          </p:stCondLst>
                                        </p:cTn>
                                        <p:tgtEl>
                                          <p:spTgt spid="42"/>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43"/>
                                        </p:tgtEl>
                                        <p:attrNameLst>
                                          <p:attrName>ppt_x</p:attrName>
                                        </p:attrNameLst>
                                      </p:cBhvr>
                                      <p:tavLst>
                                        <p:tav tm="0">
                                          <p:val>
                                            <p:strVal val="ppt_x"/>
                                          </p:val>
                                        </p:tav>
                                        <p:tav tm="100000">
                                          <p:val>
                                            <p:strVal val="1+ppt_w/2"/>
                                          </p:val>
                                        </p:tav>
                                      </p:tavLst>
                                    </p:anim>
                                    <p:anim calcmode="lin" valueType="num">
                                      <p:cBhvr additive="base">
                                        <p:cTn id="636" dur="3000"/>
                                        <p:tgtEl>
                                          <p:spTgt spid="43"/>
                                        </p:tgtEl>
                                        <p:attrNameLst>
                                          <p:attrName>ppt_y</p:attrName>
                                        </p:attrNameLst>
                                      </p:cBhvr>
                                      <p:tavLst>
                                        <p:tav tm="0">
                                          <p:val>
                                            <p:strVal val="ppt_y"/>
                                          </p:val>
                                        </p:tav>
                                        <p:tav tm="100000">
                                          <p:val>
                                            <p:strVal val="ppt_y"/>
                                          </p:val>
                                        </p:tav>
                                      </p:tavLst>
                                    </p:anim>
                                    <p:set>
                                      <p:cBhvr>
                                        <p:cTn id="637" dur="1" fill="hold">
                                          <p:stCondLst>
                                            <p:cond delay="2999"/>
                                          </p:stCondLst>
                                        </p:cTn>
                                        <p:tgtEl>
                                          <p:spTgt spid="43"/>
                                        </p:tgtEl>
                                        <p:attrNameLst>
                                          <p:attrName>style.visibility</p:attrName>
                                        </p:attrNameLst>
                                      </p:cBhvr>
                                      <p:to>
                                        <p:strVal val="hidden"/>
                                      </p:to>
                                    </p:set>
                                  </p:childTnLst>
                                </p:cTn>
                              </p:par>
                              <p:par>
                                <p:cTn id="638" presetID="2" presetClass="exit" presetSubtype="8" fill="hold" grpId="3" nodeType="withEffect">
                                  <p:stCondLst>
                                    <p:cond delay="0"/>
                                  </p:stCondLst>
                                  <p:childTnLst>
                                    <p:anim calcmode="lin" valueType="num">
                                      <p:cBhvr additive="base">
                                        <p:cTn id="639" dur="3000"/>
                                        <p:tgtEl>
                                          <p:spTgt spid="44"/>
                                        </p:tgtEl>
                                        <p:attrNameLst>
                                          <p:attrName>ppt_x</p:attrName>
                                        </p:attrNameLst>
                                      </p:cBhvr>
                                      <p:tavLst>
                                        <p:tav tm="0">
                                          <p:val>
                                            <p:strVal val="ppt_x"/>
                                          </p:val>
                                        </p:tav>
                                        <p:tav tm="100000">
                                          <p:val>
                                            <p:strVal val="0-ppt_w/2"/>
                                          </p:val>
                                        </p:tav>
                                      </p:tavLst>
                                    </p:anim>
                                    <p:anim calcmode="lin" valueType="num">
                                      <p:cBhvr additive="base">
                                        <p:cTn id="640" dur="3000"/>
                                        <p:tgtEl>
                                          <p:spTgt spid="44"/>
                                        </p:tgtEl>
                                        <p:attrNameLst>
                                          <p:attrName>ppt_y</p:attrName>
                                        </p:attrNameLst>
                                      </p:cBhvr>
                                      <p:tavLst>
                                        <p:tav tm="0">
                                          <p:val>
                                            <p:strVal val="ppt_y"/>
                                          </p:val>
                                        </p:tav>
                                        <p:tav tm="100000">
                                          <p:val>
                                            <p:strVal val="ppt_y"/>
                                          </p:val>
                                        </p:tav>
                                      </p:tavLst>
                                    </p:anim>
                                    <p:set>
                                      <p:cBhvr>
                                        <p:cTn id="641" dur="1" fill="hold">
                                          <p:stCondLst>
                                            <p:cond delay="2999"/>
                                          </p:stCondLst>
                                        </p:cTn>
                                        <p:tgtEl>
                                          <p:spTgt spid="44"/>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45"/>
                                        </p:tgtEl>
                                        <p:attrNameLst>
                                          <p:attrName>ppt_x</p:attrName>
                                        </p:attrNameLst>
                                      </p:cBhvr>
                                      <p:tavLst>
                                        <p:tav tm="0">
                                          <p:val>
                                            <p:strVal val="ppt_x"/>
                                          </p:val>
                                        </p:tav>
                                        <p:tav tm="100000">
                                          <p:val>
                                            <p:strVal val="1+ppt_w/2"/>
                                          </p:val>
                                        </p:tav>
                                      </p:tavLst>
                                    </p:anim>
                                    <p:anim calcmode="lin" valueType="num">
                                      <p:cBhvr additive="base">
                                        <p:cTn id="644" dur="3000"/>
                                        <p:tgtEl>
                                          <p:spTgt spid="45"/>
                                        </p:tgtEl>
                                        <p:attrNameLst>
                                          <p:attrName>ppt_y</p:attrName>
                                        </p:attrNameLst>
                                      </p:cBhvr>
                                      <p:tavLst>
                                        <p:tav tm="0">
                                          <p:val>
                                            <p:strVal val="ppt_y"/>
                                          </p:val>
                                        </p:tav>
                                        <p:tav tm="100000">
                                          <p:val>
                                            <p:strVal val="ppt_y"/>
                                          </p:val>
                                        </p:tav>
                                      </p:tavLst>
                                    </p:anim>
                                    <p:set>
                                      <p:cBhvr>
                                        <p:cTn id="645" dur="1" fill="hold">
                                          <p:stCondLst>
                                            <p:cond delay="2999"/>
                                          </p:stCondLst>
                                        </p:cTn>
                                        <p:tgtEl>
                                          <p:spTgt spid="45"/>
                                        </p:tgtEl>
                                        <p:attrNameLst>
                                          <p:attrName>style.visibility</p:attrName>
                                        </p:attrNameLst>
                                      </p:cBhvr>
                                      <p:to>
                                        <p:strVal val="hidden"/>
                                      </p:to>
                                    </p:set>
                                  </p:childTnLst>
                                </p:cTn>
                              </p:par>
                              <p:par>
                                <p:cTn id="646" presetID="2" presetClass="exit" presetSubtype="8" fill="hold" grpId="3" nodeType="withEffect">
                                  <p:stCondLst>
                                    <p:cond delay="0"/>
                                  </p:stCondLst>
                                  <p:childTnLst>
                                    <p:anim calcmode="lin" valueType="num">
                                      <p:cBhvr additive="base">
                                        <p:cTn id="647" dur="3000"/>
                                        <p:tgtEl>
                                          <p:spTgt spid="46"/>
                                        </p:tgtEl>
                                        <p:attrNameLst>
                                          <p:attrName>ppt_x</p:attrName>
                                        </p:attrNameLst>
                                      </p:cBhvr>
                                      <p:tavLst>
                                        <p:tav tm="0">
                                          <p:val>
                                            <p:strVal val="ppt_x"/>
                                          </p:val>
                                        </p:tav>
                                        <p:tav tm="100000">
                                          <p:val>
                                            <p:strVal val="0-ppt_w/2"/>
                                          </p:val>
                                        </p:tav>
                                      </p:tavLst>
                                    </p:anim>
                                    <p:anim calcmode="lin" valueType="num">
                                      <p:cBhvr additive="base">
                                        <p:cTn id="648" dur="3000"/>
                                        <p:tgtEl>
                                          <p:spTgt spid="46"/>
                                        </p:tgtEl>
                                        <p:attrNameLst>
                                          <p:attrName>ppt_y</p:attrName>
                                        </p:attrNameLst>
                                      </p:cBhvr>
                                      <p:tavLst>
                                        <p:tav tm="0">
                                          <p:val>
                                            <p:strVal val="ppt_y"/>
                                          </p:val>
                                        </p:tav>
                                        <p:tav tm="100000">
                                          <p:val>
                                            <p:strVal val="ppt_y"/>
                                          </p:val>
                                        </p:tav>
                                      </p:tavLst>
                                    </p:anim>
                                    <p:set>
                                      <p:cBhvr>
                                        <p:cTn id="649" dur="1" fill="hold">
                                          <p:stCondLst>
                                            <p:cond delay="2999"/>
                                          </p:stCondLst>
                                        </p:cTn>
                                        <p:tgtEl>
                                          <p:spTgt spid="46"/>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47"/>
                                        </p:tgtEl>
                                        <p:attrNameLst>
                                          <p:attrName>ppt_x</p:attrName>
                                        </p:attrNameLst>
                                      </p:cBhvr>
                                      <p:tavLst>
                                        <p:tav tm="0">
                                          <p:val>
                                            <p:strVal val="ppt_x"/>
                                          </p:val>
                                        </p:tav>
                                        <p:tav tm="100000">
                                          <p:val>
                                            <p:strVal val="1+ppt_w/2"/>
                                          </p:val>
                                        </p:tav>
                                      </p:tavLst>
                                    </p:anim>
                                    <p:anim calcmode="lin" valueType="num">
                                      <p:cBhvr additive="base">
                                        <p:cTn id="652" dur="3000"/>
                                        <p:tgtEl>
                                          <p:spTgt spid="47"/>
                                        </p:tgtEl>
                                        <p:attrNameLst>
                                          <p:attrName>ppt_y</p:attrName>
                                        </p:attrNameLst>
                                      </p:cBhvr>
                                      <p:tavLst>
                                        <p:tav tm="0">
                                          <p:val>
                                            <p:strVal val="ppt_y"/>
                                          </p:val>
                                        </p:tav>
                                        <p:tav tm="100000">
                                          <p:val>
                                            <p:strVal val="ppt_y"/>
                                          </p:val>
                                        </p:tav>
                                      </p:tavLst>
                                    </p:anim>
                                    <p:set>
                                      <p:cBhvr>
                                        <p:cTn id="653" dur="1" fill="hold">
                                          <p:stCondLst>
                                            <p:cond delay="2999"/>
                                          </p:stCondLst>
                                        </p:cTn>
                                        <p:tgtEl>
                                          <p:spTgt spid="47"/>
                                        </p:tgtEl>
                                        <p:attrNameLst>
                                          <p:attrName>style.visibility</p:attrName>
                                        </p:attrNameLst>
                                      </p:cBhvr>
                                      <p:to>
                                        <p:strVal val="hidden"/>
                                      </p:to>
                                    </p:set>
                                  </p:childTnLst>
                                </p:cTn>
                              </p:par>
                              <p:par>
                                <p:cTn id="654" presetID="23" presetClass="entr" presetSubtype="288" fill="hold" nodeType="withEffect">
                                  <p:stCondLst>
                                    <p:cond delay="0"/>
                                  </p:stCondLst>
                                  <p:childTnLst>
                                    <p:set>
                                      <p:cBhvr>
                                        <p:cTn id="655" dur="1" fill="hold">
                                          <p:stCondLst>
                                            <p:cond delay="0"/>
                                          </p:stCondLst>
                                        </p:cTn>
                                        <p:tgtEl>
                                          <p:spTgt spid="4"/>
                                        </p:tgtEl>
                                        <p:attrNameLst>
                                          <p:attrName>style.visibility</p:attrName>
                                        </p:attrNameLst>
                                      </p:cBhvr>
                                      <p:to>
                                        <p:strVal val="visible"/>
                                      </p:to>
                                    </p:set>
                                    <p:anim calcmode="lin" valueType="num">
                                      <p:cBhvr>
                                        <p:cTn id="656" dur="3000" fill="hold"/>
                                        <p:tgtEl>
                                          <p:spTgt spid="4"/>
                                        </p:tgtEl>
                                        <p:attrNameLst>
                                          <p:attrName>ppt_w</p:attrName>
                                        </p:attrNameLst>
                                      </p:cBhvr>
                                      <p:tavLst>
                                        <p:tav tm="0">
                                          <p:val>
                                            <p:strVal val="4/3*#ppt_w"/>
                                          </p:val>
                                        </p:tav>
                                        <p:tav tm="100000">
                                          <p:val>
                                            <p:strVal val="#ppt_w"/>
                                          </p:val>
                                        </p:tav>
                                      </p:tavLst>
                                    </p:anim>
                                    <p:anim calcmode="lin" valueType="num">
                                      <p:cBhvr>
                                        <p:cTn id="657" dur="3000" fill="hold"/>
                                        <p:tgtEl>
                                          <p:spTgt spid="4"/>
                                        </p:tgtEl>
                                        <p:attrNameLst>
                                          <p:attrName>ppt_h</p:attrName>
                                        </p:attrNameLst>
                                      </p:cBhvr>
                                      <p:tavLst>
                                        <p:tav tm="0">
                                          <p:val>
                                            <p:strVal val="4/3*#ppt_h"/>
                                          </p:val>
                                        </p:tav>
                                        <p:tav tm="100000">
                                          <p:val>
                                            <p:strVal val="#ppt_h"/>
                                          </p:val>
                                        </p:tav>
                                      </p:tavLst>
                                    </p:anim>
                                  </p:childTnLst>
                                </p:cTn>
                              </p:par>
                              <p:par>
                                <p:cTn id="658" presetID="16" presetClass="entr" presetSubtype="37" fill="hold" nodeType="withEffect">
                                  <p:stCondLst>
                                    <p:cond delay="0"/>
                                  </p:stCondLst>
                                  <p:childTnLst>
                                    <p:set>
                                      <p:cBhvr>
                                        <p:cTn id="659" dur="1" fill="hold">
                                          <p:stCondLst>
                                            <p:cond delay="0"/>
                                          </p:stCondLst>
                                        </p:cTn>
                                        <p:tgtEl>
                                          <p:spTgt spid="4"/>
                                        </p:tgtEl>
                                        <p:attrNameLst>
                                          <p:attrName>style.visibility</p:attrName>
                                        </p:attrNameLst>
                                      </p:cBhvr>
                                      <p:to>
                                        <p:strVal val="visible"/>
                                      </p:to>
                                    </p:set>
                                    <p:animEffect transition="in" filter="barn(outVertical)">
                                      <p:cBhvr>
                                        <p:cTn id="660"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C08040"/>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f2e75eeb4c4863b8480e6dda12cb21ea.jpg"/>
          <p:cNvPicPr>
            <a:picLocks noChangeAspect="1"/>
          </p:cNvPicPr>
          <p:nvPr/>
        </p:nvPicPr>
        <p:blipFill>
          <a:blip r:embed="rId2"/>
          <a:stretch>
            <a:fillRect/>
          </a:stretch>
        </p:blipFill>
        <p:spPr>
          <a:xfrm>
            <a:off x="0" y="0"/>
            <a:ext cx="9148465" cy="5143500"/>
          </a:xfrm>
          <a:prstGeom prst="rect">
            <a:avLst/>
          </a:prstGeom>
        </p:spPr>
      </p:pic>
      <p:pic>
        <p:nvPicPr>
          <p:cNvPr id="5" name="4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a:off x="3714744" y="714362"/>
            <a:ext cx="1762128" cy="1887994"/>
          </a:xfrm>
          <a:prstGeom prst="rect">
            <a:avLst/>
          </a:prstGeom>
        </p:spPr>
      </p:pic>
      <p:pic>
        <p:nvPicPr>
          <p:cNvPr id="6" name="5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4920685" y="1865875"/>
            <a:ext cx="1762128" cy="1887994"/>
          </a:xfrm>
          <a:prstGeom prst="rect">
            <a:avLst/>
          </a:prstGeom>
        </p:spPr>
      </p:pic>
      <p:pic>
        <p:nvPicPr>
          <p:cNvPr id="7" name="6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3563363" y="2937445"/>
            <a:ext cx="1762128" cy="1887994"/>
          </a:xfrm>
          <a:prstGeom prst="rect">
            <a:avLst/>
          </a:prstGeom>
        </p:spPr>
      </p:pic>
      <p:pic>
        <p:nvPicPr>
          <p:cNvPr id="8" name="7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2277479" y="1865875"/>
            <a:ext cx="1762128" cy="1887994"/>
          </a:xfrm>
          <a:prstGeom prst="rect">
            <a:avLst/>
          </a:prstGeom>
        </p:spPr>
      </p:pic>
      <p:pic>
        <p:nvPicPr>
          <p:cNvPr id="9" name="8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a:off x="4643438" y="928676"/>
            <a:ext cx="1762128" cy="1887994"/>
          </a:xfrm>
          <a:prstGeom prst="rect">
            <a:avLst/>
          </a:prstGeom>
        </p:spPr>
      </p:pic>
      <p:pic>
        <p:nvPicPr>
          <p:cNvPr id="10" name="9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4634933" y="2723131"/>
            <a:ext cx="1762128" cy="1887994"/>
          </a:xfrm>
          <a:prstGeom prst="rect">
            <a:avLst/>
          </a:prstGeom>
        </p:spPr>
      </p:pic>
      <p:pic>
        <p:nvPicPr>
          <p:cNvPr id="11" name="10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7609952">
            <a:off x="2617226" y="2541664"/>
            <a:ext cx="1762128" cy="1887994"/>
          </a:xfrm>
          <a:prstGeom prst="rect">
            <a:avLst/>
          </a:prstGeom>
        </p:spPr>
      </p:pic>
      <p:pic>
        <p:nvPicPr>
          <p:cNvPr id="12" name="11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009241">
            <a:off x="2585635" y="967128"/>
            <a:ext cx="1762128" cy="1887994"/>
          </a:xfrm>
          <a:prstGeom prst="rect">
            <a:avLst/>
          </a:prstGeom>
        </p:spPr>
      </p:pic>
      <p:sp>
        <p:nvSpPr>
          <p:cNvPr id="13" name="12 Rectángulo"/>
          <p:cNvSpPr/>
          <p:nvPr/>
        </p:nvSpPr>
        <p:spPr>
          <a:xfrm>
            <a:off x="-214346" y="-428646"/>
            <a:ext cx="9644130" cy="5786478"/>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3" presetClass="entr" presetSubtype="528"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3000" fill="hold"/>
                                        <p:tgtEl>
                                          <p:spTgt spid="5"/>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6"/>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7"/>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9"/>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0"/>
                                        </p:tgtEl>
                                        <p:attrNameLst>
                                          <p:attrName>r</p:attrName>
                                        </p:attrNameLst>
                                      </p:cBhvr>
                                    </p:animRot>
                                  </p:childTnLst>
                                </p:cTn>
                              </p:par>
                              <p:par>
                                <p:cTn id="68" presetID="8" presetClass="emph" presetSubtype="0" fill="hold" nodeType="withEffect">
                                  <p:stCondLst>
                                    <p:cond delay="0"/>
                                  </p:stCondLst>
                                  <p:childTnLst>
                                    <p:animRot by="21600000">
                                      <p:cBhvr>
                                        <p:cTn id="69" dur="3000" fill="hold"/>
                                        <p:tgtEl>
                                          <p:spTgt spid="11"/>
                                        </p:tgtEl>
                                        <p:attrNameLst>
                                          <p:attrName>r</p:attrName>
                                        </p:attrNameLst>
                                      </p:cBhvr>
                                    </p:animRot>
                                  </p:childTnLst>
                                </p:cTn>
                              </p:par>
                              <p:par>
                                <p:cTn id="70" presetID="8" presetClass="emph" presetSubtype="0" fill="hold" nodeType="withEffect">
                                  <p:stCondLst>
                                    <p:cond delay="0"/>
                                  </p:stCondLst>
                                  <p:childTnLst>
                                    <p:animRot by="21600000">
                                      <p:cBhvr>
                                        <p:cTn id="71" dur="3000" fill="hold"/>
                                        <p:tgtEl>
                                          <p:spTgt spid="12"/>
                                        </p:tgtEl>
                                        <p:attrNameLst>
                                          <p:attrName>r</p:attrName>
                                        </p:attrNameLst>
                                      </p:cBhvr>
                                    </p:animRot>
                                  </p:childTnLst>
                                </p:cTn>
                              </p:par>
                            </p:childTnLst>
                          </p:cTn>
                        </p:par>
                        <p:par>
                          <p:cTn id="72" fill="hold">
                            <p:stCondLst>
                              <p:cond delay="3000"/>
                            </p:stCondLst>
                            <p:childTnLst>
                              <p:par>
                                <p:cTn id="73" presetID="23" presetClass="exit" presetSubtype="544" fill="hold" nodeType="afterEffect">
                                  <p:stCondLst>
                                    <p:cond delay="0"/>
                                  </p:stCondLst>
                                  <p:childTnLst>
                                    <p:anim calcmode="lin" valueType="num">
                                      <p:cBhvr>
                                        <p:cTn id="74" dur="3000"/>
                                        <p:tgtEl>
                                          <p:spTgt spid="5"/>
                                        </p:tgtEl>
                                        <p:attrNameLst>
                                          <p:attrName>ppt_w</p:attrName>
                                        </p:attrNameLst>
                                      </p:cBhvr>
                                      <p:tavLst>
                                        <p:tav tm="0">
                                          <p:val>
                                            <p:strVal val="ppt_w"/>
                                          </p:val>
                                        </p:tav>
                                        <p:tav tm="100000">
                                          <p:val>
                                            <p:fltVal val="0"/>
                                          </p:val>
                                        </p:tav>
                                      </p:tavLst>
                                    </p:anim>
                                    <p:anim calcmode="lin" valueType="num">
                                      <p:cBhvr>
                                        <p:cTn id="75" dur="3000"/>
                                        <p:tgtEl>
                                          <p:spTgt spid="5"/>
                                        </p:tgtEl>
                                        <p:attrNameLst>
                                          <p:attrName>ppt_h</p:attrName>
                                        </p:attrNameLst>
                                      </p:cBhvr>
                                      <p:tavLst>
                                        <p:tav tm="0">
                                          <p:val>
                                            <p:strVal val="ppt_h"/>
                                          </p:val>
                                        </p:tav>
                                        <p:tav tm="100000">
                                          <p:val>
                                            <p:fltVal val="0"/>
                                          </p:val>
                                        </p:tav>
                                      </p:tavLst>
                                    </p:anim>
                                    <p:anim calcmode="lin" valueType="num">
                                      <p:cBhvr>
                                        <p:cTn id="76" dur="3000"/>
                                        <p:tgtEl>
                                          <p:spTgt spid="5"/>
                                        </p:tgtEl>
                                        <p:attrNameLst>
                                          <p:attrName>ppt_x</p:attrName>
                                        </p:attrNameLst>
                                      </p:cBhvr>
                                      <p:tavLst>
                                        <p:tav tm="0">
                                          <p:val>
                                            <p:strVal val="ppt_x"/>
                                          </p:val>
                                        </p:tav>
                                        <p:tav tm="100000">
                                          <p:val>
                                            <p:fltVal val="0.5"/>
                                          </p:val>
                                        </p:tav>
                                      </p:tavLst>
                                    </p:anim>
                                    <p:anim calcmode="lin" valueType="num">
                                      <p:cBhvr>
                                        <p:cTn id="77" dur="3000"/>
                                        <p:tgtEl>
                                          <p:spTgt spid="5"/>
                                        </p:tgtEl>
                                        <p:attrNameLst>
                                          <p:attrName>ppt_y</p:attrName>
                                        </p:attrNameLst>
                                      </p:cBhvr>
                                      <p:tavLst>
                                        <p:tav tm="0">
                                          <p:val>
                                            <p:strVal val="ppt_y"/>
                                          </p:val>
                                        </p:tav>
                                        <p:tav tm="100000">
                                          <p:val>
                                            <p:fltVal val="0.5"/>
                                          </p:val>
                                        </p:tav>
                                      </p:tavLst>
                                    </p:anim>
                                    <p:set>
                                      <p:cBhvr>
                                        <p:cTn id="78" dur="1" fill="hold">
                                          <p:stCondLst>
                                            <p:cond delay="2999"/>
                                          </p:stCondLst>
                                        </p:cTn>
                                        <p:tgtEl>
                                          <p:spTgt spid="5"/>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3000"/>
                                        <p:tgtEl>
                                          <p:spTgt spid="6"/>
                                        </p:tgtEl>
                                        <p:attrNameLst>
                                          <p:attrName>ppt_w</p:attrName>
                                        </p:attrNameLst>
                                      </p:cBhvr>
                                      <p:tavLst>
                                        <p:tav tm="0">
                                          <p:val>
                                            <p:strVal val="ppt_w"/>
                                          </p:val>
                                        </p:tav>
                                        <p:tav tm="100000">
                                          <p:val>
                                            <p:fltVal val="0"/>
                                          </p:val>
                                        </p:tav>
                                      </p:tavLst>
                                    </p:anim>
                                    <p:anim calcmode="lin" valueType="num">
                                      <p:cBhvr>
                                        <p:cTn id="81" dur="3000"/>
                                        <p:tgtEl>
                                          <p:spTgt spid="6"/>
                                        </p:tgtEl>
                                        <p:attrNameLst>
                                          <p:attrName>ppt_h</p:attrName>
                                        </p:attrNameLst>
                                      </p:cBhvr>
                                      <p:tavLst>
                                        <p:tav tm="0">
                                          <p:val>
                                            <p:strVal val="ppt_h"/>
                                          </p:val>
                                        </p:tav>
                                        <p:tav tm="100000">
                                          <p:val>
                                            <p:fltVal val="0"/>
                                          </p:val>
                                        </p:tav>
                                      </p:tavLst>
                                    </p:anim>
                                    <p:anim calcmode="lin" valueType="num">
                                      <p:cBhvr>
                                        <p:cTn id="82" dur="3000"/>
                                        <p:tgtEl>
                                          <p:spTgt spid="6"/>
                                        </p:tgtEl>
                                        <p:attrNameLst>
                                          <p:attrName>ppt_x</p:attrName>
                                        </p:attrNameLst>
                                      </p:cBhvr>
                                      <p:tavLst>
                                        <p:tav tm="0">
                                          <p:val>
                                            <p:strVal val="ppt_x"/>
                                          </p:val>
                                        </p:tav>
                                        <p:tav tm="100000">
                                          <p:val>
                                            <p:fltVal val="0.5"/>
                                          </p:val>
                                        </p:tav>
                                      </p:tavLst>
                                    </p:anim>
                                    <p:anim calcmode="lin" valueType="num">
                                      <p:cBhvr>
                                        <p:cTn id="83" dur="3000"/>
                                        <p:tgtEl>
                                          <p:spTgt spid="6"/>
                                        </p:tgtEl>
                                        <p:attrNameLst>
                                          <p:attrName>ppt_y</p:attrName>
                                        </p:attrNameLst>
                                      </p:cBhvr>
                                      <p:tavLst>
                                        <p:tav tm="0">
                                          <p:val>
                                            <p:strVal val="ppt_y"/>
                                          </p:val>
                                        </p:tav>
                                        <p:tav tm="100000">
                                          <p:val>
                                            <p:fltVal val="0.5"/>
                                          </p:val>
                                        </p:tav>
                                      </p:tavLst>
                                    </p:anim>
                                    <p:set>
                                      <p:cBhvr>
                                        <p:cTn id="84" dur="1" fill="hold">
                                          <p:stCondLst>
                                            <p:cond delay="2999"/>
                                          </p:stCondLst>
                                        </p:cTn>
                                        <p:tgtEl>
                                          <p:spTgt spid="6"/>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3000"/>
                                        <p:tgtEl>
                                          <p:spTgt spid="7"/>
                                        </p:tgtEl>
                                        <p:attrNameLst>
                                          <p:attrName>ppt_w</p:attrName>
                                        </p:attrNameLst>
                                      </p:cBhvr>
                                      <p:tavLst>
                                        <p:tav tm="0">
                                          <p:val>
                                            <p:strVal val="ppt_w"/>
                                          </p:val>
                                        </p:tav>
                                        <p:tav tm="100000">
                                          <p:val>
                                            <p:fltVal val="0"/>
                                          </p:val>
                                        </p:tav>
                                      </p:tavLst>
                                    </p:anim>
                                    <p:anim calcmode="lin" valueType="num">
                                      <p:cBhvr>
                                        <p:cTn id="87" dur="3000"/>
                                        <p:tgtEl>
                                          <p:spTgt spid="7"/>
                                        </p:tgtEl>
                                        <p:attrNameLst>
                                          <p:attrName>ppt_h</p:attrName>
                                        </p:attrNameLst>
                                      </p:cBhvr>
                                      <p:tavLst>
                                        <p:tav tm="0">
                                          <p:val>
                                            <p:strVal val="ppt_h"/>
                                          </p:val>
                                        </p:tav>
                                        <p:tav tm="100000">
                                          <p:val>
                                            <p:fltVal val="0"/>
                                          </p:val>
                                        </p:tav>
                                      </p:tavLst>
                                    </p:anim>
                                    <p:anim calcmode="lin" valueType="num">
                                      <p:cBhvr>
                                        <p:cTn id="88" dur="3000"/>
                                        <p:tgtEl>
                                          <p:spTgt spid="7"/>
                                        </p:tgtEl>
                                        <p:attrNameLst>
                                          <p:attrName>ppt_x</p:attrName>
                                        </p:attrNameLst>
                                      </p:cBhvr>
                                      <p:tavLst>
                                        <p:tav tm="0">
                                          <p:val>
                                            <p:strVal val="ppt_x"/>
                                          </p:val>
                                        </p:tav>
                                        <p:tav tm="100000">
                                          <p:val>
                                            <p:fltVal val="0.5"/>
                                          </p:val>
                                        </p:tav>
                                      </p:tavLst>
                                    </p:anim>
                                    <p:anim calcmode="lin" valueType="num">
                                      <p:cBhvr>
                                        <p:cTn id="89" dur="3000"/>
                                        <p:tgtEl>
                                          <p:spTgt spid="7"/>
                                        </p:tgtEl>
                                        <p:attrNameLst>
                                          <p:attrName>ppt_y</p:attrName>
                                        </p:attrNameLst>
                                      </p:cBhvr>
                                      <p:tavLst>
                                        <p:tav tm="0">
                                          <p:val>
                                            <p:strVal val="ppt_y"/>
                                          </p:val>
                                        </p:tav>
                                        <p:tav tm="100000">
                                          <p:val>
                                            <p:fltVal val="0.5"/>
                                          </p:val>
                                        </p:tav>
                                      </p:tavLst>
                                    </p:anim>
                                    <p:set>
                                      <p:cBhvr>
                                        <p:cTn id="90" dur="1" fill="hold">
                                          <p:stCondLst>
                                            <p:cond delay="2999"/>
                                          </p:stCondLst>
                                        </p:cTn>
                                        <p:tgtEl>
                                          <p:spTgt spid="7"/>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3000"/>
                                        <p:tgtEl>
                                          <p:spTgt spid="8"/>
                                        </p:tgtEl>
                                        <p:attrNameLst>
                                          <p:attrName>ppt_w</p:attrName>
                                        </p:attrNameLst>
                                      </p:cBhvr>
                                      <p:tavLst>
                                        <p:tav tm="0">
                                          <p:val>
                                            <p:strVal val="ppt_w"/>
                                          </p:val>
                                        </p:tav>
                                        <p:tav tm="100000">
                                          <p:val>
                                            <p:fltVal val="0"/>
                                          </p:val>
                                        </p:tav>
                                      </p:tavLst>
                                    </p:anim>
                                    <p:anim calcmode="lin" valueType="num">
                                      <p:cBhvr>
                                        <p:cTn id="93" dur="3000"/>
                                        <p:tgtEl>
                                          <p:spTgt spid="8"/>
                                        </p:tgtEl>
                                        <p:attrNameLst>
                                          <p:attrName>ppt_h</p:attrName>
                                        </p:attrNameLst>
                                      </p:cBhvr>
                                      <p:tavLst>
                                        <p:tav tm="0">
                                          <p:val>
                                            <p:strVal val="ppt_h"/>
                                          </p:val>
                                        </p:tav>
                                        <p:tav tm="100000">
                                          <p:val>
                                            <p:fltVal val="0"/>
                                          </p:val>
                                        </p:tav>
                                      </p:tavLst>
                                    </p:anim>
                                    <p:anim calcmode="lin" valueType="num">
                                      <p:cBhvr>
                                        <p:cTn id="94" dur="3000"/>
                                        <p:tgtEl>
                                          <p:spTgt spid="8"/>
                                        </p:tgtEl>
                                        <p:attrNameLst>
                                          <p:attrName>ppt_x</p:attrName>
                                        </p:attrNameLst>
                                      </p:cBhvr>
                                      <p:tavLst>
                                        <p:tav tm="0">
                                          <p:val>
                                            <p:strVal val="ppt_x"/>
                                          </p:val>
                                        </p:tav>
                                        <p:tav tm="100000">
                                          <p:val>
                                            <p:fltVal val="0.5"/>
                                          </p:val>
                                        </p:tav>
                                      </p:tavLst>
                                    </p:anim>
                                    <p:anim calcmode="lin" valueType="num">
                                      <p:cBhvr>
                                        <p:cTn id="95" dur="3000"/>
                                        <p:tgtEl>
                                          <p:spTgt spid="8"/>
                                        </p:tgtEl>
                                        <p:attrNameLst>
                                          <p:attrName>ppt_y</p:attrName>
                                        </p:attrNameLst>
                                      </p:cBhvr>
                                      <p:tavLst>
                                        <p:tav tm="0">
                                          <p:val>
                                            <p:strVal val="ppt_y"/>
                                          </p:val>
                                        </p:tav>
                                        <p:tav tm="100000">
                                          <p:val>
                                            <p:fltVal val="0.5"/>
                                          </p:val>
                                        </p:tav>
                                      </p:tavLst>
                                    </p:anim>
                                    <p:set>
                                      <p:cBhvr>
                                        <p:cTn id="96" dur="1" fill="hold">
                                          <p:stCondLst>
                                            <p:cond delay="2999"/>
                                          </p:stCondLst>
                                        </p:cTn>
                                        <p:tgtEl>
                                          <p:spTgt spid="8"/>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3000"/>
                                        <p:tgtEl>
                                          <p:spTgt spid="9"/>
                                        </p:tgtEl>
                                        <p:attrNameLst>
                                          <p:attrName>ppt_w</p:attrName>
                                        </p:attrNameLst>
                                      </p:cBhvr>
                                      <p:tavLst>
                                        <p:tav tm="0">
                                          <p:val>
                                            <p:strVal val="ppt_w"/>
                                          </p:val>
                                        </p:tav>
                                        <p:tav tm="100000">
                                          <p:val>
                                            <p:fltVal val="0"/>
                                          </p:val>
                                        </p:tav>
                                      </p:tavLst>
                                    </p:anim>
                                    <p:anim calcmode="lin" valueType="num">
                                      <p:cBhvr>
                                        <p:cTn id="99" dur="3000"/>
                                        <p:tgtEl>
                                          <p:spTgt spid="9"/>
                                        </p:tgtEl>
                                        <p:attrNameLst>
                                          <p:attrName>ppt_h</p:attrName>
                                        </p:attrNameLst>
                                      </p:cBhvr>
                                      <p:tavLst>
                                        <p:tav tm="0">
                                          <p:val>
                                            <p:strVal val="ppt_h"/>
                                          </p:val>
                                        </p:tav>
                                        <p:tav tm="100000">
                                          <p:val>
                                            <p:fltVal val="0"/>
                                          </p:val>
                                        </p:tav>
                                      </p:tavLst>
                                    </p:anim>
                                    <p:anim calcmode="lin" valueType="num">
                                      <p:cBhvr>
                                        <p:cTn id="100" dur="3000"/>
                                        <p:tgtEl>
                                          <p:spTgt spid="9"/>
                                        </p:tgtEl>
                                        <p:attrNameLst>
                                          <p:attrName>ppt_x</p:attrName>
                                        </p:attrNameLst>
                                      </p:cBhvr>
                                      <p:tavLst>
                                        <p:tav tm="0">
                                          <p:val>
                                            <p:strVal val="ppt_x"/>
                                          </p:val>
                                        </p:tav>
                                        <p:tav tm="100000">
                                          <p:val>
                                            <p:fltVal val="0.5"/>
                                          </p:val>
                                        </p:tav>
                                      </p:tavLst>
                                    </p:anim>
                                    <p:anim calcmode="lin" valueType="num">
                                      <p:cBhvr>
                                        <p:cTn id="101" dur="3000"/>
                                        <p:tgtEl>
                                          <p:spTgt spid="9"/>
                                        </p:tgtEl>
                                        <p:attrNameLst>
                                          <p:attrName>ppt_y</p:attrName>
                                        </p:attrNameLst>
                                      </p:cBhvr>
                                      <p:tavLst>
                                        <p:tav tm="0">
                                          <p:val>
                                            <p:strVal val="ppt_y"/>
                                          </p:val>
                                        </p:tav>
                                        <p:tav tm="100000">
                                          <p:val>
                                            <p:fltVal val="0.5"/>
                                          </p:val>
                                        </p:tav>
                                      </p:tavLst>
                                    </p:anim>
                                    <p:set>
                                      <p:cBhvr>
                                        <p:cTn id="102" dur="1" fill="hold">
                                          <p:stCondLst>
                                            <p:cond delay="2999"/>
                                          </p:stCondLst>
                                        </p:cTn>
                                        <p:tgtEl>
                                          <p:spTgt spid="9"/>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3000"/>
                                        <p:tgtEl>
                                          <p:spTgt spid="10"/>
                                        </p:tgtEl>
                                        <p:attrNameLst>
                                          <p:attrName>ppt_w</p:attrName>
                                        </p:attrNameLst>
                                      </p:cBhvr>
                                      <p:tavLst>
                                        <p:tav tm="0">
                                          <p:val>
                                            <p:strVal val="ppt_w"/>
                                          </p:val>
                                        </p:tav>
                                        <p:tav tm="100000">
                                          <p:val>
                                            <p:fltVal val="0"/>
                                          </p:val>
                                        </p:tav>
                                      </p:tavLst>
                                    </p:anim>
                                    <p:anim calcmode="lin" valueType="num">
                                      <p:cBhvr>
                                        <p:cTn id="105" dur="3000"/>
                                        <p:tgtEl>
                                          <p:spTgt spid="10"/>
                                        </p:tgtEl>
                                        <p:attrNameLst>
                                          <p:attrName>ppt_h</p:attrName>
                                        </p:attrNameLst>
                                      </p:cBhvr>
                                      <p:tavLst>
                                        <p:tav tm="0">
                                          <p:val>
                                            <p:strVal val="ppt_h"/>
                                          </p:val>
                                        </p:tav>
                                        <p:tav tm="100000">
                                          <p:val>
                                            <p:fltVal val="0"/>
                                          </p:val>
                                        </p:tav>
                                      </p:tavLst>
                                    </p:anim>
                                    <p:anim calcmode="lin" valueType="num">
                                      <p:cBhvr>
                                        <p:cTn id="106" dur="3000"/>
                                        <p:tgtEl>
                                          <p:spTgt spid="10"/>
                                        </p:tgtEl>
                                        <p:attrNameLst>
                                          <p:attrName>ppt_x</p:attrName>
                                        </p:attrNameLst>
                                      </p:cBhvr>
                                      <p:tavLst>
                                        <p:tav tm="0">
                                          <p:val>
                                            <p:strVal val="ppt_x"/>
                                          </p:val>
                                        </p:tav>
                                        <p:tav tm="100000">
                                          <p:val>
                                            <p:fltVal val="0.5"/>
                                          </p:val>
                                        </p:tav>
                                      </p:tavLst>
                                    </p:anim>
                                    <p:anim calcmode="lin" valueType="num">
                                      <p:cBhvr>
                                        <p:cTn id="107" dur="3000"/>
                                        <p:tgtEl>
                                          <p:spTgt spid="10"/>
                                        </p:tgtEl>
                                        <p:attrNameLst>
                                          <p:attrName>ppt_y</p:attrName>
                                        </p:attrNameLst>
                                      </p:cBhvr>
                                      <p:tavLst>
                                        <p:tav tm="0">
                                          <p:val>
                                            <p:strVal val="ppt_y"/>
                                          </p:val>
                                        </p:tav>
                                        <p:tav tm="100000">
                                          <p:val>
                                            <p:fltVal val="0.5"/>
                                          </p:val>
                                        </p:tav>
                                      </p:tavLst>
                                    </p:anim>
                                    <p:set>
                                      <p:cBhvr>
                                        <p:cTn id="108" dur="1" fill="hold">
                                          <p:stCondLst>
                                            <p:cond delay="2999"/>
                                          </p:stCondLst>
                                        </p:cTn>
                                        <p:tgtEl>
                                          <p:spTgt spid="10"/>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3000"/>
                                        <p:tgtEl>
                                          <p:spTgt spid="11"/>
                                        </p:tgtEl>
                                        <p:attrNameLst>
                                          <p:attrName>ppt_w</p:attrName>
                                        </p:attrNameLst>
                                      </p:cBhvr>
                                      <p:tavLst>
                                        <p:tav tm="0">
                                          <p:val>
                                            <p:strVal val="ppt_w"/>
                                          </p:val>
                                        </p:tav>
                                        <p:tav tm="100000">
                                          <p:val>
                                            <p:fltVal val="0"/>
                                          </p:val>
                                        </p:tav>
                                      </p:tavLst>
                                    </p:anim>
                                    <p:anim calcmode="lin" valueType="num">
                                      <p:cBhvr>
                                        <p:cTn id="111" dur="3000"/>
                                        <p:tgtEl>
                                          <p:spTgt spid="11"/>
                                        </p:tgtEl>
                                        <p:attrNameLst>
                                          <p:attrName>ppt_h</p:attrName>
                                        </p:attrNameLst>
                                      </p:cBhvr>
                                      <p:tavLst>
                                        <p:tav tm="0">
                                          <p:val>
                                            <p:strVal val="ppt_h"/>
                                          </p:val>
                                        </p:tav>
                                        <p:tav tm="100000">
                                          <p:val>
                                            <p:fltVal val="0"/>
                                          </p:val>
                                        </p:tav>
                                      </p:tavLst>
                                    </p:anim>
                                    <p:anim calcmode="lin" valueType="num">
                                      <p:cBhvr>
                                        <p:cTn id="112" dur="3000"/>
                                        <p:tgtEl>
                                          <p:spTgt spid="11"/>
                                        </p:tgtEl>
                                        <p:attrNameLst>
                                          <p:attrName>ppt_x</p:attrName>
                                        </p:attrNameLst>
                                      </p:cBhvr>
                                      <p:tavLst>
                                        <p:tav tm="0">
                                          <p:val>
                                            <p:strVal val="ppt_x"/>
                                          </p:val>
                                        </p:tav>
                                        <p:tav tm="100000">
                                          <p:val>
                                            <p:fltVal val="0.5"/>
                                          </p:val>
                                        </p:tav>
                                      </p:tavLst>
                                    </p:anim>
                                    <p:anim calcmode="lin" valueType="num">
                                      <p:cBhvr>
                                        <p:cTn id="113" dur="3000"/>
                                        <p:tgtEl>
                                          <p:spTgt spid="11"/>
                                        </p:tgtEl>
                                        <p:attrNameLst>
                                          <p:attrName>ppt_y</p:attrName>
                                        </p:attrNameLst>
                                      </p:cBhvr>
                                      <p:tavLst>
                                        <p:tav tm="0">
                                          <p:val>
                                            <p:strVal val="ppt_y"/>
                                          </p:val>
                                        </p:tav>
                                        <p:tav tm="100000">
                                          <p:val>
                                            <p:fltVal val="0.5"/>
                                          </p:val>
                                        </p:tav>
                                      </p:tavLst>
                                    </p:anim>
                                    <p:set>
                                      <p:cBhvr>
                                        <p:cTn id="114" dur="1" fill="hold">
                                          <p:stCondLst>
                                            <p:cond delay="2999"/>
                                          </p:stCondLst>
                                        </p:cTn>
                                        <p:tgtEl>
                                          <p:spTgt spid="11"/>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3000"/>
                                        <p:tgtEl>
                                          <p:spTgt spid="12"/>
                                        </p:tgtEl>
                                        <p:attrNameLst>
                                          <p:attrName>ppt_w</p:attrName>
                                        </p:attrNameLst>
                                      </p:cBhvr>
                                      <p:tavLst>
                                        <p:tav tm="0">
                                          <p:val>
                                            <p:strVal val="ppt_w"/>
                                          </p:val>
                                        </p:tav>
                                        <p:tav tm="100000">
                                          <p:val>
                                            <p:fltVal val="0"/>
                                          </p:val>
                                        </p:tav>
                                      </p:tavLst>
                                    </p:anim>
                                    <p:anim calcmode="lin" valueType="num">
                                      <p:cBhvr>
                                        <p:cTn id="117" dur="3000"/>
                                        <p:tgtEl>
                                          <p:spTgt spid="12"/>
                                        </p:tgtEl>
                                        <p:attrNameLst>
                                          <p:attrName>ppt_h</p:attrName>
                                        </p:attrNameLst>
                                      </p:cBhvr>
                                      <p:tavLst>
                                        <p:tav tm="0">
                                          <p:val>
                                            <p:strVal val="ppt_h"/>
                                          </p:val>
                                        </p:tav>
                                        <p:tav tm="100000">
                                          <p:val>
                                            <p:fltVal val="0"/>
                                          </p:val>
                                        </p:tav>
                                      </p:tavLst>
                                    </p:anim>
                                    <p:anim calcmode="lin" valueType="num">
                                      <p:cBhvr>
                                        <p:cTn id="118" dur="3000"/>
                                        <p:tgtEl>
                                          <p:spTgt spid="12"/>
                                        </p:tgtEl>
                                        <p:attrNameLst>
                                          <p:attrName>ppt_x</p:attrName>
                                        </p:attrNameLst>
                                      </p:cBhvr>
                                      <p:tavLst>
                                        <p:tav tm="0">
                                          <p:val>
                                            <p:strVal val="ppt_x"/>
                                          </p:val>
                                        </p:tav>
                                        <p:tav tm="100000">
                                          <p:val>
                                            <p:fltVal val="0.5"/>
                                          </p:val>
                                        </p:tav>
                                      </p:tavLst>
                                    </p:anim>
                                    <p:anim calcmode="lin" valueType="num">
                                      <p:cBhvr>
                                        <p:cTn id="119" dur="3000"/>
                                        <p:tgtEl>
                                          <p:spTgt spid="12"/>
                                        </p:tgtEl>
                                        <p:attrNameLst>
                                          <p:attrName>ppt_y</p:attrName>
                                        </p:attrNameLst>
                                      </p:cBhvr>
                                      <p:tavLst>
                                        <p:tav tm="0">
                                          <p:val>
                                            <p:strVal val="ppt_y"/>
                                          </p:val>
                                        </p:tav>
                                        <p:tav tm="100000">
                                          <p:val>
                                            <p:fltVal val="0.5"/>
                                          </p:val>
                                        </p:tav>
                                      </p:tavLst>
                                    </p:anim>
                                    <p:set>
                                      <p:cBhvr>
                                        <p:cTn id="120" dur="1" fill="hold">
                                          <p:stCondLst>
                                            <p:cond delay="2999"/>
                                          </p:stCondLst>
                                        </p:cTn>
                                        <p:tgtEl>
                                          <p:spTgt spid="12"/>
                                        </p:tgtEl>
                                        <p:attrNameLst>
                                          <p:attrName>style.visibility</p:attrName>
                                        </p:attrNameLst>
                                      </p:cBhvr>
                                      <p:to>
                                        <p:strVal val="hidden"/>
                                      </p:to>
                                    </p:se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6"/>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7"/>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8"/>
                                        </p:tgtEl>
                                        <p:attrNameLst>
                                          <p:attrName>r</p:attrName>
                                        </p:attrNameLst>
                                      </p:cBhvr>
                                    </p:animRot>
                                  </p:childTnLst>
                                </p:cTn>
                              </p:par>
                              <p:par>
                                <p:cTn id="129" presetID="8" presetClass="emph" presetSubtype="0" fill="hold" nodeType="withEffect">
                                  <p:stCondLst>
                                    <p:cond delay="0"/>
                                  </p:stCondLst>
                                  <p:childTnLst>
                                    <p:animRot by="-21600000">
                                      <p:cBhvr>
                                        <p:cTn id="130" dur="3000" fill="hold"/>
                                        <p:tgtEl>
                                          <p:spTgt spid="9"/>
                                        </p:tgtEl>
                                        <p:attrNameLst>
                                          <p:attrName>r</p:attrName>
                                        </p:attrNameLst>
                                      </p:cBhvr>
                                    </p:animRot>
                                  </p:childTnLst>
                                </p:cTn>
                              </p:par>
                              <p:par>
                                <p:cTn id="131" presetID="8" presetClass="emph" presetSubtype="0" fill="hold" nodeType="withEffect">
                                  <p:stCondLst>
                                    <p:cond delay="0"/>
                                  </p:stCondLst>
                                  <p:childTnLst>
                                    <p:animRot by="-21600000">
                                      <p:cBhvr>
                                        <p:cTn id="132" dur="3000" fill="hold"/>
                                        <p:tgtEl>
                                          <p:spTgt spid="10"/>
                                        </p:tgtEl>
                                        <p:attrNameLst>
                                          <p:attrName>r</p:attrName>
                                        </p:attrNameLst>
                                      </p:cBhvr>
                                    </p:animRot>
                                  </p:childTnLst>
                                </p:cTn>
                              </p:par>
                              <p:par>
                                <p:cTn id="133" presetID="8" presetClass="emph" presetSubtype="0" fill="hold" nodeType="withEffect">
                                  <p:stCondLst>
                                    <p:cond delay="0"/>
                                  </p:stCondLst>
                                  <p:childTnLst>
                                    <p:animRot by="-21600000">
                                      <p:cBhvr>
                                        <p:cTn id="134" dur="3000" fill="hold"/>
                                        <p:tgtEl>
                                          <p:spTgt spid="11"/>
                                        </p:tgtEl>
                                        <p:attrNameLst>
                                          <p:attrName>r</p:attrName>
                                        </p:attrNameLst>
                                      </p:cBhvr>
                                    </p:animRot>
                                  </p:childTnLst>
                                </p:cTn>
                              </p:par>
                              <p:par>
                                <p:cTn id="135" presetID="8" presetClass="emph" presetSubtype="0" fill="hold" nodeType="withEffect">
                                  <p:stCondLst>
                                    <p:cond delay="0"/>
                                  </p:stCondLst>
                                  <p:childTnLst>
                                    <p:animRot by="-21600000">
                                      <p:cBhvr>
                                        <p:cTn id="136" dur="3000" fill="hold"/>
                                        <p:tgtEl>
                                          <p:spTgt spid="1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4"/>
                                        </p:tgtEl>
                                        <p:attrNameLst>
                                          <p:attrName>style.visibility</p:attrName>
                                        </p:attrNameLst>
                                      </p:cBhvr>
                                      <p:to>
                                        <p:strVal val="visible"/>
                                      </p:to>
                                    </p:set>
                                    <p:anim calcmode="lin" valueType="num">
                                      <p:cBhvr>
                                        <p:cTn id="139" dur="3000" fill="hold"/>
                                        <p:tgtEl>
                                          <p:spTgt spid="4"/>
                                        </p:tgtEl>
                                        <p:attrNameLst>
                                          <p:attrName>ppt_w</p:attrName>
                                        </p:attrNameLst>
                                      </p:cBhvr>
                                      <p:tavLst>
                                        <p:tav tm="0">
                                          <p:val>
                                            <p:strVal val="4/3*#ppt_w"/>
                                          </p:val>
                                        </p:tav>
                                        <p:tav tm="100000">
                                          <p:val>
                                            <p:strVal val="#ppt_w"/>
                                          </p:val>
                                        </p:tav>
                                      </p:tavLst>
                                    </p:anim>
                                    <p:anim calcmode="lin" valueType="num">
                                      <p:cBhvr>
                                        <p:cTn id="140" dur="3000" fill="hold"/>
                                        <p:tgtEl>
                                          <p:spTgt spid="4"/>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4"/>
                                        </p:tgtEl>
                                        <p:attrNameLst>
                                          <p:attrName>style.visibility</p:attrName>
                                        </p:attrNameLst>
                                      </p:cBhvr>
                                      <p:to>
                                        <p:strVal val="visible"/>
                                      </p:to>
                                    </p:set>
                                    <p:animEffect transition="in" filter="wheel(8)">
                                      <p:cBhvr>
                                        <p:cTn id="143"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ñky.jpg"/>
          <p:cNvPicPr>
            <a:picLocks noChangeAspect="1"/>
          </p:cNvPicPr>
          <p:nvPr/>
        </p:nvPicPr>
        <p:blipFill>
          <a:blip r:embed="rId2"/>
          <a:stretch>
            <a:fillRect/>
          </a:stretch>
        </p:blipFill>
        <p:spPr>
          <a:xfrm>
            <a:off x="0" y="2510"/>
            <a:ext cx="9144000" cy="5140990"/>
          </a:xfrm>
          <a:prstGeom prst="rect">
            <a:avLst/>
          </a:prstGeom>
        </p:spPr>
      </p:pic>
      <p:sp>
        <p:nvSpPr>
          <p:cNvPr id="6" name="5 Rectángulo"/>
          <p:cNvSpPr/>
          <p:nvPr/>
        </p:nvSpPr>
        <p:spPr>
          <a:xfrm rot="2096237">
            <a:off x="-118782"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845283">
            <a:off x="-74613"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96237">
            <a:off x="-118783"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845283">
            <a:off x="-7461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96237">
            <a:off x="-106286"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9845283">
            <a:off x="-62117"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96237">
            <a:off x="7713762" y="460130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9845283">
            <a:off x="7682090" y="3798257"/>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96237">
            <a:off x="7713761" y="1172303"/>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9845283">
            <a:off x="7682089" y="36925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96237">
            <a:off x="7713762" y="2886796"/>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9845283">
            <a:off x="7682090" y="2083745"/>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96237">
            <a:off x="952756"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9845283">
            <a:off x="996925"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96237">
            <a:off x="952755"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9845283">
            <a:off x="99692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96237">
            <a:off x="965252"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9845283">
            <a:off x="1009421"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96237">
            <a:off x="6537415"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9845283">
            <a:off x="6505743"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96237">
            <a:off x="6537414"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9845283">
            <a:off x="6505742"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96237">
            <a:off x="6537415"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9845283">
            <a:off x="6505743"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96237">
            <a:off x="5251531"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9845283">
            <a:off x="5219859"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96237">
            <a:off x="5251530"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9845283">
            <a:off x="5219858"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96237">
            <a:off x="5251531"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845283">
            <a:off x="5219859"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96237">
            <a:off x="2452953"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845283">
            <a:off x="2497122"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96237">
            <a:off x="2452952"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845283">
            <a:off x="2497121"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96237">
            <a:off x="2465449"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9845283">
            <a:off x="2509618"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2"/>
                                        </p:tgtEl>
                                        <p:attrNameLst>
                                          <p:attrName>style.opacity</p:attrName>
                                        </p:attrNameLst>
                                      </p:cBhvr>
                                      <p:to>
                                        <p:strVal val="0"/>
                                      </p:to>
                                    </p:set>
                                    <p:animEffect filter="image" prLst="opacity: 0">
                                      <p:cBhvr rctx="IE">
                                        <p:cTn id="7" dur="indefinite"/>
                                        <p:tgtEl>
                                          <p:spTgt spid="42"/>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additive="base">
                                        <p:cTn id="14" dur="5000" fill="hold"/>
                                        <p:tgtEl>
                                          <p:spTgt spid="18"/>
                                        </p:tgtEl>
                                        <p:attrNameLst>
                                          <p:attrName>ppt_x</p:attrName>
                                        </p:attrNameLst>
                                      </p:cBhvr>
                                      <p:tavLst>
                                        <p:tav tm="0">
                                          <p:val>
                                            <p:strVal val="1+#ppt_w/2"/>
                                          </p:val>
                                        </p:tav>
                                        <p:tav tm="100000">
                                          <p:val>
                                            <p:strVal val="#ppt_x"/>
                                          </p:val>
                                        </p:tav>
                                      </p:tavLst>
                                    </p:anim>
                                    <p:anim calcmode="lin" valueType="num">
                                      <p:cBhvr additive="base">
                                        <p:cTn id="15" dur="5000" fill="hold"/>
                                        <p:tgtEl>
                                          <p:spTgt spid="1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0" fill="hold"/>
                                        <p:tgtEl>
                                          <p:spTgt spid="36"/>
                                        </p:tgtEl>
                                        <p:attrNameLst>
                                          <p:attrName>ppt_x</p:attrName>
                                        </p:attrNameLst>
                                      </p:cBhvr>
                                      <p:tavLst>
                                        <p:tav tm="0">
                                          <p:val>
                                            <p:strVal val="1+#ppt_w/2"/>
                                          </p:val>
                                        </p:tav>
                                        <p:tav tm="100000">
                                          <p:val>
                                            <p:strVal val="#ppt_x"/>
                                          </p:val>
                                        </p:tav>
                                      </p:tavLst>
                                    </p:anim>
                                    <p:anim calcmode="lin" valueType="num">
                                      <p:cBhvr additive="base">
                                        <p:cTn id="19" dur="5000" fill="hold"/>
                                        <p:tgtEl>
                                          <p:spTgt spid="3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1+#ppt_w/2"/>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5000" fill="hold"/>
                                        <p:tgtEl>
                                          <p:spTgt spid="20"/>
                                        </p:tgtEl>
                                        <p:attrNameLst>
                                          <p:attrName>ppt_x</p:attrName>
                                        </p:attrNameLst>
                                      </p:cBhvr>
                                      <p:tavLst>
                                        <p:tav tm="0">
                                          <p:val>
                                            <p:strVal val="1+#ppt_w/2"/>
                                          </p:val>
                                        </p:tav>
                                        <p:tav tm="100000">
                                          <p:val>
                                            <p:strVal val="#ppt_x"/>
                                          </p:val>
                                        </p:tav>
                                      </p:tavLst>
                                    </p:anim>
                                    <p:anim calcmode="lin" valueType="num">
                                      <p:cBhvr additive="base">
                                        <p:cTn id="27" dur="50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 calcmode="lin" valueType="num">
                                      <p:cBhvr additive="base">
                                        <p:cTn id="30" dur="5000" fill="hold"/>
                                        <p:tgtEl>
                                          <p:spTgt spid="38"/>
                                        </p:tgtEl>
                                        <p:attrNameLst>
                                          <p:attrName>ppt_x</p:attrName>
                                        </p:attrNameLst>
                                      </p:cBhvr>
                                      <p:tavLst>
                                        <p:tav tm="0">
                                          <p:val>
                                            <p:strVal val="1+#ppt_w/2"/>
                                          </p:val>
                                        </p:tav>
                                        <p:tav tm="100000">
                                          <p:val>
                                            <p:strVal val="#ppt_x"/>
                                          </p:val>
                                        </p:tav>
                                      </p:tavLst>
                                    </p:anim>
                                    <p:anim calcmode="lin" valueType="num">
                                      <p:cBhvr additive="base">
                                        <p:cTn id="31" dur="5000" fill="hold"/>
                                        <p:tgtEl>
                                          <p:spTgt spid="38"/>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0" fill="hold"/>
                                        <p:tgtEl>
                                          <p:spTgt spid="10"/>
                                        </p:tgtEl>
                                        <p:attrNameLst>
                                          <p:attrName>ppt_x</p:attrName>
                                        </p:attrNameLst>
                                      </p:cBhvr>
                                      <p:tavLst>
                                        <p:tav tm="0">
                                          <p:val>
                                            <p:strVal val="1+#ppt_w/2"/>
                                          </p:val>
                                        </p:tav>
                                        <p:tav tm="100000">
                                          <p:val>
                                            <p:strVal val="#ppt_x"/>
                                          </p:val>
                                        </p:tav>
                                      </p:tavLst>
                                    </p:anim>
                                    <p:anim calcmode="lin" valueType="num">
                                      <p:cBhvr additive="base">
                                        <p:cTn id="35" dur="5000" fill="hold"/>
                                        <p:tgtEl>
                                          <p:spTgt spid="1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5000" fill="hold"/>
                                        <p:tgtEl>
                                          <p:spTgt spid="22"/>
                                        </p:tgtEl>
                                        <p:attrNameLst>
                                          <p:attrName>ppt_x</p:attrName>
                                        </p:attrNameLst>
                                      </p:cBhvr>
                                      <p:tavLst>
                                        <p:tav tm="0">
                                          <p:val>
                                            <p:strVal val="1+#ppt_w/2"/>
                                          </p:val>
                                        </p:tav>
                                        <p:tav tm="100000">
                                          <p:val>
                                            <p:strVal val="#ppt_x"/>
                                          </p:val>
                                        </p:tav>
                                      </p:tavLst>
                                    </p:anim>
                                    <p:anim calcmode="lin" valueType="num">
                                      <p:cBhvr additive="base">
                                        <p:cTn id="39" dur="50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additive="base">
                                        <p:cTn id="42" dur="5000" fill="hold"/>
                                        <p:tgtEl>
                                          <p:spTgt spid="40"/>
                                        </p:tgtEl>
                                        <p:attrNameLst>
                                          <p:attrName>ppt_x</p:attrName>
                                        </p:attrNameLst>
                                      </p:cBhvr>
                                      <p:tavLst>
                                        <p:tav tm="0">
                                          <p:val>
                                            <p:strVal val="1+#ppt_w/2"/>
                                          </p:val>
                                        </p:tav>
                                        <p:tav tm="100000">
                                          <p:val>
                                            <p:strVal val="#ppt_x"/>
                                          </p:val>
                                        </p:tav>
                                      </p:tavLst>
                                    </p:anim>
                                    <p:anim calcmode="lin" valueType="num">
                                      <p:cBhvr additive="base">
                                        <p:cTn id="43" dur="5000" fill="hold"/>
                                        <p:tgtEl>
                                          <p:spTgt spid="4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0-#ppt_w/2"/>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additive="base">
                                        <p:cTn id="50" dur="5000" fill="hold"/>
                                        <p:tgtEl>
                                          <p:spTgt spid="27"/>
                                        </p:tgtEl>
                                        <p:attrNameLst>
                                          <p:attrName>ppt_x</p:attrName>
                                        </p:attrNameLst>
                                      </p:cBhvr>
                                      <p:tavLst>
                                        <p:tav tm="0">
                                          <p:val>
                                            <p:strVal val="0-#ppt_w/2"/>
                                          </p:val>
                                        </p:tav>
                                        <p:tav tm="100000">
                                          <p:val>
                                            <p:strVal val="#ppt_x"/>
                                          </p:val>
                                        </p:tav>
                                      </p:tavLst>
                                    </p:anim>
                                    <p:anim calcmode="lin" valueType="num">
                                      <p:cBhvr additive="base">
                                        <p:cTn id="51" dur="5000" fill="hold"/>
                                        <p:tgtEl>
                                          <p:spTgt spid="27"/>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3"/>
                                        </p:tgtEl>
                                        <p:attrNameLst>
                                          <p:attrName>style.visibility</p:attrName>
                                        </p:attrNameLst>
                                      </p:cBhvr>
                                      <p:to>
                                        <p:strVal val="visible"/>
                                      </p:to>
                                    </p:set>
                                    <p:anim calcmode="lin" valueType="num">
                                      <p:cBhvr additive="base">
                                        <p:cTn id="54" dur="5000" fill="hold"/>
                                        <p:tgtEl>
                                          <p:spTgt spid="33"/>
                                        </p:tgtEl>
                                        <p:attrNameLst>
                                          <p:attrName>ppt_x</p:attrName>
                                        </p:attrNameLst>
                                      </p:cBhvr>
                                      <p:tavLst>
                                        <p:tav tm="0">
                                          <p:val>
                                            <p:strVal val="0-#ppt_w/2"/>
                                          </p:val>
                                        </p:tav>
                                        <p:tav tm="100000">
                                          <p:val>
                                            <p:strVal val="#ppt_x"/>
                                          </p:val>
                                        </p:tav>
                                      </p:tavLst>
                                    </p:anim>
                                    <p:anim calcmode="lin" valueType="num">
                                      <p:cBhvr additive="base">
                                        <p:cTn id="55" dur="5000" fill="hold"/>
                                        <p:tgtEl>
                                          <p:spTgt spid="3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0-#ppt_w/2"/>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9"/>
                                        </p:tgtEl>
                                        <p:attrNameLst>
                                          <p:attrName>style.visibility</p:attrName>
                                        </p:attrNameLst>
                                      </p:cBhvr>
                                      <p:to>
                                        <p:strVal val="visible"/>
                                      </p:to>
                                    </p:set>
                                    <p:anim calcmode="lin" valueType="num">
                                      <p:cBhvr additive="base">
                                        <p:cTn id="62" dur="5000" fill="hold"/>
                                        <p:tgtEl>
                                          <p:spTgt spid="29"/>
                                        </p:tgtEl>
                                        <p:attrNameLst>
                                          <p:attrName>ppt_x</p:attrName>
                                        </p:attrNameLst>
                                      </p:cBhvr>
                                      <p:tavLst>
                                        <p:tav tm="0">
                                          <p:val>
                                            <p:strVal val="0-#ppt_w/2"/>
                                          </p:val>
                                        </p:tav>
                                        <p:tav tm="100000">
                                          <p:val>
                                            <p:strVal val="#ppt_x"/>
                                          </p:val>
                                        </p:tav>
                                      </p:tavLst>
                                    </p:anim>
                                    <p:anim calcmode="lin" valueType="num">
                                      <p:cBhvr additive="base">
                                        <p:cTn id="63" dur="5000" fill="hold"/>
                                        <p:tgtEl>
                                          <p:spTgt spid="2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5"/>
                                        </p:tgtEl>
                                        <p:attrNameLst>
                                          <p:attrName>style.visibility</p:attrName>
                                        </p:attrNameLst>
                                      </p:cBhvr>
                                      <p:to>
                                        <p:strVal val="visible"/>
                                      </p:to>
                                    </p:set>
                                    <p:anim calcmode="lin" valueType="num">
                                      <p:cBhvr additive="base">
                                        <p:cTn id="66" dur="5000" fill="hold"/>
                                        <p:tgtEl>
                                          <p:spTgt spid="35"/>
                                        </p:tgtEl>
                                        <p:attrNameLst>
                                          <p:attrName>ppt_x</p:attrName>
                                        </p:attrNameLst>
                                      </p:cBhvr>
                                      <p:tavLst>
                                        <p:tav tm="0">
                                          <p:val>
                                            <p:strVal val="0-#ppt_w/2"/>
                                          </p:val>
                                        </p:tav>
                                        <p:tav tm="100000">
                                          <p:val>
                                            <p:strVal val="#ppt_x"/>
                                          </p:val>
                                        </p:tav>
                                      </p:tavLst>
                                    </p:anim>
                                    <p:anim calcmode="lin" valueType="num">
                                      <p:cBhvr additive="base">
                                        <p:cTn id="67" dur="5000" fill="hold"/>
                                        <p:tgtEl>
                                          <p:spTgt spid="35"/>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5000" fill="hold"/>
                                        <p:tgtEl>
                                          <p:spTgt spid="13"/>
                                        </p:tgtEl>
                                        <p:attrNameLst>
                                          <p:attrName>ppt_x</p:attrName>
                                        </p:attrNameLst>
                                      </p:cBhvr>
                                      <p:tavLst>
                                        <p:tav tm="0">
                                          <p:val>
                                            <p:strVal val="0-#ppt_w/2"/>
                                          </p:val>
                                        </p:tav>
                                        <p:tav tm="100000">
                                          <p:val>
                                            <p:strVal val="#ppt_x"/>
                                          </p:val>
                                        </p:tav>
                                      </p:tavLst>
                                    </p:anim>
                                    <p:anim calcmode="lin" valueType="num">
                                      <p:cBhvr additive="base">
                                        <p:cTn id="71" dur="5000" fill="hold"/>
                                        <p:tgtEl>
                                          <p:spTgt spid="13"/>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additive="base">
                                        <p:cTn id="74" dur="5000" fill="hold"/>
                                        <p:tgtEl>
                                          <p:spTgt spid="25"/>
                                        </p:tgtEl>
                                        <p:attrNameLst>
                                          <p:attrName>ppt_x</p:attrName>
                                        </p:attrNameLst>
                                      </p:cBhvr>
                                      <p:tavLst>
                                        <p:tav tm="0">
                                          <p:val>
                                            <p:strVal val="0-#ppt_w/2"/>
                                          </p:val>
                                        </p:tav>
                                        <p:tav tm="100000">
                                          <p:val>
                                            <p:strVal val="#ppt_x"/>
                                          </p:val>
                                        </p:tav>
                                      </p:tavLst>
                                    </p:anim>
                                    <p:anim calcmode="lin" valueType="num">
                                      <p:cBhvr additive="base">
                                        <p:cTn id="75" dur="5000" fill="hold"/>
                                        <p:tgtEl>
                                          <p:spTgt spid="2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31"/>
                                        </p:tgtEl>
                                        <p:attrNameLst>
                                          <p:attrName>style.visibility</p:attrName>
                                        </p:attrNameLst>
                                      </p:cBhvr>
                                      <p:to>
                                        <p:strVal val="visible"/>
                                      </p:to>
                                    </p:set>
                                    <p:anim calcmode="lin" valueType="num">
                                      <p:cBhvr additive="base">
                                        <p:cTn id="78" dur="5000" fill="hold"/>
                                        <p:tgtEl>
                                          <p:spTgt spid="31"/>
                                        </p:tgtEl>
                                        <p:attrNameLst>
                                          <p:attrName>ppt_x</p:attrName>
                                        </p:attrNameLst>
                                      </p:cBhvr>
                                      <p:tavLst>
                                        <p:tav tm="0">
                                          <p:val>
                                            <p:strVal val="0-#ppt_w/2"/>
                                          </p:val>
                                        </p:tav>
                                        <p:tav tm="100000">
                                          <p:val>
                                            <p:strVal val="#ppt_x"/>
                                          </p:val>
                                        </p:tav>
                                      </p:tavLst>
                                    </p:anim>
                                    <p:anim calcmode="lin" valueType="num">
                                      <p:cBhvr additive="base">
                                        <p:cTn id="79" dur="5000" fill="hold"/>
                                        <p:tgtEl>
                                          <p:spTgt spid="31"/>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5000" fill="hold"/>
                                        <p:tgtEl>
                                          <p:spTgt spid="7"/>
                                        </p:tgtEl>
                                        <p:attrNameLst>
                                          <p:attrName>ppt_x</p:attrName>
                                        </p:attrNameLst>
                                      </p:cBhvr>
                                      <p:tavLst>
                                        <p:tav tm="0">
                                          <p:val>
                                            <p:strVal val="0-#ppt_w/2"/>
                                          </p:val>
                                        </p:tav>
                                        <p:tav tm="100000">
                                          <p:val>
                                            <p:strVal val="#ppt_x"/>
                                          </p:val>
                                        </p:tav>
                                      </p:tavLst>
                                    </p:anim>
                                    <p:anim calcmode="lin" valueType="num">
                                      <p:cBhvr additive="base">
                                        <p:cTn id="83" dur="5000" fill="hold"/>
                                        <p:tgtEl>
                                          <p:spTgt spid="7"/>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0" fill="hold"/>
                                        <p:tgtEl>
                                          <p:spTgt spid="19"/>
                                        </p:tgtEl>
                                        <p:attrNameLst>
                                          <p:attrName>ppt_x</p:attrName>
                                        </p:attrNameLst>
                                      </p:cBhvr>
                                      <p:tavLst>
                                        <p:tav tm="0">
                                          <p:val>
                                            <p:strVal val="0-#ppt_w/2"/>
                                          </p:val>
                                        </p:tav>
                                        <p:tav tm="100000">
                                          <p:val>
                                            <p:strVal val="#ppt_x"/>
                                          </p:val>
                                        </p:tav>
                                      </p:tavLst>
                                    </p:anim>
                                    <p:anim calcmode="lin" valueType="num">
                                      <p:cBhvr additive="base">
                                        <p:cTn id="87" dur="5000" fill="hold"/>
                                        <p:tgtEl>
                                          <p:spTgt spid="19"/>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7"/>
                                        </p:tgtEl>
                                        <p:attrNameLst>
                                          <p:attrName>style.visibility</p:attrName>
                                        </p:attrNameLst>
                                      </p:cBhvr>
                                      <p:to>
                                        <p:strVal val="visible"/>
                                      </p:to>
                                    </p:set>
                                    <p:anim calcmode="lin" valueType="num">
                                      <p:cBhvr additive="base">
                                        <p:cTn id="90" dur="5000" fill="hold"/>
                                        <p:tgtEl>
                                          <p:spTgt spid="37"/>
                                        </p:tgtEl>
                                        <p:attrNameLst>
                                          <p:attrName>ppt_x</p:attrName>
                                        </p:attrNameLst>
                                      </p:cBhvr>
                                      <p:tavLst>
                                        <p:tav tm="0">
                                          <p:val>
                                            <p:strVal val="0-#ppt_w/2"/>
                                          </p:val>
                                        </p:tav>
                                        <p:tav tm="100000">
                                          <p:val>
                                            <p:strVal val="#ppt_x"/>
                                          </p:val>
                                        </p:tav>
                                      </p:tavLst>
                                    </p:anim>
                                    <p:anim calcmode="lin" valueType="num">
                                      <p:cBhvr additive="base">
                                        <p:cTn id="91" dur="5000" fill="hold"/>
                                        <p:tgtEl>
                                          <p:spTgt spid="3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additive="base">
                                        <p:cTn id="94" dur="5000" fill="hold"/>
                                        <p:tgtEl>
                                          <p:spTgt spid="9"/>
                                        </p:tgtEl>
                                        <p:attrNameLst>
                                          <p:attrName>ppt_x</p:attrName>
                                        </p:attrNameLst>
                                      </p:cBhvr>
                                      <p:tavLst>
                                        <p:tav tm="0">
                                          <p:val>
                                            <p:strVal val="0-#ppt_w/2"/>
                                          </p:val>
                                        </p:tav>
                                        <p:tav tm="100000">
                                          <p:val>
                                            <p:strVal val="#ppt_x"/>
                                          </p:val>
                                        </p:tav>
                                      </p:tavLst>
                                    </p:anim>
                                    <p:anim calcmode="lin" valueType="num">
                                      <p:cBhvr additive="base">
                                        <p:cTn id="95" dur="5000" fill="hold"/>
                                        <p:tgtEl>
                                          <p:spTgt spid="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5000" fill="hold"/>
                                        <p:tgtEl>
                                          <p:spTgt spid="21"/>
                                        </p:tgtEl>
                                        <p:attrNameLst>
                                          <p:attrName>ppt_x</p:attrName>
                                        </p:attrNameLst>
                                      </p:cBhvr>
                                      <p:tavLst>
                                        <p:tav tm="0">
                                          <p:val>
                                            <p:strVal val="0-#ppt_w/2"/>
                                          </p:val>
                                        </p:tav>
                                        <p:tav tm="100000">
                                          <p:val>
                                            <p:strVal val="#ppt_x"/>
                                          </p:val>
                                        </p:tav>
                                      </p:tavLst>
                                    </p:anim>
                                    <p:anim calcmode="lin" valueType="num">
                                      <p:cBhvr additive="base">
                                        <p:cTn id="99" dur="5000" fill="hold"/>
                                        <p:tgtEl>
                                          <p:spTgt spid="2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9"/>
                                        </p:tgtEl>
                                        <p:attrNameLst>
                                          <p:attrName>style.visibility</p:attrName>
                                        </p:attrNameLst>
                                      </p:cBhvr>
                                      <p:to>
                                        <p:strVal val="visible"/>
                                      </p:to>
                                    </p:set>
                                    <p:anim calcmode="lin" valueType="num">
                                      <p:cBhvr additive="base">
                                        <p:cTn id="102" dur="5000" fill="hold"/>
                                        <p:tgtEl>
                                          <p:spTgt spid="39"/>
                                        </p:tgtEl>
                                        <p:attrNameLst>
                                          <p:attrName>ppt_x</p:attrName>
                                        </p:attrNameLst>
                                      </p:cBhvr>
                                      <p:tavLst>
                                        <p:tav tm="0">
                                          <p:val>
                                            <p:strVal val="0-#ppt_w/2"/>
                                          </p:val>
                                        </p:tav>
                                        <p:tav tm="100000">
                                          <p:val>
                                            <p:strVal val="#ppt_x"/>
                                          </p:val>
                                        </p:tav>
                                      </p:tavLst>
                                    </p:anim>
                                    <p:anim calcmode="lin" valueType="num">
                                      <p:cBhvr additive="base">
                                        <p:cTn id="103" dur="5000" fill="hold"/>
                                        <p:tgtEl>
                                          <p:spTgt spid="39"/>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5000" fill="hold"/>
                                        <p:tgtEl>
                                          <p:spTgt spid="11"/>
                                        </p:tgtEl>
                                        <p:attrNameLst>
                                          <p:attrName>ppt_x</p:attrName>
                                        </p:attrNameLst>
                                      </p:cBhvr>
                                      <p:tavLst>
                                        <p:tav tm="0">
                                          <p:val>
                                            <p:strVal val="0-#ppt_w/2"/>
                                          </p:val>
                                        </p:tav>
                                        <p:tav tm="100000">
                                          <p:val>
                                            <p:strVal val="#ppt_x"/>
                                          </p:val>
                                        </p:tav>
                                      </p:tavLst>
                                    </p:anim>
                                    <p:anim calcmode="lin" valueType="num">
                                      <p:cBhvr additive="base">
                                        <p:cTn id="107" dur="5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41"/>
                                        </p:tgtEl>
                                        <p:attrNameLst>
                                          <p:attrName>style.visibility</p:attrName>
                                        </p:attrNameLst>
                                      </p:cBhvr>
                                      <p:to>
                                        <p:strVal val="visible"/>
                                      </p:to>
                                    </p:set>
                                    <p:anim calcmode="lin" valueType="num">
                                      <p:cBhvr additive="base">
                                        <p:cTn id="114" dur="5000" fill="hold"/>
                                        <p:tgtEl>
                                          <p:spTgt spid="41"/>
                                        </p:tgtEl>
                                        <p:attrNameLst>
                                          <p:attrName>ppt_x</p:attrName>
                                        </p:attrNameLst>
                                      </p:cBhvr>
                                      <p:tavLst>
                                        <p:tav tm="0">
                                          <p:val>
                                            <p:strVal val="0-#ppt_w/2"/>
                                          </p:val>
                                        </p:tav>
                                        <p:tav tm="100000">
                                          <p:val>
                                            <p:strVal val="#ppt_x"/>
                                          </p:val>
                                        </p:tav>
                                      </p:tavLst>
                                    </p:anim>
                                    <p:anim calcmode="lin" valueType="num">
                                      <p:cBhvr additive="base">
                                        <p:cTn id="115" dur="5000" fill="hold"/>
                                        <p:tgtEl>
                                          <p:spTgt spid="41"/>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4"/>
                                        </p:tgtEl>
                                        <p:attrNameLst>
                                          <p:attrName>style.visibility</p:attrName>
                                        </p:attrNameLst>
                                      </p:cBhvr>
                                      <p:to>
                                        <p:strVal val="visible"/>
                                      </p:to>
                                    </p:set>
                                    <p:anim calcmode="lin" valueType="num">
                                      <p:cBhvr additive="base">
                                        <p:cTn id="118" dur="5000" fill="hold"/>
                                        <p:tgtEl>
                                          <p:spTgt spid="14"/>
                                        </p:tgtEl>
                                        <p:attrNameLst>
                                          <p:attrName>ppt_x</p:attrName>
                                        </p:attrNameLst>
                                      </p:cBhvr>
                                      <p:tavLst>
                                        <p:tav tm="0">
                                          <p:val>
                                            <p:strVal val="1+#ppt_w/2"/>
                                          </p:val>
                                        </p:tav>
                                        <p:tav tm="100000">
                                          <p:val>
                                            <p:strVal val="#ppt_x"/>
                                          </p:val>
                                        </p:tav>
                                      </p:tavLst>
                                    </p:anim>
                                    <p:anim calcmode="lin" valueType="num">
                                      <p:cBhvr additive="base">
                                        <p:cTn id="119" dur="5000" fill="hold"/>
                                        <p:tgtEl>
                                          <p:spTgt spid="1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5000" fill="hold"/>
                                        <p:tgtEl>
                                          <p:spTgt spid="32"/>
                                        </p:tgtEl>
                                        <p:attrNameLst>
                                          <p:attrName>ppt_x</p:attrName>
                                        </p:attrNameLst>
                                      </p:cBhvr>
                                      <p:tavLst>
                                        <p:tav tm="0">
                                          <p:val>
                                            <p:strVal val="1+#ppt_w/2"/>
                                          </p:val>
                                        </p:tav>
                                        <p:tav tm="100000">
                                          <p:val>
                                            <p:strVal val="#ppt_x"/>
                                          </p:val>
                                        </p:tav>
                                      </p:tavLst>
                                    </p:anim>
                                    <p:anim calcmode="lin" valueType="num">
                                      <p:cBhvr additive="base">
                                        <p:cTn id="127" dur="5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6"/>
                                        </p:tgtEl>
                                        <p:attrNameLst>
                                          <p:attrName>style.visibility</p:attrName>
                                        </p:attrNameLst>
                                      </p:cBhvr>
                                      <p:to>
                                        <p:strVal val="visible"/>
                                      </p:to>
                                    </p:set>
                                    <p:anim calcmode="lin" valueType="num">
                                      <p:cBhvr additive="base">
                                        <p:cTn id="130" dur="5000" fill="hold"/>
                                        <p:tgtEl>
                                          <p:spTgt spid="16"/>
                                        </p:tgtEl>
                                        <p:attrNameLst>
                                          <p:attrName>ppt_x</p:attrName>
                                        </p:attrNameLst>
                                      </p:cBhvr>
                                      <p:tavLst>
                                        <p:tav tm="0">
                                          <p:val>
                                            <p:strVal val="1+#ppt_w/2"/>
                                          </p:val>
                                        </p:tav>
                                        <p:tav tm="100000">
                                          <p:val>
                                            <p:strVal val="#ppt_x"/>
                                          </p:val>
                                        </p:tav>
                                      </p:tavLst>
                                    </p:anim>
                                    <p:anim calcmode="lin" valueType="num">
                                      <p:cBhvr additive="base">
                                        <p:cTn id="131" dur="5000" fill="hold"/>
                                        <p:tgtEl>
                                          <p:spTgt spid="16"/>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8"/>
                                        </p:tgtEl>
                                        <p:attrNameLst>
                                          <p:attrName>style.visibility</p:attrName>
                                        </p:attrNameLst>
                                      </p:cBhvr>
                                      <p:to>
                                        <p:strVal val="visible"/>
                                      </p:to>
                                    </p:set>
                                    <p:anim calcmode="lin" valueType="num">
                                      <p:cBhvr additive="base">
                                        <p:cTn id="134" dur="5000" fill="hold"/>
                                        <p:tgtEl>
                                          <p:spTgt spid="28"/>
                                        </p:tgtEl>
                                        <p:attrNameLst>
                                          <p:attrName>ppt_x</p:attrName>
                                        </p:attrNameLst>
                                      </p:cBhvr>
                                      <p:tavLst>
                                        <p:tav tm="0">
                                          <p:val>
                                            <p:strVal val="1+#ppt_w/2"/>
                                          </p:val>
                                        </p:tav>
                                        <p:tav tm="100000">
                                          <p:val>
                                            <p:strVal val="#ppt_x"/>
                                          </p:val>
                                        </p:tav>
                                      </p:tavLst>
                                    </p:anim>
                                    <p:anim calcmode="lin" valueType="num">
                                      <p:cBhvr additive="base">
                                        <p:cTn id="135" dur="5000" fill="hold"/>
                                        <p:tgtEl>
                                          <p:spTgt spid="28"/>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2"/>
                                        </p:tgtEl>
                                        <p:attrNameLst>
                                          <p:attrName>style.visibility</p:attrName>
                                        </p:attrNameLst>
                                      </p:cBhvr>
                                      <p:to>
                                        <p:strVal val="visible"/>
                                      </p:to>
                                    </p:set>
                                    <p:anim calcmode="lin" valueType="num">
                                      <p:cBhvr additive="base">
                                        <p:cTn id="142" dur="5000" fill="hold"/>
                                        <p:tgtEl>
                                          <p:spTgt spid="12"/>
                                        </p:tgtEl>
                                        <p:attrNameLst>
                                          <p:attrName>ppt_x</p:attrName>
                                        </p:attrNameLst>
                                      </p:cBhvr>
                                      <p:tavLst>
                                        <p:tav tm="0">
                                          <p:val>
                                            <p:strVal val="1+#ppt_w/2"/>
                                          </p:val>
                                        </p:tav>
                                        <p:tav tm="100000">
                                          <p:val>
                                            <p:strVal val="#ppt_x"/>
                                          </p:val>
                                        </p:tav>
                                      </p:tavLst>
                                    </p:anim>
                                    <p:anim calcmode="lin" valueType="num">
                                      <p:cBhvr additive="base">
                                        <p:cTn id="143" dur="5000" fill="hold"/>
                                        <p:tgtEl>
                                          <p:spTgt spid="12"/>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4"/>
                                        </p:tgtEl>
                                        <p:attrNameLst>
                                          <p:attrName>style.visibility</p:attrName>
                                        </p:attrNameLst>
                                      </p:cBhvr>
                                      <p:to>
                                        <p:strVal val="visible"/>
                                      </p:to>
                                    </p:set>
                                    <p:anim calcmode="lin" valueType="num">
                                      <p:cBhvr additive="base">
                                        <p:cTn id="146" dur="5000" fill="hold"/>
                                        <p:tgtEl>
                                          <p:spTgt spid="24"/>
                                        </p:tgtEl>
                                        <p:attrNameLst>
                                          <p:attrName>ppt_x</p:attrName>
                                        </p:attrNameLst>
                                      </p:cBhvr>
                                      <p:tavLst>
                                        <p:tav tm="0">
                                          <p:val>
                                            <p:strVal val="1+#ppt_w/2"/>
                                          </p:val>
                                        </p:tav>
                                        <p:tav tm="100000">
                                          <p:val>
                                            <p:strVal val="#ppt_x"/>
                                          </p:val>
                                        </p:tav>
                                      </p:tavLst>
                                    </p:anim>
                                    <p:anim calcmode="lin" valueType="num">
                                      <p:cBhvr additive="base">
                                        <p:cTn id="147" dur="5000" fill="hold"/>
                                        <p:tgtEl>
                                          <p:spTgt spid="24"/>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30"/>
                                        </p:tgtEl>
                                        <p:attrNameLst>
                                          <p:attrName>style.visibility</p:attrName>
                                        </p:attrNameLst>
                                      </p:cBhvr>
                                      <p:to>
                                        <p:strVal val="visible"/>
                                      </p:to>
                                    </p:set>
                                    <p:anim calcmode="lin" valueType="num">
                                      <p:cBhvr additive="base">
                                        <p:cTn id="150" dur="5000" fill="hold"/>
                                        <p:tgtEl>
                                          <p:spTgt spid="30"/>
                                        </p:tgtEl>
                                        <p:attrNameLst>
                                          <p:attrName>ppt_x</p:attrName>
                                        </p:attrNameLst>
                                      </p:cBhvr>
                                      <p:tavLst>
                                        <p:tav tm="0">
                                          <p:val>
                                            <p:strVal val="1+#ppt_w/2"/>
                                          </p:val>
                                        </p:tav>
                                        <p:tav tm="100000">
                                          <p:val>
                                            <p:strVal val="#ppt_x"/>
                                          </p:val>
                                        </p:tav>
                                      </p:tavLst>
                                    </p:anim>
                                    <p:anim calcmode="lin" valueType="num">
                                      <p:cBhvr additive="base">
                                        <p:cTn id="151" dur="5000" fill="hold"/>
                                        <p:tgtEl>
                                          <p:spTgt spid="30"/>
                                        </p:tgtEl>
                                        <p:attrNameLst>
                                          <p:attrName>ppt_y</p:attrName>
                                        </p:attrNameLst>
                                      </p:cBhvr>
                                      <p:tavLst>
                                        <p:tav tm="0">
                                          <p:val>
                                            <p:strVal val="1+#ppt_h/2"/>
                                          </p:val>
                                        </p:tav>
                                        <p:tav tm="100000">
                                          <p:val>
                                            <p:strVal val="#ppt_y"/>
                                          </p:val>
                                        </p:tav>
                                      </p:tavLst>
                                    </p:anim>
                                  </p:childTnLst>
                                </p:cTn>
                              </p:par>
                            </p:childTnLst>
                          </p:cTn>
                        </p:par>
                        <p:par>
                          <p:cTn id="152" fill="hold">
                            <p:stCondLst>
                              <p:cond delay="5000"/>
                            </p:stCondLst>
                            <p:childTnLst>
                              <p:par>
                                <p:cTn id="153" presetID="2" presetClass="exit" presetSubtype="2" fill="hold" grpId="1" nodeType="afterEffect">
                                  <p:stCondLst>
                                    <p:cond delay="0"/>
                                  </p:stCondLst>
                                  <p:childTnLst>
                                    <p:anim calcmode="lin" valueType="num">
                                      <p:cBhvr additive="base">
                                        <p:cTn id="154" dur="5000"/>
                                        <p:tgtEl>
                                          <p:spTgt spid="6"/>
                                        </p:tgtEl>
                                        <p:attrNameLst>
                                          <p:attrName>ppt_x</p:attrName>
                                        </p:attrNameLst>
                                      </p:cBhvr>
                                      <p:tavLst>
                                        <p:tav tm="0">
                                          <p:val>
                                            <p:strVal val="ppt_x"/>
                                          </p:val>
                                        </p:tav>
                                        <p:tav tm="100000">
                                          <p:val>
                                            <p:strVal val="1+ppt_w/2"/>
                                          </p:val>
                                        </p:tav>
                                      </p:tavLst>
                                    </p:anim>
                                    <p:anim calcmode="lin" valueType="num">
                                      <p:cBhvr additive="base">
                                        <p:cTn id="155" dur="5000"/>
                                        <p:tgtEl>
                                          <p:spTgt spid="6"/>
                                        </p:tgtEl>
                                        <p:attrNameLst>
                                          <p:attrName>ppt_y</p:attrName>
                                        </p:attrNameLst>
                                      </p:cBhvr>
                                      <p:tavLst>
                                        <p:tav tm="0">
                                          <p:val>
                                            <p:strVal val="ppt_y"/>
                                          </p:val>
                                        </p:tav>
                                        <p:tav tm="100000">
                                          <p:val>
                                            <p:strVal val="ppt_y"/>
                                          </p:val>
                                        </p:tav>
                                      </p:tavLst>
                                    </p:anim>
                                    <p:set>
                                      <p:cBhvr>
                                        <p:cTn id="156" dur="1" fill="hold">
                                          <p:stCondLst>
                                            <p:cond delay="4999"/>
                                          </p:stCondLst>
                                        </p:cTn>
                                        <p:tgtEl>
                                          <p:spTgt spid="6"/>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5000"/>
                                        <p:tgtEl>
                                          <p:spTgt spid="7"/>
                                        </p:tgtEl>
                                        <p:attrNameLst>
                                          <p:attrName>ppt_x</p:attrName>
                                        </p:attrNameLst>
                                      </p:cBhvr>
                                      <p:tavLst>
                                        <p:tav tm="0">
                                          <p:val>
                                            <p:strVal val="ppt_x"/>
                                          </p:val>
                                        </p:tav>
                                        <p:tav tm="100000">
                                          <p:val>
                                            <p:strVal val="1+ppt_w/2"/>
                                          </p:val>
                                        </p:tav>
                                      </p:tavLst>
                                    </p:anim>
                                    <p:anim calcmode="lin" valueType="num">
                                      <p:cBhvr additive="base">
                                        <p:cTn id="159" dur="5000"/>
                                        <p:tgtEl>
                                          <p:spTgt spid="7"/>
                                        </p:tgtEl>
                                        <p:attrNameLst>
                                          <p:attrName>ppt_y</p:attrName>
                                        </p:attrNameLst>
                                      </p:cBhvr>
                                      <p:tavLst>
                                        <p:tav tm="0">
                                          <p:val>
                                            <p:strVal val="ppt_y"/>
                                          </p:val>
                                        </p:tav>
                                        <p:tav tm="100000">
                                          <p:val>
                                            <p:strVal val="ppt_y"/>
                                          </p:val>
                                        </p:tav>
                                      </p:tavLst>
                                    </p:anim>
                                    <p:set>
                                      <p:cBhvr>
                                        <p:cTn id="160" dur="1" fill="hold">
                                          <p:stCondLst>
                                            <p:cond delay="4999"/>
                                          </p:stCondLst>
                                        </p:cTn>
                                        <p:tgtEl>
                                          <p:spTgt spid="7"/>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5000"/>
                                        <p:tgtEl>
                                          <p:spTgt spid="8"/>
                                        </p:tgtEl>
                                        <p:attrNameLst>
                                          <p:attrName>ppt_x</p:attrName>
                                        </p:attrNameLst>
                                      </p:cBhvr>
                                      <p:tavLst>
                                        <p:tav tm="0">
                                          <p:val>
                                            <p:strVal val="ppt_x"/>
                                          </p:val>
                                        </p:tav>
                                        <p:tav tm="100000">
                                          <p:val>
                                            <p:strVal val="1+ppt_w/2"/>
                                          </p:val>
                                        </p:tav>
                                      </p:tavLst>
                                    </p:anim>
                                    <p:anim calcmode="lin" valueType="num">
                                      <p:cBhvr additive="base">
                                        <p:cTn id="163" dur="5000"/>
                                        <p:tgtEl>
                                          <p:spTgt spid="8"/>
                                        </p:tgtEl>
                                        <p:attrNameLst>
                                          <p:attrName>ppt_y</p:attrName>
                                        </p:attrNameLst>
                                      </p:cBhvr>
                                      <p:tavLst>
                                        <p:tav tm="0">
                                          <p:val>
                                            <p:strVal val="ppt_y"/>
                                          </p:val>
                                        </p:tav>
                                        <p:tav tm="100000">
                                          <p:val>
                                            <p:strVal val="ppt_y"/>
                                          </p:val>
                                        </p:tav>
                                      </p:tavLst>
                                    </p:anim>
                                    <p:set>
                                      <p:cBhvr>
                                        <p:cTn id="164" dur="1" fill="hold">
                                          <p:stCondLst>
                                            <p:cond delay="4999"/>
                                          </p:stCondLst>
                                        </p:cTn>
                                        <p:tgtEl>
                                          <p:spTgt spid="8"/>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5000"/>
                                        <p:tgtEl>
                                          <p:spTgt spid="9"/>
                                        </p:tgtEl>
                                        <p:attrNameLst>
                                          <p:attrName>ppt_x</p:attrName>
                                        </p:attrNameLst>
                                      </p:cBhvr>
                                      <p:tavLst>
                                        <p:tav tm="0">
                                          <p:val>
                                            <p:strVal val="ppt_x"/>
                                          </p:val>
                                        </p:tav>
                                        <p:tav tm="100000">
                                          <p:val>
                                            <p:strVal val="1+ppt_w/2"/>
                                          </p:val>
                                        </p:tav>
                                      </p:tavLst>
                                    </p:anim>
                                    <p:anim calcmode="lin" valueType="num">
                                      <p:cBhvr additive="base">
                                        <p:cTn id="167" dur="5000"/>
                                        <p:tgtEl>
                                          <p:spTgt spid="9"/>
                                        </p:tgtEl>
                                        <p:attrNameLst>
                                          <p:attrName>ppt_y</p:attrName>
                                        </p:attrNameLst>
                                      </p:cBhvr>
                                      <p:tavLst>
                                        <p:tav tm="0">
                                          <p:val>
                                            <p:strVal val="ppt_y"/>
                                          </p:val>
                                        </p:tav>
                                        <p:tav tm="100000">
                                          <p:val>
                                            <p:strVal val="ppt_y"/>
                                          </p:val>
                                        </p:tav>
                                      </p:tavLst>
                                    </p:anim>
                                    <p:set>
                                      <p:cBhvr>
                                        <p:cTn id="168" dur="1" fill="hold">
                                          <p:stCondLst>
                                            <p:cond delay="4999"/>
                                          </p:stCondLst>
                                        </p:cTn>
                                        <p:tgtEl>
                                          <p:spTgt spid="9"/>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5000"/>
                                        <p:tgtEl>
                                          <p:spTgt spid="10"/>
                                        </p:tgtEl>
                                        <p:attrNameLst>
                                          <p:attrName>ppt_x</p:attrName>
                                        </p:attrNameLst>
                                      </p:cBhvr>
                                      <p:tavLst>
                                        <p:tav tm="0">
                                          <p:val>
                                            <p:strVal val="ppt_x"/>
                                          </p:val>
                                        </p:tav>
                                        <p:tav tm="100000">
                                          <p:val>
                                            <p:strVal val="1+ppt_w/2"/>
                                          </p:val>
                                        </p:tav>
                                      </p:tavLst>
                                    </p:anim>
                                    <p:anim calcmode="lin" valueType="num">
                                      <p:cBhvr additive="base">
                                        <p:cTn id="171" dur="5000"/>
                                        <p:tgtEl>
                                          <p:spTgt spid="10"/>
                                        </p:tgtEl>
                                        <p:attrNameLst>
                                          <p:attrName>ppt_y</p:attrName>
                                        </p:attrNameLst>
                                      </p:cBhvr>
                                      <p:tavLst>
                                        <p:tav tm="0">
                                          <p:val>
                                            <p:strVal val="ppt_y"/>
                                          </p:val>
                                        </p:tav>
                                        <p:tav tm="100000">
                                          <p:val>
                                            <p:strVal val="ppt_y"/>
                                          </p:val>
                                        </p:tav>
                                      </p:tavLst>
                                    </p:anim>
                                    <p:set>
                                      <p:cBhvr>
                                        <p:cTn id="172" dur="1" fill="hold">
                                          <p:stCondLst>
                                            <p:cond delay="4999"/>
                                          </p:stCondLst>
                                        </p:cTn>
                                        <p:tgtEl>
                                          <p:spTgt spid="10"/>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5000"/>
                                        <p:tgtEl>
                                          <p:spTgt spid="11"/>
                                        </p:tgtEl>
                                        <p:attrNameLst>
                                          <p:attrName>ppt_x</p:attrName>
                                        </p:attrNameLst>
                                      </p:cBhvr>
                                      <p:tavLst>
                                        <p:tav tm="0">
                                          <p:val>
                                            <p:strVal val="ppt_x"/>
                                          </p:val>
                                        </p:tav>
                                        <p:tav tm="100000">
                                          <p:val>
                                            <p:strVal val="1+ppt_w/2"/>
                                          </p:val>
                                        </p:tav>
                                      </p:tavLst>
                                    </p:anim>
                                    <p:anim calcmode="lin" valueType="num">
                                      <p:cBhvr additive="base">
                                        <p:cTn id="175" dur="5000"/>
                                        <p:tgtEl>
                                          <p:spTgt spid="11"/>
                                        </p:tgtEl>
                                        <p:attrNameLst>
                                          <p:attrName>ppt_y</p:attrName>
                                        </p:attrNameLst>
                                      </p:cBhvr>
                                      <p:tavLst>
                                        <p:tav tm="0">
                                          <p:val>
                                            <p:strVal val="ppt_y"/>
                                          </p:val>
                                        </p:tav>
                                        <p:tav tm="100000">
                                          <p:val>
                                            <p:strVal val="ppt_y"/>
                                          </p:val>
                                        </p:tav>
                                      </p:tavLst>
                                    </p:anim>
                                    <p:set>
                                      <p:cBhvr>
                                        <p:cTn id="176" dur="1" fill="hold">
                                          <p:stCondLst>
                                            <p:cond delay="4999"/>
                                          </p:stCondLst>
                                        </p:cTn>
                                        <p:tgtEl>
                                          <p:spTgt spid="11"/>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5000"/>
                                        <p:tgtEl>
                                          <p:spTgt spid="18"/>
                                        </p:tgtEl>
                                        <p:attrNameLst>
                                          <p:attrName>ppt_x</p:attrName>
                                        </p:attrNameLst>
                                      </p:cBhvr>
                                      <p:tavLst>
                                        <p:tav tm="0">
                                          <p:val>
                                            <p:strVal val="ppt_x"/>
                                          </p:val>
                                        </p:tav>
                                        <p:tav tm="100000">
                                          <p:val>
                                            <p:strVal val="1+ppt_w/2"/>
                                          </p:val>
                                        </p:tav>
                                      </p:tavLst>
                                    </p:anim>
                                    <p:anim calcmode="lin" valueType="num">
                                      <p:cBhvr additive="base">
                                        <p:cTn id="179" dur="5000"/>
                                        <p:tgtEl>
                                          <p:spTgt spid="18"/>
                                        </p:tgtEl>
                                        <p:attrNameLst>
                                          <p:attrName>ppt_y</p:attrName>
                                        </p:attrNameLst>
                                      </p:cBhvr>
                                      <p:tavLst>
                                        <p:tav tm="0">
                                          <p:val>
                                            <p:strVal val="ppt_y"/>
                                          </p:val>
                                        </p:tav>
                                        <p:tav tm="100000">
                                          <p:val>
                                            <p:strVal val="ppt_y"/>
                                          </p:val>
                                        </p:tav>
                                      </p:tavLst>
                                    </p:anim>
                                    <p:set>
                                      <p:cBhvr>
                                        <p:cTn id="180" dur="1" fill="hold">
                                          <p:stCondLst>
                                            <p:cond delay="4999"/>
                                          </p:stCondLst>
                                        </p:cTn>
                                        <p:tgtEl>
                                          <p:spTgt spid="18"/>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5000"/>
                                        <p:tgtEl>
                                          <p:spTgt spid="19"/>
                                        </p:tgtEl>
                                        <p:attrNameLst>
                                          <p:attrName>ppt_x</p:attrName>
                                        </p:attrNameLst>
                                      </p:cBhvr>
                                      <p:tavLst>
                                        <p:tav tm="0">
                                          <p:val>
                                            <p:strVal val="ppt_x"/>
                                          </p:val>
                                        </p:tav>
                                        <p:tav tm="100000">
                                          <p:val>
                                            <p:strVal val="1+ppt_w/2"/>
                                          </p:val>
                                        </p:tav>
                                      </p:tavLst>
                                    </p:anim>
                                    <p:anim calcmode="lin" valueType="num">
                                      <p:cBhvr additive="base">
                                        <p:cTn id="183" dur="5000"/>
                                        <p:tgtEl>
                                          <p:spTgt spid="19"/>
                                        </p:tgtEl>
                                        <p:attrNameLst>
                                          <p:attrName>ppt_y</p:attrName>
                                        </p:attrNameLst>
                                      </p:cBhvr>
                                      <p:tavLst>
                                        <p:tav tm="0">
                                          <p:val>
                                            <p:strVal val="ppt_y"/>
                                          </p:val>
                                        </p:tav>
                                        <p:tav tm="100000">
                                          <p:val>
                                            <p:strVal val="ppt_y"/>
                                          </p:val>
                                        </p:tav>
                                      </p:tavLst>
                                    </p:anim>
                                    <p:set>
                                      <p:cBhvr>
                                        <p:cTn id="184" dur="1" fill="hold">
                                          <p:stCondLst>
                                            <p:cond delay="4999"/>
                                          </p:stCondLst>
                                        </p:cTn>
                                        <p:tgtEl>
                                          <p:spTgt spid="19"/>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5000"/>
                                        <p:tgtEl>
                                          <p:spTgt spid="20"/>
                                        </p:tgtEl>
                                        <p:attrNameLst>
                                          <p:attrName>ppt_x</p:attrName>
                                        </p:attrNameLst>
                                      </p:cBhvr>
                                      <p:tavLst>
                                        <p:tav tm="0">
                                          <p:val>
                                            <p:strVal val="ppt_x"/>
                                          </p:val>
                                        </p:tav>
                                        <p:tav tm="100000">
                                          <p:val>
                                            <p:strVal val="1+ppt_w/2"/>
                                          </p:val>
                                        </p:tav>
                                      </p:tavLst>
                                    </p:anim>
                                    <p:anim calcmode="lin" valueType="num">
                                      <p:cBhvr additive="base">
                                        <p:cTn id="187" dur="5000"/>
                                        <p:tgtEl>
                                          <p:spTgt spid="20"/>
                                        </p:tgtEl>
                                        <p:attrNameLst>
                                          <p:attrName>ppt_y</p:attrName>
                                        </p:attrNameLst>
                                      </p:cBhvr>
                                      <p:tavLst>
                                        <p:tav tm="0">
                                          <p:val>
                                            <p:strVal val="ppt_y"/>
                                          </p:val>
                                        </p:tav>
                                        <p:tav tm="100000">
                                          <p:val>
                                            <p:strVal val="ppt_y"/>
                                          </p:val>
                                        </p:tav>
                                      </p:tavLst>
                                    </p:anim>
                                    <p:set>
                                      <p:cBhvr>
                                        <p:cTn id="188" dur="1" fill="hold">
                                          <p:stCondLst>
                                            <p:cond delay="4999"/>
                                          </p:stCondLst>
                                        </p:cTn>
                                        <p:tgtEl>
                                          <p:spTgt spid="20"/>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5000"/>
                                        <p:tgtEl>
                                          <p:spTgt spid="21"/>
                                        </p:tgtEl>
                                        <p:attrNameLst>
                                          <p:attrName>ppt_x</p:attrName>
                                        </p:attrNameLst>
                                      </p:cBhvr>
                                      <p:tavLst>
                                        <p:tav tm="0">
                                          <p:val>
                                            <p:strVal val="ppt_x"/>
                                          </p:val>
                                        </p:tav>
                                        <p:tav tm="100000">
                                          <p:val>
                                            <p:strVal val="1+ppt_w/2"/>
                                          </p:val>
                                        </p:tav>
                                      </p:tavLst>
                                    </p:anim>
                                    <p:anim calcmode="lin" valueType="num">
                                      <p:cBhvr additive="base">
                                        <p:cTn id="191" dur="5000"/>
                                        <p:tgtEl>
                                          <p:spTgt spid="21"/>
                                        </p:tgtEl>
                                        <p:attrNameLst>
                                          <p:attrName>ppt_y</p:attrName>
                                        </p:attrNameLst>
                                      </p:cBhvr>
                                      <p:tavLst>
                                        <p:tav tm="0">
                                          <p:val>
                                            <p:strVal val="ppt_y"/>
                                          </p:val>
                                        </p:tav>
                                        <p:tav tm="100000">
                                          <p:val>
                                            <p:strVal val="ppt_y"/>
                                          </p:val>
                                        </p:tav>
                                      </p:tavLst>
                                    </p:anim>
                                    <p:set>
                                      <p:cBhvr>
                                        <p:cTn id="192" dur="1" fill="hold">
                                          <p:stCondLst>
                                            <p:cond delay="4999"/>
                                          </p:stCondLst>
                                        </p:cTn>
                                        <p:tgtEl>
                                          <p:spTgt spid="21"/>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5000"/>
                                        <p:tgtEl>
                                          <p:spTgt spid="22"/>
                                        </p:tgtEl>
                                        <p:attrNameLst>
                                          <p:attrName>ppt_x</p:attrName>
                                        </p:attrNameLst>
                                      </p:cBhvr>
                                      <p:tavLst>
                                        <p:tav tm="0">
                                          <p:val>
                                            <p:strVal val="ppt_x"/>
                                          </p:val>
                                        </p:tav>
                                        <p:tav tm="100000">
                                          <p:val>
                                            <p:strVal val="1+ppt_w/2"/>
                                          </p:val>
                                        </p:tav>
                                      </p:tavLst>
                                    </p:anim>
                                    <p:anim calcmode="lin" valueType="num">
                                      <p:cBhvr additive="base">
                                        <p:cTn id="195" dur="5000"/>
                                        <p:tgtEl>
                                          <p:spTgt spid="22"/>
                                        </p:tgtEl>
                                        <p:attrNameLst>
                                          <p:attrName>ppt_y</p:attrName>
                                        </p:attrNameLst>
                                      </p:cBhvr>
                                      <p:tavLst>
                                        <p:tav tm="0">
                                          <p:val>
                                            <p:strVal val="ppt_y"/>
                                          </p:val>
                                        </p:tav>
                                        <p:tav tm="100000">
                                          <p:val>
                                            <p:strVal val="ppt_y"/>
                                          </p:val>
                                        </p:tav>
                                      </p:tavLst>
                                    </p:anim>
                                    <p:set>
                                      <p:cBhvr>
                                        <p:cTn id="196" dur="1" fill="hold">
                                          <p:stCondLst>
                                            <p:cond delay="4999"/>
                                          </p:stCondLst>
                                        </p:cTn>
                                        <p:tgtEl>
                                          <p:spTgt spid="22"/>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5000"/>
                                        <p:tgtEl>
                                          <p:spTgt spid="23"/>
                                        </p:tgtEl>
                                        <p:attrNameLst>
                                          <p:attrName>ppt_x</p:attrName>
                                        </p:attrNameLst>
                                      </p:cBhvr>
                                      <p:tavLst>
                                        <p:tav tm="0">
                                          <p:val>
                                            <p:strVal val="ppt_x"/>
                                          </p:val>
                                        </p:tav>
                                        <p:tav tm="100000">
                                          <p:val>
                                            <p:strVal val="1+ppt_w/2"/>
                                          </p:val>
                                        </p:tav>
                                      </p:tavLst>
                                    </p:anim>
                                    <p:anim calcmode="lin" valueType="num">
                                      <p:cBhvr additive="base">
                                        <p:cTn id="199" dur="5000"/>
                                        <p:tgtEl>
                                          <p:spTgt spid="23"/>
                                        </p:tgtEl>
                                        <p:attrNameLst>
                                          <p:attrName>ppt_y</p:attrName>
                                        </p:attrNameLst>
                                      </p:cBhvr>
                                      <p:tavLst>
                                        <p:tav tm="0">
                                          <p:val>
                                            <p:strVal val="ppt_y"/>
                                          </p:val>
                                        </p:tav>
                                        <p:tav tm="100000">
                                          <p:val>
                                            <p:strVal val="ppt_y"/>
                                          </p:val>
                                        </p:tav>
                                      </p:tavLst>
                                    </p:anim>
                                    <p:set>
                                      <p:cBhvr>
                                        <p:cTn id="200" dur="1" fill="hold">
                                          <p:stCondLst>
                                            <p:cond delay="4999"/>
                                          </p:stCondLst>
                                        </p:cTn>
                                        <p:tgtEl>
                                          <p:spTgt spid="23"/>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5000"/>
                                        <p:tgtEl>
                                          <p:spTgt spid="36"/>
                                        </p:tgtEl>
                                        <p:attrNameLst>
                                          <p:attrName>ppt_x</p:attrName>
                                        </p:attrNameLst>
                                      </p:cBhvr>
                                      <p:tavLst>
                                        <p:tav tm="0">
                                          <p:val>
                                            <p:strVal val="ppt_x"/>
                                          </p:val>
                                        </p:tav>
                                        <p:tav tm="100000">
                                          <p:val>
                                            <p:strVal val="1+ppt_w/2"/>
                                          </p:val>
                                        </p:tav>
                                      </p:tavLst>
                                    </p:anim>
                                    <p:anim calcmode="lin" valueType="num">
                                      <p:cBhvr additive="base">
                                        <p:cTn id="203" dur="5000"/>
                                        <p:tgtEl>
                                          <p:spTgt spid="36"/>
                                        </p:tgtEl>
                                        <p:attrNameLst>
                                          <p:attrName>ppt_y</p:attrName>
                                        </p:attrNameLst>
                                      </p:cBhvr>
                                      <p:tavLst>
                                        <p:tav tm="0">
                                          <p:val>
                                            <p:strVal val="ppt_y"/>
                                          </p:val>
                                        </p:tav>
                                        <p:tav tm="100000">
                                          <p:val>
                                            <p:strVal val="ppt_y"/>
                                          </p:val>
                                        </p:tav>
                                      </p:tavLst>
                                    </p:anim>
                                    <p:set>
                                      <p:cBhvr>
                                        <p:cTn id="204" dur="1" fill="hold">
                                          <p:stCondLst>
                                            <p:cond delay="4999"/>
                                          </p:stCondLst>
                                        </p:cTn>
                                        <p:tgtEl>
                                          <p:spTgt spid="36"/>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5000"/>
                                        <p:tgtEl>
                                          <p:spTgt spid="37"/>
                                        </p:tgtEl>
                                        <p:attrNameLst>
                                          <p:attrName>ppt_x</p:attrName>
                                        </p:attrNameLst>
                                      </p:cBhvr>
                                      <p:tavLst>
                                        <p:tav tm="0">
                                          <p:val>
                                            <p:strVal val="ppt_x"/>
                                          </p:val>
                                        </p:tav>
                                        <p:tav tm="100000">
                                          <p:val>
                                            <p:strVal val="1+ppt_w/2"/>
                                          </p:val>
                                        </p:tav>
                                      </p:tavLst>
                                    </p:anim>
                                    <p:anim calcmode="lin" valueType="num">
                                      <p:cBhvr additive="base">
                                        <p:cTn id="207" dur="5000"/>
                                        <p:tgtEl>
                                          <p:spTgt spid="37"/>
                                        </p:tgtEl>
                                        <p:attrNameLst>
                                          <p:attrName>ppt_y</p:attrName>
                                        </p:attrNameLst>
                                      </p:cBhvr>
                                      <p:tavLst>
                                        <p:tav tm="0">
                                          <p:val>
                                            <p:strVal val="ppt_y"/>
                                          </p:val>
                                        </p:tav>
                                        <p:tav tm="100000">
                                          <p:val>
                                            <p:strVal val="ppt_y"/>
                                          </p:val>
                                        </p:tav>
                                      </p:tavLst>
                                    </p:anim>
                                    <p:set>
                                      <p:cBhvr>
                                        <p:cTn id="208" dur="1" fill="hold">
                                          <p:stCondLst>
                                            <p:cond delay="4999"/>
                                          </p:stCondLst>
                                        </p:cTn>
                                        <p:tgtEl>
                                          <p:spTgt spid="3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5000"/>
                                        <p:tgtEl>
                                          <p:spTgt spid="38"/>
                                        </p:tgtEl>
                                        <p:attrNameLst>
                                          <p:attrName>ppt_x</p:attrName>
                                        </p:attrNameLst>
                                      </p:cBhvr>
                                      <p:tavLst>
                                        <p:tav tm="0">
                                          <p:val>
                                            <p:strVal val="ppt_x"/>
                                          </p:val>
                                        </p:tav>
                                        <p:tav tm="100000">
                                          <p:val>
                                            <p:strVal val="1+ppt_w/2"/>
                                          </p:val>
                                        </p:tav>
                                      </p:tavLst>
                                    </p:anim>
                                    <p:anim calcmode="lin" valueType="num">
                                      <p:cBhvr additive="base">
                                        <p:cTn id="211" dur="5000"/>
                                        <p:tgtEl>
                                          <p:spTgt spid="38"/>
                                        </p:tgtEl>
                                        <p:attrNameLst>
                                          <p:attrName>ppt_y</p:attrName>
                                        </p:attrNameLst>
                                      </p:cBhvr>
                                      <p:tavLst>
                                        <p:tav tm="0">
                                          <p:val>
                                            <p:strVal val="ppt_y"/>
                                          </p:val>
                                        </p:tav>
                                        <p:tav tm="100000">
                                          <p:val>
                                            <p:strVal val="ppt_y"/>
                                          </p:val>
                                        </p:tav>
                                      </p:tavLst>
                                    </p:anim>
                                    <p:set>
                                      <p:cBhvr>
                                        <p:cTn id="212" dur="1" fill="hold">
                                          <p:stCondLst>
                                            <p:cond delay="4999"/>
                                          </p:stCondLst>
                                        </p:cTn>
                                        <p:tgtEl>
                                          <p:spTgt spid="38"/>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5000"/>
                                        <p:tgtEl>
                                          <p:spTgt spid="39"/>
                                        </p:tgtEl>
                                        <p:attrNameLst>
                                          <p:attrName>ppt_x</p:attrName>
                                        </p:attrNameLst>
                                      </p:cBhvr>
                                      <p:tavLst>
                                        <p:tav tm="0">
                                          <p:val>
                                            <p:strVal val="ppt_x"/>
                                          </p:val>
                                        </p:tav>
                                        <p:tav tm="100000">
                                          <p:val>
                                            <p:strVal val="1+ppt_w/2"/>
                                          </p:val>
                                        </p:tav>
                                      </p:tavLst>
                                    </p:anim>
                                    <p:anim calcmode="lin" valueType="num">
                                      <p:cBhvr additive="base">
                                        <p:cTn id="215" dur="5000"/>
                                        <p:tgtEl>
                                          <p:spTgt spid="39"/>
                                        </p:tgtEl>
                                        <p:attrNameLst>
                                          <p:attrName>ppt_y</p:attrName>
                                        </p:attrNameLst>
                                      </p:cBhvr>
                                      <p:tavLst>
                                        <p:tav tm="0">
                                          <p:val>
                                            <p:strVal val="ppt_y"/>
                                          </p:val>
                                        </p:tav>
                                        <p:tav tm="100000">
                                          <p:val>
                                            <p:strVal val="ppt_y"/>
                                          </p:val>
                                        </p:tav>
                                      </p:tavLst>
                                    </p:anim>
                                    <p:set>
                                      <p:cBhvr>
                                        <p:cTn id="216" dur="1" fill="hold">
                                          <p:stCondLst>
                                            <p:cond delay="4999"/>
                                          </p:stCondLst>
                                        </p:cTn>
                                        <p:tgtEl>
                                          <p:spTgt spid="3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5000"/>
                                        <p:tgtEl>
                                          <p:spTgt spid="40"/>
                                        </p:tgtEl>
                                        <p:attrNameLst>
                                          <p:attrName>ppt_x</p:attrName>
                                        </p:attrNameLst>
                                      </p:cBhvr>
                                      <p:tavLst>
                                        <p:tav tm="0">
                                          <p:val>
                                            <p:strVal val="ppt_x"/>
                                          </p:val>
                                        </p:tav>
                                        <p:tav tm="100000">
                                          <p:val>
                                            <p:strVal val="1+ppt_w/2"/>
                                          </p:val>
                                        </p:tav>
                                      </p:tavLst>
                                    </p:anim>
                                    <p:anim calcmode="lin" valueType="num">
                                      <p:cBhvr additive="base">
                                        <p:cTn id="219" dur="5000"/>
                                        <p:tgtEl>
                                          <p:spTgt spid="40"/>
                                        </p:tgtEl>
                                        <p:attrNameLst>
                                          <p:attrName>ppt_y</p:attrName>
                                        </p:attrNameLst>
                                      </p:cBhvr>
                                      <p:tavLst>
                                        <p:tav tm="0">
                                          <p:val>
                                            <p:strVal val="ppt_y"/>
                                          </p:val>
                                        </p:tav>
                                        <p:tav tm="100000">
                                          <p:val>
                                            <p:strVal val="ppt_y"/>
                                          </p:val>
                                        </p:tav>
                                      </p:tavLst>
                                    </p:anim>
                                    <p:set>
                                      <p:cBhvr>
                                        <p:cTn id="220" dur="1" fill="hold">
                                          <p:stCondLst>
                                            <p:cond delay="4999"/>
                                          </p:stCondLst>
                                        </p:cTn>
                                        <p:tgtEl>
                                          <p:spTgt spid="40"/>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5000"/>
                                        <p:tgtEl>
                                          <p:spTgt spid="41"/>
                                        </p:tgtEl>
                                        <p:attrNameLst>
                                          <p:attrName>ppt_x</p:attrName>
                                        </p:attrNameLst>
                                      </p:cBhvr>
                                      <p:tavLst>
                                        <p:tav tm="0">
                                          <p:val>
                                            <p:strVal val="ppt_x"/>
                                          </p:val>
                                        </p:tav>
                                        <p:tav tm="100000">
                                          <p:val>
                                            <p:strVal val="1+ppt_w/2"/>
                                          </p:val>
                                        </p:tav>
                                      </p:tavLst>
                                    </p:anim>
                                    <p:anim calcmode="lin" valueType="num">
                                      <p:cBhvr additive="base">
                                        <p:cTn id="223" dur="5000"/>
                                        <p:tgtEl>
                                          <p:spTgt spid="41"/>
                                        </p:tgtEl>
                                        <p:attrNameLst>
                                          <p:attrName>ppt_y</p:attrName>
                                        </p:attrNameLst>
                                      </p:cBhvr>
                                      <p:tavLst>
                                        <p:tav tm="0">
                                          <p:val>
                                            <p:strVal val="ppt_y"/>
                                          </p:val>
                                        </p:tav>
                                        <p:tav tm="100000">
                                          <p:val>
                                            <p:strVal val="ppt_y"/>
                                          </p:val>
                                        </p:tav>
                                      </p:tavLst>
                                    </p:anim>
                                    <p:set>
                                      <p:cBhvr>
                                        <p:cTn id="224" dur="1" fill="hold">
                                          <p:stCondLst>
                                            <p:cond delay="4999"/>
                                          </p:stCondLst>
                                        </p:cTn>
                                        <p:tgtEl>
                                          <p:spTgt spid="41"/>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5000"/>
                                        <p:tgtEl>
                                          <p:spTgt spid="12"/>
                                        </p:tgtEl>
                                        <p:attrNameLst>
                                          <p:attrName>ppt_x</p:attrName>
                                        </p:attrNameLst>
                                      </p:cBhvr>
                                      <p:tavLst>
                                        <p:tav tm="0">
                                          <p:val>
                                            <p:strVal val="ppt_x"/>
                                          </p:val>
                                        </p:tav>
                                        <p:tav tm="100000">
                                          <p:val>
                                            <p:strVal val="0-ppt_w/2"/>
                                          </p:val>
                                        </p:tav>
                                      </p:tavLst>
                                    </p:anim>
                                    <p:anim calcmode="lin" valueType="num">
                                      <p:cBhvr additive="base">
                                        <p:cTn id="227" dur="5000"/>
                                        <p:tgtEl>
                                          <p:spTgt spid="12"/>
                                        </p:tgtEl>
                                        <p:attrNameLst>
                                          <p:attrName>ppt_y</p:attrName>
                                        </p:attrNameLst>
                                      </p:cBhvr>
                                      <p:tavLst>
                                        <p:tav tm="0">
                                          <p:val>
                                            <p:strVal val="ppt_y"/>
                                          </p:val>
                                        </p:tav>
                                        <p:tav tm="100000">
                                          <p:val>
                                            <p:strVal val="ppt_y"/>
                                          </p:val>
                                        </p:tav>
                                      </p:tavLst>
                                    </p:anim>
                                    <p:set>
                                      <p:cBhvr>
                                        <p:cTn id="228" dur="1" fill="hold">
                                          <p:stCondLst>
                                            <p:cond delay="4999"/>
                                          </p:stCondLst>
                                        </p:cTn>
                                        <p:tgtEl>
                                          <p:spTgt spid="12"/>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5000"/>
                                        <p:tgtEl>
                                          <p:spTgt spid="13"/>
                                        </p:tgtEl>
                                        <p:attrNameLst>
                                          <p:attrName>ppt_x</p:attrName>
                                        </p:attrNameLst>
                                      </p:cBhvr>
                                      <p:tavLst>
                                        <p:tav tm="0">
                                          <p:val>
                                            <p:strVal val="ppt_x"/>
                                          </p:val>
                                        </p:tav>
                                        <p:tav tm="100000">
                                          <p:val>
                                            <p:strVal val="0-ppt_w/2"/>
                                          </p:val>
                                        </p:tav>
                                      </p:tavLst>
                                    </p:anim>
                                    <p:anim calcmode="lin" valueType="num">
                                      <p:cBhvr additive="base">
                                        <p:cTn id="231" dur="5000"/>
                                        <p:tgtEl>
                                          <p:spTgt spid="13"/>
                                        </p:tgtEl>
                                        <p:attrNameLst>
                                          <p:attrName>ppt_y</p:attrName>
                                        </p:attrNameLst>
                                      </p:cBhvr>
                                      <p:tavLst>
                                        <p:tav tm="0">
                                          <p:val>
                                            <p:strVal val="ppt_y"/>
                                          </p:val>
                                        </p:tav>
                                        <p:tav tm="100000">
                                          <p:val>
                                            <p:strVal val="ppt_y"/>
                                          </p:val>
                                        </p:tav>
                                      </p:tavLst>
                                    </p:anim>
                                    <p:set>
                                      <p:cBhvr>
                                        <p:cTn id="232" dur="1" fill="hold">
                                          <p:stCondLst>
                                            <p:cond delay="4999"/>
                                          </p:stCondLst>
                                        </p:cTn>
                                        <p:tgtEl>
                                          <p:spTgt spid="13"/>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5000"/>
                                        <p:tgtEl>
                                          <p:spTgt spid="14"/>
                                        </p:tgtEl>
                                        <p:attrNameLst>
                                          <p:attrName>ppt_x</p:attrName>
                                        </p:attrNameLst>
                                      </p:cBhvr>
                                      <p:tavLst>
                                        <p:tav tm="0">
                                          <p:val>
                                            <p:strVal val="ppt_x"/>
                                          </p:val>
                                        </p:tav>
                                        <p:tav tm="100000">
                                          <p:val>
                                            <p:strVal val="0-ppt_w/2"/>
                                          </p:val>
                                        </p:tav>
                                      </p:tavLst>
                                    </p:anim>
                                    <p:anim calcmode="lin" valueType="num">
                                      <p:cBhvr additive="base">
                                        <p:cTn id="235" dur="5000"/>
                                        <p:tgtEl>
                                          <p:spTgt spid="14"/>
                                        </p:tgtEl>
                                        <p:attrNameLst>
                                          <p:attrName>ppt_y</p:attrName>
                                        </p:attrNameLst>
                                      </p:cBhvr>
                                      <p:tavLst>
                                        <p:tav tm="0">
                                          <p:val>
                                            <p:strVal val="ppt_y"/>
                                          </p:val>
                                        </p:tav>
                                        <p:tav tm="100000">
                                          <p:val>
                                            <p:strVal val="ppt_y"/>
                                          </p:val>
                                        </p:tav>
                                      </p:tavLst>
                                    </p:anim>
                                    <p:set>
                                      <p:cBhvr>
                                        <p:cTn id="236" dur="1" fill="hold">
                                          <p:stCondLst>
                                            <p:cond delay="4999"/>
                                          </p:stCondLst>
                                        </p:cTn>
                                        <p:tgtEl>
                                          <p:spTgt spid="14"/>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5000"/>
                                        <p:tgtEl>
                                          <p:spTgt spid="15"/>
                                        </p:tgtEl>
                                        <p:attrNameLst>
                                          <p:attrName>ppt_x</p:attrName>
                                        </p:attrNameLst>
                                      </p:cBhvr>
                                      <p:tavLst>
                                        <p:tav tm="0">
                                          <p:val>
                                            <p:strVal val="ppt_x"/>
                                          </p:val>
                                        </p:tav>
                                        <p:tav tm="100000">
                                          <p:val>
                                            <p:strVal val="0-ppt_w/2"/>
                                          </p:val>
                                        </p:tav>
                                      </p:tavLst>
                                    </p:anim>
                                    <p:anim calcmode="lin" valueType="num">
                                      <p:cBhvr additive="base">
                                        <p:cTn id="239" dur="5000"/>
                                        <p:tgtEl>
                                          <p:spTgt spid="15"/>
                                        </p:tgtEl>
                                        <p:attrNameLst>
                                          <p:attrName>ppt_y</p:attrName>
                                        </p:attrNameLst>
                                      </p:cBhvr>
                                      <p:tavLst>
                                        <p:tav tm="0">
                                          <p:val>
                                            <p:strVal val="ppt_y"/>
                                          </p:val>
                                        </p:tav>
                                        <p:tav tm="100000">
                                          <p:val>
                                            <p:strVal val="ppt_y"/>
                                          </p:val>
                                        </p:tav>
                                      </p:tavLst>
                                    </p:anim>
                                    <p:set>
                                      <p:cBhvr>
                                        <p:cTn id="240" dur="1" fill="hold">
                                          <p:stCondLst>
                                            <p:cond delay="4999"/>
                                          </p:stCondLst>
                                        </p:cTn>
                                        <p:tgtEl>
                                          <p:spTgt spid="15"/>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5000"/>
                                        <p:tgtEl>
                                          <p:spTgt spid="16"/>
                                        </p:tgtEl>
                                        <p:attrNameLst>
                                          <p:attrName>ppt_x</p:attrName>
                                        </p:attrNameLst>
                                      </p:cBhvr>
                                      <p:tavLst>
                                        <p:tav tm="0">
                                          <p:val>
                                            <p:strVal val="ppt_x"/>
                                          </p:val>
                                        </p:tav>
                                        <p:tav tm="100000">
                                          <p:val>
                                            <p:strVal val="0-ppt_w/2"/>
                                          </p:val>
                                        </p:tav>
                                      </p:tavLst>
                                    </p:anim>
                                    <p:anim calcmode="lin" valueType="num">
                                      <p:cBhvr additive="base">
                                        <p:cTn id="243" dur="5000"/>
                                        <p:tgtEl>
                                          <p:spTgt spid="16"/>
                                        </p:tgtEl>
                                        <p:attrNameLst>
                                          <p:attrName>ppt_y</p:attrName>
                                        </p:attrNameLst>
                                      </p:cBhvr>
                                      <p:tavLst>
                                        <p:tav tm="0">
                                          <p:val>
                                            <p:strVal val="ppt_y"/>
                                          </p:val>
                                        </p:tav>
                                        <p:tav tm="100000">
                                          <p:val>
                                            <p:strVal val="ppt_y"/>
                                          </p:val>
                                        </p:tav>
                                      </p:tavLst>
                                    </p:anim>
                                    <p:set>
                                      <p:cBhvr>
                                        <p:cTn id="244" dur="1" fill="hold">
                                          <p:stCondLst>
                                            <p:cond delay="4999"/>
                                          </p:stCondLst>
                                        </p:cTn>
                                        <p:tgtEl>
                                          <p:spTgt spid="16"/>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5000"/>
                                        <p:tgtEl>
                                          <p:spTgt spid="17"/>
                                        </p:tgtEl>
                                        <p:attrNameLst>
                                          <p:attrName>ppt_x</p:attrName>
                                        </p:attrNameLst>
                                      </p:cBhvr>
                                      <p:tavLst>
                                        <p:tav tm="0">
                                          <p:val>
                                            <p:strVal val="ppt_x"/>
                                          </p:val>
                                        </p:tav>
                                        <p:tav tm="100000">
                                          <p:val>
                                            <p:strVal val="0-ppt_w/2"/>
                                          </p:val>
                                        </p:tav>
                                      </p:tavLst>
                                    </p:anim>
                                    <p:anim calcmode="lin" valueType="num">
                                      <p:cBhvr additive="base">
                                        <p:cTn id="247" dur="5000"/>
                                        <p:tgtEl>
                                          <p:spTgt spid="17"/>
                                        </p:tgtEl>
                                        <p:attrNameLst>
                                          <p:attrName>ppt_y</p:attrName>
                                        </p:attrNameLst>
                                      </p:cBhvr>
                                      <p:tavLst>
                                        <p:tav tm="0">
                                          <p:val>
                                            <p:strVal val="ppt_y"/>
                                          </p:val>
                                        </p:tav>
                                        <p:tav tm="100000">
                                          <p:val>
                                            <p:strVal val="ppt_y"/>
                                          </p:val>
                                        </p:tav>
                                      </p:tavLst>
                                    </p:anim>
                                    <p:set>
                                      <p:cBhvr>
                                        <p:cTn id="248" dur="1" fill="hold">
                                          <p:stCondLst>
                                            <p:cond delay="4999"/>
                                          </p:stCondLst>
                                        </p:cTn>
                                        <p:tgtEl>
                                          <p:spTgt spid="17"/>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5000"/>
                                        <p:tgtEl>
                                          <p:spTgt spid="24"/>
                                        </p:tgtEl>
                                        <p:attrNameLst>
                                          <p:attrName>ppt_x</p:attrName>
                                        </p:attrNameLst>
                                      </p:cBhvr>
                                      <p:tavLst>
                                        <p:tav tm="0">
                                          <p:val>
                                            <p:strVal val="ppt_x"/>
                                          </p:val>
                                        </p:tav>
                                        <p:tav tm="100000">
                                          <p:val>
                                            <p:strVal val="0-ppt_w/2"/>
                                          </p:val>
                                        </p:tav>
                                      </p:tavLst>
                                    </p:anim>
                                    <p:anim calcmode="lin" valueType="num">
                                      <p:cBhvr additive="base">
                                        <p:cTn id="251" dur="5000"/>
                                        <p:tgtEl>
                                          <p:spTgt spid="24"/>
                                        </p:tgtEl>
                                        <p:attrNameLst>
                                          <p:attrName>ppt_y</p:attrName>
                                        </p:attrNameLst>
                                      </p:cBhvr>
                                      <p:tavLst>
                                        <p:tav tm="0">
                                          <p:val>
                                            <p:strVal val="ppt_y"/>
                                          </p:val>
                                        </p:tav>
                                        <p:tav tm="100000">
                                          <p:val>
                                            <p:strVal val="ppt_y"/>
                                          </p:val>
                                        </p:tav>
                                      </p:tavLst>
                                    </p:anim>
                                    <p:set>
                                      <p:cBhvr>
                                        <p:cTn id="252" dur="1" fill="hold">
                                          <p:stCondLst>
                                            <p:cond delay="4999"/>
                                          </p:stCondLst>
                                        </p:cTn>
                                        <p:tgtEl>
                                          <p:spTgt spid="24"/>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5000"/>
                                        <p:tgtEl>
                                          <p:spTgt spid="25"/>
                                        </p:tgtEl>
                                        <p:attrNameLst>
                                          <p:attrName>ppt_x</p:attrName>
                                        </p:attrNameLst>
                                      </p:cBhvr>
                                      <p:tavLst>
                                        <p:tav tm="0">
                                          <p:val>
                                            <p:strVal val="ppt_x"/>
                                          </p:val>
                                        </p:tav>
                                        <p:tav tm="100000">
                                          <p:val>
                                            <p:strVal val="0-ppt_w/2"/>
                                          </p:val>
                                        </p:tav>
                                      </p:tavLst>
                                    </p:anim>
                                    <p:anim calcmode="lin" valueType="num">
                                      <p:cBhvr additive="base">
                                        <p:cTn id="255" dur="5000"/>
                                        <p:tgtEl>
                                          <p:spTgt spid="25"/>
                                        </p:tgtEl>
                                        <p:attrNameLst>
                                          <p:attrName>ppt_y</p:attrName>
                                        </p:attrNameLst>
                                      </p:cBhvr>
                                      <p:tavLst>
                                        <p:tav tm="0">
                                          <p:val>
                                            <p:strVal val="ppt_y"/>
                                          </p:val>
                                        </p:tav>
                                        <p:tav tm="100000">
                                          <p:val>
                                            <p:strVal val="ppt_y"/>
                                          </p:val>
                                        </p:tav>
                                      </p:tavLst>
                                    </p:anim>
                                    <p:set>
                                      <p:cBhvr>
                                        <p:cTn id="256" dur="1" fill="hold">
                                          <p:stCondLst>
                                            <p:cond delay="4999"/>
                                          </p:stCondLst>
                                        </p:cTn>
                                        <p:tgtEl>
                                          <p:spTgt spid="25"/>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5000"/>
                                        <p:tgtEl>
                                          <p:spTgt spid="26"/>
                                        </p:tgtEl>
                                        <p:attrNameLst>
                                          <p:attrName>ppt_x</p:attrName>
                                        </p:attrNameLst>
                                      </p:cBhvr>
                                      <p:tavLst>
                                        <p:tav tm="0">
                                          <p:val>
                                            <p:strVal val="ppt_x"/>
                                          </p:val>
                                        </p:tav>
                                        <p:tav tm="100000">
                                          <p:val>
                                            <p:strVal val="0-ppt_w/2"/>
                                          </p:val>
                                        </p:tav>
                                      </p:tavLst>
                                    </p:anim>
                                    <p:anim calcmode="lin" valueType="num">
                                      <p:cBhvr additive="base">
                                        <p:cTn id="259" dur="5000"/>
                                        <p:tgtEl>
                                          <p:spTgt spid="26"/>
                                        </p:tgtEl>
                                        <p:attrNameLst>
                                          <p:attrName>ppt_y</p:attrName>
                                        </p:attrNameLst>
                                      </p:cBhvr>
                                      <p:tavLst>
                                        <p:tav tm="0">
                                          <p:val>
                                            <p:strVal val="ppt_y"/>
                                          </p:val>
                                        </p:tav>
                                        <p:tav tm="100000">
                                          <p:val>
                                            <p:strVal val="ppt_y"/>
                                          </p:val>
                                        </p:tav>
                                      </p:tavLst>
                                    </p:anim>
                                    <p:set>
                                      <p:cBhvr>
                                        <p:cTn id="260" dur="1" fill="hold">
                                          <p:stCondLst>
                                            <p:cond delay="4999"/>
                                          </p:stCondLst>
                                        </p:cTn>
                                        <p:tgtEl>
                                          <p:spTgt spid="26"/>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5000"/>
                                        <p:tgtEl>
                                          <p:spTgt spid="27"/>
                                        </p:tgtEl>
                                        <p:attrNameLst>
                                          <p:attrName>ppt_x</p:attrName>
                                        </p:attrNameLst>
                                      </p:cBhvr>
                                      <p:tavLst>
                                        <p:tav tm="0">
                                          <p:val>
                                            <p:strVal val="ppt_x"/>
                                          </p:val>
                                        </p:tav>
                                        <p:tav tm="100000">
                                          <p:val>
                                            <p:strVal val="0-ppt_w/2"/>
                                          </p:val>
                                        </p:tav>
                                      </p:tavLst>
                                    </p:anim>
                                    <p:anim calcmode="lin" valueType="num">
                                      <p:cBhvr additive="base">
                                        <p:cTn id="263" dur="5000"/>
                                        <p:tgtEl>
                                          <p:spTgt spid="27"/>
                                        </p:tgtEl>
                                        <p:attrNameLst>
                                          <p:attrName>ppt_y</p:attrName>
                                        </p:attrNameLst>
                                      </p:cBhvr>
                                      <p:tavLst>
                                        <p:tav tm="0">
                                          <p:val>
                                            <p:strVal val="ppt_y"/>
                                          </p:val>
                                        </p:tav>
                                        <p:tav tm="100000">
                                          <p:val>
                                            <p:strVal val="ppt_y"/>
                                          </p:val>
                                        </p:tav>
                                      </p:tavLst>
                                    </p:anim>
                                    <p:set>
                                      <p:cBhvr>
                                        <p:cTn id="264" dur="1" fill="hold">
                                          <p:stCondLst>
                                            <p:cond delay="4999"/>
                                          </p:stCondLst>
                                        </p:cTn>
                                        <p:tgtEl>
                                          <p:spTgt spid="27"/>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5000"/>
                                        <p:tgtEl>
                                          <p:spTgt spid="28"/>
                                        </p:tgtEl>
                                        <p:attrNameLst>
                                          <p:attrName>ppt_x</p:attrName>
                                        </p:attrNameLst>
                                      </p:cBhvr>
                                      <p:tavLst>
                                        <p:tav tm="0">
                                          <p:val>
                                            <p:strVal val="ppt_x"/>
                                          </p:val>
                                        </p:tav>
                                        <p:tav tm="100000">
                                          <p:val>
                                            <p:strVal val="0-ppt_w/2"/>
                                          </p:val>
                                        </p:tav>
                                      </p:tavLst>
                                    </p:anim>
                                    <p:anim calcmode="lin" valueType="num">
                                      <p:cBhvr additive="base">
                                        <p:cTn id="267" dur="5000"/>
                                        <p:tgtEl>
                                          <p:spTgt spid="28"/>
                                        </p:tgtEl>
                                        <p:attrNameLst>
                                          <p:attrName>ppt_y</p:attrName>
                                        </p:attrNameLst>
                                      </p:cBhvr>
                                      <p:tavLst>
                                        <p:tav tm="0">
                                          <p:val>
                                            <p:strVal val="ppt_y"/>
                                          </p:val>
                                        </p:tav>
                                        <p:tav tm="100000">
                                          <p:val>
                                            <p:strVal val="ppt_y"/>
                                          </p:val>
                                        </p:tav>
                                      </p:tavLst>
                                    </p:anim>
                                    <p:set>
                                      <p:cBhvr>
                                        <p:cTn id="268" dur="1" fill="hold">
                                          <p:stCondLst>
                                            <p:cond delay="4999"/>
                                          </p:stCondLst>
                                        </p:cTn>
                                        <p:tgtEl>
                                          <p:spTgt spid="28"/>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5000"/>
                                        <p:tgtEl>
                                          <p:spTgt spid="29"/>
                                        </p:tgtEl>
                                        <p:attrNameLst>
                                          <p:attrName>ppt_x</p:attrName>
                                        </p:attrNameLst>
                                      </p:cBhvr>
                                      <p:tavLst>
                                        <p:tav tm="0">
                                          <p:val>
                                            <p:strVal val="ppt_x"/>
                                          </p:val>
                                        </p:tav>
                                        <p:tav tm="100000">
                                          <p:val>
                                            <p:strVal val="0-ppt_w/2"/>
                                          </p:val>
                                        </p:tav>
                                      </p:tavLst>
                                    </p:anim>
                                    <p:anim calcmode="lin" valueType="num">
                                      <p:cBhvr additive="base">
                                        <p:cTn id="271" dur="5000"/>
                                        <p:tgtEl>
                                          <p:spTgt spid="29"/>
                                        </p:tgtEl>
                                        <p:attrNameLst>
                                          <p:attrName>ppt_y</p:attrName>
                                        </p:attrNameLst>
                                      </p:cBhvr>
                                      <p:tavLst>
                                        <p:tav tm="0">
                                          <p:val>
                                            <p:strVal val="ppt_y"/>
                                          </p:val>
                                        </p:tav>
                                        <p:tav tm="100000">
                                          <p:val>
                                            <p:strVal val="ppt_y"/>
                                          </p:val>
                                        </p:tav>
                                      </p:tavLst>
                                    </p:anim>
                                    <p:set>
                                      <p:cBhvr>
                                        <p:cTn id="272" dur="1" fill="hold">
                                          <p:stCondLst>
                                            <p:cond delay="4999"/>
                                          </p:stCondLst>
                                        </p:cTn>
                                        <p:tgtEl>
                                          <p:spTgt spid="29"/>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5000"/>
                                        <p:tgtEl>
                                          <p:spTgt spid="30"/>
                                        </p:tgtEl>
                                        <p:attrNameLst>
                                          <p:attrName>ppt_x</p:attrName>
                                        </p:attrNameLst>
                                      </p:cBhvr>
                                      <p:tavLst>
                                        <p:tav tm="0">
                                          <p:val>
                                            <p:strVal val="ppt_x"/>
                                          </p:val>
                                        </p:tav>
                                        <p:tav tm="100000">
                                          <p:val>
                                            <p:strVal val="0-ppt_w/2"/>
                                          </p:val>
                                        </p:tav>
                                      </p:tavLst>
                                    </p:anim>
                                    <p:anim calcmode="lin" valueType="num">
                                      <p:cBhvr additive="base">
                                        <p:cTn id="275" dur="5000"/>
                                        <p:tgtEl>
                                          <p:spTgt spid="30"/>
                                        </p:tgtEl>
                                        <p:attrNameLst>
                                          <p:attrName>ppt_y</p:attrName>
                                        </p:attrNameLst>
                                      </p:cBhvr>
                                      <p:tavLst>
                                        <p:tav tm="0">
                                          <p:val>
                                            <p:strVal val="ppt_y"/>
                                          </p:val>
                                        </p:tav>
                                        <p:tav tm="100000">
                                          <p:val>
                                            <p:strVal val="ppt_y"/>
                                          </p:val>
                                        </p:tav>
                                      </p:tavLst>
                                    </p:anim>
                                    <p:set>
                                      <p:cBhvr>
                                        <p:cTn id="276" dur="1" fill="hold">
                                          <p:stCondLst>
                                            <p:cond delay="4999"/>
                                          </p:stCondLst>
                                        </p:cTn>
                                        <p:tgtEl>
                                          <p:spTgt spid="30"/>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5000"/>
                                        <p:tgtEl>
                                          <p:spTgt spid="31"/>
                                        </p:tgtEl>
                                        <p:attrNameLst>
                                          <p:attrName>ppt_x</p:attrName>
                                        </p:attrNameLst>
                                      </p:cBhvr>
                                      <p:tavLst>
                                        <p:tav tm="0">
                                          <p:val>
                                            <p:strVal val="ppt_x"/>
                                          </p:val>
                                        </p:tav>
                                        <p:tav tm="100000">
                                          <p:val>
                                            <p:strVal val="0-ppt_w/2"/>
                                          </p:val>
                                        </p:tav>
                                      </p:tavLst>
                                    </p:anim>
                                    <p:anim calcmode="lin" valueType="num">
                                      <p:cBhvr additive="base">
                                        <p:cTn id="279" dur="5000"/>
                                        <p:tgtEl>
                                          <p:spTgt spid="31"/>
                                        </p:tgtEl>
                                        <p:attrNameLst>
                                          <p:attrName>ppt_y</p:attrName>
                                        </p:attrNameLst>
                                      </p:cBhvr>
                                      <p:tavLst>
                                        <p:tav tm="0">
                                          <p:val>
                                            <p:strVal val="ppt_y"/>
                                          </p:val>
                                        </p:tav>
                                        <p:tav tm="100000">
                                          <p:val>
                                            <p:strVal val="ppt_y"/>
                                          </p:val>
                                        </p:tav>
                                      </p:tavLst>
                                    </p:anim>
                                    <p:set>
                                      <p:cBhvr>
                                        <p:cTn id="280" dur="1" fill="hold">
                                          <p:stCondLst>
                                            <p:cond delay="4999"/>
                                          </p:stCondLst>
                                        </p:cTn>
                                        <p:tgtEl>
                                          <p:spTgt spid="31"/>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5000"/>
                                        <p:tgtEl>
                                          <p:spTgt spid="32"/>
                                        </p:tgtEl>
                                        <p:attrNameLst>
                                          <p:attrName>ppt_x</p:attrName>
                                        </p:attrNameLst>
                                      </p:cBhvr>
                                      <p:tavLst>
                                        <p:tav tm="0">
                                          <p:val>
                                            <p:strVal val="ppt_x"/>
                                          </p:val>
                                        </p:tav>
                                        <p:tav tm="100000">
                                          <p:val>
                                            <p:strVal val="0-ppt_w/2"/>
                                          </p:val>
                                        </p:tav>
                                      </p:tavLst>
                                    </p:anim>
                                    <p:anim calcmode="lin" valueType="num">
                                      <p:cBhvr additive="base">
                                        <p:cTn id="283" dur="5000"/>
                                        <p:tgtEl>
                                          <p:spTgt spid="32"/>
                                        </p:tgtEl>
                                        <p:attrNameLst>
                                          <p:attrName>ppt_y</p:attrName>
                                        </p:attrNameLst>
                                      </p:cBhvr>
                                      <p:tavLst>
                                        <p:tav tm="0">
                                          <p:val>
                                            <p:strVal val="ppt_y"/>
                                          </p:val>
                                        </p:tav>
                                        <p:tav tm="100000">
                                          <p:val>
                                            <p:strVal val="ppt_y"/>
                                          </p:val>
                                        </p:tav>
                                      </p:tavLst>
                                    </p:anim>
                                    <p:set>
                                      <p:cBhvr>
                                        <p:cTn id="284" dur="1" fill="hold">
                                          <p:stCondLst>
                                            <p:cond delay="4999"/>
                                          </p:stCondLst>
                                        </p:cTn>
                                        <p:tgtEl>
                                          <p:spTgt spid="32"/>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5000"/>
                                        <p:tgtEl>
                                          <p:spTgt spid="33"/>
                                        </p:tgtEl>
                                        <p:attrNameLst>
                                          <p:attrName>ppt_x</p:attrName>
                                        </p:attrNameLst>
                                      </p:cBhvr>
                                      <p:tavLst>
                                        <p:tav tm="0">
                                          <p:val>
                                            <p:strVal val="ppt_x"/>
                                          </p:val>
                                        </p:tav>
                                        <p:tav tm="100000">
                                          <p:val>
                                            <p:strVal val="0-ppt_w/2"/>
                                          </p:val>
                                        </p:tav>
                                      </p:tavLst>
                                    </p:anim>
                                    <p:anim calcmode="lin" valueType="num">
                                      <p:cBhvr additive="base">
                                        <p:cTn id="287" dur="5000"/>
                                        <p:tgtEl>
                                          <p:spTgt spid="33"/>
                                        </p:tgtEl>
                                        <p:attrNameLst>
                                          <p:attrName>ppt_y</p:attrName>
                                        </p:attrNameLst>
                                      </p:cBhvr>
                                      <p:tavLst>
                                        <p:tav tm="0">
                                          <p:val>
                                            <p:strVal val="ppt_y"/>
                                          </p:val>
                                        </p:tav>
                                        <p:tav tm="100000">
                                          <p:val>
                                            <p:strVal val="ppt_y"/>
                                          </p:val>
                                        </p:tav>
                                      </p:tavLst>
                                    </p:anim>
                                    <p:set>
                                      <p:cBhvr>
                                        <p:cTn id="288" dur="1" fill="hold">
                                          <p:stCondLst>
                                            <p:cond delay="4999"/>
                                          </p:stCondLst>
                                        </p:cTn>
                                        <p:tgtEl>
                                          <p:spTgt spid="33"/>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5000"/>
                                        <p:tgtEl>
                                          <p:spTgt spid="34"/>
                                        </p:tgtEl>
                                        <p:attrNameLst>
                                          <p:attrName>ppt_x</p:attrName>
                                        </p:attrNameLst>
                                      </p:cBhvr>
                                      <p:tavLst>
                                        <p:tav tm="0">
                                          <p:val>
                                            <p:strVal val="ppt_x"/>
                                          </p:val>
                                        </p:tav>
                                        <p:tav tm="100000">
                                          <p:val>
                                            <p:strVal val="0-ppt_w/2"/>
                                          </p:val>
                                        </p:tav>
                                      </p:tavLst>
                                    </p:anim>
                                    <p:anim calcmode="lin" valueType="num">
                                      <p:cBhvr additive="base">
                                        <p:cTn id="291" dur="5000"/>
                                        <p:tgtEl>
                                          <p:spTgt spid="34"/>
                                        </p:tgtEl>
                                        <p:attrNameLst>
                                          <p:attrName>ppt_y</p:attrName>
                                        </p:attrNameLst>
                                      </p:cBhvr>
                                      <p:tavLst>
                                        <p:tav tm="0">
                                          <p:val>
                                            <p:strVal val="ppt_y"/>
                                          </p:val>
                                        </p:tav>
                                        <p:tav tm="100000">
                                          <p:val>
                                            <p:strVal val="ppt_y"/>
                                          </p:val>
                                        </p:tav>
                                      </p:tavLst>
                                    </p:anim>
                                    <p:set>
                                      <p:cBhvr>
                                        <p:cTn id="292" dur="1" fill="hold">
                                          <p:stCondLst>
                                            <p:cond delay="4999"/>
                                          </p:stCondLst>
                                        </p:cTn>
                                        <p:tgtEl>
                                          <p:spTgt spid="34"/>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5000"/>
                                        <p:tgtEl>
                                          <p:spTgt spid="35"/>
                                        </p:tgtEl>
                                        <p:attrNameLst>
                                          <p:attrName>ppt_x</p:attrName>
                                        </p:attrNameLst>
                                      </p:cBhvr>
                                      <p:tavLst>
                                        <p:tav tm="0">
                                          <p:val>
                                            <p:strVal val="ppt_x"/>
                                          </p:val>
                                        </p:tav>
                                        <p:tav tm="100000">
                                          <p:val>
                                            <p:strVal val="0-ppt_w/2"/>
                                          </p:val>
                                        </p:tav>
                                      </p:tavLst>
                                    </p:anim>
                                    <p:anim calcmode="lin" valueType="num">
                                      <p:cBhvr additive="base">
                                        <p:cTn id="295" dur="5000"/>
                                        <p:tgtEl>
                                          <p:spTgt spid="35"/>
                                        </p:tgtEl>
                                        <p:attrNameLst>
                                          <p:attrName>ppt_y</p:attrName>
                                        </p:attrNameLst>
                                      </p:cBhvr>
                                      <p:tavLst>
                                        <p:tav tm="0">
                                          <p:val>
                                            <p:strVal val="ppt_y"/>
                                          </p:val>
                                        </p:tav>
                                        <p:tav tm="100000">
                                          <p:val>
                                            <p:strVal val="ppt_y"/>
                                          </p:val>
                                        </p:tav>
                                      </p:tavLst>
                                    </p:anim>
                                    <p:set>
                                      <p:cBhvr>
                                        <p:cTn id="296" dur="1" fill="hold">
                                          <p:stCondLst>
                                            <p:cond delay="4999"/>
                                          </p:stCondLst>
                                        </p:cTn>
                                        <p:tgtEl>
                                          <p:spTgt spid="35"/>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5000"/>
                                        <p:tgtEl>
                                          <p:spTgt spid="12"/>
                                        </p:tgtEl>
                                        <p:attrNameLst>
                                          <p:attrName>ppt_w</p:attrName>
                                        </p:attrNameLst>
                                      </p:cBhvr>
                                      <p:tavLst>
                                        <p:tav tm="0">
                                          <p:val>
                                            <p:strVal val="ppt_w"/>
                                          </p:val>
                                        </p:tav>
                                        <p:tav tm="100000">
                                          <p:val>
                                            <p:strVal val="ppt_w"/>
                                          </p:val>
                                        </p:tav>
                                      </p:tavLst>
                                    </p:anim>
                                    <p:anim calcmode="lin" valueType="num">
                                      <p:cBhvr>
                                        <p:cTn id="299"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4999"/>
                                          </p:stCondLst>
                                        </p:cTn>
                                        <p:tgtEl>
                                          <p:spTgt spid="12"/>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5000"/>
                                        <p:tgtEl>
                                          <p:spTgt spid="13"/>
                                        </p:tgtEl>
                                        <p:attrNameLst>
                                          <p:attrName>ppt_w</p:attrName>
                                        </p:attrNameLst>
                                      </p:cBhvr>
                                      <p:tavLst>
                                        <p:tav tm="0">
                                          <p:val>
                                            <p:strVal val="ppt_w"/>
                                          </p:val>
                                        </p:tav>
                                        <p:tav tm="100000">
                                          <p:val>
                                            <p:strVal val="ppt_w"/>
                                          </p:val>
                                        </p:tav>
                                      </p:tavLst>
                                    </p:anim>
                                    <p:anim calcmode="lin" valueType="num">
                                      <p:cBhvr>
                                        <p:cTn id="303"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4999"/>
                                          </p:stCondLst>
                                        </p:cTn>
                                        <p:tgtEl>
                                          <p:spTgt spid="13"/>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5000"/>
                                        <p:tgtEl>
                                          <p:spTgt spid="14"/>
                                        </p:tgtEl>
                                        <p:attrNameLst>
                                          <p:attrName>ppt_w</p:attrName>
                                        </p:attrNameLst>
                                      </p:cBhvr>
                                      <p:tavLst>
                                        <p:tav tm="0">
                                          <p:val>
                                            <p:strVal val="ppt_w"/>
                                          </p:val>
                                        </p:tav>
                                        <p:tav tm="100000">
                                          <p:val>
                                            <p:strVal val="ppt_w"/>
                                          </p:val>
                                        </p:tav>
                                      </p:tavLst>
                                    </p:anim>
                                    <p:anim calcmode="lin" valueType="num">
                                      <p:cBhvr>
                                        <p:cTn id="30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4999"/>
                                          </p:stCondLst>
                                        </p:cTn>
                                        <p:tgtEl>
                                          <p:spTgt spid="14"/>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5000"/>
                                        <p:tgtEl>
                                          <p:spTgt spid="15"/>
                                        </p:tgtEl>
                                        <p:attrNameLst>
                                          <p:attrName>ppt_w</p:attrName>
                                        </p:attrNameLst>
                                      </p:cBhvr>
                                      <p:tavLst>
                                        <p:tav tm="0">
                                          <p:val>
                                            <p:strVal val="ppt_w"/>
                                          </p:val>
                                        </p:tav>
                                        <p:tav tm="100000">
                                          <p:val>
                                            <p:strVal val="ppt_w"/>
                                          </p:val>
                                        </p:tav>
                                      </p:tavLst>
                                    </p:anim>
                                    <p:anim calcmode="lin" valueType="num">
                                      <p:cBhvr>
                                        <p:cTn id="31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4999"/>
                                          </p:stCondLst>
                                        </p:cTn>
                                        <p:tgtEl>
                                          <p:spTgt spid="15"/>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5000"/>
                                        <p:tgtEl>
                                          <p:spTgt spid="16"/>
                                        </p:tgtEl>
                                        <p:attrNameLst>
                                          <p:attrName>ppt_w</p:attrName>
                                        </p:attrNameLst>
                                      </p:cBhvr>
                                      <p:tavLst>
                                        <p:tav tm="0">
                                          <p:val>
                                            <p:strVal val="ppt_w"/>
                                          </p:val>
                                        </p:tav>
                                        <p:tav tm="100000">
                                          <p:val>
                                            <p:strVal val="ppt_w"/>
                                          </p:val>
                                        </p:tav>
                                      </p:tavLst>
                                    </p:anim>
                                    <p:anim calcmode="lin" valueType="num">
                                      <p:cBhvr>
                                        <p:cTn id="31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4999"/>
                                          </p:stCondLst>
                                        </p:cTn>
                                        <p:tgtEl>
                                          <p:spTgt spid="16"/>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5000"/>
                                        <p:tgtEl>
                                          <p:spTgt spid="17"/>
                                        </p:tgtEl>
                                        <p:attrNameLst>
                                          <p:attrName>ppt_w</p:attrName>
                                        </p:attrNameLst>
                                      </p:cBhvr>
                                      <p:tavLst>
                                        <p:tav tm="0">
                                          <p:val>
                                            <p:strVal val="ppt_w"/>
                                          </p:val>
                                        </p:tav>
                                        <p:tav tm="100000">
                                          <p:val>
                                            <p:strVal val="ppt_w"/>
                                          </p:val>
                                        </p:tav>
                                      </p:tavLst>
                                    </p:anim>
                                    <p:anim calcmode="lin" valueType="num">
                                      <p:cBhvr>
                                        <p:cTn id="31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4999"/>
                                          </p:stCondLst>
                                        </p:cTn>
                                        <p:tgtEl>
                                          <p:spTgt spid="17"/>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5000"/>
                                        <p:tgtEl>
                                          <p:spTgt spid="24"/>
                                        </p:tgtEl>
                                        <p:attrNameLst>
                                          <p:attrName>ppt_w</p:attrName>
                                        </p:attrNameLst>
                                      </p:cBhvr>
                                      <p:tavLst>
                                        <p:tav tm="0">
                                          <p:val>
                                            <p:strVal val="ppt_w"/>
                                          </p:val>
                                        </p:tav>
                                        <p:tav tm="100000">
                                          <p:val>
                                            <p:strVal val="ppt_w"/>
                                          </p:val>
                                        </p:tav>
                                      </p:tavLst>
                                    </p:anim>
                                    <p:anim calcmode="lin" valueType="num">
                                      <p:cBhvr>
                                        <p:cTn id="323"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4999"/>
                                          </p:stCondLst>
                                        </p:cTn>
                                        <p:tgtEl>
                                          <p:spTgt spid="24"/>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5000"/>
                                        <p:tgtEl>
                                          <p:spTgt spid="25"/>
                                        </p:tgtEl>
                                        <p:attrNameLst>
                                          <p:attrName>ppt_w</p:attrName>
                                        </p:attrNameLst>
                                      </p:cBhvr>
                                      <p:tavLst>
                                        <p:tav tm="0">
                                          <p:val>
                                            <p:strVal val="ppt_w"/>
                                          </p:val>
                                        </p:tav>
                                        <p:tav tm="100000">
                                          <p:val>
                                            <p:strVal val="ppt_w"/>
                                          </p:val>
                                        </p:tav>
                                      </p:tavLst>
                                    </p:anim>
                                    <p:anim calcmode="lin" valueType="num">
                                      <p:cBhvr>
                                        <p:cTn id="327"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4999"/>
                                          </p:stCondLst>
                                        </p:cTn>
                                        <p:tgtEl>
                                          <p:spTgt spid="25"/>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5000"/>
                                        <p:tgtEl>
                                          <p:spTgt spid="26"/>
                                        </p:tgtEl>
                                        <p:attrNameLst>
                                          <p:attrName>ppt_w</p:attrName>
                                        </p:attrNameLst>
                                      </p:cBhvr>
                                      <p:tavLst>
                                        <p:tav tm="0">
                                          <p:val>
                                            <p:strVal val="ppt_w"/>
                                          </p:val>
                                        </p:tav>
                                        <p:tav tm="100000">
                                          <p:val>
                                            <p:strVal val="ppt_w"/>
                                          </p:val>
                                        </p:tav>
                                      </p:tavLst>
                                    </p:anim>
                                    <p:anim calcmode="lin" valueType="num">
                                      <p:cBhvr>
                                        <p:cTn id="331"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4999"/>
                                          </p:stCondLst>
                                        </p:cTn>
                                        <p:tgtEl>
                                          <p:spTgt spid="26"/>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5000"/>
                                        <p:tgtEl>
                                          <p:spTgt spid="27"/>
                                        </p:tgtEl>
                                        <p:attrNameLst>
                                          <p:attrName>ppt_w</p:attrName>
                                        </p:attrNameLst>
                                      </p:cBhvr>
                                      <p:tavLst>
                                        <p:tav tm="0">
                                          <p:val>
                                            <p:strVal val="ppt_w"/>
                                          </p:val>
                                        </p:tav>
                                        <p:tav tm="100000">
                                          <p:val>
                                            <p:strVal val="ppt_w"/>
                                          </p:val>
                                        </p:tav>
                                      </p:tavLst>
                                    </p:anim>
                                    <p:anim calcmode="lin" valueType="num">
                                      <p:cBhvr>
                                        <p:cTn id="335"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4999"/>
                                          </p:stCondLst>
                                        </p:cTn>
                                        <p:tgtEl>
                                          <p:spTgt spid="27"/>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5000"/>
                                        <p:tgtEl>
                                          <p:spTgt spid="28"/>
                                        </p:tgtEl>
                                        <p:attrNameLst>
                                          <p:attrName>ppt_w</p:attrName>
                                        </p:attrNameLst>
                                      </p:cBhvr>
                                      <p:tavLst>
                                        <p:tav tm="0">
                                          <p:val>
                                            <p:strVal val="ppt_w"/>
                                          </p:val>
                                        </p:tav>
                                        <p:tav tm="100000">
                                          <p:val>
                                            <p:strVal val="ppt_w"/>
                                          </p:val>
                                        </p:tav>
                                      </p:tavLst>
                                    </p:anim>
                                    <p:anim calcmode="lin" valueType="num">
                                      <p:cBhvr>
                                        <p:cTn id="339"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4999"/>
                                          </p:stCondLst>
                                        </p:cTn>
                                        <p:tgtEl>
                                          <p:spTgt spid="28"/>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5000"/>
                                        <p:tgtEl>
                                          <p:spTgt spid="29"/>
                                        </p:tgtEl>
                                        <p:attrNameLst>
                                          <p:attrName>ppt_w</p:attrName>
                                        </p:attrNameLst>
                                      </p:cBhvr>
                                      <p:tavLst>
                                        <p:tav tm="0">
                                          <p:val>
                                            <p:strVal val="ppt_w"/>
                                          </p:val>
                                        </p:tav>
                                        <p:tav tm="100000">
                                          <p:val>
                                            <p:strVal val="ppt_w"/>
                                          </p:val>
                                        </p:tav>
                                      </p:tavLst>
                                    </p:anim>
                                    <p:anim calcmode="lin" valueType="num">
                                      <p:cBhvr>
                                        <p:cTn id="343"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4999"/>
                                          </p:stCondLst>
                                        </p:cTn>
                                        <p:tgtEl>
                                          <p:spTgt spid="29"/>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5000"/>
                                        <p:tgtEl>
                                          <p:spTgt spid="30"/>
                                        </p:tgtEl>
                                        <p:attrNameLst>
                                          <p:attrName>ppt_w</p:attrName>
                                        </p:attrNameLst>
                                      </p:cBhvr>
                                      <p:tavLst>
                                        <p:tav tm="0">
                                          <p:val>
                                            <p:strVal val="ppt_w"/>
                                          </p:val>
                                        </p:tav>
                                        <p:tav tm="100000">
                                          <p:val>
                                            <p:strVal val="ppt_w"/>
                                          </p:val>
                                        </p:tav>
                                      </p:tavLst>
                                    </p:anim>
                                    <p:anim calcmode="lin" valueType="num">
                                      <p:cBhvr>
                                        <p:cTn id="347"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4999"/>
                                          </p:stCondLst>
                                        </p:cTn>
                                        <p:tgtEl>
                                          <p:spTgt spid="30"/>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5000"/>
                                        <p:tgtEl>
                                          <p:spTgt spid="31"/>
                                        </p:tgtEl>
                                        <p:attrNameLst>
                                          <p:attrName>ppt_w</p:attrName>
                                        </p:attrNameLst>
                                      </p:cBhvr>
                                      <p:tavLst>
                                        <p:tav tm="0">
                                          <p:val>
                                            <p:strVal val="ppt_w"/>
                                          </p:val>
                                        </p:tav>
                                        <p:tav tm="100000">
                                          <p:val>
                                            <p:strVal val="ppt_w"/>
                                          </p:val>
                                        </p:tav>
                                      </p:tavLst>
                                    </p:anim>
                                    <p:anim calcmode="lin" valueType="num">
                                      <p:cBhvr>
                                        <p:cTn id="351"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4999"/>
                                          </p:stCondLst>
                                        </p:cTn>
                                        <p:tgtEl>
                                          <p:spTgt spid="31"/>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5000"/>
                                        <p:tgtEl>
                                          <p:spTgt spid="32"/>
                                        </p:tgtEl>
                                        <p:attrNameLst>
                                          <p:attrName>ppt_w</p:attrName>
                                        </p:attrNameLst>
                                      </p:cBhvr>
                                      <p:tavLst>
                                        <p:tav tm="0">
                                          <p:val>
                                            <p:strVal val="ppt_w"/>
                                          </p:val>
                                        </p:tav>
                                        <p:tav tm="100000">
                                          <p:val>
                                            <p:strVal val="ppt_w"/>
                                          </p:val>
                                        </p:tav>
                                      </p:tavLst>
                                    </p:anim>
                                    <p:anim calcmode="lin" valueType="num">
                                      <p:cBhvr>
                                        <p:cTn id="355"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4999"/>
                                          </p:stCondLst>
                                        </p:cTn>
                                        <p:tgtEl>
                                          <p:spTgt spid="32"/>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5000"/>
                                        <p:tgtEl>
                                          <p:spTgt spid="33"/>
                                        </p:tgtEl>
                                        <p:attrNameLst>
                                          <p:attrName>ppt_w</p:attrName>
                                        </p:attrNameLst>
                                      </p:cBhvr>
                                      <p:tavLst>
                                        <p:tav tm="0">
                                          <p:val>
                                            <p:strVal val="ppt_w"/>
                                          </p:val>
                                        </p:tav>
                                        <p:tav tm="100000">
                                          <p:val>
                                            <p:strVal val="ppt_w"/>
                                          </p:val>
                                        </p:tav>
                                      </p:tavLst>
                                    </p:anim>
                                    <p:anim calcmode="lin" valueType="num">
                                      <p:cBhvr>
                                        <p:cTn id="359"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4999"/>
                                          </p:stCondLst>
                                        </p:cTn>
                                        <p:tgtEl>
                                          <p:spTgt spid="33"/>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5000"/>
                                        <p:tgtEl>
                                          <p:spTgt spid="34"/>
                                        </p:tgtEl>
                                        <p:attrNameLst>
                                          <p:attrName>ppt_w</p:attrName>
                                        </p:attrNameLst>
                                      </p:cBhvr>
                                      <p:tavLst>
                                        <p:tav tm="0">
                                          <p:val>
                                            <p:strVal val="ppt_w"/>
                                          </p:val>
                                        </p:tav>
                                        <p:tav tm="100000">
                                          <p:val>
                                            <p:strVal val="ppt_w"/>
                                          </p:val>
                                        </p:tav>
                                      </p:tavLst>
                                    </p:anim>
                                    <p:anim calcmode="lin" valueType="num">
                                      <p:cBhvr>
                                        <p:cTn id="363"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4999"/>
                                          </p:stCondLst>
                                        </p:cTn>
                                        <p:tgtEl>
                                          <p:spTgt spid="34"/>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5000"/>
                                        <p:tgtEl>
                                          <p:spTgt spid="35"/>
                                        </p:tgtEl>
                                        <p:attrNameLst>
                                          <p:attrName>ppt_w</p:attrName>
                                        </p:attrNameLst>
                                      </p:cBhvr>
                                      <p:tavLst>
                                        <p:tav tm="0">
                                          <p:val>
                                            <p:strVal val="ppt_w"/>
                                          </p:val>
                                        </p:tav>
                                        <p:tav tm="100000">
                                          <p:val>
                                            <p:strVal val="ppt_w"/>
                                          </p:val>
                                        </p:tav>
                                      </p:tavLst>
                                    </p:anim>
                                    <p:anim calcmode="lin" valueType="num">
                                      <p:cBhvr>
                                        <p:cTn id="367"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4999"/>
                                          </p:stCondLst>
                                        </p:cTn>
                                        <p:tgtEl>
                                          <p:spTgt spid="35"/>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5000"/>
                                        <p:tgtEl>
                                          <p:spTgt spid="6"/>
                                        </p:tgtEl>
                                        <p:attrNameLst>
                                          <p:attrName>ppt_w</p:attrName>
                                        </p:attrNameLst>
                                      </p:cBhvr>
                                      <p:tavLst>
                                        <p:tav tm="0">
                                          <p:val>
                                            <p:strVal val="ppt_w"/>
                                          </p:val>
                                        </p:tav>
                                        <p:tav tm="100000">
                                          <p:val>
                                            <p:strVal val="ppt_w"/>
                                          </p:val>
                                        </p:tav>
                                      </p:tavLst>
                                    </p:anim>
                                    <p:anim calcmode="lin" valueType="num">
                                      <p:cBhvr>
                                        <p:cTn id="37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4999"/>
                                          </p:stCondLst>
                                        </p:cTn>
                                        <p:tgtEl>
                                          <p:spTgt spid="6"/>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5000"/>
                                        <p:tgtEl>
                                          <p:spTgt spid="7"/>
                                        </p:tgtEl>
                                        <p:attrNameLst>
                                          <p:attrName>ppt_w</p:attrName>
                                        </p:attrNameLst>
                                      </p:cBhvr>
                                      <p:tavLst>
                                        <p:tav tm="0">
                                          <p:val>
                                            <p:strVal val="ppt_w"/>
                                          </p:val>
                                        </p:tav>
                                        <p:tav tm="100000">
                                          <p:val>
                                            <p:strVal val="ppt_w"/>
                                          </p:val>
                                        </p:tav>
                                      </p:tavLst>
                                    </p:anim>
                                    <p:anim calcmode="lin" valueType="num">
                                      <p:cBhvr>
                                        <p:cTn id="375"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4999"/>
                                          </p:stCondLst>
                                        </p:cTn>
                                        <p:tgtEl>
                                          <p:spTgt spid="7"/>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5000"/>
                                        <p:tgtEl>
                                          <p:spTgt spid="8"/>
                                        </p:tgtEl>
                                        <p:attrNameLst>
                                          <p:attrName>ppt_w</p:attrName>
                                        </p:attrNameLst>
                                      </p:cBhvr>
                                      <p:tavLst>
                                        <p:tav tm="0">
                                          <p:val>
                                            <p:strVal val="ppt_w"/>
                                          </p:val>
                                        </p:tav>
                                        <p:tav tm="100000">
                                          <p:val>
                                            <p:strVal val="ppt_w"/>
                                          </p:val>
                                        </p:tav>
                                      </p:tavLst>
                                    </p:anim>
                                    <p:anim calcmode="lin" valueType="num">
                                      <p:cBhvr>
                                        <p:cTn id="379"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4999"/>
                                          </p:stCondLst>
                                        </p:cTn>
                                        <p:tgtEl>
                                          <p:spTgt spid="8"/>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5000"/>
                                        <p:tgtEl>
                                          <p:spTgt spid="9"/>
                                        </p:tgtEl>
                                        <p:attrNameLst>
                                          <p:attrName>ppt_w</p:attrName>
                                        </p:attrNameLst>
                                      </p:cBhvr>
                                      <p:tavLst>
                                        <p:tav tm="0">
                                          <p:val>
                                            <p:strVal val="ppt_w"/>
                                          </p:val>
                                        </p:tav>
                                        <p:tav tm="100000">
                                          <p:val>
                                            <p:strVal val="ppt_w"/>
                                          </p:val>
                                        </p:tav>
                                      </p:tavLst>
                                    </p:anim>
                                    <p:anim calcmode="lin" valueType="num">
                                      <p:cBhvr>
                                        <p:cTn id="38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4999"/>
                                          </p:stCondLst>
                                        </p:cTn>
                                        <p:tgtEl>
                                          <p:spTgt spid="9"/>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5000"/>
                                        <p:tgtEl>
                                          <p:spTgt spid="10"/>
                                        </p:tgtEl>
                                        <p:attrNameLst>
                                          <p:attrName>ppt_w</p:attrName>
                                        </p:attrNameLst>
                                      </p:cBhvr>
                                      <p:tavLst>
                                        <p:tav tm="0">
                                          <p:val>
                                            <p:strVal val="ppt_w"/>
                                          </p:val>
                                        </p:tav>
                                        <p:tav tm="100000">
                                          <p:val>
                                            <p:strVal val="ppt_w"/>
                                          </p:val>
                                        </p:tav>
                                      </p:tavLst>
                                    </p:anim>
                                    <p:anim calcmode="lin" valueType="num">
                                      <p:cBhvr>
                                        <p:cTn id="387"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4999"/>
                                          </p:stCondLst>
                                        </p:cTn>
                                        <p:tgtEl>
                                          <p:spTgt spid="10"/>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5000"/>
                                        <p:tgtEl>
                                          <p:spTgt spid="11"/>
                                        </p:tgtEl>
                                        <p:attrNameLst>
                                          <p:attrName>ppt_w</p:attrName>
                                        </p:attrNameLst>
                                      </p:cBhvr>
                                      <p:tavLst>
                                        <p:tav tm="0">
                                          <p:val>
                                            <p:strVal val="ppt_w"/>
                                          </p:val>
                                        </p:tav>
                                        <p:tav tm="100000">
                                          <p:val>
                                            <p:strVal val="ppt_w"/>
                                          </p:val>
                                        </p:tav>
                                      </p:tavLst>
                                    </p:anim>
                                    <p:anim calcmode="lin" valueType="num">
                                      <p:cBhvr>
                                        <p:cTn id="391"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4999"/>
                                          </p:stCondLst>
                                        </p:cTn>
                                        <p:tgtEl>
                                          <p:spTgt spid="11"/>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5000"/>
                                        <p:tgtEl>
                                          <p:spTgt spid="18"/>
                                        </p:tgtEl>
                                        <p:attrNameLst>
                                          <p:attrName>ppt_w</p:attrName>
                                        </p:attrNameLst>
                                      </p:cBhvr>
                                      <p:tavLst>
                                        <p:tav tm="0">
                                          <p:val>
                                            <p:strVal val="ppt_w"/>
                                          </p:val>
                                        </p:tav>
                                        <p:tav tm="100000">
                                          <p:val>
                                            <p:strVal val="ppt_w"/>
                                          </p:val>
                                        </p:tav>
                                      </p:tavLst>
                                    </p:anim>
                                    <p:anim calcmode="lin" valueType="num">
                                      <p:cBhvr>
                                        <p:cTn id="39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4999"/>
                                          </p:stCondLst>
                                        </p:cTn>
                                        <p:tgtEl>
                                          <p:spTgt spid="18"/>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5000"/>
                                        <p:tgtEl>
                                          <p:spTgt spid="19"/>
                                        </p:tgtEl>
                                        <p:attrNameLst>
                                          <p:attrName>ppt_w</p:attrName>
                                        </p:attrNameLst>
                                      </p:cBhvr>
                                      <p:tavLst>
                                        <p:tav tm="0">
                                          <p:val>
                                            <p:strVal val="ppt_w"/>
                                          </p:val>
                                        </p:tav>
                                        <p:tav tm="100000">
                                          <p:val>
                                            <p:strVal val="ppt_w"/>
                                          </p:val>
                                        </p:tav>
                                      </p:tavLst>
                                    </p:anim>
                                    <p:anim calcmode="lin" valueType="num">
                                      <p:cBhvr>
                                        <p:cTn id="39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4999"/>
                                          </p:stCondLst>
                                        </p:cTn>
                                        <p:tgtEl>
                                          <p:spTgt spid="19"/>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5000"/>
                                        <p:tgtEl>
                                          <p:spTgt spid="20"/>
                                        </p:tgtEl>
                                        <p:attrNameLst>
                                          <p:attrName>ppt_w</p:attrName>
                                        </p:attrNameLst>
                                      </p:cBhvr>
                                      <p:tavLst>
                                        <p:tav tm="0">
                                          <p:val>
                                            <p:strVal val="ppt_w"/>
                                          </p:val>
                                        </p:tav>
                                        <p:tav tm="100000">
                                          <p:val>
                                            <p:strVal val="ppt_w"/>
                                          </p:val>
                                        </p:tav>
                                      </p:tavLst>
                                    </p:anim>
                                    <p:anim calcmode="lin" valueType="num">
                                      <p:cBhvr>
                                        <p:cTn id="40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4999"/>
                                          </p:stCondLst>
                                        </p:cTn>
                                        <p:tgtEl>
                                          <p:spTgt spid="20"/>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5000"/>
                                        <p:tgtEl>
                                          <p:spTgt spid="21"/>
                                        </p:tgtEl>
                                        <p:attrNameLst>
                                          <p:attrName>ppt_w</p:attrName>
                                        </p:attrNameLst>
                                      </p:cBhvr>
                                      <p:tavLst>
                                        <p:tav tm="0">
                                          <p:val>
                                            <p:strVal val="ppt_w"/>
                                          </p:val>
                                        </p:tav>
                                        <p:tav tm="100000">
                                          <p:val>
                                            <p:strVal val="ppt_w"/>
                                          </p:val>
                                        </p:tav>
                                      </p:tavLst>
                                    </p:anim>
                                    <p:anim calcmode="lin" valueType="num">
                                      <p:cBhvr>
                                        <p:cTn id="40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4999"/>
                                          </p:stCondLst>
                                        </p:cTn>
                                        <p:tgtEl>
                                          <p:spTgt spid="21"/>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5000"/>
                                        <p:tgtEl>
                                          <p:spTgt spid="22"/>
                                        </p:tgtEl>
                                        <p:attrNameLst>
                                          <p:attrName>ppt_w</p:attrName>
                                        </p:attrNameLst>
                                      </p:cBhvr>
                                      <p:tavLst>
                                        <p:tav tm="0">
                                          <p:val>
                                            <p:strVal val="ppt_w"/>
                                          </p:val>
                                        </p:tav>
                                        <p:tav tm="100000">
                                          <p:val>
                                            <p:strVal val="ppt_w"/>
                                          </p:val>
                                        </p:tav>
                                      </p:tavLst>
                                    </p:anim>
                                    <p:anim calcmode="lin" valueType="num">
                                      <p:cBhvr>
                                        <p:cTn id="41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4999"/>
                                          </p:stCondLst>
                                        </p:cTn>
                                        <p:tgtEl>
                                          <p:spTgt spid="22"/>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5000"/>
                                        <p:tgtEl>
                                          <p:spTgt spid="23"/>
                                        </p:tgtEl>
                                        <p:attrNameLst>
                                          <p:attrName>ppt_w</p:attrName>
                                        </p:attrNameLst>
                                      </p:cBhvr>
                                      <p:tavLst>
                                        <p:tav tm="0">
                                          <p:val>
                                            <p:strVal val="ppt_w"/>
                                          </p:val>
                                        </p:tav>
                                        <p:tav tm="100000">
                                          <p:val>
                                            <p:strVal val="ppt_w"/>
                                          </p:val>
                                        </p:tav>
                                      </p:tavLst>
                                    </p:anim>
                                    <p:anim calcmode="lin" valueType="num">
                                      <p:cBhvr>
                                        <p:cTn id="41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4999"/>
                                          </p:stCondLst>
                                        </p:cTn>
                                        <p:tgtEl>
                                          <p:spTgt spid="23"/>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5000"/>
                                        <p:tgtEl>
                                          <p:spTgt spid="36"/>
                                        </p:tgtEl>
                                        <p:attrNameLst>
                                          <p:attrName>ppt_w</p:attrName>
                                        </p:attrNameLst>
                                      </p:cBhvr>
                                      <p:tavLst>
                                        <p:tav tm="0">
                                          <p:val>
                                            <p:strVal val="ppt_w"/>
                                          </p:val>
                                        </p:tav>
                                        <p:tav tm="100000">
                                          <p:val>
                                            <p:strVal val="ppt_w"/>
                                          </p:val>
                                        </p:tav>
                                      </p:tavLst>
                                    </p:anim>
                                    <p:anim calcmode="lin" valueType="num">
                                      <p:cBhvr>
                                        <p:cTn id="419"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4999"/>
                                          </p:stCondLst>
                                        </p:cTn>
                                        <p:tgtEl>
                                          <p:spTgt spid="36"/>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5000"/>
                                        <p:tgtEl>
                                          <p:spTgt spid="37"/>
                                        </p:tgtEl>
                                        <p:attrNameLst>
                                          <p:attrName>ppt_w</p:attrName>
                                        </p:attrNameLst>
                                      </p:cBhvr>
                                      <p:tavLst>
                                        <p:tav tm="0">
                                          <p:val>
                                            <p:strVal val="ppt_w"/>
                                          </p:val>
                                        </p:tav>
                                        <p:tav tm="100000">
                                          <p:val>
                                            <p:strVal val="ppt_w"/>
                                          </p:val>
                                        </p:tav>
                                      </p:tavLst>
                                    </p:anim>
                                    <p:anim calcmode="lin" valueType="num">
                                      <p:cBhvr>
                                        <p:cTn id="423"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4999"/>
                                          </p:stCondLst>
                                        </p:cTn>
                                        <p:tgtEl>
                                          <p:spTgt spid="37"/>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5000"/>
                                        <p:tgtEl>
                                          <p:spTgt spid="38"/>
                                        </p:tgtEl>
                                        <p:attrNameLst>
                                          <p:attrName>ppt_w</p:attrName>
                                        </p:attrNameLst>
                                      </p:cBhvr>
                                      <p:tavLst>
                                        <p:tav tm="0">
                                          <p:val>
                                            <p:strVal val="ppt_w"/>
                                          </p:val>
                                        </p:tav>
                                        <p:tav tm="100000">
                                          <p:val>
                                            <p:strVal val="ppt_w"/>
                                          </p:val>
                                        </p:tav>
                                      </p:tavLst>
                                    </p:anim>
                                    <p:anim calcmode="lin" valueType="num">
                                      <p:cBhvr>
                                        <p:cTn id="427"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4999"/>
                                          </p:stCondLst>
                                        </p:cTn>
                                        <p:tgtEl>
                                          <p:spTgt spid="38"/>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5000"/>
                                        <p:tgtEl>
                                          <p:spTgt spid="39"/>
                                        </p:tgtEl>
                                        <p:attrNameLst>
                                          <p:attrName>ppt_w</p:attrName>
                                        </p:attrNameLst>
                                      </p:cBhvr>
                                      <p:tavLst>
                                        <p:tav tm="0">
                                          <p:val>
                                            <p:strVal val="ppt_w"/>
                                          </p:val>
                                        </p:tav>
                                        <p:tav tm="100000">
                                          <p:val>
                                            <p:strVal val="ppt_w"/>
                                          </p:val>
                                        </p:tav>
                                      </p:tavLst>
                                    </p:anim>
                                    <p:anim calcmode="lin" valueType="num">
                                      <p:cBhvr>
                                        <p:cTn id="431"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4999"/>
                                          </p:stCondLst>
                                        </p:cTn>
                                        <p:tgtEl>
                                          <p:spTgt spid="39"/>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5000"/>
                                        <p:tgtEl>
                                          <p:spTgt spid="40"/>
                                        </p:tgtEl>
                                        <p:attrNameLst>
                                          <p:attrName>ppt_w</p:attrName>
                                        </p:attrNameLst>
                                      </p:cBhvr>
                                      <p:tavLst>
                                        <p:tav tm="0">
                                          <p:val>
                                            <p:strVal val="ppt_w"/>
                                          </p:val>
                                        </p:tav>
                                        <p:tav tm="100000">
                                          <p:val>
                                            <p:strVal val="ppt_w"/>
                                          </p:val>
                                        </p:tav>
                                      </p:tavLst>
                                    </p:anim>
                                    <p:anim calcmode="lin" valueType="num">
                                      <p:cBhvr>
                                        <p:cTn id="435"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4999"/>
                                          </p:stCondLst>
                                        </p:cTn>
                                        <p:tgtEl>
                                          <p:spTgt spid="40"/>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5000"/>
                                        <p:tgtEl>
                                          <p:spTgt spid="41"/>
                                        </p:tgtEl>
                                        <p:attrNameLst>
                                          <p:attrName>ppt_w</p:attrName>
                                        </p:attrNameLst>
                                      </p:cBhvr>
                                      <p:tavLst>
                                        <p:tav tm="0">
                                          <p:val>
                                            <p:strVal val="ppt_w"/>
                                          </p:val>
                                        </p:tav>
                                        <p:tav tm="100000">
                                          <p:val>
                                            <p:strVal val="ppt_w"/>
                                          </p:val>
                                        </p:tav>
                                      </p:tavLst>
                                    </p:anim>
                                    <p:anim calcmode="lin" valueType="num">
                                      <p:cBhvr>
                                        <p:cTn id="439"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4999"/>
                                          </p:stCondLst>
                                        </p:cTn>
                                        <p:tgtEl>
                                          <p:spTgt spid="41"/>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5000" fill="hold"/>
                                        <p:tgtEl>
                                          <p:spTgt spid="6"/>
                                        </p:tgtEl>
                                        <p:attrNameLst>
                                          <p:attrName>r</p:attrName>
                                        </p:attrNameLst>
                                      </p:cBhvr>
                                    </p:animRot>
                                  </p:childTnLst>
                                </p:cTn>
                              </p:par>
                              <p:par>
                                <p:cTn id="443" presetID="8" presetClass="emph" presetSubtype="0" fill="hold" grpId="3" nodeType="withEffect">
                                  <p:stCondLst>
                                    <p:cond delay="0"/>
                                  </p:stCondLst>
                                  <p:childTnLst>
                                    <p:animRot by="21600000">
                                      <p:cBhvr>
                                        <p:cTn id="444" dur="5000" fill="hold"/>
                                        <p:tgtEl>
                                          <p:spTgt spid="18"/>
                                        </p:tgtEl>
                                        <p:attrNameLst>
                                          <p:attrName>r</p:attrName>
                                        </p:attrNameLst>
                                      </p:cBhvr>
                                    </p:animRot>
                                  </p:childTnLst>
                                </p:cTn>
                              </p:par>
                              <p:par>
                                <p:cTn id="445" presetID="8" presetClass="emph" presetSubtype="0" fill="hold" grpId="3" nodeType="withEffect">
                                  <p:stCondLst>
                                    <p:cond delay="0"/>
                                  </p:stCondLst>
                                  <p:childTnLst>
                                    <p:animRot by="21600000">
                                      <p:cBhvr>
                                        <p:cTn id="446" dur="5000" fill="hold"/>
                                        <p:tgtEl>
                                          <p:spTgt spid="36"/>
                                        </p:tgtEl>
                                        <p:attrNameLst>
                                          <p:attrName>r</p:attrName>
                                        </p:attrNameLst>
                                      </p:cBhvr>
                                    </p:animRot>
                                  </p:childTnLst>
                                </p:cTn>
                              </p:par>
                              <p:par>
                                <p:cTn id="447" presetID="8" presetClass="emph" presetSubtype="0" fill="hold" grpId="3" nodeType="withEffect">
                                  <p:stCondLst>
                                    <p:cond delay="0"/>
                                  </p:stCondLst>
                                  <p:childTnLst>
                                    <p:animRot by="21600000">
                                      <p:cBhvr>
                                        <p:cTn id="448" dur="5000" fill="hold"/>
                                        <p:tgtEl>
                                          <p:spTgt spid="8"/>
                                        </p:tgtEl>
                                        <p:attrNameLst>
                                          <p:attrName>r</p:attrName>
                                        </p:attrNameLst>
                                      </p:cBhvr>
                                    </p:animRot>
                                  </p:childTnLst>
                                </p:cTn>
                              </p:par>
                              <p:par>
                                <p:cTn id="449" presetID="8" presetClass="emph" presetSubtype="0" fill="hold" grpId="3" nodeType="withEffect">
                                  <p:stCondLst>
                                    <p:cond delay="0"/>
                                  </p:stCondLst>
                                  <p:childTnLst>
                                    <p:animRot by="21600000">
                                      <p:cBhvr>
                                        <p:cTn id="450" dur="5000" fill="hold"/>
                                        <p:tgtEl>
                                          <p:spTgt spid="20"/>
                                        </p:tgtEl>
                                        <p:attrNameLst>
                                          <p:attrName>r</p:attrName>
                                        </p:attrNameLst>
                                      </p:cBhvr>
                                    </p:animRot>
                                  </p:childTnLst>
                                </p:cTn>
                              </p:par>
                              <p:par>
                                <p:cTn id="451" presetID="8" presetClass="emph" presetSubtype="0" fill="hold" grpId="3" nodeType="withEffect">
                                  <p:stCondLst>
                                    <p:cond delay="0"/>
                                  </p:stCondLst>
                                  <p:childTnLst>
                                    <p:animRot by="21600000">
                                      <p:cBhvr>
                                        <p:cTn id="452" dur="5000" fill="hold"/>
                                        <p:tgtEl>
                                          <p:spTgt spid="38"/>
                                        </p:tgtEl>
                                        <p:attrNameLst>
                                          <p:attrName>r</p:attrName>
                                        </p:attrNameLst>
                                      </p:cBhvr>
                                    </p:animRot>
                                  </p:childTnLst>
                                </p:cTn>
                              </p:par>
                              <p:par>
                                <p:cTn id="453" presetID="8" presetClass="emph" presetSubtype="0" fill="hold" grpId="3" nodeType="withEffect">
                                  <p:stCondLst>
                                    <p:cond delay="0"/>
                                  </p:stCondLst>
                                  <p:childTnLst>
                                    <p:animRot by="21600000">
                                      <p:cBhvr>
                                        <p:cTn id="454" dur="5000" fill="hold"/>
                                        <p:tgtEl>
                                          <p:spTgt spid="10"/>
                                        </p:tgtEl>
                                        <p:attrNameLst>
                                          <p:attrName>r</p:attrName>
                                        </p:attrNameLst>
                                      </p:cBhvr>
                                    </p:animRot>
                                  </p:childTnLst>
                                </p:cTn>
                              </p:par>
                              <p:par>
                                <p:cTn id="455" presetID="8" presetClass="emph" presetSubtype="0" fill="hold" grpId="3" nodeType="withEffect">
                                  <p:stCondLst>
                                    <p:cond delay="0"/>
                                  </p:stCondLst>
                                  <p:childTnLst>
                                    <p:animRot by="21600000">
                                      <p:cBhvr>
                                        <p:cTn id="456" dur="5000" fill="hold"/>
                                        <p:tgtEl>
                                          <p:spTgt spid="22"/>
                                        </p:tgtEl>
                                        <p:attrNameLst>
                                          <p:attrName>r</p:attrName>
                                        </p:attrNameLst>
                                      </p:cBhvr>
                                    </p:animRot>
                                  </p:childTnLst>
                                </p:cTn>
                              </p:par>
                              <p:par>
                                <p:cTn id="457" presetID="8" presetClass="emph" presetSubtype="0" fill="hold" grpId="3" nodeType="withEffect">
                                  <p:stCondLst>
                                    <p:cond delay="0"/>
                                  </p:stCondLst>
                                  <p:childTnLst>
                                    <p:animRot by="21600000">
                                      <p:cBhvr>
                                        <p:cTn id="458" dur="5000" fill="hold"/>
                                        <p:tgtEl>
                                          <p:spTgt spid="40"/>
                                        </p:tgtEl>
                                        <p:attrNameLst>
                                          <p:attrName>r</p:attrName>
                                        </p:attrNameLst>
                                      </p:cBhvr>
                                    </p:animRot>
                                  </p:childTnLst>
                                </p:cTn>
                              </p:par>
                              <p:par>
                                <p:cTn id="459" presetID="8" presetClass="emph" presetSubtype="0" fill="hold" grpId="3" nodeType="withEffect">
                                  <p:stCondLst>
                                    <p:cond delay="0"/>
                                  </p:stCondLst>
                                  <p:childTnLst>
                                    <p:animRot by="-21600000">
                                      <p:cBhvr>
                                        <p:cTn id="460" dur="5000" fill="hold"/>
                                        <p:tgtEl>
                                          <p:spTgt spid="7"/>
                                        </p:tgtEl>
                                        <p:attrNameLst>
                                          <p:attrName>r</p:attrName>
                                        </p:attrNameLst>
                                      </p:cBhvr>
                                    </p:animRot>
                                  </p:childTnLst>
                                </p:cTn>
                              </p:par>
                              <p:par>
                                <p:cTn id="461" presetID="8" presetClass="emph" presetSubtype="0" fill="hold" grpId="3" nodeType="withEffect">
                                  <p:stCondLst>
                                    <p:cond delay="0"/>
                                  </p:stCondLst>
                                  <p:childTnLst>
                                    <p:animRot by="-21600000">
                                      <p:cBhvr>
                                        <p:cTn id="462" dur="5000" fill="hold"/>
                                        <p:tgtEl>
                                          <p:spTgt spid="19"/>
                                        </p:tgtEl>
                                        <p:attrNameLst>
                                          <p:attrName>r</p:attrName>
                                        </p:attrNameLst>
                                      </p:cBhvr>
                                    </p:animRot>
                                  </p:childTnLst>
                                </p:cTn>
                              </p:par>
                              <p:par>
                                <p:cTn id="463" presetID="8" presetClass="emph" presetSubtype="0" fill="hold" grpId="3" nodeType="withEffect">
                                  <p:stCondLst>
                                    <p:cond delay="0"/>
                                  </p:stCondLst>
                                  <p:childTnLst>
                                    <p:animRot by="-21600000">
                                      <p:cBhvr>
                                        <p:cTn id="464" dur="5000" fill="hold"/>
                                        <p:tgtEl>
                                          <p:spTgt spid="37"/>
                                        </p:tgtEl>
                                        <p:attrNameLst>
                                          <p:attrName>r</p:attrName>
                                        </p:attrNameLst>
                                      </p:cBhvr>
                                    </p:animRot>
                                  </p:childTnLst>
                                </p:cTn>
                              </p:par>
                              <p:par>
                                <p:cTn id="465" presetID="8" presetClass="emph" presetSubtype="0" fill="hold" grpId="3" nodeType="withEffect">
                                  <p:stCondLst>
                                    <p:cond delay="0"/>
                                  </p:stCondLst>
                                  <p:childTnLst>
                                    <p:animRot by="-21600000">
                                      <p:cBhvr>
                                        <p:cTn id="466" dur="5000" fill="hold"/>
                                        <p:tgtEl>
                                          <p:spTgt spid="9"/>
                                        </p:tgtEl>
                                        <p:attrNameLst>
                                          <p:attrName>r</p:attrName>
                                        </p:attrNameLst>
                                      </p:cBhvr>
                                    </p:animRot>
                                  </p:childTnLst>
                                </p:cTn>
                              </p:par>
                              <p:par>
                                <p:cTn id="467" presetID="8" presetClass="emph" presetSubtype="0" fill="hold" grpId="3" nodeType="withEffect">
                                  <p:stCondLst>
                                    <p:cond delay="0"/>
                                  </p:stCondLst>
                                  <p:childTnLst>
                                    <p:animRot by="-21600000">
                                      <p:cBhvr>
                                        <p:cTn id="468" dur="5000" fill="hold"/>
                                        <p:tgtEl>
                                          <p:spTgt spid="21"/>
                                        </p:tgtEl>
                                        <p:attrNameLst>
                                          <p:attrName>r</p:attrName>
                                        </p:attrNameLst>
                                      </p:cBhvr>
                                    </p:animRot>
                                  </p:childTnLst>
                                </p:cTn>
                              </p:par>
                              <p:par>
                                <p:cTn id="469" presetID="8" presetClass="emph" presetSubtype="0" fill="hold" grpId="3" nodeType="withEffect">
                                  <p:stCondLst>
                                    <p:cond delay="0"/>
                                  </p:stCondLst>
                                  <p:childTnLst>
                                    <p:animRot by="-21600000">
                                      <p:cBhvr>
                                        <p:cTn id="470" dur="5000" fill="hold"/>
                                        <p:tgtEl>
                                          <p:spTgt spid="39"/>
                                        </p:tgtEl>
                                        <p:attrNameLst>
                                          <p:attrName>r</p:attrName>
                                        </p:attrNameLst>
                                      </p:cBhvr>
                                    </p:animRot>
                                  </p:childTnLst>
                                </p:cTn>
                              </p:par>
                              <p:par>
                                <p:cTn id="471" presetID="8" presetClass="emph" presetSubtype="0" fill="hold" grpId="3" nodeType="withEffect">
                                  <p:stCondLst>
                                    <p:cond delay="0"/>
                                  </p:stCondLst>
                                  <p:childTnLst>
                                    <p:animRot by="-21600000">
                                      <p:cBhvr>
                                        <p:cTn id="472" dur="5000" fill="hold"/>
                                        <p:tgtEl>
                                          <p:spTgt spid="11"/>
                                        </p:tgtEl>
                                        <p:attrNameLst>
                                          <p:attrName>r</p:attrName>
                                        </p:attrNameLst>
                                      </p:cBhvr>
                                    </p:animRot>
                                  </p:childTnLst>
                                </p:cTn>
                              </p:par>
                              <p:par>
                                <p:cTn id="473" presetID="8" presetClass="emph" presetSubtype="0" fill="hold" grpId="3" nodeType="withEffect">
                                  <p:stCondLst>
                                    <p:cond delay="0"/>
                                  </p:stCondLst>
                                  <p:childTnLst>
                                    <p:animRot by="-21600000">
                                      <p:cBhvr>
                                        <p:cTn id="474" dur="5000" fill="hold"/>
                                        <p:tgtEl>
                                          <p:spTgt spid="23"/>
                                        </p:tgtEl>
                                        <p:attrNameLst>
                                          <p:attrName>r</p:attrName>
                                        </p:attrNameLst>
                                      </p:cBhvr>
                                    </p:animRot>
                                  </p:childTnLst>
                                </p:cTn>
                              </p:par>
                              <p:par>
                                <p:cTn id="475" presetID="8" presetClass="emph" presetSubtype="0" fill="hold" grpId="3" nodeType="withEffect">
                                  <p:stCondLst>
                                    <p:cond delay="0"/>
                                  </p:stCondLst>
                                  <p:childTnLst>
                                    <p:animRot by="-21600000">
                                      <p:cBhvr>
                                        <p:cTn id="476" dur="5000" fill="hold"/>
                                        <p:tgtEl>
                                          <p:spTgt spid="41"/>
                                        </p:tgtEl>
                                        <p:attrNameLst>
                                          <p:attrName>r</p:attrName>
                                        </p:attrNameLst>
                                      </p:cBhvr>
                                    </p:animRot>
                                  </p:childTnLst>
                                </p:cTn>
                              </p:par>
                              <p:par>
                                <p:cTn id="477" presetID="8" presetClass="emph" presetSubtype="0" fill="hold" grpId="3" nodeType="withEffect">
                                  <p:stCondLst>
                                    <p:cond delay="0"/>
                                  </p:stCondLst>
                                  <p:childTnLst>
                                    <p:animRot by="-21600000">
                                      <p:cBhvr>
                                        <p:cTn id="478" dur="5000" fill="hold"/>
                                        <p:tgtEl>
                                          <p:spTgt spid="15"/>
                                        </p:tgtEl>
                                        <p:attrNameLst>
                                          <p:attrName>r</p:attrName>
                                        </p:attrNameLst>
                                      </p:cBhvr>
                                    </p:animRot>
                                  </p:childTnLst>
                                </p:cTn>
                              </p:par>
                              <p:par>
                                <p:cTn id="479" presetID="8" presetClass="emph" presetSubtype="0" fill="hold" grpId="3" nodeType="withEffect">
                                  <p:stCondLst>
                                    <p:cond delay="0"/>
                                  </p:stCondLst>
                                  <p:childTnLst>
                                    <p:animRot by="-21600000">
                                      <p:cBhvr>
                                        <p:cTn id="480" dur="5000" fill="hold"/>
                                        <p:tgtEl>
                                          <p:spTgt spid="27"/>
                                        </p:tgtEl>
                                        <p:attrNameLst>
                                          <p:attrName>r</p:attrName>
                                        </p:attrNameLst>
                                      </p:cBhvr>
                                    </p:animRot>
                                  </p:childTnLst>
                                </p:cTn>
                              </p:par>
                              <p:par>
                                <p:cTn id="481" presetID="8" presetClass="emph" presetSubtype="0" fill="hold" grpId="3" nodeType="withEffect">
                                  <p:stCondLst>
                                    <p:cond delay="0"/>
                                  </p:stCondLst>
                                  <p:childTnLst>
                                    <p:animRot by="-21600000">
                                      <p:cBhvr>
                                        <p:cTn id="482" dur="5000" fill="hold"/>
                                        <p:tgtEl>
                                          <p:spTgt spid="33"/>
                                        </p:tgtEl>
                                        <p:attrNameLst>
                                          <p:attrName>r</p:attrName>
                                        </p:attrNameLst>
                                      </p:cBhvr>
                                    </p:animRot>
                                  </p:childTnLst>
                                </p:cTn>
                              </p:par>
                              <p:par>
                                <p:cTn id="483" presetID="8" presetClass="emph" presetSubtype="0" fill="hold" grpId="3" nodeType="withEffect">
                                  <p:stCondLst>
                                    <p:cond delay="0"/>
                                  </p:stCondLst>
                                  <p:childTnLst>
                                    <p:animRot by="-21600000">
                                      <p:cBhvr>
                                        <p:cTn id="484" dur="5000" fill="hold"/>
                                        <p:tgtEl>
                                          <p:spTgt spid="17"/>
                                        </p:tgtEl>
                                        <p:attrNameLst>
                                          <p:attrName>r</p:attrName>
                                        </p:attrNameLst>
                                      </p:cBhvr>
                                    </p:animRot>
                                  </p:childTnLst>
                                </p:cTn>
                              </p:par>
                              <p:par>
                                <p:cTn id="485" presetID="8" presetClass="emph" presetSubtype="0" fill="hold" grpId="3" nodeType="withEffect">
                                  <p:stCondLst>
                                    <p:cond delay="0"/>
                                  </p:stCondLst>
                                  <p:childTnLst>
                                    <p:animRot by="-21600000">
                                      <p:cBhvr>
                                        <p:cTn id="486" dur="5000" fill="hold"/>
                                        <p:tgtEl>
                                          <p:spTgt spid="29"/>
                                        </p:tgtEl>
                                        <p:attrNameLst>
                                          <p:attrName>r</p:attrName>
                                        </p:attrNameLst>
                                      </p:cBhvr>
                                    </p:animRot>
                                  </p:childTnLst>
                                </p:cTn>
                              </p:par>
                              <p:par>
                                <p:cTn id="487" presetID="8" presetClass="emph" presetSubtype="0" fill="hold" grpId="3" nodeType="withEffect">
                                  <p:stCondLst>
                                    <p:cond delay="0"/>
                                  </p:stCondLst>
                                  <p:childTnLst>
                                    <p:animRot by="-21600000">
                                      <p:cBhvr>
                                        <p:cTn id="488" dur="5000" fill="hold"/>
                                        <p:tgtEl>
                                          <p:spTgt spid="35"/>
                                        </p:tgtEl>
                                        <p:attrNameLst>
                                          <p:attrName>r</p:attrName>
                                        </p:attrNameLst>
                                      </p:cBhvr>
                                    </p:animRot>
                                  </p:childTnLst>
                                </p:cTn>
                              </p:par>
                              <p:par>
                                <p:cTn id="489" presetID="8" presetClass="emph" presetSubtype="0" fill="hold" grpId="3" nodeType="withEffect">
                                  <p:stCondLst>
                                    <p:cond delay="0"/>
                                  </p:stCondLst>
                                  <p:childTnLst>
                                    <p:animRot by="-21600000">
                                      <p:cBhvr>
                                        <p:cTn id="490" dur="5000" fill="hold"/>
                                        <p:tgtEl>
                                          <p:spTgt spid="13"/>
                                        </p:tgtEl>
                                        <p:attrNameLst>
                                          <p:attrName>r</p:attrName>
                                        </p:attrNameLst>
                                      </p:cBhvr>
                                    </p:animRot>
                                  </p:childTnLst>
                                </p:cTn>
                              </p:par>
                              <p:par>
                                <p:cTn id="491" presetID="8" presetClass="emph" presetSubtype="0" fill="hold" grpId="3" nodeType="withEffect">
                                  <p:stCondLst>
                                    <p:cond delay="0"/>
                                  </p:stCondLst>
                                  <p:childTnLst>
                                    <p:animRot by="-21600000">
                                      <p:cBhvr>
                                        <p:cTn id="492" dur="5000" fill="hold"/>
                                        <p:tgtEl>
                                          <p:spTgt spid="25"/>
                                        </p:tgtEl>
                                        <p:attrNameLst>
                                          <p:attrName>r</p:attrName>
                                        </p:attrNameLst>
                                      </p:cBhvr>
                                    </p:animRot>
                                  </p:childTnLst>
                                </p:cTn>
                              </p:par>
                              <p:par>
                                <p:cTn id="493" presetID="8" presetClass="emph" presetSubtype="0" fill="hold" grpId="3" nodeType="withEffect">
                                  <p:stCondLst>
                                    <p:cond delay="0"/>
                                  </p:stCondLst>
                                  <p:childTnLst>
                                    <p:animRot by="-21600000">
                                      <p:cBhvr>
                                        <p:cTn id="494" dur="5000" fill="hold"/>
                                        <p:tgtEl>
                                          <p:spTgt spid="31"/>
                                        </p:tgtEl>
                                        <p:attrNameLst>
                                          <p:attrName>r</p:attrName>
                                        </p:attrNameLst>
                                      </p:cBhvr>
                                    </p:animRot>
                                  </p:childTnLst>
                                </p:cTn>
                              </p:par>
                              <p:par>
                                <p:cTn id="495" presetID="8" presetClass="emph" presetSubtype="0" fill="hold" grpId="3" nodeType="withEffect">
                                  <p:stCondLst>
                                    <p:cond delay="0"/>
                                  </p:stCondLst>
                                  <p:childTnLst>
                                    <p:animRot by="21600000">
                                      <p:cBhvr>
                                        <p:cTn id="496" dur="5000" fill="hold"/>
                                        <p:tgtEl>
                                          <p:spTgt spid="14"/>
                                        </p:tgtEl>
                                        <p:attrNameLst>
                                          <p:attrName>r</p:attrName>
                                        </p:attrNameLst>
                                      </p:cBhvr>
                                    </p:animRot>
                                  </p:childTnLst>
                                </p:cTn>
                              </p:par>
                              <p:par>
                                <p:cTn id="497" presetID="8" presetClass="emph" presetSubtype="0" fill="hold" grpId="3" nodeType="withEffect">
                                  <p:stCondLst>
                                    <p:cond delay="0"/>
                                  </p:stCondLst>
                                  <p:childTnLst>
                                    <p:animRot by="21600000">
                                      <p:cBhvr>
                                        <p:cTn id="498" dur="5000" fill="hold"/>
                                        <p:tgtEl>
                                          <p:spTgt spid="26"/>
                                        </p:tgtEl>
                                        <p:attrNameLst>
                                          <p:attrName>r</p:attrName>
                                        </p:attrNameLst>
                                      </p:cBhvr>
                                    </p:animRot>
                                  </p:childTnLst>
                                </p:cTn>
                              </p:par>
                              <p:par>
                                <p:cTn id="499" presetID="8" presetClass="emph" presetSubtype="0" fill="hold" grpId="3" nodeType="withEffect">
                                  <p:stCondLst>
                                    <p:cond delay="0"/>
                                  </p:stCondLst>
                                  <p:childTnLst>
                                    <p:animRot by="21600000">
                                      <p:cBhvr>
                                        <p:cTn id="500" dur="5000" fill="hold"/>
                                        <p:tgtEl>
                                          <p:spTgt spid="32"/>
                                        </p:tgtEl>
                                        <p:attrNameLst>
                                          <p:attrName>r</p:attrName>
                                        </p:attrNameLst>
                                      </p:cBhvr>
                                    </p:animRot>
                                  </p:childTnLst>
                                </p:cTn>
                              </p:par>
                              <p:par>
                                <p:cTn id="501" presetID="8" presetClass="emph" presetSubtype="0" fill="hold" grpId="3" nodeType="withEffect">
                                  <p:stCondLst>
                                    <p:cond delay="0"/>
                                  </p:stCondLst>
                                  <p:childTnLst>
                                    <p:animRot by="21600000">
                                      <p:cBhvr>
                                        <p:cTn id="502" dur="5000" fill="hold"/>
                                        <p:tgtEl>
                                          <p:spTgt spid="16"/>
                                        </p:tgtEl>
                                        <p:attrNameLst>
                                          <p:attrName>r</p:attrName>
                                        </p:attrNameLst>
                                      </p:cBhvr>
                                    </p:animRot>
                                  </p:childTnLst>
                                </p:cTn>
                              </p:par>
                              <p:par>
                                <p:cTn id="503" presetID="8" presetClass="emph" presetSubtype="0" fill="hold" grpId="3" nodeType="withEffect">
                                  <p:stCondLst>
                                    <p:cond delay="0"/>
                                  </p:stCondLst>
                                  <p:childTnLst>
                                    <p:animRot by="21600000">
                                      <p:cBhvr>
                                        <p:cTn id="504" dur="5000" fill="hold"/>
                                        <p:tgtEl>
                                          <p:spTgt spid="28"/>
                                        </p:tgtEl>
                                        <p:attrNameLst>
                                          <p:attrName>r</p:attrName>
                                        </p:attrNameLst>
                                      </p:cBhvr>
                                    </p:animRot>
                                  </p:childTnLst>
                                </p:cTn>
                              </p:par>
                              <p:par>
                                <p:cTn id="505" presetID="8" presetClass="emph" presetSubtype="0" fill="hold" grpId="3" nodeType="withEffect">
                                  <p:stCondLst>
                                    <p:cond delay="0"/>
                                  </p:stCondLst>
                                  <p:childTnLst>
                                    <p:animRot by="21600000">
                                      <p:cBhvr>
                                        <p:cTn id="506" dur="5000" fill="hold"/>
                                        <p:tgtEl>
                                          <p:spTgt spid="34"/>
                                        </p:tgtEl>
                                        <p:attrNameLst>
                                          <p:attrName>r</p:attrName>
                                        </p:attrNameLst>
                                      </p:cBhvr>
                                    </p:animRot>
                                  </p:childTnLst>
                                </p:cTn>
                              </p:par>
                              <p:par>
                                <p:cTn id="507" presetID="8" presetClass="emph" presetSubtype="0" fill="hold" grpId="3" nodeType="withEffect">
                                  <p:stCondLst>
                                    <p:cond delay="0"/>
                                  </p:stCondLst>
                                  <p:childTnLst>
                                    <p:animRot by="21600000">
                                      <p:cBhvr>
                                        <p:cTn id="508" dur="5000" fill="hold"/>
                                        <p:tgtEl>
                                          <p:spTgt spid="12"/>
                                        </p:tgtEl>
                                        <p:attrNameLst>
                                          <p:attrName>r</p:attrName>
                                        </p:attrNameLst>
                                      </p:cBhvr>
                                    </p:animRot>
                                  </p:childTnLst>
                                </p:cTn>
                              </p:par>
                              <p:par>
                                <p:cTn id="509" presetID="8" presetClass="emph" presetSubtype="0" fill="hold" grpId="3" nodeType="withEffect">
                                  <p:stCondLst>
                                    <p:cond delay="0"/>
                                  </p:stCondLst>
                                  <p:childTnLst>
                                    <p:animRot by="21600000">
                                      <p:cBhvr>
                                        <p:cTn id="510" dur="5000" fill="hold"/>
                                        <p:tgtEl>
                                          <p:spTgt spid="24"/>
                                        </p:tgtEl>
                                        <p:attrNameLst>
                                          <p:attrName>r</p:attrName>
                                        </p:attrNameLst>
                                      </p:cBhvr>
                                    </p:animRot>
                                  </p:childTnLst>
                                </p:cTn>
                              </p:par>
                              <p:par>
                                <p:cTn id="511" presetID="8" presetClass="emph" presetSubtype="0" fill="hold" grpId="3" nodeType="withEffect">
                                  <p:stCondLst>
                                    <p:cond delay="0"/>
                                  </p:stCondLst>
                                  <p:childTnLst>
                                    <p:animRot by="21600000">
                                      <p:cBhvr>
                                        <p:cTn id="512" dur="5000" fill="hold"/>
                                        <p:tgtEl>
                                          <p:spTgt spid="30"/>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4"/>
                                        </p:tgtEl>
                                        <p:attrNameLst>
                                          <p:attrName>style.visibility</p:attrName>
                                        </p:attrNameLst>
                                      </p:cBhvr>
                                      <p:to>
                                        <p:strVal val="visible"/>
                                      </p:to>
                                    </p:set>
                                    <p:anim calcmode="lin" valueType="num">
                                      <p:cBhvr>
                                        <p:cTn id="515" dur="5000" fill="hold"/>
                                        <p:tgtEl>
                                          <p:spTgt spid="4"/>
                                        </p:tgtEl>
                                        <p:attrNameLst>
                                          <p:attrName>ppt_w</p:attrName>
                                        </p:attrNameLst>
                                      </p:cBhvr>
                                      <p:tavLst>
                                        <p:tav tm="0">
                                          <p:val>
                                            <p:strVal val="4/3*#ppt_w"/>
                                          </p:val>
                                        </p:tav>
                                        <p:tav tm="100000">
                                          <p:val>
                                            <p:strVal val="#ppt_w"/>
                                          </p:val>
                                        </p:tav>
                                      </p:tavLst>
                                    </p:anim>
                                    <p:anim calcmode="lin" valueType="num">
                                      <p:cBhvr>
                                        <p:cTn id="516" dur="5000" fill="hold"/>
                                        <p:tgtEl>
                                          <p:spTgt spid="4"/>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4"/>
                                        </p:tgtEl>
                                        <p:attrNameLst>
                                          <p:attrName>style.visibility</p:attrName>
                                        </p:attrNameLst>
                                      </p:cBhvr>
                                      <p:to>
                                        <p:strVal val="visible"/>
                                      </p:to>
                                    </p:set>
                                    <p:animEffect transition="in" filter="barn(outVertical)">
                                      <p:cBhvr>
                                        <p:cTn id="519"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33">
                  <a:shade val="67500"/>
                  <a:satMod val="115000"/>
                </a:srgbClr>
              </a:gs>
              <a:gs pos="100000">
                <a:srgbClr val="996633">
                  <a:shade val="100000"/>
                  <a:satMod val="115000"/>
                </a:srgbClr>
              </a:gs>
            </a:gsLst>
            <a:lin ang="16200000" scaled="1"/>
            <a:tileRect/>
          </a:gradFill>
        </p:spPr>
        <p:txBody>
          <a:bodyPr/>
          <a:lstStyle/>
          <a:p>
            <a:endParaRPr lang="es-ES" dirty="0"/>
          </a:p>
        </p:txBody>
      </p:sp>
      <p:pic>
        <p:nvPicPr>
          <p:cNvPr id="4" name="3 Imagen" descr="f5f5746308eab96e39c36d3646e73c7d.jpg"/>
          <p:cNvPicPr>
            <a:picLocks noChangeAspect="1"/>
          </p:cNvPicPr>
          <p:nvPr/>
        </p:nvPicPr>
        <p:blipFill>
          <a:blip r:embed="rId2"/>
          <a:stretch>
            <a:fillRect/>
          </a:stretch>
        </p:blipFill>
        <p:spPr>
          <a:xfrm>
            <a:off x="0" y="0"/>
            <a:ext cx="9136568" cy="5143500"/>
          </a:xfrm>
          <a:prstGeom prst="rect">
            <a:avLst/>
          </a:prstGeom>
        </p:spPr>
      </p:pic>
      <p:sp>
        <p:nvSpPr>
          <p:cNvPr id="5" name="4 Anillo"/>
          <p:cNvSpPr/>
          <p:nvPr/>
        </p:nvSpPr>
        <p:spPr>
          <a:xfrm rot="16200000">
            <a:off x="-42866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14294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21428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50000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85722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14294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150016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178588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14310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242882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278605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07177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342899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371471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07193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35765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471487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500059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35781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564353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600076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28648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664370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692942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21517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6200000">
            <a:off x="757239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6200000">
            <a:off x="785811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2"/>
                                        </p:tgtEl>
                                        <p:attrNameLst>
                                          <p:attrName>style.opacity</p:attrName>
                                        </p:attrNameLst>
                                      </p:cBhvr>
                                      <p:to>
                                        <p:strVal val="0"/>
                                      </p:to>
                                    </p:set>
                                    <p:animEffect filter="image" prLst="opacity: 0">
                                      <p:cBhvr rctx="IE">
                                        <p:cTn id="7" dur="indefinite"/>
                                        <p:tgtEl>
                                          <p:spTgt spid="3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1+#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1+#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1+#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1+#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1+#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1+#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1+#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1+#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1+#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1+#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1+#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1+#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1+#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childTnLst>
                          </p:cTn>
                        </p:par>
                        <p:par>
                          <p:cTn id="116" fill="hold">
                            <p:stCondLst>
                              <p:cond delay="3000"/>
                            </p:stCondLst>
                            <p:childTnLst>
                              <p:par>
                                <p:cTn id="117" presetID="2" presetClass="exit" presetSubtype="8" fill="hold" grpId="1" nodeType="afterEffect">
                                  <p:stCondLst>
                                    <p:cond delay="0"/>
                                  </p:stCondLst>
                                  <p:childTnLst>
                                    <p:anim calcmode="lin" valueType="num">
                                      <p:cBhvr additive="base">
                                        <p:cTn id="118" dur="3000"/>
                                        <p:tgtEl>
                                          <p:spTgt spid="5"/>
                                        </p:tgtEl>
                                        <p:attrNameLst>
                                          <p:attrName>ppt_x</p:attrName>
                                        </p:attrNameLst>
                                      </p:cBhvr>
                                      <p:tavLst>
                                        <p:tav tm="0">
                                          <p:val>
                                            <p:strVal val="ppt_x"/>
                                          </p:val>
                                        </p:tav>
                                        <p:tav tm="100000">
                                          <p:val>
                                            <p:strVal val="0-ppt_w/2"/>
                                          </p:val>
                                        </p:tav>
                                      </p:tavLst>
                                    </p:anim>
                                    <p:anim calcmode="lin" valueType="num">
                                      <p:cBhvr additive="base">
                                        <p:cTn id="119" dur="3000"/>
                                        <p:tgtEl>
                                          <p:spTgt spid="5"/>
                                        </p:tgtEl>
                                        <p:attrNameLst>
                                          <p:attrName>ppt_y</p:attrName>
                                        </p:attrNameLst>
                                      </p:cBhvr>
                                      <p:tavLst>
                                        <p:tav tm="0">
                                          <p:val>
                                            <p:strVal val="ppt_y"/>
                                          </p:val>
                                        </p:tav>
                                        <p:tav tm="100000">
                                          <p:val>
                                            <p:strVal val="ppt_y"/>
                                          </p:val>
                                        </p:tav>
                                      </p:tavLst>
                                    </p:anim>
                                    <p:set>
                                      <p:cBhvr>
                                        <p:cTn id="120" dur="1" fill="hold">
                                          <p:stCondLst>
                                            <p:cond delay="2999"/>
                                          </p:stCondLst>
                                        </p:cTn>
                                        <p:tgtEl>
                                          <p:spTgt spid="5"/>
                                        </p:tgtEl>
                                        <p:attrNameLst>
                                          <p:attrName>style.visibility</p:attrName>
                                        </p:attrNameLst>
                                      </p:cBhvr>
                                      <p:to>
                                        <p:strVal val="hidden"/>
                                      </p:to>
                                    </p:set>
                                  </p:childTnLst>
                                </p:cTn>
                              </p:par>
                              <p:par>
                                <p:cTn id="121" presetID="2" presetClass="exit" presetSubtype="2" fill="hold" grpId="1" nodeType="withEffect">
                                  <p:stCondLst>
                                    <p:cond delay="0"/>
                                  </p:stCondLst>
                                  <p:childTnLst>
                                    <p:anim calcmode="lin" valueType="num">
                                      <p:cBhvr additive="base">
                                        <p:cTn id="122" dur="3000"/>
                                        <p:tgtEl>
                                          <p:spTgt spid="6"/>
                                        </p:tgtEl>
                                        <p:attrNameLst>
                                          <p:attrName>ppt_x</p:attrName>
                                        </p:attrNameLst>
                                      </p:cBhvr>
                                      <p:tavLst>
                                        <p:tav tm="0">
                                          <p:val>
                                            <p:strVal val="ppt_x"/>
                                          </p:val>
                                        </p:tav>
                                        <p:tav tm="100000">
                                          <p:val>
                                            <p:strVal val="1+ppt_w/2"/>
                                          </p:val>
                                        </p:tav>
                                      </p:tavLst>
                                    </p:anim>
                                    <p:anim calcmode="lin" valueType="num">
                                      <p:cBhvr additive="base">
                                        <p:cTn id="123" dur="3000"/>
                                        <p:tgtEl>
                                          <p:spTgt spid="6"/>
                                        </p:tgtEl>
                                        <p:attrNameLst>
                                          <p:attrName>ppt_y</p:attrName>
                                        </p:attrNameLst>
                                      </p:cBhvr>
                                      <p:tavLst>
                                        <p:tav tm="0">
                                          <p:val>
                                            <p:strVal val="ppt_y"/>
                                          </p:val>
                                        </p:tav>
                                        <p:tav tm="100000">
                                          <p:val>
                                            <p:strVal val="ppt_y"/>
                                          </p:val>
                                        </p:tav>
                                      </p:tavLst>
                                    </p:anim>
                                    <p:set>
                                      <p:cBhvr>
                                        <p:cTn id="124" dur="1" fill="hold">
                                          <p:stCondLst>
                                            <p:cond delay="2999"/>
                                          </p:stCondLst>
                                        </p:cTn>
                                        <p:tgtEl>
                                          <p:spTgt spid="6"/>
                                        </p:tgtEl>
                                        <p:attrNameLst>
                                          <p:attrName>style.visibility</p:attrName>
                                        </p:attrNameLst>
                                      </p:cBhvr>
                                      <p:to>
                                        <p:strVal val="hidden"/>
                                      </p:to>
                                    </p:set>
                                  </p:childTnLst>
                                </p:cTn>
                              </p:par>
                              <p:par>
                                <p:cTn id="125" presetID="2" presetClass="exit" presetSubtype="8" fill="hold" grpId="1" nodeType="withEffect">
                                  <p:stCondLst>
                                    <p:cond delay="0"/>
                                  </p:stCondLst>
                                  <p:childTnLst>
                                    <p:anim calcmode="lin" valueType="num">
                                      <p:cBhvr additive="base">
                                        <p:cTn id="126" dur="3000"/>
                                        <p:tgtEl>
                                          <p:spTgt spid="7"/>
                                        </p:tgtEl>
                                        <p:attrNameLst>
                                          <p:attrName>ppt_x</p:attrName>
                                        </p:attrNameLst>
                                      </p:cBhvr>
                                      <p:tavLst>
                                        <p:tav tm="0">
                                          <p:val>
                                            <p:strVal val="ppt_x"/>
                                          </p:val>
                                        </p:tav>
                                        <p:tav tm="100000">
                                          <p:val>
                                            <p:strVal val="0-ppt_w/2"/>
                                          </p:val>
                                        </p:tav>
                                      </p:tavLst>
                                    </p:anim>
                                    <p:anim calcmode="lin" valueType="num">
                                      <p:cBhvr additive="base">
                                        <p:cTn id="127" dur="3000"/>
                                        <p:tgtEl>
                                          <p:spTgt spid="7"/>
                                        </p:tgtEl>
                                        <p:attrNameLst>
                                          <p:attrName>ppt_y</p:attrName>
                                        </p:attrNameLst>
                                      </p:cBhvr>
                                      <p:tavLst>
                                        <p:tav tm="0">
                                          <p:val>
                                            <p:strVal val="ppt_y"/>
                                          </p:val>
                                        </p:tav>
                                        <p:tav tm="100000">
                                          <p:val>
                                            <p:strVal val="ppt_y"/>
                                          </p:val>
                                        </p:tav>
                                      </p:tavLst>
                                    </p:anim>
                                    <p:set>
                                      <p:cBhvr>
                                        <p:cTn id="128" dur="1" fill="hold">
                                          <p:stCondLst>
                                            <p:cond delay="2999"/>
                                          </p:stCondLst>
                                        </p:cTn>
                                        <p:tgtEl>
                                          <p:spTgt spid="7"/>
                                        </p:tgtEl>
                                        <p:attrNameLst>
                                          <p:attrName>style.visibility</p:attrName>
                                        </p:attrNameLst>
                                      </p:cBhvr>
                                      <p:to>
                                        <p:strVal val="hidden"/>
                                      </p:to>
                                    </p:set>
                                  </p:childTnLst>
                                </p:cTn>
                              </p:par>
                              <p:par>
                                <p:cTn id="129" presetID="2" presetClass="exit" presetSubtype="2" fill="hold" grpId="1" nodeType="withEffect">
                                  <p:stCondLst>
                                    <p:cond delay="0"/>
                                  </p:stCondLst>
                                  <p:childTnLst>
                                    <p:anim calcmode="lin" valueType="num">
                                      <p:cBhvr additive="base">
                                        <p:cTn id="130" dur="3000"/>
                                        <p:tgtEl>
                                          <p:spTgt spid="8"/>
                                        </p:tgtEl>
                                        <p:attrNameLst>
                                          <p:attrName>ppt_x</p:attrName>
                                        </p:attrNameLst>
                                      </p:cBhvr>
                                      <p:tavLst>
                                        <p:tav tm="0">
                                          <p:val>
                                            <p:strVal val="ppt_x"/>
                                          </p:val>
                                        </p:tav>
                                        <p:tav tm="100000">
                                          <p:val>
                                            <p:strVal val="1+ppt_w/2"/>
                                          </p:val>
                                        </p:tav>
                                      </p:tavLst>
                                    </p:anim>
                                    <p:anim calcmode="lin" valueType="num">
                                      <p:cBhvr additive="base">
                                        <p:cTn id="131" dur="3000"/>
                                        <p:tgtEl>
                                          <p:spTgt spid="8"/>
                                        </p:tgtEl>
                                        <p:attrNameLst>
                                          <p:attrName>ppt_y</p:attrName>
                                        </p:attrNameLst>
                                      </p:cBhvr>
                                      <p:tavLst>
                                        <p:tav tm="0">
                                          <p:val>
                                            <p:strVal val="ppt_y"/>
                                          </p:val>
                                        </p:tav>
                                        <p:tav tm="100000">
                                          <p:val>
                                            <p:strVal val="ppt_y"/>
                                          </p:val>
                                        </p:tav>
                                      </p:tavLst>
                                    </p:anim>
                                    <p:set>
                                      <p:cBhvr>
                                        <p:cTn id="132" dur="1" fill="hold">
                                          <p:stCondLst>
                                            <p:cond delay="2999"/>
                                          </p:stCondLst>
                                        </p:cTn>
                                        <p:tgtEl>
                                          <p:spTgt spid="8"/>
                                        </p:tgtEl>
                                        <p:attrNameLst>
                                          <p:attrName>style.visibility</p:attrName>
                                        </p:attrNameLst>
                                      </p:cBhvr>
                                      <p:to>
                                        <p:strVal val="hidden"/>
                                      </p:to>
                                    </p:set>
                                  </p:childTnLst>
                                </p:cTn>
                              </p:par>
                              <p:par>
                                <p:cTn id="133" presetID="2" presetClass="exit" presetSubtype="8" fill="hold" grpId="1" nodeType="withEffect">
                                  <p:stCondLst>
                                    <p:cond delay="0"/>
                                  </p:stCondLst>
                                  <p:childTnLst>
                                    <p:anim calcmode="lin" valueType="num">
                                      <p:cBhvr additive="base">
                                        <p:cTn id="134" dur="3000"/>
                                        <p:tgtEl>
                                          <p:spTgt spid="9"/>
                                        </p:tgtEl>
                                        <p:attrNameLst>
                                          <p:attrName>ppt_x</p:attrName>
                                        </p:attrNameLst>
                                      </p:cBhvr>
                                      <p:tavLst>
                                        <p:tav tm="0">
                                          <p:val>
                                            <p:strVal val="ppt_x"/>
                                          </p:val>
                                        </p:tav>
                                        <p:tav tm="100000">
                                          <p:val>
                                            <p:strVal val="0-ppt_w/2"/>
                                          </p:val>
                                        </p:tav>
                                      </p:tavLst>
                                    </p:anim>
                                    <p:anim calcmode="lin" valueType="num">
                                      <p:cBhvr additive="base">
                                        <p:cTn id="135" dur="3000"/>
                                        <p:tgtEl>
                                          <p:spTgt spid="9"/>
                                        </p:tgtEl>
                                        <p:attrNameLst>
                                          <p:attrName>ppt_y</p:attrName>
                                        </p:attrNameLst>
                                      </p:cBhvr>
                                      <p:tavLst>
                                        <p:tav tm="0">
                                          <p:val>
                                            <p:strVal val="ppt_y"/>
                                          </p:val>
                                        </p:tav>
                                        <p:tav tm="100000">
                                          <p:val>
                                            <p:strVal val="ppt_y"/>
                                          </p:val>
                                        </p:tav>
                                      </p:tavLst>
                                    </p:anim>
                                    <p:set>
                                      <p:cBhvr>
                                        <p:cTn id="136" dur="1" fill="hold">
                                          <p:stCondLst>
                                            <p:cond delay="2999"/>
                                          </p:stCondLst>
                                        </p:cTn>
                                        <p:tgtEl>
                                          <p:spTgt spid="9"/>
                                        </p:tgtEl>
                                        <p:attrNameLst>
                                          <p:attrName>style.visibility</p:attrName>
                                        </p:attrNameLst>
                                      </p:cBhvr>
                                      <p:to>
                                        <p:strVal val="hidden"/>
                                      </p:to>
                                    </p:set>
                                  </p:childTnLst>
                                </p:cTn>
                              </p:par>
                              <p:par>
                                <p:cTn id="137" presetID="2" presetClass="exit" presetSubtype="2" fill="hold" grpId="1" nodeType="withEffect">
                                  <p:stCondLst>
                                    <p:cond delay="0"/>
                                  </p:stCondLst>
                                  <p:childTnLst>
                                    <p:anim calcmode="lin" valueType="num">
                                      <p:cBhvr additive="base">
                                        <p:cTn id="138" dur="3000"/>
                                        <p:tgtEl>
                                          <p:spTgt spid="10"/>
                                        </p:tgtEl>
                                        <p:attrNameLst>
                                          <p:attrName>ppt_x</p:attrName>
                                        </p:attrNameLst>
                                      </p:cBhvr>
                                      <p:tavLst>
                                        <p:tav tm="0">
                                          <p:val>
                                            <p:strVal val="ppt_x"/>
                                          </p:val>
                                        </p:tav>
                                        <p:tav tm="100000">
                                          <p:val>
                                            <p:strVal val="1+ppt_w/2"/>
                                          </p:val>
                                        </p:tav>
                                      </p:tavLst>
                                    </p:anim>
                                    <p:anim calcmode="lin" valueType="num">
                                      <p:cBhvr additive="base">
                                        <p:cTn id="139" dur="3000"/>
                                        <p:tgtEl>
                                          <p:spTgt spid="10"/>
                                        </p:tgtEl>
                                        <p:attrNameLst>
                                          <p:attrName>ppt_y</p:attrName>
                                        </p:attrNameLst>
                                      </p:cBhvr>
                                      <p:tavLst>
                                        <p:tav tm="0">
                                          <p:val>
                                            <p:strVal val="ppt_y"/>
                                          </p:val>
                                        </p:tav>
                                        <p:tav tm="100000">
                                          <p:val>
                                            <p:strVal val="ppt_y"/>
                                          </p:val>
                                        </p:tav>
                                      </p:tavLst>
                                    </p:anim>
                                    <p:set>
                                      <p:cBhvr>
                                        <p:cTn id="140" dur="1" fill="hold">
                                          <p:stCondLst>
                                            <p:cond delay="2999"/>
                                          </p:stCondLst>
                                        </p:cTn>
                                        <p:tgtEl>
                                          <p:spTgt spid="10"/>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3000"/>
                                        <p:tgtEl>
                                          <p:spTgt spid="11"/>
                                        </p:tgtEl>
                                        <p:attrNameLst>
                                          <p:attrName>ppt_x</p:attrName>
                                        </p:attrNameLst>
                                      </p:cBhvr>
                                      <p:tavLst>
                                        <p:tav tm="0">
                                          <p:val>
                                            <p:strVal val="ppt_x"/>
                                          </p:val>
                                        </p:tav>
                                        <p:tav tm="100000">
                                          <p:val>
                                            <p:strVal val="0-ppt_w/2"/>
                                          </p:val>
                                        </p:tav>
                                      </p:tavLst>
                                    </p:anim>
                                    <p:anim calcmode="lin" valueType="num">
                                      <p:cBhvr additive="base">
                                        <p:cTn id="143" dur="3000"/>
                                        <p:tgtEl>
                                          <p:spTgt spid="11"/>
                                        </p:tgtEl>
                                        <p:attrNameLst>
                                          <p:attrName>ppt_y</p:attrName>
                                        </p:attrNameLst>
                                      </p:cBhvr>
                                      <p:tavLst>
                                        <p:tav tm="0">
                                          <p:val>
                                            <p:strVal val="ppt_y"/>
                                          </p:val>
                                        </p:tav>
                                        <p:tav tm="100000">
                                          <p:val>
                                            <p:strVal val="ppt_y"/>
                                          </p:val>
                                        </p:tav>
                                      </p:tavLst>
                                    </p:anim>
                                    <p:set>
                                      <p:cBhvr>
                                        <p:cTn id="144" dur="1" fill="hold">
                                          <p:stCondLst>
                                            <p:cond delay="2999"/>
                                          </p:stCondLst>
                                        </p:cTn>
                                        <p:tgtEl>
                                          <p:spTgt spid="11"/>
                                        </p:tgtEl>
                                        <p:attrNameLst>
                                          <p:attrName>style.visibility</p:attrName>
                                        </p:attrNameLst>
                                      </p:cBhvr>
                                      <p:to>
                                        <p:strVal val="hidden"/>
                                      </p:to>
                                    </p:set>
                                  </p:childTnLst>
                                </p:cTn>
                              </p:par>
                              <p:par>
                                <p:cTn id="145" presetID="2" presetClass="exit" presetSubtype="2" fill="hold" grpId="1" nodeType="withEffect">
                                  <p:stCondLst>
                                    <p:cond delay="0"/>
                                  </p:stCondLst>
                                  <p:childTnLst>
                                    <p:anim calcmode="lin" valueType="num">
                                      <p:cBhvr additive="base">
                                        <p:cTn id="146" dur="3000"/>
                                        <p:tgtEl>
                                          <p:spTgt spid="12"/>
                                        </p:tgtEl>
                                        <p:attrNameLst>
                                          <p:attrName>ppt_x</p:attrName>
                                        </p:attrNameLst>
                                      </p:cBhvr>
                                      <p:tavLst>
                                        <p:tav tm="0">
                                          <p:val>
                                            <p:strVal val="ppt_x"/>
                                          </p:val>
                                        </p:tav>
                                        <p:tav tm="100000">
                                          <p:val>
                                            <p:strVal val="1+ppt_w/2"/>
                                          </p:val>
                                        </p:tav>
                                      </p:tavLst>
                                    </p:anim>
                                    <p:anim calcmode="lin" valueType="num">
                                      <p:cBhvr additive="base">
                                        <p:cTn id="147" dur="3000"/>
                                        <p:tgtEl>
                                          <p:spTgt spid="12"/>
                                        </p:tgtEl>
                                        <p:attrNameLst>
                                          <p:attrName>ppt_y</p:attrName>
                                        </p:attrNameLst>
                                      </p:cBhvr>
                                      <p:tavLst>
                                        <p:tav tm="0">
                                          <p:val>
                                            <p:strVal val="ppt_y"/>
                                          </p:val>
                                        </p:tav>
                                        <p:tav tm="100000">
                                          <p:val>
                                            <p:strVal val="ppt_y"/>
                                          </p:val>
                                        </p:tav>
                                      </p:tavLst>
                                    </p:anim>
                                    <p:set>
                                      <p:cBhvr>
                                        <p:cTn id="148" dur="1" fill="hold">
                                          <p:stCondLst>
                                            <p:cond delay="2999"/>
                                          </p:stCondLst>
                                        </p:cTn>
                                        <p:tgtEl>
                                          <p:spTgt spid="12"/>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0-ppt_w/2"/>
                                          </p:val>
                                        </p:tav>
                                      </p:tavLst>
                                    </p:anim>
                                    <p:anim calcmode="lin" valueType="num">
                                      <p:cBhvr additive="base">
                                        <p:cTn id="151" dur="3000"/>
                                        <p:tgtEl>
                                          <p:spTgt spid="13"/>
                                        </p:tgtEl>
                                        <p:attrNameLst>
                                          <p:attrName>ppt_y</p:attrName>
                                        </p:attrNameLst>
                                      </p:cBhvr>
                                      <p:tavLst>
                                        <p:tav tm="0">
                                          <p:val>
                                            <p:strVal val="ppt_y"/>
                                          </p:val>
                                        </p:tav>
                                        <p:tav tm="100000">
                                          <p:val>
                                            <p:strVal val="ppt_y"/>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2" fill="hold" grpId="1" nodeType="withEffect">
                                  <p:stCondLst>
                                    <p:cond delay="0"/>
                                  </p:stCondLst>
                                  <p:childTnLst>
                                    <p:anim calcmode="lin" valueType="num">
                                      <p:cBhvr additive="base">
                                        <p:cTn id="154" dur="3000"/>
                                        <p:tgtEl>
                                          <p:spTgt spid="14"/>
                                        </p:tgtEl>
                                        <p:attrNameLst>
                                          <p:attrName>ppt_x</p:attrName>
                                        </p:attrNameLst>
                                      </p:cBhvr>
                                      <p:tavLst>
                                        <p:tav tm="0">
                                          <p:val>
                                            <p:strVal val="ppt_x"/>
                                          </p:val>
                                        </p:tav>
                                        <p:tav tm="100000">
                                          <p:val>
                                            <p:strVal val="1+ppt_w/2"/>
                                          </p:val>
                                        </p:tav>
                                      </p:tavLst>
                                    </p:anim>
                                    <p:anim calcmode="lin" valueType="num">
                                      <p:cBhvr additive="base">
                                        <p:cTn id="155" dur="3000"/>
                                        <p:tgtEl>
                                          <p:spTgt spid="14"/>
                                        </p:tgtEl>
                                        <p:attrNameLst>
                                          <p:attrName>ppt_y</p:attrName>
                                        </p:attrNameLst>
                                      </p:cBhvr>
                                      <p:tavLst>
                                        <p:tav tm="0">
                                          <p:val>
                                            <p:strVal val="ppt_y"/>
                                          </p:val>
                                        </p:tav>
                                        <p:tav tm="100000">
                                          <p:val>
                                            <p:strVal val="ppt_y"/>
                                          </p:val>
                                        </p:tav>
                                      </p:tavLst>
                                    </p:anim>
                                    <p:set>
                                      <p:cBhvr>
                                        <p:cTn id="156" dur="1" fill="hold">
                                          <p:stCondLst>
                                            <p:cond delay="2999"/>
                                          </p:stCondLst>
                                        </p:cTn>
                                        <p:tgtEl>
                                          <p:spTgt spid="14"/>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3000"/>
                                        <p:tgtEl>
                                          <p:spTgt spid="15"/>
                                        </p:tgtEl>
                                        <p:attrNameLst>
                                          <p:attrName>ppt_x</p:attrName>
                                        </p:attrNameLst>
                                      </p:cBhvr>
                                      <p:tavLst>
                                        <p:tav tm="0">
                                          <p:val>
                                            <p:strVal val="ppt_x"/>
                                          </p:val>
                                        </p:tav>
                                        <p:tav tm="100000">
                                          <p:val>
                                            <p:strVal val="0-ppt_w/2"/>
                                          </p:val>
                                        </p:tav>
                                      </p:tavLst>
                                    </p:anim>
                                    <p:anim calcmode="lin" valueType="num">
                                      <p:cBhvr additive="base">
                                        <p:cTn id="159" dur="3000"/>
                                        <p:tgtEl>
                                          <p:spTgt spid="15"/>
                                        </p:tgtEl>
                                        <p:attrNameLst>
                                          <p:attrName>ppt_y</p:attrName>
                                        </p:attrNameLst>
                                      </p:cBhvr>
                                      <p:tavLst>
                                        <p:tav tm="0">
                                          <p:val>
                                            <p:strVal val="ppt_y"/>
                                          </p:val>
                                        </p:tav>
                                        <p:tav tm="100000">
                                          <p:val>
                                            <p:strVal val="ppt_y"/>
                                          </p:val>
                                        </p:tav>
                                      </p:tavLst>
                                    </p:anim>
                                    <p:set>
                                      <p:cBhvr>
                                        <p:cTn id="160" dur="1" fill="hold">
                                          <p:stCondLst>
                                            <p:cond delay="2999"/>
                                          </p:stCondLst>
                                        </p:cTn>
                                        <p:tgtEl>
                                          <p:spTgt spid="15"/>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3000"/>
                                        <p:tgtEl>
                                          <p:spTgt spid="16"/>
                                        </p:tgtEl>
                                        <p:attrNameLst>
                                          <p:attrName>ppt_x</p:attrName>
                                        </p:attrNameLst>
                                      </p:cBhvr>
                                      <p:tavLst>
                                        <p:tav tm="0">
                                          <p:val>
                                            <p:strVal val="ppt_x"/>
                                          </p:val>
                                        </p:tav>
                                        <p:tav tm="100000">
                                          <p:val>
                                            <p:strVal val="1+ppt_w/2"/>
                                          </p:val>
                                        </p:tav>
                                      </p:tavLst>
                                    </p:anim>
                                    <p:anim calcmode="lin" valueType="num">
                                      <p:cBhvr additive="base">
                                        <p:cTn id="163" dur="3000"/>
                                        <p:tgtEl>
                                          <p:spTgt spid="16"/>
                                        </p:tgtEl>
                                        <p:attrNameLst>
                                          <p:attrName>ppt_y</p:attrName>
                                        </p:attrNameLst>
                                      </p:cBhvr>
                                      <p:tavLst>
                                        <p:tav tm="0">
                                          <p:val>
                                            <p:strVal val="ppt_y"/>
                                          </p:val>
                                        </p:tav>
                                        <p:tav tm="100000">
                                          <p:val>
                                            <p:strVal val="ppt_y"/>
                                          </p:val>
                                        </p:tav>
                                      </p:tavLst>
                                    </p:anim>
                                    <p:set>
                                      <p:cBhvr>
                                        <p:cTn id="164" dur="1" fill="hold">
                                          <p:stCondLst>
                                            <p:cond delay="2999"/>
                                          </p:stCondLst>
                                        </p:cTn>
                                        <p:tgtEl>
                                          <p:spTgt spid="16"/>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3000"/>
                                        <p:tgtEl>
                                          <p:spTgt spid="17"/>
                                        </p:tgtEl>
                                        <p:attrNameLst>
                                          <p:attrName>ppt_x</p:attrName>
                                        </p:attrNameLst>
                                      </p:cBhvr>
                                      <p:tavLst>
                                        <p:tav tm="0">
                                          <p:val>
                                            <p:strVal val="ppt_x"/>
                                          </p:val>
                                        </p:tav>
                                        <p:tav tm="100000">
                                          <p:val>
                                            <p:strVal val="0-ppt_w/2"/>
                                          </p:val>
                                        </p:tav>
                                      </p:tavLst>
                                    </p:anim>
                                    <p:anim calcmode="lin" valueType="num">
                                      <p:cBhvr additive="base">
                                        <p:cTn id="167" dur="3000"/>
                                        <p:tgtEl>
                                          <p:spTgt spid="17"/>
                                        </p:tgtEl>
                                        <p:attrNameLst>
                                          <p:attrName>ppt_y</p:attrName>
                                        </p:attrNameLst>
                                      </p:cBhvr>
                                      <p:tavLst>
                                        <p:tav tm="0">
                                          <p:val>
                                            <p:strVal val="ppt_y"/>
                                          </p:val>
                                        </p:tav>
                                        <p:tav tm="100000">
                                          <p:val>
                                            <p:strVal val="ppt_y"/>
                                          </p:val>
                                        </p:tav>
                                      </p:tavLst>
                                    </p:anim>
                                    <p:set>
                                      <p:cBhvr>
                                        <p:cTn id="168" dur="1" fill="hold">
                                          <p:stCondLst>
                                            <p:cond delay="2999"/>
                                          </p:stCondLst>
                                        </p:cTn>
                                        <p:tgtEl>
                                          <p:spTgt spid="17"/>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3000"/>
                                        <p:tgtEl>
                                          <p:spTgt spid="18"/>
                                        </p:tgtEl>
                                        <p:attrNameLst>
                                          <p:attrName>ppt_x</p:attrName>
                                        </p:attrNameLst>
                                      </p:cBhvr>
                                      <p:tavLst>
                                        <p:tav tm="0">
                                          <p:val>
                                            <p:strVal val="ppt_x"/>
                                          </p:val>
                                        </p:tav>
                                        <p:tav tm="100000">
                                          <p:val>
                                            <p:strVal val="1+ppt_w/2"/>
                                          </p:val>
                                        </p:tav>
                                      </p:tavLst>
                                    </p:anim>
                                    <p:anim calcmode="lin" valueType="num">
                                      <p:cBhvr additive="base">
                                        <p:cTn id="171" dur="3000"/>
                                        <p:tgtEl>
                                          <p:spTgt spid="18"/>
                                        </p:tgtEl>
                                        <p:attrNameLst>
                                          <p:attrName>ppt_y</p:attrName>
                                        </p:attrNameLst>
                                      </p:cBhvr>
                                      <p:tavLst>
                                        <p:tav tm="0">
                                          <p:val>
                                            <p:strVal val="ppt_y"/>
                                          </p:val>
                                        </p:tav>
                                        <p:tav tm="100000">
                                          <p:val>
                                            <p:strVal val="ppt_y"/>
                                          </p:val>
                                        </p:tav>
                                      </p:tavLst>
                                    </p:anim>
                                    <p:set>
                                      <p:cBhvr>
                                        <p:cTn id="172" dur="1" fill="hold">
                                          <p:stCondLst>
                                            <p:cond delay="2999"/>
                                          </p:stCondLst>
                                        </p:cTn>
                                        <p:tgtEl>
                                          <p:spTgt spid="18"/>
                                        </p:tgtEl>
                                        <p:attrNameLst>
                                          <p:attrName>style.visibility</p:attrName>
                                        </p:attrNameLst>
                                      </p:cBhvr>
                                      <p:to>
                                        <p:strVal val="hidden"/>
                                      </p:to>
                                    </p:set>
                                  </p:childTnLst>
                                </p:cTn>
                              </p:par>
                              <p:par>
                                <p:cTn id="173" presetID="2" presetClass="exit" presetSubtype="8" fill="hold" grpId="1" nodeType="withEffect">
                                  <p:stCondLst>
                                    <p:cond delay="0"/>
                                  </p:stCondLst>
                                  <p:childTnLst>
                                    <p:anim calcmode="lin" valueType="num">
                                      <p:cBhvr additive="base">
                                        <p:cTn id="174" dur="3000"/>
                                        <p:tgtEl>
                                          <p:spTgt spid="19"/>
                                        </p:tgtEl>
                                        <p:attrNameLst>
                                          <p:attrName>ppt_x</p:attrName>
                                        </p:attrNameLst>
                                      </p:cBhvr>
                                      <p:tavLst>
                                        <p:tav tm="0">
                                          <p:val>
                                            <p:strVal val="ppt_x"/>
                                          </p:val>
                                        </p:tav>
                                        <p:tav tm="100000">
                                          <p:val>
                                            <p:strVal val="0-ppt_w/2"/>
                                          </p:val>
                                        </p:tav>
                                      </p:tavLst>
                                    </p:anim>
                                    <p:anim calcmode="lin" valueType="num">
                                      <p:cBhvr additive="base">
                                        <p:cTn id="175" dur="3000"/>
                                        <p:tgtEl>
                                          <p:spTgt spid="19"/>
                                        </p:tgtEl>
                                        <p:attrNameLst>
                                          <p:attrName>ppt_y</p:attrName>
                                        </p:attrNameLst>
                                      </p:cBhvr>
                                      <p:tavLst>
                                        <p:tav tm="0">
                                          <p:val>
                                            <p:strVal val="ppt_y"/>
                                          </p:val>
                                        </p:tav>
                                        <p:tav tm="100000">
                                          <p:val>
                                            <p:strVal val="ppt_y"/>
                                          </p:val>
                                        </p:tav>
                                      </p:tavLst>
                                    </p:anim>
                                    <p:set>
                                      <p:cBhvr>
                                        <p:cTn id="176" dur="1" fill="hold">
                                          <p:stCondLst>
                                            <p:cond delay="2999"/>
                                          </p:stCondLst>
                                        </p:cTn>
                                        <p:tgtEl>
                                          <p:spTgt spid="19"/>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3000"/>
                                        <p:tgtEl>
                                          <p:spTgt spid="20"/>
                                        </p:tgtEl>
                                        <p:attrNameLst>
                                          <p:attrName>ppt_x</p:attrName>
                                        </p:attrNameLst>
                                      </p:cBhvr>
                                      <p:tavLst>
                                        <p:tav tm="0">
                                          <p:val>
                                            <p:strVal val="ppt_x"/>
                                          </p:val>
                                        </p:tav>
                                        <p:tav tm="100000">
                                          <p:val>
                                            <p:strVal val="1+ppt_w/2"/>
                                          </p:val>
                                        </p:tav>
                                      </p:tavLst>
                                    </p:anim>
                                    <p:anim calcmode="lin" valueType="num">
                                      <p:cBhvr additive="base">
                                        <p:cTn id="179" dur="3000"/>
                                        <p:tgtEl>
                                          <p:spTgt spid="20"/>
                                        </p:tgtEl>
                                        <p:attrNameLst>
                                          <p:attrName>ppt_y</p:attrName>
                                        </p:attrNameLst>
                                      </p:cBhvr>
                                      <p:tavLst>
                                        <p:tav tm="0">
                                          <p:val>
                                            <p:strVal val="ppt_y"/>
                                          </p:val>
                                        </p:tav>
                                        <p:tav tm="100000">
                                          <p:val>
                                            <p:strVal val="ppt_y"/>
                                          </p:val>
                                        </p:tav>
                                      </p:tavLst>
                                    </p:anim>
                                    <p:set>
                                      <p:cBhvr>
                                        <p:cTn id="180" dur="1" fill="hold">
                                          <p:stCondLst>
                                            <p:cond delay="2999"/>
                                          </p:stCondLst>
                                        </p:cTn>
                                        <p:tgtEl>
                                          <p:spTgt spid="20"/>
                                        </p:tgtEl>
                                        <p:attrNameLst>
                                          <p:attrName>style.visibility</p:attrName>
                                        </p:attrNameLst>
                                      </p:cBhvr>
                                      <p:to>
                                        <p:strVal val="hidden"/>
                                      </p:to>
                                    </p:set>
                                  </p:childTnLst>
                                </p:cTn>
                              </p:par>
                              <p:par>
                                <p:cTn id="181" presetID="2" presetClass="exit" presetSubtype="8" fill="hold" grpId="1" nodeType="withEffect">
                                  <p:stCondLst>
                                    <p:cond delay="0"/>
                                  </p:stCondLst>
                                  <p:childTnLst>
                                    <p:anim calcmode="lin" valueType="num">
                                      <p:cBhvr additive="base">
                                        <p:cTn id="182" dur="3000"/>
                                        <p:tgtEl>
                                          <p:spTgt spid="21"/>
                                        </p:tgtEl>
                                        <p:attrNameLst>
                                          <p:attrName>ppt_x</p:attrName>
                                        </p:attrNameLst>
                                      </p:cBhvr>
                                      <p:tavLst>
                                        <p:tav tm="0">
                                          <p:val>
                                            <p:strVal val="ppt_x"/>
                                          </p:val>
                                        </p:tav>
                                        <p:tav tm="100000">
                                          <p:val>
                                            <p:strVal val="0-ppt_w/2"/>
                                          </p:val>
                                        </p:tav>
                                      </p:tavLst>
                                    </p:anim>
                                    <p:anim calcmode="lin" valueType="num">
                                      <p:cBhvr additive="base">
                                        <p:cTn id="183" dur="3000"/>
                                        <p:tgtEl>
                                          <p:spTgt spid="21"/>
                                        </p:tgtEl>
                                        <p:attrNameLst>
                                          <p:attrName>ppt_y</p:attrName>
                                        </p:attrNameLst>
                                      </p:cBhvr>
                                      <p:tavLst>
                                        <p:tav tm="0">
                                          <p:val>
                                            <p:strVal val="ppt_y"/>
                                          </p:val>
                                        </p:tav>
                                        <p:tav tm="100000">
                                          <p:val>
                                            <p:strVal val="ppt_y"/>
                                          </p:val>
                                        </p:tav>
                                      </p:tavLst>
                                    </p:anim>
                                    <p:set>
                                      <p:cBhvr>
                                        <p:cTn id="184" dur="1" fill="hold">
                                          <p:stCondLst>
                                            <p:cond delay="2999"/>
                                          </p:stCondLst>
                                        </p:cTn>
                                        <p:tgtEl>
                                          <p:spTgt spid="21"/>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3000"/>
                                        <p:tgtEl>
                                          <p:spTgt spid="22"/>
                                        </p:tgtEl>
                                        <p:attrNameLst>
                                          <p:attrName>ppt_x</p:attrName>
                                        </p:attrNameLst>
                                      </p:cBhvr>
                                      <p:tavLst>
                                        <p:tav tm="0">
                                          <p:val>
                                            <p:strVal val="ppt_x"/>
                                          </p:val>
                                        </p:tav>
                                        <p:tav tm="100000">
                                          <p:val>
                                            <p:strVal val="1+ppt_w/2"/>
                                          </p:val>
                                        </p:tav>
                                      </p:tavLst>
                                    </p:anim>
                                    <p:anim calcmode="lin" valueType="num">
                                      <p:cBhvr additive="base">
                                        <p:cTn id="187" dur="3000"/>
                                        <p:tgtEl>
                                          <p:spTgt spid="22"/>
                                        </p:tgtEl>
                                        <p:attrNameLst>
                                          <p:attrName>ppt_y</p:attrName>
                                        </p:attrNameLst>
                                      </p:cBhvr>
                                      <p:tavLst>
                                        <p:tav tm="0">
                                          <p:val>
                                            <p:strVal val="ppt_y"/>
                                          </p:val>
                                        </p:tav>
                                        <p:tav tm="100000">
                                          <p:val>
                                            <p:strVal val="ppt_y"/>
                                          </p:val>
                                        </p:tav>
                                      </p:tavLst>
                                    </p:anim>
                                    <p:set>
                                      <p:cBhvr>
                                        <p:cTn id="188" dur="1" fill="hold">
                                          <p:stCondLst>
                                            <p:cond delay="2999"/>
                                          </p:stCondLst>
                                        </p:cTn>
                                        <p:tgtEl>
                                          <p:spTgt spid="22"/>
                                        </p:tgtEl>
                                        <p:attrNameLst>
                                          <p:attrName>style.visibility</p:attrName>
                                        </p:attrNameLst>
                                      </p:cBhvr>
                                      <p:to>
                                        <p:strVal val="hidden"/>
                                      </p:to>
                                    </p:set>
                                  </p:childTnLst>
                                </p:cTn>
                              </p:par>
                              <p:par>
                                <p:cTn id="189" presetID="2" presetClass="exit" presetSubtype="8" fill="hold" grpId="1" nodeType="withEffect">
                                  <p:stCondLst>
                                    <p:cond delay="0"/>
                                  </p:stCondLst>
                                  <p:childTnLst>
                                    <p:anim calcmode="lin" valueType="num">
                                      <p:cBhvr additive="base">
                                        <p:cTn id="190" dur="3000"/>
                                        <p:tgtEl>
                                          <p:spTgt spid="23"/>
                                        </p:tgtEl>
                                        <p:attrNameLst>
                                          <p:attrName>ppt_x</p:attrName>
                                        </p:attrNameLst>
                                      </p:cBhvr>
                                      <p:tavLst>
                                        <p:tav tm="0">
                                          <p:val>
                                            <p:strVal val="ppt_x"/>
                                          </p:val>
                                        </p:tav>
                                        <p:tav tm="100000">
                                          <p:val>
                                            <p:strVal val="0-ppt_w/2"/>
                                          </p:val>
                                        </p:tav>
                                      </p:tavLst>
                                    </p:anim>
                                    <p:anim calcmode="lin" valueType="num">
                                      <p:cBhvr additive="base">
                                        <p:cTn id="191" dur="3000"/>
                                        <p:tgtEl>
                                          <p:spTgt spid="23"/>
                                        </p:tgtEl>
                                        <p:attrNameLst>
                                          <p:attrName>ppt_y</p:attrName>
                                        </p:attrNameLst>
                                      </p:cBhvr>
                                      <p:tavLst>
                                        <p:tav tm="0">
                                          <p:val>
                                            <p:strVal val="ppt_y"/>
                                          </p:val>
                                        </p:tav>
                                        <p:tav tm="100000">
                                          <p:val>
                                            <p:strVal val="ppt_y"/>
                                          </p:val>
                                        </p:tav>
                                      </p:tavLst>
                                    </p:anim>
                                    <p:set>
                                      <p:cBhvr>
                                        <p:cTn id="192" dur="1" fill="hold">
                                          <p:stCondLst>
                                            <p:cond delay="2999"/>
                                          </p:stCondLst>
                                        </p:cTn>
                                        <p:tgtEl>
                                          <p:spTgt spid="23"/>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1+ppt_w/2"/>
                                          </p:val>
                                        </p:tav>
                                      </p:tavLst>
                                    </p:anim>
                                    <p:anim calcmode="lin" valueType="num">
                                      <p:cBhvr additive="base">
                                        <p:cTn id="195" dur="3000"/>
                                        <p:tgtEl>
                                          <p:spTgt spid="24"/>
                                        </p:tgtEl>
                                        <p:attrNameLst>
                                          <p:attrName>ppt_y</p:attrName>
                                        </p:attrNameLst>
                                      </p:cBhvr>
                                      <p:tavLst>
                                        <p:tav tm="0">
                                          <p:val>
                                            <p:strVal val="ppt_y"/>
                                          </p:val>
                                        </p:tav>
                                        <p:tav tm="100000">
                                          <p:val>
                                            <p:strVal val="ppt_y"/>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8" fill="hold" grpId="1" nodeType="withEffect">
                                  <p:stCondLst>
                                    <p:cond delay="0"/>
                                  </p:stCondLst>
                                  <p:childTnLst>
                                    <p:anim calcmode="lin" valueType="num">
                                      <p:cBhvr additive="base">
                                        <p:cTn id="198" dur="3000"/>
                                        <p:tgtEl>
                                          <p:spTgt spid="25"/>
                                        </p:tgtEl>
                                        <p:attrNameLst>
                                          <p:attrName>ppt_x</p:attrName>
                                        </p:attrNameLst>
                                      </p:cBhvr>
                                      <p:tavLst>
                                        <p:tav tm="0">
                                          <p:val>
                                            <p:strVal val="ppt_x"/>
                                          </p:val>
                                        </p:tav>
                                        <p:tav tm="100000">
                                          <p:val>
                                            <p:strVal val="0-ppt_w/2"/>
                                          </p:val>
                                        </p:tav>
                                      </p:tavLst>
                                    </p:anim>
                                    <p:anim calcmode="lin" valueType="num">
                                      <p:cBhvr additive="base">
                                        <p:cTn id="199" dur="3000"/>
                                        <p:tgtEl>
                                          <p:spTgt spid="25"/>
                                        </p:tgtEl>
                                        <p:attrNameLst>
                                          <p:attrName>ppt_y</p:attrName>
                                        </p:attrNameLst>
                                      </p:cBhvr>
                                      <p:tavLst>
                                        <p:tav tm="0">
                                          <p:val>
                                            <p:strVal val="ppt_y"/>
                                          </p:val>
                                        </p:tav>
                                        <p:tav tm="100000">
                                          <p:val>
                                            <p:strVal val="ppt_y"/>
                                          </p:val>
                                        </p:tav>
                                      </p:tavLst>
                                    </p:anim>
                                    <p:set>
                                      <p:cBhvr>
                                        <p:cTn id="200" dur="1" fill="hold">
                                          <p:stCondLst>
                                            <p:cond delay="2999"/>
                                          </p:stCondLst>
                                        </p:cTn>
                                        <p:tgtEl>
                                          <p:spTgt spid="25"/>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3000"/>
                                        <p:tgtEl>
                                          <p:spTgt spid="26"/>
                                        </p:tgtEl>
                                        <p:attrNameLst>
                                          <p:attrName>ppt_x</p:attrName>
                                        </p:attrNameLst>
                                      </p:cBhvr>
                                      <p:tavLst>
                                        <p:tav tm="0">
                                          <p:val>
                                            <p:strVal val="ppt_x"/>
                                          </p:val>
                                        </p:tav>
                                        <p:tav tm="100000">
                                          <p:val>
                                            <p:strVal val="1+ppt_w/2"/>
                                          </p:val>
                                        </p:tav>
                                      </p:tavLst>
                                    </p:anim>
                                    <p:anim calcmode="lin" valueType="num">
                                      <p:cBhvr additive="base">
                                        <p:cTn id="203" dur="3000"/>
                                        <p:tgtEl>
                                          <p:spTgt spid="26"/>
                                        </p:tgtEl>
                                        <p:attrNameLst>
                                          <p:attrName>ppt_y</p:attrName>
                                        </p:attrNameLst>
                                      </p:cBhvr>
                                      <p:tavLst>
                                        <p:tav tm="0">
                                          <p:val>
                                            <p:strVal val="ppt_y"/>
                                          </p:val>
                                        </p:tav>
                                        <p:tav tm="100000">
                                          <p:val>
                                            <p:strVal val="ppt_y"/>
                                          </p:val>
                                        </p:tav>
                                      </p:tavLst>
                                    </p:anim>
                                    <p:set>
                                      <p:cBhvr>
                                        <p:cTn id="204" dur="1" fill="hold">
                                          <p:stCondLst>
                                            <p:cond delay="2999"/>
                                          </p:stCondLst>
                                        </p:cTn>
                                        <p:tgtEl>
                                          <p:spTgt spid="26"/>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3000"/>
                                        <p:tgtEl>
                                          <p:spTgt spid="27"/>
                                        </p:tgtEl>
                                        <p:attrNameLst>
                                          <p:attrName>ppt_x</p:attrName>
                                        </p:attrNameLst>
                                      </p:cBhvr>
                                      <p:tavLst>
                                        <p:tav tm="0">
                                          <p:val>
                                            <p:strVal val="ppt_x"/>
                                          </p:val>
                                        </p:tav>
                                        <p:tav tm="100000">
                                          <p:val>
                                            <p:strVal val="0-ppt_w/2"/>
                                          </p:val>
                                        </p:tav>
                                      </p:tavLst>
                                    </p:anim>
                                    <p:anim calcmode="lin" valueType="num">
                                      <p:cBhvr additive="base">
                                        <p:cTn id="207" dur="3000"/>
                                        <p:tgtEl>
                                          <p:spTgt spid="27"/>
                                        </p:tgtEl>
                                        <p:attrNameLst>
                                          <p:attrName>ppt_y</p:attrName>
                                        </p:attrNameLst>
                                      </p:cBhvr>
                                      <p:tavLst>
                                        <p:tav tm="0">
                                          <p:val>
                                            <p:strVal val="ppt_y"/>
                                          </p:val>
                                        </p:tav>
                                        <p:tav tm="100000">
                                          <p:val>
                                            <p:strVal val="ppt_y"/>
                                          </p:val>
                                        </p:tav>
                                      </p:tavLst>
                                    </p:anim>
                                    <p:set>
                                      <p:cBhvr>
                                        <p:cTn id="208" dur="1" fill="hold">
                                          <p:stCondLst>
                                            <p:cond delay="2999"/>
                                          </p:stCondLst>
                                        </p:cTn>
                                        <p:tgtEl>
                                          <p:spTgt spid="2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3000"/>
                                        <p:tgtEl>
                                          <p:spTgt spid="28"/>
                                        </p:tgtEl>
                                        <p:attrNameLst>
                                          <p:attrName>ppt_x</p:attrName>
                                        </p:attrNameLst>
                                      </p:cBhvr>
                                      <p:tavLst>
                                        <p:tav tm="0">
                                          <p:val>
                                            <p:strVal val="ppt_x"/>
                                          </p:val>
                                        </p:tav>
                                        <p:tav tm="100000">
                                          <p:val>
                                            <p:strVal val="1+ppt_w/2"/>
                                          </p:val>
                                        </p:tav>
                                      </p:tavLst>
                                    </p:anim>
                                    <p:anim calcmode="lin" valueType="num">
                                      <p:cBhvr additive="base">
                                        <p:cTn id="211" dur="3000"/>
                                        <p:tgtEl>
                                          <p:spTgt spid="28"/>
                                        </p:tgtEl>
                                        <p:attrNameLst>
                                          <p:attrName>ppt_y</p:attrName>
                                        </p:attrNameLst>
                                      </p:cBhvr>
                                      <p:tavLst>
                                        <p:tav tm="0">
                                          <p:val>
                                            <p:strVal val="ppt_y"/>
                                          </p:val>
                                        </p:tav>
                                        <p:tav tm="100000">
                                          <p:val>
                                            <p:strVal val="ppt_y"/>
                                          </p:val>
                                        </p:tav>
                                      </p:tavLst>
                                    </p:anim>
                                    <p:set>
                                      <p:cBhvr>
                                        <p:cTn id="212" dur="1" fill="hold">
                                          <p:stCondLst>
                                            <p:cond delay="2999"/>
                                          </p:stCondLst>
                                        </p:cTn>
                                        <p:tgtEl>
                                          <p:spTgt spid="28"/>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3000"/>
                                        <p:tgtEl>
                                          <p:spTgt spid="29"/>
                                        </p:tgtEl>
                                        <p:attrNameLst>
                                          <p:attrName>ppt_x</p:attrName>
                                        </p:attrNameLst>
                                      </p:cBhvr>
                                      <p:tavLst>
                                        <p:tav tm="0">
                                          <p:val>
                                            <p:strVal val="ppt_x"/>
                                          </p:val>
                                        </p:tav>
                                        <p:tav tm="100000">
                                          <p:val>
                                            <p:strVal val="0-ppt_w/2"/>
                                          </p:val>
                                        </p:tav>
                                      </p:tavLst>
                                    </p:anim>
                                    <p:anim calcmode="lin" valueType="num">
                                      <p:cBhvr additive="base">
                                        <p:cTn id="215" dur="3000"/>
                                        <p:tgtEl>
                                          <p:spTgt spid="29"/>
                                        </p:tgtEl>
                                        <p:attrNameLst>
                                          <p:attrName>ppt_y</p:attrName>
                                        </p:attrNameLst>
                                      </p:cBhvr>
                                      <p:tavLst>
                                        <p:tav tm="0">
                                          <p:val>
                                            <p:strVal val="ppt_y"/>
                                          </p:val>
                                        </p:tav>
                                        <p:tav tm="100000">
                                          <p:val>
                                            <p:strVal val="ppt_y"/>
                                          </p:val>
                                        </p:tav>
                                      </p:tavLst>
                                    </p:anim>
                                    <p:set>
                                      <p:cBhvr>
                                        <p:cTn id="216" dur="1" fill="hold">
                                          <p:stCondLst>
                                            <p:cond delay="2999"/>
                                          </p:stCondLst>
                                        </p:cTn>
                                        <p:tgtEl>
                                          <p:spTgt spid="2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3000"/>
                                        <p:tgtEl>
                                          <p:spTgt spid="30"/>
                                        </p:tgtEl>
                                        <p:attrNameLst>
                                          <p:attrName>ppt_x</p:attrName>
                                        </p:attrNameLst>
                                      </p:cBhvr>
                                      <p:tavLst>
                                        <p:tav tm="0">
                                          <p:val>
                                            <p:strVal val="ppt_x"/>
                                          </p:val>
                                        </p:tav>
                                        <p:tav tm="100000">
                                          <p:val>
                                            <p:strVal val="1+ppt_w/2"/>
                                          </p:val>
                                        </p:tav>
                                      </p:tavLst>
                                    </p:anim>
                                    <p:anim calcmode="lin" valueType="num">
                                      <p:cBhvr additive="base">
                                        <p:cTn id="219" dur="3000"/>
                                        <p:tgtEl>
                                          <p:spTgt spid="30"/>
                                        </p:tgtEl>
                                        <p:attrNameLst>
                                          <p:attrName>ppt_y</p:attrName>
                                        </p:attrNameLst>
                                      </p:cBhvr>
                                      <p:tavLst>
                                        <p:tav tm="0">
                                          <p:val>
                                            <p:strVal val="ppt_y"/>
                                          </p:val>
                                        </p:tav>
                                        <p:tav tm="100000">
                                          <p:val>
                                            <p:strVal val="ppt_y"/>
                                          </p:val>
                                        </p:tav>
                                      </p:tavLst>
                                    </p:anim>
                                    <p:set>
                                      <p:cBhvr>
                                        <p:cTn id="220" dur="1" fill="hold">
                                          <p:stCondLst>
                                            <p:cond delay="2999"/>
                                          </p:stCondLst>
                                        </p:cTn>
                                        <p:tgtEl>
                                          <p:spTgt spid="30"/>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3000"/>
                                        <p:tgtEl>
                                          <p:spTgt spid="31"/>
                                        </p:tgtEl>
                                        <p:attrNameLst>
                                          <p:attrName>ppt_x</p:attrName>
                                        </p:attrNameLst>
                                      </p:cBhvr>
                                      <p:tavLst>
                                        <p:tav tm="0">
                                          <p:val>
                                            <p:strVal val="ppt_x"/>
                                          </p:val>
                                        </p:tav>
                                        <p:tav tm="100000">
                                          <p:val>
                                            <p:strVal val="0-ppt_w/2"/>
                                          </p:val>
                                        </p:tav>
                                      </p:tavLst>
                                    </p:anim>
                                    <p:anim calcmode="lin" valueType="num">
                                      <p:cBhvr additive="base">
                                        <p:cTn id="223" dur="3000"/>
                                        <p:tgtEl>
                                          <p:spTgt spid="31"/>
                                        </p:tgtEl>
                                        <p:attrNameLst>
                                          <p:attrName>ppt_y</p:attrName>
                                        </p:attrNameLst>
                                      </p:cBhvr>
                                      <p:tavLst>
                                        <p:tav tm="0">
                                          <p:val>
                                            <p:strVal val="ppt_y"/>
                                          </p:val>
                                        </p:tav>
                                        <p:tav tm="100000">
                                          <p:val>
                                            <p:strVal val="ppt_y"/>
                                          </p:val>
                                        </p:tav>
                                      </p:tavLst>
                                    </p:anim>
                                    <p:set>
                                      <p:cBhvr>
                                        <p:cTn id="224" dur="1" fill="hold">
                                          <p:stCondLst>
                                            <p:cond delay="2999"/>
                                          </p:stCondLst>
                                        </p:cTn>
                                        <p:tgtEl>
                                          <p:spTgt spid="31"/>
                                        </p:tgtEl>
                                        <p:attrNameLst>
                                          <p:attrName>style.visibility</p:attrName>
                                        </p:attrNameLst>
                                      </p:cBhvr>
                                      <p:to>
                                        <p:strVal val="hidden"/>
                                      </p:to>
                                    </p:set>
                                  </p:childTnLst>
                                </p:cTn>
                              </p:par>
                              <p:par>
                                <p:cTn id="225" presetID="23" presetClass="entr" presetSubtype="288" fill="hold" nodeType="withEffect">
                                  <p:stCondLst>
                                    <p:cond delay="0"/>
                                  </p:stCondLst>
                                  <p:childTnLst>
                                    <p:set>
                                      <p:cBhvr>
                                        <p:cTn id="226" dur="1" fill="hold">
                                          <p:stCondLst>
                                            <p:cond delay="0"/>
                                          </p:stCondLst>
                                        </p:cTn>
                                        <p:tgtEl>
                                          <p:spTgt spid="4"/>
                                        </p:tgtEl>
                                        <p:attrNameLst>
                                          <p:attrName>style.visibility</p:attrName>
                                        </p:attrNameLst>
                                      </p:cBhvr>
                                      <p:to>
                                        <p:strVal val="visible"/>
                                      </p:to>
                                    </p:set>
                                    <p:anim calcmode="lin" valueType="num">
                                      <p:cBhvr>
                                        <p:cTn id="227" dur="3000" fill="hold"/>
                                        <p:tgtEl>
                                          <p:spTgt spid="4"/>
                                        </p:tgtEl>
                                        <p:attrNameLst>
                                          <p:attrName>ppt_w</p:attrName>
                                        </p:attrNameLst>
                                      </p:cBhvr>
                                      <p:tavLst>
                                        <p:tav tm="0">
                                          <p:val>
                                            <p:strVal val="4/3*#ppt_w"/>
                                          </p:val>
                                        </p:tav>
                                        <p:tav tm="100000">
                                          <p:val>
                                            <p:strVal val="#ppt_w"/>
                                          </p:val>
                                        </p:tav>
                                      </p:tavLst>
                                    </p:anim>
                                    <p:anim calcmode="lin" valueType="num">
                                      <p:cBhvr>
                                        <p:cTn id="228" dur="3000" fill="hold"/>
                                        <p:tgtEl>
                                          <p:spTgt spid="4"/>
                                        </p:tgtEl>
                                        <p:attrNameLst>
                                          <p:attrName>ppt_h</p:attrName>
                                        </p:attrNameLst>
                                      </p:cBhvr>
                                      <p:tavLst>
                                        <p:tav tm="0">
                                          <p:val>
                                            <p:strVal val="4/3*#ppt_h"/>
                                          </p:val>
                                        </p:tav>
                                        <p:tav tm="100000">
                                          <p:val>
                                            <p:strVal val="#ppt_h"/>
                                          </p:val>
                                        </p:tav>
                                      </p:tavLst>
                                    </p:anim>
                                  </p:childTnLst>
                                </p:cTn>
                              </p:par>
                              <p:par>
                                <p:cTn id="229" presetID="16" presetClass="entr" presetSubtype="37" fill="hold" nodeType="withEffect">
                                  <p:stCondLst>
                                    <p:cond delay="0"/>
                                  </p:stCondLst>
                                  <p:childTnLst>
                                    <p:set>
                                      <p:cBhvr>
                                        <p:cTn id="230" dur="1" fill="hold">
                                          <p:stCondLst>
                                            <p:cond delay="0"/>
                                          </p:stCondLst>
                                        </p:cTn>
                                        <p:tgtEl>
                                          <p:spTgt spid="4"/>
                                        </p:tgtEl>
                                        <p:attrNameLst>
                                          <p:attrName>style.visibility</p:attrName>
                                        </p:attrNameLst>
                                      </p:cBhvr>
                                      <p:to>
                                        <p:strVal val="visible"/>
                                      </p:to>
                                    </p:set>
                                    <p:animEffect transition="in" filter="barn(outVertical)">
                                      <p:cBhvr>
                                        <p:cTn id="23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f6700da882224e9910deaca875fc2697.jpg"/>
          <p:cNvPicPr>
            <a:picLocks noChangeAspect="1"/>
          </p:cNvPicPr>
          <p:nvPr/>
        </p:nvPicPr>
        <p:blipFill>
          <a:blip r:embed="rId2"/>
          <a:stretch>
            <a:fillRect/>
          </a:stretch>
        </p:blipFill>
        <p:spPr>
          <a:xfrm>
            <a:off x="7429" y="0"/>
            <a:ext cx="9136571" cy="5143500"/>
          </a:xfrm>
          <a:prstGeom prst="rect">
            <a:avLst/>
          </a:prstGeom>
        </p:spPr>
      </p:pic>
      <p:sp>
        <p:nvSpPr>
          <p:cNvPr id="5" name="4 Extracto"/>
          <p:cNvSpPr/>
          <p:nvPr/>
        </p:nvSpPr>
        <p:spPr>
          <a:xfrm>
            <a:off x="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xtracto"/>
          <p:cNvSpPr/>
          <p:nvPr/>
        </p:nvSpPr>
        <p:spPr>
          <a:xfrm rot="10800000">
            <a:off x="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xtracto"/>
          <p:cNvSpPr/>
          <p:nvPr/>
        </p:nvSpPr>
        <p:spPr>
          <a:xfrm>
            <a:off x="857224"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xtracto"/>
          <p:cNvSpPr/>
          <p:nvPr/>
        </p:nvSpPr>
        <p:spPr>
          <a:xfrm rot="10800000">
            <a:off x="857224"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xtracto"/>
          <p:cNvSpPr/>
          <p:nvPr/>
        </p:nvSpPr>
        <p:spPr>
          <a:xfrm>
            <a:off x="1714512"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xtracto"/>
          <p:cNvSpPr/>
          <p:nvPr/>
        </p:nvSpPr>
        <p:spPr>
          <a:xfrm rot="10800000">
            <a:off x="1714512"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xtracto"/>
          <p:cNvSpPr/>
          <p:nvPr/>
        </p:nvSpPr>
        <p:spPr>
          <a:xfrm>
            <a:off x="257173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xtracto"/>
          <p:cNvSpPr/>
          <p:nvPr/>
        </p:nvSpPr>
        <p:spPr>
          <a:xfrm rot="10800000">
            <a:off x="257173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xtracto"/>
          <p:cNvSpPr/>
          <p:nvPr/>
        </p:nvSpPr>
        <p:spPr>
          <a:xfrm>
            <a:off x="3429024"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xtracto"/>
          <p:cNvSpPr/>
          <p:nvPr/>
        </p:nvSpPr>
        <p:spPr>
          <a:xfrm rot="10800000">
            <a:off x="3429024"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xtracto"/>
          <p:cNvSpPr/>
          <p:nvPr/>
        </p:nvSpPr>
        <p:spPr>
          <a:xfrm>
            <a:off x="4286248"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xtracto"/>
          <p:cNvSpPr/>
          <p:nvPr/>
        </p:nvSpPr>
        <p:spPr>
          <a:xfrm rot="10800000">
            <a:off x="4286248"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xtracto"/>
          <p:cNvSpPr/>
          <p:nvPr/>
        </p:nvSpPr>
        <p:spPr>
          <a:xfrm>
            <a:off x="514353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xtracto"/>
          <p:cNvSpPr/>
          <p:nvPr/>
        </p:nvSpPr>
        <p:spPr>
          <a:xfrm rot="10800000">
            <a:off x="514353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xtracto"/>
          <p:cNvSpPr/>
          <p:nvPr/>
        </p:nvSpPr>
        <p:spPr>
          <a:xfrm>
            <a:off x="600076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xtracto"/>
          <p:cNvSpPr/>
          <p:nvPr/>
        </p:nvSpPr>
        <p:spPr>
          <a:xfrm rot="10800000">
            <a:off x="600076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xtracto"/>
          <p:cNvSpPr/>
          <p:nvPr/>
        </p:nvSpPr>
        <p:spPr>
          <a:xfrm>
            <a:off x="6786578"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xtracto"/>
          <p:cNvSpPr/>
          <p:nvPr/>
        </p:nvSpPr>
        <p:spPr>
          <a:xfrm rot="10800000">
            <a:off x="6786578"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xtracto"/>
          <p:cNvSpPr/>
          <p:nvPr/>
        </p:nvSpPr>
        <p:spPr>
          <a:xfrm>
            <a:off x="7643866"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xtracto"/>
          <p:cNvSpPr/>
          <p:nvPr/>
        </p:nvSpPr>
        <p:spPr>
          <a:xfrm rot="10800000">
            <a:off x="7643866"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xtracto"/>
          <p:cNvSpPr/>
          <p:nvPr/>
        </p:nvSpPr>
        <p:spPr>
          <a:xfrm>
            <a:off x="8501090" y="157161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xtracto"/>
          <p:cNvSpPr/>
          <p:nvPr/>
        </p:nvSpPr>
        <p:spPr>
          <a:xfrm rot="10800000">
            <a:off x="8501090" y="2643188"/>
            <a:ext cx="857224" cy="1000132"/>
          </a:xfrm>
          <a:prstGeom prst="flowChartExtract">
            <a:avLst/>
          </a:prstGeom>
          <a:gradFill flip="none" rotWithShape="1">
            <a:gsLst>
              <a:gs pos="25000">
                <a:srgbClr val="39230D"/>
              </a:gs>
              <a:gs pos="50000">
                <a:srgbClr val="C08040">
                  <a:shade val="67500"/>
                  <a:satMod val="115000"/>
                </a:srgbClr>
              </a:gs>
              <a:gs pos="100000">
                <a:srgbClr val="C08040">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ppt_x"/>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ppt_x"/>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ppt_x"/>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ppt_x"/>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ppt_x"/>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ppt_x"/>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ppt_x"/>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ppt_x"/>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ppt_x"/>
                                          </p:val>
                                        </p:tav>
                                        <p:tav tm="100000">
                                          <p:val>
                                            <p:strVal val="#ppt_x"/>
                                          </p:val>
                                        </p:tav>
                                      </p:tavLst>
                                    </p:anim>
                                    <p:anim calcmode="lin" valueType="num">
                                      <p:cBhvr additive="base">
                                        <p:cTn id="47" dur="5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ppt_x"/>
                                          </p:val>
                                        </p:tav>
                                        <p:tav tm="100000">
                                          <p:val>
                                            <p:strVal val="#ppt_x"/>
                                          </p:val>
                                        </p:tav>
                                      </p:tavLst>
                                    </p:anim>
                                    <p:anim calcmode="lin" valueType="num">
                                      <p:cBhvr additive="base">
                                        <p:cTn id="51" dur="5000" fill="hold"/>
                                        <p:tgtEl>
                                          <p:spTgt spid="25"/>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p:cTn id="54" dur="5000" fill="hold"/>
                                        <p:tgtEl>
                                          <p:spTgt spid="5"/>
                                        </p:tgtEl>
                                        <p:attrNameLst>
                                          <p:attrName>ppt_w</p:attrName>
                                        </p:attrNameLst>
                                      </p:cBhvr>
                                      <p:tavLst>
                                        <p:tav tm="0" fmla="#ppt_w*sin(2.5*pi*$)">
                                          <p:val>
                                            <p:fltVal val="0"/>
                                          </p:val>
                                        </p:tav>
                                        <p:tav tm="100000">
                                          <p:val>
                                            <p:fltVal val="1"/>
                                          </p:val>
                                        </p:tav>
                                      </p:tavLst>
                                    </p:anim>
                                    <p:anim calcmode="lin" valueType="num">
                                      <p:cBhvr>
                                        <p:cTn id="55" dur="5000" fill="hold"/>
                                        <p:tgtEl>
                                          <p:spTgt spid="5"/>
                                        </p:tgtEl>
                                        <p:attrNameLst>
                                          <p:attrName>ppt_h</p:attrName>
                                        </p:attrNameLst>
                                      </p:cBhvr>
                                      <p:tavLst>
                                        <p:tav tm="0">
                                          <p:val>
                                            <p:strVal val="#ppt_h"/>
                                          </p:val>
                                        </p:tav>
                                        <p:tav tm="100000">
                                          <p:val>
                                            <p:strVal val="#ppt_h"/>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p:cTn id="58" dur="5000" fill="hold"/>
                                        <p:tgtEl>
                                          <p:spTgt spid="7"/>
                                        </p:tgtEl>
                                        <p:attrNameLst>
                                          <p:attrName>ppt_w</p:attrName>
                                        </p:attrNameLst>
                                      </p:cBhvr>
                                      <p:tavLst>
                                        <p:tav tm="0" fmla="#ppt_w*sin(2.5*pi*$)">
                                          <p:val>
                                            <p:fltVal val="0"/>
                                          </p:val>
                                        </p:tav>
                                        <p:tav tm="100000">
                                          <p:val>
                                            <p:fltVal val="1"/>
                                          </p:val>
                                        </p:tav>
                                      </p:tavLst>
                                    </p:anim>
                                    <p:anim calcmode="lin" valueType="num">
                                      <p:cBhvr>
                                        <p:cTn id="59" dur="5000" fill="hold"/>
                                        <p:tgtEl>
                                          <p:spTgt spid="7"/>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p:cTn id="62" dur="5000" fill="hold"/>
                                        <p:tgtEl>
                                          <p:spTgt spid="9"/>
                                        </p:tgtEl>
                                        <p:attrNameLst>
                                          <p:attrName>ppt_w</p:attrName>
                                        </p:attrNameLst>
                                      </p:cBhvr>
                                      <p:tavLst>
                                        <p:tav tm="0" fmla="#ppt_w*sin(2.5*pi*$)">
                                          <p:val>
                                            <p:fltVal val="0"/>
                                          </p:val>
                                        </p:tav>
                                        <p:tav tm="100000">
                                          <p:val>
                                            <p:fltVal val="1"/>
                                          </p:val>
                                        </p:tav>
                                      </p:tavLst>
                                    </p:anim>
                                    <p:anim calcmode="lin" valueType="num">
                                      <p:cBhvr>
                                        <p:cTn id="63" dur="5000" fill="hold"/>
                                        <p:tgtEl>
                                          <p:spTgt spid="9"/>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p:cTn id="66" dur="5000" fill="hold"/>
                                        <p:tgtEl>
                                          <p:spTgt spid="11"/>
                                        </p:tgtEl>
                                        <p:attrNameLst>
                                          <p:attrName>ppt_w</p:attrName>
                                        </p:attrNameLst>
                                      </p:cBhvr>
                                      <p:tavLst>
                                        <p:tav tm="0" fmla="#ppt_w*sin(2.5*pi*$)">
                                          <p:val>
                                            <p:fltVal val="0"/>
                                          </p:val>
                                        </p:tav>
                                        <p:tav tm="100000">
                                          <p:val>
                                            <p:fltVal val="1"/>
                                          </p:val>
                                        </p:tav>
                                      </p:tavLst>
                                    </p:anim>
                                    <p:anim calcmode="lin" valueType="num">
                                      <p:cBhvr>
                                        <p:cTn id="67" dur="5000" fill="hold"/>
                                        <p:tgtEl>
                                          <p:spTgt spid="11"/>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5000" fill="hold"/>
                                        <p:tgtEl>
                                          <p:spTgt spid="13"/>
                                        </p:tgtEl>
                                        <p:attrNameLst>
                                          <p:attrName>ppt_w</p:attrName>
                                        </p:attrNameLst>
                                      </p:cBhvr>
                                      <p:tavLst>
                                        <p:tav tm="0" fmla="#ppt_w*sin(2.5*pi*$)">
                                          <p:val>
                                            <p:fltVal val="0"/>
                                          </p:val>
                                        </p:tav>
                                        <p:tav tm="100000">
                                          <p:val>
                                            <p:fltVal val="1"/>
                                          </p:val>
                                        </p:tav>
                                      </p:tavLst>
                                    </p:anim>
                                    <p:anim calcmode="lin" valueType="num">
                                      <p:cBhvr>
                                        <p:cTn id="71" dur="5000" fill="hold"/>
                                        <p:tgtEl>
                                          <p:spTgt spid="13"/>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15"/>
                                        </p:tgtEl>
                                        <p:attrNameLst>
                                          <p:attrName>style.visibility</p:attrName>
                                        </p:attrNameLst>
                                      </p:cBhvr>
                                      <p:to>
                                        <p:strVal val="visible"/>
                                      </p:to>
                                    </p:set>
                                    <p:anim calcmode="lin" valueType="num">
                                      <p:cBhvr>
                                        <p:cTn id="74" dur="5000" fill="hold"/>
                                        <p:tgtEl>
                                          <p:spTgt spid="15"/>
                                        </p:tgtEl>
                                        <p:attrNameLst>
                                          <p:attrName>ppt_w</p:attrName>
                                        </p:attrNameLst>
                                      </p:cBhvr>
                                      <p:tavLst>
                                        <p:tav tm="0" fmla="#ppt_w*sin(2.5*pi*$)">
                                          <p:val>
                                            <p:fltVal val="0"/>
                                          </p:val>
                                        </p:tav>
                                        <p:tav tm="100000">
                                          <p:val>
                                            <p:fltVal val="1"/>
                                          </p:val>
                                        </p:tav>
                                      </p:tavLst>
                                    </p:anim>
                                    <p:anim calcmode="lin" valueType="num">
                                      <p:cBhvr>
                                        <p:cTn id="75" dur="5000" fill="hold"/>
                                        <p:tgtEl>
                                          <p:spTgt spid="15"/>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7"/>
                                        </p:tgtEl>
                                        <p:attrNameLst>
                                          <p:attrName>style.visibility</p:attrName>
                                        </p:attrNameLst>
                                      </p:cBhvr>
                                      <p:to>
                                        <p:strVal val="visible"/>
                                      </p:to>
                                    </p:set>
                                    <p:anim calcmode="lin" valueType="num">
                                      <p:cBhvr>
                                        <p:cTn id="78" dur="5000" fill="hold"/>
                                        <p:tgtEl>
                                          <p:spTgt spid="17"/>
                                        </p:tgtEl>
                                        <p:attrNameLst>
                                          <p:attrName>ppt_w</p:attrName>
                                        </p:attrNameLst>
                                      </p:cBhvr>
                                      <p:tavLst>
                                        <p:tav tm="0" fmla="#ppt_w*sin(2.5*pi*$)">
                                          <p:val>
                                            <p:fltVal val="0"/>
                                          </p:val>
                                        </p:tav>
                                        <p:tav tm="100000">
                                          <p:val>
                                            <p:fltVal val="1"/>
                                          </p:val>
                                        </p:tav>
                                      </p:tavLst>
                                    </p:anim>
                                    <p:anim calcmode="lin" valueType="num">
                                      <p:cBhvr>
                                        <p:cTn id="79" dur="5000" fill="hold"/>
                                        <p:tgtEl>
                                          <p:spTgt spid="17"/>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p:cTn id="82" dur="5000" fill="hold"/>
                                        <p:tgtEl>
                                          <p:spTgt spid="19"/>
                                        </p:tgtEl>
                                        <p:attrNameLst>
                                          <p:attrName>ppt_w</p:attrName>
                                        </p:attrNameLst>
                                      </p:cBhvr>
                                      <p:tavLst>
                                        <p:tav tm="0" fmla="#ppt_w*sin(2.5*pi*$)">
                                          <p:val>
                                            <p:fltVal val="0"/>
                                          </p:val>
                                        </p:tav>
                                        <p:tav tm="100000">
                                          <p:val>
                                            <p:fltVal val="1"/>
                                          </p:val>
                                        </p:tav>
                                      </p:tavLst>
                                    </p:anim>
                                    <p:anim calcmode="lin" valueType="num">
                                      <p:cBhvr>
                                        <p:cTn id="83" dur="5000" fill="hold"/>
                                        <p:tgtEl>
                                          <p:spTgt spid="19"/>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21"/>
                                        </p:tgtEl>
                                        <p:attrNameLst>
                                          <p:attrName>style.visibility</p:attrName>
                                        </p:attrNameLst>
                                      </p:cBhvr>
                                      <p:to>
                                        <p:strVal val="visible"/>
                                      </p:to>
                                    </p:set>
                                    <p:anim calcmode="lin" valueType="num">
                                      <p:cBhvr>
                                        <p:cTn id="86" dur="5000" fill="hold"/>
                                        <p:tgtEl>
                                          <p:spTgt spid="21"/>
                                        </p:tgtEl>
                                        <p:attrNameLst>
                                          <p:attrName>ppt_w</p:attrName>
                                        </p:attrNameLst>
                                      </p:cBhvr>
                                      <p:tavLst>
                                        <p:tav tm="0" fmla="#ppt_w*sin(2.5*pi*$)">
                                          <p:val>
                                            <p:fltVal val="0"/>
                                          </p:val>
                                        </p:tav>
                                        <p:tav tm="100000">
                                          <p:val>
                                            <p:fltVal val="1"/>
                                          </p:val>
                                        </p:tav>
                                      </p:tavLst>
                                    </p:anim>
                                    <p:anim calcmode="lin" valueType="num">
                                      <p:cBhvr>
                                        <p:cTn id="87" dur="5000" fill="hold"/>
                                        <p:tgtEl>
                                          <p:spTgt spid="21"/>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23"/>
                                        </p:tgtEl>
                                        <p:attrNameLst>
                                          <p:attrName>style.visibility</p:attrName>
                                        </p:attrNameLst>
                                      </p:cBhvr>
                                      <p:to>
                                        <p:strVal val="visible"/>
                                      </p:to>
                                    </p:set>
                                    <p:anim calcmode="lin" valueType="num">
                                      <p:cBhvr>
                                        <p:cTn id="90" dur="5000" fill="hold"/>
                                        <p:tgtEl>
                                          <p:spTgt spid="23"/>
                                        </p:tgtEl>
                                        <p:attrNameLst>
                                          <p:attrName>ppt_w</p:attrName>
                                        </p:attrNameLst>
                                      </p:cBhvr>
                                      <p:tavLst>
                                        <p:tav tm="0" fmla="#ppt_w*sin(2.5*pi*$)">
                                          <p:val>
                                            <p:fltVal val="0"/>
                                          </p:val>
                                        </p:tav>
                                        <p:tav tm="100000">
                                          <p:val>
                                            <p:fltVal val="1"/>
                                          </p:val>
                                        </p:tav>
                                      </p:tavLst>
                                    </p:anim>
                                    <p:anim calcmode="lin" valueType="num">
                                      <p:cBhvr>
                                        <p:cTn id="91" dur="5000" fill="hold"/>
                                        <p:tgtEl>
                                          <p:spTgt spid="2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p:cTn id="94" dur="5000" fill="hold"/>
                                        <p:tgtEl>
                                          <p:spTgt spid="25"/>
                                        </p:tgtEl>
                                        <p:attrNameLst>
                                          <p:attrName>ppt_w</p:attrName>
                                        </p:attrNameLst>
                                      </p:cBhvr>
                                      <p:tavLst>
                                        <p:tav tm="0" fmla="#ppt_w*sin(2.5*pi*$)">
                                          <p:val>
                                            <p:fltVal val="0"/>
                                          </p:val>
                                        </p:tav>
                                        <p:tav tm="100000">
                                          <p:val>
                                            <p:fltVal val="1"/>
                                          </p:val>
                                        </p:tav>
                                      </p:tavLst>
                                    </p:anim>
                                    <p:anim calcmode="lin" valueType="num">
                                      <p:cBhvr>
                                        <p:cTn id="95" dur="5000" fill="hold"/>
                                        <p:tgtEl>
                                          <p:spTgt spid="25"/>
                                        </p:tgtEl>
                                        <p:attrNameLst>
                                          <p:attrName>ppt_h</p:attrName>
                                        </p:attrNameLst>
                                      </p:cBhvr>
                                      <p:tavLst>
                                        <p:tav tm="0">
                                          <p:val>
                                            <p:strVal val="#ppt_h"/>
                                          </p:val>
                                        </p:tav>
                                        <p:tav tm="100000">
                                          <p:val>
                                            <p:strVal val="#ppt_h"/>
                                          </p:val>
                                        </p:tav>
                                      </p:tavLst>
                                    </p:anim>
                                  </p:childTnLst>
                                </p:cTn>
                              </p:par>
                              <p:par>
                                <p:cTn id="96" presetID="2" presetClass="entr" presetSubtype="1" fill="hold" grpId="0" nodeType="withEffect">
                                  <p:stCondLst>
                                    <p:cond delay="0"/>
                                  </p:stCondLst>
                                  <p:childTnLst>
                                    <p:set>
                                      <p:cBhvr>
                                        <p:cTn id="97" dur="1" fill="hold">
                                          <p:stCondLst>
                                            <p:cond delay="0"/>
                                          </p:stCondLst>
                                        </p:cTn>
                                        <p:tgtEl>
                                          <p:spTgt spid="6"/>
                                        </p:tgtEl>
                                        <p:attrNameLst>
                                          <p:attrName>style.visibility</p:attrName>
                                        </p:attrNameLst>
                                      </p:cBhvr>
                                      <p:to>
                                        <p:strVal val="visible"/>
                                      </p:to>
                                    </p:set>
                                    <p:anim calcmode="lin" valueType="num">
                                      <p:cBhvr additive="base">
                                        <p:cTn id="98" dur="5000" fill="hold"/>
                                        <p:tgtEl>
                                          <p:spTgt spid="6"/>
                                        </p:tgtEl>
                                        <p:attrNameLst>
                                          <p:attrName>ppt_x</p:attrName>
                                        </p:attrNameLst>
                                      </p:cBhvr>
                                      <p:tavLst>
                                        <p:tav tm="0">
                                          <p:val>
                                            <p:strVal val="#ppt_x"/>
                                          </p:val>
                                        </p:tav>
                                        <p:tav tm="100000">
                                          <p:val>
                                            <p:strVal val="#ppt_x"/>
                                          </p:val>
                                        </p:tav>
                                      </p:tavLst>
                                    </p:anim>
                                    <p:anim calcmode="lin" valueType="num">
                                      <p:cBhvr additive="base">
                                        <p:cTn id="99" dur="5000" fill="hold"/>
                                        <p:tgtEl>
                                          <p:spTgt spid="6"/>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8"/>
                                        </p:tgtEl>
                                        <p:attrNameLst>
                                          <p:attrName>style.visibility</p:attrName>
                                        </p:attrNameLst>
                                      </p:cBhvr>
                                      <p:to>
                                        <p:strVal val="visible"/>
                                      </p:to>
                                    </p:set>
                                    <p:anim calcmode="lin" valueType="num">
                                      <p:cBhvr additive="base">
                                        <p:cTn id="102" dur="5000" fill="hold"/>
                                        <p:tgtEl>
                                          <p:spTgt spid="8"/>
                                        </p:tgtEl>
                                        <p:attrNameLst>
                                          <p:attrName>ppt_x</p:attrName>
                                        </p:attrNameLst>
                                      </p:cBhvr>
                                      <p:tavLst>
                                        <p:tav tm="0">
                                          <p:val>
                                            <p:strVal val="#ppt_x"/>
                                          </p:val>
                                        </p:tav>
                                        <p:tav tm="100000">
                                          <p:val>
                                            <p:strVal val="#ppt_x"/>
                                          </p:val>
                                        </p:tav>
                                      </p:tavLst>
                                    </p:anim>
                                    <p:anim calcmode="lin" valueType="num">
                                      <p:cBhvr additive="base">
                                        <p:cTn id="103" dur="5000" fill="hold"/>
                                        <p:tgtEl>
                                          <p:spTgt spid="8"/>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0"/>
                                        </p:tgtEl>
                                        <p:attrNameLst>
                                          <p:attrName>style.visibility</p:attrName>
                                        </p:attrNameLst>
                                      </p:cBhvr>
                                      <p:to>
                                        <p:strVal val="visible"/>
                                      </p:to>
                                    </p:set>
                                    <p:anim calcmode="lin" valueType="num">
                                      <p:cBhvr additive="base">
                                        <p:cTn id="106" dur="5000" fill="hold"/>
                                        <p:tgtEl>
                                          <p:spTgt spid="10"/>
                                        </p:tgtEl>
                                        <p:attrNameLst>
                                          <p:attrName>ppt_x</p:attrName>
                                        </p:attrNameLst>
                                      </p:cBhvr>
                                      <p:tavLst>
                                        <p:tav tm="0">
                                          <p:val>
                                            <p:strVal val="#ppt_x"/>
                                          </p:val>
                                        </p:tav>
                                        <p:tav tm="100000">
                                          <p:val>
                                            <p:strVal val="#ppt_x"/>
                                          </p:val>
                                        </p:tav>
                                      </p:tavLst>
                                    </p:anim>
                                    <p:anim calcmode="lin" valueType="num">
                                      <p:cBhvr additive="base">
                                        <p:cTn id="107" dur="5000" fill="hold"/>
                                        <p:tgtEl>
                                          <p:spTgt spid="10"/>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5000" fill="hold"/>
                                        <p:tgtEl>
                                          <p:spTgt spid="12"/>
                                        </p:tgtEl>
                                        <p:attrNameLst>
                                          <p:attrName>ppt_x</p:attrName>
                                        </p:attrNameLst>
                                      </p:cBhvr>
                                      <p:tavLst>
                                        <p:tav tm="0">
                                          <p:val>
                                            <p:strVal val="#ppt_x"/>
                                          </p:val>
                                        </p:tav>
                                        <p:tav tm="100000">
                                          <p:val>
                                            <p:strVal val="#ppt_x"/>
                                          </p:val>
                                        </p:tav>
                                      </p:tavLst>
                                    </p:anim>
                                    <p:anim calcmode="lin" valueType="num">
                                      <p:cBhvr additive="base">
                                        <p:cTn id="111" dur="50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14"/>
                                        </p:tgtEl>
                                        <p:attrNameLst>
                                          <p:attrName>style.visibility</p:attrName>
                                        </p:attrNameLst>
                                      </p:cBhvr>
                                      <p:to>
                                        <p:strVal val="visible"/>
                                      </p:to>
                                    </p:set>
                                    <p:anim calcmode="lin" valueType="num">
                                      <p:cBhvr additive="base">
                                        <p:cTn id="114" dur="5000" fill="hold"/>
                                        <p:tgtEl>
                                          <p:spTgt spid="14"/>
                                        </p:tgtEl>
                                        <p:attrNameLst>
                                          <p:attrName>ppt_x</p:attrName>
                                        </p:attrNameLst>
                                      </p:cBhvr>
                                      <p:tavLst>
                                        <p:tav tm="0">
                                          <p:val>
                                            <p:strVal val="#ppt_x"/>
                                          </p:val>
                                        </p:tav>
                                        <p:tav tm="100000">
                                          <p:val>
                                            <p:strVal val="#ppt_x"/>
                                          </p:val>
                                        </p:tav>
                                      </p:tavLst>
                                    </p:anim>
                                    <p:anim calcmode="lin" valueType="num">
                                      <p:cBhvr additive="base">
                                        <p:cTn id="115" dur="5000" fill="hold"/>
                                        <p:tgtEl>
                                          <p:spTgt spid="14"/>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16"/>
                                        </p:tgtEl>
                                        <p:attrNameLst>
                                          <p:attrName>style.visibility</p:attrName>
                                        </p:attrNameLst>
                                      </p:cBhvr>
                                      <p:to>
                                        <p:strVal val="visible"/>
                                      </p:to>
                                    </p:set>
                                    <p:anim calcmode="lin" valueType="num">
                                      <p:cBhvr additive="base">
                                        <p:cTn id="118" dur="5000" fill="hold"/>
                                        <p:tgtEl>
                                          <p:spTgt spid="16"/>
                                        </p:tgtEl>
                                        <p:attrNameLst>
                                          <p:attrName>ppt_x</p:attrName>
                                        </p:attrNameLst>
                                      </p:cBhvr>
                                      <p:tavLst>
                                        <p:tav tm="0">
                                          <p:val>
                                            <p:strVal val="#ppt_x"/>
                                          </p:val>
                                        </p:tav>
                                        <p:tav tm="100000">
                                          <p:val>
                                            <p:strVal val="#ppt_x"/>
                                          </p:val>
                                        </p:tav>
                                      </p:tavLst>
                                    </p:anim>
                                    <p:anim calcmode="lin" valueType="num">
                                      <p:cBhvr additive="base">
                                        <p:cTn id="119" dur="5000" fill="hold"/>
                                        <p:tgtEl>
                                          <p:spTgt spid="16"/>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5000" fill="hold"/>
                                        <p:tgtEl>
                                          <p:spTgt spid="18"/>
                                        </p:tgtEl>
                                        <p:attrNameLst>
                                          <p:attrName>ppt_x</p:attrName>
                                        </p:attrNameLst>
                                      </p:cBhvr>
                                      <p:tavLst>
                                        <p:tav tm="0">
                                          <p:val>
                                            <p:strVal val="#ppt_x"/>
                                          </p:val>
                                        </p:tav>
                                        <p:tav tm="100000">
                                          <p:val>
                                            <p:strVal val="#ppt_x"/>
                                          </p:val>
                                        </p:tav>
                                      </p:tavLst>
                                    </p:anim>
                                    <p:anim calcmode="lin" valueType="num">
                                      <p:cBhvr additive="base">
                                        <p:cTn id="123" dur="5000" fill="hold"/>
                                        <p:tgtEl>
                                          <p:spTgt spid="18"/>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5000" fill="hold"/>
                                        <p:tgtEl>
                                          <p:spTgt spid="20"/>
                                        </p:tgtEl>
                                        <p:attrNameLst>
                                          <p:attrName>ppt_x</p:attrName>
                                        </p:attrNameLst>
                                      </p:cBhvr>
                                      <p:tavLst>
                                        <p:tav tm="0">
                                          <p:val>
                                            <p:strVal val="#ppt_x"/>
                                          </p:val>
                                        </p:tav>
                                        <p:tav tm="100000">
                                          <p:val>
                                            <p:strVal val="#ppt_x"/>
                                          </p:val>
                                        </p:tav>
                                      </p:tavLst>
                                    </p:anim>
                                    <p:anim calcmode="lin" valueType="num">
                                      <p:cBhvr additive="base">
                                        <p:cTn id="127" dur="5000" fill="hold"/>
                                        <p:tgtEl>
                                          <p:spTgt spid="20"/>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22"/>
                                        </p:tgtEl>
                                        <p:attrNameLst>
                                          <p:attrName>style.visibility</p:attrName>
                                        </p:attrNameLst>
                                      </p:cBhvr>
                                      <p:to>
                                        <p:strVal val="visible"/>
                                      </p:to>
                                    </p:set>
                                    <p:anim calcmode="lin" valueType="num">
                                      <p:cBhvr additive="base">
                                        <p:cTn id="130" dur="5000" fill="hold"/>
                                        <p:tgtEl>
                                          <p:spTgt spid="22"/>
                                        </p:tgtEl>
                                        <p:attrNameLst>
                                          <p:attrName>ppt_x</p:attrName>
                                        </p:attrNameLst>
                                      </p:cBhvr>
                                      <p:tavLst>
                                        <p:tav tm="0">
                                          <p:val>
                                            <p:strVal val="#ppt_x"/>
                                          </p:val>
                                        </p:tav>
                                        <p:tav tm="100000">
                                          <p:val>
                                            <p:strVal val="#ppt_x"/>
                                          </p:val>
                                        </p:tav>
                                      </p:tavLst>
                                    </p:anim>
                                    <p:anim calcmode="lin" valueType="num">
                                      <p:cBhvr additive="base">
                                        <p:cTn id="131" dur="5000" fill="hold"/>
                                        <p:tgtEl>
                                          <p:spTgt spid="22"/>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additive="base">
                                        <p:cTn id="134" dur="5000" fill="hold"/>
                                        <p:tgtEl>
                                          <p:spTgt spid="24"/>
                                        </p:tgtEl>
                                        <p:attrNameLst>
                                          <p:attrName>ppt_x</p:attrName>
                                        </p:attrNameLst>
                                      </p:cBhvr>
                                      <p:tavLst>
                                        <p:tav tm="0">
                                          <p:val>
                                            <p:strVal val="#ppt_x"/>
                                          </p:val>
                                        </p:tav>
                                        <p:tav tm="100000">
                                          <p:val>
                                            <p:strVal val="#ppt_x"/>
                                          </p:val>
                                        </p:tav>
                                      </p:tavLst>
                                    </p:anim>
                                    <p:anim calcmode="lin" valueType="num">
                                      <p:cBhvr additive="base">
                                        <p:cTn id="135" dur="5000" fill="hold"/>
                                        <p:tgtEl>
                                          <p:spTgt spid="2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26"/>
                                        </p:tgtEl>
                                        <p:attrNameLst>
                                          <p:attrName>style.visibility</p:attrName>
                                        </p:attrNameLst>
                                      </p:cBhvr>
                                      <p:to>
                                        <p:strVal val="visible"/>
                                      </p:to>
                                    </p:set>
                                    <p:anim calcmode="lin" valueType="num">
                                      <p:cBhvr additive="base">
                                        <p:cTn id="138" dur="5000" fill="hold"/>
                                        <p:tgtEl>
                                          <p:spTgt spid="26"/>
                                        </p:tgtEl>
                                        <p:attrNameLst>
                                          <p:attrName>ppt_x</p:attrName>
                                        </p:attrNameLst>
                                      </p:cBhvr>
                                      <p:tavLst>
                                        <p:tav tm="0">
                                          <p:val>
                                            <p:strVal val="#ppt_x"/>
                                          </p:val>
                                        </p:tav>
                                        <p:tav tm="100000">
                                          <p:val>
                                            <p:strVal val="#ppt_x"/>
                                          </p:val>
                                        </p:tav>
                                      </p:tavLst>
                                    </p:anim>
                                    <p:anim calcmode="lin" valueType="num">
                                      <p:cBhvr additive="base">
                                        <p:cTn id="139" dur="5000" fill="hold"/>
                                        <p:tgtEl>
                                          <p:spTgt spid="26"/>
                                        </p:tgtEl>
                                        <p:attrNameLst>
                                          <p:attrName>ppt_y</p:attrName>
                                        </p:attrNameLst>
                                      </p:cBhvr>
                                      <p:tavLst>
                                        <p:tav tm="0">
                                          <p:val>
                                            <p:strVal val="0-#ppt_h/2"/>
                                          </p:val>
                                        </p:tav>
                                        <p:tav tm="100000">
                                          <p:val>
                                            <p:strVal val="#ppt_y"/>
                                          </p:val>
                                        </p:tav>
                                      </p:tavLst>
                                    </p:anim>
                                  </p:childTnLst>
                                </p:cTn>
                              </p:par>
                              <p:par>
                                <p:cTn id="140" presetID="19" presetClass="entr" presetSubtype="10" fill="hold" grpId="1" nodeType="withEffect">
                                  <p:stCondLst>
                                    <p:cond delay="0"/>
                                  </p:stCondLst>
                                  <p:childTnLst>
                                    <p:set>
                                      <p:cBhvr>
                                        <p:cTn id="141" dur="1" fill="hold">
                                          <p:stCondLst>
                                            <p:cond delay="0"/>
                                          </p:stCondLst>
                                        </p:cTn>
                                        <p:tgtEl>
                                          <p:spTgt spid="6"/>
                                        </p:tgtEl>
                                        <p:attrNameLst>
                                          <p:attrName>style.visibility</p:attrName>
                                        </p:attrNameLst>
                                      </p:cBhvr>
                                      <p:to>
                                        <p:strVal val="visible"/>
                                      </p:to>
                                    </p:set>
                                    <p:anim calcmode="lin" valueType="num">
                                      <p:cBhvr>
                                        <p:cTn id="142" dur="5000" fill="hold"/>
                                        <p:tgtEl>
                                          <p:spTgt spid="6"/>
                                        </p:tgtEl>
                                        <p:attrNameLst>
                                          <p:attrName>ppt_w</p:attrName>
                                        </p:attrNameLst>
                                      </p:cBhvr>
                                      <p:tavLst>
                                        <p:tav tm="0" fmla="#ppt_w*sin(2.5*pi*$)">
                                          <p:val>
                                            <p:fltVal val="0"/>
                                          </p:val>
                                        </p:tav>
                                        <p:tav tm="100000">
                                          <p:val>
                                            <p:fltVal val="1"/>
                                          </p:val>
                                        </p:tav>
                                      </p:tavLst>
                                    </p:anim>
                                    <p:anim calcmode="lin" valueType="num">
                                      <p:cBhvr>
                                        <p:cTn id="143" dur="5000" fill="hold"/>
                                        <p:tgtEl>
                                          <p:spTgt spid="6"/>
                                        </p:tgtEl>
                                        <p:attrNameLst>
                                          <p:attrName>ppt_h</p:attrName>
                                        </p:attrNameLst>
                                      </p:cBhvr>
                                      <p:tavLst>
                                        <p:tav tm="0">
                                          <p:val>
                                            <p:strVal val="#ppt_h"/>
                                          </p:val>
                                        </p:tav>
                                        <p:tav tm="100000">
                                          <p:val>
                                            <p:strVal val="#ppt_h"/>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8"/>
                                        </p:tgtEl>
                                        <p:attrNameLst>
                                          <p:attrName>style.visibility</p:attrName>
                                        </p:attrNameLst>
                                      </p:cBhvr>
                                      <p:to>
                                        <p:strVal val="visible"/>
                                      </p:to>
                                    </p:set>
                                    <p:anim calcmode="lin" valueType="num">
                                      <p:cBhvr>
                                        <p:cTn id="146" dur="5000" fill="hold"/>
                                        <p:tgtEl>
                                          <p:spTgt spid="8"/>
                                        </p:tgtEl>
                                        <p:attrNameLst>
                                          <p:attrName>ppt_w</p:attrName>
                                        </p:attrNameLst>
                                      </p:cBhvr>
                                      <p:tavLst>
                                        <p:tav tm="0" fmla="#ppt_w*sin(2.5*pi*$)">
                                          <p:val>
                                            <p:fltVal val="0"/>
                                          </p:val>
                                        </p:tav>
                                        <p:tav tm="100000">
                                          <p:val>
                                            <p:fltVal val="1"/>
                                          </p:val>
                                        </p:tav>
                                      </p:tavLst>
                                    </p:anim>
                                    <p:anim calcmode="lin" valueType="num">
                                      <p:cBhvr>
                                        <p:cTn id="147" dur="5000" fill="hold"/>
                                        <p:tgtEl>
                                          <p:spTgt spid="8"/>
                                        </p:tgtEl>
                                        <p:attrNameLst>
                                          <p:attrName>ppt_h</p:attrName>
                                        </p:attrNameLst>
                                      </p:cBhvr>
                                      <p:tavLst>
                                        <p:tav tm="0">
                                          <p:val>
                                            <p:strVal val="#ppt_h"/>
                                          </p:val>
                                        </p:tav>
                                        <p:tav tm="100000">
                                          <p:val>
                                            <p:strVal val="#ppt_h"/>
                                          </p:val>
                                        </p:tav>
                                      </p:tavLst>
                                    </p:anim>
                                  </p:childTnLst>
                                </p:cTn>
                              </p:par>
                              <p:par>
                                <p:cTn id="148" presetID="19" presetClass="entr" presetSubtype="10" fill="hold" grpId="1"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p:cTn id="150" dur="5000" fill="hold"/>
                                        <p:tgtEl>
                                          <p:spTgt spid="10"/>
                                        </p:tgtEl>
                                        <p:attrNameLst>
                                          <p:attrName>ppt_w</p:attrName>
                                        </p:attrNameLst>
                                      </p:cBhvr>
                                      <p:tavLst>
                                        <p:tav tm="0" fmla="#ppt_w*sin(2.5*pi*$)">
                                          <p:val>
                                            <p:fltVal val="0"/>
                                          </p:val>
                                        </p:tav>
                                        <p:tav tm="100000">
                                          <p:val>
                                            <p:fltVal val="1"/>
                                          </p:val>
                                        </p:tav>
                                      </p:tavLst>
                                    </p:anim>
                                    <p:anim calcmode="lin" valueType="num">
                                      <p:cBhvr>
                                        <p:cTn id="151" dur="5000" fill="hold"/>
                                        <p:tgtEl>
                                          <p:spTgt spid="10"/>
                                        </p:tgtEl>
                                        <p:attrNameLst>
                                          <p:attrName>ppt_h</p:attrName>
                                        </p:attrNameLst>
                                      </p:cBhvr>
                                      <p:tavLst>
                                        <p:tav tm="0">
                                          <p:val>
                                            <p:strVal val="#ppt_h"/>
                                          </p:val>
                                        </p:tav>
                                        <p:tav tm="100000">
                                          <p:val>
                                            <p:strVal val="#ppt_h"/>
                                          </p:val>
                                        </p:tav>
                                      </p:tavLst>
                                    </p:anim>
                                  </p:childTnLst>
                                </p:cTn>
                              </p:par>
                              <p:par>
                                <p:cTn id="152" presetID="19" presetClass="entr" presetSubtype="10" fill="hold" grpId="1" nodeType="withEffect">
                                  <p:stCondLst>
                                    <p:cond delay="0"/>
                                  </p:stCondLst>
                                  <p:childTnLst>
                                    <p:set>
                                      <p:cBhvr>
                                        <p:cTn id="153" dur="1" fill="hold">
                                          <p:stCondLst>
                                            <p:cond delay="0"/>
                                          </p:stCondLst>
                                        </p:cTn>
                                        <p:tgtEl>
                                          <p:spTgt spid="12"/>
                                        </p:tgtEl>
                                        <p:attrNameLst>
                                          <p:attrName>style.visibility</p:attrName>
                                        </p:attrNameLst>
                                      </p:cBhvr>
                                      <p:to>
                                        <p:strVal val="visible"/>
                                      </p:to>
                                    </p:set>
                                    <p:anim calcmode="lin" valueType="num">
                                      <p:cBhvr>
                                        <p:cTn id="154" dur="5000" fill="hold"/>
                                        <p:tgtEl>
                                          <p:spTgt spid="12"/>
                                        </p:tgtEl>
                                        <p:attrNameLst>
                                          <p:attrName>ppt_w</p:attrName>
                                        </p:attrNameLst>
                                      </p:cBhvr>
                                      <p:tavLst>
                                        <p:tav tm="0" fmla="#ppt_w*sin(2.5*pi*$)">
                                          <p:val>
                                            <p:fltVal val="0"/>
                                          </p:val>
                                        </p:tav>
                                        <p:tav tm="100000">
                                          <p:val>
                                            <p:fltVal val="1"/>
                                          </p:val>
                                        </p:tav>
                                      </p:tavLst>
                                    </p:anim>
                                    <p:anim calcmode="lin" valueType="num">
                                      <p:cBhvr>
                                        <p:cTn id="155" dur="5000" fill="hold"/>
                                        <p:tgtEl>
                                          <p:spTgt spid="12"/>
                                        </p:tgtEl>
                                        <p:attrNameLst>
                                          <p:attrName>ppt_h</p:attrName>
                                        </p:attrNameLst>
                                      </p:cBhvr>
                                      <p:tavLst>
                                        <p:tav tm="0">
                                          <p:val>
                                            <p:strVal val="#ppt_h"/>
                                          </p:val>
                                        </p:tav>
                                        <p:tav tm="100000">
                                          <p:val>
                                            <p:strVal val="#ppt_h"/>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14"/>
                                        </p:tgtEl>
                                        <p:attrNameLst>
                                          <p:attrName>style.visibility</p:attrName>
                                        </p:attrNameLst>
                                      </p:cBhvr>
                                      <p:to>
                                        <p:strVal val="visible"/>
                                      </p:to>
                                    </p:set>
                                    <p:anim calcmode="lin" valueType="num">
                                      <p:cBhvr>
                                        <p:cTn id="158" dur="5000" fill="hold"/>
                                        <p:tgtEl>
                                          <p:spTgt spid="14"/>
                                        </p:tgtEl>
                                        <p:attrNameLst>
                                          <p:attrName>ppt_w</p:attrName>
                                        </p:attrNameLst>
                                      </p:cBhvr>
                                      <p:tavLst>
                                        <p:tav tm="0" fmla="#ppt_w*sin(2.5*pi*$)">
                                          <p:val>
                                            <p:fltVal val="0"/>
                                          </p:val>
                                        </p:tav>
                                        <p:tav tm="100000">
                                          <p:val>
                                            <p:fltVal val="1"/>
                                          </p:val>
                                        </p:tav>
                                      </p:tavLst>
                                    </p:anim>
                                    <p:anim calcmode="lin" valueType="num">
                                      <p:cBhvr>
                                        <p:cTn id="159" dur="5000" fill="hold"/>
                                        <p:tgtEl>
                                          <p:spTgt spid="14"/>
                                        </p:tgtEl>
                                        <p:attrNameLst>
                                          <p:attrName>ppt_h</p:attrName>
                                        </p:attrNameLst>
                                      </p:cBhvr>
                                      <p:tavLst>
                                        <p:tav tm="0">
                                          <p:val>
                                            <p:strVal val="#ppt_h"/>
                                          </p:val>
                                        </p:tav>
                                        <p:tav tm="100000">
                                          <p:val>
                                            <p:strVal val="#ppt_h"/>
                                          </p:val>
                                        </p:tav>
                                      </p:tavLst>
                                    </p:anim>
                                  </p:childTnLst>
                                </p:cTn>
                              </p:par>
                              <p:par>
                                <p:cTn id="160" presetID="19" presetClass="entr" presetSubtype="10" fill="hold" grpId="1" nodeType="withEffect">
                                  <p:stCondLst>
                                    <p:cond delay="0"/>
                                  </p:stCondLst>
                                  <p:childTnLst>
                                    <p:set>
                                      <p:cBhvr>
                                        <p:cTn id="161" dur="1" fill="hold">
                                          <p:stCondLst>
                                            <p:cond delay="0"/>
                                          </p:stCondLst>
                                        </p:cTn>
                                        <p:tgtEl>
                                          <p:spTgt spid="16"/>
                                        </p:tgtEl>
                                        <p:attrNameLst>
                                          <p:attrName>style.visibility</p:attrName>
                                        </p:attrNameLst>
                                      </p:cBhvr>
                                      <p:to>
                                        <p:strVal val="visible"/>
                                      </p:to>
                                    </p:set>
                                    <p:anim calcmode="lin" valueType="num">
                                      <p:cBhvr>
                                        <p:cTn id="162" dur="5000" fill="hold"/>
                                        <p:tgtEl>
                                          <p:spTgt spid="16"/>
                                        </p:tgtEl>
                                        <p:attrNameLst>
                                          <p:attrName>ppt_w</p:attrName>
                                        </p:attrNameLst>
                                      </p:cBhvr>
                                      <p:tavLst>
                                        <p:tav tm="0" fmla="#ppt_w*sin(2.5*pi*$)">
                                          <p:val>
                                            <p:fltVal val="0"/>
                                          </p:val>
                                        </p:tav>
                                        <p:tav tm="100000">
                                          <p:val>
                                            <p:fltVal val="1"/>
                                          </p:val>
                                        </p:tav>
                                      </p:tavLst>
                                    </p:anim>
                                    <p:anim calcmode="lin" valueType="num">
                                      <p:cBhvr>
                                        <p:cTn id="163" dur="5000" fill="hold"/>
                                        <p:tgtEl>
                                          <p:spTgt spid="16"/>
                                        </p:tgtEl>
                                        <p:attrNameLst>
                                          <p:attrName>ppt_h</p:attrName>
                                        </p:attrNameLst>
                                      </p:cBhvr>
                                      <p:tavLst>
                                        <p:tav tm="0">
                                          <p:val>
                                            <p:strVal val="#ppt_h"/>
                                          </p:val>
                                        </p:tav>
                                        <p:tav tm="100000">
                                          <p:val>
                                            <p:strVal val="#ppt_h"/>
                                          </p:val>
                                        </p:tav>
                                      </p:tavLst>
                                    </p:anim>
                                  </p:childTnLst>
                                </p:cTn>
                              </p:par>
                              <p:par>
                                <p:cTn id="164" presetID="19" presetClass="entr" presetSubtype="10" fill="hold" grpId="1" nodeType="withEffect">
                                  <p:stCondLst>
                                    <p:cond delay="0"/>
                                  </p:stCondLst>
                                  <p:childTnLst>
                                    <p:set>
                                      <p:cBhvr>
                                        <p:cTn id="165" dur="1" fill="hold">
                                          <p:stCondLst>
                                            <p:cond delay="0"/>
                                          </p:stCondLst>
                                        </p:cTn>
                                        <p:tgtEl>
                                          <p:spTgt spid="18"/>
                                        </p:tgtEl>
                                        <p:attrNameLst>
                                          <p:attrName>style.visibility</p:attrName>
                                        </p:attrNameLst>
                                      </p:cBhvr>
                                      <p:to>
                                        <p:strVal val="visible"/>
                                      </p:to>
                                    </p:set>
                                    <p:anim calcmode="lin" valueType="num">
                                      <p:cBhvr>
                                        <p:cTn id="166" dur="5000" fill="hold"/>
                                        <p:tgtEl>
                                          <p:spTgt spid="18"/>
                                        </p:tgtEl>
                                        <p:attrNameLst>
                                          <p:attrName>ppt_w</p:attrName>
                                        </p:attrNameLst>
                                      </p:cBhvr>
                                      <p:tavLst>
                                        <p:tav tm="0" fmla="#ppt_w*sin(2.5*pi*$)">
                                          <p:val>
                                            <p:fltVal val="0"/>
                                          </p:val>
                                        </p:tav>
                                        <p:tav tm="100000">
                                          <p:val>
                                            <p:fltVal val="1"/>
                                          </p:val>
                                        </p:tav>
                                      </p:tavLst>
                                    </p:anim>
                                    <p:anim calcmode="lin" valueType="num">
                                      <p:cBhvr>
                                        <p:cTn id="167" dur="5000" fill="hold"/>
                                        <p:tgtEl>
                                          <p:spTgt spid="18"/>
                                        </p:tgtEl>
                                        <p:attrNameLst>
                                          <p:attrName>ppt_h</p:attrName>
                                        </p:attrNameLst>
                                      </p:cBhvr>
                                      <p:tavLst>
                                        <p:tav tm="0">
                                          <p:val>
                                            <p:strVal val="#ppt_h"/>
                                          </p:val>
                                        </p:tav>
                                        <p:tav tm="100000">
                                          <p:val>
                                            <p:strVal val="#ppt_h"/>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20"/>
                                        </p:tgtEl>
                                        <p:attrNameLst>
                                          <p:attrName>style.visibility</p:attrName>
                                        </p:attrNameLst>
                                      </p:cBhvr>
                                      <p:to>
                                        <p:strVal val="visible"/>
                                      </p:to>
                                    </p:set>
                                    <p:anim calcmode="lin" valueType="num">
                                      <p:cBhvr>
                                        <p:cTn id="170" dur="5000" fill="hold"/>
                                        <p:tgtEl>
                                          <p:spTgt spid="20"/>
                                        </p:tgtEl>
                                        <p:attrNameLst>
                                          <p:attrName>ppt_w</p:attrName>
                                        </p:attrNameLst>
                                      </p:cBhvr>
                                      <p:tavLst>
                                        <p:tav tm="0" fmla="#ppt_w*sin(2.5*pi*$)">
                                          <p:val>
                                            <p:fltVal val="0"/>
                                          </p:val>
                                        </p:tav>
                                        <p:tav tm="100000">
                                          <p:val>
                                            <p:fltVal val="1"/>
                                          </p:val>
                                        </p:tav>
                                      </p:tavLst>
                                    </p:anim>
                                    <p:anim calcmode="lin" valueType="num">
                                      <p:cBhvr>
                                        <p:cTn id="171" dur="5000" fill="hold"/>
                                        <p:tgtEl>
                                          <p:spTgt spid="20"/>
                                        </p:tgtEl>
                                        <p:attrNameLst>
                                          <p:attrName>ppt_h</p:attrName>
                                        </p:attrNameLst>
                                      </p:cBhvr>
                                      <p:tavLst>
                                        <p:tav tm="0">
                                          <p:val>
                                            <p:strVal val="#ppt_h"/>
                                          </p:val>
                                        </p:tav>
                                        <p:tav tm="100000">
                                          <p:val>
                                            <p:strVal val="#ppt_h"/>
                                          </p:val>
                                        </p:tav>
                                      </p:tavLst>
                                    </p:anim>
                                  </p:childTnLst>
                                </p:cTn>
                              </p:par>
                              <p:par>
                                <p:cTn id="172" presetID="19" presetClass="entr" presetSubtype="10" fill="hold" grpId="1" nodeType="withEffect">
                                  <p:stCondLst>
                                    <p:cond delay="0"/>
                                  </p:stCondLst>
                                  <p:childTnLst>
                                    <p:set>
                                      <p:cBhvr>
                                        <p:cTn id="173" dur="1" fill="hold">
                                          <p:stCondLst>
                                            <p:cond delay="0"/>
                                          </p:stCondLst>
                                        </p:cTn>
                                        <p:tgtEl>
                                          <p:spTgt spid="22"/>
                                        </p:tgtEl>
                                        <p:attrNameLst>
                                          <p:attrName>style.visibility</p:attrName>
                                        </p:attrNameLst>
                                      </p:cBhvr>
                                      <p:to>
                                        <p:strVal val="visible"/>
                                      </p:to>
                                    </p:set>
                                    <p:anim calcmode="lin" valueType="num">
                                      <p:cBhvr>
                                        <p:cTn id="174" dur="5000" fill="hold"/>
                                        <p:tgtEl>
                                          <p:spTgt spid="22"/>
                                        </p:tgtEl>
                                        <p:attrNameLst>
                                          <p:attrName>ppt_w</p:attrName>
                                        </p:attrNameLst>
                                      </p:cBhvr>
                                      <p:tavLst>
                                        <p:tav tm="0" fmla="#ppt_w*sin(2.5*pi*$)">
                                          <p:val>
                                            <p:fltVal val="0"/>
                                          </p:val>
                                        </p:tav>
                                        <p:tav tm="100000">
                                          <p:val>
                                            <p:fltVal val="1"/>
                                          </p:val>
                                        </p:tav>
                                      </p:tavLst>
                                    </p:anim>
                                    <p:anim calcmode="lin" valueType="num">
                                      <p:cBhvr>
                                        <p:cTn id="175" dur="5000" fill="hold"/>
                                        <p:tgtEl>
                                          <p:spTgt spid="22"/>
                                        </p:tgtEl>
                                        <p:attrNameLst>
                                          <p:attrName>ppt_h</p:attrName>
                                        </p:attrNameLst>
                                      </p:cBhvr>
                                      <p:tavLst>
                                        <p:tav tm="0">
                                          <p:val>
                                            <p:strVal val="#ppt_h"/>
                                          </p:val>
                                        </p:tav>
                                        <p:tav tm="100000">
                                          <p:val>
                                            <p:strVal val="#ppt_h"/>
                                          </p:val>
                                        </p:tav>
                                      </p:tavLst>
                                    </p:anim>
                                  </p:childTnLst>
                                </p:cTn>
                              </p:par>
                              <p:par>
                                <p:cTn id="176" presetID="19" presetClass="entr" presetSubtype="10" fill="hold" grpId="1" nodeType="withEffect">
                                  <p:stCondLst>
                                    <p:cond delay="0"/>
                                  </p:stCondLst>
                                  <p:childTnLst>
                                    <p:set>
                                      <p:cBhvr>
                                        <p:cTn id="177" dur="1" fill="hold">
                                          <p:stCondLst>
                                            <p:cond delay="0"/>
                                          </p:stCondLst>
                                        </p:cTn>
                                        <p:tgtEl>
                                          <p:spTgt spid="24"/>
                                        </p:tgtEl>
                                        <p:attrNameLst>
                                          <p:attrName>style.visibility</p:attrName>
                                        </p:attrNameLst>
                                      </p:cBhvr>
                                      <p:to>
                                        <p:strVal val="visible"/>
                                      </p:to>
                                    </p:set>
                                    <p:anim calcmode="lin" valueType="num">
                                      <p:cBhvr>
                                        <p:cTn id="178" dur="5000" fill="hold"/>
                                        <p:tgtEl>
                                          <p:spTgt spid="24"/>
                                        </p:tgtEl>
                                        <p:attrNameLst>
                                          <p:attrName>ppt_w</p:attrName>
                                        </p:attrNameLst>
                                      </p:cBhvr>
                                      <p:tavLst>
                                        <p:tav tm="0" fmla="#ppt_w*sin(2.5*pi*$)">
                                          <p:val>
                                            <p:fltVal val="0"/>
                                          </p:val>
                                        </p:tav>
                                        <p:tav tm="100000">
                                          <p:val>
                                            <p:fltVal val="1"/>
                                          </p:val>
                                        </p:tav>
                                      </p:tavLst>
                                    </p:anim>
                                    <p:anim calcmode="lin" valueType="num">
                                      <p:cBhvr>
                                        <p:cTn id="179" dur="5000" fill="hold"/>
                                        <p:tgtEl>
                                          <p:spTgt spid="24"/>
                                        </p:tgtEl>
                                        <p:attrNameLst>
                                          <p:attrName>ppt_h</p:attrName>
                                        </p:attrNameLst>
                                      </p:cBhvr>
                                      <p:tavLst>
                                        <p:tav tm="0">
                                          <p:val>
                                            <p:strVal val="#ppt_h"/>
                                          </p:val>
                                        </p:tav>
                                        <p:tav tm="100000">
                                          <p:val>
                                            <p:strVal val="#ppt_h"/>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6"/>
                                        </p:tgtEl>
                                        <p:attrNameLst>
                                          <p:attrName>style.visibility</p:attrName>
                                        </p:attrNameLst>
                                      </p:cBhvr>
                                      <p:to>
                                        <p:strVal val="visible"/>
                                      </p:to>
                                    </p:set>
                                    <p:anim calcmode="lin" valueType="num">
                                      <p:cBhvr>
                                        <p:cTn id="182" dur="5000" fill="hold"/>
                                        <p:tgtEl>
                                          <p:spTgt spid="26"/>
                                        </p:tgtEl>
                                        <p:attrNameLst>
                                          <p:attrName>ppt_w</p:attrName>
                                        </p:attrNameLst>
                                      </p:cBhvr>
                                      <p:tavLst>
                                        <p:tav tm="0" fmla="#ppt_w*sin(2.5*pi*$)">
                                          <p:val>
                                            <p:fltVal val="0"/>
                                          </p:val>
                                        </p:tav>
                                        <p:tav tm="100000">
                                          <p:val>
                                            <p:fltVal val="1"/>
                                          </p:val>
                                        </p:tav>
                                      </p:tavLst>
                                    </p:anim>
                                    <p:anim calcmode="lin" valueType="num">
                                      <p:cBhvr>
                                        <p:cTn id="183" dur="5000" fill="hold"/>
                                        <p:tgtEl>
                                          <p:spTgt spid="26"/>
                                        </p:tgtEl>
                                        <p:attrNameLst>
                                          <p:attrName>ppt_h</p:attrName>
                                        </p:attrNameLst>
                                      </p:cBhvr>
                                      <p:tavLst>
                                        <p:tav tm="0">
                                          <p:val>
                                            <p:strVal val="#ppt_h"/>
                                          </p:val>
                                        </p:tav>
                                        <p:tav tm="100000">
                                          <p:val>
                                            <p:strVal val="#ppt_h"/>
                                          </p:val>
                                        </p:tav>
                                      </p:tavLst>
                                    </p:anim>
                                  </p:childTnLst>
                                </p:cTn>
                              </p:par>
                              <p:par>
                                <p:cTn id="184" presetID="19" presetClass="exit" presetSubtype="10" fill="hold" grpId="2" nodeType="withEffect">
                                  <p:stCondLst>
                                    <p:cond delay="0"/>
                                  </p:stCondLst>
                                  <p:childTnLst>
                                    <p:anim calcmode="lin" valueType="num">
                                      <p:cBhvr>
                                        <p:cTn id="185" dur="5000"/>
                                        <p:tgtEl>
                                          <p:spTgt spid="5"/>
                                        </p:tgtEl>
                                        <p:attrNameLst>
                                          <p:attrName>ppt_h</p:attrName>
                                        </p:attrNameLst>
                                      </p:cBhvr>
                                      <p:tavLst>
                                        <p:tav tm="0">
                                          <p:val>
                                            <p:strVal val="ppt_h"/>
                                          </p:val>
                                        </p:tav>
                                        <p:tav tm="100000">
                                          <p:val>
                                            <p:strVal val="ppt_h"/>
                                          </p:val>
                                        </p:tav>
                                      </p:tavLst>
                                    </p:anim>
                                    <p:anim calcmode="lin" valueType="num">
                                      <p:cBhvr>
                                        <p:cTn id="186"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7" dur="1" fill="hold">
                                          <p:stCondLst>
                                            <p:cond delay="4999"/>
                                          </p:stCondLst>
                                        </p:cTn>
                                        <p:tgtEl>
                                          <p:spTgt spid="5"/>
                                        </p:tgtEl>
                                        <p:attrNameLst>
                                          <p:attrName>style.visibility</p:attrName>
                                        </p:attrNameLst>
                                      </p:cBhvr>
                                      <p:to>
                                        <p:strVal val="hidden"/>
                                      </p:to>
                                    </p:set>
                                  </p:childTnLst>
                                </p:cTn>
                              </p:par>
                              <p:par>
                                <p:cTn id="188" presetID="19" presetClass="exit" presetSubtype="10" fill="hold" grpId="2" nodeType="withEffect">
                                  <p:stCondLst>
                                    <p:cond delay="0"/>
                                  </p:stCondLst>
                                  <p:childTnLst>
                                    <p:anim calcmode="lin" valueType="num">
                                      <p:cBhvr>
                                        <p:cTn id="189" dur="5000"/>
                                        <p:tgtEl>
                                          <p:spTgt spid="6"/>
                                        </p:tgtEl>
                                        <p:attrNameLst>
                                          <p:attrName>ppt_h</p:attrName>
                                        </p:attrNameLst>
                                      </p:cBhvr>
                                      <p:tavLst>
                                        <p:tav tm="0">
                                          <p:val>
                                            <p:strVal val="ppt_h"/>
                                          </p:val>
                                        </p:tav>
                                        <p:tav tm="100000">
                                          <p:val>
                                            <p:strVal val="ppt_h"/>
                                          </p:val>
                                        </p:tav>
                                      </p:tavLst>
                                    </p:anim>
                                    <p:anim calcmode="lin" valueType="num">
                                      <p:cBhvr>
                                        <p:cTn id="190"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1" dur="1" fill="hold">
                                          <p:stCondLst>
                                            <p:cond delay="4999"/>
                                          </p:stCondLst>
                                        </p:cTn>
                                        <p:tgtEl>
                                          <p:spTgt spid="6"/>
                                        </p:tgtEl>
                                        <p:attrNameLst>
                                          <p:attrName>style.visibility</p:attrName>
                                        </p:attrNameLst>
                                      </p:cBhvr>
                                      <p:to>
                                        <p:strVal val="hidden"/>
                                      </p:to>
                                    </p:set>
                                  </p:childTnLst>
                                </p:cTn>
                              </p:par>
                              <p:par>
                                <p:cTn id="192" presetID="19" presetClass="exit" presetSubtype="10" fill="hold" grpId="2" nodeType="withEffect">
                                  <p:stCondLst>
                                    <p:cond delay="0"/>
                                  </p:stCondLst>
                                  <p:childTnLst>
                                    <p:anim calcmode="lin" valueType="num">
                                      <p:cBhvr>
                                        <p:cTn id="193" dur="5000"/>
                                        <p:tgtEl>
                                          <p:spTgt spid="7"/>
                                        </p:tgtEl>
                                        <p:attrNameLst>
                                          <p:attrName>ppt_h</p:attrName>
                                        </p:attrNameLst>
                                      </p:cBhvr>
                                      <p:tavLst>
                                        <p:tav tm="0">
                                          <p:val>
                                            <p:strVal val="ppt_h"/>
                                          </p:val>
                                        </p:tav>
                                        <p:tav tm="100000">
                                          <p:val>
                                            <p:strVal val="ppt_h"/>
                                          </p:val>
                                        </p:tav>
                                      </p:tavLst>
                                    </p:anim>
                                    <p:anim calcmode="lin" valueType="num">
                                      <p:cBhvr>
                                        <p:cTn id="194"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5" dur="1" fill="hold">
                                          <p:stCondLst>
                                            <p:cond delay="4999"/>
                                          </p:stCondLst>
                                        </p:cTn>
                                        <p:tgtEl>
                                          <p:spTgt spid="7"/>
                                        </p:tgtEl>
                                        <p:attrNameLst>
                                          <p:attrName>style.visibility</p:attrName>
                                        </p:attrNameLst>
                                      </p:cBhvr>
                                      <p:to>
                                        <p:strVal val="hidden"/>
                                      </p:to>
                                    </p:set>
                                  </p:childTnLst>
                                </p:cTn>
                              </p:par>
                              <p:par>
                                <p:cTn id="196" presetID="19" presetClass="exit" presetSubtype="10" fill="hold" grpId="2" nodeType="withEffect">
                                  <p:stCondLst>
                                    <p:cond delay="0"/>
                                  </p:stCondLst>
                                  <p:childTnLst>
                                    <p:anim calcmode="lin" valueType="num">
                                      <p:cBhvr>
                                        <p:cTn id="197" dur="5000"/>
                                        <p:tgtEl>
                                          <p:spTgt spid="8"/>
                                        </p:tgtEl>
                                        <p:attrNameLst>
                                          <p:attrName>ppt_h</p:attrName>
                                        </p:attrNameLst>
                                      </p:cBhvr>
                                      <p:tavLst>
                                        <p:tav tm="0">
                                          <p:val>
                                            <p:strVal val="ppt_h"/>
                                          </p:val>
                                        </p:tav>
                                        <p:tav tm="100000">
                                          <p:val>
                                            <p:strVal val="ppt_h"/>
                                          </p:val>
                                        </p:tav>
                                      </p:tavLst>
                                    </p:anim>
                                    <p:anim calcmode="lin" valueType="num">
                                      <p:cBhvr>
                                        <p:cTn id="198"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9" dur="1" fill="hold">
                                          <p:stCondLst>
                                            <p:cond delay="4999"/>
                                          </p:stCondLst>
                                        </p:cTn>
                                        <p:tgtEl>
                                          <p:spTgt spid="8"/>
                                        </p:tgtEl>
                                        <p:attrNameLst>
                                          <p:attrName>style.visibility</p:attrName>
                                        </p:attrNameLst>
                                      </p:cBhvr>
                                      <p:to>
                                        <p:strVal val="hidden"/>
                                      </p:to>
                                    </p:set>
                                  </p:childTnLst>
                                </p:cTn>
                              </p:par>
                              <p:par>
                                <p:cTn id="200" presetID="19" presetClass="exit" presetSubtype="10" fill="hold" grpId="2" nodeType="withEffect">
                                  <p:stCondLst>
                                    <p:cond delay="0"/>
                                  </p:stCondLst>
                                  <p:childTnLst>
                                    <p:anim calcmode="lin" valueType="num">
                                      <p:cBhvr>
                                        <p:cTn id="201" dur="5000"/>
                                        <p:tgtEl>
                                          <p:spTgt spid="9"/>
                                        </p:tgtEl>
                                        <p:attrNameLst>
                                          <p:attrName>ppt_h</p:attrName>
                                        </p:attrNameLst>
                                      </p:cBhvr>
                                      <p:tavLst>
                                        <p:tav tm="0">
                                          <p:val>
                                            <p:strVal val="ppt_h"/>
                                          </p:val>
                                        </p:tav>
                                        <p:tav tm="100000">
                                          <p:val>
                                            <p:strVal val="ppt_h"/>
                                          </p:val>
                                        </p:tav>
                                      </p:tavLst>
                                    </p:anim>
                                    <p:anim calcmode="lin" valueType="num">
                                      <p:cBhvr>
                                        <p:cTn id="202"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3" dur="1" fill="hold">
                                          <p:stCondLst>
                                            <p:cond delay="4999"/>
                                          </p:stCondLst>
                                        </p:cTn>
                                        <p:tgtEl>
                                          <p:spTgt spid="9"/>
                                        </p:tgtEl>
                                        <p:attrNameLst>
                                          <p:attrName>style.visibility</p:attrName>
                                        </p:attrNameLst>
                                      </p:cBhvr>
                                      <p:to>
                                        <p:strVal val="hidden"/>
                                      </p:to>
                                    </p:set>
                                  </p:childTnLst>
                                </p:cTn>
                              </p:par>
                              <p:par>
                                <p:cTn id="204" presetID="19" presetClass="exit" presetSubtype="10" fill="hold" grpId="2" nodeType="withEffect">
                                  <p:stCondLst>
                                    <p:cond delay="0"/>
                                  </p:stCondLst>
                                  <p:childTnLst>
                                    <p:anim calcmode="lin" valueType="num">
                                      <p:cBhvr>
                                        <p:cTn id="205" dur="5000"/>
                                        <p:tgtEl>
                                          <p:spTgt spid="10"/>
                                        </p:tgtEl>
                                        <p:attrNameLst>
                                          <p:attrName>ppt_h</p:attrName>
                                        </p:attrNameLst>
                                      </p:cBhvr>
                                      <p:tavLst>
                                        <p:tav tm="0">
                                          <p:val>
                                            <p:strVal val="ppt_h"/>
                                          </p:val>
                                        </p:tav>
                                        <p:tav tm="100000">
                                          <p:val>
                                            <p:strVal val="ppt_h"/>
                                          </p:val>
                                        </p:tav>
                                      </p:tavLst>
                                    </p:anim>
                                    <p:anim calcmode="lin" valueType="num">
                                      <p:cBhvr>
                                        <p:cTn id="206"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7" dur="1" fill="hold">
                                          <p:stCondLst>
                                            <p:cond delay="4999"/>
                                          </p:stCondLst>
                                        </p:cTn>
                                        <p:tgtEl>
                                          <p:spTgt spid="10"/>
                                        </p:tgtEl>
                                        <p:attrNameLst>
                                          <p:attrName>style.visibility</p:attrName>
                                        </p:attrNameLst>
                                      </p:cBhvr>
                                      <p:to>
                                        <p:strVal val="hidden"/>
                                      </p:to>
                                    </p:set>
                                  </p:childTnLst>
                                </p:cTn>
                              </p:par>
                              <p:par>
                                <p:cTn id="208" presetID="19" presetClass="exit" presetSubtype="10" fill="hold" grpId="2" nodeType="withEffect">
                                  <p:stCondLst>
                                    <p:cond delay="0"/>
                                  </p:stCondLst>
                                  <p:childTnLst>
                                    <p:anim calcmode="lin" valueType="num">
                                      <p:cBhvr>
                                        <p:cTn id="209" dur="5000"/>
                                        <p:tgtEl>
                                          <p:spTgt spid="11"/>
                                        </p:tgtEl>
                                        <p:attrNameLst>
                                          <p:attrName>ppt_h</p:attrName>
                                        </p:attrNameLst>
                                      </p:cBhvr>
                                      <p:tavLst>
                                        <p:tav tm="0">
                                          <p:val>
                                            <p:strVal val="ppt_h"/>
                                          </p:val>
                                        </p:tav>
                                        <p:tav tm="100000">
                                          <p:val>
                                            <p:strVal val="ppt_h"/>
                                          </p:val>
                                        </p:tav>
                                      </p:tavLst>
                                    </p:anim>
                                    <p:anim calcmode="lin" valueType="num">
                                      <p:cBhvr>
                                        <p:cTn id="210"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1" dur="1" fill="hold">
                                          <p:stCondLst>
                                            <p:cond delay="4999"/>
                                          </p:stCondLst>
                                        </p:cTn>
                                        <p:tgtEl>
                                          <p:spTgt spid="11"/>
                                        </p:tgtEl>
                                        <p:attrNameLst>
                                          <p:attrName>style.visibility</p:attrName>
                                        </p:attrNameLst>
                                      </p:cBhvr>
                                      <p:to>
                                        <p:strVal val="hidden"/>
                                      </p:to>
                                    </p:set>
                                  </p:childTnLst>
                                </p:cTn>
                              </p:par>
                              <p:par>
                                <p:cTn id="212" presetID="19" presetClass="exit" presetSubtype="10" fill="hold" grpId="2" nodeType="withEffect">
                                  <p:stCondLst>
                                    <p:cond delay="0"/>
                                  </p:stCondLst>
                                  <p:childTnLst>
                                    <p:anim calcmode="lin" valueType="num">
                                      <p:cBhvr>
                                        <p:cTn id="213" dur="5000"/>
                                        <p:tgtEl>
                                          <p:spTgt spid="12"/>
                                        </p:tgtEl>
                                        <p:attrNameLst>
                                          <p:attrName>ppt_h</p:attrName>
                                        </p:attrNameLst>
                                      </p:cBhvr>
                                      <p:tavLst>
                                        <p:tav tm="0">
                                          <p:val>
                                            <p:strVal val="ppt_h"/>
                                          </p:val>
                                        </p:tav>
                                        <p:tav tm="100000">
                                          <p:val>
                                            <p:strVal val="ppt_h"/>
                                          </p:val>
                                        </p:tav>
                                      </p:tavLst>
                                    </p:anim>
                                    <p:anim calcmode="lin" valueType="num">
                                      <p:cBhvr>
                                        <p:cTn id="214"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5" dur="1" fill="hold">
                                          <p:stCondLst>
                                            <p:cond delay="4999"/>
                                          </p:stCondLst>
                                        </p:cTn>
                                        <p:tgtEl>
                                          <p:spTgt spid="12"/>
                                        </p:tgtEl>
                                        <p:attrNameLst>
                                          <p:attrName>style.visibility</p:attrName>
                                        </p:attrNameLst>
                                      </p:cBhvr>
                                      <p:to>
                                        <p:strVal val="hidden"/>
                                      </p:to>
                                    </p:set>
                                  </p:childTnLst>
                                </p:cTn>
                              </p:par>
                              <p:par>
                                <p:cTn id="216" presetID="19" presetClass="exit" presetSubtype="10" fill="hold" grpId="2" nodeType="withEffect">
                                  <p:stCondLst>
                                    <p:cond delay="0"/>
                                  </p:stCondLst>
                                  <p:childTnLst>
                                    <p:anim calcmode="lin" valueType="num">
                                      <p:cBhvr>
                                        <p:cTn id="217" dur="5000"/>
                                        <p:tgtEl>
                                          <p:spTgt spid="13"/>
                                        </p:tgtEl>
                                        <p:attrNameLst>
                                          <p:attrName>ppt_h</p:attrName>
                                        </p:attrNameLst>
                                      </p:cBhvr>
                                      <p:tavLst>
                                        <p:tav tm="0">
                                          <p:val>
                                            <p:strVal val="ppt_h"/>
                                          </p:val>
                                        </p:tav>
                                        <p:tav tm="100000">
                                          <p:val>
                                            <p:strVal val="ppt_h"/>
                                          </p:val>
                                        </p:tav>
                                      </p:tavLst>
                                    </p:anim>
                                    <p:anim calcmode="lin" valueType="num">
                                      <p:cBhvr>
                                        <p:cTn id="218"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4999"/>
                                          </p:stCondLst>
                                        </p:cTn>
                                        <p:tgtEl>
                                          <p:spTgt spid="13"/>
                                        </p:tgtEl>
                                        <p:attrNameLst>
                                          <p:attrName>style.visibility</p:attrName>
                                        </p:attrNameLst>
                                      </p:cBhvr>
                                      <p:to>
                                        <p:strVal val="hidden"/>
                                      </p:to>
                                    </p:set>
                                  </p:childTnLst>
                                </p:cTn>
                              </p:par>
                              <p:par>
                                <p:cTn id="220" presetID="19" presetClass="exit" presetSubtype="10" fill="hold" grpId="2" nodeType="withEffect">
                                  <p:stCondLst>
                                    <p:cond delay="0"/>
                                  </p:stCondLst>
                                  <p:childTnLst>
                                    <p:anim calcmode="lin" valueType="num">
                                      <p:cBhvr>
                                        <p:cTn id="221" dur="5000"/>
                                        <p:tgtEl>
                                          <p:spTgt spid="14"/>
                                        </p:tgtEl>
                                        <p:attrNameLst>
                                          <p:attrName>ppt_h</p:attrName>
                                        </p:attrNameLst>
                                      </p:cBhvr>
                                      <p:tavLst>
                                        <p:tav tm="0">
                                          <p:val>
                                            <p:strVal val="ppt_h"/>
                                          </p:val>
                                        </p:tav>
                                        <p:tav tm="100000">
                                          <p:val>
                                            <p:strVal val="ppt_h"/>
                                          </p:val>
                                        </p:tav>
                                      </p:tavLst>
                                    </p:anim>
                                    <p:anim calcmode="lin" valueType="num">
                                      <p:cBhvr>
                                        <p:cTn id="222"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3" dur="1" fill="hold">
                                          <p:stCondLst>
                                            <p:cond delay="4999"/>
                                          </p:stCondLst>
                                        </p:cTn>
                                        <p:tgtEl>
                                          <p:spTgt spid="14"/>
                                        </p:tgtEl>
                                        <p:attrNameLst>
                                          <p:attrName>style.visibility</p:attrName>
                                        </p:attrNameLst>
                                      </p:cBhvr>
                                      <p:to>
                                        <p:strVal val="hidden"/>
                                      </p:to>
                                    </p:set>
                                  </p:childTnLst>
                                </p:cTn>
                              </p:par>
                              <p:par>
                                <p:cTn id="224" presetID="19" presetClass="exit" presetSubtype="10" fill="hold" grpId="2" nodeType="withEffect">
                                  <p:stCondLst>
                                    <p:cond delay="0"/>
                                  </p:stCondLst>
                                  <p:childTnLst>
                                    <p:anim calcmode="lin" valueType="num">
                                      <p:cBhvr>
                                        <p:cTn id="225" dur="5000"/>
                                        <p:tgtEl>
                                          <p:spTgt spid="15"/>
                                        </p:tgtEl>
                                        <p:attrNameLst>
                                          <p:attrName>ppt_h</p:attrName>
                                        </p:attrNameLst>
                                      </p:cBhvr>
                                      <p:tavLst>
                                        <p:tav tm="0">
                                          <p:val>
                                            <p:strVal val="ppt_h"/>
                                          </p:val>
                                        </p:tav>
                                        <p:tav tm="100000">
                                          <p:val>
                                            <p:strVal val="ppt_h"/>
                                          </p:val>
                                        </p:tav>
                                      </p:tavLst>
                                    </p:anim>
                                    <p:anim calcmode="lin" valueType="num">
                                      <p:cBhvr>
                                        <p:cTn id="226"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27" dur="1" fill="hold">
                                          <p:stCondLst>
                                            <p:cond delay="4999"/>
                                          </p:stCondLst>
                                        </p:cTn>
                                        <p:tgtEl>
                                          <p:spTgt spid="15"/>
                                        </p:tgtEl>
                                        <p:attrNameLst>
                                          <p:attrName>style.visibility</p:attrName>
                                        </p:attrNameLst>
                                      </p:cBhvr>
                                      <p:to>
                                        <p:strVal val="hidden"/>
                                      </p:to>
                                    </p:set>
                                  </p:childTnLst>
                                </p:cTn>
                              </p:par>
                              <p:par>
                                <p:cTn id="228" presetID="19" presetClass="exit" presetSubtype="10" fill="hold" grpId="2" nodeType="withEffect">
                                  <p:stCondLst>
                                    <p:cond delay="0"/>
                                  </p:stCondLst>
                                  <p:childTnLst>
                                    <p:anim calcmode="lin" valueType="num">
                                      <p:cBhvr>
                                        <p:cTn id="229" dur="5000"/>
                                        <p:tgtEl>
                                          <p:spTgt spid="16"/>
                                        </p:tgtEl>
                                        <p:attrNameLst>
                                          <p:attrName>ppt_h</p:attrName>
                                        </p:attrNameLst>
                                      </p:cBhvr>
                                      <p:tavLst>
                                        <p:tav tm="0">
                                          <p:val>
                                            <p:strVal val="ppt_h"/>
                                          </p:val>
                                        </p:tav>
                                        <p:tav tm="100000">
                                          <p:val>
                                            <p:strVal val="ppt_h"/>
                                          </p:val>
                                        </p:tav>
                                      </p:tavLst>
                                    </p:anim>
                                    <p:anim calcmode="lin" valueType="num">
                                      <p:cBhvr>
                                        <p:cTn id="230"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1" dur="1" fill="hold">
                                          <p:stCondLst>
                                            <p:cond delay="4999"/>
                                          </p:stCondLst>
                                        </p:cTn>
                                        <p:tgtEl>
                                          <p:spTgt spid="16"/>
                                        </p:tgtEl>
                                        <p:attrNameLst>
                                          <p:attrName>style.visibility</p:attrName>
                                        </p:attrNameLst>
                                      </p:cBhvr>
                                      <p:to>
                                        <p:strVal val="hidden"/>
                                      </p:to>
                                    </p:set>
                                  </p:childTnLst>
                                </p:cTn>
                              </p:par>
                              <p:par>
                                <p:cTn id="232" presetID="19" presetClass="exit" presetSubtype="10" fill="hold" grpId="2" nodeType="withEffect">
                                  <p:stCondLst>
                                    <p:cond delay="0"/>
                                  </p:stCondLst>
                                  <p:childTnLst>
                                    <p:anim calcmode="lin" valueType="num">
                                      <p:cBhvr>
                                        <p:cTn id="233" dur="5000"/>
                                        <p:tgtEl>
                                          <p:spTgt spid="17"/>
                                        </p:tgtEl>
                                        <p:attrNameLst>
                                          <p:attrName>ppt_h</p:attrName>
                                        </p:attrNameLst>
                                      </p:cBhvr>
                                      <p:tavLst>
                                        <p:tav tm="0">
                                          <p:val>
                                            <p:strVal val="ppt_h"/>
                                          </p:val>
                                        </p:tav>
                                        <p:tav tm="100000">
                                          <p:val>
                                            <p:strVal val="ppt_h"/>
                                          </p:val>
                                        </p:tav>
                                      </p:tavLst>
                                    </p:anim>
                                    <p:anim calcmode="lin" valueType="num">
                                      <p:cBhvr>
                                        <p:cTn id="23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5" dur="1" fill="hold">
                                          <p:stCondLst>
                                            <p:cond delay="4999"/>
                                          </p:stCondLst>
                                        </p:cTn>
                                        <p:tgtEl>
                                          <p:spTgt spid="17"/>
                                        </p:tgtEl>
                                        <p:attrNameLst>
                                          <p:attrName>style.visibility</p:attrName>
                                        </p:attrNameLst>
                                      </p:cBhvr>
                                      <p:to>
                                        <p:strVal val="hidden"/>
                                      </p:to>
                                    </p:set>
                                  </p:childTnLst>
                                </p:cTn>
                              </p:par>
                              <p:par>
                                <p:cTn id="236" presetID="19" presetClass="exit" presetSubtype="10" fill="hold" grpId="2" nodeType="withEffect">
                                  <p:stCondLst>
                                    <p:cond delay="0"/>
                                  </p:stCondLst>
                                  <p:childTnLst>
                                    <p:anim calcmode="lin" valueType="num">
                                      <p:cBhvr>
                                        <p:cTn id="237" dur="5000"/>
                                        <p:tgtEl>
                                          <p:spTgt spid="18"/>
                                        </p:tgtEl>
                                        <p:attrNameLst>
                                          <p:attrName>ppt_h</p:attrName>
                                        </p:attrNameLst>
                                      </p:cBhvr>
                                      <p:tavLst>
                                        <p:tav tm="0">
                                          <p:val>
                                            <p:strVal val="ppt_h"/>
                                          </p:val>
                                        </p:tav>
                                        <p:tav tm="100000">
                                          <p:val>
                                            <p:strVal val="ppt_h"/>
                                          </p:val>
                                        </p:tav>
                                      </p:tavLst>
                                    </p:anim>
                                    <p:anim calcmode="lin" valueType="num">
                                      <p:cBhvr>
                                        <p:cTn id="238"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9" dur="1" fill="hold">
                                          <p:stCondLst>
                                            <p:cond delay="4999"/>
                                          </p:stCondLst>
                                        </p:cTn>
                                        <p:tgtEl>
                                          <p:spTgt spid="18"/>
                                        </p:tgtEl>
                                        <p:attrNameLst>
                                          <p:attrName>style.visibility</p:attrName>
                                        </p:attrNameLst>
                                      </p:cBhvr>
                                      <p:to>
                                        <p:strVal val="hidden"/>
                                      </p:to>
                                    </p:set>
                                  </p:childTnLst>
                                </p:cTn>
                              </p:par>
                              <p:par>
                                <p:cTn id="240" presetID="19" presetClass="exit" presetSubtype="10" fill="hold" grpId="2" nodeType="withEffect">
                                  <p:stCondLst>
                                    <p:cond delay="0"/>
                                  </p:stCondLst>
                                  <p:childTnLst>
                                    <p:anim calcmode="lin" valueType="num">
                                      <p:cBhvr>
                                        <p:cTn id="241" dur="5000"/>
                                        <p:tgtEl>
                                          <p:spTgt spid="19"/>
                                        </p:tgtEl>
                                        <p:attrNameLst>
                                          <p:attrName>ppt_h</p:attrName>
                                        </p:attrNameLst>
                                      </p:cBhvr>
                                      <p:tavLst>
                                        <p:tav tm="0">
                                          <p:val>
                                            <p:strVal val="ppt_h"/>
                                          </p:val>
                                        </p:tav>
                                        <p:tav tm="100000">
                                          <p:val>
                                            <p:strVal val="ppt_h"/>
                                          </p:val>
                                        </p:tav>
                                      </p:tavLst>
                                    </p:anim>
                                    <p:anim calcmode="lin" valueType="num">
                                      <p:cBhvr>
                                        <p:cTn id="242"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3" dur="1" fill="hold">
                                          <p:stCondLst>
                                            <p:cond delay="4999"/>
                                          </p:stCondLst>
                                        </p:cTn>
                                        <p:tgtEl>
                                          <p:spTgt spid="19"/>
                                        </p:tgtEl>
                                        <p:attrNameLst>
                                          <p:attrName>style.visibility</p:attrName>
                                        </p:attrNameLst>
                                      </p:cBhvr>
                                      <p:to>
                                        <p:strVal val="hidden"/>
                                      </p:to>
                                    </p:set>
                                  </p:childTnLst>
                                </p:cTn>
                              </p:par>
                              <p:par>
                                <p:cTn id="244" presetID="19" presetClass="exit" presetSubtype="10" fill="hold" grpId="2" nodeType="withEffect">
                                  <p:stCondLst>
                                    <p:cond delay="0"/>
                                  </p:stCondLst>
                                  <p:childTnLst>
                                    <p:anim calcmode="lin" valueType="num">
                                      <p:cBhvr>
                                        <p:cTn id="245" dur="5000"/>
                                        <p:tgtEl>
                                          <p:spTgt spid="20"/>
                                        </p:tgtEl>
                                        <p:attrNameLst>
                                          <p:attrName>ppt_h</p:attrName>
                                        </p:attrNameLst>
                                      </p:cBhvr>
                                      <p:tavLst>
                                        <p:tav tm="0">
                                          <p:val>
                                            <p:strVal val="ppt_h"/>
                                          </p:val>
                                        </p:tav>
                                        <p:tav tm="100000">
                                          <p:val>
                                            <p:strVal val="ppt_h"/>
                                          </p:val>
                                        </p:tav>
                                      </p:tavLst>
                                    </p:anim>
                                    <p:anim calcmode="lin" valueType="num">
                                      <p:cBhvr>
                                        <p:cTn id="246"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7" dur="1" fill="hold">
                                          <p:stCondLst>
                                            <p:cond delay="4999"/>
                                          </p:stCondLst>
                                        </p:cTn>
                                        <p:tgtEl>
                                          <p:spTgt spid="20"/>
                                        </p:tgtEl>
                                        <p:attrNameLst>
                                          <p:attrName>style.visibility</p:attrName>
                                        </p:attrNameLst>
                                      </p:cBhvr>
                                      <p:to>
                                        <p:strVal val="hidden"/>
                                      </p:to>
                                    </p:set>
                                  </p:childTnLst>
                                </p:cTn>
                              </p:par>
                              <p:par>
                                <p:cTn id="248" presetID="19" presetClass="exit" presetSubtype="10" fill="hold" grpId="2" nodeType="withEffect">
                                  <p:stCondLst>
                                    <p:cond delay="0"/>
                                  </p:stCondLst>
                                  <p:childTnLst>
                                    <p:anim calcmode="lin" valueType="num">
                                      <p:cBhvr>
                                        <p:cTn id="249" dur="5000"/>
                                        <p:tgtEl>
                                          <p:spTgt spid="21"/>
                                        </p:tgtEl>
                                        <p:attrNameLst>
                                          <p:attrName>ppt_h</p:attrName>
                                        </p:attrNameLst>
                                      </p:cBhvr>
                                      <p:tavLst>
                                        <p:tav tm="0">
                                          <p:val>
                                            <p:strVal val="ppt_h"/>
                                          </p:val>
                                        </p:tav>
                                        <p:tav tm="100000">
                                          <p:val>
                                            <p:strVal val="ppt_h"/>
                                          </p:val>
                                        </p:tav>
                                      </p:tavLst>
                                    </p:anim>
                                    <p:anim calcmode="lin" valueType="num">
                                      <p:cBhvr>
                                        <p:cTn id="250"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1" dur="1" fill="hold">
                                          <p:stCondLst>
                                            <p:cond delay="4999"/>
                                          </p:stCondLst>
                                        </p:cTn>
                                        <p:tgtEl>
                                          <p:spTgt spid="21"/>
                                        </p:tgtEl>
                                        <p:attrNameLst>
                                          <p:attrName>style.visibility</p:attrName>
                                        </p:attrNameLst>
                                      </p:cBhvr>
                                      <p:to>
                                        <p:strVal val="hidden"/>
                                      </p:to>
                                    </p:set>
                                  </p:childTnLst>
                                </p:cTn>
                              </p:par>
                              <p:par>
                                <p:cTn id="252" presetID="19" presetClass="exit" presetSubtype="10" fill="hold" grpId="2" nodeType="withEffect">
                                  <p:stCondLst>
                                    <p:cond delay="0"/>
                                  </p:stCondLst>
                                  <p:childTnLst>
                                    <p:anim calcmode="lin" valueType="num">
                                      <p:cBhvr>
                                        <p:cTn id="253" dur="5000"/>
                                        <p:tgtEl>
                                          <p:spTgt spid="22"/>
                                        </p:tgtEl>
                                        <p:attrNameLst>
                                          <p:attrName>ppt_h</p:attrName>
                                        </p:attrNameLst>
                                      </p:cBhvr>
                                      <p:tavLst>
                                        <p:tav tm="0">
                                          <p:val>
                                            <p:strVal val="ppt_h"/>
                                          </p:val>
                                        </p:tav>
                                        <p:tav tm="100000">
                                          <p:val>
                                            <p:strVal val="ppt_h"/>
                                          </p:val>
                                        </p:tav>
                                      </p:tavLst>
                                    </p:anim>
                                    <p:anim calcmode="lin" valueType="num">
                                      <p:cBhvr>
                                        <p:cTn id="254"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5" dur="1" fill="hold">
                                          <p:stCondLst>
                                            <p:cond delay="4999"/>
                                          </p:stCondLst>
                                        </p:cTn>
                                        <p:tgtEl>
                                          <p:spTgt spid="22"/>
                                        </p:tgtEl>
                                        <p:attrNameLst>
                                          <p:attrName>style.visibility</p:attrName>
                                        </p:attrNameLst>
                                      </p:cBhvr>
                                      <p:to>
                                        <p:strVal val="hidden"/>
                                      </p:to>
                                    </p:set>
                                  </p:childTnLst>
                                </p:cTn>
                              </p:par>
                              <p:par>
                                <p:cTn id="256" presetID="19" presetClass="exit" presetSubtype="10" fill="hold" grpId="2" nodeType="withEffect">
                                  <p:stCondLst>
                                    <p:cond delay="0"/>
                                  </p:stCondLst>
                                  <p:childTnLst>
                                    <p:anim calcmode="lin" valueType="num">
                                      <p:cBhvr>
                                        <p:cTn id="257" dur="5000"/>
                                        <p:tgtEl>
                                          <p:spTgt spid="23"/>
                                        </p:tgtEl>
                                        <p:attrNameLst>
                                          <p:attrName>ppt_h</p:attrName>
                                        </p:attrNameLst>
                                      </p:cBhvr>
                                      <p:tavLst>
                                        <p:tav tm="0">
                                          <p:val>
                                            <p:strVal val="ppt_h"/>
                                          </p:val>
                                        </p:tav>
                                        <p:tav tm="100000">
                                          <p:val>
                                            <p:strVal val="ppt_h"/>
                                          </p:val>
                                        </p:tav>
                                      </p:tavLst>
                                    </p:anim>
                                    <p:anim calcmode="lin" valueType="num">
                                      <p:cBhvr>
                                        <p:cTn id="258"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9" dur="1" fill="hold">
                                          <p:stCondLst>
                                            <p:cond delay="4999"/>
                                          </p:stCondLst>
                                        </p:cTn>
                                        <p:tgtEl>
                                          <p:spTgt spid="23"/>
                                        </p:tgtEl>
                                        <p:attrNameLst>
                                          <p:attrName>style.visibility</p:attrName>
                                        </p:attrNameLst>
                                      </p:cBhvr>
                                      <p:to>
                                        <p:strVal val="hidden"/>
                                      </p:to>
                                    </p:set>
                                  </p:childTnLst>
                                </p:cTn>
                              </p:par>
                              <p:par>
                                <p:cTn id="260" presetID="19" presetClass="exit" presetSubtype="10" fill="hold" grpId="2" nodeType="withEffect">
                                  <p:stCondLst>
                                    <p:cond delay="0"/>
                                  </p:stCondLst>
                                  <p:childTnLst>
                                    <p:anim calcmode="lin" valueType="num">
                                      <p:cBhvr>
                                        <p:cTn id="261" dur="5000"/>
                                        <p:tgtEl>
                                          <p:spTgt spid="24"/>
                                        </p:tgtEl>
                                        <p:attrNameLst>
                                          <p:attrName>ppt_h</p:attrName>
                                        </p:attrNameLst>
                                      </p:cBhvr>
                                      <p:tavLst>
                                        <p:tav tm="0">
                                          <p:val>
                                            <p:strVal val="ppt_h"/>
                                          </p:val>
                                        </p:tav>
                                        <p:tav tm="100000">
                                          <p:val>
                                            <p:strVal val="ppt_h"/>
                                          </p:val>
                                        </p:tav>
                                      </p:tavLst>
                                    </p:anim>
                                    <p:anim calcmode="lin" valueType="num">
                                      <p:cBhvr>
                                        <p:cTn id="262"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4999"/>
                                          </p:stCondLst>
                                        </p:cTn>
                                        <p:tgtEl>
                                          <p:spTgt spid="24"/>
                                        </p:tgtEl>
                                        <p:attrNameLst>
                                          <p:attrName>style.visibility</p:attrName>
                                        </p:attrNameLst>
                                      </p:cBhvr>
                                      <p:to>
                                        <p:strVal val="hidden"/>
                                      </p:to>
                                    </p:set>
                                  </p:childTnLst>
                                </p:cTn>
                              </p:par>
                              <p:par>
                                <p:cTn id="264" presetID="19" presetClass="exit" presetSubtype="10" fill="hold" grpId="2" nodeType="withEffect">
                                  <p:stCondLst>
                                    <p:cond delay="0"/>
                                  </p:stCondLst>
                                  <p:childTnLst>
                                    <p:anim calcmode="lin" valueType="num">
                                      <p:cBhvr>
                                        <p:cTn id="265" dur="5000"/>
                                        <p:tgtEl>
                                          <p:spTgt spid="25"/>
                                        </p:tgtEl>
                                        <p:attrNameLst>
                                          <p:attrName>ppt_h</p:attrName>
                                        </p:attrNameLst>
                                      </p:cBhvr>
                                      <p:tavLst>
                                        <p:tav tm="0">
                                          <p:val>
                                            <p:strVal val="ppt_h"/>
                                          </p:val>
                                        </p:tav>
                                        <p:tav tm="100000">
                                          <p:val>
                                            <p:strVal val="ppt_h"/>
                                          </p:val>
                                        </p:tav>
                                      </p:tavLst>
                                    </p:anim>
                                    <p:anim calcmode="lin" valueType="num">
                                      <p:cBhvr>
                                        <p:cTn id="26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7" dur="1" fill="hold">
                                          <p:stCondLst>
                                            <p:cond delay="4999"/>
                                          </p:stCondLst>
                                        </p:cTn>
                                        <p:tgtEl>
                                          <p:spTgt spid="25"/>
                                        </p:tgtEl>
                                        <p:attrNameLst>
                                          <p:attrName>style.visibility</p:attrName>
                                        </p:attrNameLst>
                                      </p:cBhvr>
                                      <p:to>
                                        <p:strVal val="hidden"/>
                                      </p:to>
                                    </p:set>
                                  </p:childTnLst>
                                </p:cTn>
                              </p:par>
                              <p:par>
                                <p:cTn id="268" presetID="19" presetClass="exit" presetSubtype="10" fill="hold" grpId="2" nodeType="withEffect">
                                  <p:stCondLst>
                                    <p:cond delay="0"/>
                                  </p:stCondLst>
                                  <p:childTnLst>
                                    <p:anim calcmode="lin" valueType="num">
                                      <p:cBhvr>
                                        <p:cTn id="269" dur="5000"/>
                                        <p:tgtEl>
                                          <p:spTgt spid="26"/>
                                        </p:tgtEl>
                                        <p:attrNameLst>
                                          <p:attrName>ppt_h</p:attrName>
                                        </p:attrNameLst>
                                      </p:cBhvr>
                                      <p:tavLst>
                                        <p:tav tm="0">
                                          <p:val>
                                            <p:strVal val="ppt_h"/>
                                          </p:val>
                                        </p:tav>
                                        <p:tav tm="100000">
                                          <p:val>
                                            <p:strVal val="ppt_h"/>
                                          </p:val>
                                        </p:tav>
                                      </p:tavLst>
                                    </p:anim>
                                    <p:anim calcmode="lin" valueType="num">
                                      <p:cBhvr>
                                        <p:cTn id="270"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1" dur="1" fill="hold">
                                          <p:stCondLst>
                                            <p:cond delay="4999"/>
                                          </p:stCondLst>
                                        </p:cTn>
                                        <p:tgtEl>
                                          <p:spTgt spid="26"/>
                                        </p:tgtEl>
                                        <p:attrNameLst>
                                          <p:attrName>style.visibility</p:attrName>
                                        </p:attrNameLst>
                                      </p:cBhvr>
                                      <p:to>
                                        <p:strVal val="hidden"/>
                                      </p:to>
                                    </p:set>
                                  </p:childTnLst>
                                </p:cTn>
                              </p:par>
                              <p:par>
                                <p:cTn id="272" presetID="2" presetClass="exit" presetSubtype="4" fill="hold" grpId="3" nodeType="withEffect">
                                  <p:stCondLst>
                                    <p:cond delay="0"/>
                                  </p:stCondLst>
                                  <p:childTnLst>
                                    <p:anim calcmode="lin" valueType="num">
                                      <p:cBhvr additive="base">
                                        <p:cTn id="273" dur="5000"/>
                                        <p:tgtEl>
                                          <p:spTgt spid="5"/>
                                        </p:tgtEl>
                                        <p:attrNameLst>
                                          <p:attrName>ppt_x</p:attrName>
                                        </p:attrNameLst>
                                      </p:cBhvr>
                                      <p:tavLst>
                                        <p:tav tm="0">
                                          <p:val>
                                            <p:strVal val="ppt_x"/>
                                          </p:val>
                                        </p:tav>
                                        <p:tav tm="100000">
                                          <p:val>
                                            <p:strVal val="ppt_x"/>
                                          </p:val>
                                        </p:tav>
                                      </p:tavLst>
                                    </p:anim>
                                    <p:anim calcmode="lin" valueType="num">
                                      <p:cBhvr additive="base">
                                        <p:cTn id="274" dur="5000"/>
                                        <p:tgtEl>
                                          <p:spTgt spid="5"/>
                                        </p:tgtEl>
                                        <p:attrNameLst>
                                          <p:attrName>ppt_y</p:attrName>
                                        </p:attrNameLst>
                                      </p:cBhvr>
                                      <p:tavLst>
                                        <p:tav tm="0">
                                          <p:val>
                                            <p:strVal val="ppt_y"/>
                                          </p:val>
                                        </p:tav>
                                        <p:tav tm="100000">
                                          <p:val>
                                            <p:strVal val="1+ppt_h/2"/>
                                          </p:val>
                                        </p:tav>
                                      </p:tavLst>
                                    </p:anim>
                                    <p:set>
                                      <p:cBhvr>
                                        <p:cTn id="275" dur="1" fill="hold">
                                          <p:stCondLst>
                                            <p:cond delay="4999"/>
                                          </p:stCondLst>
                                        </p:cTn>
                                        <p:tgtEl>
                                          <p:spTgt spid="5"/>
                                        </p:tgtEl>
                                        <p:attrNameLst>
                                          <p:attrName>style.visibility</p:attrName>
                                        </p:attrNameLst>
                                      </p:cBhvr>
                                      <p:to>
                                        <p:strVal val="hidden"/>
                                      </p:to>
                                    </p:set>
                                  </p:childTnLst>
                                </p:cTn>
                              </p:par>
                              <p:par>
                                <p:cTn id="276" presetID="2" presetClass="exit" presetSubtype="4" fill="hold" grpId="3" nodeType="withEffect">
                                  <p:stCondLst>
                                    <p:cond delay="0"/>
                                  </p:stCondLst>
                                  <p:childTnLst>
                                    <p:anim calcmode="lin" valueType="num">
                                      <p:cBhvr additive="base">
                                        <p:cTn id="277" dur="5000"/>
                                        <p:tgtEl>
                                          <p:spTgt spid="7"/>
                                        </p:tgtEl>
                                        <p:attrNameLst>
                                          <p:attrName>ppt_x</p:attrName>
                                        </p:attrNameLst>
                                      </p:cBhvr>
                                      <p:tavLst>
                                        <p:tav tm="0">
                                          <p:val>
                                            <p:strVal val="ppt_x"/>
                                          </p:val>
                                        </p:tav>
                                        <p:tav tm="100000">
                                          <p:val>
                                            <p:strVal val="ppt_x"/>
                                          </p:val>
                                        </p:tav>
                                      </p:tavLst>
                                    </p:anim>
                                    <p:anim calcmode="lin" valueType="num">
                                      <p:cBhvr additive="base">
                                        <p:cTn id="278" dur="5000"/>
                                        <p:tgtEl>
                                          <p:spTgt spid="7"/>
                                        </p:tgtEl>
                                        <p:attrNameLst>
                                          <p:attrName>ppt_y</p:attrName>
                                        </p:attrNameLst>
                                      </p:cBhvr>
                                      <p:tavLst>
                                        <p:tav tm="0">
                                          <p:val>
                                            <p:strVal val="ppt_y"/>
                                          </p:val>
                                        </p:tav>
                                        <p:tav tm="100000">
                                          <p:val>
                                            <p:strVal val="1+ppt_h/2"/>
                                          </p:val>
                                        </p:tav>
                                      </p:tavLst>
                                    </p:anim>
                                    <p:set>
                                      <p:cBhvr>
                                        <p:cTn id="279" dur="1" fill="hold">
                                          <p:stCondLst>
                                            <p:cond delay="4999"/>
                                          </p:stCondLst>
                                        </p:cTn>
                                        <p:tgtEl>
                                          <p:spTgt spid="7"/>
                                        </p:tgtEl>
                                        <p:attrNameLst>
                                          <p:attrName>style.visibility</p:attrName>
                                        </p:attrNameLst>
                                      </p:cBhvr>
                                      <p:to>
                                        <p:strVal val="hidden"/>
                                      </p:to>
                                    </p:set>
                                  </p:childTnLst>
                                </p:cTn>
                              </p:par>
                              <p:par>
                                <p:cTn id="280" presetID="2" presetClass="exit" presetSubtype="4" fill="hold" grpId="3" nodeType="withEffect">
                                  <p:stCondLst>
                                    <p:cond delay="0"/>
                                  </p:stCondLst>
                                  <p:childTnLst>
                                    <p:anim calcmode="lin" valueType="num">
                                      <p:cBhvr additive="base">
                                        <p:cTn id="281" dur="5000"/>
                                        <p:tgtEl>
                                          <p:spTgt spid="9"/>
                                        </p:tgtEl>
                                        <p:attrNameLst>
                                          <p:attrName>ppt_x</p:attrName>
                                        </p:attrNameLst>
                                      </p:cBhvr>
                                      <p:tavLst>
                                        <p:tav tm="0">
                                          <p:val>
                                            <p:strVal val="ppt_x"/>
                                          </p:val>
                                        </p:tav>
                                        <p:tav tm="100000">
                                          <p:val>
                                            <p:strVal val="ppt_x"/>
                                          </p:val>
                                        </p:tav>
                                      </p:tavLst>
                                    </p:anim>
                                    <p:anim calcmode="lin" valueType="num">
                                      <p:cBhvr additive="base">
                                        <p:cTn id="282" dur="5000"/>
                                        <p:tgtEl>
                                          <p:spTgt spid="9"/>
                                        </p:tgtEl>
                                        <p:attrNameLst>
                                          <p:attrName>ppt_y</p:attrName>
                                        </p:attrNameLst>
                                      </p:cBhvr>
                                      <p:tavLst>
                                        <p:tav tm="0">
                                          <p:val>
                                            <p:strVal val="ppt_y"/>
                                          </p:val>
                                        </p:tav>
                                        <p:tav tm="100000">
                                          <p:val>
                                            <p:strVal val="1+ppt_h/2"/>
                                          </p:val>
                                        </p:tav>
                                      </p:tavLst>
                                    </p:anim>
                                    <p:set>
                                      <p:cBhvr>
                                        <p:cTn id="283" dur="1" fill="hold">
                                          <p:stCondLst>
                                            <p:cond delay="4999"/>
                                          </p:stCondLst>
                                        </p:cTn>
                                        <p:tgtEl>
                                          <p:spTgt spid="9"/>
                                        </p:tgtEl>
                                        <p:attrNameLst>
                                          <p:attrName>style.visibility</p:attrName>
                                        </p:attrNameLst>
                                      </p:cBhvr>
                                      <p:to>
                                        <p:strVal val="hidden"/>
                                      </p:to>
                                    </p:set>
                                  </p:childTnLst>
                                </p:cTn>
                              </p:par>
                              <p:par>
                                <p:cTn id="284" presetID="2" presetClass="exit" presetSubtype="4" fill="hold" grpId="3" nodeType="withEffect">
                                  <p:stCondLst>
                                    <p:cond delay="0"/>
                                  </p:stCondLst>
                                  <p:childTnLst>
                                    <p:anim calcmode="lin" valueType="num">
                                      <p:cBhvr additive="base">
                                        <p:cTn id="285" dur="5000"/>
                                        <p:tgtEl>
                                          <p:spTgt spid="11"/>
                                        </p:tgtEl>
                                        <p:attrNameLst>
                                          <p:attrName>ppt_x</p:attrName>
                                        </p:attrNameLst>
                                      </p:cBhvr>
                                      <p:tavLst>
                                        <p:tav tm="0">
                                          <p:val>
                                            <p:strVal val="ppt_x"/>
                                          </p:val>
                                        </p:tav>
                                        <p:tav tm="100000">
                                          <p:val>
                                            <p:strVal val="ppt_x"/>
                                          </p:val>
                                        </p:tav>
                                      </p:tavLst>
                                    </p:anim>
                                    <p:anim calcmode="lin" valueType="num">
                                      <p:cBhvr additive="base">
                                        <p:cTn id="286" dur="5000"/>
                                        <p:tgtEl>
                                          <p:spTgt spid="11"/>
                                        </p:tgtEl>
                                        <p:attrNameLst>
                                          <p:attrName>ppt_y</p:attrName>
                                        </p:attrNameLst>
                                      </p:cBhvr>
                                      <p:tavLst>
                                        <p:tav tm="0">
                                          <p:val>
                                            <p:strVal val="ppt_y"/>
                                          </p:val>
                                        </p:tav>
                                        <p:tav tm="100000">
                                          <p:val>
                                            <p:strVal val="1+ppt_h/2"/>
                                          </p:val>
                                        </p:tav>
                                      </p:tavLst>
                                    </p:anim>
                                    <p:set>
                                      <p:cBhvr>
                                        <p:cTn id="287" dur="1" fill="hold">
                                          <p:stCondLst>
                                            <p:cond delay="4999"/>
                                          </p:stCondLst>
                                        </p:cTn>
                                        <p:tgtEl>
                                          <p:spTgt spid="11"/>
                                        </p:tgtEl>
                                        <p:attrNameLst>
                                          <p:attrName>style.visibility</p:attrName>
                                        </p:attrNameLst>
                                      </p:cBhvr>
                                      <p:to>
                                        <p:strVal val="hidden"/>
                                      </p:to>
                                    </p:set>
                                  </p:childTnLst>
                                </p:cTn>
                              </p:par>
                              <p:par>
                                <p:cTn id="288" presetID="2" presetClass="exit" presetSubtype="4" fill="hold" grpId="3" nodeType="withEffect">
                                  <p:stCondLst>
                                    <p:cond delay="0"/>
                                  </p:stCondLst>
                                  <p:childTnLst>
                                    <p:anim calcmode="lin" valueType="num">
                                      <p:cBhvr additive="base">
                                        <p:cTn id="289" dur="5000"/>
                                        <p:tgtEl>
                                          <p:spTgt spid="13"/>
                                        </p:tgtEl>
                                        <p:attrNameLst>
                                          <p:attrName>ppt_x</p:attrName>
                                        </p:attrNameLst>
                                      </p:cBhvr>
                                      <p:tavLst>
                                        <p:tav tm="0">
                                          <p:val>
                                            <p:strVal val="ppt_x"/>
                                          </p:val>
                                        </p:tav>
                                        <p:tav tm="100000">
                                          <p:val>
                                            <p:strVal val="ppt_x"/>
                                          </p:val>
                                        </p:tav>
                                      </p:tavLst>
                                    </p:anim>
                                    <p:anim calcmode="lin" valueType="num">
                                      <p:cBhvr additive="base">
                                        <p:cTn id="290" dur="5000"/>
                                        <p:tgtEl>
                                          <p:spTgt spid="13"/>
                                        </p:tgtEl>
                                        <p:attrNameLst>
                                          <p:attrName>ppt_y</p:attrName>
                                        </p:attrNameLst>
                                      </p:cBhvr>
                                      <p:tavLst>
                                        <p:tav tm="0">
                                          <p:val>
                                            <p:strVal val="ppt_y"/>
                                          </p:val>
                                        </p:tav>
                                        <p:tav tm="100000">
                                          <p:val>
                                            <p:strVal val="1+ppt_h/2"/>
                                          </p:val>
                                        </p:tav>
                                      </p:tavLst>
                                    </p:anim>
                                    <p:set>
                                      <p:cBhvr>
                                        <p:cTn id="291" dur="1" fill="hold">
                                          <p:stCondLst>
                                            <p:cond delay="4999"/>
                                          </p:stCondLst>
                                        </p:cTn>
                                        <p:tgtEl>
                                          <p:spTgt spid="13"/>
                                        </p:tgtEl>
                                        <p:attrNameLst>
                                          <p:attrName>style.visibility</p:attrName>
                                        </p:attrNameLst>
                                      </p:cBhvr>
                                      <p:to>
                                        <p:strVal val="hidden"/>
                                      </p:to>
                                    </p:set>
                                  </p:childTnLst>
                                </p:cTn>
                              </p:par>
                              <p:par>
                                <p:cTn id="292" presetID="2" presetClass="exit" presetSubtype="4" fill="hold" grpId="3" nodeType="withEffect">
                                  <p:stCondLst>
                                    <p:cond delay="0"/>
                                  </p:stCondLst>
                                  <p:childTnLst>
                                    <p:anim calcmode="lin" valueType="num">
                                      <p:cBhvr additive="base">
                                        <p:cTn id="293" dur="5000"/>
                                        <p:tgtEl>
                                          <p:spTgt spid="15"/>
                                        </p:tgtEl>
                                        <p:attrNameLst>
                                          <p:attrName>ppt_x</p:attrName>
                                        </p:attrNameLst>
                                      </p:cBhvr>
                                      <p:tavLst>
                                        <p:tav tm="0">
                                          <p:val>
                                            <p:strVal val="ppt_x"/>
                                          </p:val>
                                        </p:tav>
                                        <p:tav tm="100000">
                                          <p:val>
                                            <p:strVal val="ppt_x"/>
                                          </p:val>
                                        </p:tav>
                                      </p:tavLst>
                                    </p:anim>
                                    <p:anim calcmode="lin" valueType="num">
                                      <p:cBhvr additive="base">
                                        <p:cTn id="294" dur="5000"/>
                                        <p:tgtEl>
                                          <p:spTgt spid="15"/>
                                        </p:tgtEl>
                                        <p:attrNameLst>
                                          <p:attrName>ppt_y</p:attrName>
                                        </p:attrNameLst>
                                      </p:cBhvr>
                                      <p:tavLst>
                                        <p:tav tm="0">
                                          <p:val>
                                            <p:strVal val="ppt_y"/>
                                          </p:val>
                                        </p:tav>
                                        <p:tav tm="100000">
                                          <p:val>
                                            <p:strVal val="1+ppt_h/2"/>
                                          </p:val>
                                        </p:tav>
                                      </p:tavLst>
                                    </p:anim>
                                    <p:set>
                                      <p:cBhvr>
                                        <p:cTn id="295" dur="1" fill="hold">
                                          <p:stCondLst>
                                            <p:cond delay="4999"/>
                                          </p:stCondLst>
                                        </p:cTn>
                                        <p:tgtEl>
                                          <p:spTgt spid="15"/>
                                        </p:tgtEl>
                                        <p:attrNameLst>
                                          <p:attrName>style.visibility</p:attrName>
                                        </p:attrNameLst>
                                      </p:cBhvr>
                                      <p:to>
                                        <p:strVal val="hidden"/>
                                      </p:to>
                                    </p:set>
                                  </p:childTnLst>
                                </p:cTn>
                              </p:par>
                              <p:par>
                                <p:cTn id="296" presetID="2" presetClass="exit" presetSubtype="4" fill="hold" grpId="3" nodeType="withEffect">
                                  <p:stCondLst>
                                    <p:cond delay="0"/>
                                  </p:stCondLst>
                                  <p:childTnLst>
                                    <p:anim calcmode="lin" valueType="num">
                                      <p:cBhvr additive="base">
                                        <p:cTn id="297" dur="5000"/>
                                        <p:tgtEl>
                                          <p:spTgt spid="17"/>
                                        </p:tgtEl>
                                        <p:attrNameLst>
                                          <p:attrName>ppt_x</p:attrName>
                                        </p:attrNameLst>
                                      </p:cBhvr>
                                      <p:tavLst>
                                        <p:tav tm="0">
                                          <p:val>
                                            <p:strVal val="ppt_x"/>
                                          </p:val>
                                        </p:tav>
                                        <p:tav tm="100000">
                                          <p:val>
                                            <p:strVal val="ppt_x"/>
                                          </p:val>
                                        </p:tav>
                                      </p:tavLst>
                                    </p:anim>
                                    <p:anim calcmode="lin" valueType="num">
                                      <p:cBhvr additive="base">
                                        <p:cTn id="298" dur="5000"/>
                                        <p:tgtEl>
                                          <p:spTgt spid="17"/>
                                        </p:tgtEl>
                                        <p:attrNameLst>
                                          <p:attrName>ppt_y</p:attrName>
                                        </p:attrNameLst>
                                      </p:cBhvr>
                                      <p:tavLst>
                                        <p:tav tm="0">
                                          <p:val>
                                            <p:strVal val="ppt_y"/>
                                          </p:val>
                                        </p:tav>
                                        <p:tav tm="100000">
                                          <p:val>
                                            <p:strVal val="1+ppt_h/2"/>
                                          </p:val>
                                        </p:tav>
                                      </p:tavLst>
                                    </p:anim>
                                    <p:set>
                                      <p:cBhvr>
                                        <p:cTn id="299" dur="1" fill="hold">
                                          <p:stCondLst>
                                            <p:cond delay="4999"/>
                                          </p:stCondLst>
                                        </p:cTn>
                                        <p:tgtEl>
                                          <p:spTgt spid="17"/>
                                        </p:tgtEl>
                                        <p:attrNameLst>
                                          <p:attrName>style.visibility</p:attrName>
                                        </p:attrNameLst>
                                      </p:cBhvr>
                                      <p:to>
                                        <p:strVal val="hidden"/>
                                      </p:to>
                                    </p:set>
                                  </p:childTnLst>
                                </p:cTn>
                              </p:par>
                              <p:par>
                                <p:cTn id="300" presetID="2" presetClass="exit" presetSubtype="4" fill="hold" grpId="3" nodeType="withEffect">
                                  <p:stCondLst>
                                    <p:cond delay="0"/>
                                  </p:stCondLst>
                                  <p:childTnLst>
                                    <p:anim calcmode="lin" valueType="num">
                                      <p:cBhvr additive="base">
                                        <p:cTn id="301" dur="5000"/>
                                        <p:tgtEl>
                                          <p:spTgt spid="19"/>
                                        </p:tgtEl>
                                        <p:attrNameLst>
                                          <p:attrName>ppt_x</p:attrName>
                                        </p:attrNameLst>
                                      </p:cBhvr>
                                      <p:tavLst>
                                        <p:tav tm="0">
                                          <p:val>
                                            <p:strVal val="ppt_x"/>
                                          </p:val>
                                        </p:tav>
                                        <p:tav tm="100000">
                                          <p:val>
                                            <p:strVal val="ppt_x"/>
                                          </p:val>
                                        </p:tav>
                                      </p:tavLst>
                                    </p:anim>
                                    <p:anim calcmode="lin" valueType="num">
                                      <p:cBhvr additive="base">
                                        <p:cTn id="302" dur="5000"/>
                                        <p:tgtEl>
                                          <p:spTgt spid="19"/>
                                        </p:tgtEl>
                                        <p:attrNameLst>
                                          <p:attrName>ppt_y</p:attrName>
                                        </p:attrNameLst>
                                      </p:cBhvr>
                                      <p:tavLst>
                                        <p:tav tm="0">
                                          <p:val>
                                            <p:strVal val="ppt_y"/>
                                          </p:val>
                                        </p:tav>
                                        <p:tav tm="100000">
                                          <p:val>
                                            <p:strVal val="1+ppt_h/2"/>
                                          </p:val>
                                        </p:tav>
                                      </p:tavLst>
                                    </p:anim>
                                    <p:set>
                                      <p:cBhvr>
                                        <p:cTn id="303" dur="1" fill="hold">
                                          <p:stCondLst>
                                            <p:cond delay="4999"/>
                                          </p:stCondLst>
                                        </p:cTn>
                                        <p:tgtEl>
                                          <p:spTgt spid="19"/>
                                        </p:tgtEl>
                                        <p:attrNameLst>
                                          <p:attrName>style.visibility</p:attrName>
                                        </p:attrNameLst>
                                      </p:cBhvr>
                                      <p:to>
                                        <p:strVal val="hidden"/>
                                      </p:to>
                                    </p:set>
                                  </p:childTnLst>
                                </p:cTn>
                              </p:par>
                              <p:par>
                                <p:cTn id="304" presetID="2" presetClass="exit" presetSubtype="4" fill="hold" grpId="3" nodeType="withEffect">
                                  <p:stCondLst>
                                    <p:cond delay="0"/>
                                  </p:stCondLst>
                                  <p:childTnLst>
                                    <p:anim calcmode="lin" valueType="num">
                                      <p:cBhvr additive="base">
                                        <p:cTn id="305" dur="5000"/>
                                        <p:tgtEl>
                                          <p:spTgt spid="21"/>
                                        </p:tgtEl>
                                        <p:attrNameLst>
                                          <p:attrName>ppt_x</p:attrName>
                                        </p:attrNameLst>
                                      </p:cBhvr>
                                      <p:tavLst>
                                        <p:tav tm="0">
                                          <p:val>
                                            <p:strVal val="ppt_x"/>
                                          </p:val>
                                        </p:tav>
                                        <p:tav tm="100000">
                                          <p:val>
                                            <p:strVal val="ppt_x"/>
                                          </p:val>
                                        </p:tav>
                                      </p:tavLst>
                                    </p:anim>
                                    <p:anim calcmode="lin" valueType="num">
                                      <p:cBhvr additive="base">
                                        <p:cTn id="306" dur="5000"/>
                                        <p:tgtEl>
                                          <p:spTgt spid="21"/>
                                        </p:tgtEl>
                                        <p:attrNameLst>
                                          <p:attrName>ppt_y</p:attrName>
                                        </p:attrNameLst>
                                      </p:cBhvr>
                                      <p:tavLst>
                                        <p:tav tm="0">
                                          <p:val>
                                            <p:strVal val="ppt_y"/>
                                          </p:val>
                                        </p:tav>
                                        <p:tav tm="100000">
                                          <p:val>
                                            <p:strVal val="1+ppt_h/2"/>
                                          </p:val>
                                        </p:tav>
                                      </p:tavLst>
                                    </p:anim>
                                    <p:set>
                                      <p:cBhvr>
                                        <p:cTn id="307" dur="1" fill="hold">
                                          <p:stCondLst>
                                            <p:cond delay="4999"/>
                                          </p:stCondLst>
                                        </p:cTn>
                                        <p:tgtEl>
                                          <p:spTgt spid="21"/>
                                        </p:tgtEl>
                                        <p:attrNameLst>
                                          <p:attrName>style.visibility</p:attrName>
                                        </p:attrNameLst>
                                      </p:cBhvr>
                                      <p:to>
                                        <p:strVal val="hidden"/>
                                      </p:to>
                                    </p:set>
                                  </p:childTnLst>
                                </p:cTn>
                              </p:par>
                              <p:par>
                                <p:cTn id="308" presetID="2" presetClass="exit" presetSubtype="4" fill="hold" grpId="3" nodeType="withEffect">
                                  <p:stCondLst>
                                    <p:cond delay="0"/>
                                  </p:stCondLst>
                                  <p:childTnLst>
                                    <p:anim calcmode="lin" valueType="num">
                                      <p:cBhvr additive="base">
                                        <p:cTn id="309" dur="5000"/>
                                        <p:tgtEl>
                                          <p:spTgt spid="23"/>
                                        </p:tgtEl>
                                        <p:attrNameLst>
                                          <p:attrName>ppt_x</p:attrName>
                                        </p:attrNameLst>
                                      </p:cBhvr>
                                      <p:tavLst>
                                        <p:tav tm="0">
                                          <p:val>
                                            <p:strVal val="ppt_x"/>
                                          </p:val>
                                        </p:tav>
                                        <p:tav tm="100000">
                                          <p:val>
                                            <p:strVal val="ppt_x"/>
                                          </p:val>
                                        </p:tav>
                                      </p:tavLst>
                                    </p:anim>
                                    <p:anim calcmode="lin" valueType="num">
                                      <p:cBhvr additive="base">
                                        <p:cTn id="310" dur="5000"/>
                                        <p:tgtEl>
                                          <p:spTgt spid="23"/>
                                        </p:tgtEl>
                                        <p:attrNameLst>
                                          <p:attrName>ppt_y</p:attrName>
                                        </p:attrNameLst>
                                      </p:cBhvr>
                                      <p:tavLst>
                                        <p:tav tm="0">
                                          <p:val>
                                            <p:strVal val="ppt_y"/>
                                          </p:val>
                                        </p:tav>
                                        <p:tav tm="100000">
                                          <p:val>
                                            <p:strVal val="1+ppt_h/2"/>
                                          </p:val>
                                        </p:tav>
                                      </p:tavLst>
                                    </p:anim>
                                    <p:set>
                                      <p:cBhvr>
                                        <p:cTn id="311" dur="1" fill="hold">
                                          <p:stCondLst>
                                            <p:cond delay="4999"/>
                                          </p:stCondLst>
                                        </p:cTn>
                                        <p:tgtEl>
                                          <p:spTgt spid="23"/>
                                        </p:tgtEl>
                                        <p:attrNameLst>
                                          <p:attrName>style.visibility</p:attrName>
                                        </p:attrNameLst>
                                      </p:cBhvr>
                                      <p:to>
                                        <p:strVal val="hidden"/>
                                      </p:to>
                                    </p:set>
                                  </p:childTnLst>
                                </p:cTn>
                              </p:par>
                              <p:par>
                                <p:cTn id="312" presetID="2" presetClass="exit" presetSubtype="4" fill="hold" grpId="3" nodeType="withEffect">
                                  <p:stCondLst>
                                    <p:cond delay="0"/>
                                  </p:stCondLst>
                                  <p:childTnLst>
                                    <p:anim calcmode="lin" valueType="num">
                                      <p:cBhvr additive="base">
                                        <p:cTn id="313" dur="5000"/>
                                        <p:tgtEl>
                                          <p:spTgt spid="25"/>
                                        </p:tgtEl>
                                        <p:attrNameLst>
                                          <p:attrName>ppt_x</p:attrName>
                                        </p:attrNameLst>
                                      </p:cBhvr>
                                      <p:tavLst>
                                        <p:tav tm="0">
                                          <p:val>
                                            <p:strVal val="ppt_x"/>
                                          </p:val>
                                        </p:tav>
                                        <p:tav tm="100000">
                                          <p:val>
                                            <p:strVal val="ppt_x"/>
                                          </p:val>
                                        </p:tav>
                                      </p:tavLst>
                                    </p:anim>
                                    <p:anim calcmode="lin" valueType="num">
                                      <p:cBhvr additive="base">
                                        <p:cTn id="314" dur="5000"/>
                                        <p:tgtEl>
                                          <p:spTgt spid="25"/>
                                        </p:tgtEl>
                                        <p:attrNameLst>
                                          <p:attrName>ppt_y</p:attrName>
                                        </p:attrNameLst>
                                      </p:cBhvr>
                                      <p:tavLst>
                                        <p:tav tm="0">
                                          <p:val>
                                            <p:strVal val="ppt_y"/>
                                          </p:val>
                                        </p:tav>
                                        <p:tav tm="100000">
                                          <p:val>
                                            <p:strVal val="1+ppt_h/2"/>
                                          </p:val>
                                        </p:tav>
                                      </p:tavLst>
                                    </p:anim>
                                    <p:set>
                                      <p:cBhvr>
                                        <p:cTn id="315" dur="1" fill="hold">
                                          <p:stCondLst>
                                            <p:cond delay="4999"/>
                                          </p:stCondLst>
                                        </p:cTn>
                                        <p:tgtEl>
                                          <p:spTgt spid="25"/>
                                        </p:tgtEl>
                                        <p:attrNameLst>
                                          <p:attrName>style.visibility</p:attrName>
                                        </p:attrNameLst>
                                      </p:cBhvr>
                                      <p:to>
                                        <p:strVal val="hidden"/>
                                      </p:to>
                                    </p:set>
                                  </p:childTnLst>
                                </p:cTn>
                              </p:par>
                              <p:par>
                                <p:cTn id="316" presetID="2" presetClass="exit" presetSubtype="1" fill="hold" grpId="3" nodeType="withEffect">
                                  <p:stCondLst>
                                    <p:cond delay="0"/>
                                  </p:stCondLst>
                                  <p:childTnLst>
                                    <p:anim calcmode="lin" valueType="num">
                                      <p:cBhvr additive="base">
                                        <p:cTn id="317" dur="5000"/>
                                        <p:tgtEl>
                                          <p:spTgt spid="6"/>
                                        </p:tgtEl>
                                        <p:attrNameLst>
                                          <p:attrName>ppt_x</p:attrName>
                                        </p:attrNameLst>
                                      </p:cBhvr>
                                      <p:tavLst>
                                        <p:tav tm="0">
                                          <p:val>
                                            <p:strVal val="ppt_x"/>
                                          </p:val>
                                        </p:tav>
                                        <p:tav tm="100000">
                                          <p:val>
                                            <p:strVal val="ppt_x"/>
                                          </p:val>
                                        </p:tav>
                                      </p:tavLst>
                                    </p:anim>
                                    <p:anim calcmode="lin" valueType="num">
                                      <p:cBhvr additive="base">
                                        <p:cTn id="318" dur="5000"/>
                                        <p:tgtEl>
                                          <p:spTgt spid="6"/>
                                        </p:tgtEl>
                                        <p:attrNameLst>
                                          <p:attrName>ppt_y</p:attrName>
                                        </p:attrNameLst>
                                      </p:cBhvr>
                                      <p:tavLst>
                                        <p:tav tm="0">
                                          <p:val>
                                            <p:strVal val="ppt_y"/>
                                          </p:val>
                                        </p:tav>
                                        <p:tav tm="100000">
                                          <p:val>
                                            <p:strVal val="0-ppt_h/2"/>
                                          </p:val>
                                        </p:tav>
                                      </p:tavLst>
                                    </p:anim>
                                    <p:set>
                                      <p:cBhvr>
                                        <p:cTn id="319" dur="1" fill="hold">
                                          <p:stCondLst>
                                            <p:cond delay="4999"/>
                                          </p:stCondLst>
                                        </p:cTn>
                                        <p:tgtEl>
                                          <p:spTgt spid="6"/>
                                        </p:tgtEl>
                                        <p:attrNameLst>
                                          <p:attrName>style.visibility</p:attrName>
                                        </p:attrNameLst>
                                      </p:cBhvr>
                                      <p:to>
                                        <p:strVal val="hidden"/>
                                      </p:to>
                                    </p:set>
                                  </p:childTnLst>
                                </p:cTn>
                              </p:par>
                              <p:par>
                                <p:cTn id="320" presetID="2" presetClass="exit" presetSubtype="1" fill="hold" grpId="3" nodeType="withEffect">
                                  <p:stCondLst>
                                    <p:cond delay="0"/>
                                  </p:stCondLst>
                                  <p:childTnLst>
                                    <p:anim calcmode="lin" valueType="num">
                                      <p:cBhvr additive="base">
                                        <p:cTn id="321" dur="5000"/>
                                        <p:tgtEl>
                                          <p:spTgt spid="8"/>
                                        </p:tgtEl>
                                        <p:attrNameLst>
                                          <p:attrName>ppt_x</p:attrName>
                                        </p:attrNameLst>
                                      </p:cBhvr>
                                      <p:tavLst>
                                        <p:tav tm="0">
                                          <p:val>
                                            <p:strVal val="ppt_x"/>
                                          </p:val>
                                        </p:tav>
                                        <p:tav tm="100000">
                                          <p:val>
                                            <p:strVal val="ppt_x"/>
                                          </p:val>
                                        </p:tav>
                                      </p:tavLst>
                                    </p:anim>
                                    <p:anim calcmode="lin" valueType="num">
                                      <p:cBhvr additive="base">
                                        <p:cTn id="322" dur="5000"/>
                                        <p:tgtEl>
                                          <p:spTgt spid="8"/>
                                        </p:tgtEl>
                                        <p:attrNameLst>
                                          <p:attrName>ppt_y</p:attrName>
                                        </p:attrNameLst>
                                      </p:cBhvr>
                                      <p:tavLst>
                                        <p:tav tm="0">
                                          <p:val>
                                            <p:strVal val="ppt_y"/>
                                          </p:val>
                                        </p:tav>
                                        <p:tav tm="100000">
                                          <p:val>
                                            <p:strVal val="0-ppt_h/2"/>
                                          </p:val>
                                        </p:tav>
                                      </p:tavLst>
                                    </p:anim>
                                    <p:set>
                                      <p:cBhvr>
                                        <p:cTn id="323" dur="1" fill="hold">
                                          <p:stCondLst>
                                            <p:cond delay="4999"/>
                                          </p:stCondLst>
                                        </p:cTn>
                                        <p:tgtEl>
                                          <p:spTgt spid="8"/>
                                        </p:tgtEl>
                                        <p:attrNameLst>
                                          <p:attrName>style.visibility</p:attrName>
                                        </p:attrNameLst>
                                      </p:cBhvr>
                                      <p:to>
                                        <p:strVal val="hidden"/>
                                      </p:to>
                                    </p:set>
                                  </p:childTnLst>
                                </p:cTn>
                              </p:par>
                              <p:par>
                                <p:cTn id="324" presetID="2" presetClass="exit" presetSubtype="1" fill="hold" grpId="3" nodeType="withEffect">
                                  <p:stCondLst>
                                    <p:cond delay="0"/>
                                  </p:stCondLst>
                                  <p:childTnLst>
                                    <p:anim calcmode="lin" valueType="num">
                                      <p:cBhvr additive="base">
                                        <p:cTn id="325" dur="5000"/>
                                        <p:tgtEl>
                                          <p:spTgt spid="10"/>
                                        </p:tgtEl>
                                        <p:attrNameLst>
                                          <p:attrName>ppt_x</p:attrName>
                                        </p:attrNameLst>
                                      </p:cBhvr>
                                      <p:tavLst>
                                        <p:tav tm="0">
                                          <p:val>
                                            <p:strVal val="ppt_x"/>
                                          </p:val>
                                        </p:tav>
                                        <p:tav tm="100000">
                                          <p:val>
                                            <p:strVal val="ppt_x"/>
                                          </p:val>
                                        </p:tav>
                                      </p:tavLst>
                                    </p:anim>
                                    <p:anim calcmode="lin" valueType="num">
                                      <p:cBhvr additive="base">
                                        <p:cTn id="326" dur="5000"/>
                                        <p:tgtEl>
                                          <p:spTgt spid="10"/>
                                        </p:tgtEl>
                                        <p:attrNameLst>
                                          <p:attrName>ppt_y</p:attrName>
                                        </p:attrNameLst>
                                      </p:cBhvr>
                                      <p:tavLst>
                                        <p:tav tm="0">
                                          <p:val>
                                            <p:strVal val="ppt_y"/>
                                          </p:val>
                                        </p:tav>
                                        <p:tav tm="100000">
                                          <p:val>
                                            <p:strVal val="0-ppt_h/2"/>
                                          </p:val>
                                        </p:tav>
                                      </p:tavLst>
                                    </p:anim>
                                    <p:set>
                                      <p:cBhvr>
                                        <p:cTn id="327" dur="1" fill="hold">
                                          <p:stCondLst>
                                            <p:cond delay="4999"/>
                                          </p:stCondLst>
                                        </p:cTn>
                                        <p:tgtEl>
                                          <p:spTgt spid="10"/>
                                        </p:tgtEl>
                                        <p:attrNameLst>
                                          <p:attrName>style.visibility</p:attrName>
                                        </p:attrNameLst>
                                      </p:cBhvr>
                                      <p:to>
                                        <p:strVal val="hidden"/>
                                      </p:to>
                                    </p:set>
                                  </p:childTnLst>
                                </p:cTn>
                              </p:par>
                              <p:par>
                                <p:cTn id="328" presetID="2" presetClass="exit" presetSubtype="1" fill="hold" grpId="3" nodeType="withEffect">
                                  <p:stCondLst>
                                    <p:cond delay="0"/>
                                  </p:stCondLst>
                                  <p:childTnLst>
                                    <p:anim calcmode="lin" valueType="num">
                                      <p:cBhvr additive="base">
                                        <p:cTn id="329" dur="5000"/>
                                        <p:tgtEl>
                                          <p:spTgt spid="12"/>
                                        </p:tgtEl>
                                        <p:attrNameLst>
                                          <p:attrName>ppt_x</p:attrName>
                                        </p:attrNameLst>
                                      </p:cBhvr>
                                      <p:tavLst>
                                        <p:tav tm="0">
                                          <p:val>
                                            <p:strVal val="ppt_x"/>
                                          </p:val>
                                        </p:tav>
                                        <p:tav tm="100000">
                                          <p:val>
                                            <p:strVal val="ppt_x"/>
                                          </p:val>
                                        </p:tav>
                                      </p:tavLst>
                                    </p:anim>
                                    <p:anim calcmode="lin" valueType="num">
                                      <p:cBhvr additive="base">
                                        <p:cTn id="330" dur="5000"/>
                                        <p:tgtEl>
                                          <p:spTgt spid="12"/>
                                        </p:tgtEl>
                                        <p:attrNameLst>
                                          <p:attrName>ppt_y</p:attrName>
                                        </p:attrNameLst>
                                      </p:cBhvr>
                                      <p:tavLst>
                                        <p:tav tm="0">
                                          <p:val>
                                            <p:strVal val="ppt_y"/>
                                          </p:val>
                                        </p:tav>
                                        <p:tav tm="100000">
                                          <p:val>
                                            <p:strVal val="0-ppt_h/2"/>
                                          </p:val>
                                        </p:tav>
                                      </p:tavLst>
                                    </p:anim>
                                    <p:set>
                                      <p:cBhvr>
                                        <p:cTn id="331" dur="1" fill="hold">
                                          <p:stCondLst>
                                            <p:cond delay="4999"/>
                                          </p:stCondLst>
                                        </p:cTn>
                                        <p:tgtEl>
                                          <p:spTgt spid="12"/>
                                        </p:tgtEl>
                                        <p:attrNameLst>
                                          <p:attrName>style.visibility</p:attrName>
                                        </p:attrNameLst>
                                      </p:cBhvr>
                                      <p:to>
                                        <p:strVal val="hidden"/>
                                      </p:to>
                                    </p:set>
                                  </p:childTnLst>
                                </p:cTn>
                              </p:par>
                              <p:par>
                                <p:cTn id="332" presetID="2" presetClass="exit" presetSubtype="1" fill="hold" grpId="3" nodeType="withEffect">
                                  <p:stCondLst>
                                    <p:cond delay="0"/>
                                  </p:stCondLst>
                                  <p:childTnLst>
                                    <p:anim calcmode="lin" valueType="num">
                                      <p:cBhvr additive="base">
                                        <p:cTn id="333" dur="5000"/>
                                        <p:tgtEl>
                                          <p:spTgt spid="14"/>
                                        </p:tgtEl>
                                        <p:attrNameLst>
                                          <p:attrName>ppt_x</p:attrName>
                                        </p:attrNameLst>
                                      </p:cBhvr>
                                      <p:tavLst>
                                        <p:tav tm="0">
                                          <p:val>
                                            <p:strVal val="ppt_x"/>
                                          </p:val>
                                        </p:tav>
                                        <p:tav tm="100000">
                                          <p:val>
                                            <p:strVal val="ppt_x"/>
                                          </p:val>
                                        </p:tav>
                                      </p:tavLst>
                                    </p:anim>
                                    <p:anim calcmode="lin" valueType="num">
                                      <p:cBhvr additive="base">
                                        <p:cTn id="334" dur="5000"/>
                                        <p:tgtEl>
                                          <p:spTgt spid="14"/>
                                        </p:tgtEl>
                                        <p:attrNameLst>
                                          <p:attrName>ppt_y</p:attrName>
                                        </p:attrNameLst>
                                      </p:cBhvr>
                                      <p:tavLst>
                                        <p:tav tm="0">
                                          <p:val>
                                            <p:strVal val="ppt_y"/>
                                          </p:val>
                                        </p:tav>
                                        <p:tav tm="100000">
                                          <p:val>
                                            <p:strVal val="0-ppt_h/2"/>
                                          </p:val>
                                        </p:tav>
                                      </p:tavLst>
                                    </p:anim>
                                    <p:set>
                                      <p:cBhvr>
                                        <p:cTn id="335" dur="1" fill="hold">
                                          <p:stCondLst>
                                            <p:cond delay="4999"/>
                                          </p:stCondLst>
                                        </p:cTn>
                                        <p:tgtEl>
                                          <p:spTgt spid="14"/>
                                        </p:tgtEl>
                                        <p:attrNameLst>
                                          <p:attrName>style.visibility</p:attrName>
                                        </p:attrNameLst>
                                      </p:cBhvr>
                                      <p:to>
                                        <p:strVal val="hidden"/>
                                      </p:to>
                                    </p:set>
                                  </p:childTnLst>
                                </p:cTn>
                              </p:par>
                              <p:par>
                                <p:cTn id="336" presetID="2" presetClass="exit" presetSubtype="1" fill="hold" grpId="3" nodeType="withEffect">
                                  <p:stCondLst>
                                    <p:cond delay="0"/>
                                  </p:stCondLst>
                                  <p:childTnLst>
                                    <p:anim calcmode="lin" valueType="num">
                                      <p:cBhvr additive="base">
                                        <p:cTn id="337" dur="5000"/>
                                        <p:tgtEl>
                                          <p:spTgt spid="16"/>
                                        </p:tgtEl>
                                        <p:attrNameLst>
                                          <p:attrName>ppt_x</p:attrName>
                                        </p:attrNameLst>
                                      </p:cBhvr>
                                      <p:tavLst>
                                        <p:tav tm="0">
                                          <p:val>
                                            <p:strVal val="ppt_x"/>
                                          </p:val>
                                        </p:tav>
                                        <p:tav tm="100000">
                                          <p:val>
                                            <p:strVal val="ppt_x"/>
                                          </p:val>
                                        </p:tav>
                                      </p:tavLst>
                                    </p:anim>
                                    <p:anim calcmode="lin" valueType="num">
                                      <p:cBhvr additive="base">
                                        <p:cTn id="338" dur="5000"/>
                                        <p:tgtEl>
                                          <p:spTgt spid="16"/>
                                        </p:tgtEl>
                                        <p:attrNameLst>
                                          <p:attrName>ppt_y</p:attrName>
                                        </p:attrNameLst>
                                      </p:cBhvr>
                                      <p:tavLst>
                                        <p:tav tm="0">
                                          <p:val>
                                            <p:strVal val="ppt_y"/>
                                          </p:val>
                                        </p:tav>
                                        <p:tav tm="100000">
                                          <p:val>
                                            <p:strVal val="0-ppt_h/2"/>
                                          </p:val>
                                        </p:tav>
                                      </p:tavLst>
                                    </p:anim>
                                    <p:set>
                                      <p:cBhvr>
                                        <p:cTn id="339" dur="1" fill="hold">
                                          <p:stCondLst>
                                            <p:cond delay="4999"/>
                                          </p:stCondLst>
                                        </p:cTn>
                                        <p:tgtEl>
                                          <p:spTgt spid="16"/>
                                        </p:tgtEl>
                                        <p:attrNameLst>
                                          <p:attrName>style.visibility</p:attrName>
                                        </p:attrNameLst>
                                      </p:cBhvr>
                                      <p:to>
                                        <p:strVal val="hidden"/>
                                      </p:to>
                                    </p:set>
                                  </p:childTnLst>
                                </p:cTn>
                              </p:par>
                              <p:par>
                                <p:cTn id="340" presetID="2" presetClass="exit" presetSubtype="1" fill="hold" grpId="3" nodeType="withEffect">
                                  <p:stCondLst>
                                    <p:cond delay="0"/>
                                  </p:stCondLst>
                                  <p:childTnLst>
                                    <p:anim calcmode="lin" valueType="num">
                                      <p:cBhvr additive="base">
                                        <p:cTn id="341" dur="5000"/>
                                        <p:tgtEl>
                                          <p:spTgt spid="18"/>
                                        </p:tgtEl>
                                        <p:attrNameLst>
                                          <p:attrName>ppt_x</p:attrName>
                                        </p:attrNameLst>
                                      </p:cBhvr>
                                      <p:tavLst>
                                        <p:tav tm="0">
                                          <p:val>
                                            <p:strVal val="ppt_x"/>
                                          </p:val>
                                        </p:tav>
                                        <p:tav tm="100000">
                                          <p:val>
                                            <p:strVal val="ppt_x"/>
                                          </p:val>
                                        </p:tav>
                                      </p:tavLst>
                                    </p:anim>
                                    <p:anim calcmode="lin" valueType="num">
                                      <p:cBhvr additive="base">
                                        <p:cTn id="342" dur="5000"/>
                                        <p:tgtEl>
                                          <p:spTgt spid="18"/>
                                        </p:tgtEl>
                                        <p:attrNameLst>
                                          <p:attrName>ppt_y</p:attrName>
                                        </p:attrNameLst>
                                      </p:cBhvr>
                                      <p:tavLst>
                                        <p:tav tm="0">
                                          <p:val>
                                            <p:strVal val="ppt_y"/>
                                          </p:val>
                                        </p:tav>
                                        <p:tav tm="100000">
                                          <p:val>
                                            <p:strVal val="0-ppt_h/2"/>
                                          </p:val>
                                        </p:tav>
                                      </p:tavLst>
                                    </p:anim>
                                    <p:set>
                                      <p:cBhvr>
                                        <p:cTn id="343" dur="1" fill="hold">
                                          <p:stCondLst>
                                            <p:cond delay="4999"/>
                                          </p:stCondLst>
                                        </p:cTn>
                                        <p:tgtEl>
                                          <p:spTgt spid="18"/>
                                        </p:tgtEl>
                                        <p:attrNameLst>
                                          <p:attrName>style.visibility</p:attrName>
                                        </p:attrNameLst>
                                      </p:cBhvr>
                                      <p:to>
                                        <p:strVal val="hidden"/>
                                      </p:to>
                                    </p:set>
                                  </p:childTnLst>
                                </p:cTn>
                              </p:par>
                              <p:par>
                                <p:cTn id="344" presetID="2" presetClass="exit" presetSubtype="1" fill="hold" grpId="3" nodeType="withEffect">
                                  <p:stCondLst>
                                    <p:cond delay="0"/>
                                  </p:stCondLst>
                                  <p:childTnLst>
                                    <p:anim calcmode="lin" valueType="num">
                                      <p:cBhvr additive="base">
                                        <p:cTn id="345" dur="5000"/>
                                        <p:tgtEl>
                                          <p:spTgt spid="20"/>
                                        </p:tgtEl>
                                        <p:attrNameLst>
                                          <p:attrName>ppt_x</p:attrName>
                                        </p:attrNameLst>
                                      </p:cBhvr>
                                      <p:tavLst>
                                        <p:tav tm="0">
                                          <p:val>
                                            <p:strVal val="ppt_x"/>
                                          </p:val>
                                        </p:tav>
                                        <p:tav tm="100000">
                                          <p:val>
                                            <p:strVal val="ppt_x"/>
                                          </p:val>
                                        </p:tav>
                                      </p:tavLst>
                                    </p:anim>
                                    <p:anim calcmode="lin" valueType="num">
                                      <p:cBhvr additive="base">
                                        <p:cTn id="346" dur="5000"/>
                                        <p:tgtEl>
                                          <p:spTgt spid="20"/>
                                        </p:tgtEl>
                                        <p:attrNameLst>
                                          <p:attrName>ppt_y</p:attrName>
                                        </p:attrNameLst>
                                      </p:cBhvr>
                                      <p:tavLst>
                                        <p:tav tm="0">
                                          <p:val>
                                            <p:strVal val="ppt_y"/>
                                          </p:val>
                                        </p:tav>
                                        <p:tav tm="100000">
                                          <p:val>
                                            <p:strVal val="0-ppt_h/2"/>
                                          </p:val>
                                        </p:tav>
                                      </p:tavLst>
                                    </p:anim>
                                    <p:set>
                                      <p:cBhvr>
                                        <p:cTn id="347" dur="1" fill="hold">
                                          <p:stCondLst>
                                            <p:cond delay="4999"/>
                                          </p:stCondLst>
                                        </p:cTn>
                                        <p:tgtEl>
                                          <p:spTgt spid="20"/>
                                        </p:tgtEl>
                                        <p:attrNameLst>
                                          <p:attrName>style.visibility</p:attrName>
                                        </p:attrNameLst>
                                      </p:cBhvr>
                                      <p:to>
                                        <p:strVal val="hidden"/>
                                      </p:to>
                                    </p:set>
                                  </p:childTnLst>
                                </p:cTn>
                              </p:par>
                              <p:par>
                                <p:cTn id="348" presetID="2" presetClass="exit" presetSubtype="1" fill="hold" grpId="3" nodeType="withEffect">
                                  <p:stCondLst>
                                    <p:cond delay="0"/>
                                  </p:stCondLst>
                                  <p:childTnLst>
                                    <p:anim calcmode="lin" valueType="num">
                                      <p:cBhvr additive="base">
                                        <p:cTn id="349" dur="5000"/>
                                        <p:tgtEl>
                                          <p:spTgt spid="22"/>
                                        </p:tgtEl>
                                        <p:attrNameLst>
                                          <p:attrName>ppt_x</p:attrName>
                                        </p:attrNameLst>
                                      </p:cBhvr>
                                      <p:tavLst>
                                        <p:tav tm="0">
                                          <p:val>
                                            <p:strVal val="ppt_x"/>
                                          </p:val>
                                        </p:tav>
                                        <p:tav tm="100000">
                                          <p:val>
                                            <p:strVal val="ppt_x"/>
                                          </p:val>
                                        </p:tav>
                                      </p:tavLst>
                                    </p:anim>
                                    <p:anim calcmode="lin" valueType="num">
                                      <p:cBhvr additive="base">
                                        <p:cTn id="350" dur="5000"/>
                                        <p:tgtEl>
                                          <p:spTgt spid="22"/>
                                        </p:tgtEl>
                                        <p:attrNameLst>
                                          <p:attrName>ppt_y</p:attrName>
                                        </p:attrNameLst>
                                      </p:cBhvr>
                                      <p:tavLst>
                                        <p:tav tm="0">
                                          <p:val>
                                            <p:strVal val="ppt_y"/>
                                          </p:val>
                                        </p:tav>
                                        <p:tav tm="100000">
                                          <p:val>
                                            <p:strVal val="0-ppt_h/2"/>
                                          </p:val>
                                        </p:tav>
                                      </p:tavLst>
                                    </p:anim>
                                    <p:set>
                                      <p:cBhvr>
                                        <p:cTn id="351" dur="1" fill="hold">
                                          <p:stCondLst>
                                            <p:cond delay="4999"/>
                                          </p:stCondLst>
                                        </p:cTn>
                                        <p:tgtEl>
                                          <p:spTgt spid="22"/>
                                        </p:tgtEl>
                                        <p:attrNameLst>
                                          <p:attrName>style.visibility</p:attrName>
                                        </p:attrNameLst>
                                      </p:cBhvr>
                                      <p:to>
                                        <p:strVal val="hidden"/>
                                      </p:to>
                                    </p:set>
                                  </p:childTnLst>
                                </p:cTn>
                              </p:par>
                              <p:par>
                                <p:cTn id="352" presetID="2" presetClass="exit" presetSubtype="1" fill="hold" grpId="3" nodeType="withEffect">
                                  <p:stCondLst>
                                    <p:cond delay="0"/>
                                  </p:stCondLst>
                                  <p:childTnLst>
                                    <p:anim calcmode="lin" valueType="num">
                                      <p:cBhvr additive="base">
                                        <p:cTn id="353" dur="5000"/>
                                        <p:tgtEl>
                                          <p:spTgt spid="24"/>
                                        </p:tgtEl>
                                        <p:attrNameLst>
                                          <p:attrName>ppt_x</p:attrName>
                                        </p:attrNameLst>
                                      </p:cBhvr>
                                      <p:tavLst>
                                        <p:tav tm="0">
                                          <p:val>
                                            <p:strVal val="ppt_x"/>
                                          </p:val>
                                        </p:tav>
                                        <p:tav tm="100000">
                                          <p:val>
                                            <p:strVal val="ppt_x"/>
                                          </p:val>
                                        </p:tav>
                                      </p:tavLst>
                                    </p:anim>
                                    <p:anim calcmode="lin" valueType="num">
                                      <p:cBhvr additive="base">
                                        <p:cTn id="354" dur="5000"/>
                                        <p:tgtEl>
                                          <p:spTgt spid="24"/>
                                        </p:tgtEl>
                                        <p:attrNameLst>
                                          <p:attrName>ppt_y</p:attrName>
                                        </p:attrNameLst>
                                      </p:cBhvr>
                                      <p:tavLst>
                                        <p:tav tm="0">
                                          <p:val>
                                            <p:strVal val="ppt_y"/>
                                          </p:val>
                                        </p:tav>
                                        <p:tav tm="100000">
                                          <p:val>
                                            <p:strVal val="0-ppt_h/2"/>
                                          </p:val>
                                        </p:tav>
                                      </p:tavLst>
                                    </p:anim>
                                    <p:set>
                                      <p:cBhvr>
                                        <p:cTn id="355" dur="1" fill="hold">
                                          <p:stCondLst>
                                            <p:cond delay="4999"/>
                                          </p:stCondLst>
                                        </p:cTn>
                                        <p:tgtEl>
                                          <p:spTgt spid="24"/>
                                        </p:tgtEl>
                                        <p:attrNameLst>
                                          <p:attrName>style.visibility</p:attrName>
                                        </p:attrNameLst>
                                      </p:cBhvr>
                                      <p:to>
                                        <p:strVal val="hidden"/>
                                      </p:to>
                                    </p:set>
                                  </p:childTnLst>
                                </p:cTn>
                              </p:par>
                              <p:par>
                                <p:cTn id="356" presetID="2" presetClass="exit" presetSubtype="1" fill="hold" grpId="3" nodeType="withEffect">
                                  <p:stCondLst>
                                    <p:cond delay="0"/>
                                  </p:stCondLst>
                                  <p:childTnLst>
                                    <p:anim calcmode="lin" valueType="num">
                                      <p:cBhvr additive="base">
                                        <p:cTn id="357" dur="5000"/>
                                        <p:tgtEl>
                                          <p:spTgt spid="26"/>
                                        </p:tgtEl>
                                        <p:attrNameLst>
                                          <p:attrName>ppt_x</p:attrName>
                                        </p:attrNameLst>
                                      </p:cBhvr>
                                      <p:tavLst>
                                        <p:tav tm="0">
                                          <p:val>
                                            <p:strVal val="ppt_x"/>
                                          </p:val>
                                        </p:tav>
                                        <p:tav tm="100000">
                                          <p:val>
                                            <p:strVal val="ppt_x"/>
                                          </p:val>
                                        </p:tav>
                                      </p:tavLst>
                                    </p:anim>
                                    <p:anim calcmode="lin" valueType="num">
                                      <p:cBhvr additive="base">
                                        <p:cTn id="358" dur="5000"/>
                                        <p:tgtEl>
                                          <p:spTgt spid="26"/>
                                        </p:tgtEl>
                                        <p:attrNameLst>
                                          <p:attrName>ppt_y</p:attrName>
                                        </p:attrNameLst>
                                      </p:cBhvr>
                                      <p:tavLst>
                                        <p:tav tm="0">
                                          <p:val>
                                            <p:strVal val="ppt_y"/>
                                          </p:val>
                                        </p:tav>
                                        <p:tav tm="100000">
                                          <p:val>
                                            <p:strVal val="0-ppt_h/2"/>
                                          </p:val>
                                        </p:tav>
                                      </p:tavLst>
                                    </p:anim>
                                    <p:set>
                                      <p:cBhvr>
                                        <p:cTn id="359" dur="1" fill="hold">
                                          <p:stCondLst>
                                            <p:cond delay="4999"/>
                                          </p:stCondLst>
                                        </p:cTn>
                                        <p:tgtEl>
                                          <p:spTgt spid="26"/>
                                        </p:tgtEl>
                                        <p:attrNameLst>
                                          <p:attrName>style.visibility</p:attrName>
                                        </p:attrNameLst>
                                      </p:cBhvr>
                                      <p:to>
                                        <p:strVal val="hidden"/>
                                      </p:to>
                                    </p:set>
                                  </p:childTnLst>
                                </p:cTn>
                              </p:par>
                              <p:par>
                                <p:cTn id="360" presetID="23" presetClass="entr" presetSubtype="288" fill="hold" nodeType="withEffect">
                                  <p:stCondLst>
                                    <p:cond delay="0"/>
                                  </p:stCondLst>
                                  <p:childTnLst>
                                    <p:set>
                                      <p:cBhvr>
                                        <p:cTn id="361" dur="1" fill="hold">
                                          <p:stCondLst>
                                            <p:cond delay="0"/>
                                          </p:stCondLst>
                                        </p:cTn>
                                        <p:tgtEl>
                                          <p:spTgt spid="4"/>
                                        </p:tgtEl>
                                        <p:attrNameLst>
                                          <p:attrName>style.visibility</p:attrName>
                                        </p:attrNameLst>
                                      </p:cBhvr>
                                      <p:to>
                                        <p:strVal val="visible"/>
                                      </p:to>
                                    </p:set>
                                    <p:anim calcmode="lin" valueType="num">
                                      <p:cBhvr>
                                        <p:cTn id="362" dur="5000" fill="hold"/>
                                        <p:tgtEl>
                                          <p:spTgt spid="4"/>
                                        </p:tgtEl>
                                        <p:attrNameLst>
                                          <p:attrName>ppt_w</p:attrName>
                                        </p:attrNameLst>
                                      </p:cBhvr>
                                      <p:tavLst>
                                        <p:tav tm="0">
                                          <p:val>
                                            <p:strVal val="4/3*#ppt_w"/>
                                          </p:val>
                                        </p:tav>
                                        <p:tav tm="100000">
                                          <p:val>
                                            <p:strVal val="#ppt_w"/>
                                          </p:val>
                                        </p:tav>
                                      </p:tavLst>
                                    </p:anim>
                                    <p:anim calcmode="lin" valueType="num">
                                      <p:cBhvr>
                                        <p:cTn id="363" dur="5000" fill="hold"/>
                                        <p:tgtEl>
                                          <p:spTgt spid="4"/>
                                        </p:tgtEl>
                                        <p:attrNameLst>
                                          <p:attrName>ppt_h</p:attrName>
                                        </p:attrNameLst>
                                      </p:cBhvr>
                                      <p:tavLst>
                                        <p:tav tm="0">
                                          <p:val>
                                            <p:strVal val="4/3*#ppt_h"/>
                                          </p:val>
                                        </p:tav>
                                        <p:tav tm="100000">
                                          <p:val>
                                            <p:strVal val="#ppt_h"/>
                                          </p:val>
                                        </p:tav>
                                      </p:tavLst>
                                    </p:anim>
                                  </p:childTnLst>
                                </p:cTn>
                              </p:par>
                              <p:par>
                                <p:cTn id="364" presetID="16" presetClass="entr" presetSubtype="42" fill="hold" nodeType="withEffect">
                                  <p:stCondLst>
                                    <p:cond delay="0"/>
                                  </p:stCondLst>
                                  <p:childTnLst>
                                    <p:set>
                                      <p:cBhvr>
                                        <p:cTn id="365" dur="1" fill="hold">
                                          <p:stCondLst>
                                            <p:cond delay="0"/>
                                          </p:stCondLst>
                                        </p:cTn>
                                        <p:tgtEl>
                                          <p:spTgt spid="4"/>
                                        </p:tgtEl>
                                        <p:attrNameLst>
                                          <p:attrName>style.visibility</p:attrName>
                                        </p:attrNameLst>
                                      </p:cBhvr>
                                      <p:to>
                                        <p:strVal val="visible"/>
                                      </p:to>
                                    </p:set>
                                    <p:animEffect transition="in" filter="barn(outHorizontal)">
                                      <p:cBhvr>
                                        <p:cTn id="366"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solidFill>
            <a:srgbClr val="654321"/>
          </a:solidFill>
        </p:spPr>
        <p:txBody>
          <a:bodyPr/>
          <a:lstStyle/>
          <a:p>
            <a:endParaRPr lang="es-ES" dirty="0"/>
          </a:p>
        </p:txBody>
      </p:sp>
      <p:pic>
        <p:nvPicPr>
          <p:cNvPr id="4" name="3 Imagen" descr="fb17ae9d5a74340246e8594223c7e583.jpg"/>
          <p:cNvPicPr>
            <a:picLocks noChangeAspect="1"/>
          </p:cNvPicPr>
          <p:nvPr/>
        </p:nvPicPr>
        <p:blipFill>
          <a:blip r:embed="rId2"/>
          <a:stretch>
            <a:fillRect/>
          </a:stretch>
        </p:blipFill>
        <p:spPr>
          <a:xfrm>
            <a:off x="19297" y="0"/>
            <a:ext cx="9124703" cy="5143500"/>
          </a:xfrm>
          <a:prstGeom prst="rect">
            <a:avLst/>
          </a:prstGeom>
        </p:spPr>
      </p:pic>
      <p:sp>
        <p:nvSpPr>
          <p:cNvPr id="5" name="4 Luna"/>
          <p:cNvSpPr/>
          <p:nvPr/>
        </p:nvSpPr>
        <p:spPr>
          <a:xfrm>
            <a:off x="0" y="1142990"/>
            <a:ext cx="1857356"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flipH="1">
            <a:off x="7286580" y="1071552"/>
            <a:ext cx="1857420" cy="2786082"/>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a:off x="571472" y="1285866"/>
            <a:ext cx="1857356"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flipH="1">
            <a:off x="6786578" y="1214428"/>
            <a:ext cx="1857420" cy="250033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flipH="1">
            <a:off x="6215074" y="1357304"/>
            <a:ext cx="1857420" cy="221457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a:off x="1142976" y="1428742"/>
            <a:ext cx="1857356" cy="2143140"/>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a:off x="1785918" y="1571618"/>
            <a:ext cx="1857356" cy="185738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flipH="1">
            <a:off x="5643570" y="1500180"/>
            <a:ext cx="1857420" cy="192882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flipH="1">
            <a:off x="5143504" y="1714494"/>
            <a:ext cx="1857420" cy="1571636"/>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a:off x="2428860" y="1714494"/>
            <a:ext cx="1857356" cy="1571636"/>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a:off x="3214678" y="1928808"/>
            <a:ext cx="1285884" cy="1143008"/>
          </a:xfrm>
          <a:prstGeom prst="moon">
            <a:avLst>
              <a:gd name="adj" fmla="val 16047"/>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flipH="1">
            <a:off x="4786314" y="1928808"/>
            <a:ext cx="1428760" cy="1143008"/>
          </a:xfrm>
          <a:prstGeom prst="moon">
            <a:avLst>
              <a:gd name="adj" fmla="val 13501"/>
            </a:avLst>
          </a:prstGeom>
          <a:gradFill flip="none" rotWithShape="1">
            <a:gsLst>
              <a:gs pos="25000">
                <a:srgbClr val="663300"/>
              </a:gs>
              <a:gs pos="13000">
                <a:srgbClr val="BD922A"/>
              </a:gs>
              <a:gs pos="21001">
                <a:srgbClr val="BD922A"/>
              </a:gs>
              <a:gs pos="63000">
                <a:srgbClr val="FBE4AE"/>
              </a:gs>
              <a:gs pos="67000">
                <a:srgbClr val="BD922A"/>
              </a:gs>
              <a:gs pos="69000">
                <a:srgbClr val="835E17"/>
              </a:gs>
              <a:gs pos="82001">
                <a:srgbClr val="A28949"/>
              </a:gs>
              <a:gs pos="100000">
                <a:srgbClr val="FAE3B7"/>
              </a:gs>
            </a:gsLst>
            <a:lin ang="27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3000" fill="hold"/>
                                        <p:tgtEl>
                                          <p:spTgt spid="10"/>
                                        </p:tgtEl>
                                        <p:attrNameLst>
                                          <p:attrName>ppt_x</p:attrName>
                                        </p:attrNameLst>
                                      </p:cBhvr>
                                      <p:tavLst>
                                        <p:tav tm="0">
                                          <p:val>
                                            <p:strVal val="1+#ppt_w/2"/>
                                          </p:val>
                                        </p:tav>
                                        <p:tav tm="100000">
                                          <p:val>
                                            <p:strVal val="#ppt_x"/>
                                          </p:val>
                                        </p:tav>
                                      </p:tavLst>
                                    </p:anim>
                                    <p:anim calcmode="lin" valueType="num">
                                      <p:cBhvr additive="base">
                                        <p:cTn id="19" dur="30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1+#ppt_w/2"/>
                                          </p:val>
                                        </p:tav>
                                        <p:tav tm="100000">
                                          <p:val>
                                            <p:strVal val="#ppt_x"/>
                                          </p:val>
                                        </p:tav>
                                      </p:tavLst>
                                    </p:anim>
                                    <p:anim calcmode="lin" valueType="num">
                                      <p:cBhvr additive="base">
                                        <p:cTn id="23" dur="3000" fill="hold"/>
                                        <p:tgtEl>
                                          <p:spTgt spid="11"/>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3000" fill="hold"/>
                                        <p:tgtEl>
                                          <p:spTgt spid="14"/>
                                        </p:tgtEl>
                                        <p:attrNameLst>
                                          <p:attrName>ppt_x</p:attrName>
                                        </p:attrNameLst>
                                      </p:cBhvr>
                                      <p:tavLst>
                                        <p:tav tm="0">
                                          <p:val>
                                            <p:strVal val="1+#ppt_w/2"/>
                                          </p:val>
                                        </p:tav>
                                        <p:tav tm="100000">
                                          <p:val>
                                            <p:strVal val="#ppt_x"/>
                                          </p:val>
                                        </p:tav>
                                      </p:tavLst>
                                    </p:anim>
                                    <p:anim calcmode="lin" valueType="num">
                                      <p:cBhvr additive="base">
                                        <p:cTn id="27" dur="3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1+#ppt_w/2"/>
                                          </p:val>
                                        </p:tav>
                                        <p:tav tm="100000">
                                          <p:val>
                                            <p:strVal val="#ppt_x"/>
                                          </p:val>
                                        </p:tav>
                                      </p:tavLst>
                                    </p:anim>
                                    <p:anim calcmode="lin" valueType="num">
                                      <p:cBhvr additive="base">
                                        <p:cTn id="31" dur="3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3000" fill="hold"/>
                                        <p:tgtEl>
                                          <p:spTgt spid="9"/>
                                        </p:tgtEl>
                                        <p:attrNameLst>
                                          <p:attrName>ppt_x</p:attrName>
                                        </p:attrNameLst>
                                      </p:cBhvr>
                                      <p:tavLst>
                                        <p:tav tm="0">
                                          <p:val>
                                            <p:strVal val="0-#ppt_w/2"/>
                                          </p:val>
                                        </p:tav>
                                        <p:tav tm="100000">
                                          <p:val>
                                            <p:strVal val="#ppt_x"/>
                                          </p:val>
                                        </p:tav>
                                      </p:tavLst>
                                    </p:anim>
                                    <p:anim calcmode="lin" valueType="num">
                                      <p:cBhvr additive="base">
                                        <p:cTn id="43" dur="3000" fill="hold"/>
                                        <p:tgtEl>
                                          <p:spTgt spid="9"/>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3000" fill="hold"/>
                                        <p:tgtEl>
                                          <p:spTgt spid="13"/>
                                        </p:tgtEl>
                                        <p:attrNameLst>
                                          <p:attrName>ppt_x</p:attrName>
                                        </p:attrNameLst>
                                      </p:cBhvr>
                                      <p:tavLst>
                                        <p:tav tm="0">
                                          <p:val>
                                            <p:strVal val="0-#ppt_w/2"/>
                                          </p:val>
                                        </p:tav>
                                        <p:tav tm="100000">
                                          <p:val>
                                            <p:strVal val="#ppt_x"/>
                                          </p:val>
                                        </p:tav>
                                      </p:tavLst>
                                    </p:anim>
                                    <p:anim calcmode="lin" valueType="num">
                                      <p:cBhvr additive="base">
                                        <p:cTn id="51" dur="3000" fill="hold"/>
                                        <p:tgtEl>
                                          <p:spTgt spid="13"/>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19" presetClass="entr" presetSubtype="10"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 calcmode="lin" valueType="num">
                                      <p:cBhvr>
                                        <p:cTn id="58" dur="3000" fill="hold"/>
                                        <p:tgtEl>
                                          <p:spTgt spid="5"/>
                                        </p:tgtEl>
                                        <p:attrNameLst>
                                          <p:attrName>ppt_w</p:attrName>
                                        </p:attrNameLst>
                                      </p:cBhvr>
                                      <p:tavLst>
                                        <p:tav tm="0" fmla="#ppt_w*sin(2.5*pi*$)">
                                          <p:val>
                                            <p:fltVal val="0"/>
                                          </p:val>
                                        </p:tav>
                                        <p:tav tm="100000">
                                          <p:val>
                                            <p:fltVal val="1"/>
                                          </p:val>
                                        </p:tav>
                                      </p:tavLst>
                                    </p:anim>
                                    <p:anim calcmode="lin" valueType="num">
                                      <p:cBhvr>
                                        <p:cTn id="59" dur="3000" fill="hold"/>
                                        <p:tgtEl>
                                          <p:spTgt spid="5"/>
                                        </p:tgtEl>
                                        <p:attrNameLst>
                                          <p:attrName>ppt_h</p:attrName>
                                        </p:attrNameLst>
                                      </p:cBhvr>
                                      <p:tavLst>
                                        <p:tav tm="0">
                                          <p:val>
                                            <p:strVal val="#ppt_h"/>
                                          </p:val>
                                        </p:tav>
                                        <p:tav tm="100000">
                                          <p:val>
                                            <p:strVal val="#ppt_h"/>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p:cTn id="62" dur="3000" fill="hold"/>
                                        <p:tgtEl>
                                          <p:spTgt spid="6"/>
                                        </p:tgtEl>
                                        <p:attrNameLst>
                                          <p:attrName>ppt_w</p:attrName>
                                        </p:attrNameLst>
                                      </p:cBhvr>
                                      <p:tavLst>
                                        <p:tav tm="0" fmla="#ppt_w*sin(2.5*pi*$)">
                                          <p:val>
                                            <p:fltVal val="0"/>
                                          </p:val>
                                        </p:tav>
                                        <p:tav tm="100000">
                                          <p:val>
                                            <p:fltVal val="1"/>
                                          </p:val>
                                        </p:tav>
                                      </p:tavLst>
                                    </p:anim>
                                    <p:anim calcmode="lin" valueType="num">
                                      <p:cBhvr>
                                        <p:cTn id="63" dur="3000" fill="hold"/>
                                        <p:tgtEl>
                                          <p:spTgt spid="6"/>
                                        </p:tgtEl>
                                        <p:attrNameLst>
                                          <p:attrName>ppt_h</p:attrName>
                                        </p:attrNameLst>
                                      </p:cBhvr>
                                      <p:tavLst>
                                        <p:tav tm="0">
                                          <p:val>
                                            <p:strVal val="#ppt_h"/>
                                          </p:val>
                                        </p:tav>
                                        <p:tav tm="100000">
                                          <p:val>
                                            <p:strVal val="#ppt_h"/>
                                          </p:val>
                                        </p:tav>
                                      </p:tavLst>
                                    </p:anim>
                                  </p:childTnLst>
                                </p:cTn>
                              </p:par>
                              <p:par>
                                <p:cTn id="64" presetID="19" presetClass="entr" presetSubtype="10" fill="hold" grpId="1" nodeType="with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p:cTn id="66" dur="3000" fill="hold"/>
                                        <p:tgtEl>
                                          <p:spTgt spid="7"/>
                                        </p:tgtEl>
                                        <p:attrNameLst>
                                          <p:attrName>ppt_w</p:attrName>
                                        </p:attrNameLst>
                                      </p:cBhvr>
                                      <p:tavLst>
                                        <p:tav tm="0" fmla="#ppt_w*sin(2.5*pi*$)">
                                          <p:val>
                                            <p:fltVal val="0"/>
                                          </p:val>
                                        </p:tav>
                                        <p:tav tm="100000">
                                          <p:val>
                                            <p:fltVal val="1"/>
                                          </p:val>
                                        </p:tav>
                                      </p:tavLst>
                                    </p:anim>
                                    <p:anim calcmode="lin" valueType="num">
                                      <p:cBhvr>
                                        <p:cTn id="67" dur="3000" fill="hold"/>
                                        <p:tgtEl>
                                          <p:spTgt spid="7"/>
                                        </p:tgtEl>
                                        <p:attrNameLst>
                                          <p:attrName>ppt_h</p:attrName>
                                        </p:attrNameLst>
                                      </p:cBhvr>
                                      <p:tavLst>
                                        <p:tav tm="0">
                                          <p:val>
                                            <p:strVal val="#ppt_h"/>
                                          </p:val>
                                        </p:tav>
                                        <p:tav tm="100000">
                                          <p:val>
                                            <p:strVal val="#ppt_h"/>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8"/>
                                        </p:tgtEl>
                                        <p:attrNameLst>
                                          <p:attrName>style.visibility</p:attrName>
                                        </p:attrNameLst>
                                      </p:cBhvr>
                                      <p:to>
                                        <p:strVal val="visible"/>
                                      </p:to>
                                    </p:set>
                                    <p:anim calcmode="lin" valueType="num">
                                      <p:cBhvr>
                                        <p:cTn id="70" dur="3000" fill="hold"/>
                                        <p:tgtEl>
                                          <p:spTgt spid="8"/>
                                        </p:tgtEl>
                                        <p:attrNameLst>
                                          <p:attrName>ppt_w</p:attrName>
                                        </p:attrNameLst>
                                      </p:cBhvr>
                                      <p:tavLst>
                                        <p:tav tm="0" fmla="#ppt_w*sin(2.5*pi*$)">
                                          <p:val>
                                            <p:fltVal val="0"/>
                                          </p:val>
                                        </p:tav>
                                        <p:tav tm="100000">
                                          <p:val>
                                            <p:fltVal val="1"/>
                                          </p:val>
                                        </p:tav>
                                      </p:tavLst>
                                    </p:anim>
                                    <p:anim calcmode="lin" valueType="num">
                                      <p:cBhvr>
                                        <p:cTn id="71" dur="3000" fill="hold"/>
                                        <p:tgtEl>
                                          <p:spTgt spid="8"/>
                                        </p:tgtEl>
                                        <p:attrNameLst>
                                          <p:attrName>ppt_h</p:attrName>
                                        </p:attrNameLst>
                                      </p:cBhvr>
                                      <p:tavLst>
                                        <p:tav tm="0">
                                          <p:val>
                                            <p:strVal val="#ppt_h"/>
                                          </p:val>
                                        </p:tav>
                                        <p:tav tm="100000">
                                          <p:val>
                                            <p:strVal val="#ppt_h"/>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9"/>
                                        </p:tgtEl>
                                        <p:attrNameLst>
                                          <p:attrName>style.visibility</p:attrName>
                                        </p:attrNameLst>
                                      </p:cBhvr>
                                      <p:to>
                                        <p:strVal val="visible"/>
                                      </p:to>
                                    </p:set>
                                    <p:anim calcmode="lin" valueType="num">
                                      <p:cBhvr>
                                        <p:cTn id="74" dur="3000" fill="hold"/>
                                        <p:tgtEl>
                                          <p:spTgt spid="9"/>
                                        </p:tgtEl>
                                        <p:attrNameLst>
                                          <p:attrName>ppt_w</p:attrName>
                                        </p:attrNameLst>
                                      </p:cBhvr>
                                      <p:tavLst>
                                        <p:tav tm="0" fmla="#ppt_w*sin(2.5*pi*$)">
                                          <p:val>
                                            <p:fltVal val="0"/>
                                          </p:val>
                                        </p:tav>
                                        <p:tav tm="100000">
                                          <p:val>
                                            <p:fltVal val="1"/>
                                          </p:val>
                                        </p:tav>
                                      </p:tavLst>
                                    </p:anim>
                                    <p:anim calcmode="lin" valueType="num">
                                      <p:cBhvr>
                                        <p:cTn id="75" dur="3000" fill="hold"/>
                                        <p:tgtEl>
                                          <p:spTgt spid="9"/>
                                        </p:tgtEl>
                                        <p:attrNameLst>
                                          <p:attrName>ppt_h</p:attrName>
                                        </p:attrNameLst>
                                      </p:cBhvr>
                                      <p:tavLst>
                                        <p:tav tm="0">
                                          <p:val>
                                            <p:strVal val="#ppt_h"/>
                                          </p:val>
                                        </p:tav>
                                        <p:tav tm="100000">
                                          <p:val>
                                            <p:strVal val="#ppt_h"/>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0"/>
                                        </p:tgtEl>
                                        <p:attrNameLst>
                                          <p:attrName>style.visibility</p:attrName>
                                        </p:attrNameLst>
                                      </p:cBhvr>
                                      <p:to>
                                        <p:strVal val="visible"/>
                                      </p:to>
                                    </p:set>
                                    <p:anim calcmode="lin" valueType="num">
                                      <p:cBhvr>
                                        <p:cTn id="78" dur="3000" fill="hold"/>
                                        <p:tgtEl>
                                          <p:spTgt spid="10"/>
                                        </p:tgtEl>
                                        <p:attrNameLst>
                                          <p:attrName>ppt_w</p:attrName>
                                        </p:attrNameLst>
                                      </p:cBhvr>
                                      <p:tavLst>
                                        <p:tav tm="0" fmla="#ppt_w*sin(2.5*pi*$)">
                                          <p:val>
                                            <p:fltVal val="0"/>
                                          </p:val>
                                        </p:tav>
                                        <p:tav tm="100000">
                                          <p:val>
                                            <p:fltVal val="1"/>
                                          </p:val>
                                        </p:tav>
                                      </p:tavLst>
                                    </p:anim>
                                    <p:anim calcmode="lin" valueType="num">
                                      <p:cBhvr>
                                        <p:cTn id="79" dur="3000" fill="hold"/>
                                        <p:tgtEl>
                                          <p:spTgt spid="10"/>
                                        </p:tgtEl>
                                        <p:attrNameLst>
                                          <p:attrName>ppt_h</p:attrName>
                                        </p:attrNameLst>
                                      </p:cBhvr>
                                      <p:tavLst>
                                        <p:tav tm="0">
                                          <p:val>
                                            <p:strVal val="#ppt_h"/>
                                          </p:val>
                                        </p:tav>
                                        <p:tav tm="100000">
                                          <p:val>
                                            <p:strVal val="#ppt_h"/>
                                          </p:val>
                                        </p:tav>
                                      </p:tavLst>
                                    </p:anim>
                                  </p:childTnLst>
                                </p:cTn>
                              </p:par>
                              <p:par>
                                <p:cTn id="80" presetID="19" presetClass="entr" presetSubtype="10" fill="hold" grpId="1" nodeType="with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p:cTn id="82" dur="3000" fill="hold"/>
                                        <p:tgtEl>
                                          <p:spTgt spid="11"/>
                                        </p:tgtEl>
                                        <p:attrNameLst>
                                          <p:attrName>ppt_w</p:attrName>
                                        </p:attrNameLst>
                                      </p:cBhvr>
                                      <p:tavLst>
                                        <p:tav tm="0" fmla="#ppt_w*sin(2.5*pi*$)">
                                          <p:val>
                                            <p:fltVal val="0"/>
                                          </p:val>
                                        </p:tav>
                                        <p:tav tm="100000">
                                          <p:val>
                                            <p:fltVal val="1"/>
                                          </p:val>
                                        </p:tav>
                                      </p:tavLst>
                                    </p:anim>
                                    <p:anim calcmode="lin" valueType="num">
                                      <p:cBhvr>
                                        <p:cTn id="83" dur="3000" fill="hold"/>
                                        <p:tgtEl>
                                          <p:spTgt spid="11"/>
                                        </p:tgtEl>
                                        <p:attrNameLst>
                                          <p:attrName>ppt_h</p:attrName>
                                        </p:attrNameLst>
                                      </p:cBhvr>
                                      <p:tavLst>
                                        <p:tav tm="0">
                                          <p:val>
                                            <p:strVal val="#ppt_h"/>
                                          </p:val>
                                        </p:tav>
                                        <p:tav tm="100000">
                                          <p:val>
                                            <p:strVal val="#ppt_h"/>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3000" fill="hold"/>
                                        <p:tgtEl>
                                          <p:spTgt spid="12"/>
                                        </p:tgtEl>
                                        <p:attrNameLst>
                                          <p:attrName>ppt_w</p:attrName>
                                        </p:attrNameLst>
                                      </p:cBhvr>
                                      <p:tavLst>
                                        <p:tav tm="0" fmla="#ppt_w*sin(2.5*pi*$)">
                                          <p:val>
                                            <p:fltVal val="0"/>
                                          </p:val>
                                        </p:tav>
                                        <p:tav tm="100000">
                                          <p:val>
                                            <p:fltVal val="1"/>
                                          </p:val>
                                        </p:tav>
                                      </p:tavLst>
                                    </p:anim>
                                    <p:anim calcmode="lin" valueType="num">
                                      <p:cBhvr>
                                        <p:cTn id="87" dur="3000" fill="hold"/>
                                        <p:tgtEl>
                                          <p:spTgt spid="12"/>
                                        </p:tgtEl>
                                        <p:attrNameLst>
                                          <p:attrName>ppt_h</p:attrName>
                                        </p:attrNameLst>
                                      </p:cBhvr>
                                      <p:tavLst>
                                        <p:tav tm="0">
                                          <p:val>
                                            <p:strVal val="#ppt_h"/>
                                          </p:val>
                                        </p:tav>
                                        <p:tav tm="100000">
                                          <p:val>
                                            <p:strVal val="#ppt_h"/>
                                          </p:val>
                                        </p:tav>
                                      </p:tavLst>
                                    </p:anim>
                                  </p:childTnLst>
                                </p:cTn>
                              </p:par>
                              <p:par>
                                <p:cTn id="88" presetID="19" presetClass="entr" presetSubtype="10" fill="hold" grpId="1"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p:cTn id="90" dur="3000" fill="hold"/>
                                        <p:tgtEl>
                                          <p:spTgt spid="13"/>
                                        </p:tgtEl>
                                        <p:attrNameLst>
                                          <p:attrName>ppt_w</p:attrName>
                                        </p:attrNameLst>
                                      </p:cBhvr>
                                      <p:tavLst>
                                        <p:tav tm="0" fmla="#ppt_w*sin(2.5*pi*$)">
                                          <p:val>
                                            <p:fltVal val="0"/>
                                          </p:val>
                                        </p:tav>
                                        <p:tav tm="100000">
                                          <p:val>
                                            <p:fltVal val="1"/>
                                          </p:val>
                                        </p:tav>
                                      </p:tavLst>
                                    </p:anim>
                                    <p:anim calcmode="lin" valueType="num">
                                      <p:cBhvr>
                                        <p:cTn id="91" dur="3000" fill="hold"/>
                                        <p:tgtEl>
                                          <p:spTgt spid="13"/>
                                        </p:tgtEl>
                                        <p:attrNameLst>
                                          <p:attrName>ppt_h</p:attrName>
                                        </p:attrNameLst>
                                      </p:cBhvr>
                                      <p:tavLst>
                                        <p:tav tm="0">
                                          <p:val>
                                            <p:strVal val="#ppt_h"/>
                                          </p:val>
                                        </p:tav>
                                        <p:tav tm="100000">
                                          <p:val>
                                            <p:strVal val="#ppt_h"/>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14"/>
                                        </p:tgtEl>
                                        <p:attrNameLst>
                                          <p:attrName>style.visibility</p:attrName>
                                        </p:attrNameLst>
                                      </p:cBhvr>
                                      <p:to>
                                        <p:strVal val="visible"/>
                                      </p:to>
                                    </p:set>
                                    <p:anim calcmode="lin" valueType="num">
                                      <p:cBhvr>
                                        <p:cTn id="94" dur="3000" fill="hold"/>
                                        <p:tgtEl>
                                          <p:spTgt spid="14"/>
                                        </p:tgtEl>
                                        <p:attrNameLst>
                                          <p:attrName>ppt_w</p:attrName>
                                        </p:attrNameLst>
                                      </p:cBhvr>
                                      <p:tavLst>
                                        <p:tav tm="0" fmla="#ppt_w*sin(2.5*pi*$)">
                                          <p:val>
                                            <p:fltVal val="0"/>
                                          </p:val>
                                        </p:tav>
                                        <p:tav tm="100000">
                                          <p:val>
                                            <p:fltVal val="1"/>
                                          </p:val>
                                        </p:tav>
                                      </p:tavLst>
                                    </p:anim>
                                    <p:anim calcmode="lin" valueType="num">
                                      <p:cBhvr>
                                        <p:cTn id="95" dur="3000" fill="hold"/>
                                        <p:tgtEl>
                                          <p:spTgt spid="14"/>
                                        </p:tgtEl>
                                        <p:attrNameLst>
                                          <p:attrName>ppt_h</p:attrName>
                                        </p:attrNameLst>
                                      </p:cBhvr>
                                      <p:tavLst>
                                        <p:tav tm="0">
                                          <p:val>
                                            <p:strVal val="#ppt_h"/>
                                          </p:val>
                                        </p:tav>
                                        <p:tav tm="100000">
                                          <p:val>
                                            <p:strVal val="#ppt_h"/>
                                          </p:val>
                                        </p:tav>
                                      </p:tavLst>
                                    </p:anim>
                                  </p:childTnLst>
                                </p:cTn>
                              </p:par>
                              <p:par>
                                <p:cTn id="96" presetID="19" presetClass="entr" presetSubtype="10" fill="hold" grpId="1" nodeType="withEffect">
                                  <p:stCondLst>
                                    <p:cond delay="0"/>
                                  </p:stCondLst>
                                  <p:childTnLst>
                                    <p:set>
                                      <p:cBhvr>
                                        <p:cTn id="97" dur="1" fill="hold">
                                          <p:stCondLst>
                                            <p:cond delay="0"/>
                                          </p:stCondLst>
                                        </p:cTn>
                                        <p:tgtEl>
                                          <p:spTgt spid="15"/>
                                        </p:tgtEl>
                                        <p:attrNameLst>
                                          <p:attrName>style.visibility</p:attrName>
                                        </p:attrNameLst>
                                      </p:cBhvr>
                                      <p:to>
                                        <p:strVal val="visible"/>
                                      </p:to>
                                    </p:set>
                                    <p:anim calcmode="lin" valueType="num">
                                      <p:cBhvr>
                                        <p:cTn id="98" dur="3000" fill="hold"/>
                                        <p:tgtEl>
                                          <p:spTgt spid="15"/>
                                        </p:tgtEl>
                                        <p:attrNameLst>
                                          <p:attrName>ppt_w</p:attrName>
                                        </p:attrNameLst>
                                      </p:cBhvr>
                                      <p:tavLst>
                                        <p:tav tm="0" fmla="#ppt_w*sin(2.5*pi*$)">
                                          <p:val>
                                            <p:fltVal val="0"/>
                                          </p:val>
                                        </p:tav>
                                        <p:tav tm="100000">
                                          <p:val>
                                            <p:fltVal val="1"/>
                                          </p:val>
                                        </p:tav>
                                      </p:tavLst>
                                    </p:anim>
                                    <p:anim calcmode="lin" valueType="num">
                                      <p:cBhvr>
                                        <p:cTn id="99" dur="3000" fill="hold"/>
                                        <p:tgtEl>
                                          <p:spTgt spid="15"/>
                                        </p:tgtEl>
                                        <p:attrNameLst>
                                          <p:attrName>ppt_h</p:attrName>
                                        </p:attrNameLst>
                                      </p:cBhvr>
                                      <p:tavLst>
                                        <p:tav tm="0">
                                          <p:val>
                                            <p:strVal val="#ppt_h"/>
                                          </p:val>
                                        </p:tav>
                                        <p:tav tm="100000">
                                          <p:val>
                                            <p:strVal val="#ppt_h"/>
                                          </p:val>
                                        </p:tav>
                                      </p:tavLst>
                                    </p:anim>
                                  </p:childTnLst>
                                </p:cTn>
                              </p:par>
                              <p:par>
                                <p:cTn id="100" presetID="19" presetClass="entr" presetSubtype="10" fill="hold" grpId="1" nodeType="withEffect">
                                  <p:stCondLst>
                                    <p:cond delay="0"/>
                                  </p:stCondLst>
                                  <p:childTnLst>
                                    <p:set>
                                      <p:cBhvr>
                                        <p:cTn id="101" dur="1" fill="hold">
                                          <p:stCondLst>
                                            <p:cond delay="0"/>
                                          </p:stCondLst>
                                        </p:cTn>
                                        <p:tgtEl>
                                          <p:spTgt spid="16"/>
                                        </p:tgtEl>
                                        <p:attrNameLst>
                                          <p:attrName>style.visibility</p:attrName>
                                        </p:attrNameLst>
                                      </p:cBhvr>
                                      <p:to>
                                        <p:strVal val="visible"/>
                                      </p:to>
                                    </p:set>
                                    <p:anim calcmode="lin" valueType="num">
                                      <p:cBhvr>
                                        <p:cTn id="102" dur="3000" fill="hold"/>
                                        <p:tgtEl>
                                          <p:spTgt spid="16"/>
                                        </p:tgtEl>
                                        <p:attrNameLst>
                                          <p:attrName>ppt_w</p:attrName>
                                        </p:attrNameLst>
                                      </p:cBhvr>
                                      <p:tavLst>
                                        <p:tav tm="0" fmla="#ppt_w*sin(2.5*pi*$)">
                                          <p:val>
                                            <p:fltVal val="0"/>
                                          </p:val>
                                        </p:tav>
                                        <p:tav tm="100000">
                                          <p:val>
                                            <p:fltVal val="1"/>
                                          </p:val>
                                        </p:tav>
                                      </p:tavLst>
                                    </p:anim>
                                    <p:anim calcmode="lin" valueType="num">
                                      <p:cBhvr>
                                        <p:cTn id="103" dur="3000" fill="hold"/>
                                        <p:tgtEl>
                                          <p:spTgt spid="16"/>
                                        </p:tgtEl>
                                        <p:attrNameLst>
                                          <p:attrName>ppt_h</p:attrName>
                                        </p:attrNameLst>
                                      </p:cBhvr>
                                      <p:tavLst>
                                        <p:tav tm="0">
                                          <p:val>
                                            <p:strVal val="#ppt_h"/>
                                          </p:val>
                                        </p:tav>
                                        <p:tav tm="100000">
                                          <p:val>
                                            <p:strVal val="#ppt_h"/>
                                          </p:val>
                                        </p:tav>
                                      </p:tavLst>
                                    </p:anim>
                                  </p:childTnLst>
                                </p:cTn>
                              </p:par>
                            </p:childTnLst>
                          </p:cTn>
                        </p:par>
                        <p:par>
                          <p:cTn id="104" fill="hold">
                            <p:stCondLst>
                              <p:cond delay="3000"/>
                            </p:stCondLst>
                            <p:childTnLst>
                              <p:par>
                                <p:cTn id="105" presetID="2" presetClass="exit" presetSubtype="2" fill="hold" grpId="3" nodeType="afterEffect">
                                  <p:stCondLst>
                                    <p:cond delay="0"/>
                                  </p:stCondLst>
                                  <p:childTnLst>
                                    <p:anim calcmode="lin" valueType="num">
                                      <p:cBhvr additive="base">
                                        <p:cTn id="106" dur="3000"/>
                                        <p:tgtEl>
                                          <p:spTgt spid="5"/>
                                        </p:tgtEl>
                                        <p:attrNameLst>
                                          <p:attrName>ppt_x</p:attrName>
                                        </p:attrNameLst>
                                      </p:cBhvr>
                                      <p:tavLst>
                                        <p:tav tm="0">
                                          <p:val>
                                            <p:strVal val="ppt_x"/>
                                          </p:val>
                                        </p:tav>
                                        <p:tav tm="100000">
                                          <p:val>
                                            <p:strVal val="1+ppt_w/2"/>
                                          </p:val>
                                        </p:tav>
                                      </p:tavLst>
                                    </p:anim>
                                    <p:anim calcmode="lin" valueType="num">
                                      <p:cBhvr additive="base">
                                        <p:cTn id="107" dur="3000"/>
                                        <p:tgtEl>
                                          <p:spTgt spid="5"/>
                                        </p:tgtEl>
                                        <p:attrNameLst>
                                          <p:attrName>ppt_y</p:attrName>
                                        </p:attrNameLst>
                                      </p:cBhvr>
                                      <p:tavLst>
                                        <p:tav tm="0">
                                          <p:val>
                                            <p:strVal val="ppt_y"/>
                                          </p:val>
                                        </p:tav>
                                        <p:tav tm="100000">
                                          <p:val>
                                            <p:strVal val="ppt_y"/>
                                          </p:val>
                                        </p:tav>
                                      </p:tavLst>
                                    </p:anim>
                                    <p:set>
                                      <p:cBhvr>
                                        <p:cTn id="108" dur="1" fill="hold">
                                          <p:stCondLst>
                                            <p:cond delay="2999"/>
                                          </p:stCondLst>
                                        </p:cTn>
                                        <p:tgtEl>
                                          <p:spTgt spid="5"/>
                                        </p:tgtEl>
                                        <p:attrNameLst>
                                          <p:attrName>style.visibility</p:attrName>
                                        </p:attrNameLst>
                                      </p:cBhvr>
                                      <p:to>
                                        <p:strVal val="hidden"/>
                                      </p:to>
                                    </p:set>
                                  </p:childTnLst>
                                </p:cTn>
                              </p:par>
                              <p:par>
                                <p:cTn id="109" presetID="2" presetClass="exit" presetSubtype="2" fill="hold" grpId="3" nodeType="withEffect">
                                  <p:stCondLst>
                                    <p:cond delay="0"/>
                                  </p:stCondLst>
                                  <p:childTnLst>
                                    <p:anim calcmode="lin" valueType="num">
                                      <p:cBhvr additive="base">
                                        <p:cTn id="110" dur="3000"/>
                                        <p:tgtEl>
                                          <p:spTgt spid="7"/>
                                        </p:tgtEl>
                                        <p:attrNameLst>
                                          <p:attrName>ppt_x</p:attrName>
                                        </p:attrNameLst>
                                      </p:cBhvr>
                                      <p:tavLst>
                                        <p:tav tm="0">
                                          <p:val>
                                            <p:strVal val="ppt_x"/>
                                          </p:val>
                                        </p:tav>
                                        <p:tav tm="100000">
                                          <p:val>
                                            <p:strVal val="1+ppt_w/2"/>
                                          </p:val>
                                        </p:tav>
                                      </p:tavLst>
                                    </p:anim>
                                    <p:anim calcmode="lin" valueType="num">
                                      <p:cBhvr additive="base">
                                        <p:cTn id="111" dur="3000"/>
                                        <p:tgtEl>
                                          <p:spTgt spid="7"/>
                                        </p:tgtEl>
                                        <p:attrNameLst>
                                          <p:attrName>ppt_y</p:attrName>
                                        </p:attrNameLst>
                                      </p:cBhvr>
                                      <p:tavLst>
                                        <p:tav tm="0">
                                          <p:val>
                                            <p:strVal val="ppt_y"/>
                                          </p:val>
                                        </p:tav>
                                        <p:tav tm="100000">
                                          <p:val>
                                            <p:strVal val="ppt_y"/>
                                          </p:val>
                                        </p:tav>
                                      </p:tavLst>
                                    </p:anim>
                                    <p:set>
                                      <p:cBhvr>
                                        <p:cTn id="112" dur="1" fill="hold">
                                          <p:stCondLst>
                                            <p:cond delay="2999"/>
                                          </p:stCondLst>
                                        </p:cTn>
                                        <p:tgtEl>
                                          <p:spTgt spid="7"/>
                                        </p:tgtEl>
                                        <p:attrNameLst>
                                          <p:attrName>style.visibility</p:attrName>
                                        </p:attrNameLst>
                                      </p:cBhvr>
                                      <p:to>
                                        <p:strVal val="hidden"/>
                                      </p:to>
                                    </p:set>
                                  </p:childTnLst>
                                </p:cTn>
                              </p:par>
                              <p:par>
                                <p:cTn id="113" presetID="2" presetClass="exit" presetSubtype="2" fill="hold" grpId="3" nodeType="withEffect">
                                  <p:stCondLst>
                                    <p:cond delay="0"/>
                                  </p:stCondLst>
                                  <p:childTnLst>
                                    <p:anim calcmode="lin" valueType="num">
                                      <p:cBhvr additive="base">
                                        <p:cTn id="114" dur="3000"/>
                                        <p:tgtEl>
                                          <p:spTgt spid="10"/>
                                        </p:tgtEl>
                                        <p:attrNameLst>
                                          <p:attrName>ppt_x</p:attrName>
                                        </p:attrNameLst>
                                      </p:cBhvr>
                                      <p:tavLst>
                                        <p:tav tm="0">
                                          <p:val>
                                            <p:strVal val="ppt_x"/>
                                          </p:val>
                                        </p:tav>
                                        <p:tav tm="100000">
                                          <p:val>
                                            <p:strVal val="1+ppt_w/2"/>
                                          </p:val>
                                        </p:tav>
                                      </p:tavLst>
                                    </p:anim>
                                    <p:anim calcmode="lin" valueType="num">
                                      <p:cBhvr additive="base">
                                        <p:cTn id="115" dur="3000"/>
                                        <p:tgtEl>
                                          <p:spTgt spid="10"/>
                                        </p:tgtEl>
                                        <p:attrNameLst>
                                          <p:attrName>ppt_y</p:attrName>
                                        </p:attrNameLst>
                                      </p:cBhvr>
                                      <p:tavLst>
                                        <p:tav tm="0">
                                          <p:val>
                                            <p:strVal val="ppt_y"/>
                                          </p:val>
                                        </p:tav>
                                        <p:tav tm="100000">
                                          <p:val>
                                            <p:strVal val="ppt_y"/>
                                          </p:val>
                                        </p:tav>
                                      </p:tavLst>
                                    </p:anim>
                                    <p:set>
                                      <p:cBhvr>
                                        <p:cTn id="116" dur="1" fill="hold">
                                          <p:stCondLst>
                                            <p:cond delay="2999"/>
                                          </p:stCondLst>
                                        </p:cTn>
                                        <p:tgtEl>
                                          <p:spTgt spid="10"/>
                                        </p:tgtEl>
                                        <p:attrNameLst>
                                          <p:attrName>style.visibility</p:attrName>
                                        </p:attrNameLst>
                                      </p:cBhvr>
                                      <p:to>
                                        <p:strVal val="hidden"/>
                                      </p:to>
                                    </p:set>
                                  </p:childTnLst>
                                </p:cTn>
                              </p:par>
                              <p:par>
                                <p:cTn id="117" presetID="2" presetClass="exit" presetSubtype="2" fill="hold" grpId="3" nodeType="withEffect">
                                  <p:stCondLst>
                                    <p:cond delay="0"/>
                                  </p:stCondLst>
                                  <p:childTnLst>
                                    <p:anim calcmode="lin" valueType="num">
                                      <p:cBhvr additive="base">
                                        <p:cTn id="118" dur="3000"/>
                                        <p:tgtEl>
                                          <p:spTgt spid="11"/>
                                        </p:tgtEl>
                                        <p:attrNameLst>
                                          <p:attrName>ppt_x</p:attrName>
                                        </p:attrNameLst>
                                      </p:cBhvr>
                                      <p:tavLst>
                                        <p:tav tm="0">
                                          <p:val>
                                            <p:strVal val="ppt_x"/>
                                          </p:val>
                                        </p:tav>
                                        <p:tav tm="100000">
                                          <p:val>
                                            <p:strVal val="1+ppt_w/2"/>
                                          </p:val>
                                        </p:tav>
                                      </p:tavLst>
                                    </p:anim>
                                    <p:anim calcmode="lin" valueType="num">
                                      <p:cBhvr additive="base">
                                        <p:cTn id="119" dur="3000"/>
                                        <p:tgtEl>
                                          <p:spTgt spid="11"/>
                                        </p:tgtEl>
                                        <p:attrNameLst>
                                          <p:attrName>ppt_y</p:attrName>
                                        </p:attrNameLst>
                                      </p:cBhvr>
                                      <p:tavLst>
                                        <p:tav tm="0">
                                          <p:val>
                                            <p:strVal val="ppt_y"/>
                                          </p:val>
                                        </p:tav>
                                        <p:tav tm="100000">
                                          <p:val>
                                            <p:strVal val="ppt_y"/>
                                          </p:val>
                                        </p:tav>
                                      </p:tavLst>
                                    </p:anim>
                                    <p:set>
                                      <p:cBhvr>
                                        <p:cTn id="120" dur="1" fill="hold">
                                          <p:stCondLst>
                                            <p:cond delay="2999"/>
                                          </p:stCondLst>
                                        </p:cTn>
                                        <p:tgtEl>
                                          <p:spTgt spid="11"/>
                                        </p:tgtEl>
                                        <p:attrNameLst>
                                          <p:attrName>style.visibility</p:attrName>
                                        </p:attrNameLst>
                                      </p:cBhvr>
                                      <p:to>
                                        <p:strVal val="hidden"/>
                                      </p:to>
                                    </p:set>
                                  </p:childTnLst>
                                </p:cTn>
                              </p:par>
                              <p:par>
                                <p:cTn id="121" presetID="2" presetClass="exit" presetSubtype="2" fill="hold" grpId="3" nodeType="withEffect">
                                  <p:stCondLst>
                                    <p:cond delay="0"/>
                                  </p:stCondLst>
                                  <p:childTnLst>
                                    <p:anim calcmode="lin" valueType="num">
                                      <p:cBhvr additive="base">
                                        <p:cTn id="122" dur="3000"/>
                                        <p:tgtEl>
                                          <p:spTgt spid="14"/>
                                        </p:tgtEl>
                                        <p:attrNameLst>
                                          <p:attrName>ppt_x</p:attrName>
                                        </p:attrNameLst>
                                      </p:cBhvr>
                                      <p:tavLst>
                                        <p:tav tm="0">
                                          <p:val>
                                            <p:strVal val="ppt_x"/>
                                          </p:val>
                                        </p:tav>
                                        <p:tav tm="100000">
                                          <p:val>
                                            <p:strVal val="1+ppt_w/2"/>
                                          </p:val>
                                        </p:tav>
                                      </p:tavLst>
                                    </p:anim>
                                    <p:anim calcmode="lin" valueType="num">
                                      <p:cBhvr additive="base">
                                        <p:cTn id="123" dur="3000"/>
                                        <p:tgtEl>
                                          <p:spTgt spid="14"/>
                                        </p:tgtEl>
                                        <p:attrNameLst>
                                          <p:attrName>ppt_y</p:attrName>
                                        </p:attrNameLst>
                                      </p:cBhvr>
                                      <p:tavLst>
                                        <p:tav tm="0">
                                          <p:val>
                                            <p:strVal val="ppt_y"/>
                                          </p:val>
                                        </p:tav>
                                        <p:tav tm="100000">
                                          <p:val>
                                            <p:strVal val="ppt_y"/>
                                          </p:val>
                                        </p:tav>
                                      </p:tavLst>
                                    </p:anim>
                                    <p:set>
                                      <p:cBhvr>
                                        <p:cTn id="124" dur="1" fill="hold">
                                          <p:stCondLst>
                                            <p:cond delay="2999"/>
                                          </p:stCondLst>
                                        </p:cTn>
                                        <p:tgtEl>
                                          <p:spTgt spid="14"/>
                                        </p:tgtEl>
                                        <p:attrNameLst>
                                          <p:attrName>style.visibility</p:attrName>
                                        </p:attrNameLst>
                                      </p:cBhvr>
                                      <p:to>
                                        <p:strVal val="hidden"/>
                                      </p:to>
                                    </p:set>
                                  </p:childTnLst>
                                </p:cTn>
                              </p:par>
                              <p:par>
                                <p:cTn id="125" presetID="2" presetClass="exit" presetSubtype="2" fill="hold" grpId="3" nodeType="withEffect">
                                  <p:stCondLst>
                                    <p:cond delay="0"/>
                                  </p:stCondLst>
                                  <p:childTnLst>
                                    <p:anim calcmode="lin" valueType="num">
                                      <p:cBhvr additive="base">
                                        <p:cTn id="126" dur="3000"/>
                                        <p:tgtEl>
                                          <p:spTgt spid="15"/>
                                        </p:tgtEl>
                                        <p:attrNameLst>
                                          <p:attrName>ppt_x</p:attrName>
                                        </p:attrNameLst>
                                      </p:cBhvr>
                                      <p:tavLst>
                                        <p:tav tm="0">
                                          <p:val>
                                            <p:strVal val="ppt_x"/>
                                          </p:val>
                                        </p:tav>
                                        <p:tav tm="100000">
                                          <p:val>
                                            <p:strVal val="1+ppt_w/2"/>
                                          </p:val>
                                        </p:tav>
                                      </p:tavLst>
                                    </p:anim>
                                    <p:anim calcmode="lin" valueType="num">
                                      <p:cBhvr additive="base">
                                        <p:cTn id="127" dur="3000"/>
                                        <p:tgtEl>
                                          <p:spTgt spid="15"/>
                                        </p:tgtEl>
                                        <p:attrNameLst>
                                          <p:attrName>ppt_y</p:attrName>
                                        </p:attrNameLst>
                                      </p:cBhvr>
                                      <p:tavLst>
                                        <p:tav tm="0">
                                          <p:val>
                                            <p:strVal val="ppt_y"/>
                                          </p:val>
                                        </p:tav>
                                        <p:tav tm="100000">
                                          <p:val>
                                            <p:strVal val="ppt_y"/>
                                          </p:val>
                                        </p:tav>
                                      </p:tavLst>
                                    </p:anim>
                                    <p:set>
                                      <p:cBhvr>
                                        <p:cTn id="128" dur="1" fill="hold">
                                          <p:stCondLst>
                                            <p:cond delay="2999"/>
                                          </p:stCondLst>
                                        </p:cTn>
                                        <p:tgtEl>
                                          <p:spTgt spid="15"/>
                                        </p:tgtEl>
                                        <p:attrNameLst>
                                          <p:attrName>style.visibility</p:attrName>
                                        </p:attrNameLst>
                                      </p:cBhvr>
                                      <p:to>
                                        <p:strVal val="hidden"/>
                                      </p:to>
                                    </p:set>
                                  </p:childTnLst>
                                </p:cTn>
                              </p:par>
                              <p:par>
                                <p:cTn id="129" presetID="2" presetClass="exit" presetSubtype="8" fill="hold" grpId="3" nodeType="withEffect">
                                  <p:stCondLst>
                                    <p:cond delay="0"/>
                                  </p:stCondLst>
                                  <p:childTnLst>
                                    <p:anim calcmode="lin" valueType="num">
                                      <p:cBhvr additive="base">
                                        <p:cTn id="130" dur="3000"/>
                                        <p:tgtEl>
                                          <p:spTgt spid="6"/>
                                        </p:tgtEl>
                                        <p:attrNameLst>
                                          <p:attrName>ppt_x</p:attrName>
                                        </p:attrNameLst>
                                      </p:cBhvr>
                                      <p:tavLst>
                                        <p:tav tm="0">
                                          <p:val>
                                            <p:strVal val="ppt_x"/>
                                          </p:val>
                                        </p:tav>
                                        <p:tav tm="100000">
                                          <p:val>
                                            <p:strVal val="0-ppt_w/2"/>
                                          </p:val>
                                        </p:tav>
                                      </p:tavLst>
                                    </p:anim>
                                    <p:anim calcmode="lin" valueType="num">
                                      <p:cBhvr additive="base">
                                        <p:cTn id="131" dur="3000"/>
                                        <p:tgtEl>
                                          <p:spTgt spid="6"/>
                                        </p:tgtEl>
                                        <p:attrNameLst>
                                          <p:attrName>ppt_y</p:attrName>
                                        </p:attrNameLst>
                                      </p:cBhvr>
                                      <p:tavLst>
                                        <p:tav tm="0">
                                          <p:val>
                                            <p:strVal val="ppt_y"/>
                                          </p:val>
                                        </p:tav>
                                        <p:tav tm="100000">
                                          <p:val>
                                            <p:strVal val="ppt_y"/>
                                          </p:val>
                                        </p:tav>
                                      </p:tavLst>
                                    </p:anim>
                                    <p:set>
                                      <p:cBhvr>
                                        <p:cTn id="132" dur="1" fill="hold">
                                          <p:stCondLst>
                                            <p:cond delay="2999"/>
                                          </p:stCondLst>
                                        </p:cTn>
                                        <p:tgtEl>
                                          <p:spTgt spid="6"/>
                                        </p:tgtEl>
                                        <p:attrNameLst>
                                          <p:attrName>style.visibility</p:attrName>
                                        </p:attrNameLst>
                                      </p:cBhvr>
                                      <p:to>
                                        <p:strVal val="hidden"/>
                                      </p:to>
                                    </p:set>
                                  </p:childTnLst>
                                </p:cTn>
                              </p:par>
                              <p:par>
                                <p:cTn id="133" presetID="2" presetClass="exit" presetSubtype="8" fill="hold" grpId="3" nodeType="withEffect">
                                  <p:stCondLst>
                                    <p:cond delay="0"/>
                                  </p:stCondLst>
                                  <p:childTnLst>
                                    <p:anim calcmode="lin" valueType="num">
                                      <p:cBhvr additive="base">
                                        <p:cTn id="134" dur="3000"/>
                                        <p:tgtEl>
                                          <p:spTgt spid="8"/>
                                        </p:tgtEl>
                                        <p:attrNameLst>
                                          <p:attrName>ppt_x</p:attrName>
                                        </p:attrNameLst>
                                      </p:cBhvr>
                                      <p:tavLst>
                                        <p:tav tm="0">
                                          <p:val>
                                            <p:strVal val="ppt_x"/>
                                          </p:val>
                                        </p:tav>
                                        <p:tav tm="100000">
                                          <p:val>
                                            <p:strVal val="0-ppt_w/2"/>
                                          </p:val>
                                        </p:tav>
                                      </p:tavLst>
                                    </p:anim>
                                    <p:anim calcmode="lin" valueType="num">
                                      <p:cBhvr additive="base">
                                        <p:cTn id="135" dur="3000"/>
                                        <p:tgtEl>
                                          <p:spTgt spid="8"/>
                                        </p:tgtEl>
                                        <p:attrNameLst>
                                          <p:attrName>ppt_y</p:attrName>
                                        </p:attrNameLst>
                                      </p:cBhvr>
                                      <p:tavLst>
                                        <p:tav tm="0">
                                          <p:val>
                                            <p:strVal val="ppt_y"/>
                                          </p:val>
                                        </p:tav>
                                        <p:tav tm="100000">
                                          <p:val>
                                            <p:strVal val="ppt_y"/>
                                          </p:val>
                                        </p:tav>
                                      </p:tavLst>
                                    </p:anim>
                                    <p:set>
                                      <p:cBhvr>
                                        <p:cTn id="136" dur="1" fill="hold">
                                          <p:stCondLst>
                                            <p:cond delay="2999"/>
                                          </p:stCondLst>
                                        </p:cTn>
                                        <p:tgtEl>
                                          <p:spTgt spid="8"/>
                                        </p:tgtEl>
                                        <p:attrNameLst>
                                          <p:attrName>style.visibility</p:attrName>
                                        </p:attrNameLst>
                                      </p:cBhvr>
                                      <p:to>
                                        <p:strVal val="hidden"/>
                                      </p:to>
                                    </p:set>
                                  </p:childTnLst>
                                </p:cTn>
                              </p:par>
                              <p:par>
                                <p:cTn id="137" presetID="2" presetClass="exit" presetSubtype="8" fill="hold" grpId="3" nodeType="withEffect">
                                  <p:stCondLst>
                                    <p:cond delay="0"/>
                                  </p:stCondLst>
                                  <p:childTnLst>
                                    <p:anim calcmode="lin" valueType="num">
                                      <p:cBhvr additive="base">
                                        <p:cTn id="138" dur="3000"/>
                                        <p:tgtEl>
                                          <p:spTgt spid="9"/>
                                        </p:tgtEl>
                                        <p:attrNameLst>
                                          <p:attrName>ppt_x</p:attrName>
                                        </p:attrNameLst>
                                      </p:cBhvr>
                                      <p:tavLst>
                                        <p:tav tm="0">
                                          <p:val>
                                            <p:strVal val="ppt_x"/>
                                          </p:val>
                                        </p:tav>
                                        <p:tav tm="100000">
                                          <p:val>
                                            <p:strVal val="0-ppt_w/2"/>
                                          </p:val>
                                        </p:tav>
                                      </p:tavLst>
                                    </p:anim>
                                    <p:anim calcmode="lin" valueType="num">
                                      <p:cBhvr additive="base">
                                        <p:cTn id="139" dur="3000"/>
                                        <p:tgtEl>
                                          <p:spTgt spid="9"/>
                                        </p:tgtEl>
                                        <p:attrNameLst>
                                          <p:attrName>ppt_y</p:attrName>
                                        </p:attrNameLst>
                                      </p:cBhvr>
                                      <p:tavLst>
                                        <p:tav tm="0">
                                          <p:val>
                                            <p:strVal val="ppt_y"/>
                                          </p:val>
                                        </p:tav>
                                        <p:tav tm="100000">
                                          <p:val>
                                            <p:strVal val="ppt_y"/>
                                          </p:val>
                                        </p:tav>
                                      </p:tavLst>
                                    </p:anim>
                                    <p:set>
                                      <p:cBhvr>
                                        <p:cTn id="140" dur="1" fill="hold">
                                          <p:stCondLst>
                                            <p:cond delay="2999"/>
                                          </p:stCondLst>
                                        </p:cTn>
                                        <p:tgtEl>
                                          <p:spTgt spid="9"/>
                                        </p:tgtEl>
                                        <p:attrNameLst>
                                          <p:attrName>style.visibility</p:attrName>
                                        </p:attrNameLst>
                                      </p:cBhvr>
                                      <p:to>
                                        <p:strVal val="hidden"/>
                                      </p:to>
                                    </p:set>
                                  </p:childTnLst>
                                </p:cTn>
                              </p:par>
                              <p:par>
                                <p:cTn id="141" presetID="2" presetClass="exit" presetSubtype="8" fill="hold" grpId="3" nodeType="withEffect">
                                  <p:stCondLst>
                                    <p:cond delay="0"/>
                                  </p:stCondLst>
                                  <p:childTnLst>
                                    <p:anim calcmode="lin" valueType="num">
                                      <p:cBhvr additive="base">
                                        <p:cTn id="142" dur="3000"/>
                                        <p:tgtEl>
                                          <p:spTgt spid="12"/>
                                        </p:tgtEl>
                                        <p:attrNameLst>
                                          <p:attrName>ppt_x</p:attrName>
                                        </p:attrNameLst>
                                      </p:cBhvr>
                                      <p:tavLst>
                                        <p:tav tm="0">
                                          <p:val>
                                            <p:strVal val="ppt_x"/>
                                          </p:val>
                                        </p:tav>
                                        <p:tav tm="100000">
                                          <p:val>
                                            <p:strVal val="0-ppt_w/2"/>
                                          </p:val>
                                        </p:tav>
                                      </p:tavLst>
                                    </p:anim>
                                    <p:anim calcmode="lin" valueType="num">
                                      <p:cBhvr additive="base">
                                        <p:cTn id="143" dur="3000"/>
                                        <p:tgtEl>
                                          <p:spTgt spid="12"/>
                                        </p:tgtEl>
                                        <p:attrNameLst>
                                          <p:attrName>ppt_y</p:attrName>
                                        </p:attrNameLst>
                                      </p:cBhvr>
                                      <p:tavLst>
                                        <p:tav tm="0">
                                          <p:val>
                                            <p:strVal val="ppt_y"/>
                                          </p:val>
                                        </p:tav>
                                        <p:tav tm="100000">
                                          <p:val>
                                            <p:strVal val="ppt_y"/>
                                          </p:val>
                                        </p:tav>
                                      </p:tavLst>
                                    </p:anim>
                                    <p:set>
                                      <p:cBhvr>
                                        <p:cTn id="144" dur="1" fill="hold">
                                          <p:stCondLst>
                                            <p:cond delay="2999"/>
                                          </p:stCondLst>
                                        </p:cTn>
                                        <p:tgtEl>
                                          <p:spTgt spid="12"/>
                                        </p:tgtEl>
                                        <p:attrNameLst>
                                          <p:attrName>style.visibility</p:attrName>
                                        </p:attrNameLst>
                                      </p:cBhvr>
                                      <p:to>
                                        <p:strVal val="hidden"/>
                                      </p:to>
                                    </p:set>
                                  </p:childTnLst>
                                </p:cTn>
                              </p:par>
                              <p:par>
                                <p:cTn id="145" presetID="2" presetClass="exit" presetSubtype="8" fill="hold" grpId="3" nodeType="withEffect">
                                  <p:stCondLst>
                                    <p:cond delay="0"/>
                                  </p:stCondLst>
                                  <p:childTnLst>
                                    <p:anim calcmode="lin" valueType="num">
                                      <p:cBhvr additive="base">
                                        <p:cTn id="146" dur="3000"/>
                                        <p:tgtEl>
                                          <p:spTgt spid="13"/>
                                        </p:tgtEl>
                                        <p:attrNameLst>
                                          <p:attrName>ppt_x</p:attrName>
                                        </p:attrNameLst>
                                      </p:cBhvr>
                                      <p:tavLst>
                                        <p:tav tm="0">
                                          <p:val>
                                            <p:strVal val="ppt_x"/>
                                          </p:val>
                                        </p:tav>
                                        <p:tav tm="100000">
                                          <p:val>
                                            <p:strVal val="0-ppt_w/2"/>
                                          </p:val>
                                        </p:tav>
                                      </p:tavLst>
                                    </p:anim>
                                    <p:anim calcmode="lin" valueType="num">
                                      <p:cBhvr additive="base">
                                        <p:cTn id="147" dur="3000"/>
                                        <p:tgtEl>
                                          <p:spTgt spid="13"/>
                                        </p:tgtEl>
                                        <p:attrNameLst>
                                          <p:attrName>ppt_y</p:attrName>
                                        </p:attrNameLst>
                                      </p:cBhvr>
                                      <p:tavLst>
                                        <p:tav tm="0">
                                          <p:val>
                                            <p:strVal val="ppt_y"/>
                                          </p:val>
                                        </p:tav>
                                        <p:tav tm="100000">
                                          <p:val>
                                            <p:strVal val="ppt_y"/>
                                          </p:val>
                                        </p:tav>
                                      </p:tavLst>
                                    </p:anim>
                                    <p:set>
                                      <p:cBhvr>
                                        <p:cTn id="148" dur="1" fill="hold">
                                          <p:stCondLst>
                                            <p:cond delay="2999"/>
                                          </p:stCondLst>
                                        </p:cTn>
                                        <p:tgtEl>
                                          <p:spTgt spid="13"/>
                                        </p:tgtEl>
                                        <p:attrNameLst>
                                          <p:attrName>style.visibility</p:attrName>
                                        </p:attrNameLst>
                                      </p:cBhvr>
                                      <p:to>
                                        <p:strVal val="hidden"/>
                                      </p:to>
                                    </p:set>
                                  </p:childTnLst>
                                </p:cTn>
                              </p:par>
                              <p:par>
                                <p:cTn id="149" presetID="2" presetClass="exit" presetSubtype="8" fill="hold" grpId="3" nodeType="withEffect">
                                  <p:stCondLst>
                                    <p:cond delay="0"/>
                                  </p:stCondLst>
                                  <p:childTnLst>
                                    <p:anim calcmode="lin" valueType="num">
                                      <p:cBhvr additive="base">
                                        <p:cTn id="150" dur="3000"/>
                                        <p:tgtEl>
                                          <p:spTgt spid="16"/>
                                        </p:tgtEl>
                                        <p:attrNameLst>
                                          <p:attrName>ppt_x</p:attrName>
                                        </p:attrNameLst>
                                      </p:cBhvr>
                                      <p:tavLst>
                                        <p:tav tm="0">
                                          <p:val>
                                            <p:strVal val="ppt_x"/>
                                          </p:val>
                                        </p:tav>
                                        <p:tav tm="100000">
                                          <p:val>
                                            <p:strVal val="0-ppt_w/2"/>
                                          </p:val>
                                        </p:tav>
                                      </p:tavLst>
                                    </p:anim>
                                    <p:anim calcmode="lin" valueType="num">
                                      <p:cBhvr additive="base">
                                        <p:cTn id="151" dur="3000"/>
                                        <p:tgtEl>
                                          <p:spTgt spid="16"/>
                                        </p:tgtEl>
                                        <p:attrNameLst>
                                          <p:attrName>ppt_y</p:attrName>
                                        </p:attrNameLst>
                                      </p:cBhvr>
                                      <p:tavLst>
                                        <p:tav tm="0">
                                          <p:val>
                                            <p:strVal val="ppt_y"/>
                                          </p:val>
                                        </p:tav>
                                        <p:tav tm="100000">
                                          <p:val>
                                            <p:strVal val="ppt_y"/>
                                          </p:val>
                                        </p:tav>
                                      </p:tavLst>
                                    </p:anim>
                                    <p:set>
                                      <p:cBhvr>
                                        <p:cTn id="152" dur="1" fill="hold">
                                          <p:stCondLst>
                                            <p:cond delay="2999"/>
                                          </p:stCondLst>
                                        </p:cTn>
                                        <p:tgtEl>
                                          <p:spTgt spid="16"/>
                                        </p:tgtEl>
                                        <p:attrNameLst>
                                          <p:attrName>style.visibility</p:attrName>
                                        </p:attrNameLst>
                                      </p:cBhvr>
                                      <p:to>
                                        <p:strVal val="hidden"/>
                                      </p:to>
                                    </p:set>
                                  </p:childTnLst>
                                </p:cTn>
                              </p:par>
                              <p:par>
                                <p:cTn id="153" presetID="23" presetClass="entr" presetSubtype="288" fill="hold" nodeType="withEffect">
                                  <p:stCondLst>
                                    <p:cond delay="0"/>
                                  </p:stCondLst>
                                  <p:childTnLst>
                                    <p:set>
                                      <p:cBhvr>
                                        <p:cTn id="154" dur="1" fill="hold">
                                          <p:stCondLst>
                                            <p:cond delay="0"/>
                                          </p:stCondLst>
                                        </p:cTn>
                                        <p:tgtEl>
                                          <p:spTgt spid="4"/>
                                        </p:tgtEl>
                                        <p:attrNameLst>
                                          <p:attrName>style.visibility</p:attrName>
                                        </p:attrNameLst>
                                      </p:cBhvr>
                                      <p:to>
                                        <p:strVal val="visible"/>
                                      </p:to>
                                    </p:set>
                                    <p:anim calcmode="lin" valueType="num">
                                      <p:cBhvr>
                                        <p:cTn id="155" dur="3000" fill="hold"/>
                                        <p:tgtEl>
                                          <p:spTgt spid="4"/>
                                        </p:tgtEl>
                                        <p:attrNameLst>
                                          <p:attrName>ppt_w</p:attrName>
                                        </p:attrNameLst>
                                      </p:cBhvr>
                                      <p:tavLst>
                                        <p:tav tm="0">
                                          <p:val>
                                            <p:strVal val="4/3*#ppt_w"/>
                                          </p:val>
                                        </p:tav>
                                        <p:tav tm="100000">
                                          <p:val>
                                            <p:strVal val="#ppt_w"/>
                                          </p:val>
                                        </p:tav>
                                      </p:tavLst>
                                    </p:anim>
                                    <p:anim calcmode="lin" valueType="num">
                                      <p:cBhvr>
                                        <p:cTn id="156" dur="3000" fill="hold"/>
                                        <p:tgtEl>
                                          <p:spTgt spid="4"/>
                                        </p:tgtEl>
                                        <p:attrNameLst>
                                          <p:attrName>ppt_h</p:attrName>
                                        </p:attrNameLst>
                                      </p:cBhvr>
                                      <p:tavLst>
                                        <p:tav tm="0">
                                          <p:val>
                                            <p:strVal val="4/3*#ppt_h"/>
                                          </p:val>
                                        </p:tav>
                                        <p:tav tm="100000">
                                          <p:val>
                                            <p:strVal val="#ppt_h"/>
                                          </p:val>
                                        </p:tav>
                                      </p:tavLst>
                                    </p:anim>
                                  </p:childTnLst>
                                </p:cTn>
                              </p:par>
                              <p:par>
                                <p:cTn id="157" presetID="16" presetClass="entr" presetSubtype="37" fill="hold" nodeType="withEffect">
                                  <p:stCondLst>
                                    <p:cond delay="0"/>
                                  </p:stCondLst>
                                  <p:childTnLst>
                                    <p:set>
                                      <p:cBhvr>
                                        <p:cTn id="158" dur="1" fill="hold">
                                          <p:stCondLst>
                                            <p:cond delay="0"/>
                                          </p:stCondLst>
                                        </p:cTn>
                                        <p:tgtEl>
                                          <p:spTgt spid="4"/>
                                        </p:tgtEl>
                                        <p:attrNameLst>
                                          <p:attrName>style.visibility</p:attrName>
                                        </p:attrNameLst>
                                      </p:cBhvr>
                                      <p:to>
                                        <p:strVal val="visible"/>
                                      </p:to>
                                    </p:set>
                                    <p:animEffect transition="in" filter="barn(outVertical)">
                                      <p:cBhvr>
                                        <p:cTn id="15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3" animBg="1"/>
      <p:bldP spid="6" grpId="0" animBg="1"/>
      <p:bldP spid="6" grpId="1" animBg="1"/>
      <p:bldP spid="6" grpId="3" animBg="1"/>
      <p:bldP spid="7" grpId="0" animBg="1"/>
      <p:bldP spid="7" grpId="1" animBg="1"/>
      <p:bldP spid="7" grpId="3" animBg="1"/>
      <p:bldP spid="8" grpId="0" animBg="1"/>
      <p:bldP spid="8" grpId="1" animBg="1"/>
      <p:bldP spid="8" grpId="3" animBg="1"/>
      <p:bldP spid="9" grpId="0" animBg="1"/>
      <p:bldP spid="9" grpId="1" animBg="1"/>
      <p:bldP spid="9" grpId="3" animBg="1"/>
      <p:bldP spid="10" grpId="0" animBg="1"/>
      <p:bldP spid="10" grpId="1" animBg="1"/>
      <p:bldP spid="10" grpId="3" animBg="1"/>
      <p:bldP spid="11" grpId="0" animBg="1"/>
      <p:bldP spid="11" grpId="1" animBg="1"/>
      <p:bldP spid="11" grpId="3" animBg="1"/>
      <p:bldP spid="12" grpId="0" animBg="1"/>
      <p:bldP spid="12" grpId="1" animBg="1"/>
      <p:bldP spid="12" grpId="3" animBg="1"/>
      <p:bldP spid="13" grpId="0" animBg="1"/>
      <p:bldP spid="13" grpId="1" animBg="1"/>
      <p:bldP spid="13" grpId="3" animBg="1"/>
      <p:bldP spid="14" grpId="0" animBg="1"/>
      <p:bldP spid="14" grpId="1" animBg="1"/>
      <p:bldP spid="14" grpId="3" animBg="1"/>
      <p:bldP spid="15" grpId="0" animBg="1"/>
      <p:bldP spid="15" grpId="1" animBg="1"/>
      <p:bldP spid="15" grpId="3" animBg="1"/>
      <p:bldP spid="16" grpId="0" animBg="1"/>
      <p:bldP spid="16" grpId="1" animBg="1"/>
      <p:bldP spid="16" grpId="3" animBg="1"/>
      <p:bldP spid="17"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fcf58e3391e228e594c5d28e6ab483b3.jpg"/>
          <p:cNvPicPr>
            <a:picLocks noChangeAspect="1"/>
          </p:cNvPicPr>
          <p:nvPr/>
        </p:nvPicPr>
        <p:blipFill>
          <a:blip r:embed="rId2"/>
          <a:stretch>
            <a:fillRect/>
          </a:stretch>
        </p:blipFill>
        <p:spPr>
          <a:xfrm>
            <a:off x="19297" y="0"/>
            <a:ext cx="9124703" cy="5143500"/>
          </a:xfrm>
          <a:prstGeom prst="rect">
            <a:avLst/>
          </a:prstGeom>
        </p:spPr>
      </p:pic>
      <p:sp>
        <p:nvSpPr>
          <p:cNvPr id="5" name="4 Paralelogramo"/>
          <p:cNvSpPr/>
          <p:nvPr/>
        </p:nvSpPr>
        <p:spPr>
          <a:xfrm>
            <a:off x="357186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457200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357186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57200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a:off x="357186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57200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7186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357186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457200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357186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57200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357186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457200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7186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a:off x="350043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450056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07153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207167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a:off x="107153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a:off x="207167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107153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207167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a:off x="107153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07167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07153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207167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a:off x="107153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207167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107153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207167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107153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207167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100010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200023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a:off x="607219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H="1">
            <a:off x="707233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07219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707233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607219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707233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607219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707233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607219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707233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607219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707233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a:off x="607219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707233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607219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707233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a:off x="600076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flipH="1">
            <a:off x="700089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14346" y="-428646"/>
            <a:ext cx="9644130" cy="6215106"/>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9"/>
                                        </p:tgtEl>
                                        <p:attrNameLst>
                                          <p:attrName>style.opacity</p:attrName>
                                        </p:attrNameLst>
                                      </p:cBhvr>
                                      <p:to>
                                        <p:strVal val="0"/>
                                      </p:to>
                                    </p:set>
                                    <p:animEffect filter="image" prLst="opacity: 0">
                                      <p:cBhvr rctx="IE">
                                        <p:cTn id="7" dur="indefinite"/>
                                        <p:tgtEl>
                                          <p:spTgt spid="59"/>
                                        </p:tgtEl>
                                      </p:cBhvr>
                                    </p:animEffect>
                                  </p:childTnLst>
                                </p:cTn>
                              </p:par>
                              <p:par>
                                <p:cTn id="8" presetID="2" presetClass="entr" presetSubtype="12" fill="hold" grpId="0" nodeType="withEffect">
                                  <p:stCondLst>
                                    <p:cond delay="0"/>
                                  </p:stCondLst>
                                  <p:iterate type="lt">
                                    <p:tmPct val="0"/>
                                  </p:iterate>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iterate type="lt">
                                    <p:tmPct val="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iterate type="lt">
                                    <p:tmPct val="0"/>
                                  </p:iterate>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iterate type="lt">
                                    <p:tmPct val="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iterate type="lt">
                                    <p:tmPct val="0"/>
                                  </p:iterate>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iterate type="lt">
                                    <p:tmPct val="0"/>
                                  </p:iterate>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iterate type="lt">
                                    <p:tmPct val="0"/>
                                  </p:iterate>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iterate type="lt">
                                    <p:tmPct val="0"/>
                                  </p:iterate>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iterate type="lt">
                                    <p:tmPct val="0"/>
                                  </p:iterate>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iterate type="lt">
                                    <p:tmPct val="0"/>
                                  </p:iterate>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0" fill="hold"/>
                                        <p:tgtEl>
                                          <p:spTgt spid="6"/>
                                        </p:tgtEl>
                                        <p:attrNameLst>
                                          <p:attrName>ppt_x</p:attrName>
                                        </p:attrNameLst>
                                      </p:cBhvr>
                                      <p:tavLst>
                                        <p:tav tm="0">
                                          <p:val>
                                            <p:strVal val="1+#ppt_w/2"/>
                                          </p:val>
                                        </p:tav>
                                        <p:tav tm="100000">
                                          <p:val>
                                            <p:strVal val="#ppt_x"/>
                                          </p:val>
                                        </p:tav>
                                      </p:tavLst>
                                    </p:anim>
                                    <p:anim calcmode="lin" valueType="num">
                                      <p:cBhvr additive="base">
                                        <p:cTn id="47" dur="5000" fill="hold"/>
                                        <p:tgtEl>
                                          <p:spTgt spid="6"/>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iterate type="lt">
                                    <p:tmPct val="0"/>
                                  </p:iterate>
                                  <p:childTnLst>
                                    <p:set>
                                      <p:cBhvr>
                                        <p:cTn id="49" dur="1" fill="hold">
                                          <p:stCondLst>
                                            <p:cond delay="0"/>
                                          </p:stCondLst>
                                        </p:cTn>
                                        <p:tgtEl>
                                          <p:spTgt spid="8"/>
                                        </p:tgtEl>
                                        <p:attrNameLst>
                                          <p:attrName>style.visibility</p:attrName>
                                        </p:attrNameLst>
                                      </p:cBhvr>
                                      <p:to>
                                        <p:strVal val="visible"/>
                                      </p:to>
                                    </p:set>
                                    <p:anim calcmode="lin" valueType="num">
                                      <p:cBhvr additive="base">
                                        <p:cTn id="50" dur="5000" fill="hold"/>
                                        <p:tgtEl>
                                          <p:spTgt spid="8"/>
                                        </p:tgtEl>
                                        <p:attrNameLst>
                                          <p:attrName>ppt_x</p:attrName>
                                        </p:attrNameLst>
                                      </p:cBhvr>
                                      <p:tavLst>
                                        <p:tav tm="0">
                                          <p:val>
                                            <p:strVal val="1+#ppt_w/2"/>
                                          </p:val>
                                        </p:tav>
                                        <p:tav tm="100000">
                                          <p:val>
                                            <p:strVal val="#ppt_x"/>
                                          </p:val>
                                        </p:tav>
                                      </p:tavLst>
                                    </p:anim>
                                    <p:anim calcmode="lin" valueType="num">
                                      <p:cBhvr additive="base">
                                        <p:cTn id="51" dur="5000" fill="hold"/>
                                        <p:tgtEl>
                                          <p:spTgt spid="8"/>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iterate type="lt">
                                    <p:tmPct val="0"/>
                                  </p:iterate>
                                  <p:childTnLst>
                                    <p:set>
                                      <p:cBhvr>
                                        <p:cTn id="53" dur="1" fill="hold">
                                          <p:stCondLst>
                                            <p:cond delay="0"/>
                                          </p:stCondLst>
                                        </p:cTn>
                                        <p:tgtEl>
                                          <p:spTgt spid="10"/>
                                        </p:tgtEl>
                                        <p:attrNameLst>
                                          <p:attrName>style.visibility</p:attrName>
                                        </p:attrNameLst>
                                      </p:cBhvr>
                                      <p:to>
                                        <p:strVal val="visible"/>
                                      </p:to>
                                    </p:set>
                                    <p:anim calcmode="lin" valueType="num">
                                      <p:cBhvr additive="base">
                                        <p:cTn id="54" dur="5000" fill="hold"/>
                                        <p:tgtEl>
                                          <p:spTgt spid="10"/>
                                        </p:tgtEl>
                                        <p:attrNameLst>
                                          <p:attrName>ppt_x</p:attrName>
                                        </p:attrNameLst>
                                      </p:cBhvr>
                                      <p:tavLst>
                                        <p:tav tm="0">
                                          <p:val>
                                            <p:strVal val="1+#ppt_w/2"/>
                                          </p:val>
                                        </p:tav>
                                        <p:tav tm="100000">
                                          <p:val>
                                            <p:strVal val="#ppt_x"/>
                                          </p:val>
                                        </p:tav>
                                      </p:tavLst>
                                    </p:anim>
                                    <p:anim calcmode="lin" valueType="num">
                                      <p:cBhvr additive="base">
                                        <p:cTn id="55" dur="5000" fill="hold"/>
                                        <p:tgtEl>
                                          <p:spTgt spid="10"/>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iterate type="lt">
                                    <p:tmPct val="0"/>
                                  </p:iterate>
                                  <p:childTnLst>
                                    <p:set>
                                      <p:cBhvr>
                                        <p:cTn id="57" dur="1" fill="hold">
                                          <p:stCondLst>
                                            <p:cond delay="0"/>
                                          </p:stCondLst>
                                        </p:cTn>
                                        <p:tgtEl>
                                          <p:spTgt spid="12"/>
                                        </p:tgtEl>
                                        <p:attrNameLst>
                                          <p:attrName>style.visibility</p:attrName>
                                        </p:attrNameLst>
                                      </p:cBhvr>
                                      <p:to>
                                        <p:strVal val="visible"/>
                                      </p:to>
                                    </p:set>
                                    <p:anim calcmode="lin" valueType="num">
                                      <p:cBhvr additive="base">
                                        <p:cTn id="58" dur="5000" fill="hold"/>
                                        <p:tgtEl>
                                          <p:spTgt spid="12"/>
                                        </p:tgtEl>
                                        <p:attrNameLst>
                                          <p:attrName>ppt_x</p:attrName>
                                        </p:attrNameLst>
                                      </p:cBhvr>
                                      <p:tavLst>
                                        <p:tav tm="0">
                                          <p:val>
                                            <p:strVal val="1+#ppt_w/2"/>
                                          </p:val>
                                        </p:tav>
                                        <p:tav tm="100000">
                                          <p:val>
                                            <p:strVal val="#ppt_x"/>
                                          </p:val>
                                        </p:tav>
                                      </p:tavLst>
                                    </p:anim>
                                    <p:anim calcmode="lin" valueType="num">
                                      <p:cBhvr additive="base">
                                        <p:cTn id="59" dur="5000" fill="hold"/>
                                        <p:tgtEl>
                                          <p:spTgt spid="12"/>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iterate type="lt">
                                    <p:tmPct val="0"/>
                                  </p:iterate>
                                  <p:childTnLst>
                                    <p:set>
                                      <p:cBhvr>
                                        <p:cTn id="61" dur="1" fill="hold">
                                          <p:stCondLst>
                                            <p:cond delay="0"/>
                                          </p:stCondLst>
                                        </p:cTn>
                                        <p:tgtEl>
                                          <p:spTgt spid="14"/>
                                        </p:tgtEl>
                                        <p:attrNameLst>
                                          <p:attrName>style.visibility</p:attrName>
                                        </p:attrNameLst>
                                      </p:cBhvr>
                                      <p:to>
                                        <p:strVal val="visible"/>
                                      </p:to>
                                    </p:set>
                                    <p:anim calcmode="lin" valueType="num">
                                      <p:cBhvr additive="base">
                                        <p:cTn id="62" dur="5000" fill="hold"/>
                                        <p:tgtEl>
                                          <p:spTgt spid="14"/>
                                        </p:tgtEl>
                                        <p:attrNameLst>
                                          <p:attrName>ppt_x</p:attrName>
                                        </p:attrNameLst>
                                      </p:cBhvr>
                                      <p:tavLst>
                                        <p:tav tm="0">
                                          <p:val>
                                            <p:strVal val="1+#ppt_w/2"/>
                                          </p:val>
                                        </p:tav>
                                        <p:tav tm="100000">
                                          <p:val>
                                            <p:strVal val="#ppt_x"/>
                                          </p:val>
                                        </p:tav>
                                      </p:tavLst>
                                    </p:anim>
                                    <p:anim calcmode="lin" valueType="num">
                                      <p:cBhvr additive="base">
                                        <p:cTn id="63" dur="5000" fill="hold"/>
                                        <p:tgtEl>
                                          <p:spTgt spid="1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iterate type="lt">
                                    <p:tmPct val="0"/>
                                  </p:iterate>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5000" fill="hold"/>
                                        <p:tgtEl>
                                          <p:spTgt spid="16"/>
                                        </p:tgtEl>
                                        <p:attrNameLst>
                                          <p:attrName>ppt_x</p:attrName>
                                        </p:attrNameLst>
                                      </p:cBhvr>
                                      <p:tavLst>
                                        <p:tav tm="0">
                                          <p:val>
                                            <p:strVal val="1+#ppt_w/2"/>
                                          </p:val>
                                        </p:tav>
                                        <p:tav tm="100000">
                                          <p:val>
                                            <p:strVal val="#ppt_x"/>
                                          </p:val>
                                        </p:tav>
                                      </p:tavLst>
                                    </p:anim>
                                    <p:anim calcmode="lin" valueType="num">
                                      <p:cBhvr additive="base">
                                        <p:cTn id="67" dur="5000" fill="hold"/>
                                        <p:tgtEl>
                                          <p:spTgt spid="16"/>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iterate type="lt">
                                    <p:tmPct val="0"/>
                                  </p:iterate>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1+#ppt_w/2"/>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iterate type="lt">
                                    <p:tmPct val="0"/>
                                  </p:iterate>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5000" fill="hold"/>
                                        <p:tgtEl>
                                          <p:spTgt spid="20"/>
                                        </p:tgtEl>
                                        <p:attrNameLst>
                                          <p:attrName>ppt_x</p:attrName>
                                        </p:attrNameLst>
                                      </p:cBhvr>
                                      <p:tavLst>
                                        <p:tav tm="0">
                                          <p:val>
                                            <p:strVal val="1+#ppt_w/2"/>
                                          </p:val>
                                        </p:tav>
                                        <p:tav tm="100000">
                                          <p:val>
                                            <p:strVal val="#ppt_x"/>
                                          </p:val>
                                        </p:tav>
                                      </p:tavLst>
                                    </p:anim>
                                    <p:anim calcmode="lin" valueType="num">
                                      <p:cBhvr additive="base">
                                        <p:cTn id="75" dur="5000" fill="hold"/>
                                        <p:tgtEl>
                                          <p:spTgt spid="20"/>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iterate type="lt">
                                    <p:tmPct val="0"/>
                                  </p:iterate>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1+#ppt_w/2"/>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iterate type="lt">
                                    <p:tmPct val="0"/>
                                  </p:iterate>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0-#ppt_w/2"/>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iterate type="lt">
                                    <p:tmPct val="0"/>
                                  </p:iterate>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0" fill="hold"/>
                                        <p:tgtEl>
                                          <p:spTgt spid="25"/>
                                        </p:tgtEl>
                                        <p:attrNameLst>
                                          <p:attrName>ppt_x</p:attrName>
                                        </p:attrNameLst>
                                      </p:cBhvr>
                                      <p:tavLst>
                                        <p:tav tm="0">
                                          <p:val>
                                            <p:strVal val="0-#ppt_w/2"/>
                                          </p:val>
                                        </p:tav>
                                        <p:tav tm="100000">
                                          <p:val>
                                            <p:strVal val="#ppt_x"/>
                                          </p:val>
                                        </p:tav>
                                      </p:tavLst>
                                    </p:anim>
                                    <p:anim calcmode="lin" valueType="num">
                                      <p:cBhvr additive="base">
                                        <p:cTn id="87" dur="5000" fill="hold"/>
                                        <p:tgtEl>
                                          <p:spTgt spid="2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iterate type="lt">
                                    <p:tmPct val="0"/>
                                  </p:iterate>
                                  <p:childTnLst>
                                    <p:set>
                                      <p:cBhvr>
                                        <p:cTn id="89" dur="1" fill="hold">
                                          <p:stCondLst>
                                            <p:cond delay="0"/>
                                          </p:stCondLst>
                                        </p:cTn>
                                        <p:tgtEl>
                                          <p:spTgt spid="27"/>
                                        </p:tgtEl>
                                        <p:attrNameLst>
                                          <p:attrName>style.visibility</p:attrName>
                                        </p:attrNameLst>
                                      </p:cBhvr>
                                      <p:to>
                                        <p:strVal val="visible"/>
                                      </p:to>
                                    </p:set>
                                    <p:anim calcmode="lin" valueType="num">
                                      <p:cBhvr additive="base">
                                        <p:cTn id="90" dur="5000" fill="hold"/>
                                        <p:tgtEl>
                                          <p:spTgt spid="27"/>
                                        </p:tgtEl>
                                        <p:attrNameLst>
                                          <p:attrName>ppt_x</p:attrName>
                                        </p:attrNameLst>
                                      </p:cBhvr>
                                      <p:tavLst>
                                        <p:tav tm="0">
                                          <p:val>
                                            <p:strVal val="0-#ppt_w/2"/>
                                          </p:val>
                                        </p:tav>
                                        <p:tav tm="100000">
                                          <p:val>
                                            <p:strVal val="#ppt_x"/>
                                          </p:val>
                                        </p:tav>
                                      </p:tavLst>
                                    </p:anim>
                                    <p:anim calcmode="lin" valueType="num">
                                      <p:cBhvr additive="base">
                                        <p:cTn id="91" dur="5000" fill="hold"/>
                                        <p:tgtEl>
                                          <p:spTgt spid="2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iterate type="lt">
                                    <p:tmPct val="0"/>
                                  </p:iterate>
                                  <p:childTnLst>
                                    <p:set>
                                      <p:cBhvr>
                                        <p:cTn id="93" dur="1" fill="hold">
                                          <p:stCondLst>
                                            <p:cond delay="0"/>
                                          </p:stCondLst>
                                        </p:cTn>
                                        <p:tgtEl>
                                          <p:spTgt spid="29"/>
                                        </p:tgtEl>
                                        <p:attrNameLst>
                                          <p:attrName>style.visibility</p:attrName>
                                        </p:attrNameLst>
                                      </p:cBhvr>
                                      <p:to>
                                        <p:strVal val="visible"/>
                                      </p:to>
                                    </p:set>
                                    <p:anim calcmode="lin" valueType="num">
                                      <p:cBhvr additive="base">
                                        <p:cTn id="94" dur="5000" fill="hold"/>
                                        <p:tgtEl>
                                          <p:spTgt spid="29"/>
                                        </p:tgtEl>
                                        <p:attrNameLst>
                                          <p:attrName>ppt_x</p:attrName>
                                        </p:attrNameLst>
                                      </p:cBhvr>
                                      <p:tavLst>
                                        <p:tav tm="0">
                                          <p:val>
                                            <p:strVal val="0-#ppt_w/2"/>
                                          </p:val>
                                        </p:tav>
                                        <p:tav tm="100000">
                                          <p:val>
                                            <p:strVal val="#ppt_x"/>
                                          </p:val>
                                        </p:tav>
                                      </p:tavLst>
                                    </p:anim>
                                    <p:anim calcmode="lin" valueType="num">
                                      <p:cBhvr additive="base">
                                        <p:cTn id="95" dur="5000" fill="hold"/>
                                        <p:tgtEl>
                                          <p:spTgt spid="2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iterate type="lt">
                                    <p:tmPct val="0"/>
                                  </p:iterate>
                                  <p:childTnLst>
                                    <p:set>
                                      <p:cBhvr>
                                        <p:cTn id="97" dur="1" fill="hold">
                                          <p:stCondLst>
                                            <p:cond delay="0"/>
                                          </p:stCondLst>
                                        </p:cTn>
                                        <p:tgtEl>
                                          <p:spTgt spid="31"/>
                                        </p:tgtEl>
                                        <p:attrNameLst>
                                          <p:attrName>style.visibility</p:attrName>
                                        </p:attrNameLst>
                                      </p:cBhvr>
                                      <p:to>
                                        <p:strVal val="visible"/>
                                      </p:to>
                                    </p:set>
                                    <p:anim calcmode="lin" valueType="num">
                                      <p:cBhvr additive="base">
                                        <p:cTn id="98" dur="5000" fill="hold"/>
                                        <p:tgtEl>
                                          <p:spTgt spid="31"/>
                                        </p:tgtEl>
                                        <p:attrNameLst>
                                          <p:attrName>ppt_x</p:attrName>
                                        </p:attrNameLst>
                                      </p:cBhvr>
                                      <p:tavLst>
                                        <p:tav tm="0">
                                          <p:val>
                                            <p:strVal val="0-#ppt_w/2"/>
                                          </p:val>
                                        </p:tav>
                                        <p:tav tm="100000">
                                          <p:val>
                                            <p:strVal val="#ppt_x"/>
                                          </p:val>
                                        </p:tav>
                                      </p:tavLst>
                                    </p:anim>
                                    <p:anim calcmode="lin" valueType="num">
                                      <p:cBhvr additive="base">
                                        <p:cTn id="99" dur="5000" fill="hold"/>
                                        <p:tgtEl>
                                          <p:spTgt spid="3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iterate type="lt">
                                    <p:tmPct val="0"/>
                                  </p:iterate>
                                  <p:childTnLst>
                                    <p:set>
                                      <p:cBhvr>
                                        <p:cTn id="101" dur="1" fill="hold">
                                          <p:stCondLst>
                                            <p:cond delay="0"/>
                                          </p:stCondLst>
                                        </p:cTn>
                                        <p:tgtEl>
                                          <p:spTgt spid="33"/>
                                        </p:tgtEl>
                                        <p:attrNameLst>
                                          <p:attrName>style.visibility</p:attrName>
                                        </p:attrNameLst>
                                      </p:cBhvr>
                                      <p:to>
                                        <p:strVal val="visible"/>
                                      </p:to>
                                    </p:set>
                                    <p:anim calcmode="lin" valueType="num">
                                      <p:cBhvr additive="base">
                                        <p:cTn id="102" dur="5000" fill="hold"/>
                                        <p:tgtEl>
                                          <p:spTgt spid="33"/>
                                        </p:tgtEl>
                                        <p:attrNameLst>
                                          <p:attrName>ppt_x</p:attrName>
                                        </p:attrNameLst>
                                      </p:cBhvr>
                                      <p:tavLst>
                                        <p:tav tm="0">
                                          <p:val>
                                            <p:strVal val="0-#ppt_w/2"/>
                                          </p:val>
                                        </p:tav>
                                        <p:tav tm="100000">
                                          <p:val>
                                            <p:strVal val="#ppt_x"/>
                                          </p:val>
                                        </p:tav>
                                      </p:tavLst>
                                    </p:anim>
                                    <p:anim calcmode="lin" valueType="num">
                                      <p:cBhvr additive="base">
                                        <p:cTn id="103" dur="5000" fill="hold"/>
                                        <p:tgtEl>
                                          <p:spTgt spid="3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iterate type="lt">
                                    <p:tmPct val="0"/>
                                  </p:iterate>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iterate type="lt">
                                    <p:tmPct val="0"/>
                                  </p:iterate>
                                  <p:childTnLst>
                                    <p:set>
                                      <p:cBhvr>
                                        <p:cTn id="109" dur="1" fill="hold">
                                          <p:stCondLst>
                                            <p:cond delay="0"/>
                                          </p:stCondLst>
                                        </p:cTn>
                                        <p:tgtEl>
                                          <p:spTgt spid="37"/>
                                        </p:tgtEl>
                                        <p:attrNameLst>
                                          <p:attrName>style.visibility</p:attrName>
                                        </p:attrNameLst>
                                      </p:cBhvr>
                                      <p:to>
                                        <p:strVal val="visible"/>
                                      </p:to>
                                    </p:set>
                                    <p:anim calcmode="lin" valueType="num">
                                      <p:cBhvr additive="base">
                                        <p:cTn id="110" dur="5000" fill="hold"/>
                                        <p:tgtEl>
                                          <p:spTgt spid="37"/>
                                        </p:tgtEl>
                                        <p:attrNameLst>
                                          <p:attrName>ppt_x</p:attrName>
                                        </p:attrNameLst>
                                      </p:cBhvr>
                                      <p:tavLst>
                                        <p:tav tm="0">
                                          <p:val>
                                            <p:strVal val="0-#ppt_w/2"/>
                                          </p:val>
                                        </p:tav>
                                        <p:tav tm="100000">
                                          <p:val>
                                            <p:strVal val="#ppt_x"/>
                                          </p:val>
                                        </p:tav>
                                      </p:tavLst>
                                    </p:anim>
                                    <p:anim calcmode="lin" valueType="num">
                                      <p:cBhvr additive="base">
                                        <p:cTn id="111" dur="5000" fill="hold"/>
                                        <p:tgtEl>
                                          <p:spTgt spid="37"/>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iterate type="lt">
                                    <p:tmPct val="0"/>
                                  </p:iterate>
                                  <p:childTnLst>
                                    <p:set>
                                      <p:cBhvr>
                                        <p:cTn id="113" dur="1" fill="hold">
                                          <p:stCondLst>
                                            <p:cond delay="0"/>
                                          </p:stCondLst>
                                        </p:cTn>
                                        <p:tgtEl>
                                          <p:spTgt spid="39"/>
                                        </p:tgtEl>
                                        <p:attrNameLst>
                                          <p:attrName>style.visibility</p:attrName>
                                        </p:attrNameLst>
                                      </p:cBhvr>
                                      <p:to>
                                        <p:strVal val="visible"/>
                                      </p:to>
                                    </p:set>
                                    <p:anim calcmode="lin" valueType="num">
                                      <p:cBhvr additive="base">
                                        <p:cTn id="114" dur="5000" fill="hold"/>
                                        <p:tgtEl>
                                          <p:spTgt spid="39"/>
                                        </p:tgtEl>
                                        <p:attrNameLst>
                                          <p:attrName>ppt_x</p:attrName>
                                        </p:attrNameLst>
                                      </p:cBhvr>
                                      <p:tavLst>
                                        <p:tav tm="0">
                                          <p:val>
                                            <p:strVal val="0-#ppt_w/2"/>
                                          </p:val>
                                        </p:tav>
                                        <p:tav tm="100000">
                                          <p:val>
                                            <p:strVal val="#ppt_x"/>
                                          </p:val>
                                        </p:tav>
                                      </p:tavLst>
                                    </p:anim>
                                    <p:anim calcmode="lin" valueType="num">
                                      <p:cBhvr additive="base">
                                        <p:cTn id="115" dur="5000" fill="hold"/>
                                        <p:tgtEl>
                                          <p:spTgt spid="3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iterate type="lt">
                                    <p:tmPct val="0"/>
                                  </p:iterate>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5000" fill="hold"/>
                                        <p:tgtEl>
                                          <p:spTgt spid="24"/>
                                        </p:tgtEl>
                                        <p:attrNameLst>
                                          <p:attrName>ppt_x</p:attrName>
                                        </p:attrNameLst>
                                      </p:cBhvr>
                                      <p:tavLst>
                                        <p:tav tm="0">
                                          <p:val>
                                            <p:strVal val="1+#ppt_w/2"/>
                                          </p:val>
                                        </p:tav>
                                        <p:tav tm="100000">
                                          <p:val>
                                            <p:strVal val="#ppt_x"/>
                                          </p:val>
                                        </p:tav>
                                      </p:tavLst>
                                    </p:anim>
                                    <p:anim calcmode="lin" valueType="num">
                                      <p:cBhvr additive="base">
                                        <p:cTn id="119" dur="5000" fill="hold"/>
                                        <p:tgtEl>
                                          <p:spTgt spid="2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iterate type="lt">
                                    <p:tmPct val="0"/>
                                  </p:iterate>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iterate type="lt">
                                    <p:tmPct val="0"/>
                                  </p:iterate>
                                  <p:childTnLst>
                                    <p:set>
                                      <p:cBhvr>
                                        <p:cTn id="125" dur="1" fill="hold">
                                          <p:stCondLst>
                                            <p:cond delay="0"/>
                                          </p:stCondLst>
                                        </p:cTn>
                                        <p:tgtEl>
                                          <p:spTgt spid="28"/>
                                        </p:tgtEl>
                                        <p:attrNameLst>
                                          <p:attrName>style.visibility</p:attrName>
                                        </p:attrNameLst>
                                      </p:cBhvr>
                                      <p:to>
                                        <p:strVal val="visible"/>
                                      </p:to>
                                    </p:set>
                                    <p:anim calcmode="lin" valueType="num">
                                      <p:cBhvr additive="base">
                                        <p:cTn id="126" dur="5000" fill="hold"/>
                                        <p:tgtEl>
                                          <p:spTgt spid="28"/>
                                        </p:tgtEl>
                                        <p:attrNameLst>
                                          <p:attrName>ppt_x</p:attrName>
                                        </p:attrNameLst>
                                      </p:cBhvr>
                                      <p:tavLst>
                                        <p:tav tm="0">
                                          <p:val>
                                            <p:strVal val="1+#ppt_w/2"/>
                                          </p:val>
                                        </p:tav>
                                        <p:tav tm="100000">
                                          <p:val>
                                            <p:strVal val="#ppt_x"/>
                                          </p:val>
                                        </p:tav>
                                      </p:tavLst>
                                    </p:anim>
                                    <p:anim calcmode="lin" valueType="num">
                                      <p:cBhvr additive="base">
                                        <p:cTn id="127" dur="5000" fill="hold"/>
                                        <p:tgtEl>
                                          <p:spTgt spid="28"/>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iterate type="lt">
                                    <p:tmPct val="0"/>
                                  </p:iterate>
                                  <p:childTnLst>
                                    <p:set>
                                      <p:cBhvr>
                                        <p:cTn id="129" dur="1" fill="hold">
                                          <p:stCondLst>
                                            <p:cond delay="0"/>
                                          </p:stCondLst>
                                        </p:cTn>
                                        <p:tgtEl>
                                          <p:spTgt spid="30"/>
                                        </p:tgtEl>
                                        <p:attrNameLst>
                                          <p:attrName>style.visibility</p:attrName>
                                        </p:attrNameLst>
                                      </p:cBhvr>
                                      <p:to>
                                        <p:strVal val="visible"/>
                                      </p:to>
                                    </p:set>
                                    <p:anim calcmode="lin" valueType="num">
                                      <p:cBhvr additive="base">
                                        <p:cTn id="130" dur="5000" fill="hold"/>
                                        <p:tgtEl>
                                          <p:spTgt spid="30"/>
                                        </p:tgtEl>
                                        <p:attrNameLst>
                                          <p:attrName>ppt_x</p:attrName>
                                        </p:attrNameLst>
                                      </p:cBhvr>
                                      <p:tavLst>
                                        <p:tav tm="0">
                                          <p:val>
                                            <p:strVal val="1+#ppt_w/2"/>
                                          </p:val>
                                        </p:tav>
                                        <p:tav tm="100000">
                                          <p:val>
                                            <p:strVal val="#ppt_x"/>
                                          </p:val>
                                        </p:tav>
                                      </p:tavLst>
                                    </p:anim>
                                    <p:anim calcmode="lin" valueType="num">
                                      <p:cBhvr additive="base">
                                        <p:cTn id="131" dur="5000" fill="hold"/>
                                        <p:tgtEl>
                                          <p:spTgt spid="30"/>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iterate type="lt">
                                    <p:tmPct val="0"/>
                                  </p:iterate>
                                  <p:childTnLst>
                                    <p:set>
                                      <p:cBhvr>
                                        <p:cTn id="133" dur="1" fill="hold">
                                          <p:stCondLst>
                                            <p:cond delay="0"/>
                                          </p:stCondLst>
                                        </p:cTn>
                                        <p:tgtEl>
                                          <p:spTgt spid="32"/>
                                        </p:tgtEl>
                                        <p:attrNameLst>
                                          <p:attrName>style.visibility</p:attrName>
                                        </p:attrNameLst>
                                      </p:cBhvr>
                                      <p:to>
                                        <p:strVal val="visible"/>
                                      </p:to>
                                    </p:set>
                                    <p:anim calcmode="lin" valueType="num">
                                      <p:cBhvr additive="base">
                                        <p:cTn id="134" dur="5000" fill="hold"/>
                                        <p:tgtEl>
                                          <p:spTgt spid="32"/>
                                        </p:tgtEl>
                                        <p:attrNameLst>
                                          <p:attrName>ppt_x</p:attrName>
                                        </p:attrNameLst>
                                      </p:cBhvr>
                                      <p:tavLst>
                                        <p:tav tm="0">
                                          <p:val>
                                            <p:strVal val="1+#ppt_w/2"/>
                                          </p:val>
                                        </p:tav>
                                        <p:tav tm="100000">
                                          <p:val>
                                            <p:strVal val="#ppt_x"/>
                                          </p:val>
                                        </p:tav>
                                      </p:tavLst>
                                    </p:anim>
                                    <p:anim calcmode="lin" valueType="num">
                                      <p:cBhvr additive="base">
                                        <p:cTn id="135" dur="5000" fill="hold"/>
                                        <p:tgtEl>
                                          <p:spTgt spid="32"/>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iterate type="lt">
                                    <p:tmPct val="0"/>
                                  </p:iterate>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iterate type="lt">
                                    <p:tmPct val="0"/>
                                  </p:iterate>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5000" fill="hold"/>
                                        <p:tgtEl>
                                          <p:spTgt spid="36"/>
                                        </p:tgtEl>
                                        <p:attrNameLst>
                                          <p:attrName>ppt_x</p:attrName>
                                        </p:attrNameLst>
                                      </p:cBhvr>
                                      <p:tavLst>
                                        <p:tav tm="0">
                                          <p:val>
                                            <p:strVal val="1+#ppt_w/2"/>
                                          </p:val>
                                        </p:tav>
                                        <p:tav tm="100000">
                                          <p:val>
                                            <p:strVal val="#ppt_x"/>
                                          </p:val>
                                        </p:tav>
                                      </p:tavLst>
                                    </p:anim>
                                    <p:anim calcmode="lin" valueType="num">
                                      <p:cBhvr additive="base">
                                        <p:cTn id="143" dur="5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iterate type="lt">
                                    <p:tmPct val="0"/>
                                  </p:iterate>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5000" fill="hold"/>
                                        <p:tgtEl>
                                          <p:spTgt spid="38"/>
                                        </p:tgtEl>
                                        <p:attrNameLst>
                                          <p:attrName>ppt_x</p:attrName>
                                        </p:attrNameLst>
                                      </p:cBhvr>
                                      <p:tavLst>
                                        <p:tav tm="0">
                                          <p:val>
                                            <p:strVal val="1+#ppt_w/2"/>
                                          </p:val>
                                        </p:tav>
                                        <p:tav tm="100000">
                                          <p:val>
                                            <p:strVal val="#ppt_x"/>
                                          </p:val>
                                        </p:tav>
                                      </p:tavLst>
                                    </p:anim>
                                    <p:anim calcmode="lin" valueType="num">
                                      <p:cBhvr additive="base">
                                        <p:cTn id="147" dur="5000" fill="hold"/>
                                        <p:tgtEl>
                                          <p:spTgt spid="38"/>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iterate type="lt">
                                    <p:tmPct val="0"/>
                                  </p:iterate>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iterate type="lt">
                                    <p:tmPct val="0"/>
                                  </p:iterate>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0-#ppt_w/2"/>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iterate type="lt">
                                    <p:tmPct val="0"/>
                                  </p:iterate>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0-#ppt_w/2"/>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iterate type="lt">
                                    <p:tmPct val="0"/>
                                  </p:iterate>
                                  <p:childTnLst>
                                    <p:set>
                                      <p:cBhvr>
                                        <p:cTn id="161" dur="1" fill="hold">
                                          <p:stCondLst>
                                            <p:cond delay="0"/>
                                          </p:stCondLst>
                                        </p:cTn>
                                        <p:tgtEl>
                                          <p:spTgt spid="45"/>
                                        </p:tgtEl>
                                        <p:attrNameLst>
                                          <p:attrName>style.visibility</p:attrName>
                                        </p:attrNameLst>
                                      </p:cBhvr>
                                      <p:to>
                                        <p:strVal val="visible"/>
                                      </p:to>
                                    </p:set>
                                    <p:anim calcmode="lin" valueType="num">
                                      <p:cBhvr additive="base">
                                        <p:cTn id="162" dur="5000" fill="hold"/>
                                        <p:tgtEl>
                                          <p:spTgt spid="45"/>
                                        </p:tgtEl>
                                        <p:attrNameLst>
                                          <p:attrName>ppt_x</p:attrName>
                                        </p:attrNameLst>
                                      </p:cBhvr>
                                      <p:tavLst>
                                        <p:tav tm="0">
                                          <p:val>
                                            <p:strVal val="0-#ppt_w/2"/>
                                          </p:val>
                                        </p:tav>
                                        <p:tav tm="100000">
                                          <p:val>
                                            <p:strVal val="#ppt_x"/>
                                          </p:val>
                                        </p:tav>
                                      </p:tavLst>
                                    </p:anim>
                                    <p:anim calcmode="lin" valueType="num">
                                      <p:cBhvr additive="base">
                                        <p:cTn id="163" dur="5000" fill="hold"/>
                                        <p:tgtEl>
                                          <p:spTgt spid="45"/>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iterate type="lt">
                                    <p:tmPct val="0"/>
                                  </p:iterate>
                                  <p:childTnLst>
                                    <p:set>
                                      <p:cBhvr>
                                        <p:cTn id="165" dur="1" fill="hold">
                                          <p:stCondLst>
                                            <p:cond delay="0"/>
                                          </p:stCondLst>
                                        </p:cTn>
                                        <p:tgtEl>
                                          <p:spTgt spid="47"/>
                                        </p:tgtEl>
                                        <p:attrNameLst>
                                          <p:attrName>style.visibility</p:attrName>
                                        </p:attrNameLst>
                                      </p:cBhvr>
                                      <p:to>
                                        <p:strVal val="visible"/>
                                      </p:to>
                                    </p:set>
                                    <p:anim calcmode="lin" valueType="num">
                                      <p:cBhvr additive="base">
                                        <p:cTn id="166" dur="5000" fill="hold"/>
                                        <p:tgtEl>
                                          <p:spTgt spid="47"/>
                                        </p:tgtEl>
                                        <p:attrNameLst>
                                          <p:attrName>ppt_x</p:attrName>
                                        </p:attrNameLst>
                                      </p:cBhvr>
                                      <p:tavLst>
                                        <p:tav tm="0">
                                          <p:val>
                                            <p:strVal val="0-#ppt_w/2"/>
                                          </p:val>
                                        </p:tav>
                                        <p:tav tm="100000">
                                          <p:val>
                                            <p:strVal val="#ppt_x"/>
                                          </p:val>
                                        </p:tav>
                                      </p:tavLst>
                                    </p:anim>
                                    <p:anim calcmode="lin" valueType="num">
                                      <p:cBhvr additive="base">
                                        <p:cTn id="167" dur="5000" fill="hold"/>
                                        <p:tgtEl>
                                          <p:spTgt spid="47"/>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iterate type="lt">
                                    <p:tmPct val="0"/>
                                  </p:iterate>
                                  <p:childTnLst>
                                    <p:set>
                                      <p:cBhvr>
                                        <p:cTn id="169" dur="1" fill="hold">
                                          <p:stCondLst>
                                            <p:cond delay="0"/>
                                          </p:stCondLst>
                                        </p:cTn>
                                        <p:tgtEl>
                                          <p:spTgt spid="49"/>
                                        </p:tgtEl>
                                        <p:attrNameLst>
                                          <p:attrName>style.visibility</p:attrName>
                                        </p:attrNameLst>
                                      </p:cBhvr>
                                      <p:to>
                                        <p:strVal val="visible"/>
                                      </p:to>
                                    </p:set>
                                    <p:anim calcmode="lin" valueType="num">
                                      <p:cBhvr additive="base">
                                        <p:cTn id="170" dur="5000" fill="hold"/>
                                        <p:tgtEl>
                                          <p:spTgt spid="49"/>
                                        </p:tgtEl>
                                        <p:attrNameLst>
                                          <p:attrName>ppt_x</p:attrName>
                                        </p:attrNameLst>
                                      </p:cBhvr>
                                      <p:tavLst>
                                        <p:tav tm="0">
                                          <p:val>
                                            <p:strVal val="0-#ppt_w/2"/>
                                          </p:val>
                                        </p:tav>
                                        <p:tav tm="100000">
                                          <p:val>
                                            <p:strVal val="#ppt_x"/>
                                          </p:val>
                                        </p:tav>
                                      </p:tavLst>
                                    </p:anim>
                                    <p:anim calcmode="lin" valueType="num">
                                      <p:cBhvr additive="base">
                                        <p:cTn id="171" dur="5000" fill="hold"/>
                                        <p:tgtEl>
                                          <p:spTgt spid="49"/>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iterate type="lt">
                                    <p:tmPct val="0"/>
                                  </p:iterate>
                                  <p:childTnLst>
                                    <p:set>
                                      <p:cBhvr>
                                        <p:cTn id="173" dur="1" fill="hold">
                                          <p:stCondLst>
                                            <p:cond delay="0"/>
                                          </p:stCondLst>
                                        </p:cTn>
                                        <p:tgtEl>
                                          <p:spTgt spid="51"/>
                                        </p:tgtEl>
                                        <p:attrNameLst>
                                          <p:attrName>style.visibility</p:attrName>
                                        </p:attrNameLst>
                                      </p:cBhvr>
                                      <p:to>
                                        <p:strVal val="visible"/>
                                      </p:to>
                                    </p:set>
                                    <p:anim calcmode="lin" valueType="num">
                                      <p:cBhvr additive="base">
                                        <p:cTn id="174" dur="5000" fill="hold"/>
                                        <p:tgtEl>
                                          <p:spTgt spid="51"/>
                                        </p:tgtEl>
                                        <p:attrNameLst>
                                          <p:attrName>ppt_x</p:attrName>
                                        </p:attrNameLst>
                                      </p:cBhvr>
                                      <p:tavLst>
                                        <p:tav tm="0">
                                          <p:val>
                                            <p:strVal val="0-#ppt_w/2"/>
                                          </p:val>
                                        </p:tav>
                                        <p:tav tm="100000">
                                          <p:val>
                                            <p:strVal val="#ppt_x"/>
                                          </p:val>
                                        </p:tav>
                                      </p:tavLst>
                                    </p:anim>
                                    <p:anim calcmode="lin" valueType="num">
                                      <p:cBhvr additive="base">
                                        <p:cTn id="175" dur="5000" fill="hold"/>
                                        <p:tgtEl>
                                          <p:spTgt spid="51"/>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iterate type="lt">
                                    <p:tmPct val="0"/>
                                  </p:iterate>
                                  <p:childTnLst>
                                    <p:set>
                                      <p:cBhvr>
                                        <p:cTn id="177" dur="1" fill="hold">
                                          <p:stCondLst>
                                            <p:cond delay="0"/>
                                          </p:stCondLst>
                                        </p:cTn>
                                        <p:tgtEl>
                                          <p:spTgt spid="53"/>
                                        </p:tgtEl>
                                        <p:attrNameLst>
                                          <p:attrName>style.visibility</p:attrName>
                                        </p:attrNameLst>
                                      </p:cBhvr>
                                      <p:to>
                                        <p:strVal val="visible"/>
                                      </p:to>
                                    </p:set>
                                    <p:anim calcmode="lin" valueType="num">
                                      <p:cBhvr additive="base">
                                        <p:cTn id="178" dur="5000" fill="hold"/>
                                        <p:tgtEl>
                                          <p:spTgt spid="53"/>
                                        </p:tgtEl>
                                        <p:attrNameLst>
                                          <p:attrName>ppt_x</p:attrName>
                                        </p:attrNameLst>
                                      </p:cBhvr>
                                      <p:tavLst>
                                        <p:tav tm="0">
                                          <p:val>
                                            <p:strVal val="0-#ppt_w/2"/>
                                          </p:val>
                                        </p:tav>
                                        <p:tav tm="100000">
                                          <p:val>
                                            <p:strVal val="#ppt_x"/>
                                          </p:val>
                                        </p:tav>
                                      </p:tavLst>
                                    </p:anim>
                                    <p:anim calcmode="lin" valueType="num">
                                      <p:cBhvr additive="base">
                                        <p:cTn id="179" dur="5000" fill="hold"/>
                                        <p:tgtEl>
                                          <p:spTgt spid="53"/>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iterate type="lt">
                                    <p:tmPct val="0"/>
                                  </p:iterate>
                                  <p:childTnLst>
                                    <p:set>
                                      <p:cBhvr>
                                        <p:cTn id="181" dur="1" fill="hold">
                                          <p:stCondLst>
                                            <p:cond delay="0"/>
                                          </p:stCondLst>
                                        </p:cTn>
                                        <p:tgtEl>
                                          <p:spTgt spid="55"/>
                                        </p:tgtEl>
                                        <p:attrNameLst>
                                          <p:attrName>style.visibility</p:attrName>
                                        </p:attrNameLst>
                                      </p:cBhvr>
                                      <p:to>
                                        <p:strVal val="visible"/>
                                      </p:to>
                                    </p:set>
                                    <p:anim calcmode="lin" valueType="num">
                                      <p:cBhvr additive="base">
                                        <p:cTn id="182" dur="5000" fill="hold"/>
                                        <p:tgtEl>
                                          <p:spTgt spid="55"/>
                                        </p:tgtEl>
                                        <p:attrNameLst>
                                          <p:attrName>ppt_x</p:attrName>
                                        </p:attrNameLst>
                                      </p:cBhvr>
                                      <p:tavLst>
                                        <p:tav tm="0">
                                          <p:val>
                                            <p:strVal val="0-#ppt_w/2"/>
                                          </p:val>
                                        </p:tav>
                                        <p:tav tm="100000">
                                          <p:val>
                                            <p:strVal val="#ppt_x"/>
                                          </p:val>
                                        </p:tav>
                                      </p:tavLst>
                                    </p:anim>
                                    <p:anim calcmode="lin" valueType="num">
                                      <p:cBhvr additive="base">
                                        <p:cTn id="183" dur="5000" fill="hold"/>
                                        <p:tgtEl>
                                          <p:spTgt spid="55"/>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iterate type="lt">
                                    <p:tmPct val="0"/>
                                  </p:iterate>
                                  <p:childTnLst>
                                    <p:set>
                                      <p:cBhvr>
                                        <p:cTn id="185" dur="1" fill="hold">
                                          <p:stCondLst>
                                            <p:cond delay="0"/>
                                          </p:stCondLst>
                                        </p:cTn>
                                        <p:tgtEl>
                                          <p:spTgt spid="57"/>
                                        </p:tgtEl>
                                        <p:attrNameLst>
                                          <p:attrName>style.visibility</p:attrName>
                                        </p:attrNameLst>
                                      </p:cBhvr>
                                      <p:to>
                                        <p:strVal val="visible"/>
                                      </p:to>
                                    </p:set>
                                    <p:anim calcmode="lin" valueType="num">
                                      <p:cBhvr additive="base">
                                        <p:cTn id="186" dur="5000" fill="hold"/>
                                        <p:tgtEl>
                                          <p:spTgt spid="57"/>
                                        </p:tgtEl>
                                        <p:attrNameLst>
                                          <p:attrName>ppt_x</p:attrName>
                                        </p:attrNameLst>
                                      </p:cBhvr>
                                      <p:tavLst>
                                        <p:tav tm="0">
                                          <p:val>
                                            <p:strVal val="0-#ppt_w/2"/>
                                          </p:val>
                                        </p:tav>
                                        <p:tav tm="100000">
                                          <p:val>
                                            <p:strVal val="#ppt_x"/>
                                          </p:val>
                                        </p:tav>
                                      </p:tavLst>
                                    </p:anim>
                                    <p:anim calcmode="lin" valueType="num">
                                      <p:cBhvr additive="base">
                                        <p:cTn id="187" dur="5000" fill="hold"/>
                                        <p:tgtEl>
                                          <p:spTgt spid="57"/>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iterate type="lt">
                                    <p:tmPct val="0"/>
                                  </p:iterate>
                                  <p:childTnLst>
                                    <p:set>
                                      <p:cBhvr>
                                        <p:cTn id="189" dur="1" fill="hold">
                                          <p:stCondLst>
                                            <p:cond delay="0"/>
                                          </p:stCondLst>
                                        </p:cTn>
                                        <p:tgtEl>
                                          <p:spTgt spid="42"/>
                                        </p:tgtEl>
                                        <p:attrNameLst>
                                          <p:attrName>style.visibility</p:attrName>
                                        </p:attrNameLst>
                                      </p:cBhvr>
                                      <p:to>
                                        <p:strVal val="visible"/>
                                      </p:to>
                                    </p:set>
                                    <p:anim calcmode="lin" valueType="num">
                                      <p:cBhvr additive="base">
                                        <p:cTn id="190" dur="5000" fill="hold"/>
                                        <p:tgtEl>
                                          <p:spTgt spid="42"/>
                                        </p:tgtEl>
                                        <p:attrNameLst>
                                          <p:attrName>ppt_x</p:attrName>
                                        </p:attrNameLst>
                                      </p:cBhvr>
                                      <p:tavLst>
                                        <p:tav tm="0">
                                          <p:val>
                                            <p:strVal val="1+#ppt_w/2"/>
                                          </p:val>
                                        </p:tav>
                                        <p:tav tm="100000">
                                          <p:val>
                                            <p:strVal val="#ppt_x"/>
                                          </p:val>
                                        </p:tav>
                                      </p:tavLst>
                                    </p:anim>
                                    <p:anim calcmode="lin" valueType="num">
                                      <p:cBhvr additive="base">
                                        <p:cTn id="191" dur="5000" fill="hold"/>
                                        <p:tgtEl>
                                          <p:spTgt spid="42"/>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iterate type="lt">
                                    <p:tmPct val="0"/>
                                  </p:iterate>
                                  <p:childTnLst>
                                    <p:set>
                                      <p:cBhvr>
                                        <p:cTn id="193" dur="1" fill="hold">
                                          <p:stCondLst>
                                            <p:cond delay="0"/>
                                          </p:stCondLst>
                                        </p:cTn>
                                        <p:tgtEl>
                                          <p:spTgt spid="44"/>
                                        </p:tgtEl>
                                        <p:attrNameLst>
                                          <p:attrName>style.visibility</p:attrName>
                                        </p:attrNameLst>
                                      </p:cBhvr>
                                      <p:to>
                                        <p:strVal val="visible"/>
                                      </p:to>
                                    </p:set>
                                    <p:anim calcmode="lin" valueType="num">
                                      <p:cBhvr additive="base">
                                        <p:cTn id="194" dur="5000" fill="hold"/>
                                        <p:tgtEl>
                                          <p:spTgt spid="44"/>
                                        </p:tgtEl>
                                        <p:attrNameLst>
                                          <p:attrName>ppt_x</p:attrName>
                                        </p:attrNameLst>
                                      </p:cBhvr>
                                      <p:tavLst>
                                        <p:tav tm="0">
                                          <p:val>
                                            <p:strVal val="1+#ppt_w/2"/>
                                          </p:val>
                                        </p:tav>
                                        <p:tav tm="100000">
                                          <p:val>
                                            <p:strVal val="#ppt_x"/>
                                          </p:val>
                                        </p:tav>
                                      </p:tavLst>
                                    </p:anim>
                                    <p:anim calcmode="lin" valueType="num">
                                      <p:cBhvr additive="base">
                                        <p:cTn id="195" dur="5000" fill="hold"/>
                                        <p:tgtEl>
                                          <p:spTgt spid="44"/>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iterate type="lt">
                                    <p:tmPct val="0"/>
                                  </p:iterate>
                                  <p:childTnLst>
                                    <p:set>
                                      <p:cBhvr>
                                        <p:cTn id="197" dur="1" fill="hold">
                                          <p:stCondLst>
                                            <p:cond delay="0"/>
                                          </p:stCondLst>
                                        </p:cTn>
                                        <p:tgtEl>
                                          <p:spTgt spid="46"/>
                                        </p:tgtEl>
                                        <p:attrNameLst>
                                          <p:attrName>style.visibility</p:attrName>
                                        </p:attrNameLst>
                                      </p:cBhvr>
                                      <p:to>
                                        <p:strVal val="visible"/>
                                      </p:to>
                                    </p:set>
                                    <p:anim calcmode="lin" valueType="num">
                                      <p:cBhvr additive="base">
                                        <p:cTn id="198" dur="5000" fill="hold"/>
                                        <p:tgtEl>
                                          <p:spTgt spid="46"/>
                                        </p:tgtEl>
                                        <p:attrNameLst>
                                          <p:attrName>ppt_x</p:attrName>
                                        </p:attrNameLst>
                                      </p:cBhvr>
                                      <p:tavLst>
                                        <p:tav tm="0">
                                          <p:val>
                                            <p:strVal val="1+#ppt_w/2"/>
                                          </p:val>
                                        </p:tav>
                                        <p:tav tm="100000">
                                          <p:val>
                                            <p:strVal val="#ppt_x"/>
                                          </p:val>
                                        </p:tav>
                                      </p:tavLst>
                                    </p:anim>
                                    <p:anim calcmode="lin" valueType="num">
                                      <p:cBhvr additive="base">
                                        <p:cTn id="199" dur="5000" fill="hold"/>
                                        <p:tgtEl>
                                          <p:spTgt spid="4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iterate type="lt">
                                    <p:tmPct val="0"/>
                                  </p:iterate>
                                  <p:childTnLst>
                                    <p:set>
                                      <p:cBhvr>
                                        <p:cTn id="201" dur="1" fill="hold">
                                          <p:stCondLst>
                                            <p:cond delay="0"/>
                                          </p:stCondLst>
                                        </p:cTn>
                                        <p:tgtEl>
                                          <p:spTgt spid="48"/>
                                        </p:tgtEl>
                                        <p:attrNameLst>
                                          <p:attrName>style.visibility</p:attrName>
                                        </p:attrNameLst>
                                      </p:cBhvr>
                                      <p:to>
                                        <p:strVal val="visible"/>
                                      </p:to>
                                    </p:set>
                                    <p:anim calcmode="lin" valueType="num">
                                      <p:cBhvr additive="base">
                                        <p:cTn id="202" dur="5000" fill="hold"/>
                                        <p:tgtEl>
                                          <p:spTgt spid="48"/>
                                        </p:tgtEl>
                                        <p:attrNameLst>
                                          <p:attrName>ppt_x</p:attrName>
                                        </p:attrNameLst>
                                      </p:cBhvr>
                                      <p:tavLst>
                                        <p:tav tm="0">
                                          <p:val>
                                            <p:strVal val="1+#ppt_w/2"/>
                                          </p:val>
                                        </p:tav>
                                        <p:tav tm="100000">
                                          <p:val>
                                            <p:strVal val="#ppt_x"/>
                                          </p:val>
                                        </p:tav>
                                      </p:tavLst>
                                    </p:anim>
                                    <p:anim calcmode="lin" valueType="num">
                                      <p:cBhvr additive="base">
                                        <p:cTn id="203" dur="5000" fill="hold"/>
                                        <p:tgtEl>
                                          <p:spTgt spid="48"/>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iterate type="lt">
                                    <p:tmPct val="0"/>
                                  </p:iterate>
                                  <p:childTnLst>
                                    <p:set>
                                      <p:cBhvr>
                                        <p:cTn id="205" dur="1" fill="hold">
                                          <p:stCondLst>
                                            <p:cond delay="0"/>
                                          </p:stCondLst>
                                        </p:cTn>
                                        <p:tgtEl>
                                          <p:spTgt spid="50"/>
                                        </p:tgtEl>
                                        <p:attrNameLst>
                                          <p:attrName>style.visibility</p:attrName>
                                        </p:attrNameLst>
                                      </p:cBhvr>
                                      <p:to>
                                        <p:strVal val="visible"/>
                                      </p:to>
                                    </p:set>
                                    <p:anim calcmode="lin" valueType="num">
                                      <p:cBhvr additive="base">
                                        <p:cTn id="206" dur="5000" fill="hold"/>
                                        <p:tgtEl>
                                          <p:spTgt spid="50"/>
                                        </p:tgtEl>
                                        <p:attrNameLst>
                                          <p:attrName>ppt_x</p:attrName>
                                        </p:attrNameLst>
                                      </p:cBhvr>
                                      <p:tavLst>
                                        <p:tav tm="0">
                                          <p:val>
                                            <p:strVal val="1+#ppt_w/2"/>
                                          </p:val>
                                        </p:tav>
                                        <p:tav tm="100000">
                                          <p:val>
                                            <p:strVal val="#ppt_x"/>
                                          </p:val>
                                        </p:tav>
                                      </p:tavLst>
                                    </p:anim>
                                    <p:anim calcmode="lin" valueType="num">
                                      <p:cBhvr additive="base">
                                        <p:cTn id="207" dur="5000" fill="hold"/>
                                        <p:tgtEl>
                                          <p:spTgt spid="5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iterate type="lt">
                                    <p:tmPct val="0"/>
                                  </p:iterate>
                                  <p:childTnLst>
                                    <p:set>
                                      <p:cBhvr>
                                        <p:cTn id="209" dur="1" fill="hold">
                                          <p:stCondLst>
                                            <p:cond delay="0"/>
                                          </p:stCondLst>
                                        </p:cTn>
                                        <p:tgtEl>
                                          <p:spTgt spid="52"/>
                                        </p:tgtEl>
                                        <p:attrNameLst>
                                          <p:attrName>style.visibility</p:attrName>
                                        </p:attrNameLst>
                                      </p:cBhvr>
                                      <p:to>
                                        <p:strVal val="visible"/>
                                      </p:to>
                                    </p:set>
                                    <p:anim calcmode="lin" valueType="num">
                                      <p:cBhvr additive="base">
                                        <p:cTn id="210" dur="5000" fill="hold"/>
                                        <p:tgtEl>
                                          <p:spTgt spid="52"/>
                                        </p:tgtEl>
                                        <p:attrNameLst>
                                          <p:attrName>ppt_x</p:attrName>
                                        </p:attrNameLst>
                                      </p:cBhvr>
                                      <p:tavLst>
                                        <p:tav tm="0">
                                          <p:val>
                                            <p:strVal val="1+#ppt_w/2"/>
                                          </p:val>
                                        </p:tav>
                                        <p:tav tm="100000">
                                          <p:val>
                                            <p:strVal val="#ppt_x"/>
                                          </p:val>
                                        </p:tav>
                                      </p:tavLst>
                                    </p:anim>
                                    <p:anim calcmode="lin" valueType="num">
                                      <p:cBhvr additive="base">
                                        <p:cTn id="211" dur="5000" fill="hold"/>
                                        <p:tgtEl>
                                          <p:spTgt spid="5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iterate type="lt">
                                    <p:tmPct val="0"/>
                                  </p:iterate>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5000" fill="hold"/>
                                        <p:tgtEl>
                                          <p:spTgt spid="54"/>
                                        </p:tgtEl>
                                        <p:attrNameLst>
                                          <p:attrName>ppt_x</p:attrName>
                                        </p:attrNameLst>
                                      </p:cBhvr>
                                      <p:tavLst>
                                        <p:tav tm="0">
                                          <p:val>
                                            <p:strVal val="1+#ppt_w/2"/>
                                          </p:val>
                                        </p:tav>
                                        <p:tav tm="100000">
                                          <p:val>
                                            <p:strVal val="#ppt_x"/>
                                          </p:val>
                                        </p:tav>
                                      </p:tavLst>
                                    </p:anim>
                                    <p:anim calcmode="lin" valueType="num">
                                      <p:cBhvr additive="base">
                                        <p:cTn id="215" dur="5000" fill="hold"/>
                                        <p:tgtEl>
                                          <p:spTgt spid="54"/>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iterate type="lt">
                                    <p:tmPct val="0"/>
                                  </p:iterate>
                                  <p:childTnLst>
                                    <p:set>
                                      <p:cBhvr>
                                        <p:cTn id="217" dur="1" fill="hold">
                                          <p:stCondLst>
                                            <p:cond delay="0"/>
                                          </p:stCondLst>
                                        </p:cTn>
                                        <p:tgtEl>
                                          <p:spTgt spid="56"/>
                                        </p:tgtEl>
                                        <p:attrNameLst>
                                          <p:attrName>style.visibility</p:attrName>
                                        </p:attrNameLst>
                                      </p:cBhvr>
                                      <p:to>
                                        <p:strVal val="visible"/>
                                      </p:to>
                                    </p:set>
                                    <p:anim calcmode="lin" valueType="num">
                                      <p:cBhvr additive="base">
                                        <p:cTn id="218" dur="5000" fill="hold"/>
                                        <p:tgtEl>
                                          <p:spTgt spid="56"/>
                                        </p:tgtEl>
                                        <p:attrNameLst>
                                          <p:attrName>ppt_x</p:attrName>
                                        </p:attrNameLst>
                                      </p:cBhvr>
                                      <p:tavLst>
                                        <p:tav tm="0">
                                          <p:val>
                                            <p:strVal val="1+#ppt_w/2"/>
                                          </p:val>
                                        </p:tav>
                                        <p:tav tm="100000">
                                          <p:val>
                                            <p:strVal val="#ppt_x"/>
                                          </p:val>
                                        </p:tav>
                                      </p:tavLst>
                                    </p:anim>
                                    <p:anim calcmode="lin" valueType="num">
                                      <p:cBhvr additive="base">
                                        <p:cTn id="219" dur="5000" fill="hold"/>
                                        <p:tgtEl>
                                          <p:spTgt spid="56"/>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iterate type="lt">
                                    <p:tmPct val="0"/>
                                  </p:iterate>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1+#ppt_w/2"/>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8" presetClass="emph" presetSubtype="0" fill="hold" grpId="1" nodeType="withEffect">
                                  <p:stCondLst>
                                    <p:cond delay="0"/>
                                  </p:stCondLst>
                                  <p:iterate type="lt">
                                    <p:tmPct val="0"/>
                                  </p:iterate>
                                  <p:childTnLst>
                                    <p:animRot by="21600000">
                                      <p:cBhvr>
                                        <p:cTn id="225" dur="5000" fill="hold"/>
                                        <p:tgtEl>
                                          <p:spTgt spid="23"/>
                                        </p:tgtEl>
                                        <p:attrNameLst>
                                          <p:attrName>r</p:attrName>
                                        </p:attrNameLst>
                                      </p:cBhvr>
                                    </p:animRot>
                                  </p:childTnLst>
                                </p:cTn>
                              </p:par>
                              <p:par>
                                <p:cTn id="226" presetID="8" presetClass="emph" presetSubtype="0" fill="hold" grpId="1" nodeType="withEffect">
                                  <p:stCondLst>
                                    <p:cond delay="0"/>
                                  </p:stCondLst>
                                  <p:iterate type="lt">
                                    <p:tmPct val="0"/>
                                  </p:iterate>
                                  <p:childTnLst>
                                    <p:animRot by="21600000">
                                      <p:cBhvr>
                                        <p:cTn id="227" dur="5000" fill="hold"/>
                                        <p:tgtEl>
                                          <p:spTgt spid="25"/>
                                        </p:tgtEl>
                                        <p:attrNameLst>
                                          <p:attrName>r</p:attrName>
                                        </p:attrNameLst>
                                      </p:cBhvr>
                                    </p:animRot>
                                  </p:childTnLst>
                                </p:cTn>
                              </p:par>
                              <p:par>
                                <p:cTn id="228" presetID="8" presetClass="emph" presetSubtype="0" fill="hold" grpId="1" nodeType="withEffect">
                                  <p:stCondLst>
                                    <p:cond delay="0"/>
                                  </p:stCondLst>
                                  <p:iterate type="lt">
                                    <p:tmPct val="0"/>
                                  </p:iterate>
                                  <p:childTnLst>
                                    <p:animRot by="21600000">
                                      <p:cBhvr>
                                        <p:cTn id="229" dur="5000" fill="hold"/>
                                        <p:tgtEl>
                                          <p:spTgt spid="27"/>
                                        </p:tgtEl>
                                        <p:attrNameLst>
                                          <p:attrName>r</p:attrName>
                                        </p:attrNameLst>
                                      </p:cBhvr>
                                    </p:animRot>
                                  </p:childTnLst>
                                </p:cTn>
                              </p:par>
                              <p:par>
                                <p:cTn id="230" presetID="8" presetClass="emph" presetSubtype="0" fill="hold" grpId="1" nodeType="withEffect">
                                  <p:stCondLst>
                                    <p:cond delay="0"/>
                                  </p:stCondLst>
                                  <p:iterate type="lt">
                                    <p:tmPct val="0"/>
                                  </p:iterate>
                                  <p:childTnLst>
                                    <p:animRot by="21600000">
                                      <p:cBhvr>
                                        <p:cTn id="231" dur="5000" fill="hold"/>
                                        <p:tgtEl>
                                          <p:spTgt spid="29"/>
                                        </p:tgtEl>
                                        <p:attrNameLst>
                                          <p:attrName>r</p:attrName>
                                        </p:attrNameLst>
                                      </p:cBhvr>
                                    </p:animRot>
                                  </p:childTnLst>
                                </p:cTn>
                              </p:par>
                              <p:par>
                                <p:cTn id="232" presetID="8" presetClass="emph" presetSubtype="0" fill="hold" grpId="1" nodeType="withEffect">
                                  <p:stCondLst>
                                    <p:cond delay="0"/>
                                  </p:stCondLst>
                                  <p:iterate type="lt">
                                    <p:tmPct val="0"/>
                                  </p:iterate>
                                  <p:childTnLst>
                                    <p:animRot by="21600000">
                                      <p:cBhvr>
                                        <p:cTn id="233" dur="5000" fill="hold"/>
                                        <p:tgtEl>
                                          <p:spTgt spid="31"/>
                                        </p:tgtEl>
                                        <p:attrNameLst>
                                          <p:attrName>r</p:attrName>
                                        </p:attrNameLst>
                                      </p:cBhvr>
                                    </p:animRot>
                                  </p:childTnLst>
                                </p:cTn>
                              </p:par>
                              <p:par>
                                <p:cTn id="234" presetID="8" presetClass="emph" presetSubtype="0" fill="hold" grpId="1" nodeType="withEffect">
                                  <p:stCondLst>
                                    <p:cond delay="0"/>
                                  </p:stCondLst>
                                  <p:iterate type="lt">
                                    <p:tmPct val="0"/>
                                  </p:iterate>
                                  <p:childTnLst>
                                    <p:animRot by="21600000">
                                      <p:cBhvr>
                                        <p:cTn id="235" dur="5000" fill="hold"/>
                                        <p:tgtEl>
                                          <p:spTgt spid="33"/>
                                        </p:tgtEl>
                                        <p:attrNameLst>
                                          <p:attrName>r</p:attrName>
                                        </p:attrNameLst>
                                      </p:cBhvr>
                                    </p:animRot>
                                  </p:childTnLst>
                                </p:cTn>
                              </p:par>
                              <p:par>
                                <p:cTn id="236" presetID="8" presetClass="emph" presetSubtype="0" fill="hold" grpId="1" nodeType="withEffect">
                                  <p:stCondLst>
                                    <p:cond delay="0"/>
                                  </p:stCondLst>
                                  <p:iterate type="lt">
                                    <p:tmPct val="0"/>
                                  </p:iterate>
                                  <p:childTnLst>
                                    <p:animRot by="21600000">
                                      <p:cBhvr>
                                        <p:cTn id="237" dur="5000" fill="hold"/>
                                        <p:tgtEl>
                                          <p:spTgt spid="35"/>
                                        </p:tgtEl>
                                        <p:attrNameLst>
                                          <p:attrName>r</p:attrName>
                                        </p:attrNameLst>
                                      </p:cBhvr>
                                    </p:animRot>
                                  </p:childTnLst>
                                </p:cTn>
                              </p:par>
                              <p:par>
                                <p:cTn id="238" presetID="8" presetClass="emph" presetSubtype="0" fill="hold" grpId="1" nodeType="withEffect">
                                  <p:stCondLst>
                                    <p:cond delay="0"/>
                                  </p:stCondLst>
                                  <p:iterate type="lt">
                                    <p:tmPct val="0"/>
                                  </p:iterate>
                                  <p:childTnLst>
                                    <p:animRot by="21600000">
                                      <p:cBhvr>
                                        <p:cTn id="239" dur="5000" fill="hold"/>
                                        <p:tgtEl>
                                          <p:spTgt spid="37"/>
                                        </p:tgtEl>
                                        <p:attrNameLst>
                                          <p:attrName>r</p:attrName>
                                        </p:attrNameLst>
                                      </p:cBhvr>
                                    </p:animRot>
                                  </p:childTnLst>
                                </p:cTn>
                              </p:par>
                              <p:par>
                                <p:cTn id="240" presetID="8" presetClass="emph" presetSubtype="0" fill="hold" grpId="1" nodeType="withEffect">
                                  <p:stCondLst>
                                    <p:cond delay="0"/>
                                  </p:stCondLst>
                                  <p:iterate type="lt">
                                    <p:tmPct val="0"/>
                                  </p:iterate>
                                  <p:childTnLst>
                                    <p:animRot by="21600000">
                                      <p:cBhvr>
                                        <p:cTn id="241" dur="5000" fill="hold"/>
                                        <p:tgtEl>
                                          <p:spTgt spid="39"/>
                                        </p:tgtEl>
                                        <p:attrNameLst>
                                          <p:attrName>r</p:attrName>
                                        </p:attrNameLst>
                                      </p:cBhvr>
                                    </p:animRot>
                                  </p:childTnLst>
                                </p:cTn>
                              </p:par>
                              <p:par>
                                <p:cTn id="242" presetID="8" presetClass="emph" presetSubtype="0" fill="hold" grpId="1" nodeType="withEffect">
                                  <p:stCondLst>
                                    <p:cond delay="0"/>
                                  </p:stCondLst>
                                  <p:iterate type="lt">
                                    <p:tmPct val="0"/>
                                  </p:iterate>
                                  <p:childTnLst>
                                    <p:animRot by="-21600000">
                                      <p:cBhvr>
                                        <p:cTn id="243" dur="5000" fill="hold"/>
                                        <p:tgtEl>
                                          <p:spTgt spid="24"/>
                                        </p:tgtEl>
                                        <p:attrNameLst>
                                          <p:attrName>r</p:attrName>
                                        </p:attrNameLst>
                                      </p:cBhvr>
                                    </p:animRot>
                                  </p:childTnLst>
                                </p:cTn>
                              </p:par>
                              <p:par>
                                <p:cTn id="244" presetID="8" presetClass="emph" presetSubtype="0" fill="hold" grpId="1" nodeType="withEffect">
                                  <p:stCondLst>
                                    <p:cond delay="0"/>
                                  </p:stCondLst>
                                  <p:iterate type="lt">
                                    <p:tmPct val="0"/>
                                  </p:iterate>
                                  <p:childTnLst>
                                    <p:animRot by="-21600000">
                                      <p:cBhvr>
                                        <p:cTn id="245" dur="5000" fill="hold"/>
                                        <p:tgtEl>
                                          <p:spTgt spid="26"/>
                                        </p:tgtEl>
                                        <p:attrNameLst>
                                          <p:attrName>r</p:attrName>
                                        </p:attrNameLst>
                                      </p:cBhvr>
                                    </p:animRot>
                                  </p:childTnLst>
                                </p:cTn>
                              </p:par>
                              <p:par>
                                <p:cTn id="246" presetID="8" presetClass="emph" presetSubtype="0" fill="hold" grpId="1" nodeType="withEffect">
                                  <p:stCondLst>
                                    <p:cond delay="0"/>
                                  </p:stCondLst>
                                  <p:iterate type="lt">
                                    <p:tmPct val="0"/>
                                  </p:iterate>
                                  <p:childTnLst>
                                    <p:animRot by="-21600000">
                                      <p:cBhvr>
                                        <p:cTn id="247" dur="5000" fill="hold"/>
                                        <p:tgtEl>
                                          <p:spTgt spid="28"/>
                                        </p:tgtEl>
                                        <p:attrNameLst>
                                          <p:attrName>r</p:attrName>
                                        </p:attrNameLst>
                                      </p:cBhvr>
                                    </p:animRot>
                                  </p:childTnLst>
                                </p:cTn>
                              </p:par>
                              <p:par>
                                <p:cTn id="248" presetID="8" presetClass="emph" presetSubtype="0" fill="hold" grpId="1" nodeType="withEffect">
                                  <p:stCondLst>
                                    <p:cond delay="0"/>
                                  </p:stCondLst>
                                  <p:iterate type="lt">
                                    <p:tmPct val="0"/>
                                  </p:iterate>
                                  <p:childTnLst>
                                    <p:animRot by="-21600000">
                                      <p:cBhvr>
                                        <p:cTn id="249" dur="5000" fill="hold"/>
                                        <p:tgtEl>
                                          <p:spTgt spid="30"/>
                                        </p:tgtEl>
                                        <p:attrNameLst>
                                          <p:attrName>r</p:attrName>
                                        </p:attrNameLst>
                                      </p:cBhvr>
                                    </p:animRot>
                                  </p:childTnLst>
                                </p:cTn>
                              </p:par>
                              <p:par>
                                <p:cTn id="250" presetID="8" presetClass="emph" presetSubtype="0" fill="hold" grpId="1" nodeType="withEffect">
                                  <p:stCondLst>
                                    <p:cond delay="0"/>
                                  </p:stCondLst>
                                  <p:iterate type="lt">
                                    <p:tmPct val="0"/>
                                  </p:iterate>
                                  <p:childTnLst>
                                    <p:animRot by="-21600000">
                                      <p:cBhvr>
                                        <p:cTn id="251" dur="5000" fill="hold"/>
                                        <p:tgtEl>
                                          <p:spTgt spid="32"/>
                                        </p:tgtEl>
                                        <p:attrNameLst>
                                          <p:attrName>r</p:attrName>
                                        </p:attrNameLst>
                                      </p:cBhvr>
                                    </p:animRot>
                                  </p:childTnLst>
                                </p:cTn>
                              </p:par>
                              <p:par>
                                <p:cTn id="252" presetID="8" presetClass="emph" presetSubtype="0" fill="hold" grpId="1" nodeType="withEffect">
                                  <p:stCondLst>
                                    <p:cond delay="0"/>
                                  </p:stCondLst>
                                  <p:iterate type="lt">
                                    <p:tmPct val="0"/>
                                  </p:iterate>
                                  <p:childTnLst>
                                    <p:animRot by="-21600000">
                                      <p:cBhvr>
                                        <p:cTn id="253" dur="5000" fill="hold"/>
                                        <p:tgtEl>
                                          <p:spTgt spid="34"/>
                                        </p:tgtEl>
                                        <p:attrNameLst>
                                          <p:attrName>r</p:attrName>
                                        </p:attrNameLst>
                                      </p:cBhvr>
                                    </p:animRot>
                                  </p:childTnLst>
                                </p:cTn>
                              </p:par>
                              <p:par>
                                <p:cTn id="254" presetID="8" presetClass="emph" presetSubtype="0" fill="hold" grpId="1" nodeType="withEffect">
                                  <p:stCondLst>
                                    <p:cond delay="0"/>
                                  </p:stCondLst>
                                  <p:iterate type="lt">
                                    <p:tmPct val="0"/>
                                  </p:iterate>
                                  <p:childTnLst>
                                    <p:animRot by="-21600000">
                                      <p:cBhvr>
                                        <p:cTn id="255" dur="5000" fill="hold"/>
                                        <p:tgtEl>
                                          <p:spTgt spid="36"/>
                                        </p:tgtEl>
                                        <p:attrNameLst>
                                          <p:attrName>r</p:attrName>
                                        </p:attrNameLst>
                                      </p:cBhvr>
                                    </p:animRot>
                                  </p:childTnLst>
                                </p:cTn>
                              </p:par>
                              <p:par>
                                <p:cTn id="256" presetID="8" presetClass="emph" presetSubtype="0" fill="hold" grpId="1" nodeType="withEffect">
                                  <p:stCondLst>
                                    <p:cond delay="0"/>
                                  </p:stCondLst>
                                  <p:iterate type="lt">
                                    <p:tmPct val="0"/>
                                  </p:iterate>
                                  <p:childTnLst>
                                    <p:animRot by="-21600000">
                                      <p:cBhvr>
                                        <p:cTn id="257" dur="5000" fill="hold"/>
                                        <p:tgtEl>
                                          <p:spTgt spid="38"/>
                                        </p:tgtEl>
                                        <p:attrNameLst>
                                          <p:attrName>r</p:attrName>
                                        </p:attrNameLst>
                                      </p:cBhvr>
                                    </p:animRot>
                                  </p:childTnLst>
                                </p:cTn>
                              </p:par>
                              <p:par>
                                <p:cTn id="258" presetID="8" presetClass="emph" presetSubtype="0" fill="hold" grpId="1" nodeType="withEffect">
                                  <p:stCondLst>
                                    <p:cond delay="0"/>
                                  </p:stCondLst>
                                  <p:iterate type="lt">
                                    <p:tmPct val="0"/>
                                  </p:iterate>
                                  <p:childTnLst>
                                    <p:animRot by="-21600000">
                                      <p:cBhvr>
                                        <p:cTn id="259" dur="5000" fill="hold"/>
                                        <p:tgtEl>
                                          <p:spTgt spid="40"/>
                                        </p:tgtEl>
                                        <p:attrNameLst>
                                          <p:attrName>r</p:attrName>
                                        </p:attrNameLst>
                                      </p:cBhvr>
                                    </p:animRot>
                                  </p:childTnLst>
                                </p:cTn>
                              </p:par>
                              <p:par>
                                <p:cTn id="260" presetID="8" presetClass="emph" presetSubtype="0" fill="hold" grpId="1" nodeType="withEffect">
                                  <p:stCondLst>
                                    <p:cond delay="0"/>
                                  </p:stCondLst>
                                  <p:iterate type="lt">
                                    <p:tmPct val="0"/>
                                  </p:iterate>
                                  <p:childTnLst>
                                    <p:animRot by="21600000">
                                      <p:cBhvr>
                                        <p:cTn id="261" dur="5000" fill="hold"/>
                                        <p:tgtEl>
                                          <p:spTgt spid="5"/>
                                        </p:tgtEl>
                                        <p:attrNameLst>
                                          <p:attrName>r</p:attrName>
                                        </p:attrNameLst>
                                      </p:cBhvr>
                                    </p:animRot>
                                  </p:childTnLst>
                                </p:cTn>
                              </p:par>
                              <p:par>
                                <p:cTn id="262" presetID="8" presetClass="emph" presetSubtype="0" fill="hold" grpId="1" nodeType="withEffect">
                                  <p:stCondLst>
                                    <p:cond delay="0"/>
                                  </p:stCondLst>
                                  <p:iterate type="lt">
                                    <p:tmPct val="0"/>
                                  </p:iterate>
                                  <p:childTnLst>
                                    <p:animRot by="21600000">
                                      <p:cBhvr>
                                        <p:cTn id="263" dur="5000" fill="hold"/>
                                        <p:tgtEl>
                                          <p:spTgt spid="7"/>
                                        </p:tgtEl>
                                        <p:attrNameLst>
                                          <p:attrName>r</p:attrName>
                                        </p:attrNameLst>
                                      </p:cBhvr>
                                    </p:animRot>
                                  </p:childTnLst>
                                </p:cTn>
                              </p:par>
                              <p:par>
                                <p:cTn id="264" presetID="8" presetClass="emph" presetSubtype="0" fill="hold" grpId="1" nodeType="withEffect">
                                  <p:stCondLst>
                                    <p:cond delay="0"/>
                                  </p:stCondLst>
                                  <p:iterate type="lt">
                                    <p:tmPct val="0"/>
                                  </p:iterate>
                                  <p:childTnLst>
                                    <p:animRot by="21600000">
                                      <p:cBhvr>
                                        <p:cTn id="265" dur="5000" fill="hold"/>
                                        <p:tgtEl>
                                          <p:spTgt spid="9"/>
                                        </p:tgtEl>
                                        <p:attrNameLst>
                                          <p:attrName>r</p:attrName>
                                        </p:attrNameLst>
                                      </p:cBhvr>
                                    </p:animRot>
                                  </p:childTnLst>
                                </p:cTn>
                              </p:par>
                              <p:par>
                                <p:cTn id="266" presetID="8" presetClass="emph" presetSubtype="0" fill="hold" grpId="1" nodeType="withEffect">
                                  <p:stCondLst>
                                    <p:cond delay="0"/>
                                  </p:stCondLst>
                                  <p:iterate type="lt">
                                    <p:tmPct val="0"/>
                                  </p:iterate>
                                  <p:childTnLst>
                                    <p:animRot by="21600000">
                                      <p:cBhvr>
                                        <p:cTn id="267" dur="5000" fill="hold"/>
                                        <p:tgtEl>
                                          <p:spTgt spid="11"/>
                                        </p:tgtEl>
                                        <p:attrNameLst>
                                          <p:attrName>r</p:attrName>
                                        </p:attrNameLst>
                                      </p:cBhvr>
                                    </p:animRot>
                                  </p:childTnLst>
                                </p:cTn>
                              </p:par>
                              <p:par>
                                <p:cTn id="268" presetID="8" presetClass="emph" presetSubtype="0" fill="hold" grpId="1" nodeType="withEffect">
                                  <p:stCondLst>
                                    <p:cond delay="0"/>
                                  </p:stCondLst>
                                  <p:iterate type="lt">
                                    <p:tmPct val="0"/>
                                  </p:iterate>
                                  <p:childTnLst>
                                    <p:animRot by="21600000">
                                      <p:cBhvr>
                                        <p:cTn id="269" dur="5000" fill="hold"/>
                                        <p:tgtEl>
                                          <p:spTgt spid="13"/>
                                        </p:tgtEl>
                                        <p:attrNameLst>
                                          <p:attrName>r</p:attrName>
                                        </p:attrNameLst>
                                      </p:cBhvr>
                                    </p:animRot>
                                  </p:childTnLst>
                                </p:cTn>
                              </p:par>
                              <p:par>
                                <p:cTn id="270" presetID="8" presetClass="emph" presetSubtype="0" fill="hold" grpId="1" nodeType="withEffect">
                                  <p:stCondLst>
                                    <p:cond delay="0"/>
                                  </p:stCondLst>
                                  <p:iterate type="lt">
                                    <p:tmPct val="0"/>
                                  </p:iterate>
                                  <p:childTnLst>
                                    <p:animRot by="21600000">
                                      <p:cBhvr>
                                        <p:cTn id="271" dur="5000" fill="hold"/>
                                        <p:tgtEl>
                                          <p:spTgt spid="15"/>
                                        </p:tgtEl>
                                        <p:attrNameLst>
                                          <p:attrName>r</p:attrName>
                                        </p:attrNameLst>
                                      </p:cBhvr>
                                    </p:animRot>
                                  </p:childTnLst>
                                </p:cTn>
                              </p:par>
                              <p:par>
                                <p:cTn id="272" presetID="8" presetClass="emph" presetSubtype="0" fill="hold" grpId="1" nodeType="withEffect">
                                  <p:stCondLst>
                                    <p:cond delay="0"/>
                                  </p:stCondLst>
                                  <p:iterate type="lt">
                                    <p:tmPct val="0"/>
                                  </p:iterate>
                                  <p:childTnLst>
                                    <p:animRot by="21600000">
                                      <p:cBhvr>
                                        <p:cTn id="273" dur="5000" fill="hold"/>
                                        <p:tgtEl>
                                          <p:spTgt spid="17"/>
                                        </p:tgtEl>
                                        <p:attrNameLst>
                                          <p:attrName>r</p:attrName>
                                        </p:attrNameLst>
                                      </p:cBhvr>
                                    </p:animRot>
                                  </p:childTnLst>
                                </p:cTn>
                              </p:par>
                              <p:par>
                                <p:cTn id="274" presetID="8" presetClass="emph" presetSubtype="0" fill="hold" grpId="1" nodeType="withEffect">
                                  <p:stCondLst>
                                    <p:cond delay="0"/>
                                  </p:stCondLst>
                                  <p:iterate type="lt">
                                    <p:tmPct val="0"/>
                                  </p:iterate>
                                  <p:childTnLst>
                                    <p:animRot by="21600000">
                                      <p:cBhvr>
                                        <p:cTn id="275" dur="5000" fill="hold"/>
                                        <p:tgtEl>
                                          <p:spTgt spid="19"/>
                                        </p:tgtEl>
                                        <p:attrNameLst>
                                          <p:attrName>r</p:attrName>
                                        </p:attrNameLst>
                                      </p:cBhvr>
                                    </p:animRot>
                                  </p:childTnLst>
                                </p:cTn>
                              </p:par>
                              <p:par>
                                <p:cTn id="276" presetID="8" presetClass="emph" presetSubtype="0" fill="hold" grpId="1" nodeType="withEffect">
                                  <p:stCondLst>
                                    <p:cond delay="0"/>
                                  </p:stCondLst>
                                  <p:iterate type="lt">
                                    <p:tmPct val="0"/>
                                  </p:iterate>
                                  <p:childTnLst>
                                    <p:animRot by="21600000">
                                      <p:cBhvr>
                                        <p:cTn id="277" dur="5000" fill="hold"/>
                                        <p:tgtEl>
                                          <p:spTgt spid="21"/>
                                        </p:tgtEl>
                                        <p:attrNameLst>
                                          <p:attrName>r</p:attrName>
                                        </p:attrNameLst>
                                      </p:cBhvr>
                                    </p:animRot>
                                  </p:childTnLst>
                                </p:cTn>
                              </p:par>
                              <p:par>
                                <p:cTn id="278" presetID="8" presetClass="emph" presetSubtype="0" fill="hold" grpId="1" nodeType="withEffect">
                                  <p:stCondLst>
                                    <p:cond delay="0"/>
                                  </p:stCondLst>
                                  <p:iterate type="lt">
                                    <p:tmPct val="0"/>
                                  </p:iterate>
                                  <p:childTnLst>
                                    <p:animRot by="-21600000">
                                      <p:cBhvr>
                                        <p:cTn id="279" dur="5000" fill="hold"/>
                                        <p:tgtEl>
                                          <p:spTgt spid="6"/>
                                        </p:tgtEl>
                                        <p:attrNameLst>
                                          <p:attrName>r</p:attrName>
                                        </p:attrNameLst>
                                      </p:cBhvr>
                                    </p:animRot>
                                  </p:childTnLst>
                                </p:cTn>
                              </p:par>
                              <p:par>
                                <p:cTn id="280" presetID="8" presetClass="emph" presetSubtype="0" fill="hold" grpId="1" nodeType="withEffect">
                                  <p:stCondLst>
                                    <p:cond delay="0"/>
                                  </p:stCondLst>
                                  <p:iterate type="lt">
                                    <p:tmPct val="0"/>
                                  </p:iterate>
                                  <p:childTnLst>
                                    <p:animRot by="-21600000">
                                      <p:cBhvr>
                                        <p:cTn id="281" dur="5000" fill="hold"/>
                                        <p:tgtEl>
                                          <p:spTgt spid="8"/>
                                        </p:tgtEl>
                                        <p:attrNameLst>
                                          <p:attrName>r</p:attrName>
                                        </p:attrNameLst>
                                      </p:cBhvr>
                                    </p:animRot>
                                  </p:childTnLst>
                                </p:cTn>
                              </p:par>
                              <p:par>
                                <p:cTn id="282" presetID="8" presetClass="emph" presetSubtype="0" fill="hold" grpId="1" nodeType="withEffect">
                                  <p:stCondLst>
                                    <p:cond delay="0"/>
                                  </p:stCondLst>
                                  <p:iterate type="lt">
                                    <p:tmPct val="0"/>
                                  </p:iterate>
                                  <p:childTnLst>
                                    <p:animRot by="-21600000">
                                      <p:cBhvr>
                                        <p:cTn id="283" dur="5000" fill="hold"/>
                                        <p:tgtEl>
                                          <p:spTgt spid="10"/>
                                        </p:tgtEl>
                                        <p:attrNameLst>
                                          <p:attrName>r</p:attrName>
                                        </p:attrNameLst>
                                      </p:cBhvr>
                                    </p:animRot>
                                  </p:childTnLst>
                                </p:cTn>
                              </p:par>
                              <p:par>
                                <p:cTn id="284" presetID="8" presetClass="emph" presetSubtype="0" fill="hold" grpId="1" nodeType="withEffect">
                                  <p:stCondLst>
                                    <p:cond delay="0"/>
                                  </p:stCondLst>
                                  <p:iterate type="lt">
                                    <p:tmPct val="0"/>
                                  </p:iterate>
                                  <p:childTnLst>
                                    <p:animRot by="-21600000">
                                      <p:cBhvr>
                                        <p:cTn id="285" dur="5000" fill="hold"/>
                                        <p:tgtEl>
                                          <p:spTgt spid="12"/>
                                        </p:tgtEl>
                                        <p:attrNameLst>
                                          <p:attrName>r</p:attrName>
                                        </p:attrNameLst>
                                      </p:cBhvr>
                                    </p:animRot>
                                  </p:childTnLst>
                                </p:cTn>
                              </p:par>
                              <p:par>
                                <p:cTn id="286" presetID="8" presetClass="emph" presetSubtype="0" fill="hold" grpId="1" nodeType="withEffect">
                                  <p:stCondLst>
                                    <p:cond delay="0"/>
                                  </p:stCondLst>
                                  <p:iterate type="lt">
                                    <p:tmPct val="0"/>
                                  </p:iterate>
                                  <p:childTnLst>
                                    <p:animRot by="-21600000">
                                      <p:cBhvr>
                                        <p:cTn id="287" dur="5000" fill="hold"/>
                                        <p:tgtEl>
                                          <p:spTgt spid="14"/>
                                        </p:tgtEl>
                                        <p:attrNameLst>
                                          <p:attrName>r</p:attrName>
                                        </p:attrNameLst>
                                      </p:cBhvr>
                                    </p:animRot>
                                  </p:childTnLst>
                                </p:cTn>
                              </p:par>
                              <p:par>
                                <p:cTn id="288" presetID="8" presetClass="emph" presetSubtype="0" fill="hold" grpId="1" nodeType="withEffect">
                                  <p:stCondLst>
                                    <p:cond delay="0"/>
                                  </p:stCondLst>
                                  <p:iterate type="lt">
                                    <p:tmPct val="0"/>
                                  </p:iterate>
                                  <p:childTnLst>
                                    <p:animRot by="-21600000">
                                      <p:cBhvr>
                                        <p:cTn id="289" dur="5000" fill="hold"/>
                                        <p:tgtEl>
                                          <p:spTgt spid="16"/>
                                        </p:tgtEl>
                                        <p:attrNameLst>
                                          <p:attrName>r</p:attrName>
                                        </p:attrNameLst>
                                      </p:cBhvr>
                                    </p:animRot>
                                  </p:childTnLst>
                                </p:cTn>
                              </p:par>
                              <p:par>
                                <p:cTn id="290" presetID="8" presetClass="emph" presetSubtype="0" fill="hold" grpId="1" nodeType="withEffect">
                                  <p:stCondLst>
                                    <p:cond delay="0"/>
                                  </p:stCondLst>
                                  <p:iterate type="lt">
                                    <p:tmPct val="0"/>
                                  </p:iterate>
                                  <p:childTnLst>
                                    <p:animRot by="-21600000">
                                      <p:cBhvr>
                                        <p:cTn id="291" dur="5000" fill="hold"/>
                                        <p:tgtEl>
                                          <p:spTgt spid="18"/>
                                        </p:tgtEl>
                                        <p:attrNameLst>
                                          <p:attrName>r</p:attrName>
                                        </p:attrNameLst>
                                      </p:cBhvr>
                                    </p:animRot>
                                  </p:childTnLst>
                                </p:cTn>
                              </p:par>
                              <p:par>
                                <p:cTn id="292" presetID="8" presetClass="emph" presetSubtype="0" fill="hold" grpId="1" nodeType="withEffect">
                                  <p:stCondLst>
                                    <p:cond delay="0"/>
                                  </p:stCondLst>
                                  <p:iterate type="lt">
                                    <p:tmPct val="0"/>
                                  </p:iterate>
                                  <p:childTnLst>
                                    <p:animRot by="-21600000">
                                      <p:cBhvr>
                                        <p:cTn id="293" dur="5000" fill="hold"/>
                                        <p:tgtEl>
                                          <p:spTgt spid="20"/>
                                        </p:tgtEl>
                                        <p:attrNameLst>
                                          <p:attrName>r</p:attrName>
                                        </p:attrNameLst>
                                      </p:cBhvr>
                                    </p:animRot>
                                  </p:childTnLst>
                                </p:cTn>
                              </p:par>
                              <p:par>
                                <p:cTn id="294" presetID="8" presetClass="emph" presetSubtype="0" fill="hold" grpId="1" nodeType="withEffect">
                                  <p:stCondLst>
                                    <p:cond delay="0"/>
                                  </p:stCondLst>
                                  <p:iterate type="lt">
                                    <p:tmPct val="0"/>
                                  </p:iterate>
                                  <p:childTnLst>
                                    <p:animRot by="-21600000">
                                      <p:cBhvr>
                                        <p:cTn id="295" dur="5000" fill="hold"/>
                                        <p:tgtEl>
                                          <p:spTgt spid="22"/>
                                        </p:tgtEl>
                                        <p:attrNameLst>
                                          <p:attrName>r</p:attrName>
                                        </p:attrNameLst>
                                      </p:cBhvr>
                                    </p:animRot>
                                  </p:childTnLst>
                                </p:cTn>
                              </p:par>
                              <p:par>
                                <p:cTn id="296" presetID="8" presetClass="emph" presetSubtype="0" fill="hold" grpId="1" nodeType="withEffect">
                                  <p:stCondLst>
                                    <p:cond delay="0"/>
                                  </p:stCondLst>
                                  <p:iterate type="lt">
                                    <p:tmPct val="0"/>
                                  </p:iterate>
                                  <p:childTnLst>
                                    <p:animRot by="21600000">
                                      <p:cBhvr>
                                        <p:cTn id="297" dur="5000" fill="hold"/>
                                        <p:tgtEl>
                                          <p:spTgt spid="41"/>
                                        </p:tgtEl>
                                        <p:attrNameLst>
                                          <p:attrName>r</p:attrName>
                                        </p:attrNameLst>
                                      </p:cBhvr>
                                    </p:animRot>
                                  </p:childTnLst>
                                </p:cTn>
                              </p:par>
                              <p:par>
                                <p:cTn id="298" presetID="8" presetClass="emph" presetSubtype="0" fill="hold" grpId="1" nodeType="withEffect">
                                  <p:stCondLst>
                                    <p:cond delay="0"/>
                                  </p:stCondLst>
                                  <p:iterate type="lt">
                                    <p:tmPct val="0"/>
                                  </p:iterate>
                                  <p:childTnLst>
                                    <p:animRot by="21600000">
                                      <p:cBhvr>
                                        <p:cTn id="299" dur="5000" fill="hold"/>
                                        <p:tgtEl>
                                          <p:spTgt spid="43"/>
                                        </p:tgtEl>
                                        <p:attrNameLst>
                                          <p:attrName>r</p:attrName>
                                        </p:attrNameLst>
                                      </p:cBhvr>
                                    </p:animRot>
                                  </p:childTnLst>
                                </p:cTn>
                              </p:par>
                              <p:par>
                                <p:cTn id="300" presetID="8" presetClass="emph" presetSubtype="0" fill="hold" grpId="1" nodeType="withEffect">
                                  <p:stCondLst>
                                    <p:cond delay="0"/>
                                  </p:stCondLst>
                                  <p:iterate type="lt">
                                    <p:tmPct val="0"/>
                                  </p:iterate>
                                  <p:childTnLst>
                                    <p:animRot by="21600000">
                                      <p:cBhvr>
                                        <p:cTn id="301" dur="5000" fill="hold"/>
                                        <p:tgtEl>
                                          <p:spTgt spid="45"/>
                                        </p:tgtEl>
                                        <p:attrNameLst>
                                          <p:attrName>r</p:attrName>
                                        </p:attrNameLst>
                                      </p:cBhvr>
                                    </p:animRot>
                                  </p:childTnLst>
                                </p:cTn>
                              </p:par>
                              <p:par>
                                <p:cTn id="302" presetID="8" presetClass="emph" presetSubtype="0" fill="hold" grpId="1" nodeType="withEffect">
                                  <p:stCondLst>
                                    <p:cond delay="0"/>
                                  </p:stCondLst>
                                  <p:iterate type="lt">
                                    <p:tmPct val="0"/>
                                  </p:iterate>
                                  <p:childTnLst>
                                    <p:animRot by="21600000">
                                      <p:cBhvr>
                                        <p:cTn id="303" dur="5000" fill="hold"/>
                                        <p:tgtEl>
                                          <p:spTgt spid="47"/>
                                        </p:tgtEl>
                                        <p:attrNameLst>
                                          <p:attrName>r</p:attrName>
                                        </p:attrNameLst>
                                      </p:cBhvr>
                                    </p:animRot>
                                  </p:childTnLst>
                                </p:cTn>
                              </p:par>
                              <p:par>
                                <p:cTn id="304" presetID="8" presetClass="emph" presetSubtype="0" fill="hold" grpId="1" nodeType="withEffect">
                                  <p:stCondLst>
                                    <p:cond delay="0"/>
                                  </p:stCondLst>
                                  <p:iterate type="lt">
                                    <p:tmPct val="0"/>
                                  </p:iterate>
                                  <p:childTnLst>
                                    <p:animRot by="21600000">
                                      <p:cBhvr>
                                        <p:cTn id="305" dur="5000" fill="hold"/>
                                        <p:tgtEl>
                                          <p:spTgt spid="49"/>
                                        </p:tgtEl>
                                        <p:attrNameLst>
                                          <p:attrName>r</p:attrName>
                                        </p:attrNameLst>
                                      </p:cBhvr>
                                    </p:animRot>
                                  </p:childTnLst>
                                </p:cTn>
                              </p:par>
                              <p:par>
                                <p:cTn id="306" presetID="8" presetClass="emph" presetSubtype="0" fill="hold" grpId="1" nodeType="withEffect">
                                  <p:stCondLst>
                                    <p:cond delay="0"/>
                                  </p:stCondLst>
                                  <p:iterate type="lt">
                                    <p:tmPct val="0"/>
                                  </p:iterate>
                                  <p:childTnLst>
                                    <p:animRot by="21600000">
                                      <p:cBhvr>
                                        <p:cTn id="307" dur="5000" fill="hold"/>
                                        <p:tgtEl>
                                          <p:spTgt spid="51"/>
                                        </p:tgtEl>
                                        <p:attrNameLst>
                                          <p:attrName>r</p:attrName>
                                        </p:attrNameLst>
                                      </p:cBhvr>
                                    </p:animRot>
                                  </p:childTnLst>
                                </p:cTn>
                              </p:par>
                              <p:par>
                                <p:cTn id="308" presetID="8" presetClass="emph" presetSubtype="0" fill="hold" grpId="1" nodeType="withEffect">
                                  <p:stCondLst>
                                    <p:cond delay="0"/>
                                  </p:stCondLst>
                                  <p:iterate type="lt">
                                    <p:tmPct val="0"/>
                                  </p:iterate>
                                  <p:childTnLst>
                                    <p:animRot by="21600000">
                                      <p:cBhvr>
                                        <p:cTn id="309" dur="5000" fill="hold"/>
                                        <p:tgtEl>
                                          <p:spTgt spid="53"/>
                                        </p:tgtEl>
                                        <p:attrNameLst>
                                          <p:attrName>r</p:attrName>
                                        </p:attrNameLst>
                                      </p:cBhvr>
                                    </p:animRot>
                                  </p:childTnLst>
                                </p:cTn>
                              </p:par>
                              <p:par>
                                <p:cTn id="310" presetID="8" presetClass="emph" presetSubtype="0" fill="hold" grpId="1" nodeType="withEffect">
                                  <p:stCondLst>
                                    <p:cond delay="0"/>
                                  </p:stCondLst>
                                  <p:iterate type="lt">
                                    <p:tmPct val="0"/>
                                  </p:iterate>
                                  <p:childTnLst>
                                    <p:animRot by="21600000">
                                      <p:cBhvr>
                                        <p:cTn id="311" dur="5000" fill="hold"/>
                                        <p:tgtEl>
                                          <p:spTgt spid="55"/>
                                        </p:tgtEl>
                                        <p:attrNameLst>
                                          <p:attrName>r</p:attrName>
                                        </p:attrNameLst>
                                      </p:cBhvr>
                                    </p:animRot>
                                  </p:childTnLst>
                                </p:cTn>
                              </p:par>
                              <p:par>
                                <p:cTn id="312" presetID="8" presetClass="emph" presetSubtype="0" fill="hold" grpId="1" nodeType="withEffect">
                                  <p:stCondLst>
                                    <p:cond delay="0"/>
                                  </p:stCondLst>
                                  <p:iterate type="lt">
                                    <p:tmPct val="0"/>
                                  </p:iterate>
                                  <p:childTnLst>
                                    <p:animRot by="21600000">
                                      <p:cBhvr>
                                        <p:cTn id="313" dur="5000" fill="hold"/>
                                        <p:tgtEl>
                                          <p:spTgt spid="57"/>
                                        </p:tgtEl>
                                        <p:attrNameLst>
                                          <p:attrName>r</p:attrName>
                                        </p:attrNameLst>
                                      </p:cBhvr>
                                    </p:animRot>
                                  </p:childTnLst>
                                </p:cTn>
                              </p:par>
                              <p:par>
                                <p:cTn id="314" presetID="8" presetClass="emph" presetSubtype="0" fill="hold" grpId="1" nodeType="withEffect">
                                  <p:stCondLst>
                                    <p:cond delay="0"/>
                                  </p:stCondLst>
                                  <p:iterate type="lt">
                                    <p:tmPct val="0"/>
                                  </p:iterate>
                                  <p:childTnLst>
                                    <p:animRot by="-21600000">
                                      <p:cBhvr>
                                        <p:cTn id="315" dur="5000" fill="hold"/>
                                        <p:tgtEl>
                                          <p:spTgt spid="42"/>
                                        </p:tgtEl>
                                        <p:attrNameLst>
                                          <p:attrName>r</p:attrName>
                                        </p:attrNameLst>
                                      </p:cBhvr>
                                    </p:animRot>
                                  </p:childTnLst>
                                </p:cTn>
                              </p:par>
                              <p:par>
                                <p:cTn id="316" presetID="8" presetClass="emph" presetSubtype="0" fill="hold" grpId="1" nodeType="withEffect">
                                  <p:stCondLst>
                                    <p:cond delay="0"/>
                                  </p:stCondLst>
                                  <p:iterate type="lt">
                                    <p:tmPct val="0"/>
                                  </p:iterate>
                                  <p:childTnLst>
                                    <p:animRot by="-21600000">
                                      <p:cBhvr>
                                        <p:cTn id="317" dur="5000" fill="hold"/>
                                        <p:tgtEl>
                                          <p:spTgt spid="44"/>
                                        </p:tgtEl>
                                        <p:attrNameLst>
                                          <p:attrName>r</p:attrName>
                                        </p:attrNameLst>
                                      </p:cBhvr>
                                    </p:animRot>
                                  </p:childTnLst>
                                </p:cTn>
                              </p:par>
                              <p:par>
                                <p:cTn id="318" presetID="8" presetClass="emph" presetSubtype="0" fill="hold" grpId="1" nodeType="withEffect">
                                  <p:stCondLst>
                                    <p:cond delay="0"/>
                                  </p:stCondLst>
                                  <p:iterate type="lt">
                                    <p:tmPct val="0"/>
                                  </p:iterate>
                                  <p:childTnLst>
                                    <p:animRot by="-21600000">
                                      <p:cBhvr>
                                        <p:cTn id="319" dur="5000" fill="hold"/>
                                        <p:tgtEl>
                                          <p:spTgt spid="46"/>
                                        </p:tgtEl>
                                        <p:attrNameLst>
                                          <p:attrName>r</p:attrName>
                                        </p:attrNameLst>
                                      </p:cBhvr>
                                    </p:animRot>
                                  </p:childTnLst>
                                </p:cTn>
                              </p:par>
                              <p:par>
                                <p:cTn id="320" presetID="8" presetClass="emph" presetSubtype="0" fill="hold" grpId="1" nodeType="withEffect">
                                  <p:stCondLst>
                                    <p:cond delay="0"/>
                                  </p:stCondLst>
                                  <p:iterate type="lt">
                                    <p:tmPct val="0"/>
                                  </p:iterate>
                                  <p:childTnLst>
                                    <p:animRot by="-21600000">
                                      <p:cBhvr>
                                        <p:cTn id="321" dur="5000" fill="hold"/>
                                        <p:tgtEl>
                                          <p:spTgt spid="48"/>
                                        </p:tgtEl>
                                        <p:attrNameLst>
                                          <p:attrName>r</p:attrName>
                                        </p:attrNameLst>
                                      </p:cBhvr>
                                    </p:animRot>
                                  </p:childTnLst>
                                </p:cTn>
                              </p:par>
                              <p:par>
                                <p:cTn id="322" presetID="8" presetClass="emph" presetSubtype="0" fill="hold" grpId="1" nodeType="withEffect">
                                  <p:stCondLst>
                                    <p:cond delay="0"/>
                                  </p:stCondLst>
                                  <p:iterate type="lt">
                                    <p:tmPct val="0"/>
                                  </p:iterate>
                                  <p:childTnLst>
                                    <p:animRot by="-21600000">
                                      <p:cBhvr>
                                        <p:cTn id="323" dur="5000" fill="hold"/>
                                        <p:tgtEl>
                                          <p:spTgt spid="50"/>
                                        </p:tgtEl>
                                        <p:attrNameLst>
                                          <p:attrName>r</p:attrName>
                                        </p:attrNameLst>
                                      </p:cBhvr>
                                    </p:animRot>
                                  </p:childTnLst>
                                </p:cTn>
                              </p:par>
                              <p:par>
                                <p:cTn id="324" presetID="8" presetClass="emph" presetSubtype="0" fill="hold" grpId="1" nodeType="withEffect">
                                  <p:stCondLst>
                                    <p:cond delay="0"/>
                                  </p:stCondLst>
                                  <p:iterate type="lt">
                                    <p:tmPct val="0"/>
                                  </p:iterate>
                                  <p:childTnLst>
                                    <p:animRot by="-21600000">
                                      <p:cBhvr>
                                        <p:cTn id="325" dur="5000" fill="hold"/>
                                        <p:tgtEl>
                                          <p:spTgt spid="52"/>
                                        </p:tgtEl>
                                        <p:attrNameLst>
                                          <p:attrName>r</p:attrName>
                                        </p:attrNameLst>
                                      </p:cBhvr>
                                    </p:animRot>
                                  </p:childTnLst>
                                </p:cTn>
                              </p:par>
                              <p:par>
                                <p:cTn id="326" presetID="8" presetClass="emph" presetSubtype="0" fill="hold" grpId="1" nodeType="withEffect">
                                  <p:stCondLst>
                                    <p:cond delay="0"/>
                                  </p:stCondLst>
                                  <p:iterate type="lt">
                                    <p:tmPct val="0"/>
                                  </p:iterate>
                                  <p:childTnLst>
                                    <p:animRot by="-21600000">
                                      <p:cBhvr>
                                        <p:cTn id="327" dur="5000" fill="hold"/>
                                        <p:tgtEl>
                                          <p:spTgt spid="54"/>
                                        </p:tgtEl>
                                        <p:attrNameLst>
                                          <p:attrName>r</p:attrName>
                                        </p:attrNameLst>
                                      </p:cBhvr>
                                    </p:animRot>
                                  </p:childTnLst>
                                </p:cTn>
                              </p:par>
                              <p:par>
                                <p:cTn id="328" presetID="8" presetClass="emph" presetSubtype="0" fill="hold" grpId="1" nodeType="withEffect">
                                  <p:stCondLst>
                                    <p:cond delay="0"/>
                                  </p:stCondLst>
                                  <p:iterate type="lt">
                                    <p:tmPct val="0"/>
                                  </p:iterate>
                                  <p:childTnLst>
                                    <p:animRot by="-21600000">
                                      <p:cBhvr>
                                        <p:cTn id="329" dur="5000" fill="hold"/>
                                        <p:tgtEl>
                                          <p:spTgt spid="56"/>
                                        </p:tgtEl>
                                        <p:attrNameLst>
                                          <p:attrName>r</p:attrName>
                                        </p:attrNameLst>
                                      </p:cBhvr>
                                    </p:animRot>
                                  </p:childTnLst>
                                </p:cTn>
                              </p:par>
                              <p:par>
                                <p:cTn id="330" presetID="8" presetClass="emph" presetSubtype="0" fill="hold" grpId="1" nodeType="withEffect">
                                  <p:stCondLst>
                                    <p:cond delay="0"/>
                                  </p:stCondLst>
                                  <p:iterate type="lt">
                                    <p:tmPct val="0"/>
                                  </p:iterate>
                                  <p:childTnLst>
                                    <p:animRot by="-21600000">
                                      <p:cBhvr>
                                        <p:cTn id="331" dur="5000" fill="hold"/>
                                        <p:tgtEl>
                                          <p:spTgt spid="58"/>
                                        </p:tgtEl>
                                        <p:attrNameLst>
                                          <p:attrName>r</p:attrName>
                                        </p:attrNameLst>
                                      </p:cBhvr>
                                    </p:animRot>
                                  </p:childTnLst>
                                </p:cTn>
                              </p:par>
                            </p:childTnLst>
                          </p:cTn>
                        </p:par>
                        <p:par>
                          <p:cTn id="332" fill="hold">
                            <p:stCondLst>
                              <p:cond delay="5000"/>
                            </p:stCondLst>
                            <p:childTnLst>
                              <p:par>
                                <p:cTn id="333" presetID="2" presetClass="exit" presetSubtype="4" fill="hold" grpId="2" nodeType="afterEffect">
                                  <p:stCondLst>
                                    <p:cond delay="0"/>
                                  </p:stCondLst>
                                  <p:iterate type="lt">
                                    <p:tmPct val="0"/>
                                  </p:iterate>
                                  <p:childTnLst>
                                    <p:anim calcmode="lin" valueType="num">
                                      <p:cBhvr additive="base">
                                        <p:cTn id="334" dur="5000"/>
                                        <p:tgtEl>
                                          <p:spTgt spid="5"/>
                                        </p:tgtEl>
                                        <p:attrNameLst>
                                          <p:attrName>ppt_x</p:attrName>
                                        </p:attrNameLst>
                                      </p:cBhvr>
                                      <p:tavLst>
                                        <p:tav tm="0">
                                          <p:val>
                                            <p:strVal val="ppt_x"/>
                                          </p:val>
                                        </p:tav>
                                        <p:tav tm="100000">
                                          <p:val>
                                            <p:strVal val="ppt_x"/>
                                          </p:val>
                                        </p:tav>
                                      </p:tavLst>
                                    </p:anim>
                                    <p:anim calcmode="lin" valueType="num">
                                      <p:cBhvr additive="base">
                                        <p:cTn id="335" dur="5000"/>
                                        <p:tgtEl>
                                          <p:spTgt spid="5"/>
                                        </p:tgtEl>
                                        <p:attrNameLst>
                                          <p:attrName>ppt_y</p:attrName>
                                        </p:attrNameLst>
                                      </p:cBhvr>
                                      <p:tavLst>
                                        <p:tav tm="0">
                                          <p:val>
                                            <p:strVal val="ppt_y"/>
                                          </p:val>
                                        </p:tav>
                                        <p:tav tm="100000">
                                          <p:val>
                                            <p:strVal val="1+ppt_h/2"/>
                                          </p:val>
                                        </p:tav>
                                      </p:tavLst>
                                    </p:anim>
                                    <p:set>
                                      <p:cBhvr>
                                        <p:cTn id="336" dur="1" fill="hold">
                                          <p:stCondLst>
                                            <p:cond delay="4999"/>
                                          </p:stCondLst>
                                        </p:cTn>
                                        <p:tgtEl>
                                          <p:spTgt spid="5"/>
                                        </p:tgtEl>
                                        <p:attrNameLst>
                                          <p:attrName>style.visibility</p:attrName>
                                        </p:attrNameLst>
                                      </p:cBhvr>
                                      <p:to>
                                        <p:strVal val="hidden"/>
                                      </p:to>
                                    </p:set>
                                  </p:childTnLst>
                                </p:cTn>
                              </p:par>
                              <p:par>
                                <p:cTn id="337" presetID="2" presetClass="exit" presetSubtype="4" fill="hold" grpId="2" nodeType="withEffect">
                                  <p:stCondLst>
                                    <p:cond delay="0"/>
                                  </p:stCondLst>
                                  <p:iterate type="lt">
                                    <p:tmPct val="0"/>
                                  </p:iterate>
                                  <p:childTnLst>
                                    <p:anim calcmode="lin" valueType="num">
                                      <p:cBhvr additive="base">
                                        <p:cTn id="338" dur="5000"/>
                                        <p:tgtEl>
                                          <p:spTgt spid="6"/>
                                        </p:tgtEl>
                                        <p:attrNameLst>
                                          <p:attrName>ppt_x</p:attrName>
                                        </p:attrNameLst>
                                      </p:cBhvr>
                                      <p:tavLst>
                                        <p:tav tm="0">
                                          <p:val>
                                            <p:strVal val="ppt_x"/>
                                          </p:val>
                                        </p:tav>
                                        <p:tav tm="100000">
                                          <p:val>
                                            <p:strVal val="ppt_x"/>
                                          </p:val>
                                        </p:tav>
                                      </p:tavLst>
                                    </p:anim>
                                    <p:anim calcmode="lin" valueType="num">
                                      <p:cBhvr additive="base">
                                        <p:cTn id="339" dur="5000"/>
                                        <p:tgtEl>
                                          <p:spTgt spid="6"/>
                                        </p:tgtEl>
                                        <p:attrNameLst>
                                          <p:attrName>ppt_y</p:attrName>
                                        </p:attrNameLst>
                                      </p:cBhvr>
                                      <p:tavLst>
                                        <p:tav tm="0">
                                          <p:val>
                                            <p:strVal val="ppt_y"/>
                                          </p:val>
                                        </p:tav>
                                        <p:tav tm="100000">
                                          <p:val>
                                            <p:strVal val="1+ppt_h/2"/>
                                          </p:val>
                                        </p:tav>
                                      </p:tavLst>
                                    </p:anim>
                                    <p:set>
                                      <p:cBhvr>
                                        <p:cTn id="340" dur="1" fill="hold">
                                          <p:stCondLst>
                                            <p:cond delay="4999"/>
                                          </p:stCondLst>
                                        </p:cTn>
                                        <p:tgtEl>
                                          <p:spTgt spid="6"/>
                                        </p:tgtEl>
                                        <p:attrNameLst>
                                          <p:attrName>style.visibility</p:attrName>
                                        </p:attrNameLst>
                                      </p:cBhvr>
                                      <p:to>
                                        <p:strVal val="hidden"/>
                                      </p:to>
                                    </p:set>
                                  </p:childTnLst>
                                </p:cTn>
                              </p:par>
                              <p:par>
                                <p:cTn id="341" presetID="2" presetClass="exit" presetSubtype="4" fill="hold" grpId="2" nodeType="withEffect">
                                  <p:stCondLst>
                                    <p:cond delay="0"/>
                                  </p:stCondLst>
                                  <p:iterate type="lt">
                                    <p:tmPct val="0"/>
                                  </p:iterate>
                                  <p:childTnLst>
                                    <p:anim calcmode="lin" valueType="num">
                                      <p:cBhvr additive="base">
                                        <p:cTn id="342" dur="5000"/>
                                        <p:tgtEl>
                                          <p:spTgt spid="7"/>
                                        </p:tgtEl>
                                        <p:attrNameLst>
                                          <p:attrName>ppt_x</p:attrName>
                                        </p:attrNameLst>
                                      </p:cBhvr>
                                      <p:tavLst>
                                        <p:tav tm="0">
                                          <p:val>
                                            <p:strVal val="ppt_x"/>
                                          </p:val>
                                        </p:tav>
                                        <p:tav tm="100000">
                                          <p:val>
                                            <p:strVal val="ppt_x"/>
                                          </p:val>
                                        </p:tav>
                                      </p:tavLst>
                                    </p:anim>
                                    <p:anim calcmode="lin" valueType="num">
                                      <p:cBhvr additive="base">
                                        <p:cTn id="343" dur="5000"/>
                                        <p:tgtEl>
                                          <p:spTgt spid="7"/>
                                        </p:tgtEl>
                                        <p:attrNameLst>
                                          <p:attrName>ppt_y</p:attrName>
                                        </p:attrNameLst>
                                      </p:cBhvr>
                                      <p:tavLst>
                                        <p:tav tm="0">
                                          <p:val>
                                            <p:strVal val="ppt_y"/>
                                          </p:val>
                                        </p:tav>
                                        <p:tav tm="100000">
                                          <p:val>
                                            <p:strVal val="1+ppt_h/2"/>
                                          </p:val>
                                        </p:tav>
                                      </p:tavLst>
                                    </p:anim>
                                    <p:set>
                                      <p:cBhvr>
                                        <p:cTn id="344" dur="1" fill="hold">
                                          <p:stCondLst>
                                            <p:cond delay="4999"/>
                                          </p:stCondLst>
                                        </p:cTn>
                                        <p:tgtEl>
                                          <p:spTgt spid="7"/>
                                        </p:tgtEl>
                                        <p:attrNameLst>
                                          <p:attrName>style.visibility</p:attrName>
                                        </p:attrNameLst>
                                      </p:cBhvr>
                                      <p:to>
                                        <p:strVal val="hidden"/>
                                      </p:to>
                                    </p:set>
                                  </p:childTnLst>
                                </p:cTn>
                              </p:par>
                              <p:par>
                                <p:cTn id="345" presetID="2" presetClass="exit" presetSubtype="4" fill="hold" grpId="2" nodeType="withEffect">
                                  <p:stCondLst>
                                    <p:cond delay="0"/>
                                  </p:stCondLst>
                                  <p:iterate type="lt">
                                    <p:tmPct val="0"/>
                                  </p:iterate>
                                  <p:childTnLst>
                                    <p:anim calcmode="lin" valueType="num">
                                      <p:cBhvr additive="base">
                                        <p:cTn id="346" dur="5000"/>
                                        <p:tgtEl>
                                          <p:spTgt spid="8"/>
                                        </p:tgtEl>
                                        <p:attrNameLst>
                                          <p:attrName>ppt_x</p:attrName>
                                        </p:attrNameLst>
                                      </p:cBhvr>
                                      <p:tavLst>
                                        <p:tav tm="0">
                                          <p:val>
                                            <p:strVal val="ppt_x"/>
                                          </p:val>
                                        </p:tav>
                                        <p:tav tm="100000">
                                          <p:val>
                                            <p:strVal val="ppt_x"/>
                                          </p:val>
                                        </p:tav>
                                      </p:tavLst>
                                    </p:anim>
                                    <p:anim calcmode="lin" valueType="num">
                                      <p:cBhvr additive="base">
                                        <p:cTn id="347" dur="5000"/>
                                        <p:tgtEl>
                                          <p:spTgt spid="8"/>
                                        </p:tgtEl>
                                        <p:attrNameLst>
                                          <p:attrName>ppt_y</p:attrName>
                                        </p:attrNameLst>
                                      </p:cBhvr>
                                      <p:tavLst>
                                        <p:tav tm="0">
                                          <p:val>
                                            <p:strVal val="ppt_y"/>
                                          </p:val>
                                        </p:tav>
                                        <p:tav tm="100000">
                                          <p:val>
                                            <p:strVal val="1+ppt_h/2"/>
                                          </p:val>
                                        </p:tav>
                                      </p:tavLst>
                                    </p:anim>
                                    <p:set>
                                      <p:cBhvr>
                                        <p:cTn id="348" dur="1" fill="hold">
                                          <p:stCondLst>
                                            <p:cond delay="4999"/>
                                          </p:stCondLst>
                                        </p:cTn>
                                        <p:tgtEl>
                                          <p:spTgt spid="8"/>
                                        </p:tgtEl>
                                        <p:attrNameLst>
                                          <p:attrName>style.visibility</p:attrName>
                                        </p:attrNameLst>
                                      </p:cBhvr>
                                      <p:to>
                                        <p:strVal val="hidden"/>
                                      </p:to>
                                    </p:set>
                                  </p:childTnLst>
                                </p:cTn>
                              </p:par>
                              <p:par>
                                <p:cTn id="349" presetID="2" presetClass="exit" presetSubtype="4" fill="hold" grpId="2" nodeType="withEffect">
                                  <p:stCondLst>
                                    <p:cond delay="0"/>
                                  </p:stCondLst>
                                  <p:iterate type="lt">
                                    <p:tmPct val="0"/>
                                  </p:iterate>
                                  <p:childTnLst>
                                    <p:anim calcmode="lin" valueType="num">
                                      <p:cBhvr additive="base">
                                        <p:cTn id="350" dur="5000"/>
                                        <p:tgtEl>
                                          <p:spTgt spid="9"/>
                                        </p:tgtEl>
                                        <p:attrNameLst>
                                          <p:attrName>ppt_x</p:attrName>
                                        </p:attrNameLst>
                                      </p:cBhvr>
                                      <p:tavLst>
                                        <p:tav tm="0">
                                          <p:val>
                                            <p:strVal val="ppt_x"/>
                                          </p:val>
                                        </p:tav>
                                        <p:tav tm="100000">
                                          <p:val>
                                            <p:strVal val="ppt_x"/>
                                          </p:val>
                                        </p:tav>
                                      </p:tavLst>
                                    </p:anim>
                                    <p:anim calcmode="lin" valueType="num">
                                      <p:cBhvr additive="base">
                                        <p:cTn id="351" dur="5000"/>
                                        <p:tgtEl>
                                          <p:spTgt spid="9"/>
                                        </p:tgtEl>
                                        <p:attrNameLst>
                                          <p:attrName>ppt_y</p:attrName>
                                        </p:attrNameLst>
                                      </p:cBhvr>
                                      <p:tavLst>
                                        <p:tav tm="0">
                                          <p:val>
                                            <p:strVal val="ppt_y"/>
                                          </p:val>
                                        </p:tav>
                                        <p:tav tm="100000">
                                          <p:val>
                                            <p:strVal val="1+ppt_h/2"/>
                                          </p:val>
                                        </p:tav>
                                      </p:tavLst>
                                    </p:anim>
                                    <p:set>
                                      <p:cBhvr>
                                        <p:cTn id="352" dur="1" fill="hold">
                                          <p:stCondLst>
                                            <p:cond delay="4999"/>
                                          </p:stCondLst>
                                        </p:cTn>
                                        <p:tgtEl>
                                          <p:spTgt spid="9"/>
                                        </p:tgtEl>
                                        <p:attrNameLst>
                                          <p:attrName>style.visibility</p:attrName>
                                        </p:attrNameLst>
                                      </p:cBhvr>
                                      <p:to>
                                        <p:strVal val="hidden"/>
                                      </p:to>
                                    </p:set>
                                  </p:childTnLst>
                                </p:cTn>
                              </p:par>
                              <p:par>
                                <p:cTn id="353" presetID="2" presetClass="exit" presetSubtype="4" fill="hold" grpId="2" nodeType="withEffect">
                                  <p:stCondLst>
                                    <p:cond delay="0"/>
                                  </p:stCondLst>
                                  <p:iterate type="lt">
                                    <p:tmPct val="0"/>
                                  </p:iterate>
                                  <p:childTnLst>
                                    <p:anim calcmode="lin" valueType="num">
                                      <p:cBhvr additive="base">
                                        <p:cTn id="354" dur="5000"/>
                                        <p:tgtEl>
                                          <p:spTgt spid="10"/>
                                        </p:tgtEl>
                                        <p:attrNameLst>
                                          <p:attrName>ppt_x</p:attrName>
                                        </p:attrNameLst>
                                      </p:cBhvr>
                                      <p:tavLst>
                                        <p:tav tm="0">
                                          <p:val>
                                            <p:strVal val="ppt_x"/>
                                          </p:val>
                                        </p:tav>
                                        <p:tav tm="100000">
                                          <p:val>
                                            <p:strVal val="ppt_x"/>
                                          </p:val>
                                        </p:tav>
                                      </p:tavLst>
                                    </p:anim>
                                    <p:anim calcmode="lin" valueType="num">
                                      <p:cBhvr additive="base">
                                        <p:cTn id="355" dur="5000"/>
                                        <p:tgtEl>
                                          <p:spTgt spid="10"/>
                                        </p:tgtEl>
                                        <p:attrNameLst>
                                          <p:attrName>ppt_y</p:attrName>
                                        </p:attrNameLst>
                                      </p:cBhvr>
                                      <p:tavLst>
                                        <p:tav tm="0">
                                          <p:val>
                                            <p:strVal val="ppt_y"/>
                                          </p:val>
                                        </p:tav>
                                        <p:tav tm="100000">
                                          <p:val>
                                            <p:strVal val="1+ppt_h/2"/>
                                          </p:val>
                                        </p:tav>
                                      </p:tavLst>
                                    </p:anim>
                                    <p:set>
                                      <p:cBhvr>
                                        <p:cTn id="356" dur="1" fill="hold">
                                          <p:stCondLst>
                                            <p:cond delay="4999"/>
                                          </p:stCondLst>
                                        </p:cTn>
                                        <p:tgtEl>
                                          <p:spTgt spid="10"/>
                                        </p:tgtEl>
                                        <p:attrNameLst>
                                          <p:attrName>style.visibility</p:attrName>
                                        </p:attrNameLst>
                                      </p:cBhvr>
                                      <p:to>
                                        <p:strVal val="hidden"/>
                                      </p:to>
                                    </p:set>
                                  </p:childTnLst>
                                </p:cTn>
                              </p:par>
                              <p:par>
                                <p:cTn id="357" presetID="2" presetClass="exit" presetSubtype="4" fill="hold" grpId="2" nodeType="withEffect">
                                  <p:stCondLst>
                                    <p:cond delay="0"/>
                                  </p:stCondLst>
                                  <p:iterate type="lt">
                                    <p:tmPct val="0"/>
                                  </p:iterate>
                                  <p:childTnLst>
                                    <p:anim calcmode="lin" valueType="num">
                                      <p:cBhvr additive="base">
                                        <p:cTn id="358" dur="5000"/>
                                        <p:tgtEl>
                                          <p:spTgt spid="11"/>
                                        </p:tgtEl>
                                        <p:attrNameLst>
                                          <p:attrName>ppt_x</p:attrName>
                                        </p:attrNameLst>
                                      </p:cBhvr>
                                      <p:tavLst>
                                        <p:tav tm="0">
                                          <p:val>
                                            <p:strVal val="ppt_x"/>
                                          </p:val>
                                        </p:tav>
                                        <p:tav tm="100000">
                                          <p:val>
                                            <p:strVal val="ppt_x"/>
                                          </p:val>
                                        </p:tav>
                                      </p:tavLst>
                                    </p:anim>
                                    <p:anim calcmode="lin" valueType="num">
                                      <p:cBhvr additive="base">
                                        <p:cTn id="359" dur="5000"/>
                                        <p:tgtEl>
                                          <p:spTgt spid="11"/>
                                        </p:tgtEl>
                                        <p:attrNameLst>
                                          <p:attrName>ppt_y</p:attrName>
                                        </p:attrNameLst>
                                      </p:cBhvr>
                                      <p:tavLst>
                                        <p:tav tm="0">
                                          <p:val>
                                            <p:strVal val="ppt_y"/>
                                          </p:val>
                                        </p:tav>
                                        <p:tav tm="100000">
                                          <p:val>
                                            <p:strVal val="1+ppt_h/2"/>
                                          </p:val>
                                        </p:tav>
                                      </p:tavLst>
                                    </p:anim>
                                    <p:set>
                                      <p:cBhvr>
                                        <p:cTn id="360" dur="1" fill="hold">
                                          <p:stCondLst>
                                            <p:cond delay="4999"/>
                                          </p:stCondLst>
                                        </p:cTn>
                                        <p:tgtEl>
                                          <p:spTgt spid="11"/>
                                        </p:tgtEl>
                                        <p:attrNameLst>
                                          <p:attrName>style.visibility</p:attrName>
                                        </p:attrNameLst>
                                      </p:cBhvr>
                                      <p:to>
                                        <p:strVal val="hidden"/>
                                      </p:to>
                                    </p:set>
                                  </p:childTnLst>
                                </p:cTn>
                              </p:par>
                              <p:par>
                                <p:cTn id="361" presetID="2" presetClass="exit" presetSubtype="4" fill="hold" grpId="2" nodeType="withEffect">
                                  <p:stCondLst>
                                    <p:cond delay="0"/>
                                  </p:stCondLst>
                                  <p:iterate type="lt">
                                    <p:tmPct val="0"/>
                                  </p:iterate>
                                  <p:childTnLst>
                                    <p:anim calcmode="lin" valueType="num">
                                      <p:cBhvr additive="base">
                                        <p:cTn id="362" dur="5000"/>
                                        <p:tgtEl>
                                          <p:spTgt spid="12"/>
                                        </p:tgtEl>
                                        <p:attrNameLst>
                                          <p:attrName>ppt_x</p:attrName>
                                        </p:attrNameLst>
                                      </p:cBhvr>
                                      <p:tavLst>
                                        <p:tav tm="0">
                                          <p:val>
                                            <p:strVal val="ppt_x"/>
                                          </p:val>
                                        </p:tav>
                                        <p:tav tm="100000">
                                          <p:val>
                                            <p:strVal val="ppt_x"/>
                                          </p:val>
                                        </p:tav>
                                      </p:tavLst>
                                    </p:anim>
                                    <p:anim calcmode="lin" valueType="num">
                                      <p:cBhvr additive="base">
                                        <p:cTn id="363" dur="5000"/>
                                        <p:tgtEl>
                                          <p:spTgt spid="12"/>
                                        </p:tgtEl>
                                        <p:attrNameLst>
                                          <p:attrName>ppt_y</p:attrName>
                                        </p:attrNameLst>
                                      </p:cBhvr>
                                      <p:tavLst>
                                        <p:tav tm="0">
                                          <p:val>
                                            <p:strVal val="ppt_y"/>
                                          </p:val>
                                        </p:tav>
                                        <p:tav tm="100000">
                                          <p:val>
                                            <p:strVal val="1+ppt_h/2"/>
                                          </p:val>
                                        </p:tav>
                                      </p:tavLst>
                                    </p:anim>
                                    <p:set>
                                      <p:cBhvr>
                                        <p:cTn id="364" dur="1" fill="hold">
                                          <p:stCondLst>
                                            <p:cond delay="4999"/>
                                          </p:stCondLst>
                                        </p:cTn>
                                        <p:tgtEl>
                                          <p:spTgt spid="12"/>
                                        </p:tgtEl>
                                        <p:attrNameLst>
                                          <p:attrName>style.visibility</p:attrName>
                                        </p:attrNameLst>
                                      </p:cBhvr>
                                      <p:to>
                                        <p:strVal val="hidden"/>
                                      </p:to>
                                    </p:set>
                                  </p:childTnLst>
                                </p:cTn>
                              </p:par>
                              <p:par>
                                <p:cTn id="365" presetID="2" presetClass="exit" presetSubtype="4" fill="hold" grpId="2" nodeType="withEffect">
                                  <p:stCondLst>
                                    <p:cond delay="0"/>
                                  </p:stCondLst>
                                  <p:iterate type="lt">
                                    <p:tmPct val="0"/>
                                  </p:iterate>
                                  <p:childTnLst>
                                    <p:anim calcmode="lin" valueType="num">
                                      <p:cBhvr additive="base">
                                        <p:cTn id="366" dur="5000"/>
                                        <p:tgtEl>
                                          <p:spTgt spid="13"/>
                                        </p:tgtEl>
                                        <p:attrNameLst>
                                          <p:attrName>ppt_x</p:attrName>
                                        </p:attrNameLst>
                                      </p:cBhvr>
                                      <p:tavLst>
                                        <p:tav tm="0">
                                          <p:val>
                                            <p:strVal val="ppt_x"/>
                                          </p:val>
                                        </p:tav>
                                        <p:tav tm="100000">
                                          <p:val>
                                            <p:strVal val="ppt_x"/>
                                          </p:val>
                                        </p:tav>
                                      </p:tavLst>
                                    </p:anim>
                                    <p:anim calcmode="lin" valueType="num">
                                      <p:cBhvr additive="base">
                                        <p:cTn id="367" dur="5000"/>
                                        <p:tgtEl>
                                          <p:spTgt spid="13"/>
                                        </p:tgtEl>
                                        <p:attrNameLst>
                                          <p:attrName>ppt_y</p:attrName>
                                        </p:attrNameLst>
                                      </p:cBhvr>
                                      <p:tavLst>
                                        <p:tav tm="0">
                                          <p:val>
                                            <p:strVal val="ppt_y"/>
                                          </p:val>
                                        </p:tav>
                                        <p:tav tm="100000">
                                          <p:val>
                                            <p:strVal val="1+ppt_h/2"/>
                                          </p:val>
                                        </p:tav>
                                      </p:tavLst>
                                    </p:anim>
                                    <p:set>
                                      <p:cBhvr>
                                        <p:cTn id="368" dur="1" fill="hold">
                                          <p:stCondLst>
                                            <p:cond delay="4999"/>
                                          </p:stCondLst>
                                        </p:cTn>
                                        <p:tgtEl>
                                          <p:spTgt spid="13"/>
                                        </p:tgtEl>
                                        <p:attrNameLst>
                                          <p:attrName>style.visibility</p:attrName>
                                        </p:attrNameLst>
                                      </p:cBhvr>
                                      <p:to>
                                        <p:strVal val="hidden"/>
                                      </p:to>
                                    </p:set>
                                  </p:childTnLst>
                                </p:cTn>
                              </p:par>
                              <p:par>
                                <p:cTn id="369" presetID="2" presetClass="exit" presetSubtype="4" fill="hold" grpId="2" nodeType="withEffect">
                                  <p:stCondLst>
                                    <p:cond delay="0"/>
                                  </p:stCondLst>
                                  <p:iterate type="lt">
                                    <p:tmPct val="0"/>
                                  </p:iterate>
                                  <p:childTnLst>
                                    <p:anim calcmode="lin" valueType="num">
                                      <p:cBhvr additive="base">
                                        <p:cTn id="370" dur="5000"/>
                                        <p:tgtEl>
                                          <p:spTgt spid="14"/>
                                        </p:tgtEl>
                                        <p:attrNameLst>
                                          <p:attrName>ppt_x</p:attrName>
                                        </p:attrNameLst>
                                      </p:cBhvr>
                                      <p:tavLst>
                                        <p:tav tm="0">
                                          <p:val>
                                            <p:strVal val="ppt_x"/>
                                          </p:val>
                                        </p:tav>
                                        <p:tav tm="100000">
                                          <p:val>
                                            <p:strVal val="ppt_x"/>
                                          </p:val>
                                        </p:tav>
                                      </p:tavLst>
                                    </p:anim>
                                    <p:anim calcmode="lin" valueType="num">
                                      <p:cBhvr additive="base">
                                        <p:cTn id="371" dur="5000"/>
                                        <p:tgtEl>
                                          <p:spTgt spid="14"/>
                                        </p:tgtEl>
                                        <p:attrNameLst>
                                          <p:attrName>ppt_y</p:attrName>
                                        </p:attrNameLst>
                                      </p:cBhvr>
                                      <p:tavLst>
                                        <p:tav tm="0">
                                          <p:val>
                                            <p:strVal val="ppt_y"/>
                                          </p:val>
                                        </p:tav>
                                        <p:tav tm="100000">
                                          <p:val>
                                            <p:strVal val="1+ppt_h/2"/>
                                          </p:val>
                                        </p:tav>
                                      </p:tavLst>
                                    </p:anim>
                                    <p:set>
                                      <p:cBhvr>
                                        <p:cTn id="372" dur="1" fill="hold">
                                          <p:stCondLst>
                                            <p:cond delay="4999"/>
                                          </p:stCondLst>
                                        </p:cTn>
                                        <p:tgtEl>
                                          <p:spTgt spid="14"/>
                                        </p:tgtEl>
                                        <p:attrNameLst>
                                          <p:attrName>style.visibility</p:attrName>
                                        </p:attrNameLst>
                                      </p:cBhvr>
                                      <p:to>
                                        <p:strVal val="hidden"/>
                                      </p:to>
                                    </p:set>
                                  </p:childTnLst>
                                </p:cTn>
                              </p:par>
                              <p:par>
                                <p:cTn id="373" presetID="2" presetClass="exit" presetSubtype="4" fill="hold" grpId="2" nodeType="withEffect">
                                  <p:stCondLst>
                                    <p:cond delay="0"/>
                                  </p:stCondLst>
                                  <p:iterate type="lt">
                                    <p:tmPct val="0"/>
                                  </p:iterate>
                                  <p:childTnLst>
                                    <p:anim calcmode="lin" valueType="num">
                                      <p:cBhvr additive="base">
                                        <p:cTn id="374" dur="5000"/>
                                        <p:tgtEl>
                                          <p:spTgt spid="15"/>
                                        </p:tgtEl>
                                        <p:attrNameLst>
                                          <p:attrName>ppt_x</p:attrName>
                                        </p:attrNameLst>
                                      </p:cBhvr>
                                      <p:tavLst>
                                        <p:tav tm="0">
                                          <p:val>
                                            <p:strVal val="ppt_x"/>
                                          </p:val>
                                        </p:tav>
                                        <p:tav tm="100000">
                                          <p:val>
                                            <p:strVal val="ppt_x"/>
                                          </p:val>
                                        </p:tav>
                                      </p:tavLst>
                                    </p:anim>
                                    <p:anim calcmode="lin" valueType="num">
                                      <p:cBhvr additive="base">
                                        <p:cTn id="375" dur="5000"/>
                                        <p:tgtEl>
                                          <p:spTgt spid="15"/>
                                        </p:tgtEl>
                                        <p:attrNameLst>
                                          <p:attrName>ppt_y</p:attrName>
                                        </p:attrNameLst>
                                      </p:cBhvr>
                                      <p:tavLst>
                                        <p:tav tm="0">
                                          <p:val>
                                            <p:strVal val="ppt_y"/>
                                          </p:val>
                                        </p:tav>
                                        <p:tav tm="100000">
                                          <p:val>
                                            <p:strVal val="1+ppt_h/2"/>
                                          </p:val>
                                        </p:tav>
                                      </p:tavLst>
                                    </p:anim>
                                    <p:set>
                                      <p:cBhvr>
                                        <p:cTn id="376" dur="1" fill="hold">
                                          <p:stCondLst>
                                            <p:cond delay="4999"/>
                                          </p:stCondLst>
                                        </p:cTn>
                                        <p:tgtEl>
                                          <p:spTgt spid="15"/>
                                        </p:tgtEl>
                                        <p:attrNameLst>
                                          <p:attrName>style.visibility</p:attrName>
                                        </p:attrNameLst>
                                      </p:cBhvr>
                                      <p:to>
                                        <p:strVal val="hidden"/>
                                      </p:to>
                                    </p:set>
                                  </p:childTnLst>
                                </p:cTn>
                              </p:par>
                              <p:par>
                                <p:cTn id="377" presetID="2" presetClass="exit" presetSubtype="4" fill="hold" grpId="2" nodeType="withEffect">
                                  <p:stCondLst>
                                    <p:cond delay="0"/>
                                  </p:stCondLst>
                                  <p:iterate type="lt">
                                    <p:tmPct val="0"/>
                                  </p:iterate>
                                  <p:childTnLst>
                                    <p:anim calcmode="lin" valueType="num">
                                      <p:cBhvr additive="base">
                                        <p:cTn id="378" dur="5000"/>
                                        <p:tgtEl>
                                          <p:spTgt spid="16"/>
                                        </p:tgtEl>
                                        <p:attrNameLst>
                                          <p:attrName>ppt_x</p:attrName>
                                        </p:attrNameLst>
                                      </p:cBhvr>
                                      <p:tavLst>
                                        <p:tav tm="0">
                                          <p:val>
                                            <p:strVal val="ppt_x"/>
                                          </p:val>
                                        </p:tav>
                                        <p:tav tm="100000">
                                          <p:val>
                                            <p:strVal val="ppt_x"/>
                                          </p:val>
                                        </p:tav>
                                      </p:tavLst>
                                    </p:anim>
                                    <p:anim calcmode="lin" valueType="num">
                                      <p:cBhvr additive="base">
                                        <p:cTn id="379" dur="5000"/>
                                        <p:tgtEl>
                                          <p:spTgt spid="16"/>
                                        </p:tgtEl>
                                        <p:attrNameLst>
                                          <p:attrName>ppt_y</p:attrName>
                                        </p:attrNameLst>
                                      </p:cBhvr>
                                      <p:tavLst>
                                        <p:tav tm="0">
                                          <p:val>
                                            <p:strVal val="ppt_y"/>
                                          </p:val>
                                        </p:tav>
                                        <p:tav tm="100000">
                                          <p:val>
                                            <p:strVal val="1+ppt_h/2"/>
                                          </p:val>
                                        </p:tav>
                                      </p:tavLst>
                                    </p:anim>
                                    <p:set>
                                      <p:cBhvr>
                                        <p:cTn id="380" dur="1" fill="hold">
                                          <p:stCondLst>
                                            <p:cond delay="4999"/>
                                          </p:stCondLst>
                                        </p:cTn>
                                        <p:tgtEl>
                                          <p:spTgt spid="16"/>
                                        </p:tgtEl>
                                        <p:attrNameLst>
                                          <p:attrName>style.visibility</p:attrName>
                                        </p:attrNameLst>
                                      </p:cBhvr>
                                      <p:to>
                                        <p:strVal val="hidden"/>
                                      </p:to>
                                    </p:set>
                                  </p:childTnLst>
                                </p:cTn>
                              </p:par>
                              <p:par>
                                <p:cTn id="381" presetID="2" presetClass="exit" presetSubtype="4" fill="hold" grpId="2" nodeType="withEffect">
                                  <p:stCondLst>
                                    <p:cond delay="0"/>
                                  </p:stCondLst>
                                  <p:iterate type="lt">
                                    <p:tmPct val="0"/>
                                  </p:iterate>
                                  <p:childTnLst>
                                    <p:anim calcmode="lin" valueType="num">
                                      <p:cBhvr additive="base">
                                        <p:cTn id="382" dur="5000"/>
                                        <p:tgtEl>
                                          <p:spTgt spid="17"/>
                                        </p:tgtEl>
                                        <p:attrNameLst>
                                          <p:attrName>ppt_x</p:attrName>
                                        </p:attrNameLst>
                                      </p:cBhvr>
                                      <p:tavLst>
                                        <p:tav tm="0">
                                          <p:val>
                                            <p:strVal val="ppt_x"/>
                                          </p:val>
                                        </p:tav>
                                        <p:tav tm="100000">
                                          <p:val>
                                            <p:strVal val="ppt_x"/>
                                          </p:val>
                                        </p:tav>
                                      </p:tavLst>
                                    </p:anim>
                                    <p:anim calcmode="lin" valueType="num">
                                      <p:cBhvr additive="base">
                                        <p:cTn id="383" dur="5000"/>
                                        <p:tgtEl>
                                          <p:spTgt spid="17"/>
                                        </p:tgtEl>
                                        <p:attrNameLst>
                                          <p:attrName>ppt_y</p:attrName>
                                        </p:attrNameLst>
                                      </p:cBhvr>
                                      <p:tavLst>
                                        <p:tav tm="0">
                                          <p:val>
                                            <p:strVal val="ppt_y"/>
                                          </p:val>
                                        </p:tav>
                                        <p:tav tm="100000">
                                          <p:val>
                                            <p:strVal val="1+ppt_h/2"/>
                                          </p:val>
                                        </p:tav>
                                      </p:tavLst>
                                    </p:anim>
                                    <p:set>
                                      <p:cBhvr>
                                        <p:cTn id="384" dur="1" fill="hold">
                                          <p:stCondLst>
                                            <p:cond delay="4999"/>
                                          </p:stCondLst>
                                        </p:cTn>
                                        <p:tgtEl>
                                          <p:spTgt spid="17"/>
                                        </p:tgtEl>
                                        <p:attrNameLst>
                                          <p:attrName>style.visibility</p:attrName>
                                        </p:attrNameLst>
                                      </p:cBhvr>
                                      <p:to>
                                        <p:strVal val="hidden"/>
                                      </p:to>
                                    </p:set>
                                  </p:childTnLst>
                                </p:cTn>
                              </p:par>
                              <p:par>
                                <p:cTn id="385" presetID="2" presetClass="exit" presetSubtype="4" fill="hold" grpId="2" nodeType="withEffect">
                                  <p:stCondLst>
                                    <p:cond delay="0"/>
                                  </p:stCondLst>
                                  <p:iterate type="lt">
                                    <p:tmPct val="0"/>
                                  </p:iterate>
                                  <p:childTnLst>
                                    <p:anim calcmode="lin" valueType="num">
                                      <p:cBhvr additive="base">
                                        <p:cTn id="386" dur="5000"/>
                                        <p:tgtEl>
                                          <p:spTgt spid="18"/>
                                        </p:tgtEl>
                                        <p:attrNameLst>
                                          <p:attrName>ppt_x</p:attrName>
                                        </p:attrNameLst>
                                      </p:cBhvr>
                                      <p:tavLst>
                                        <p:tav tm="0">
                                          <p:val>
                                            <p:strVal val="ppt_x"/>
                                          </p:val>
                                        </p:tav>
                                        <p:tav tm="100000">
                                          <p:val>
                                            <p:strVal val="ppt_x"/>
                                          </p:val>
                                        </p:tav>
                                      </p:tavLst>
                                    </p:anim>
                                    <p:anim calcmode="lin" valueType="num">
                                      <p:cBhvr additive="base">
                                        <p:cTn id="387" dur="5000"/>
                                        <p:tgtEl>
                                          <p:spTgt spid="18"/>
                                        </p:tgtEl>
                                        <p:attrNameLst>
                                          <p:attrName>ppt_y</p:attrName>
                                        </p:attrNameLst>
                                      </p:cBhvr>
                                      <p:tavLst>
                                        <p:tav tm="0">
                                          <p:val>
                                            <p:strVal val="ppt_y"/>
                                          </p:val>
                                        </p:tav>
                                        <p:tav tm="100000">
                                          <p:val>
                                            <p:strVal val="1+ppt_h/2"/>
                                          </p:val>
                                        </p:tav>
                                      </p:tavLst>
                                    </p:anim>
                                    <p:set>
                                      <p:cBhvr>
                                        <p:cTn id="388" dur="1" fill="hold">
                                          <p:stCondLst>
                                            <p:cond delay="4999"/>
                                          </p:stCondLst>
                                        </p:cTn>
                                        <p:tgtEl>
                                          <p:spTgt spid="18"/>
                                        </p:tgtEl>
                                        <p:attrNameLst>
                                          <p:attrName>style.visibility</p:attrName>
                                        </p:attrNameLst>
                                      </p:cBhvr>
                                      <p:to>
                                        <p:strVal val="hidden"/>
                                      </p:to>
                                    </p:set>
                                  </p:childTnLst>
                                </p:cTn>
                              </p:par>
                              <p:par>
                                <p:cTn id="389" presetID="2" presetClass="exit" presetSubtype="4" fill="hold" grpId="2" nodeType="withEffect">
                                  <p:stCondLst>
                                    <p:cond delay="0"/>
                                  </p:stCondLst>
                                  <p:iterate type="lt">
                                    <p:tmPct val="0"/>
                                  </p:iterate>
                                  <p:childTnLst>
                                    <p:anim calcmode="lin" valueType="num">
                                      <p:cBhvr additive="base">
                                        <p:cTn id="390" dur="5000"/>
                                        <p:tgtEl>
                                          <p:spTgt spid="19"/>
                                        </p:tgtEl>
                                        <p:attrNameLst>
                                          <p:attrName>ppt_x</p:attrName>
                                        </p:attrNameLst>
                                      </p:cBhvr>
                                      <p:tavLst>
                                        <p:tav tm="0">
                                          <p:val>
                                            <p:strVal val="ppt_x"/>
                                          </p:val>
                                        </p:tav>
                                        <p:tav tm="100000">
                                          <p:val>
                                            <p:strVal val="ppt_x"/>
                                          </p:val>
                                        </p:tav>
                                      </p:tavLst>
                                    </p:anim>
                                    <p:anim calcmode="lin" valueType="num">
                                      <p:cBhvr additive="base">
                                        <p:cTn id="391" dur="5000"/>
                                        <p:tgtEl>
                                          <p:spTgt spid="19"/>
                                        </p:tgtEl>
                                        <p:attrNameLst>
                                          <p:attrName>ppt_y</p:attrName>
                                        </p:attrNameLst>
                                      </p:cBhvr>
                                      <p:tavLst>
                                        <p:tav tm="0">
                                          <p:val>
                                            <p:strVal val="ppt_y"/>
                                          </p:val>
                                        </p:tav>
                                        <p:tav tm="100000">
                                          <p:val>
                                            <p:strVal val="1+ppt_h/2"/>
                                          </p:val>
                                        </p:tav>
                                      </p:tavLst>
                                    </p:anim>
                                    <p:set>
                                      <p:cBhvr>
                                        <p:cTn id="392" dur="1" fill="hold">
                                          <p:stCondLst>
                                            <p:cond delay="4999"/>
                                          </p:stCondLst>
                                        </p:cTn>
                                        <p:tgtEl>
                                          <p:spTgt spid="19"/>
                                        </p:tgtEl>
                                        <p:attrNameLst>
                                          <p:attrName>style.visibility</p:attrName>
                                        </p:attrNameLst>
                                      </p:cBhvr>
                                      <p:to>
                                        <p:strVal val="hidden"/>
                                      </p:to>
                                    </p:set>
                                  </p:childTnLst>
                                </p:cTn>
                              </p:par>
                              <p:par>
                                <p:cTn id="393" presetID="2" presetClass="exit" presetSubtype="4" fill="hold" grpId="2" nodeType="withEffect">
                                  <p:stCondLst>
                                    <p:cond delay="0"/>
                                  </p:stCondLst>
                                  <p:iterate type="lt">
                                    <p:tmPct val="0"/>
                                  </p:iterate>
                                  <p:childTnLst>
                                    <p:anim calcmode="lin" valueType="num">
                                      <p:cBhvr additive="base">
                                        <p:cTn id="394" dur="5000"/>
                                        <p:tgtEl>
                                          <p:spTgt spid="20"/>
                                        </p:tgtEl>
                                        <p:attrNameLst>
                                          <p:attrName>ppt_x</p:attrName>
                                        </p:attrNameLst>
                                      </p:cBhvr>
                                      <p:tavLst>
                                        <p:tav tm="0">
                                          <p:val>
                                            <p:strVal val="ppt_x"/>
                                          </p:val>
                                        </p:tav>
                                        <p:tav tm="100000">
                                          <p:val>
                                            <p:strVal val="ppt_x"/>
                                          </p:val>
                                        </p:tav>
                                      </p:tavLst>
                                    </p:anim>
                                    <p:anim calcmode="lin" valueType="num">
                                      <p:cBhvr additive="base">
                                        <p:cTn id="395" dur="5000"/>
                                        <p:tgtEl>
                                          <p:spTgt spid="20"/>
                                        </p:tgtEl>
                                        <p:attrNameLst>
                                          <p:attrName>ppt_y</p:attrName>
                                        </p:attrNameLst>
                                      </p:cBhvr>
                                      <p:tavLst>
                                        <p:tav tm="0">
                                          <p:val>
                                            <p:strVal val="ppt_y"/>
                                          </p:val>
                                        </p:tav>
                                        <p:tav tm="100000">
                                          <p:val>
                                            <p:strVal val="1+ppt_h/2"/>
                                          </p:val>
                                        </p:tav>
                                      </p:tavLst>
                                    </p:anim>
                                    <p:set>
                                      <p:cBhvr>
                                        <p:cTn id="396" dur="1" fill="hold">
                                          <p:stCondLst>
                                            <p:cond delay="4999"/>
                                          </p:stCondLst>
                                        </p:cTn>
                                        <p:tgtEl>
                                          <p:spTgt spid="20"/>
                                        </p:tgtEl>
                                        <p:attrNameLst>
                                          <p:attrName>style.visibility</p:attrName>
                                        </p:attrNameLst>
                                      </p:cBhvr>
                                      <p:to>
                                        <p:strVal val="hidden"/>
                                      </p:to>
                                    </p:set>
                                  </p:childTnLst>
                                </p:cTn>
                              </p:par>
                              <p:par>
                                <p:cTn id="397" presetID="2" presetClass="exit" presetSubtype="4" fill="hold" grpId="2" nodeType="withEffect">
                                  <p:stCondLst>
                                    <p:cond delay="0"/>
                                  </p:stCondLst>
                                  <p:iterate type="lt">
                                    <p:tmPct val="0"/>
                                  </p:iterate>
                                  <p:childTnLst>
                                    <p:anim calcmode="lin" valueType="num">
                                      <p:cBhvr additive="base">
                                        <p:cTn id="398" dur="5000"/>
                                        <p:tgtEl>
                                          <p:spTgt spid="21"/>
                                        </p:tgtEl>
                                        <p:attrNameLst>
                                          <p:attrName>ppt_x</p:attrName>
                                        </p:attrNameLst>
                                      </p:cBhvr>
                                      <p:tavLst>
                                        <p:tav tm="0">
                                          <p:val>
                                            <p:strVal val="ppt_x"/>
                                          </p:val>
                                        </p:tav>
                                        <p:tav tm="100000">
                                          <p:val>
                                            <p:strVal val="ppt_x"/>
                                          </p:val>
                                        </p:tav>
                                      </p:tavLst>
                                    </p:anim>
                                    <p:anim calcmode="lin" valueType="num">
                                      <p:cBhvr additive="base">
                                        <p:cTn id="399" dur="5000"/>
                                        <p:tgtEl>
                                          <p:spTgt spid="21"/>
                                        </p:tgtEl>
                                        <p:attrNameLst>
                                          <p:attrName>ppt_y</p:attrName>
                                        </p:attrNameLst>
                                      </p:cBhvr>
                                      <p:tavLst>
                                        <p:tav tm="0">
                                          <p:val>
                                            <p:strVal val="ppt_y"/>
                                          </p:val>
                                        </p:tav>
                                        <p:tav tm="100000">
                                          <p:val>
                                            <p:strVal val="1+ppt_h/2"/>
                                          </p:val>
                                        </p:tav>
                                      </p:tavLst>
                                    </p:anim>
                                    <p:set>
                                      <p:cBhvr>
                                        <p:cTn id="400" dur="1" fill="hold">
                                          <p:stCondLst>
                                            <p:cond delay="4999"/>
                                          </p:stCondLst>
                                        </p:cTn>
                                        <p:tgtEl>
                                          <p:spTgt spid="21"/>
                                        </p:tgtEl>
                                        <p:attrNameLst>
                                          <p:attrName>style.visibility</p:attrName>
                                        </p:attrNameLst>
                                      </p:cBhvr>
                                      <p:to>
                                        <p:strVal val="hidden"/>
                                      </p:to>
                                    </p:set>
                                  </p:childTnLst>
                                </p:cTn>
                              </p:par>
                              <p:par>
                                <p:cTn id="401" presetID="2" presetClass="exit" presetSubtype="4" fill="hold" grpId="2" nodeType="withEffect">
                                  <p:stCondLst>
                                    <p:cond delay="0"/>
                                  </p:stCondLst>
                                  <p:iterate type="lt">
                                    <p:tmPct val="0"/>
                                  </p:iterate>
                                  <p:childTnLst>
                                    <p:anim calcmode="lin" valueType="num">
                                      <p:cBhvr additive="base">
                                        <p:cTn id="402" dur="5000"/>
                                        <p:tgtEl>
                                          <p:spTgt spid="22"/>
                                        </p:tgtEl>
                                        <p:attrNameLst>
                                          <p:attrName>ppt_x</p:attrName>
                                        </p:attrNameLst>
                                      </p:cBhvr>
                                      <p:tavLst>
                                        <p:tav tm="0">
                                          <p:val>
                                            <p:strVal val="ppt_x"/>
                                          </p:val>
                                        </p:tav>
                                        <p:tav tm="100000">
                                          <p:val>
                                            <p:strVal val="ppt_x"/>
                                          </p:val>
                                        </p:tav>
                                      </p:tavLst>
                                    </p:anim>
                                    <p:anim calcmode="lin" valueType="num">
                                      <p:cBhvr additive="base">
                                        <p:cTn id="403" dur="5000"/>
                                        <p:tgtEl>
                                          <p:spTgt spid="22"/>
                                        </p:tgtEl>
                                        <p:attrNameLst>
                                          <p:attrName>ppt_y</p:attrName>
                                        </p:attrNameLst>
                                      </p:cBhvr>
                                      <p:tavLst>
                                        <p:tav tm="0">
                                          <p:val>
                                            <p:strVal val="ppt_y"/>
                                          </p:val>
                                        </p:tav>
                                        <p:tav tm="100000">
                                          <p:val>
                                            <p:strVal val="1+ppt_h/2"/>
                                          </p:val>
                                        </p:tav>
                                      </p:tavLst>
                                    </p:anim>
                                    <p:set>
                                      <p:cBhvr>
                                        <p:cTn id="404" dur="1" fill="hold">
                                          <p:stCondLst>
                                            <p:cond delay="4999"/>
                                          </p:stCondLst>
                                        </p:cTn>
                                        <p:tgtEl>
                                          <p:spTgt spid="22"/>
                                        </p:tgtEl>
                                        <p:attrNameLst>
                                          <p:attrName>style.visibility</p:attrName>
                                        </p:attrNameLst>
                                      </p:cBhvr>
                                      <p:to>
                                        <p:strVal val="hidden"/>
                                      </p:to>
                                    </p:set>
                                  </p:childTnLst>
                                </p:cTn>
                              </p:par>
                              <p:par>
                                <p:cTn id="405" presetID="2" presetClass="exit" presetSubtype="4" fill="hold" grpId="2" nodeType="withEffect">
                                  <p:stCondLst>
                                    <p:cond delay="0"/>
                                  </p:stCondLst>
                                  <p:iterate type="lt">
                                    <p:tmPct val="0"/>
                                  </p:iterate>
                                  <p:childTnLst>
                                    <p:anim calcmode="lin" valueType="num">
                                      <p:cBhvr additive="base">
                                        <p:cTn id="406" dur="5000"/>
                                        <p:tgtEl>
                                          <p:spTgt spid="23"/>
                                        </p:tgtEl>
                                        <p:attrNameLst>
                                          <p:attrName>ppt_x</p:attrName>
                                        </p:attrNameLst>
                                      </p:cBhvr>
                                      <p:tavLst>
                                        <p:tav tm="0">
                                          <p:val>
                                            <p:strVal val="ppt_x"/>
                                          </p:val>
                                        </p:tav>
                                        <p:tav tm="100000">
                                          <p:val>
                                            <p:strVal val="ppt_x"/>
                                          </p:val>
                                        </p:tav>
                                      </p:tavLst>
                                    </p:anim>
                                    <p:anim calcmode="lin" valueType="num">
                                      <p:cBhvr additive="base">
                                        <p:cTn id="407" dur="5000"/>
                                        <p:tgtEl>
                                          <p:spTgt spid="23"/>
                                        </p:tgtEl>
                                        <p:attrNameLst>
                                          <p:attrName>ppt_y</p:attrName>
                                        </p:attrNameLst>
                                      </p:cBhvr>
                                      <p:tavLst>
                                        <p:tav tm="0">
                                          <p:val>
                                            <p:strVal val="ppt_y"/>
                                          </p:val>
                                        </p:tav>
                                        <p:tav tm="100000">
                                          <p:val>
                                            <p:strVal val="1+ppt_h/2"/>
                                          </p:val>
                                        </p:tav>
                                      </p:tavLst>
                                    </p:anim>
                                    <p:set>
                                      <p:cBhvr>
                                        <p:cTn id="408" dur="1" fill="hold">
                                          <p:stCondLst>
                                            <p:cond delay="4999"/>
                                          </p:stCondLst>
                                        </p:cTn>
                                        <p:tgtEl>
                                          <p:spTgt spid="23"/>
                                        </p:tgtEl>
                                        <p:attrNameLst>
                                          <p:attrName>style.visibility</p:attrName>
                                        </p:attrNameLst>
                                      </p:cBhvr>
                                      <p:to>
                                        <p:strVal val="hidden"/>
                                      </p:to>
                                    </p:set>
                                  </p:childTnLst>
                                </p:cTn>
                              </p:par>
                              <p:par>
                                <p:cTn id="409" presetID="2" presetClass="exit" presetSubtype="4" fill="hold" grpId="2" nodeType="withEffect">
                                  <p:stCondLst>
                                    <p:cond delay="0"/>
                                  </p:stCondLst>
                                  <p:iterate type="lt">
                                    <p:tmPct val="0"/>
                                  </p:iterate>
                                  <p:childTnLst>
                                    <p:anim calcmode="lin" valueType="num">
                                      <p:cBhvr additive="base">
                                        <p:cTn id="410" dur="5000"/>
                                        <p:tgtEl>
                                          <p:spTgt spid="24"/>
                                        </p:tgtEl>
                                        <p:attrNameLst>
                                          <p:attrName>ppt_x</p:attrName>
                                        </p:attrNameLst>
                                      </p:cBhvr>
                                      <p:tavLst>
                                        <p:tav tm="0">
                                          <p:val>
                                            <p:strVal val="ppt_x"/>
                                          </p:val>
                                        </p:tav>
                                        <p:tav tm="100000">
                                          <p:val>
                                            <p:strVal val="ppt_x"/>
                                          </p:val>
                                        </p:tav>
                                      </p:tavLst>
                                    </p:anim>
                                    <p:anim calcmode="lin" valueType="num">
                                      <p:cBhvr additive="base">
                                        <p:cTn id="411" dur="5000"/>
                                        <p:tgtEl>
                                          <p:spTgt spid="24"/>
                                        </p:tgtEl>
                                        <p:attrNameLst>
                                          <p:attrName>ppt_y</p:attrName>
                                        </p:attrNameLst>
                                      </p:cBhvr>
                                      <p:tavLst>
                                        <p:tav tm="0">
                                          <p:val>
                                            <p:strVal val="ppt_y"/>
                                          </p:val>
                                        </p:tav>
                                        <p:tav tm="100000">
                                          <p:val>
                                            <p:strVal val="1+ppt_h/2"/>
                                          </p:val>
                                        </p:tav>
                                      </p:tavLst>
                                    </p:anim>
                                    <p:set>
                                      <p:cBhvr>
                                        <p:cTn id="412" dur="1" fill="hold">
                                          <p:stCondLst>
                                            <p:cond delay="4999"/>
                                          </p:stCondLst>
                                        </p:cTn>
                                        <p:tgtEl>
                                          <p:spTgt spid="24"/>
                                        </p:tgtEl>
                                        <p:attrNameLst>
                                          <p:attrName>style.visibility</p:attrName>
                                        </p:attrNameLst>
                                      </p:cBhvr>
                                      <p:to>
                                        <p:strVal val="hidden"/>
                                      </p:to>
                                    </p:set>
                                  </p:childTnLst>
                                </p:cTn>
                              </p:par>
                              <p:par>
                                <p:cTn id="413" presetID="2" presetClass="exit" presetSubtype="4" fill="hold" grpId="2" nodeType="withEffect">
                                  <p:stCondLst>
                                    <p:cond delay="0"/>
                                  </p:stCondLst>
                                  <p:iterate type="lt">
                                    <p:tmPct val="0"/>
                                  </p:iterate>
                                  <p:childTnLst>
                                    <p:anim calcmode="lin" valueType="num">
                                      <p:cBhvr additive="base">
                                        <p:cTn id="414" dur="5000"/>
                                        <p:tgtEl>
                                          <p:spTgt spid="25"/>
                                        </p:tgtEl>
                                        <p:attrNameLst>
                                          <p:attrName>ppt_x</p:attrName>
                                        </p:attrNameLst>
                                      </p:cBhvr>
                                      <p:tavLst>
                                        <p:tav tm="0">
                                          <p:val>
                                            <p:strVal val="ppt_x"/>
                                          </p:val>
                                        </p:tav>
                                        <p:tav tm="100000">
                                          <p:val>
                                            <p:strVal val="ppt_x"/>
                                          </p:val>
                                        </p:tav>
                                      </p:tavLst>
                                    </p:anim>
                                    <p:anim calcmode="lin" valueType="num">
                                      <p:cBhvr additive="base">
                                        <p:cTn id="415" dur="5000"/>
                                        <p:tgtEl>
                                          <p:spTgt spid="25"/>
                                        </p:tgtEl>
                                        <p:attrNameLst>
                                          <p:attrName>ppt_y</p:attrName>
                                        </p:attrNameLst>
                                      </p:cBhvr>
                                      <p:tavLst>
                                        <p:tav tm="0">
                                          <p:val>
                                            <p:strVal val="ppt_y"/>
                                          </p:val>
                                        </p:tav>
                                        <p:tav tm="100000">
                                          <p:val>
                                            <p:strVal val="1+ppt_h/2"/>
                                          </p:val>
                                        </p:tav>
                                      </p:tavLst>
                                    </p:anim>
                                    <p:set>
                                      <p:cBhvr>
                                        <p:cTn id="416" dur="1" fill="hold">
                                          <p:stCondLst>
                                            <p:cond delay="4999"/>
                                          </p:stCondLst>
                                        </p:cTn>
                                        <p:tgtEl>
                                          <p:spTgt spid="25"/>
                                        </p:tgtEl>
                                        <p:attrNameLst>
                                          <p:attrName>style.visibility</p:attrName>
                                        </p:attrNameLst>
                                      </p:cBhvr>
                                      <p:to>
                                        <p:strVal val="hidden"/>
                                      </p:to>
                                    </p:set>
                                  </p:childTnLst>
                                </p:cTn>
                              </p:par>
                              <p:par>
                                <p:cTn id="417" presetID="2" presetClass="exit" presetSubtype="4" fill="hold" grpId="2" nodeType="withEffect">
                                  <p:stCondLst>
                                    <p:cond delay="0"/>
                                  </p:stCondLst>
                                  <p:iterate type="lt">
                                    <p:tmPct val="0"/>
                                  </p:iterate>
                                  <p:childTnLst>
                                    <p:anim calcmode="lin" valueType="num">
                                      <p:cBhvr additive="base">
                                        <p:cTn id="418" dur="5000"/>
                                        <p:tgtEl>
                                          <p:spTgt spid="26"/>
                                        </p:tgtEl>
                                        <p:attrNameLst>
                                          <p:attrName>ppt_x</p:attrName>
                                        </p:attrNameLst>
                                      </p:cBhvr>
                                      <p:tavLst>
                                        <p:tav tm="0">
                                          <p:val>
                                            <p:strVal val="ppt_x"/>
                                          </p:val>
                                        </p:tav>
                                        <p:tav tm="100000">
                                          <p:val>
                                            <p:strVal val="ppt_x"/>
                                          </p:val>
                                        </p:tav>
                                      </p:tavLst>
                                    </p:anim>
                                    <p:anim calcmode="lin" valueType="num">
                                      <p:cBhvr additive="base">
                                        <p:cTn id="419" dur="5000"/>
                                        <p:tgtEl>
                                          <p:spTgt spid="26"/>
                                        </p:tgtEl>
                                        <p:attrNameLst>
                                          <p:attrName>ppt_y</p:attrName>
                                        </p:attrNameLst>
                                      </p:cBhvr>
                                      <p:tavLst>
                                        <p:tav tm="0">
                                          <p:val>
                                            <p:strVal val="ppt_y"/>
                                          </p:val>
                                        </p:tav>
                                        <p:tav tm="100000">
                                          <p:val>
                                            <p:strVal val="1+ppt_h/2"/>
                                          </p:val>
                                        </p:tav>
                                      </p:tavLst>
                                    </p:anim>
                                    <p:set>
                                      <p:cBhvr>
                                        <p:cTn id="420" dur="1" fill="hold">
                                          <p:stCondLst>
                                            <p:cond delay="4999"/>
                                          </p:stCondLst>
                                        </p:cTn>
                                        <p:tgtEl>
                                          <p:spTgt spid="26"/>
                                        </p:tgtEl>
                                        <p:attrNameLst>
                                          <p:attrName>style.visibility</p:attrName>
                                        </p:attrNameLst>
                                      </p:cBhvr>
                                      <p:to>
                                        <p:strVal val="hidden"/>
                                      </p:to>
                                    </p:set>
                                  </p:childTnLst>
                                </p:cTn>
                              </p:par>
                              <p:par>
                                <p:cTn id="421" presetID="2" presetClass="exit" presetSubtype="4" fill="hold" grpId="2" nodeType="withEffect">
                                  <p:stCondLst>
                                    <p:cond delay="0"/>
                                  </p:stCondLst>
                                  <p:iterate type="lt">
                                    <p:tmPct val="0"/>
                                  </p:iterate>
                                  <p:childTnLst>
                                    <p:anim calcmode="lin" valueType="num">
                                      <p:cBhvr additive="base">
                                        <p:cTn id="422" dur="5000"/>
                                        <p:tgtEl>
                                          <p:spTgt spid="27"/>
                                        </p:tgtEl>
                                        <p:attrNameLst>
                                          <p:attrName>ppt_x</p:attrName>
                                        </p:attrNameLst>
                                      </p:cBhvr>
                                      <p:tavLst>
                                        <p:tav tm="0">
                                          <p:val>
                                            <p:strVal val="ppt_x"/>
                                          </p:val>
                                        </p:tav>
                                        <p:tav tm="100000">
                                          <p:val>
                                            <p:strVal val="ppt_x"/>
                                          </p:val>
                                        </p:tav>
                                      </p:tavLst>
                                    </p:anim>
                                    <p:anim calcmode="lin" valueType="num">
                                      <p:cBhvr additive="base">
                                        <p:cTn id="423" dur="5000"/>
                                        <p:tgtEl>
                                          <p:spTgt spid="27"/>
                                        </p:tgtEl>
                                        <p:attrNameLst>
                                          <p:attrName>ppt_y</p:attrName>
                                        </p:attrNameLst>
                                      </p:cBhvr>
                                      <p:tavLst>
                                        <p:tav tm="0">
                                          <p:val>
                                            <p:strVal val="ppt_y"/>
                                          </p:val>
                                        </p:tav>
                                        <p:tav tm="100000">
                                          <p:val>
                                            <p:strVal val="1+ppt_h/2"/>
                                          </p:val>
                                        </p:tav>
                                      </p:tavLst>
                                    </p:anim>
                                    <p:set>
                                      <p:cBhvr>
                                        <p:cTn id="424" dur="1" fill="hold">
                                          <p:stCondLst>
                                            <p:cond delay="4999"/>
                                          </p:stCondLst>
                                        </p:cTn>
                                        <p:tgtEl>
                                          <p:spTgt spid="27"/>
                                        </p:tgtEl>
                                        <p:attrNameLst>
                                          <p:attrName>style.visibility</p:attrName>
                                        </p:attrNameLst>
                                      </p:cBhvr>
                                      <p:to>
                                        <p:strVal val="hidden"/>
                                      </p:to>
                                    </p:set>
                                  </p:childTnLst>
                                </p:cTn>
                              </p:par>
                              <p:par>
                                <p:cTn id="425" presetID="2" presetClass="exit" presetSubtype="4" fill="hold" grpId="2" nodeType="withEffect">
                                  <p:stCondLst>
                                    <p:cond delay="0"/>
                                  </p:stCondLst>
                                  <p:iterate type="lt">
                                    <p:tmPct val="0"/>
                                  </p:iterate>
                                  <p:childTnLst>
                                    <p:anim calcmode="lin" valueType="num">
                                      <p:cBhvr additive="base">
                                        <p:cTn id="426" dur="5000"/>
                                        <p:tgtEl>
                                          <p:spTgt spid="28"/>
                                        </p:tgtEl>
                                        <p:attrNameLst>
                                          <p:attrName>ppt_x</p:attrName>
                                        </p:attrNameLst>
                                      </p:cBhvr>
                                      <p:tavLst>
                                        <p:tav tm="0">
                                          <p:val>
                                            <p:strVal val="ppt_x"/>
                                          </p:val>
                                        </p:tav>
                                        <p:tav tm="100000">
                                          <p:val>
                                            <p:strVal val="ppt_x"/>
                                          </p:val>
                                        </p:tav>
                                      </p:tavLst>
                                    </p:anim>
                                    <p:anim calcmode="lin" valueType="num">
                                      <p:cBhvr additive="base">
                                        <p:cTn id="427" dur="5000"/>
                                        <p:tgtEl>
                                          <p:spTgt spid="28"/>
                                        </p:tgtEl>
                                        <p:attrNameLst>
                                          <p:attrName>ppt_y</p:attrName>
                                        </p:attrNameLst>
                                      </p:cBhvr>
                                      <p:tavLst>
                                        <p:tav tm="0">
                                          <p:val>
                                            <p:strVal val="ppt_y"/>
                                          </p:val>
                                        </p:tav>
                                        <p:tav tm="100000">
                                          <p:val>
                                            <p:strVal val="1+ppt_h/2"/>
                                          </p:val>
                                        </p:tav>
                                      </p:tavLst>
                                    </p:anim>
                                    <p:set>
                                      <p:cBhvr>
                                        <p:cTn id="428" dur="1" fill="hold">
                                          <p:stCondLst>
                                            <p:cond delay="4999"/>
                                          </p:stCondLst>
                                        </p:cTn>
                                        <p:tgtEl>
                                          <p:spTgt spid="28"/>
                                        </p:tgtEl>
                                        <p:attrNameLst>
                                          <p:attrName>style.visibility</p:attrName>
                                        </p:attrNameLst>
                                      </p:cBhvr>
                                      <p:to>
                                        <p:strVal val="hidden"/>
                                      </p:to>
                                    </p:set>
                                  </p:childTnLst>
                                </p:cTn>
                              </p:par>
                              <p:par>
                                <p:cTn id="429" presetID="2" presetClass="exit" presetSubtype="4" fill="hold" grpId="2" nodeType="withEffect">
                                  <p:stCondLst>
                                    <p:cond delay="0"/>
                                  </p:stCondLst>
                                  <p:iterate type="lt">
                                    <p:tmPct val="0"/>
                                  </p:iterate>
                                  <p:childTnLst>
                                    <p:anim calcmode="lin" valueType="num">
                                      <p:cBhvr additive="base">
                                        <p:cTn id="430" dur="5000"/>
                                        <p:tgtEl>
                                          <p:spTgt spid="29"/>
                                        </p:tgtEl>
                                        <p:attrNameLst>
                                          <p:attrName>ppt_x</p:attrName>
                                        </p:attrNameLst>
                                      </p:cBhvr>
                                      <p:tavLst>
                                        <p:tav tm="0">
                                          <p:val>
                                            <p:strVal val="ppt_x"/>
                                          </p:val>
                                        </p:tav>
                                        <p:tav tm="100000">
                                          <p:val>
                                            <p:strVal val="ppt_x"/>
                                          </p:val>
                                        </p:tav>
                                      </p:tavLst>
                                    </p:anim>
                                    <p:anim calcmode="lin" valueType="num">
                                      <p:cBhvr additive="base">
                                        <p:cTn id="431" dur="5000"/>
                                        <p:tgtEl>
                                          <p:spTgt spid="29"/>
                                        </p:tgtEl>
                                        <p:attrNameLst>
                                          <p:attrName>ppt_y</p:attrName>
                                        </p:attrNameLst>
                                      </p:cBhvr>
                                      <p:tavLst>
                                        <p:tav tm="0">
                                          <p:val>
                                            <p:strVal val="ppt_y"/>
                                          </p:val>
                                        </p:tav>
                                        <p:tav tm="100000">
                                          <p:val>
                                            <p:strVal val="1+ppt_h/2"/>
                                          </p:val>
                                        </p:tav>
                                      </p:tavLst>
                                    </p:anim>
                                    <p:set>
                                      <p:cBhvr>
                                        <p:cTn id="432" dur="1" fill="hold">
                                          <p:stCondLst>
                                            <p:cond delay="4999"/>
                                          </p:stCondLst>
                                        </p:cTn>
                                        <p:tgtEl>
                                          <p:spTgt spid="29"/>
                                        </p:tgtEl>
                                        <p:attrNameLst>
                                          <p:attrName>style.visibility</p:attrName>
                                        </p:attrNameLst>
                                      </p:cBhvr>
                                      <p:to>
                                        <p:strVal val="hidden"/>
                                      </p:to>
                                    </p:set>
                                  </p:childTnLst>
                                </p:cTn>
                              </p:par>
                              <p:par>
                                <p:cTn id="433" presetID="2" presetClass="exit" presetSubtype="4" fill="hold" grpId="2" nodeType="withEffect">
                                  <p:stCondLst>
                                    <p:cond delay="0"/>
                                  </p:stCondLst>
                                  <p:iterate type="lt">
                                    <p:tmPct val="0"/>
                                  </p:iterate>
                                  <p:childTnLst>
                                    <p:anim calcmode="lin" valueType="num">
                                      <p:cBhvr additive="base">
                                        <p:cTn id="434" dur="5000"/>
                                        <p:tgtEl>
                                          <p:spTgt spid="30"/>
                                        </p:tgtEl>
                                        <p:attrNameLst>
                                          <p:attrName>ppt_x</p:attrName>
                                        </p:attrNameLst>
                                      </p:cBhvr>
                                      <p:tavLst>
                                        <p:tav tm="0">
                                          <p:val>
                                            <p:strVal val="ppt_x"/>
                                          </p:val>
                                        </p:tav>
                                        <p:tav tm="100000">
                                          <p:val>
                                            <p:strVal val="ppt_x"/>
                                          </p:val>
                                        </p:tav>
                                      </p:tavLst>
                                    </p:anim>
                                    <p:anim calcmode="lin" valueType="num">
                                      <p:cBhvr additive="base">
                                        <p:cTn id="435" dur="5000"/>
                                        <p:tgtEl>
                                          <p:spTgt spid="30"/>
                                        </p:tgtEl>
                                        <p:attrNameLst>
                                          <p:attrName>ppt_y</p:attrName>
                                        </p:attrNameLst>
                                      </p:cBhvr>
                                      <p:tavLst>
                                        <p:tav tm="0">
                                          <p:val>
                                            <p:strVal val="ppt_y"/>
                                          </p:val>
                                        </p:tav>
                                        <p:tav tm="100000">
                                          <p:val>
                                            <p:strVal val="1+ppt_h/2"/>
                                          </p:val>
                                        </p:tav>
                                      </p:tavLst>
                                    </p:anim>
                                    <p:set>
                                      <p:cBhvr>
                                        <p:cTn id="436" dur="1" fill="hold">
                                          <p:stCondLst>
                                            <p:cond delay="4999"/>
                                          </p:stCondLst>
                                        </p:cTn>
                                        <p:tgtEl>
                                          <p:spTgt spid="30"/>
                                        </p:tgtEl>
                                        <p:attrNameLst>
                                          <p:attrName>style.visibility</p:attrName>
                                        </p:attrNameLst>
                                      </p:cBhvr>
                                      <p:to>
                                        <p:strVal val="hidden"/>
                                      </p:to>
                                    </p:set>
                                  </p:childTnLst>
                                </p:cTn>
                              </p:par>
                              <p:par>
                                <p:cTn id="437" presetID="2" presetClass="exit" presetSubtype="4" fill="hold" grpId="2" nodeType="withEffect">
                                  <p:stCondLst>
                                    <p:cond delay="0"/>
                                  </p:stCondLst>
                                  <p:iterate type="lt">
                                    <p:tmPct val="0"/>
                                  </p:iterate>
                                  <p:childTnLst>
                                    <p:anim calcmode="lin" valueType="num">
                                      <p:cBhvr additive="base">
                                        <p:cTn id="438" dur="5000"/>
                                        <p:tgtEl>
                                          <p:spTgt spid="31"/>
                                        </p:tgtEl>
                                        <p:attrNameLst>
                                          <p:attrName>ppt_x</p:attrName>
                                        </p:attrNameLst>
                                      </p:cBhvr>
                                      <p:tavLst>
                                        <p:tav tm="0">
                                          <p:val>
                                            <p:strVal val="ppt_x"/>
                                          </p:val>
                                        </p:tav>
                                        <p:tav tm="100000">
                                          <p:val>
                                            <p:strVal val="ppt_x"/>
                                          </p:val>
                                        </p:tav>
                                      </p:tavLst>
                                    </p:anim>
                                    <p:anim calcmode="lin" valueType="num">
                                      <p:cBhvr additive="base">
                                        <p:cTn id="439" dur="5000"/>
                                        <p:tgtEl>
                                          <p:spTgt spid="31"/>
                                        </p:tgtEl>
                                        <p:attrNameLst>
                                          <p:attrName>ppt_y</p:attrName>
                                        </p:attrNameLst>
                                      </p:cBhvr>
                                      <p:tavLst>
                                        <p:tav tm="0">
                                          <p:val>
                                            <p:strVal val="ppt_y"/>
                                          </p:val>
                                        </p:tav>
                                        <p:tav tm="100000">
                                          <p:val>
                                            <p:strVal val="1+ppt_h/2"/>
                                          </p:val>
                                        </p:tav>
                                      </p:tavLst>
                                    </p:anim>
                                    <p:set>
                                      <p:cBhvr>
                                        <p:cTn id="440" dur="1" fill="hold">
                                          <p:stCondLst>
                                            <p:cond delay="4999"/>
                                          </p:stCondLst>
                                        </p:cTn>
                                        <p:tgtEl>
                                          <p:spTgt spid="31"/>
                                        </p:tgtEl>
                                        <p:attrNameLst>
                                          <p:attrName>style.visibility</p:attrName>
                                        </p:attrNameLst>
                                      </p:cBhvr>
                                      <p:to>
                                        <p:strVal val="hidden"/>
                                      </p:to>
                                    </p:set>
                                  </p:childTnLst>
                                </p:cTn>
                              </p:par>
                              <p:par>
                                <p:cTn id="441" presetID="2" presetClass="exit" presetSubtype="4" fill="hold" grpId="2" nodeType="withEffect">
                                  <p:stCondLst>
                                    <p:cond delay="0"/>
                                  </p:stCondLst>
                                  <p:iterate type="lt">
                                    <p:tmPct val="0"/>
                                  </p:iterate>
                                  <p:childTnLst>
                                    <p:anim calcmode="lin" valueType="num">
                                      <p:cBhvr additive="base">
                                        <p:cTn id="442" dur="5000"/>
                                        <p:tgtEl>
                                          <p:spTgt spid="32"/>
                                        </p:tgtEl>
                                        <p:attrNameLst>
                                          <p:attrName>ppt_x</p:attrName>
                                        </p:attrNameLst>
                                      </p:cBhvr>
                                      <p:tavLst>
                                        <p:tav tm="0">
                                          <p:val>
                                            <p:strVal val="ppt_x"/>
                                          </p:val>
                                        </p:tav>
                                        <p:tav tm="100000">
                                          <p:val>
                                            <p:strVal val="ppt_x"/>
                                          </p:val>
                                        </p:tav>
                                      </p:tavLst>
                                    </p:anim>
                                    <p:anim calcmode="lin" valueType="num">
                                      <p:cBhvr additive="base">
                                        <p:cTn id="443" dur="5000"/>
                                        <p:tgtEl>
                                          <p:spTgt spid="32"/>
                                        </p:tgtEl>
                                        <p:attrNameLst>
                                          <p:attrName>ppt_y</p:attrName>
                                        </p:attrNameLst>
                                      </p:cBhvr>
                                      <p:tavLst>
                                        <p:tav tm="0">
                                          <p:val>
                                            <p:strVal val="ppt_y"/>
                                          </p:val>
                                        </p:tav>
                                        <p:tav tm="100000">
                                          <p:val>
                                            <p:strVal val="1+ppt_h/2"/>
                                          </p:val>
                                        </p:tav>
                                      </p:tavLst>
                                    </p:anim>
                                    <p:set>
                                      <p:cBhvr>
                                        <p:cTn id="444" dur="1" fill="hold">
                                          <p:stCondLst>
                                            <p:cond delay="4999"/>
                                          </p:stCondLst>
                                        </p:cTn>
                                        <p:tgtEl>
                                          <p:spTgt spid="32"/>
                                        </p:tgtEl>
                                        <p:attrNameLst>
                                          <p:attrName>style.visibility</p:attrName>
                                        </p:attrNameLst>
                                      </p:cBhvr>
                                      <p:to>
                                        <p:strVal val="hidden"/>
                                      </p:to>
                                    </p:set>
                                  </p:childTnLst>
                                </p:cTn>
                              </p:par>
                              <p:par>
                                <p:cTn id="445" presetID="2" presetClass="exit" presetSubtype="4" fill="hold" grpId="2" nodeType="withEffect">
                                  <p:stCondLst>
                                    <p:cond delay="0"/>
                                  </p:stCondLst>
                                  <p:iterate type="lt">
                                    <p:tmPct val="0"/>
                                  </p:iterate>
                                  <p:childTnLst>
                                    <p:anim calcmode="lin" valueType="num">
                                      <p:cBhvr additive="base">
                                        <p:cTn id="446" dur="5000"/>
                                        <p:tgtEl>
                                          <p:spTgt spid="33"/>
                                        </p:tgtEl>
                                        <p:attrNameLst>
                                          <p:attrName>ppt_x</p:attrName>
                                        </p:attrNameLst>
                                      </p:cBhvr>
                                      <p:tavLst>
                                        <p:tav tm="0">
                                          <p:val>
                                            <p:strVal val="ppt_x"/>
                                          </p:val>
                                        </p:tav>
                                        <p:tav tm="100000">
                                          <p:val>
                                            <p:strVal val="ppt_x"/>
                                          </p:val>
                                        </p:tav>
                                      </p:tavLst>
                                    </p:anim>
                                    <p:anim calcmode="lin" valueType="num">
                                      <p:cBhvr additive="base">
                                        <p:cTn id="447" dur="5000"/>
                                        <p:tgtEl>
                                          <p:spTgt spid="33"/>
                                        </p:tgtEl>
                                        <p:attrNameLst>
                                          <p:attrName>ppt_y</p:attrName>
                                        </p:attrNameLst>
                                      </p:cBhvr>
                                      <p:tavLst>
                                        <p:tav tm="0">
                                          <p:val>
                                            <p:strVal val="ppt_y"/>
                                          </p:val>
                                        </p:tav>
                                        <p:tav tm="100000">
                                          <p:val>
                                            <p:strVal val="1+ppt_h/2"/>
                                          </p:val>
                                        </p:tav>
                                      </p:tavLst>
                                    </p:anim>
                                    <p:set>
                                      <p:cBhvr>
                                        <p:cTn id="448" dur="1" fill="hold">
                                          <p:stCondLst>
                                            <p:cond delay="4999"/>
                                          </p:stCondLst>
                                        </p:cTn>
                                        <p:tgtEl>
                                          <p:spTgt spid="33"/>
                                        </p:tgtEl>
                                        <p:attrNameLst>
                                          <p:attrName>style.visibility</p:attrName>
                                        </p:attrNameLst>
                                      </p:cBhvr>
                                      <p:to>
                                        <p:strVal val="hidden"/>
                                      </p:to>
                                    </p:set>
                                  </p:childTnLst>
                                </p:cTn>
                              </p:par>
                              <p:par>
                                <p:cTn id="449" presetID="2" presetClass="exit" presetSubtype="4" fill="hold" grpId="2" nodeType="withEffect">
                                  <p:stCondLst>
                                    <p:cond delay="0"/>
                                  </p:stCondLst>
                                  <p:iterate type="lt">
                                    <p:tmPct val="0"/>
                                  </p:iterate>
                                  <p:childTnLst>
                                    <p:anim calcmode="lin" valueType="num">
                                      <p:cBhvr additive="base">
                                        <p:cTn id="450" dur="5000"/>
                                        <p:tgtEl>
                                          <p:spTgt spid="34"/>
                                        </p:tgtEl>
                                        <p:attrNameLst>
                                          <p:attrName>ppt_x</p:attrName>
                                        </p:attrNameLst>
                                      </p:cBhvr>
                                      <p:tavLst>
                                        <p:tav tm="0">
                                          <p:val>
                                            <p:strVal val="ppt_x"/>
                                          </p:val>
                                        </p:tav>
                                        <p:tav tm="100000">
                                          <p:val>
                                            <p:strVal val="ppt_x"/>
                                          </p:val>
                                        </p:tav>
                                      </p:tavLst>
                                    </p:anim>
                                    <p:anim calcmode="lin" valueType="num">
                                      <p:cBhvr additive="base">
                                        <p:cTn id="451" dur="5000"/>
                                        <p:tgtEl>
                                          <p:spTgt spid="34"/>
                                        </p:tgtEl>
                                        <p:attrNameLst>
                                          <p:attrName>ppt_y</p:attrName>
                                        </p:attrNameLst>
                                      </p:cBhvr>
                                      <p:tavLst>
                                        <p:tav tm="0">
                                          <p:val>
                                            <p:strVal val="ppt_y"/>
                                          </p:val>
                                        </p:tav>
                                        <p:tav tm="100000">
                                          <p:val>
                                            <p:strVal val="1+ppt_h/2"/>
                                          </p:val>
                                        </p:tav>
                                      </p:tavLst>
                                    </p:anim>
                                    <p:set>
                                      <p:cBhvr>
                                        <p:cTn id="452" dur="1" fill="hold">
                                          <p:stCondLst>
                                            <p:cond delay="4999"/>
                                          </p:stCondLst>
                                        </p:cTn>
                                        <p:tgtEl>
                                          <p:spTgt spid="34"/>
                                        </p:tgtEl>
                                        <p:attrNameLst>
                                          <p:attrName>style.visibility</p:attrName>
                                        </p:attrNameLst>
                                      </p:cBhvr>
                                      <p:to>
                                        <p:strVal val="hidden"/>
                                      </p:to>
                                    </p:set>
                                  </p:childTnLst>
                                </p:cTn>
                              </p:par>
                              <p:par>
                                <p:cTn id="453" presetID="2" presetClass="exit" presetSubtype="4" fill="hold" grpId="2" nodeType="withEffect">
                                  <p:stCondLst>
                                    <p:cond delay="0"/>
                                  </p:stCondLst>
                                  <p:iterate type="lt">
                                    <p:tmPct val="0"/>
                                  </p:iterate>
                                  <p:childTnLst>
                                    <p:anim calcmode="lin" valueType="num">
                                      <p:cBhvr additive="base">
                                        <p:cTn id="454" dur="5000"/>
                                        <p:tgtEl>
                                          <p:spTgt spid="35"/>
                                        </p:tgtEl>
                                        <p:attrNameLst>
                                          <p:attrName>ppt_x</p:attrName>
                                        </p:attrNameLst>
                                      </p:cBhvr>
                                      <p:tavLst>
                                        <p:tav tm="0">
                                          <p:val>
                                            <p:strVal val="ppt_x"/>
                                          </p:val>
                                        </p:tav>
                                        <p:tav tm="100000">
                                          <p:val>
                                            <p:strVal val="ppt_x"/>
                                          </p:val>
                                        </p:tav>
                                      </p:tavLst>
                                    </p:anim>
                                    <p:anim calcmode="lin" valueType="num">
                                      <p:cBhvr additive="base">
                                        <p:cTn id="455" dur="5000"/>
                                        <p:tgtEl>
                                          <p:spTgt spid="35"/>
                                        </p:tgtEl>
                                        <p:attrNameLst>
                                          <p:attrName>ppt_y</p:attrName>
                                        </p:attrNameLst>
                                      </p:cBhvr>
                                      <p:tavLst>
                                        <p:tav tm="0">
                                          <p:val>
                                            <p:strVal val="ppt_y"/>
                                          </p:val>
                                        </p:tav>
                                        <p:tav tm="100000">
                                          <p:val>
                                            <p:strVal val="1+ppt_h/2"/>
                                          </p:val>
                                        </p:tav>
                                      </p:tavLst>
                                    </p:anim>
                                    <p:set>
                                      <p:cBhvr>
                                        <p:cTn id="456" dur="1" fill="hold">
                                          <p:stCondLst>
                                            <p:cond delay="4999"/>
                                          </p:stCondLst>
                                        </p:cTn>
                                        <p:tgtEl>
                                          <p:spTgt spid="35"/>
                                        </p:tgtEl>
                                        <p:attrNameLst>
                                          <p:attrName>style.visibility</p:attrName>
                                        </p:attrNameLst>
                                      </p:cBhvr>
                                      <p:to>
                                        <p:strVal val="hidden"/>
                                      </p:to>
                                    </p:set>
                                  </p:childTnLst>
                                </p:cTn>
                              </p:par>
                              <p:par>
                                <p:cTn id="457" presetID="2" presetClass="exit" presetSubtype="4" fill="hold" grpId="2" nodeType="withEffect">
                                  <p:stCondLst>
                                    <p:cond delay="0"/>
                                  </p:stCondLst>
                                  <p:iterate type="lt">
                                    <p:tmPct val="0"/>
                                  </p:iterate>
                                  <p:childTnLst>
                                    <p:anim calcmode="lin" valueType="num">
                                      <p:cBhvr additive="base">
                                        <p:cTn id="458" dur="5000"/>
                                        <p:tgtEl>
                                          <p:spTgt spid="36"/>
                                        </p:tgtEl>
                                        <p:attrNameLst>
                                          <p:attrName>ppt_x</p:attrName>
                                        </p:attrNameLst>
                                      </p:cBhvr>
                                      <p:tavLst>
                                        <p:tav tm="0">
                                          <p:val>
                                            <p:strVal val="ppt_x"/>
                                          </p:val>
                                        </p:tav>
                                        <p:tav tm="100000">
                                          <p:val>
                                            <p:strVal val="ppt_x"/>
                                          </p:val>
                                        </p:tav>
                                      </p:tavLst>
                                    </p:anim>
                                    <p:anim calcmode="lin" valueType="num">
                                      <p:cBhvr additive="base">
                                        <p:cTn id="459" dur="5000"/>
                                        <p:tgtEl>
                                          <p:spTgt spid="36"/>
                                        </p:tgtEl>
                                        <p:attrNameLst>
                                          <p:attrName>ppt_y</p:attrName>
                                        </p:attrNameLst>
                                      </p:cBhvr>
                                      <p:tavLst>
                                        <p:tav tm="0">
                                          <p:val>
                                            <p:strVal val="ppt_y"/>
                                          </p:val>
                                        </p:tav>
                                        <p:tav tm="100000">
                                          <p:val>
                                            <p:strVal val="1+ppt_h/2"/>
                                          </p:val>
                                        </p:tav>
                                      </p:tavLst>
                                    </p:anim>
                                    <p:set>
                                      <p:cBhvr>
                                        <p:cTn id="460" dur="1" fill="hold">
                                          <p:stCondLst>
                                            <p:cond delay="4999"/>
                                          </p:stCondLst>
                                        </p:cTn>
                                        <p:tgtEl>
                                          <p:spTgt spid="36"/>
                                        </p:tgtEl>
                                        <p:attrNameLst>
                                          <p:attrName>style.visibility</p:attrName>
                                        </p:attrNameLst>
                                      </p:cBhvr>
                                      <p:to>
                                        <p:strVal val="hidden"/>
                                      </p:to>
                                    </p:set>
                                  </p:childTnLst>
                                </p:cTn>
                              </p:par>
                              <p:par>
                                <p:cTn id="461" presetID="2" presetClass="exit" presetSubtype="4" fill="hold" grpId="2" nodeType="withEffect">
                                  <p:stCondLst>
                                    <p:cond delay="0"/>
                                  </p:stCondLst>
                                  <p:iterate type="lt">
                                    <p:tmPct val="0"/>
                                  </p:iterate>
                                  <p:childTnLst>
                                    <p:anim calcmode="lin" valueType="num">
                                      <p:cBhvr additive="base">
                                        <p:cTn id="462" dur="5000"/>
                                        <p:tgtEl>
                                          <p:spTgt spid="37"/>
                                        </p:tgtEl>
                                        <p:attrNameLst>
                                          <p:attrName>ppt_x</p:attrName>
                                        </p:attrNameLst>
                                      </p:cBhvr>
                                      <p:tavLst>
                                        <p:tav tm="0">
                                          <p:val>
                                            <p:strVal val="ppt_x"/>
                                          </p:val>
                                        </p:tav>
                                        <p:tav tm="100000">
                                          <p:val>
                                            <p:strVal val="ppt_x"/>
                                          </p:val>
                                        </p:tav>
                                      </p:tavLst>
                                    </p:anim>
                                    <p:anim calcmode="lin" valueType="num">
                                      <p:cBhvr additive="base">
                                        <p:cTn id="463" dur="5000"/>
                                        <p:tgtEl>
                                          <p:spTgt spid="37"/>
                                        </p:tgtEl>
                                        <p:attrNameLst>
                                          <p:attrName>ppt_y</p:attrName>
                                        </p:attrNameLst>
                                      </p:cBhvr>
                                      <p:tavLst>
                                        <p:tav tm="0">
                                          <p:val>
                                            <p:strVal val="ppt_y"/>
                                          </p:val>
                                        </p:tav>
                                        <p:tav tm="100000">
                                          <p:val>
                                            <p:strVal val="1+ppt_h/2"/>
                                          </p:val>
                                        </p:tav>
                                      </p:tavLst>
                                    </p:anim>
                                    <p:set>
                                      <p:cBhvr>
                                        <p:cTn id="464" dur="1" fill="hold">
                                          <p:stCondLst>
                                            <p:cond delay="4999"/>
                                          </p:stCondLst>
                                        </p:cTn>
                                        <p:tgtEl>
                                          <p:spTgt spid="37"/>
                                        </p:tgtEl>
                                        <p:attrNameLst>
                                          <p:attrName>style.visibility</p:attrName>
                                        </p:attrNameLst>
                                      </p:cBhvr>
                                      <p:to>
                                        <p:strVal val="hidden"/>
                                      </p:to>
                                    </p:set>
                                  </p:childTnLst>
                                </p:cTn>
                              </p:par>
                              <p:par>
                                <p:cTn id="465" presetID="2" presetClass="exit" presetSubtype="4" fill="hold" grpId="2" nodeType="withEffect">
                                  <p:stCondLst>
                                    <p:cond delay="0"/>
                                  </p:stCondLst>
                                  <p:iterate type="lt">
                                    <p:tmPct val="0"/>
                                  </p:iterate>
                                  <p:childTnLst>
                                    <p:anim calcmode="lin" valueType="num">
                                      <p:cBhvr additive="base">
                                        <p:cTn id="466" dur="5000"/>
                                        <p:tgtEl>
                                          <p:spTgt spid="38"/>
                                        </p:tgtEl>
                                        <p:attrNameLst>
                                          <p:attrName>ppt_x</p:attrName>
                                        </p:attrNameLst>
                                      </p:cBhvr>
                                      <p:tavLst>
                                        <p:tav tm="0">
                                          <p:val>
                                            <p:strVal val="ppt_x"/>
                                          </p:val>
                                        </p:tav>
                                        <p:tav tm="100000">
                                          <p:val>
                                            <p:strVal val="ppt_x"/>
                                          </p:val>
                                        </p:tav>
                                      </p:tavLst>
                                    </p:anim>
                                    <p:anim calcmode="lin" valueType="num">
                                      <p:cBhvr additive="base">
                                        <p:cTn id="467" dur="5000"/>
                                        <p:tgtEl>
                                          <p:spTgt spid="38"/>
                                        </p:tgtEl>
                                        <p:attrNameLst>
                                          <p:attrName>ppt_y</p:attrName>
                                        </p:attrNameLst>
                                      </p:cBhvr>
                                      <p:tavLst>
                                        <p:tav tm="0">
                                          <p:val>
                                            <p:strVal val="ppt_y"/>
                                          </p:val>
                                        </p:tav>
                                        <p:tav tm="100000">
                                          <p:val>
                                            <p:strVal val="1+ppt_h/2"/>
                                          </p:val>
                                        </p:tav>
                                      </p:tavLst>
                                    </p:anim>
                                    <p:set>
                                      <p:cBhvr>
                                        <p:cTn id="468" dur="1" fill="hold">
                                          <p:stCondLst>
                                            <p:cond delay="4999"/>
                                          </p:stCondLst>
                                        </p:cTn>
                                        <p:tgtEl>
                                          <p:spTgt spid="38"/>
                                        </p:tgtEl>
                                        <p:attrNameLst>
                                          <p:attrName>style.visibility</p:attrName>
                                        </p:attrNameLst>
                                      </p:cBhvr>
                                      <p:to>
                                        <p:strVal val="hidden"/>
                                      </p:to>
                                    </p:set>
                                  </p:childTnLst>
                                </p:cTn>
                              </p:par>
                              <p:par>
                                <p:cTn id="469" presetID="2" presetClass="exit" presetSubtype="4" fill="hold" grpId="2" nodeType="withEffect">
                                  <p:stCondLst>
                                    <p:cond delay="0"/>
                                  </p:stCondLst>
                                  <p:iterate type="lt">
                                    <p:tmPct val="0"/>
                                  </p:iterate>
                                  <p:childTnLst>
                                    <p:anim calcmode="lin" valueType="num">
                                      <p:cBhvr additive="base">
                                        <p:cTn id="470" dur="5000"/>
                                        <p:tgtEl>
                                          <p:spTgt spid="39"/>
                                        </p:tgtEl>
                                        <p:attrNameLst>
                                          <p:attrName>ppt_x</p:attrName>
                                        </p:attrNameLst>
                                      </p:cBhvr>
                                      <p:tavLst>
                                        <p:tav tm="0">
                                          <p:val>
                                            <p:strVal val="ppt_x"/>
                                          </p:val>
                                        </p:tav>
                                        <p:tav tm="100000">
                                          <p:val>
                                            <p:strVal val="ppt_x"/>
                                          </p:val>
                                        </p:tav>
                                      </p:tavLst>
                                    </p:anim>
                                    <p:anim calcmode="lin" valueType="num">
                                      <p:cBhvr additive="base">
                                        <p:cTn id="471" dur="5000"/>
                                        <p:tgtEl>
                                          <p:spTgt spid="39"/>
                                        </p:tgtEl>
                                        <p:attrNameLst>
                                          <p:attrName>ppt_y</p:attrName>
                                        </p:attrNameLst>
                                      </p:cBhvr>
                                      <p:tavLst>
                                        <p:tav tm="0">
                                          <p:val>
                                            <p:strVal val="ppt_y"/>
                                          </p:val>
                                        </p:tav>
                                        <p:tav tm="100000">
                                          <p:val>
                                            <p:strVal val="1+ppt_h/2"/>
                                          </p:val>
                                        </p:tav>
                                      </p:tavLst>
                                    </p:anim>
                                    <p:set>
                                      <p:cBhvr>
                                        <p:cTn id="472" dur="1" fill="hold">
                                          <p:stCondLst>
                                            <p:cond delay="4999"/>
                                          </p:stCondLst>
                                        </p:cTn>
                                        <p:tgtEl>
                                          <p:spTgt spid="39"/>
                                        </p:tgtEl>
                                        <p:attrNameLst>
                                          <p:attrName>style.visibility</p:attrName>
                                        </p:attrNameLst>
                                      </p:cBhvr>
                                      <p:to>
                                        <p:strVal val="hidden"/>
                                      </p:to>
                                    </p:set>
                                  </p:childTnLst>
                                </p:cTn>
                              </p:par>
                              <p:par>
                                <p:cTn id="473" presetID="2" presetClass="exit" presetSubtype="4" fill="hold" grpId="2" nodeType="withEffect">
                                  <p:stCondLst>
                                    <p:cond delay="0"/>
                                  </p:stCondLst>
                                  <p:iterate type="lt">
                                    <p:tmPct val="0"/>
                                  </p:iterate>
                                  <p:childTnLst>
                                    <p:anim calcmode="lin" valueType="num">
                                      <p:cBhvr additive="base">
                                        <p:cTn id="474" dur="5000"/>
                                        <p:tgtEl>
                                          <p:spTgt spid="40"/>
                                        </p:tgtEl>
                                        <p:attrNameLst>
                                          <p:attrName>ppt_x</p:attrName>
                                        </p:attrNameLst>
                                      </p:cBhvr>
                                      <p:tavLst>
                                        <p:tav tm="0">
                                          <p:val>
                                            <p:strVal val="ppt_x"/>
                                          </p:val>
                                        </p:tav>
                                        <p:tav tm="100000">
                                          <p:val>
                                            <p:strVal val="ppt_x"/>
                                          </p:val>
                                        </p:tav>
                                      </p:tavLst>
                                    </p:anim>
                                    <p:anim calcmode="lin" valueType="num">
                                      <p:cBhvr additive="base">
                                        <p:cTn id="475" dur="5000"/>
                                        <p:tgtEl>
                                          <p:spTgt spid="40"/>
                                        </p:tgtEl>
                                        <p:attrNameLst>
                                          <p:attrName>ppt_y</p:attrName>
                                        </p:attrNameLst>
                                      </p:cBhvr>
                                      <p:tavLst>
                                        <p:tav tm="0">
                                          <p:val>
                                            <p:strVal val="ppt_y"/>
                                          </p:val>
                                        </p:tav>
                                        <p:tav tm="100000">
                                          <p:val>
                                            <p:strVal val="1+ppt_h/2"/>
                                          </p:val>
                                        </p:tav>
                                      </p:tavLst>
                                    </p:anim>
                                    <p:set>
                                      <p:cBhvr>
                                        <p:cTn id="476" dur="1" fill="hold">
                                          <p:stCondLst>
                                            <p:cond delay="4999"/>
                                          </p:stCondLst>
                                        </p:cTn>
                                        <p:tgtEl>
                                          <p:spTgt spid="40"/>
                                        </p:tgtEl>
                                        <p:attrNameLst>
                                          <p:attrName>style.visibility</p:attrName>
                                        </p:attrNameLst>
                                      </p:cBhvr>
                                      <p:to>
                                        <p:strVal val="hidden"/>
                                      </p:to>
                                    </p:set>
                                  </p:childTnLst>
                                </p:cTn>
                              </p:par>
                              <p:par>
                                <p:cTn id="477" presetID="2" presetClass="exit" presetSubtype="4" fill="hold" grpId="2" nodeType="withEffect">
                                  <p:stCondLst>
                                    <p:cond delay="0"/>
                                  </p:stCondLst>
                                  <p:iterate type="lt">
                                    <p:tmPct val="0"/>
                                  </p:iterate>
                                  <p:childTnLst>
                                    <p:anim calcmode="lin" valueType="num">
                                      <p:cBhvr additive="base">
                                        <p:cTn id="478" dur="5000"/>
                                        <p:tgtEl>
                                          <p:spTgt spid="41"/>
                                        </p:tgtEl>
                                        <p:attrNameLst>
                                          <p:attrName>ppt_x</p:attrName>
                                        </p:attrNameLst>
                                      </p:cBhvr>
                                      <p:tavLst>
                                        <p:tav tm="0">
                                          <p:val>
                                            <p:strVal val="ppt_x"/>
                                          </p:val>
                                        </p:tav>
                                        <p:tav tm="100000">
                                          <p:val>
                                            <p:strVal val="ppt_x"/>
                                          </p:val>
                                        </p:tav>
                                      </p:tavLst>
                                    </p:anim>
                                    <p:anim calcmode="lin" valueType="num">
                                      <p:cBhvr additive="base">
                                        <p:cTn id="479" dur="5000"/>
                                        <p:tgtEl>
                                          <p:spTgt spid="41"/>
                                        </p:tgtEl>
                                        <p:attrNameLst>
                                          <p:attrName>ppt_y</p:attrName>
                                        </p:attrNameLst>
                                      </p:cBhvr>
                                      <p:tavLst>
                                        <p:tav tm="0">
                                          <p:val>
                                            <p:strVal val="ppt_y"/>
                                          </p:val>
                                        </p:tav>
                                        <p:tav tm="100000">
                                          <p:val>
                                            <p:strVal val="1+ppt_h/2"/>
                                          </p:val>
                                        </p:tav>
                                      </p:tavLst>
                                    </p:anim>
                                    <p:set>
                                      <p:cBhvr>
                                        <p:cTn id="480" dur="1" fill="hold">
                                          <p:stCondLst>
                                            <p:cond delay="4999"/>
                                          </p:stCondLst>
                                        </p:cTn>
                                        <p:tgtEl>
                                          <p:spTgt spid="41"/>
                                        </p:tgtEl>
                                        <p:attrNameLst>
                                          <p:attrName>style.visibility</p:attrName>
                                        </p:attrNameLst>
                                      </p:cBhvr>
                                      <p:to>
                                        <p:strVal val="hidden"/>
                                      </p:to>
                                    </p:set>
                                  </p:childTnLst>
                                </p:cTn>
                              </p:par>
                              <p:par>
                                <p:cTn id="481" presetID="2" presetClass="exit" presetSubtype="4" fill="hold" grpId="2" nodeType="withEffect">
                                  <p:stCondLst>
                                    <p:cond delay="0"/>
                                  </p:stCondLst>
                                  <p:iterate type="lt">
                                    <p:tmPct val="0"/>
                                  </p:iterate>
                                  <p:childTnLst>
                                    <p:anim calcmode="lin" valueType="num">
                                      <p:cBhvr additive="base">
                                        <p:cTn id="482" dur="5000"/>
                                        <p:tgtEl>
                                          <p:spTgt spid="42"/>
                                        </p:tgtEl>
                                        <p:attrNameLst>
                                          <p:attrName>ppt_x</p:attrName>
                                        </p:attrNameLst>
                                      </p:cBhvr>
                                      <p:tavLst>
                                        <p:tav tm="0">
                                          <p:val>
                                            <p:strVal val="ppt_x"/>
                                          </p:val>
                                        </p:tav>
                                        <p:tav tm="100000">
                                          <p:val>
                                            <p:strVal val="ppt_x"/>
                                          </p:val>
                                        </p:tav>
                                      </p:tavLst>
                                    </p:anim>
                                    <p:anim calcmode="lin" valueType="num">
                                      <p:cBhvr additive="base">
                                        <p:cTn id="483" dur="5000"/>
                                        <p:tgtEl>
                                          <p:spTgt spid="42"/>
                                        </p:tgtEl>
                                        <p:attrNameLst>
                                          <p:attrName>ppt_y</p:attrName>
                                        </p:attrNameLst>
                                      </p:cBhvr>
                                      <p:tavLst>
                                        <p:tav tm="0">
                                          <p:val>
                                            <p:strVal val="ppt_y"/>
                                          </p:val>
                                        </p:tav>
                                        <p:tav tm="100000">
                                          <p:val>
                                            <p:strVal val="1+ppt_h/2"/>
                                          </p:val>
                                        </p:tav>
                                      </p:tavLst>
                                    </p:anim>
                                    <p:set>
                                      <p:cBhvr>
                                        <p:cTn id="484" dur="1" fill="hold">
                                          <p:stCondLst>
                                            <p:cond delay="4999"/>
                                          </p:stCondLst>
                                        </p:cTn>
                                        <p:tgtEl>
                                          <p:spTgt spid="42"/>
                                        </p:tgtEl>
                                        <p:attrNameLst>
                                          <p:attrName>style.visibility</p:attrName>
                                        </p:attrNameLst>
                                      </p:cBhvr>
                                      <p:to>
                                        <p:strVal val="hidden"/>
                                      </p:to>
                                    </p:set>
                                  </p:childTnLst>
                                </p:cTn>
                              </p:par>
                              <p:par>
                                <p:cTn id="485" presetID="2" presetClass="exit" presetSubtype="4" fill="hold" grpId="2" nodeType="withEffect">
                                  <p:stCondLst>
                                    <p:cond delay="0"/>
                                  </p:stCondLst>
                                  <p:iterate type="lt">
                                    <p:tmPct val="0"/>
                                  </p:iterate>
                                  <p:childTnLst>
                                    <p:anim calcmode="lin" valueType="num">
                                      <p:cBhvr additive="base">
                                        <p:cTn id="486" dur="5000"/>
                                        <p:tgtEl>
                                          <p:spTgt spid="43"/>
                                        </p:tgtEl>
                                        <p:attrNameLst>
                                          <p:attrName>ppt_x</p:attrName>
                                        </p:attrNameLst>
                                      </p:cBhvr>
                                      <p:tavLst>
                                        <p:tav tm="0">
                                          <p:val>
                                            <p:strVal val="ppt_x"/>
                                          </p:val>
                                        </p:tav>
                                        <p:tav tm="100000">
                                          <p:val>
                                            <p:strVal val="ppt_x"/>
                                          </p:val>
                                        </p:tav>
                                      </p:tavLst>
                                    </p:anim>
                                    <p:anim calcmode="lin" valueType="num">
                                      <p:cBhvr additive="base">
                                        <p:cTn id="487" dur="5000"/>
                                        <p:tgtEl>
                                          <p:spTgt spid="43"/>
                                        </p:tgtEl>
                                        <p:attrNameLst>
                                          <p:attrName>ppt_y</p:attrName>
                                        </p:attrNameLst>
                                      </p:cBhvr>
                                      <p:tavLst>
                                        <p:tav tm="0">
                                          <p:val>
                                            <p:strVal val="ppt_y"/>
                                          </p:val>
                                        </p:tav>
                                        <p:tav tm="100000">
                                          <p:val>
                                            <p:strVal val="1+ppt_h/2"/>
                                          </p:val>
                                        </p:tav>
                                      </p:tavLst>
                                    </p:anim>
                                    <p:set>
                                      <p:cBhvr>
                                        <p:cTn id="488" dur="1" fill="hold">
                                          <p:stCondLst>
                                            <p:cond delay="4999"/>
                                          </p:stCondLst>
                                        </p:cTn>
                                        <p:tgtEl>
                                          <p:spTgt spid="43"/>
                                        </p:tgtEl>
                                        <p:attrNameLst>
                                          <p:attrName>style.visibility</p:attrName>
                                        </p:attrNameLst>
                                      </p:cBhvr>
                                      <p:to>
                                        <p:strVal val="hidden"/>
                                      </p:to>
                                    </p:set>
                                  </p:childTnLst>
                                </p:cTn>
                              </p:par>
                              <p:par>
                                <p:cTn id="489" presetID="2" presetClass="exit" presetSubtype="4" fill="hold" grpId="2" nodeType="withEffect">
                                  <p:stCondLst>
                                    <p:cond delay="0"/>
                                  </p:stCondLst>
                                  <p:iterate type="lt">
                                    <p:tmPct val="0"/>
                                  </p:iterate>
                                  <p:childTnLst>
                                    <p:anim calcmode="lin" valueType="num">
                                      <p:cBhvr additive="base">
                                        <p:cTn id="490" dur="5000"/>
                                        <p:tgtEl>
                                          <p:spTgt spid="44"/>
                                        </p:tgtEl>
                                        <p:attrNameLst>
                                          <p:attrName>ppt_x</p:attrName>
                                        </p:attrNameLst>
                                      </p:cBhvr>
                                      <p:tavLst>
                                        <p:tav tm="0">
                                          <p:val>
                                            <p:strVal val="ppt_x"/>
                                          </p:val>
                                        </p:tav>
                                        <p:tav tm="100000">
                                          <p:val>
                                            <p:strVal val="ppt_x"/>
                                          </p:val>
                                        </p:tav>
                                      </p:tavLst>
                                    </p:anim>
                                    <p:anim calcmode="lin" valueType="num">
                                      <p:cBhvr additive="base">
                                        <p:cTn id="491" dur="5000"/>
                                        <p:tgtEl>
                                          <p:spTgt spid="44"/>
                                        </p:tgtEl>
                                        <p:attrNameLst>
                                          <p:attrName>ppt_y</p:attrName>
                                        </p:attrNameLst>
                                      </p:cBhvr>
                                      <p:tavLst>
                                        <p:tav tm="0">
                                          <p:val>
                                            <p:strVal val="ppt_y"/>
                                          </p:val>
                                        </p:tav>
                                        <p:tav tm="100000">
                                          <p:val>
                                            <p:strVal val="1+ppt_h/2"/>
                                          </p:val>
                                        </p:tav>
                                      </p:tavLst>
                                    </p:anim>
                                    <p:set>
                                      <p:cBhvr>
                                        <p:cTn id="492" dur="1" fill="hold">
                                          <p:stCondLst>
                                            <p:cond delay="4999"/>
                                          </p:stCondLst>
                                        </p:cTn>
                                        <p:tgtEl>
                                          <p:spTgt spid="44"/>
                                        </p:tgtEl>
                                        <p:attrNameLst>
                                          <p:attrName>style.visibility</p:attrName>
                                        </p:attrNameLst>
                                      </p:cBhvr>
                                      <p:to>
                                        <p:strVal val="hidden"/>
                                      </p:to>
                                    </p:set>
                                  </p:childTnLst>
                                </p:cTn>
                              </p:par>
                              <p:par>
                                <p:cTn id="493" presetID="2" presetClass="exit" presetSubtype="4" fill="hold" grpId="2" nodeType="withEffect">
                                  <p:stCondLst>
                                    <p:cond delay="0"/>
                                  </p:stCondLst>
                                  <p:iterate type="lt">
                                    <p:tmPct val="0"/>
                                  </p:iterate>
                                  <p:childTnLst>
                                    <p:anim calcmode="lin" valueType="num">
                                      <p:cBhvr additive="base">
                                        <p:cTn id="494" dur="5000"/>
                                        <p:tgtEl>
                                          <p:spTgt spid="45"/>
                                        </p:tgtEl>
                                        <p:attrNameLst>
                                          <p:attrName>ppt_x</p:attrName>
                                        </p:attrNameLst>
                                      </p:cBhvr>
                                      <p:tavLst>
                                        <p:tav tm="0">
                                          <p:val>
                                            <p:strVal val="ppt_x"/>
                                          </p:val>
                                        </p:tav>
                                        <p:tav tm="100000">
                                          <p:val>
                                            <p:strVal val="ppt_x"/>
                                          </p:val>
                                        </p:tav>
                                      </p:tavLst>
                                    </p:anim>
                                    <p:anim calcmode="lin" valueType="num">
                                      <p:cBhvr additive="base">
                                        <p:cTn id="495" dur="5000"/>
                                        <p:tgtEl>
                                          <p:spTgt spid="45"/>
                                        </p:tgtEl>
                                        <p:attrNameLst>
                                          <p:attrName>ppt_y</p:attrName>
                                        </p:attrNameLst>
                                      </p:cBhvr>
                                      <p:tavLst>
                                        <p:tav tm="0">
                                          <p:val>
                                            <p:strVal val="ppt_y"/>
                                          </p:val>
                                        </p:tav>
                                        <p:tav tm="100000">
                                          <p:val>
                                            <p:strVal val="1+ppt_h/2"/>
                                          </p:val>
                                        </p:tav>
                                      </p:tavLst>
                                    </p:anim>
                                    <p:set>
                                      <p:cBhvr>
                                        <p:cTn id="496" dur="1" fill="hold">
                                          <p:stCondLst>
                                            <p:cond delay="4999"/>
                                          </p:stCondLst>
                                        </p:cTn>
                                        <p:tgtEl>
                                          <p:spTgt spid="45"/>
                                        </p:tgtEl>
                                        <p:attrNameLst>
                                          <p:attrName>style.visibility</p:attrName>
                                        </p:attrNameLst>
                                      </p:cBhvr>
                                      <p:to>
                                        <p:strVal val="hidden"/>
                                      </p:to>
                                    </p:set>
                                  </p:childTnLst>
                                </p:cTn>
                              </p:par>
                              <p:par>
                                <p:cTn id="497" presetID="2" presetClass="exit" presetSubtype="4" fill="hold" grpId="2" nodeType="withEffect">
                                  <p:stCondLst>
                                    <p:cond delay="0"/>
                                  </p:stCondLst>
                                  <p:iterate type="lt">
                                    <p:tmPct val="0"/>
                                  </p:iterate>
                                  <p:childTnLst>
                                    <p:anim calcmode="lin" valueType="num">
                                      <p:cBhvr additive="base">
                                        <p:cTn id="498" dur="5000"/>
                                        <p:tgtEl>
                                          <p:spTgt spid="46"/>
                                        </p:tgtEl>
                                        <p:attrNameLst>
                                          <p:attrName>ppt_x</p:attrName>
                                        </p:attrNameLst>
                                      </p:cBhvr>
                                      <p:tavLst>
                                        <p:tav tm="0">
                                          <p:val>
                                            <p:strVal val="ppt_x"/>
                                          </p:val>
                                        </p:tav>
                                        <p:tav tm="100000">
                                          <p:val>
                                            <p:strVal val="ppt_x"/>
                                          </p:val>
                                        </p:tav>
                                      </p:tavLst>
                                    </p:anim>
                                    <p:anim calcmode="lin" valueType="num">
                                      <p:cBhvr additive="base">
                                        <p:cTn id="499" dur="5000"/>
                                        <p:tgtEl>
                                          <p:spTgt spid="46"/>
                                        </p:tgtEl>
                                        <p:attrNameLst>
                                          <p:attrName>ppt_y</p:attrName>
                                        </p:attrNameLst>
                                      </p:cBhvr>
                                      <p:tavLst>
                                        <p:tav tm="0">
                                          <p:val>
                                            <p:strVal val="ppt_y"/>
                                          </p:val>
                                        </p:tav>
                                        <p:tav tm="100000">
                                          <p:val>
                                            <p:strVal val="1+ppt_h/2"/>
                                          </p:val>
                                        </p:tav>
                                      </p:tavLst>
                                    </p:anim>
                                    <p:set>
                                      <p:cBhvr>
                                        <p:cTn id="500" dur="1" fill="hold">
                                          <p:stCondLst>
                                            <p:cond delay="4999"/>
                                          </p:stCondLst>
                                        </p:cTn>
                                        <p:tgtEl>
                                          <p:spTgt spid="46"/>
                                        </p:tgtEl>
                                        <p:attrNameLst>
                                          <p:attrName>style.visibility</p:attrName>
                                        </p:attrNameLst>
                                      </p:cBhvr>
                                      <p:to>
                                        <p:strVal val="hidden"/>
                                      </p:to>
                                    </p:set>
                                  </p:childTnLst>
                                </p:cTn>
                              </p:par>
                              <p:par>
                                <p:cTn id="501" presetID="2" presetClass="exit" presetSubtype="4" fill="hold" grpId="2" nodeType="withEffect">
                                  <p:stCondLst>
                                    <p:cond delay="0"/>
                                  </p:stCondLst>
                                  <p:iterate type="lt">
                                    <p:tmPct val="0"/>
                                  </p:iterate>
                                  <p:childTnLst>
                                    <p:anim calcmode="lin" valueType="num">
                                      <p:cBhvr additive="base">
                                        <p:cTn id="502" dur="5000"/>
                                        <p:tgtEl>
                                          <p:spTgt spid="47"/>
                                        </p:tgtEl>
                                        <p:attrNameLst>
                                          <p:attrName>ppt_x</p:attrName>
                                        </p:attrNameLst>
                                      </p:cBhvr>
                                      <p:tavLst>
                                        <p:tav tm="0">
                                          <p:val>
                                            <p:strVal val="ppt_x"/>
                                          </p:val>
                                        </p:tav>
                                        <p:tav tm="100000">
                                          <p:val>
                                            <p:strVal val="ppt_x"/>
                                          </p:val>
                                        </p:tav>
                                      </p:tavLst>
                                    </p:anim>
                                    <p:anim calcmode="lin" valueType="num">
                                      <p:cBhvr additive="base">
                                        <p:cTn id="503" dur="5000"/>
                                        <p:tgtEl>
                                          <p:spTgt spid="47"/>
                                        </p:tgtEl>
                                        <p:attrNameLst>
                                          <p:attrName>ppt_y</p:attrName>
                                        </p:attrNameLst>
                                      </p:cBhvr>
                                      <p:tavLst>
                                        <p:tav tm="0">
                                          <p:val>
                                            <p:strVal val="ppt_y"/>
                                          </p:val>
                                        </p:tav>
                                        <p:tav tm="100000">
                                          <p:val>
                                            <p:strVal val="1+ppt_h/2"/>
                                          </p:val>
                                        </p:tav>
                                      </p:tavLst>
                                    </p:anim>
                                    <p:set>
                                      <p:cBhvr>
                                        <p:cTn id="504" dur="1" fill="hold">
                                          <p:stCondLst>
                                            <p:cond delay="4999"/>
                                          </p:stCondLst>
                                        </p:cTn>
                                        <p:tgtEl>
                                          <p:spTgt spid="47"/>
                                        </p:tgtEl>
                                        <p:attrNameLst>
                                          <p:attrName>style.visibility</p:attrName>
                                        </p:attrNameLst>
                                      </p:cBhvr>
                                      <p:to>
                                        <p:strVal val="hidden"/>
                                      </p:to>
                                    </p:set>
                                  </p:childTnLst>
                                </p:cTn>
                              </p:par>
                              <p:par>
                                <p:cTn id="505" presetID="2" presetClass="exit" presetSubtype="4" fill="hold" grpId="2" nodeType="withEffect">
                                  <p:stCondLst>
                                    <p:cond delay="0"/>
                                  </p:stCondLst>
                                  <p:iterate type="lt">
                                    <p:tmPct val="0"/>
                                  </p:iterate>
                                  <p:childTnLst>
                                    <p:anim calcmode="lin" valueType="num">
                                      <p:cBhvr additive="base">
                                        <p:cTn id="506" dur="5000"/>
                                        <p:tgtEl>
                                          <p:spTgt spid="48"/>
                                        </p:tgtEl>
                                        <p:attrNameLst>
                                          <p:attrName>ppt_x</p:attrName>
                                        </p:attrNameLst>
                                      </p:cBhvr>
                                      <p:tavLst>
                                        <p:tav tm="0">
                                          <p:val>
                                            <p:strVal val="ppt_x"/>
                                          </p:val>
                                        </p:tav>
                                        <p:tav tm="100000">
                                          <p:val>
                                            <p:strVal val="ppt_x"/>
                                          </p:val>
                                        </p:tav>
                                      </p:tavLst>
                                    </p:anim>
                                    <p:anim calcmode="lin" valueType="num">
                                      <p:cBhvr additive="base">
                                        <p:cTn id="507" dur="5000"/>
                                        <p:tgtEl>
                                          <p:spTgt spid="48"/>
                                        </p:tgtEl>
                                        <p:attrNameLst>
                                          <p:attrName>ppt_y</p:attrName>
                                        </p:attrNameLst>
                                      </p:cBhvr>
                                      <p:tavLst>
                                        <p:tav tm="0">
                                          <p:val>
                                            <p:strVal val="ppt_y"/>
                                          </p:val>
                                        </p:tav>
                                        <p:tav tm="100000">
                                          <p:val>
                                            <p:strVal val="1+ppt_h/2"/>
                                          </p:val>
                                        </p:tav>
                                      </p:tavLst>
                                    </p:anim>
                                    <p:set>
                                      <p:cBhvr>
                                        <p:cTn id="508" dur="1" fill="hold">
                                          <p:stCondLst>
                                            <p:cond delay="4999"/>
                                          </p:stCondLst>
                                        </p:cTn>
                                        <p:tgtEl>
                                          <p:spTgt spid="48"/>
                                        </p:tgtEl>
                                        <p:attrNameLst>
                                          <p:attrName>style.visibility</p:attrName>
                                        </p:attrNameLst>
                                      </p:cBhvr>
                                      <p:to>
                                        <p:strVal val="hidden"/>
                                      </p:to>
                                    </p:set>
                                  </p:childTnLst>
                                </p:cTn>
                              </p:par>
                              <p:par>
                                <p:cTn id="509" presetID="2" presetClass="exit" presetSubtype="4" fill="hold" grpId="2" nodeType="withEffect">
                                  <p:stCondLst>
                                    <p:cond delay="0"/>
                                  </p:stCondLst>
                                  <p:iterate type="lt">
                                    <p:tmPct val="0"/>
                                  </p:iterate>
                                  <p:childTnLst>
                                    <p:anim calcmode="lin" valueType="num">
                                      <p:cBhvr additive="base">
                                        <p:cTn id="510" dur="5000"/>
                                        <p:tgtEl>
                                          <p:spTgt spid="49"/>
                                        </p:tgtEl>
                                        <p:attrNameLst>
                                          <p:attrName>ppt_x</p:attrName>
                                        </p:attrNameLst>
                                      </p:cBhvr>
                                      <p:tavLst>
                                        <p:tav tm="0">
                                          <p:val>
                                            <p:strVal val="ppt_x"/>
                                          </p:val>
                                        </p:tav>
                                        <p:tav tm="100000">
                                          <p:val>
                                            <p:strVal val="ppt_x"/>
                                          </p:val>
                                        </p:tav>
                                      </p:tavLst>
                                    </p:anim>
                                    <p:anim calcmode="lin" valueType="num">
                                      <p:cBhvr additive="base">
                                        <p:cTn id="511" dur="5000"/>
                                        <p:tgtEl>
                                          <p:spTgt spid="49"/>
                                        </p:tgtEl>
                                        <p:attrNameLst>
                                          <p:attrName>ppt_y</p:attrName>
                                        </p:attrNameLst>
                                      </p:cBhvr>
                                      <p:tavLst>
                                        <p:tav tm="0">
                                          <p:val>
                                            <p:strVal val="ppt_y"/>
                                          </p:val>
                                        </p:tav>
                                        <p:tav tm="100000">
                                          <p:val>
                                            <p:strVal val="1+ppt_h/2"/>
                                          </p:val>
                                        </p:tav>
                                      </p:tavLst>
                                    </p:anim>
                                    <p:set>
                                      <p:cBhvr>
                                        <p:cTn id="512" dur="1" fill="hold">
                                          <p:stCondLst>
                                            <p:cond delay="4999"/>
                                          </p:stCondLst>
                                        </p:cTn>
                                        <p:tgtEl>
                                          <p:spTgt spid="49"/>
                                        </p:tgtEl>
                                        <p:attrNameLst>
                                          <p:attrName>style.visibility</p:attrName>
                                        </p:attrNameLst>
                                      </p:cBhvr>
                                      <p:to>
                                        <p:strVal val="hidden"/>
                                      </p:to>
                                    </p:set>
                                  </p:childTnLst>
                                </p:cTn>
                              </p:par>
                              <p:par>
                                <p:cTn id="513" presetID="2" presetClass="exit" presetSubtype="4" fill="hold" grpId="2" nodeType="withEffect">
                                  <p:stCondLst>
                                    <p:cond delay="0"/>
                                  </p:stCondLst>
                                  <p:iterate type="lt">
                                    <p:tmPct val="0"/>
                                  </p:iterate>
                                  <p:childTnLst>
                                    <p:anim calcmode="lin" valueType="num">
                                      <p:cBhvr additive="base">
                                        <p:cTn id="514" dur="5000"/>
                                        <p:tgtEl>
                                          <p:spTgt spid="50"/>
                                        </p:tgtEl>
                                        <p:attrNameLst>
                                          <p:attrName>ppt_x</p:attrName>
                                        </p:attrNameLst>
                                      </p:cBhvr>
                                      <p:tavLst>
                                        <p:tav tm="0">
                                          <p:val>
                                            <p:strVal val="ppt_x"/>
                                          </p:val>
                                        </p:tav>
                                        <p:tav tm="100000">
                                          <p:val>
                                            <p:strVal val="ppt_x"/>
                                          </p:val>
                                        </p:tav>
                                      </p:tavLst>
                                    </p:anim>
                                    <p:anim calcmode="lin" valueType="num">
                                      <p:cBhvr additive="base">
                                        <p:cTn id="515" dur="5000"/>
                                        <p:tgtEl>
                                          <p:spTgt spid="50"/>
                                        </p:tgtEl>
                                        <p:attrNameLst>
                                          <p:attrName>ppt_y</p:attrName>
                                        </p:attrNameLst>
                                      </p:cBhvr>
                                      <p:tavLst>
                                        <p:tav tm="0">
                                          <p:val>
                                            <p:strVal val="ppt_y"/>
                                          </p:val>
                                        </p:tav>
                                        <p:tav tm="100000">
                                          <p:val>
                                            <p:strVal val="1+ppt_h/2"/>
                                          </p:val>
                                        </p:tav>
                                      </p:tavLst>
                                    </p:anim>
                                    <p:set>
                                      <p:cBhvr>
                                        <p:cTn id="516" dur="1" fill="hold">
                                          <p:stCondLst>
                                            <p:cond delay="4999"/>
                                          </p:stCondLst>
                                        </p:cTn>
                                        <p:tgtEl>
                                          <p:spTgt spid="50"/>
                                        </p:tgtEl>
                                        <p:attrNameLst>
                                          <p:attrName>style.visibility</p:attrName>
                                        </p:attrNameLst>
                                      </p:cBhvr>
                                      <p:to>
                                        <p:strVal val="hidden"/>
                                      </p:to>
                                    </p:set>
                                  </p:childTnLst>
                                </p:cTn>
                              </p:par>
                              <p:par>
                                <p:cTn id="517" presetID="2" presetClass="exit" presetSubtype="4" fill="hold" grpId="2" nodeType="withEffect">
                                  <p:stCondLst>
                                    <p:cond delay="0"/>
                                  </p:stCondLst>
                                  <p:iterate type="lt">
                                    <p:tmPct val="0"/>
                                  </p:iterate>
                                  <p:childTnLst>
                                    <p:anim calcmode="lin" valueType="num">
                                      <p:cBhvr additive="base">
                                        <p:cTn id="518" dur="5000"/>
                                        <p:tgtEl>
                                          <p:spTgt spid="51"/>
                                        </p:tgtEl>
                                        <p:attrNameLst>
                                          <p:attrName>ppt_x</p:attrName>
                                        </p:attrNameLst>
                                      </p:cBhvr>
                                      <p:tavLst>
                                        <p:tav tm="0">
                                          <p:val>
                                            <p:strVal val="ppt_x"/>
                                          </p:val>
                                        </p:tav>
                                        <p:tav tm="100000">
                                          <p:val>
                                            <p:strVal val="ppt_x"/>
                                          </p:val>
                                        </p:tav>
                                      </p:tavLst>
                                    </p:anim>
                                    <p:anim calcmode="lin" valueType="num">
                                      <p:cBhvr additive="base">
                                        <p:cTn id="519" dur="5000"/>
                                        <p:tgtEl>
                                          <p:spTgt spid="51"/>
                                        </p:tgtEl>
                                        <p:attrNameLst>
                                          <p:attrName>ppt_y</p:attrName>
                                        </p:attrNameLst>
                                      </p:cBhvr>
                                      <p:tavLst>
                                        <p:tav tm="0">
                                          <p:val>
                                            <p:strVal val="ppt_y"/>
                                          </p:val>
                                        </p:tav>
                                        <p:tav tm="100000">
                                          <p:val>
                                            <p:strVal val="1+ppt_h/2"/>
                                          </p:val>
                                        </p:tav>
                                      </p:tavLst>
                                    </p:anim>
                                    <p:set>
                                      <p:cBhvr>
                                        <p:cTn id="520" dur="1" fill="hold">
                                          <p:stCondLst>
                                            <p:cond delay="4999"/>
                                          </p:stCondLst>
                                        </p:cTn>
                                        <p:tgtEl>
                                          <p:spTgt spid="51"/>
                                        </p:tgtEl>
                                        <p:attrNameLst>
                                          <p:attrName>style.visibility</p:attrName>
                                        </p:attrNameLst>
                                      </p:cBhvr>
                                      <p:to>
                                        <p:strVal val="hidden"/>
                                      </p:to>
                                    </p:set>
                                  </p:childTnLst>
                                </p:cTn>
                              </p:par>
                              <p:par>
                                <p:cTn id="521" presetID="2" presetClass="exit" presetSubtype="4" fill="hold" grpId="2" nodeType="withEffect">
                                  <p:stCondLst>
                                    <p:cond delay="0"/>
                                  </p:stCondLst>
                                  <p:iterate type="lt">
                                    <p:tmPct val="0"/>
                                  </p:iterate>
                                  <p:childTnLst>
                                    <p:anim calcmode="lin" valueType="num">
                                      <p:cBhvr additive="base">
                                        <p:cTn id="522" dur="5000"/>
                                        <p:tgtEl>
                                          <p:spTgt spid="52"/>
                                        </p:tgtEl>
                                        <p:attrNameLst>
                                          <p:attrName>ppt_x</p:attrName>
                                        </p:attrNameLst>
                                      </p:cBhvr>
                                      <p:tavLst>
                                        <p:tav tm="0">
                                          <p:val>
                                            <p:strVal val="ppt_x"/>
                                          </p:val>
                                        </p:tav>
                                        <p:tav tm="100000">
                                          <p:val>
                                            <p:strVal val="ppt_x"/>
                                          </p:val>
                                        </p:tav>
                                      </p:tavLst>
                                    </p:anim>
                                    <p:anim calcmode="lin" valueType="num">
                                      <p:cBhvr additive="base">
                                        <p:cTn id="523" dur="5000"/>
                                        <p:tgtEl>
                                          <p:spTgt spid="52"/>
                                        </p:tgtEl>
                                        <p:attrNameLst>
                                          <p:attrName>ppt_y</p:attrName>
                                        </p:attrNameLst>
                                      </p:cBhvr>
                                      <p:tavLst>
                                        <p:tav tm="0">
                                          <p:val>
                                            <p:strVal val="ppt_y"/>
                                          </p:val>
                                        </p:tav>
                                        <p:tav tm="100000">
                                          <p:val>
                                            <p:strVal val="1+ppt_h/2"/>
                                          </p:val>
                                        </p:tav>
                                      </p:tavLst>
                                    </p:anim>
                                    <p:set>
                                      <p:cBhvr>
                                        <p:cTn id="524" dur="1" fill="hold">
                                          <p:stCondLst>
                                            <p:cond delay="4999"/>
                                          </p:stCondLst>
                                        </p:cTn>
                                        <p:tgtEl>
                                          <p:spTgt spid="52"/>
                                        </p:tgtEl>
                                        <p:attrNameLst>
                                          <p:attrName>style.visibility</p:attrName>
                                        </p:attrNameLst>
                                      </p:cBhvr>
                                      <p:to>
                                        <p:strVal val="hidden"/>
                                      </p:to>
                                    </p:set>
                                  </p:childTnLst>
                                </p:cTn>
                              </p:par>
                              <p:par>
                                <p:cTn id="525" presetID="2" presetClass="exit" presetSubtype="4" fill="hold" grpId="2" nodeType="withEffect">
                                  <p:stCondLst>
                                    <p:cond delay="0"/>
                                  </p:stCondLst>
                                  <p:iterate type="lt">
                                    <p:tmPct val="0"/>
                                  </p:iterate>
                                  <p:childTnLst>
                                    <p:anim calcmode="lin" valueType="num">
                                      <p:cBhvr additive="base">
                                        <p:cTn id="526" dur="5000"/>
                                        <p:tgtEl>
                                          <p:spTgt spid="53"/>
                                        </p:tgtEl>
                                        <p:attrNameLst>
                                          <p:attrName>ppt_x</p:attrName>
                                        </p:attrNameLst>
                                      </p:cBhvr>
                                      <p:tavLst>
                                        <p:tav tm="0">
                                          <p:val>
                                            <p:strVal val="ppt_x"/>
                                          </p:val>
                                        </p:tav>
                                        <p:tav tm="100000">
                                          <p:val>
                                            <p:strVal val="ppt_x"/>
                                          </p:val>
                                        </p:tav>
                                      </p:tavLst>
                                    </p:anim>
                                    <p:anim calcmode="lin" valueType="num">
                                      <p:cBhvr additive="base">
                                        <p:cTn id="527" dur="5000"/>
                                        <p:tgtEl>
                                          <p:spTgt spid="53"/>
                                        </p:tgtEl>
                                        <p:attrNameLst>
                                          <p:attrName>ppt_y</p:attrName>
                                        </p:attrNameLst>
                                      </p:cBhvr>
                                      <p:tavLst>
                                        <p:tav tm="0">
                                          <p:val>
                                            <p:strVal val="ppt_y"/>
                                          </p:val>
                                        </p:tav>
                                        <p:tav tm="100000">
                                          <p:val>
                                            <p:strVal val="1+ppt_h/2"/>
                                          </p:val>
                                        </p:tav>
                                      </p:tavLst>
                                    </p:anim>
                                    <p:set>
                                      <p:cBhvr>
                                        <p:cTn id="528" dur="1" fill="hold">
                                          <p:stCondLst>
                                            <p:cond delay="4999"/>
                                          </p:stCondLst>
                                        </p:cTn>
                                        <p:tgtEl>
                                          <p:spTgt spid="53"/>
                                        </p:tgtEl>
                                        <p:attrNameLst>
                                          <p:attrName>style.visibility</p:attrName>
                                        </p:attrNameLst>
                                      </p:cBhvr>
                                      <p:to>
                                        <p:strVal val="hidden"/>
                                      </p:to>
                                    </p:set>
                                  </p:childTnLst>
                                </p:cTn>
                              </p:par>
                              <p:par>
                                <p:cTn id="529" presetID="2" presetClass="exit" presetSubtype="4" fill="hold" grpId="2" nodeType="withEffect">
                                  <p:stCondLst>
                                    <p:cond delay="0"/>
                                  </p:stCondLst>
                                  <p:iterate type="lt">
                                    <p:tmPct val="0"/>
                                  </p:iterate>
                                  <p:childTnLst>
                                    <p:anim calcmode="lin" valueType="num">
                                      <p:cBhvr additive="base">
                                        <p:cTn id="530" dur="5000"/>
                                        <p:tgtEl>
                                          <p:spTgt spid="54"/>
                                        </p:tgtEl>
                                        <p:attrNameLst>
                                          <p:attrName>ppt_x</p:attrName>
                                        </p:attrNameLst>
                                      </p:cBhvr>
                                      <p:tavLst>
                                        <p:tav tm="0">
                                          <p:val>
                                            <p:strVal val="ppt_x"/>
                                          </p:val>
                                        </p:tav>
                                        <p:tav tm="100000">
                                          <p:val>
                                            <p:strVal val="ppt_x"/>
                                          </p:val>
                                        </p:tav>
                                      </p:tavLst>
                                    </p:anim>
                                    <p:anim calcmode="lin" valueType="num">
                                      <p:cBhvr additive="base">
                                        <p:cTn id="531" dur="5000"/>
                                        <p:tgtEl>
                                          <p:spTgt spid="54"/>
                                        </p:tgtEl>
                                        <p:attrNameLst>
                                          <p:attrName>ppt_y</p:attrName>
                                        </p:attrNameLst>
                                      </p:cBhvr>
                                      <p:tavLst>
                                        <p:tav tm="0">
                                          <p:val>
                                            <p:strVal val="ppt_y"/>
                                          </p:val>
                                        </p:tav>
                                        <p:tav tm="100000">
                                          <p:val>
                                            <p:strVal val="1+ppt_h/2"/>
                                          </p:val>
                                        </p:tav>
                                      </p:tavLst>
                                    </p:anim>
                                    <p:set>
                                      <p:cBhvr>
                                        <p:cTn id="532" dur="1" fill="hold">
                                          <p:stCondLst>
                                            <p:cond delay="4999"/>
                                          </p:stCondLst>
                                        </p:cTn>
                                        <p:tgtEl>
                                          <p:spTgt spid="54"/>
                                        </p:tgtEl>
                                        <p:attrNameLst>
                                          <p:attrName>style.visibility</p:attrName>
                                        </p:attrNameLst>
                                      </p:cBhvr>
                                      <p:to>
                                        <p:strVal val="hidden"/>
                                      </p:to>
                                    </p:set>
                                  </p:childTnLst>
                                </p:cTn>
                              </p:par>
                              <p:par>
                                <p:cTn id="533" presetID="2" presetClass="exit" presetSubtype="4" fill="hold" grpId="2" nodeType="withEffect">
                                  <p:stCondLst>
                                    <p:cond delay="0"/>
                                  </p:stCondLst>
                                  <p:iterate type="lt">
                                    <p:tmPct val="0"/>
                                  </p:iterate>
                                  <p:childTnLst>
                                    <p:anim calcmode="lin" valueType="num">
                                      <p:cBhvr additive="base">
                                        <p:cTn id="534" dur="5000"/>
                                        <p:tgtEl>
                                          <p:spTgt spid="55"/>
                                        </p:tgtEl>
                                        <p:attrNameLst>
                                          <p:attrName>ppt_x</p:attrName>
                                        </p:attrNameLst>
                                      </p:cBhvr>
                                      <p:tavLst>
                                        <p:tav tm="0">
                                          <p:val>
                                            <p:strVal val="ppt_x"/>
                                          </p:val>
                                        </p:tav>
                                        <p:tav tm="100000">
                                          <p:val>
                                            <p:strVal val="ppt_x"/>
                                          </p:val>
                                        </p:tav>
                                      </p:tavLst>
                                    </p:anim>
                                    <p:anim calcmode="lin" valueType="num">
                                      <p:cBhvr additive="base">
                                        <p:cTn id="535" dur="5000"/>
                                        <p:tgtEl>
                                          <p:spTgt spid="55"/>
                                        </p:tgtEl>
                                        <p:attrNameLst>
                                          <p:attrName>ppt_y</p:attrName>
                                        </p:attrNameLst>
                                      </p:cBhvr>
                                      <p:tavLst>
                                        <p:tav tm="0">
                                          <p:val>
                                            <p:strVal val="ppt_y"/>
                                          </p:val>
                                        </p:tav>
                                        <p:tav tm="100000">
                                          <p:val>
                                            <p:strVal val="1+ppt_h/2"/>
                                          </p:val>
                                        </p:tav>
                                      </p:tavLst>
                                    </p:anim>
                                    <p:set>
                                      <p:cBhvr>
                                        <p:cTn id="536" dur="1" fill="hold">
                                          <p:stCondLst>
                                            <p:cond delay="4999"/>
                                          </p:stCondLst>
                                        </p:cTn>
                                        <p:tgtEl>
                                          <p:spTgt spid="55"/>
                                        </p:tgtEl>
                                        <p:attrNameLst>
                                          <p:attrName>style.visibility</p:attrName>
                                        </p:attrNameLst>
                                      </p:cBhvr>
                                      <p:to>
                                        <p:strVal val="hidden"/>
                                      </p:to>
                                    </p:set>
                                  </p:childTnLst>
                                </p:cTn>
                              </p:par>
                              <p:par>
                                <p:cTn id="537" presetID="2" presetClass="exit" presetSubtype="4" fill="hold" grpId="2" nodeType="withEffect">
                                  <p:stCondLst>
                                    <p:cond delay="0"/>
                                  </p:stCondLst>
                                  <p:iterate type="lt">
                                    <p:tmPct val="0"/>
                                  </p:iterate>
                                  <p:childTnLst>
                                    <p:anim calcmode="lin" valueType="num">
                                      <p:cBhvr additive="base">
                                        <p:cTn id="538" dur="5000"/>
                                        <p:tgtEl>
                                          <p:spTgt spid="56"/>
                                        </p:tgtEl>
                                        <p:attrNameLst>
                                          <p:attrName>ppt_x</p:attrName>
                                        </p:attrNameLst>
                                      </p:cBhvr>
                                      <p:tavLst>
                                        <p:tav tm="0">
                                          <p:val>
                                            <p:strVal val="ppt_x"/>
                                          </p:val>
                                        </p:tav>
                                        <p:tav tm="100000">
                                          <p:val>
                                            <p:strVal val="ppt_x"/>
                                          </p:val>
                                        </p:tav>
                                      </p:tavLst>
                                    </p:anim>
                                    <p:anim calcmode="lin" valueType="num">
                                      <p:cBhvr additive="base">
                                        <p:cTn id="539" dur="5000"/>
                                        <p:tgtEl>
                                          <p:spTgt spid="56"/>
                                        </p:tgtEl>
                                        <p:attrNameLst>
                                          <p:attrName>ppt_y</p:attrName>
                                        </p:attrNameLst>
                                      </p:cBhvr>
                                      <p:tavLst>
                                        <p:tav tm="0">
                                          <p:val>
                                            <p:strVal val="ppt_y"/>
                                          </p:val>
                                        </p:tav>
                                        <p:tav tm="100000">
                                          <p:val>
                                            <p:strVal val="1+ppt_h/2"/>
                                          </p:val>
                                        </p:tav>
                                      </p:tavLst>
                                    </p:anim>
                                    <p:set>
                                      <p:cBhvr>
                                        <p:cTn id="540" dur="1" fill="hold">
                                          <p:stCondLst>
                                            <p:cond delay="4999"/>
                                          </p:stCondLst>
                                        </p:cTn>
                                        <p:tgtEl>
                                          <p:spTgt spid="56"/>
                                        </p:tgtEl>
                                        <p:attrNameLst>
                                          <p:attrName>style.visibility</p:attrName>
                                        </p:attrNameLst>
                                      </p:cBhvr>
                                      <p:to>
                                        <p:strVal val="hidden"/>
                                      </p:to>
                                    </p:set>
                                  </p:childTnLst>
                                </p:cTn>
                              </p:par>
                              <p:par>
                                <p:cTn id="541" presetID="2" presetClass="exit" presetSubtype="4" fill="hold" grpId="2" nodeType="withEffect">
                                  <p:stCondLst>
                                    <p:cond delay="0"/>
                                  </p:stCondLst>
                                  <p:iterate type="lt">
                                    <p:tmPct val="0"/>
                                  </p:iterate>
                                  <p:childTnLst>
                                    <p:anim calcmode="lin" valueType="num">
                                      <p:cBhvr additive="base">
                                        <p:cTn id="542" dur="5000"/>
                                        <p:tgtEl>
                                          <p:spTgt spid="57"/>
                                        </p:tgtEl>
                                        <p:attrNameLst>
                                          <p:attrName>ppt_x</p:attrName>
                                        </p:attrNameLst>
                                      </p:cBhvr>
                                      <p:tavLst>
                                        <p:tav tm="0">
                                          <p:val>
                                            <p:strVal val="ppt_x"/>
                                          </p:val>
                                        </p:tav>
                                        <p:tav tm="100000">
                                          <p:val>
                                            <p:strVal val="ppt_x"/>
                                          </p:val>
                                        </p:tav>
                                      </p:tavLst>
                                    </p:anim>
                                    <p:anim calcmode="lin" valueType="num">
                                      <p:cBhvr additive="base">
                                        <p:cTn id="543" dur="5000"/>
                                        <p:tgtEl>
                                          <p:spTgt spid="57"/>
                                        </p:tgtEl>
                                        <p:attrNameLst>
                                          <p:attrName>ppt_y</p:attrName>
                                        </p:attrNameLst>
                                      </p:cBhvr>
                                      <p:tavLst>
                                        <p:tav tm="0">
                                          <p:val>
                                            <p:strVal val="ppt_y"/>
                                          </p:val>
                                        </p:tav>
                                        <p:tav tm="100000">
                                          <p:val>
                                            <p:strVal val="1+ppt_h/2"/>
                                          </p:val>
                                        </p:tav>
                                      </p:tavLst>
                                    </p:anim>
                                    <p:set>
                                      <p:cBhvr>
                                        <p:cTn id="544" dur="1" fill="hold">
                                          <p:stCondLst>
                                            <p:cond delay="4999"/>
                                          </p:stCondLst>
                                        </p:cTn>
                                        <p:tgtEl>
                                          <p:spTgt spid="57"/>
                                        </p:tgtEl>
                                        <p:attrNameLst>
                                          <p:attrName>style.visibility</p:attrName>
                                        </p:attrNameLst>
                                      </p:cBhvr>
                                      <p:to>
                                        <p:strVal val="hidden"/>
                                      </p:to>
                                    </p:set>
                                  </p:childTnLst>
                                </p:cTn>
                              </p:par>
                              <p:par>
                                <p:cTn id="545" presetID="2" presetClass="exit" presetSubtype="4" fill="hold" grpId="2" nodeType="withEffect">
                                  <p:stCondLst>
                                    <p:cond delay="0"/>
                                  </p:stCondLst>
                                  <p:iterate type="lt">
                                    <p:tmPct val="0"/>
                                  </p:iterate>
                                  <p:childTnLst>
                                    <p:anim calcmode="lin" valueType="num">
                                      <p:cBhvr additive="base">
                                        <p:cTn id="546" dur="5000"/>
                                        <p:tgtEl>
                                          <p:spTgt spid="58"/>
                                        </p:tgtEl>
                                        <p:attrNameLst>
                                          <p:attrName>ppt_x</p:attrName>
                                        </p:attrNameLst>
                                      </p:cBhvr>
                                      <p:tavLst>
                                        <p:tav tm="0">
                                          <p:val>
                                            <p:strVal val="ppt_x"/>
                                          </p:val>
                                        </p:tav>
                                        <p:tav tm="100000">
                                          <p:val>
                                            <p:strVal val="ppt_x"/>
                                          </p:val>
                                        </p:tav>
                                      </p:tavLst>
                                    </p:anim>
                                    <p:anim calcmode="lin" valueType="num">
                                      <p:cBhvr additive="base">
                                        <p:cTn id="547" dur="5000"/>
                                        <p:tgtEl>
                                          <p:spTgt spid="58"/>
                                        </p:tgtEl>
                                        <p:attrNameLst>
                                          <p:attrName>ppt_y</p:attrName>
                                        </p:attrNameLst>
                                      </p:cBhvr>
                                      <p:tavLst>
                                        <p:tav tm="0">
                                          <p:val>
                                            <p:strVal val="ppt_y"/>
                                          </p:val>
                                        </p:tav>
                                        <p:tav tm="100000">
                                          <p:val>
                                            <p:strVal val="1+ppt_h/2"/>
                                          </p:val>
                                        </p:tav>
                                      </p:tavLst>
                                    </p:anim>
                                    <p:set>
                                      <p:cBhvr>
                                        <p:cTn id="548" dur="1" fill="hold">
                                          <p:stCondLst>
                                            <p:cond delay="4999"/>
                                          </p:stCondLst>
                                        </p:cTn>
                                        <p:tgtEl>
                                          <p:spTgt spid="58"/>
                                        </p:tgtEl>
                                        <p:attrNameLst>
                                          <p:attrName>style.visibility</p:attrName>
                                        </p:attrNameLst>
                                      </p:cBhvr>
                                      <p:to>
                                        <p:strVal val="hidden"/>
                                      </p:to>
                                    </p:set>
                                  </p:childTnLst>
                                </p:cTn>
                              </p:par>
                              <p:par>
                                <p:cTn id="549" presetID="19" presetClass="exit" presetSubtype="10" fill="hold" grpId="3" nodeType="withEffect">
                                  <p:stCondLst>
                                    <p:cond delay="0"/>
                                  </p:stCondLst>
                                  <p:iterate type="lt">
                                    <p:tmPct val="0"/>
                                  </p:iterate>
                                  <p:childTnLst>
                                    <p:anim calcmode="lin" valueType="num">
                                      <p:cBhvr>
                                        <p:cTn id="550" dur="5000"/>
                                        <p:tgtEl>
                                          <p:spTgt spid="5"/>
                                        </p:tgtEl>
                                        <p:attrNameLst>
                                          <p:attrName>ppt_h</p:attrName>
                                        </p:attrNameLst>
                                      </p:cBhvr>
                                      <p:tavLst>
                                        <p:tav tm="0">
                                          <p:val>
                                            <p:strVal val="ppt_h"/>
                                          </p:val>
                                        </p:tav>
                                        <p:tav tm="100000">
                                          <p:val>
                                            <p:strVal val="ppt_h"/>
                                          </p:val>
                                        </p:tav>
                                      </p:tavLst>
                                    </p:anim>
                                    <p:anim calcmode="lin" valueType="num">
                                      <p:cBhvr>
                                        <p:cTn id="551"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4999"/>
                                          </p:stCondLst>
                                        </p:cTn>
                                        <p:tgtEl>
                                          <p:spTgt spid="5"/>
                                        </p:tgtEl>
                                        <p:attrNameLst>
                                          <p:attrName>style.visibility</p:attrName>
                                        </p:attrNameLst>
                                      </p:cBhvr>
                                      <p:to>
                                        <p:strVal val="hidden"/>
                                      </p:to>
                                    </p:set>
                                  </p:childTnLst>
                                </p:cTn>
                              </p:par>
                              <p:par>
                                <p:cTn id="553" presetID="19" presetClass="exit" presetSubtype="10" fill="hold" grpId="3" nodeType="withEffect">
                                  <p:stCondLst>
                                    <p:cond delay="0"/>
                                  </p:stCondLst>
                                  <p:iterate type="lt">
                                    <p:tmPct val="0"/>
                                  </p:iterate>
                                  <p:childTnLst>
                                    <p:anim calcmode="lin" valueType="num">
                                      <p:cBhvr>
                                        <p:cTn id="554" dur="5000"/>
                                        <p:tgtEl>
                                          <p:spTgt spid="6"/>
                                        </p:tgtEl>
                                        <p:attrNameLst>
                                          <p:attrName>ppt_h</p:attrName>
                                        </p:attrNameLst>
                                      </p:cBhvr>
                                      <p:tavLst>
                                        <p:tav tm="0">
                                          <p:val>
                                            <p:strVal val="ppt_h"/>
                                          </p:val>
                                        </p:tav>
                                        <p:tav tm="100000">
                                          <p:val>
                                            <p:strVal val="ppt_h"/>
                                          </p:val>
                                        </p:tav>
                                      </p:tavLst>
                                    </p:anim>
                                    <p:anim calcmode="lin" valueType="num">
                                      <p:cBhvr>
                                        <p:cTn id="55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4999"/>
                                          </p:stCondLst>
                                        </p:cTn>
                                        <p:tgtEl>
                                          <p:spTgt spid="6"/>
                                        </p:tgtEl>
                                        <p:attrNameLst>
                                          <p:attrName>style.visibility</p:attrName>
                                        </p:attrNameLst>
                                      </p:cBhvr>
                                      <p:to>
                                        <p:strVal val="hidden"/>
                                      </p:to>
                                    </p:set>
                                  </p:childTnLst>
                                </p:cTn>
                              </p:par>
                              <p:par>
                                <p:cTn id="557" presetID="19" presetClass="exit" presetSubtype="10" fill="hold" grpId="3" nodeType="withEffect">
                                  <p:stCondLst>
                                    <p:cond delay="0"/>
                                  </p:stCondLst>
                                  <p:iterate type="lt">
                                    <p:tmPct val="0"/>
                                  </p:iterate>
                                  <p:childTnLst>
                                    <p:anim calcmode="lin" valueType="num">
                                      <p:cBhvr>
                                        <p:cTn id="558" dur="5000"/>
                                        <p:tgtEl>
                                          <p:spTgt spid="7"/>
                                        </p:tgtEl>
                                        <p:attrNameLst>
                                          <p:attrName>ppt_h</p:attrName>
                                        </p:attrNameLst>
                                      </p:cBhvr>
                                      <p:tavLst>
                                        <p:tav tm="0">
                                          <p:val>
                                            <p:strVal val="ppt_h"/>
                                          </p:val>
                                        </p:tav>
                                        <p:tav tm="100000">
                                          <p:val>
                                            <p:strVal val="ppt_h"/>
                                          </p:val>
                                        </p:tav>
                                      </p:tavLst>
                                    </p:anim>
                                    <p:anim calcmode="lin" valueType="num">
                                      <p:cBhvr>
                                        <p:cTn id="559"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4999"/>
                                          </p:stCondLst>
                                        </p:cTn>
                                        <p:tgtEl>
                                          <p:spTgt spid="7"/>
                                        </p:tgtEl>
                                        <p:attrNameLst>
                                          <p:attrName>style.visibility</p:attrName>
                                        </p:attrNameLst>
                                      </p:cBhvr>
                                      <p:to>
                                        <p:strVal val="hidden"/>
                                      </p:to>
                                    </p:set>
                                  </p:childTnLst>
                                </p:cTn>
                              </p:par>
                              <p:par>
                                <p:cTn id="561" presetID="19" presetClass="exit" presetSubtype="10" fill="hold" grpId="3" nodeType="withEffect">
                                  <p:stCondLst>
                                    <p:cond delay="0"/>
                                  </p:stCondLst>
                                  <p:iterate type="lt">
                                    <p:tmPct val="0"/>
                                  </p:iterate>
                                  <p:childTnLst>
                                    <p:anim calcmode="lin" valueType="num">
                                      <p:cBhvr>
                                        <p:cTn id="562" dur="5000"/>
                                        <p:tgtEl>
                                          <p:spTgt spid="8"/>
                                        </p:tgtEl>
                                        <p:attrNameLst>
                                          <p:attrName>ppt_h</p:attrName>
                                        </p:attrNameLst>
                                      </p:cBhvr>
                                      <p:tavLst>
                                        <p:tav tm="0">
                                          <p:val>
                                            <p:strVal val="ppt_h"/>
                                          </p:val>
                                        </p:tav>
                                        <p:tav tm="100000">
                                          <p:val>
                                            <p:strVal val="ppt_h"/>
                                          </p:val>
                                        </p:tav>
                                      </p:tavLst>
                                    </p:anim>
                                    <p:anim calcmode="lin" valueType="num">
                                      <p:cBhvr>
                                        <p:cTn id="563"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4999"/>
                                          </p:stCondLst>
                                        </p:cTn>
                                        <p:tgtEl>
                                          <p:spTgt spid="8"/>
                                        </p:tgtEl>
                                        <p:attrNameLst>
                                          <p:attrName>style.visibility</p:attrName>
                                        </p:attrNameLst>
                                      </p:cBhvr>
                                      <p:to>
                                        <p:strVal val="hidden"/>
                                      </p:to>
                                    </p:set>
                                  </p:childTnLst>
                                </p:cTn>
                              </p:par>
                              <p:par>
                                <p:cTn id="565" presetID="19" presetClass="exit" presetSubtype="10" fill="hold" grpId="3" nodeType="withEffect">
                                  <p:stCondLst>
                                    <p:cond delay="0"/>
                                  </p:stCondLst>
                                  <p:iterate type="lt">
                                    <p:tmPct val="0"/>
                                  </p:iterate>
                                  <p:childTnLst>
                                    <p:anim calcmode="lin" valueType="num">
                                      <p:cBhvr>
                                        <p:cTn id="566" dur="5000"/>
                                        <p:tgtEl>
                                          <p:spTgt spid="9"/>
                                        </p:tgtEl>
                                        <p:attrNameLst>
                                          <p:attrName>ppt_h</p:attrName>
                                        </p:attrNameLst>
                                      </p:cBhvr>
                                      <p:tavLst>
                                        <p:tav tm="0">
                                          <p:val>
                                            <p:strVal val="ppt_h"/>
                                          </p:val>
                                        </p:tav>
                                        <p:tav tm="100000">
                                          <p:val>
                                            <p:strVal val="ppt_h"/>
                                          </p:val>
                                        </p:tav>
                                      </p:tavLst>
                                    </p:anim>
                                    <p:anim calcmode="lin" valueType="num">
                                      <p:cBhvr>
                                        <p:cTn id="567"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4999"/>
                                          </p:stCondLst>
                                        </p:cTn>
                                        <p:tgtEl>
                                          <p:spTgt spid="9"/>
                                        </p:tgtEl>
                                        <p:attrNameLst>
                                          <p:attrName>style.visibility</p:attrName>
                                        </p:attrNameLst>
                                      </p:cBhvr>
                                      <p:to>
                                        <p:strVal val="hidden"/>
                                      </p:to>
                                    </p:set>
                                  </p:childTnLst>
                                </p:cTn>
                              </p:par>
                              <p:par>
                                <p:cTn id="569" presetID="19" presetClass="exit" presetSubtype="10" fill="hold" grpId="3" nodeType="withEffect">
                                  <p:stCondLst>
                                    <p:cond delay="0"/>
                                  </p:stCondLst>
                                  <p:iterate type="lt">
                                    <p:tmPct val="0"/>
                                  </p:iterate>
                                  <p:childTnLst>
                                    <p:anim calcmode="lin" valueType="num">
                                      <p:cBhvr>
                                        <p:cTn id="570" dur="5000"/>
                                        <p:tgtEl>
                                          <p:spTgt spid="10"/>
                                        </p:tgtEl>
                                        <p:attrNameLst>
                                          <p:attrName>ppt_h</p:attrName>
                                        </p:attrNameLst>
                                      </p:cBhvr>
                                      <p:tavLst>
                                        <p:tav tm="0">
                                          <p:val>
                                            <p:strVal val="ppt_h"/>
                                          </p:val>
                                        </p:tav>
                                        <p:tav tm="100000">
                                          <p:val>
                                            <p:strVal val="ppt_h"/>
                                          </p:val>
                                        </p:tav>
                                      </p:tavLst>
                                    </p:anim>
                                    <p:anim calcmode="lin" valueType="num">
                                      <p:cBhvr>
                                        <p:cTn id="571"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4999"/>
                                          </p:stCondLst>
                                        </p:cTn>
                                        <p:tgtEl>
                                          <p:spTgt spid="10"/>
                                        </p:tgtEl>
                                        <p:attrNameLst>
                                          <p:attrName>style.visibility</p:attrName>
                                        </p:attrNameLst>
                                      </p:cBhvr>
                                      <p:to>
                                        <p:strVal val="hidden"/>
                                      </p:to>
                                    </p:set>
                                  </p:childTnLst>
                                </p:cTn>
                              </p:par>
                              <p:par>
                                <p:cTn id="573" presetID="19" presetClass="exit" presetSubtype="10" fill="hold" grpId="3" nodeType="withEffect">
                                  <p:stCondLst>
                                    <p:cond delay="0"/>
                                  </p:stCondLst>
                                  <p:iterate type="lt">
                                    <p:tmPct val="0"/>
                                  </p:iterate>
                                  <p:childTnLst>
                                    <p:anim calcmode="lin" valueType="num">
                                      <p:cBhvr>
                                        <p:cTn id="574" dur="5000"/>
                                        <p:tgtEl>
                                          <p:spTgt spid="11"/>
                                        </p:tgtEl>
                                        <p:attrNameLst>
                                          <p:attrName>ppt_h</p:attrName>
                                        </p:attrNameLst>
                                      </p:cBhvr>
                                      <p:tavLst>
                                        <p:tav tm="0">
                                          <p:val>
                                            <p:strVal val="ppt_h"/>
                                          </p:val>
                                        </p:tav>
                                        <p:tav tm="100000">
                                          <p:val>
                                            <p:strVal val="ppt_h"/>
                                          </p:val>
                                        </p:tav>
                                      </p:tavLst>
                                    </p:anim>
                                    <p:anim calcmode="lin" valueType="num">
                                      <p:cBhvr>
                                        <p:cTn id="575"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4999"/>
                                          </p:stCondLst>
                                        </p:cTn>
                                        <p:tgtEl>
                                          <p:spTgt spid="11"/>
                                        </p:tgtEl>
                                        <p:attrNameLst>
                                          <p:attrName>style.visibility</p:attrName>
                                        </p:attrNameLst>
                                      </p:cBhvr>
                                      <p:to>
                                        <p:strVal val="hidden"/>
                                      </p:to>
                                    </p:set>
                                  </p:childTnLst>
                                </p:cTn>
                              </p:par>
                              <p:par>
                                <p:cTn id="577" presetID="19" presetClass="exit" presetSubtype="10" fill="hold" grpId="3" nodeType="withEffect">
                                  <p:stCondLst>
                                    <p:cond delay="0"/>
                                  </p:stCondLst>
                                  <p:iterate type="lt">
                                    <p:tmPct val="0"/>
                                  </p:iterate>
                                  <p:childTnLst>
                                    <p:anim calcmode="lin" valueType="num">
                                      <p:cBhvr>
                                        <p:cTn id="578" dur="5000"/>
                                        <p:tgtEl>
                                          <p:spTgt spid="12"/>
                                        </p:tgtEl>
                                        <p:attrNameLst>
                                          <p:attrName>ppt_h</p:attrName>
                                        </p:attrNameLst>
                                      </p:cBhvr>
                                      <p:tavLst>
                                        <p:tav tm="0">
                                          <p:val>
                                            <p:strVal val="ppt_h"/>
                                          </p:val>
                                        </p:tav>
                                        <p:tav tm="100000">
                                          <p:val>
                                            <p:strVal val="ppt_h"/>
                                          </p:val>
                                        </p:tav>
                                      </p:tavLst>
                                    </p:anim>
                                    <p:anim calcmode="lin" valueType="num">
                                      <p:cBhvr>
                                        <p:cTn id="579"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4999"/>
                                          </p:stCondLst>
                                        </p:cTn>
                                        <p:tgtEl>
                                          <p:spTgt spid="12"/>
                                        </p:tgtEl>
                                        <p:attrNameLst>
                                          <p:attrName>style.visibility</p:attrName>
                                        </p:attrNameLst>
                                      </p:cBhvr>
                                      <p:to>
                                        <p:strVal val="hidden"/>
                                      </p:to>
                                    </p:set>
                                  </p:childTnLst>
                                </p:cTn>
                              </p:par>
                              <p:par>
                                <p:cTn id="581" presetID="19" presetClass="exit" presetSubtype="10" fill="hold" grpId="3" nodeType="withEffect">
                                  <p:stCondLst>
                                    <p:cond delay="0"/>
                                  </p:stCondLst>
                                  <p:iterate type="lt">
                                    <p:tmPct val="0"/>
                                  </p:iterate>
                                  <p:childTnLst>
                                    <p:anim calcmode="lin" valueType="num">
                                      <p:cBhvr>
                                        <p:cTn id="582" dur="5000"/>
                                        <p:tgtEl>
                                          <p:spTgt spid="13"/>
                                        </p:tgtEl>
                                        <p:attrNameLst>
                                          <p:attrName>ppt_h</p:attrName>
                                        </p:attrNameLst>
                                      </p:cBhvr>
                                      <p:tavLst>
                                        <p:tav tm="0">
                                          <p:val>
                                            <p:strVal val="ppt_h"/>
                                          </p:val>
                                        </p:tav>
                                        <p:tav tm="100000">
                                          <p:val>
                                            <p:strVal val="ppt_h"/>
                                          </p:val>
                                        </p:tav>
                                      </p:tavLst>
                                    </p:anim>
                                    <p:anim calcmode="lin" valueType="num">
                                      <p:cBhvr>
                                        <p:cTn id="583"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4999"/>
                                          </p:stCondLst>
                                        </p:cTn>
                                        <p:tgtEl>
                                          <p:spTgt spid="13"/>
                                        </p:tgtEl>
                                        <p:attrNameLst>
                                          <p:attrName>style.visibility</p:attrName>
                                        </p:attrNameLst>
                                      </p:cBhvr>
                                      <p:to>
                                        <p:strVal val="hidden"/>
                                      </p:to>
                                    </p:set>
                                  </p:childTnLst>
                                </p:cTn>
                              </p:par>
                              <p:par>
                                <p:cTn id="585" presetID="19" presetClass="exit" presetSubtype="10" fill="hold" grpId="3" nodeType="withEffect">
                                  <p:stCondLst>
                                    <p:cond delay="0"/>
                                  </p:stCondLst>
                                  <p:iterate type="lt">
                                    <p:tmPct val="0"/>
                                  </p:iterate>
                                  <p:childTnLst>
                                    <p:anim calcmode="lin" valueType="num">
                                      <p:cBhvr>
                                        <p:cTn id="586" dur="5000"/>
                                        <p:tgtEl>
                                          <p:spTgt spid="14"/>
                                        </p:tgtEl>
                                        <p:attrNameLst>
                                          <p:attrName>ppt_h</p:attrName>
                                        </p:attrNameLst>
                                      </p:cBhvr>
                                      <p:tavLst>
                                        <p:tav tm="0">
                                          <p:val>
                                            <p:strVal val="ppt_h"/>
                                          </p:val>
                                        </p:tav>
                                        <p:tav tm="100000">
                                          <p:val>
                                            <p:strVal val="ppt_h"/>
                                          </p:val>
                                        </p:tav>
                                      </p:tavLst>
                                    </p:anim>
                                    <p:anim calcmode="lin" valueType="num">
                                      <p:cBhvr>
                                        <p:cTn id="587"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4999"/>
                                          </p:stCondLst>
                                        </p:cTn>
                                        <p:tgtEl>
                                          <p:spTgt spid="14"/>
                                        </p:tgtEl>
                                        <p:attrNameLst>
                                          <p:attrName>style.visibility</p:attrName>
                                        </p:attrNameLst>
                                      </p:cBhvr>
                                      <p:to>
                                        <p:strVal val="hidden"/>
                                      </p:to>
                                    </p:set>
                                  </p:childTnLst>
                                </p:cTn>
                              </p:par>
                              <p:par>
                                <p:cTn id="589" presetID="19" presetClass="exit" presetSubtype="10" fill="hold" grpId="3" nodeType="withEffect">
                                  <p:stCondLst>
                                    <p:cond delay="0"/>
                                  </p:stCondLst>
                                  <p:iterate type="lt">
                                    <p:tmPct val="0"/>
                                  </p:iterate>
                                  <p:childTnLst>
                                    <p:anim calcmode="lin" valueType="num">
                                      <p:cBhvr>
                                        <p:cTn id="590" dur="5000"/>
                                        <p:tgtEl>
                                          <p:spTgt spid="15"/>
                                        </p:tgtEl>
                                        <p:attrNameLst>
                                          <p:attrName>ppt_h</p:attrName>
                                        </p:attrNameLst>
                                      </p:cBhvr>
                                      <p:tavLst>
                                        <p:tav tm="0">
                                          <p:val>
                                            <p:strVal val="ppt_h"/>
                                          </p:val>
                                        </p:tav>
                                        <p:tav tm="100000">
                                          <p:val>
                                            <p:strVal val="ppt_h"/>
                                          </p:val>
                                        </p:tav>
                                      </p:tavLst>
                                    </p:anim>
                                    <p:anim calcmode="lin" valueType="num">
                                      <p:cBhvr>
                                        <p:cTn id="591"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4999"/>
                                          </p:stCondLst>
                                        </p:cTn>
                                        <p:tgtEl>
                                          <p:spTgt spid="15"/>
                                        </p:tgtEl>
                                        <p:attrNameLst>
                                          <p:attrName>style.visibility</p:attrName>
                                        </p:attrNameLst>
                                      </p:cBhvr>
                                      <p:to>
                                        <p:strVal val="hidden"/>
                                      </p:to>
                                    </p:set>
                                  </p:childTnLst>
                                </p:cTn>
                              </p:par>
                              <p:par>
                                <p:cTn id="593" presetID="19" presetClass="exit" presetSubtype="10" fill="hold" grpId="3" nodeType="withEffect">
                                  <p:stCondLst>
                                    <p:cond delay="0"/>
                                  </p:stCondLst>
                                  <p:iterate type="lt">
                                    <p:tmPct val="0"/>
                                  </p:iterate>
                                  <p:childTnLst>
                                    <p:anim calcmode="lin" valueType="num">
                                      <p:cBhvr>
                                        <p:cTn id="594" dur="5000"/>
                                        <p:tgtEl>
                                          <p:spTgt spid="16"/>
                                        </p:tgtEl>
                                        <p:attrNameLst>
                                          <p:attrName>ppt_h</p:attrName>
                                        </p:attrNameLst>
                                      </p:cBhvr>
                                      <p:tavLst>
                                        <p:tav tm="0">
                                          <p:val>
                                            <p:strVal val="ppt_h"/>
                                          </p:val>
                                        </p:tav>
                                        <p:tav tm="100000">
                                          <p:val>
                                            <p:strVal val="ppt_h"/>
                                          </p:val>
                                        </p:tav>
                                      </p:tavLst>
                                    </p:anim>
                                    <p:anim calcmode="lin" valueType="num">
                                      <p:cBhvr>
                                        <p:cTn id="595"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4999"/>
                                          </p:stCondLst>
                                        </p:cTn>
                                        <p:tgtEl>
                                          <p:spTgt spid="16"/>
                                        </p:tgtEl>
                                        <p:attrNameLst>
                                          <p:attrName>style.visibility</p:attrName>
                                        </p:attrNameLst>
                                      </p:cBhvr>
                                      <p:to>
                                        <p:strVal val="hidden"/>
                                      </p:to>
                                    </p:set>
                                  </p:childTnLst>
                                </p:cTn>
                              </p:par>
                              <p:par>
                                <p:cTn id="597" presetID="19" presetClass="exit" presetSubtype="10" fill="hold" grpId="3" nodeType="withEffect">
                                  <p:stCondLst>
                                    <p:cond delay="0"/>
                                  </p:stCondLst>
                                  <p:iterate type="lt">
                                    <p:tmPct val="0"/>
                                  </p:iterate>
                                  <p:childTnLst>
                                    <p:anim calcmode="lin" valueType="num">
                                      <p:cBhvr>
                                        <p:cTn id="598" dur="5000"/>
                                        <p:tgtEl>
                                          <p:spTgt spid="17"/>
                                        </p:tgtEl>
                                        <p:attrNameLst>
                                          <p:attrName>ppt_h</p:attrName>
                                        </p:attrNameLst>
                                      </p:cBhvr>
                                      <p:tavLst>
                                        <p:tav tm="0">
                                          <p:val>
                                            <p:strVal val="ppt_h"/>
                                          </p:val>
                                        </p:tav>
                                        <p:tav tm="100000">
                                          <p:val>
                                            <p:strVal val="ppt_h"/>
                                          </p:val>
                                        </p:tav>
                                      </p:tavLst>
                                    </p:anim>
                                    <p:anim calcmode="lin" valueType="num">
                                      <p:cBhvr>
                                        <p:cTn id="599"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4999"/>
                                          </p:stCondLst>
                                        </p:cTn>
                                        <p:tgtEl>
                                          <p:spTgt spid="17"/>
                                        </p:tgtEl>
                                        <p:attrNameLst>
                                          <p:attrName>style.visibility</p:attrName>
                                        </p:attrNameLst>
                                      </p:cBhvr>
                                      <p:to>
                                        <p:strVal val="hidden"/>
                                      </p:to>
                                    </p:set>
                                  </p:childTnLst>
                                </p:cTn>
                              </p:par>
                              <p:par>
                                <p:cTn id="601" presetID="19" presetClass="exit" presetSubtype="10" fill="hold" grpId="3" nodeType="withEffect">
                                  <p:stCondLst>
                                    <p:cond delay="0"/>
                                  </p:stCondLst>
                                  <p:iterate type="lt">
                                    <p:tmPct val="0"/>
                                  </p:iterate>
                                  <p:childTnLst>
                                    <p:anim calcmode="lin" valueType="num">
                                      <p:cBhvr>
                                        <p:cTn id="602" dur="5000"/>
                                        <p:tgtEl>
                                          <p:spTgt spid="18"/>
                                        </p:tgtEl>
                                        <p:attrNameLst>
                                          <p:attrName>ppt_h</p:attrName>
                                        </p:attrNameLst>
                                      </p:cBhvr>
                                      <p:tavLst>
                                        <p:tav tm="0">
                                          <p:val>
                                            <p:strVal val="ppt_h"/>
                                          </p:val>
                                        </p:tav>
                                        <p:tav tm="100000">
                                          <p:val>
                                            <p:strVal val="ppt_h"/>
                                          </p:val>
                                        </p:tav>
                                      </p:tavLst>
                                    </p:anim>
                                    <p:anim calcmode="lin" valueType="num">
                                      <p:cBhvr>
                                        <p:cTn id="603"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4999"/>
                                          </p:stCondLst>
                                        </p:cTn>
                                        <p:tgtEl>
                                          <p:spTgt spid="18"/>
                                        </p:tgtEl>
                                        <p:attrNameLst>
                                          <p:attrName>style.visibility</p:attrName>
                                        </p:attrNameLst>
                                      </p:cBhvr>
                                      <p:to>
                                        <p:strVal val="hidden"/>
                                      </p:to>
                                    </p:set>
                                  </p:childTnLst>
                                </p:cTn>
                              </p:par>
                              <p:par>
                                <p:cTn id="605" presetID="19" presetClass="exit" presetSubtype="10" fill="hold" grpId="3" nodeType="withEffect">
                                  <p:stCondLst>
                                    <p:cond delay="0"/>
                                  </p:stCondLst>
                                  <p:iterate type="lt">
                                    <p:tmPct val="0"/>
                                  </p:iterate>
                                  <p:childTnLst>
                                    <p:anim calcmode="lin" valueType="num">
                                      <p:cBhvr>
                                        <p:cTn id="606" dur="5000"/>
                                        <p:tgtEl>
                                          <p:spTgt spid="19"/>
                                        </p:tgtEl>
                                        <p:attrNameLst>
                                          <p:attrName>ppt_h</p:attrName>
                                        </p:attrNameLst>
                                      </p:cBhvr>
                                      <p:tavLst>
                                        <p:tav tm="0">
                                          <p:val>
                                            <p:strVal val="ppt_h"/>
                                          </p:val>
                                        </p:tav>
                                        <p:tav tm="100000">
                                          <p:val>
                                            <p:strVal val="ppt_h"/>
                                          </p:val>
                                        </p:tav>
                                      </p:tavLst>
                                    </p:anim>
                                    <p:anim calcmode="lin" valueType="num">
                                      <p:cBhvr>
                                        <p:cTn id="607"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4999"/>
                                          </p:stCondLst>
                                        </p:cTn>
                                        <p:tgtEl>
                                          <p:spTgt spid="19"/>
                                        </p:tgtEl>
                                        <p:attrNameLst>
                                          <p:attrName>style.visibility</p:attrName>
                                        </p:attrNameLst>
                                      </p:cBhvr>
                                      <p:to>
                                        <p:strVal val="hidden"/>
                                      </p:to>
                                    </p:set>
                                  </p:childTnLst>
                                </p:cTn>
                              </p:par>
                              <p:par>
                                <p:cTn id="609" presetID="19" presetClass="exit" presetSubtype="10" fill="hold" grpId="3" nodeType="withEffect">
                                  <p:stCondLst>
                                    <p:cond delay="0"/>
                                  </p:stCondLst>
                                  <p:iterate type="lt">
                                    <p:tmPct val="0"/>
                                  </p:iterate>
                                  <p:childTnLst>
                                    <p:anim calcmode="lin" valueType="num">
                                      <p:cBhvr>
                                        <p:cTn id="610" dur="5000"/>
                                        <p:tgtEl>
                                          <p:spTgt spid="20"/>
                                        </p:tgtEl>
                                        <p:attrNameLst>
                                          <p:attrName>ppt_h</p:attrName>
                                        </p:attrNameLst>
                                      </p:cBhvr>
                                      <p:tavLst>
                                        <p:tav tm="0">
                                          <p:val>
                                            <p:strVal val="ppt_h"/>
                                          </p:val>
                                        </p:tav>
                                        <p:tav tm="100000">
                                          <p:val>
                                            <p:strVal val="ppt_h"/>
                                          </p:val>
                                        </p:tav>
                                      </p:tavLst>
                                    </p:anim>
                                    <p:anim calcmode="lin" valueType="num">
                                      <p:cBhvr>
                                        <p:cTn id="611"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4999"/>
                                          </p:stCondLst>
                                        </p:cTn>
                                        <p:tgtEl>
                                          <p:spTgt spid="20"/>
                                        </p:tgtEl>
                                        <p:attrNameLst>
                                          <p:attrName>style.visibility</p:attrName>
                                        </p:attrNameLst>
                                      </p:cBhvr>
                                      <p:to>
                                        <p:strVal val="hidden"/>
                                      </p:to>
                                    </p:set>
                                  </p:childTnLst>
                                </p:cTn>
                              </p:par>
                              <p:par>
                                <p:cTn id="613" presetID="19" presetClass="exit" presetSubtype="10" fill="hold" grpId="3" nodeType="withEffect">
                                  <p:stCondLst>
                                    <p:cond delay="0"/>
                                  </p:stCondLst>
                                  <p:iterate type="lt">
                                    <p:tmPct val="0"/>
                                  </p:iterate>
                                  <p:childTnLst>
                                    <p:anim calcmode="lin" valueType="num">
                                      <p:cBhvr>
                                        <p:cTn id="614" dur="5000"/>
                                        <p:tgtEl>
                                          <p:spTgt spid="21"/>
                                        </p:tgtEl>
                                        <p:attrNameLst>
                                          <p:attrName>ppt_h</p:attrName>
                                        </p:attrNameLst>
                                      </p:cBhvr>
                                      <p:tavLst>
                                        <p:tav tm="0">
                                          <p:val>
                                            <p:strVal val="ppt_h"/>
                                          </p:val>
                                        </p:tav>
                                        <p:tav tm="100000">
                                          <p:val>
                                            <p:strVal val="ppt_h"/>
                                          </p:val>
                                        </p:tav>
                                      </p:tavLst>
                                    </p:anim>
                                    <p:anim calcmode="lin" valueType="num">
                                      <p:cBhvr>
                                        <p:cTn id="615"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4999"/>
                                          </p:stCondLst>
                                        </p:cTn>
                                        <p:tgtEl>
                                          <p:spTgt spid="21"/>
                                        </p:tgtEl>
                                        <p:attrNameLst>
                                          <p:attrName>style.visibility</p:attrName>
                                        </p:attrNameLst>
                                      </p:cBhvr>
                                      <p:to>
                                        <p:strVal val="hidden"/>
                                      </p:to>
                                    </p:set>
                                  </p:childTnLst>
                                </p:cTn>
                              </p:par>
                              <p:par>
                                <p:cTn id="617" presetID="19" presetClass="exit" presetSubtype="10" fill="hold" grpId="3" nodeType="withEffect">
                                  <p:stCondLst>
                                    <p:cond delay="0"/>
                                  </p:stCondLst>
                                  <p:iterate type="lt">
                                    <p:tmPct val="0"/>
                                  </p:iterate>
                                  <p:childTnLst>
                                    <p:anim calcmode="lin" valueType="num">
                                      <p:cBhvr>
                                        <p:cTn id="618" dur="5000"/>
                                        <p:tgtEl>
                                          <p:spTgt spid="22"/>
                                        </p:tgtEl>
                                        <p:attrNameLst>
                                          <p:attrName>ppt_h</p:attrName>
                                        </p:attrNameLst>
                                      </p:cBhvr>
                                      <p:tavLst>
                                        <p:tav tm="0">
                                          <p:val>
                                            <p:strVal val="ppt_h"/>
                                          </p:val>
                                        </p:tav>
                                        <p:tav tm="100000">
                                          <p:val>
                                            <p:strVal val="ppt_h"/>
                                          </p:val>
                                        </p:tav>
                                      </p:tavLst>
                                    </p:anim>
                                    <p:anim calcmode="lin" valueType="num">
                                      <p:cBhvr>
                                        <p:cTn id="619"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4999"/>
                                          </p:stCondLst>
                                        </p:cTn>
                                        <p:tgtEl>
                                          <p:spTgt spid="22"/>
                                        </p:tgtEl>
                                        <p:attrNameLst>
                                          <p:attrName>style.visibility</p:attrName>
                                        </p:attrNameLst>
                                      </p:cBhvr>
                                      <p:to>
                                        <p:strVal val="hidden"/>
                                      </p:to>
                                    </p:set>
                                  </p:childTnLst>
                                </p:cTn>
                              </p:par>
                              <p:par>
                                <p:cTn id="621" presetID="19" presetClass="exit" presetSubtype="10" fill="hold" grpId="3" nodeType="withEffect">
                                  <p:stCondLst>
                                    <p:cond delay="0"/>
                                  </p:stCondLst>
                                  <p:iterate type="lt">
                                    <p:tmPct val="0"/>
                                  </p:iterate>
                                  <p:childTnLst>
                                    <p:anim calcmode="lin" valueType="num">
                                      <p:cBhvr>
                                        <p:cTn id="622" dur="5000"/>
                                        <p:tgtEl>
                                          <p:spTgt spid="23"/>
                                        </p:tgtEl>
                                        <p:attrNameLst>
                                          <p:attrName>ppt_h</p:attrName>
                                        </p:attrNameLst>
                                      </p:cBhvr>
                                      <p:tavLst>
                                        <p:tav tm="0">
                                          <p:val>
                                            <p:strVal val="ppt_h"/>
                                          </p:val>
                                        </p:tav>
                                        <p:tav tm="100000">
                                          <p:val>
                                            <p:strVal val="ppt_h"/>
                                          </p:val>
                                        </p:tav>
                                      </p:tavLst>
                                    </p:anim>
                                    <p:anim calcmode="lin" valueType="num">
                                      <p:cBhvr>
                                        <p:cTn id="623"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4999"/>
                                          </p:stCondLst>
                                        </p:cTn>
                                        <p:tgtEl>
                                          <p:spTgt spid="23"/>
                                        </p:tgtEl>
                                        <p:attrNameLst>
                                          <p:attrName>style.visibility</p:attrName>
                                        </p:attrNameLst>
                                      </p:cBhvr>
                                      <p:to>
                                        <p:strVal val="hidden"/>
                                      </p:to>
                                    </p:set>
                                  </p:childTnLst>
                                </p:cTn>
                              </p:par>
                              <p:par>
                                <p:cTn id="625" presetID="19" presetClass="exit" presetSubtype="10" fill="hold" grpId="3" nodeType="withEffect">
                                  <p:stCondLst>
                                    <p:cond delay="0"/>
                                  </p:stCondLst>
                                  <p:iterate type="lt">
                                    <p:tmPct val="0"/>
                                  </p:iterate>
                                  <p:childTnLst>
                                    <p:anim calcmode="lin" valueType="num">
                                      <p:cBhvr>
                                        <p:cTn id="626" dur="5000"/>
                                        <p:tgtEl>
                                          <p:spTgt spid="24"/>
                                        </p:tgtEl>
                                        <p:attrNameLst>
                                          <p:attrName>ppt_h</p:attrName>
                                        </p:attrNameLst>
                                      </p:cBhvr>
                                      <p:tavLst>
                                        <p:tav tm="0">
                                          <p:val>
                                            <p:strVal val="ppt_h"/>
                                          </p:val>
                                        </p:tav>
                                        <p:tav tm="100000">
                                          <p:val>
                                            <p:strVal val="ppt_h"/>
                                          </p:val>
                                        </p:tav>
                                      </p:tavLst>
                                    </p:anim>
                                    <p:anim calcmode="lin" valueType="num">
                                      <p:cBhvr>
                                        <p:cTn id="627"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4999"/>
                                          </p:stCondLst>
                                        </p:cTn>
                                        <p:tgtEl>
                                          <p:spTgt spid="24"/>
                                        </p:tgtEl>
                                        <p:attrNameLst>
                                          <p:attrName>style.visibility</p:attrName>
                                        </p:attrNameLst>
                                      </p:cBhvr>
                                      <p:to>
                                        <p:strVal val="hidden"/>
                                      </p:to>
                                    </p:set>
                                  </p:childTnLst>
                                </p:cTn>
                              </p:par>
                              <p:par>
                                <p:cTn id="629" presetID="19" presetClass="exit" presetSubtype="10" fill="hold" grpId="3" nodeType="withEffect">
                                  <p:stCondLst>
                                    <p:cond delay="0"/>
                                  </p:stCondLst>
                                  <p:iterate type="lt">
                                    <p:tmPct val="0"/>
                                  </p:iterate>
                                  <p:childTnLst>
                                    <p:anim calcmode="lin" valueType="num">
                                      <p:cBhvr>
                                        <p:cTn id="630" dur="5000"/>
                                        <p:tgtEl>
                                          <p:spTgt spid="25"/>
                                        </p:tgtEl>
                                        <p:attrNameLst>
                                          <p:attrName>ppt_h</p:attrName>
                                        </p:attrNameLst>
                                      </p:cBhvr>
                                      <p:tavLst>
                                        <p:tav tm="0">
                                          <p:val>
                                            <p:strVal val="ppt_h"/>
                                          </p:val>
                                        </p:tav>
                                        <p:tav tm="100000">
                                          <p:val>
                                            <p:strVal val="ppt_h"/>
                                          </p:val>
                                        </p:tav>
                                      </p:tavLst>
                                    </p:anim>
                                    <p:anim calcmode="lin" valueType="num">
                                      <p:cBhvr>
                                        <p:cTn id="631"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4999"/>
                                          </p:stCondLst>
                                        </p:cTn>
                                        <p:tgtEl>
                                          <p:spTgt spid="25"/>
                                        </p:tgtEl>
                                        <p:attrNameLst>
                                          <p:attrName>style.visibility</p:attrName>
                                        </p:attrNameLst>
                                      </p:cBhvr>
                                      <p:to>
                                        <p:strVal val="hidden"/>
                                      </p:to>
                                    </p:set>
                                  </p:childTnLst>
                                </p:cTn>
                              </p:par>
                              <p:par>
                                <p:cTn id="633" presetID="19" presetClass="exit" presetSubtype="10" fill="hold" grpId="3" nodeType="withEffect">
                                  <p:stCondLst>
                                    <p:cond delay="0"/>
                                  </p:stCondLst>
                                  <p:iterate type="lt">
                                    <p:tmPct val="0"/>
                                  </p:iterate>
                                  <p:childTnLst>
                                    <p:anim calcmode="lin" valueType="num">
                                      <p:cBhvr>
                                        <p:cTn id="634" dur="5000"/>
                                        <p:tgtEl>
                                          <p:spTgt spid="26"/>
                                        </p:tgtEl>
                                        <p:attrNameLst>
                                          <p:attrName>ppt_h</p:attrName>
                                        </p:attrNameLst>
                                      </p:cBhvr>
                                      <p:tavLst>
                                        <p:tav tm="0">
                                          <p:val>
                                            <p:strVal val="ppt_h"/>
                                          </p:val>
                                        </p:tav>
                                        <p:tav tm="100000">
                                          <p:val>
                                            <p:strVal val="ppt_h"/>
                                          </p:val>
                                        </p:tav>
                                      </p:tavLst>
                                    </p:anim>
                                    <p:anim calcmode="lin" valueType="num">
                                      <p:cBhvr>
                                        <p:cTn id="635"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4999"/>
                                          </p:stCondLst>
                                        </p:cTn>
                                        <p:tgtEl>
                                          <p:spTgt spid="26"/>
                                        </p:tgtEl>
                                        <p:attrNameLst>
                                          <p:attrName>style.visibility</p:attrName>
                                        </p:attrNameLst>
                                      </p:cBhvr>
                                      <p:to>
                                        <p:strVal val="hidden"/>
                                      </p:to>
                                    </p:set>
                                  </p:childTnLst>
                                </p:cTn>
                              </p:par>
                              <p:par>
                                <p:cTn id="637" presetID="19" presetClass="exit" presetSubtype="10" fill="hold" grpId="3" nodeType="withEffect">
                                  <p:stCondLst>
                                    <p:cond delay="0"/>
                                  </p:stCondLst>
                                  <p:iterate type="lt">
                                    <p:tmPct val="0"/>
                                  </p:iterate>
                                  <p:childTnLst>
                                    <p:anim calcmode="lin" valueType="num">
                                      <p:cBhvr>
                                        <p:cTn id="638" dur="5000"/>
                                        <p:tgtEl>
                                          <p:spTgt spid="27"/>
                                        </p:tgtEl>
                                        <p:attrNameLst>
                                          <p:attrName>ppt_h</p:attrName>
                                        </p:attrNameLst>
                                      </p:cBhvr>
                                      <p:tavLst>
                                        <p:tav tm="0">
                                          <p:val>
                                            <p:strVal val="ppt_h"/>
                                          </p:val>
                                        </p:tav>
                                        <p:tav tm="100000">
                                          <p:val>
                                            <p:strVal val="ppt_h"/>
                                          </p:val>
                                        </p:tav>
                                      </p:tavLst>
                                    </p:anim>
                                    <p:anim calcmode="lin" valueType="num">
                                      <p:cBhvr>
                                        <p:cTn id="639"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4999"/>
                                          </p:stCondLst>
                                        </p:cTn>
                                        <p:tgtEl>
                                          <p:spTgt spid="27"/>
                                        </p:tgtEl>
                                        <p:attrNameLst>
                                          <p:attrName>style.visibility</p:attrName>
                                        </p:attrNameLst>
                                      </p:cBhvr>
                                      <p:to>
                                        <p:strVal val="hidden"/>
                                      </p:to>
                                    </p:set>
                                  </p:childTnLst>
                                </p:cTn>
                              </p:par>
                              <p:par>
                                <p:cTn id="641" presetID="19" presetClass="exit" presetSubtype="10" fill="hold" grpId="3" nodeType="withEffect">
                                  <p:stCondLst>
                                    <p:cond delay="0"/>
                                  </p:stCondLst>
                                  <p:iterate type="lt">
                                    <p:tmPct val="0"/>
                                  </p:iterate>
                                  <p:childTnLst>
                                    <p:anim calcmode="lin" valueType="num">
                                      <p:cBhvr>
                                        <p:cTn id="642" dur="5000"/>
                                        <p:tgtEl>
                                          <p:spTgt spid="28"/>
                                        </p:tgtEl>
                                        <p:attrNameLst>
                                          <p:attrName>ppt_h</p:attrName>
                                        </p:attrNameLst>
                                      </p:cBhvr>
                                      <p:tavLst>
                                        <p:tav tm="0">
                                          <p:val>
                                            <p:strVal val="ppt_h"/>
                                          </p:val>
                                        </p:tav>
                                        <p:tav tm="100000">
                                          <p:val>
                                            <p:strVal val="ppt_h"/>
                                          </p:val>
                                        </p:tav>
                                      </p:tavLst>
                                    </p:anim>
                                    <p:anim calcmode="lin" valueType="num">
                                      <p:cBhvr>
                                        <p:cTn id="643"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4999"/>
                                          </p:stCondLst>
                                        </p:cTn>
                                        <p:tgtEl>
                                          <p:spTgt spid="28"/>
                                        </p:tgtEl>
                                        <p:attrNameLst>
                                          <p:attrName>style.visibility</p:attrName>
                                        </p:attrNameLst>
                                      </p:cBhvr>
                                      <p:to>
                                        <p:strVal val="hidden"/>
                                      </p:to>
                                    </p:set>
                                  </p:childTnLst>
                                </p:cTn>
                              </p:par>
                              <p:par>
                                <p:cTn id="645" presetID="19" presetClass="exit" presetSubtype="10" fill="hold" grpId="3" nodeType="withEffect">
                                  <p:stCondLst>
                                    <p:cond delay="0"/>
                                  </p:stCondLst>
                                  <p:iterate type="lt">
                                    <p:tmPct val="0"/>
                                  </p:iterate>
                                  <p:childTnLst>
                                    <p:anim calcmode="lin" valueType="num">
                                      <p:cBhvr>
                                        <p:cTn id="646" dur="5000"/>
                                        <p:tgtEl>
                                          <p:spTgt spid="29"/>
                                        </p:tgtEl>
                                        <p:attrNameLst>
                                          <p:attrName>ppt_h</p:attrName>
                                        </p:attrNameLst>
                                      </p:cBhvr>
                                      <p:tavLst>
                                        <p:tav tm="0">
                                          <p:val>
                                            <p:strVal val="ppt_h"/>
                                          </p:val>
                                        </p:tav>
                                        <p:tav tm="100000">
                                          <p:val>
                                            <p:strVal val="ppt_h"/>
                                          </p:val>
                                        </p:tav>
                                      </p:tavLst>
                                    </p:anim>
                                    <p:anim calcmode="lin" valueType="num">
                                      <p:cBhvr>
                                        <p:cTn id="647"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4999"/>
                                          </p:stCondLst>
                                        </p:cTn>
                                        <p:tgtEl>
                                          <p:spTgt spid="29"/>
                                        </p:tgtEl>
                                        <p:attrNameLst>
                                          <p:attrName>style.visibility</p:attrName>
                                        </p:attrNameLst>
                                      </p:cBhvr>
                                      <p:to>
                                        <p:strVal val="hidden"/>
                                      </p:to>
                                    </p:set>
                                  </p:childTnLst>
                                </p:cTn>
                              </p:par>
                              <p:par>
                                <p:cTn id="649" presetID="19" presetClass="exit" presetSubtype="10" fill="hold" grpId="3" nodeType="withEffect">
                                  <p:stCondLst>
                                    <p:cond delay="0"/>
                                  </p:stCondLst>
                                  <p:iterate type="lt">
                                    <p:tmPct val="0"/>
                                  </p:iterate>
                                  <p:childTnLst>
                                    <p:anim calcmode="lin" valueType="num">
                                      <p:cBhvr>
                                        <p:cTn id="650" dur="5000"/>
                                        <p:tgtEl>
                                          <p:spTgt spid="30"/>
                                        </p:tgtEl>
                                        <p:attrNameLst>
                                          <p:attrName>ppt_h</p:attrName>
                                        </p:attrNameLst>
                                      </p:cBhvr>
                                      <p:tavLst>
                                        <p:tav tm="0">
                                          <p:val>
                                            <p:strVal val="ppt_h"/>
                                          </p:val>
                                        </p:tav>
                                        <p:tav tm="100000">
                                          <p:val>
                                            <p:strVal val="ppt_h"/>
                                          </p:val>
                                        </p:tav>
                                      </p:tavLst>
                                    </p:anim>
                                    <p:anim calcmode="lin" valueType="num">
                                      <p:cBhvr>
                                        <p:cTn id="651"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4999"/>
                                          </p:stCondLst>
                                        </p:cTn>
                                        <p:tgtEl>
                                          <p:spTgt spid="30"/>
                                        </p:tgtEl>
                                        <p:attrNameLst>
                                          <p:attrName>style.visibility</p:attrName>
                                        </p:attrNameLst>
                                      </p:cBhvr>
                                      <p:to>
                                        <p:strVal val="hidden"/>
                                      </p:to>
                                    </p:set>
                                  </p:childTnLst>
                                </p:cTn>
                              </p:par>
                              <p:par>
                                <p:cTn id="653" presetID="19" presetClass="exit" presetSubtype="10" fill="hold" grpId="3" nodeType="withEffect">
                                  <p:stCondLst>
                                    <p:cond delay="0"/>
                                  </p:stCondLst>
                                  <p:iterate type="lt">
                                    <p:tmPct val="0"/>
                                  </p:iterate>
                                  <p:childTnLst>
                                    <p:anim calcmode="lin" valueType="num">
                                      <p:cBhvr>
                                        <p:cTn id="654" dur="5000"/>
                                        <p:tgtEl>
                                          <p:spTgt spid="31"/>
                                        </p:tgtEl>
                                        <p:attrNameLst>
                                          <p:attrName>ppt_h</p:attrName>
                                        </p:attrNameLst>
                                      </p:cBhvr>
                                      <p:tavLst>
                                        <p:tav tm="0">
                                          <p:val>
                                            <p:strVal val="ppt_h"/>
                                          </p:val>
                                        </p:tav>
                                        <p:tav tm="100000">
                                          <p:val>
                                            <p:strVal val="ppt_h"/>
                                          </p:val>
                                        </p:tav>
                                      </p:tavLst>
                                    </p:anim>
                                    <p:anim calcmode="lin" valueType="num">
                                      <p:cBhvr>
                                        <p:cTn id="655"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4999"/>
                                          </p:stCondLst>
                                        </p:cTn>
                                        <p:tgtEl>
                                          <p:spTgt spid="31"/>
                                        </p:tgtEl>
                                        <p:attrNameLst>
                                          <p:attrName>style.visibility</p:attrName>
                                        </p:attrNameLst>
                                      </p:cBhvr>
                                      <p:to>
                                        <p:strVal val="hidden"/>
                                      </p:to>
                                    </p:set>
                                  </p:childTnLst>
                                </p:cTn>
                              </p:par>
                              <p:par>
                                <p:cTn id="657" presetID="19" presetClass="exit" presetSubtype="10" fill="hold" grpId="3" nodeType="withEffect">
                                  <p:stCondLst>
                                    <p:cond delay="0"/>
                                  </p:stCondLst>
                                  <p:iterate type="lt">
                                    <p:tmPct val="0"/>
                                  </p:iterate>
                                  <p:childTnLst>
                                    <p:anim calcmode="lin" valueType="num">
                                      <p:cBhvr>
                                        <p:cTn id="658" dur="5000"/>
                                        <p:tgtEl>
                                          <p:spTgt spid="32"/>
                                        </p:tgtEl>
                                        <p:attrNameLst>
                                          <p:attrName>ppt_h</p:attrName>
                                        </p:attrNameLst>
                                      </p:cBhvr>
                                      <p:tavLst>
                                        <p:tav tm="0">
                                          <p:val>
                                            <p:strVal val="ppt_h"/>
                                          </p:val>
                                        </p:tav>
                                        <p:tav tm="100000">
                                          <p:val>
                                            <p:strVal val="ppt_h"/>
                                          </p:val>
                                        </p:tav>
                                      </p:tavLst>
                                    </p:anim>
                                    <p:anim calcmode="lin" valueType="num">
                                      <p:cBhvr>
                                        <p:cTn id="659"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4999"/>
                                          </p:stCondLst>
                                        </p:cTn>
                                        <p:tgtEl>
                                          <p:spTgt spid="32"/>
                                        </p:tgtEl>
                                        <p:attrNameLst>
                                          <p:attrName>style.visibility</p:attrName>
                                        </p:attrNameLst>
                                      </p:cBhvr>
                                      <p:to>
                                        <p:strVal val="hidden"/>
                                      </p:to>
                                    </p:set>
                                  </p:childTnLst>
                                </p:cTn>
                              </p:par>
                              <p:par>
                                <p:cTn id="661" presetID="19" presetClass="exit" presetSubtype="10" fill="hold" grpId="3" nodeType="withEffect">
                                  <p:stCondLst>
                                    <p:cond delay="0"/>
                                  </p:stCondLst>
                                  <p:iterate type="lt">
                                    <p:tmPct val="0"/>
                                  </p:iterate>
                                  <p:childTnLst>
                                    <p:anim calcmode="lin" valueType="num">
                                      <p:cBhvr>
                                        <p:cTn id="662" dur="5000"/>
                                        <p:tgtEl>
                                          <p:spTgt spid="33"/>
                                        </p:tgtEl>
                                        <p:attrNameLst>
                                          <p:attrName>ppt_h</p:attrName>
                                        </p:attrNameLst>
                                      </p:cBhvr>
                                      <p:tavLst>
                                        <p:tav tm="0">
                                          <p:val>
                                            <p:strVal val="ppt_h"/>
                                          </p:val>
                                        </p:tav>
                                        <p:tav tm="100000">
                                          <p:val>
                                            <p:strVal val="ppt_h"/>
                                          </p:val>
                                        </p:tav>
                                      </p:tavLst>
                                    </p:anim>
                                    <p:anim calcmode="lin" valueType="num">
                                      <p:cBhvr>
                                        <p:cTn id="663"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4999"/>
                                          </p:stCondLst>
                                        </p:cTn>
                                        <p:tgtEl>
                                          <p:spTgt spid="33"/>
                                        </p:tgtEl>
                                        <p:attrNameLst>
                                          <p:attrName>style.visibility</p:attrName>
                                        </p:attrNameLst>
                                      </p:cBhvr>
                                      <p:to>
                                        <p:strVal val="hidden"/>
                                      </p:to>
                                    </p:set>
                                  </p:childTnLst>
                                </p:cTn>
                              </p:par>
                              <p:par>
                                <p:cTn id="665" presetID="19" presetClass="exit" presetSubtype="10" fill="hold" grpId="3" nodeType="withEffect">
                                  <p:stCondLst>
                                    <p:cond delay="0"/>
                                  </p:stCondLst>
                                  <p:iterate type="lt">
                                    <p:tmPct val="0"/>
                                  </p:iterate>
                                  <p:childTnLst>
                                    <p:anim calcmode="lin" valueType="num">
                                      <p:cBhvr>
                                        <p:cTn id="666" dur="5000"/>
                                        <p:tgtEl>
                                          <p:spTgt spid="34"/>
                                        </p:tgtEl>
                                        <p:attrNameLst>
                                          <p:attrName>ppt_h</p:attrName>
                                        </p:attrNameLst>
                                      </p:cBhvr>
                                      <p:tavLst>
                                        <p:tav tm="0">
                                          <p:val>
                                            <p:strVal val="ppt_h"/>
                                          </p:val>
                                        </p:tav>
                                        <p:tav tm="100000">
                                          <p:val>
                                            <p:strVal val="ppt_h"/>
                                          </p:val>
                                        </p:tav>
                                      </p:tavLst>
                                    </p:anim>
                                    <p:anim calcmode="lin" valueType="num">
                                      <p:cBhvr>
                                        <p:cTn id="667"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4999"/>
                                          </p:stCondLst>
                                        </p:cTn>
                                        <p:tgtEl>
                                          <p:spTgt spid="34"/>
                                        </p:tgtEl>
                                        <p:attrNameLst>
                                          <p:attrName>style.visibility</p:attrName>
                                        </p:attrNameLst>
                                      </p:cBhvr>
                                      <p:to>
                                        <p:strVal val="hidden"/>
                                      </p:to>
                                    </p:set>
                                  </p:childTnLst>
                                </p:cTn>
                              </p:par>
                              <p:par>
                                <p:cTn id="669" presetID="19" presetClass="exit" presetSubtype="10" fill="hold" grpId="3" nodeType="withEffect">
                                  <p:stCondLst>
                                    <p:cond delay="0"/>
                                  </p:stCondLst>
                                  <p:iterate type="lt">
                                    <p:tmPct val="0"/>
                                  </p:iterate>
                                  <p:childTnLst>
                                    <p:anim calcmode="lin" valueType="num">
                                      <p:cBhvr>
                                        <p:cTn id="670" dur="5000"/>
                                        <p:tgtEl>
                                          <p:spTgt spid="35"/>
                                        </p:tgtEl>
                                        <p:attrNameLst>
                                          <p:attrName>ppt_h</p:attrName>
                                        </p:attrNameLst>
                                      </p:cBhvr>
                                      <p:tavLst>
                                        <p:tav tm="0">
                                          <p:val>
                                            <p:strVal val="ppt_h"/>
                                          </p:val>
                                        </p:tav>
                                        <p:tav tm="100000">
                                          <p:val>
                                            <p:strVal val="ppt_h"/>
                                          </p:val>
                                        </p:tav>
                                      </p:tavLst>
                                    </p:anim>
                                    <p:anim calcmode="lin" valueType="num">
                                      <p:cBhvr>
                                        <p:cTn id="671"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4999"/>
                                          </p:stCondLst>
                                        </p:cTn>
                                        <p:tgtEl>
                                          <p:spTgt spid="35"/>
                                        </p:tgtEl>
                                        <p:attrNameLst>
                                          <p:attrName>style.visibility</p:attrName>
                                        </p:attrNameLst>
                                      </p:cBhvr>
                                      <p:to>
                                        <p:strVal val="hidden"/>
                                      </p:to>
                                    </p:set>
                                  </p:childTnLst>
                                </p:cTn>
                              </p:par>
                              <p:par>
                                <p:cTn id="673" presetID="19" presetClass="exit" presetSubtype="10" fill="hold" grpId="3" nodeType="withEffect">
                                  <p:stCondLst>
                                    <p:cond delay="0"/>
                                  </p:stCondLst>
                                  <p:iterate type="lt">
                                    <p:tmPct val="0"/>
                                  </p:iterate>
                                  <p:childTnLst>
                                    <p:anim calcmode="lin" valueType="num">
                                      <p:cBhvr>
                                        <p:cTn id="674" dur="5000"/>
                                        <p:tgtEl>
                                          <p:spTgt spid="36"/>
                                        </p:tgtEl>
                                        <p:attrNameLst>
                                          <p:attrName>ppt_h</p:attrName>
                                        </p:attrNameLst>
                                      </p:cBhvr>
                                      <p:tavLst>
                                        <p:tav tm="0">
                                          <p:val>
                                            <p:strVal val="ppt_h"/>
                                          </p:val>
                                        </p:tav>
                                        <p:tav tm="100000">
                                          <p:val>
                                            <p:strVal val="ppt_h"/>
                                          </p:val>
                                        </p:tav>
                                      </p:tavLst>
                                    </p:anim>
                                    <p:anim calcmode="lin" valueType="num">
                                      <p:cBhvr>
                                        <p:cTn id="67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4999"/>
                                          </p:stCondLst>
                                        </p:cTn>
                                        <p:tgtEl>
                                          <p:spTgt spid="36"/>
                                        </p:tgtEl>
                                        <p:attrNameLst>
                                          <p:attrName>style.visibility</p:attrName>
                                        </p:attrNameLst>
                                      </p:cBhvr>
                                      <p:to>
                                        <p:strVal val="hidden"/>
                                      </p:to>
                                    </p:set>
                                  </p:childTnLst>
                                </p:cTn>
                              </p:par>
                              <p:par>
                                <p:cTn id="677" presetID="19" presetClass="exit" presetSubtype="10" fill="hold" grpId="3" nodeType="withEffect">
                                  <p:stCondLst>
                                    <p:cond delay="0"/>
                                  </p:stCondLst>
                                  <p:iterate type="lt">
                                    <p:tmPct val="0"/>
                                  </p:iterate>
                                  <p:childTnLst>
                                    <p:anim calcmode="lin" valueType="num">
                                      <p:cBhvr>
                                        <p:cTn id="678" dur="5000"/>
                                        <p:tgtEl>
                                          <p:spTgt spid="37"/>
                                        </p:tgtEl>
                                        <p:attrNameLst>
                                          <p:attrName>ppt_h</p:attrName>
                                        </p:attrNameLst>
                                      </p:cBhvr>
                                      <p:tavLst>
                                        <p:tav tm="0">
                                          <p:val>
                                            <p:strVal val="ppt_h"/>
                                          </p:val>
                                        </p:tav>
                                        <p:tav tm="100000">
                                          <p:val>
                                            <p:strVal val="ppt_h"/>
                                          </p:val>
                                        </p:tav>
                                      </p:tavLst>
                                    </p:anim>
                                    <p:anim calcmode="lin" valueType="num">
                                      <p:cBhvr>
                                        <p:cTn id="679"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4999"/>
                                          </p:stCondLst>
                                        </p:cTn>
                                        <p:tgtEl>
                                          <p:spTgt spid="37"/>
                                        </p:tgtEl>
                                        <p:attrNameLst>
                                          <p:attrName>style.visibility</p:attrName>
                                        </p:attrNameLst>
                                      </p:cBhvr>
                                      <p:to>
                                        <p:strVal val="hidden"/>
                                      </p:to>
                                    </p:set>
                                  </p:childTnLst>
                                </p:cTn>
                              </p:par>
                              <p:par>
                                <p:cTn id="681" presetID="19" presetClass="exit" presetSubtype="10" fill="hold" grpId="3" nodeType="withEffect">
                                  <p:stCondLst>
                                    <p:cond delay="0"/>
                                  </p:stCondLst>
                                  <p:iterate type="lt">
                                    <p:tmPct val="0"/>
                                  </p:iterate>
                                  <p:childTnLst>
                                    <p:anim calcmode="lin" valueType="num">
                                      <p:cBhvr>
                                        <p:cTn id="682" dur="5000"/>
                                        <p:tgtEl>
                                          <p:spTgt spid="38"/>
                                        </p:tgtEl>
                                        <p:attrNameLst>
                                          <p:attrName>ppt_h</p:attrName>
                                        </p:attrNameLst>
                                      </p:cBhvr>
                                      <p:tavLst>
                                        <p:tav tm="0">
                                          <p:val>
                                            <p:strVal val="ppt_h"/>
                                          </p:val>
                                        </p:tav>
                                        <p:tav tm="100000">
                                          <p:val>
                                            <p:strVal val="ppt_h"/>
                                          </p:val>
                                        </p:tav>
                                      </p:tavLst>
                                    </p:anim>
                                    <p:anim calcmode="lin" valueType="num">
                                      <p:cBhvr>
                                        <p:cTn id="683"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4999"/>
                                          </p:stCondLst>
                                        </p:cTn>
                                        <p:tgtEl>
                                          <p:spTgt spid="38"/>
                                        </p:tgtEl>
                                        <p:attrNameLst>
                                          <p:attrName>style.visibility</p:attrName>
                                        </p:attrNameLst>
                                      </p:cBhvr>
                                      <p:to>
                                        <p:strVal val="hidden"/>
                                      </p:to>
                                    </p:set>
                                  </p:childTnLst>
                                </p:cTn>
                              </p:par>
                              <p:par>
                                <p:cTn id="685" presetID="19" presetClass="exit" presetSubtype="10" fill="hold" grpId="3" nodeType="withEffect">
                                  <p:stCondLst>
                                    <p:cond delay="0"/>
                                  </p:stCondLst>
                                  <p:iterate type="lt">
                                    <p:tmPct val="0"/>
                                  </p:iterate>
                                  <p:childTnLst>
                                    <p:anim calcmode="lin" valueType="num">
                                      <p:cBhvr>
                                        <p:cTn id="686" dur="5000"/>
                                        <p:tgtEl>
                                          <p:spTgt spid="39"/>
                                        </p:tgtEl>
                                        <p:attrNameLst>
                                          <p:attrName>ppt_h</p:attrName>
                                        </p:attrNameLst>
                                      </p:cBhvr>
                                      <p:tavLst>
                                        <p:tav tm="0">
                                          <p:val>
                                            <p:strVal val="ppt_h"/>
                                          </p:val>
                                        </p:tav>
                                        <p:tav tm="100000">
                                          <p:val>
                                            <p:strVal val="ppt_h"/>
                                          </p:val>
                                        </p:tav>
                                      </p:tavLst>
                                    </p:anim>
                                    <p:anim calcmode="lin" valueType="num">
                                      <p:cBhvr>
                                        <p:cTn id="687"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4999"/>
                                          </p:stCondLst>
                                        </p:cTn>
                                        <p:tgtEl>
                                          <p:spTgt spid="39"/>
                                        </p:tgtEl>
                                        <p:attrNameLst>
                                          <p:attrName>style.visibility</p:attrName>
                                        </p:attrNameLst>
                                      </p:cBhvr>
                                      <p:to>
                                        <p:strVal val="hidden"/>
                                      </p:to>
                                    </p:set>
                                  </p:childTnLst>
                                </p:cTn>
                              </p:par>
                              <p:par>
                                <p:cTn id="689" presetID="19" presetClass="exit" presetSubtype="10" fill="hold" grpId="3" nodeType="withEffect">
                                  <p:stCondLst>
                                    <p:cond delay="0"/>
                                  </p:stCondLst>
                                  <p:iterate type="lt">
                                    <p:tmPct val="0"/>
                                  </p:iterate>
                                  <p:childTnLst>
                                    <p:anim calcmode="lin" valueType="num">
                                      <p:cBhvr>
                                        <p:cTn id="690" dur="5000"/>
                                        <p:tgtEl>
                                          <p:spTgt spid="40"/>
                                        </p:tgtEl>
                                        <p:attrNameLst>
                                          <p:attrName>ppt_h</p:attrName>
                                        </p:attrNameLst>
                                      </p:cBhvr>
                                      <p:tavLst>
                                        <p:tav tm="0">
                                          <p:val>
                                            <p:strVal val="ppt_h"/>
                                          </p:val>
                                        </p:tav>
                                        <p:tav tm="100000">
                                          <p:val>
                                            <p:strVal val="ppt_h"/>
                                          </p:val>
                                        </p:tav>
                                      </p:tavLst>
                                    </p:anim>
                                    <p:anim calcmode="lin" valueType="num">
                                      <p:cBhvr>
                                        <p:cTn id="691"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4999"/>
                                          </p:stCondLst>
                                        </p:cTn>
                                        <p:tgtEl>
                                          <p:spTgt spid="40"/>
                                        </p:tgtEl>
                                        <p:attrNameLst>
                                          <p:attrName>style.visibility</p:attrName>
                                        </p:attrNameLst>
                                      </p:cBhvr>
                                      <p:to>
                                        <p:strVal val="hidden"/>
                                      </p:to>
                                    </p:set>
                                  </p:childTnLst>
                                </p:cTn>
                              </p:par>
                              <p:par>
                                <p:cTn id="693" presetID="19" presetClass="exit" presetSubtype="10" fill="hold" grpId="3" nodeType="withEffect">
                                  <p:stCondLst>
                                    <p:cond delay="0"/>
                                  </p:stCondLst>
                                  <p:iterate type="lt">
                                    <p:tmPct val="0"/>
                                  </p:iterate>
                                  <p:childTnLst>
                                    <p:anim calcmode="lin" valueType="num">
                                      <p:cBhvr>
                                        <p:cTn id="694" dur="5000"/>
                                        <p:tgtEl>
                                          <p:spTgt spid="41"/>
                                        </p:tgtEl>
                                        <p:attrNameLst>
                                          <p:attrName>ppt_h</p:attrName>
                                        </p:attrNameLst>
                                      </p:cBhvr>
                                      <p:tavLst>
                                        <p:tav tm="0">
                                          <p:val>
                                            <p:strVal val="ppt_h"/>
                                          </p:val>
                                        </p:tav>
                                        <p:tav tm="100000">
                                          <p:val>
                                            <p:strVal val="ppt_h"/>
                                          </p:val>
                                        </p:tav>
                                      </p:tavLst>
                                    </p:anim>
                                    <p:anim calcmode="lin" valueType="num">
                                      <p:cBhvr>
                                        <p:cTn id="695"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4999"/>
                                          </p:stCondLst>
                                        </p:cTn>
                                        <p:tgtEl>
                                          <p:spTgt spid="41"/>
                                        </p:tgtEl>
                                        <p:attrNameLst>
                                          <p:attrName>style.visibility</p:attrName>
                                        </p:attrNameLst>
                                      </p:cBhvr>
                                      <p:to>
                                        <p:strVal val="hidden"/>
                                      </p:to>
                                    </p:set>
                                  </p:childTnLst>
                                </p:cTn>
                              </p:par>
                              <p:par>
                                <p:cTn id="697" presetID="19" presetClass="exit" presetSubtype="10" fill="hold" grpId="3" nodeType="withEffect">
                                  <p:stCondLst>
                                    <p:cond delay="0"/>
                                  </p:stCondLst>
                                  <p:iterate type="lt">
                                    <p:tmPct val="0"/>
                                  </p:iterate>
                                  <p:childTnLst>
                                    <p:anim calcmode="lin" valueType="num">
                                      <p:cBhvr>
                                        <p:cTn id="698" dur="5000"/>
                                        <p:tgtEl>
                                          <p:spTgt spid="42"/>
                                        </p:tgtEl>
                                        <p:attrNameLst>
                                          <p:attrName>ppt_h</p:attrName>
                                        </p:attrNameLst>
                                      </p:cBhvr>
                                      <p:tavLst>
                                        <p:tav tm="0">
                                          <p:val>
                                            <p:strVal val="ppt_h"/>
                                          </p:val>
                                        </p:tav>
                                        <p:tav tm="100000">
                                          <p:val>
                                            <p:strVal val="ppt_h"/>
                                          </p:val>
                                        </p:tav>
                                      </p:tavLst>
                                    </p:anim>
                                    <p:anim calcmode="lin" valueType="num">
                                      <p:cBhvr>
                                        <p:cTn id="699"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4999"/>
                                          </p:stCondLst>
                                        </p:cTn>
                                        <p:tgtEl>
                                          <p:spTgt spid="42"/>
                                        </p:tgtEl>
                                        <p:attrNameLst>
                                          <p:attrName>style.visibility</p:attrName>
                                        </p:attrNameLst>
                                      </p:cBhvr>
                                      <p:to>
                                        <p:strVal val="hidden"/>
                                      </p:to>
                                    </p:set>
                                  </p:childTnLst>
                                </p:cTn>
                              </p:par>
                              <p:par>
                                <p:cTn id="701" presetID="19" presetClass="exit" presetSubtype="10" fill="hold" grpId="3" nodeType="withEffect">
                                  <p:stCondLst>
                                    <p:cond delay="0"/>
                                  </p:stCondLst>
                                  <p:iterate type="lt">
                                    <p:tmPct val="0"/>
                                  </p:iterate>
                                  <p:childTnLst>
                                    <p:anim calcmode="lin" valueType="num">
                                      <p:cBhvr>
                                        <p:cTn id="702" dur="5000"/>
                                        <p:tgtEl>
                                          <p:spTgt spid="43"/>
                                        </p:tgtEl>
                                        <p:attrNameLst>
                                          <p:attrName>ppt_h</p:attrName>
                                        </p:attrNameLst>
                                      </p:cBhvr>
                                      <p:tavLst>
                                        <p:tav tm="0">
                                          <p:val>
                                            <p:strVal val="ppt_h"/>
                                          </p:val>
                                        </p:tav>
                                        <p:tav tm="100000">
                                          <p:val>
                                            <p:strVal val="ppt_h"/>
                                          </p:val>
                                        </p:tav>
                                      </p:tavLst>
                                    </p:anim>
                                    <p:anim calcmode="lin" valueType="num">
                                      <p:cBhvr>
                                        <p:cTn id="703"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4999"/>
                                          </p:stCondLst>
                                        </p:cTn>
                                        <p:tgtEl>
                                          <p:spTgt spid="43"/>
                                        </p:tgtEl>
                                        <p:attrNameLst>
                                          <p:attrName>style.visibility</p:attrName>
                                        </p:attrNameLst>
                                      </p:cBhvr>
                                      <p:to>
                                        <p:strVal val="hidden"/>
                                      </p:to>
                                    </p:set>
                                  </p:childTnLst>
                                </p:cTn>
                              </p:par>
                              <p:par>
                                <p:cTn id="705" presetID="19" presetClass="exit" presetSubtype="10" fill="hold" grpId="3" nodeType="withEffect">
                                  <p:stCondLst>
                                    <p:cond delay="0"/>
                                  </p:stCondLst>
                                  <p:iterate type="lt">
                                    <p:tmPct val="0"/>
                                  </p:iterate>
                                  <p:childTnLst>
                                    <p:anim calcmode="lin" valueType="num">
                                      <p:cBhvr>
                                        <p:cTn id="706" dur="5000"/>
                                        <p:tgtEl>
                                          <p:spTgt spid="44"/>
                                        </p:tgtEl>
                                        <p:attrNameLst>
                                          <p:attrName>ppt_h</p:attrName>
                                        </p:attrNameLst>
                                      </p:cBhvr>
                                      <p:tavLst>
                                        <p:tav tm="0">
                                          <p:val>
                                            <p:strVal val="ppt_h"/>
                                          </p:val>
                                        </p:tav>
                                        <p:tav tm="100000">
                                          <p:val>
                                            <p:strVal val="ppt_h"/>
                                          </p:val>
                                        </p:tav>
                                      </p:tavLst>
                                    </p:anim>
                                    <p:anim calcmode="lin" valueType="num">
                                      <p:cBhvr>
                                        <p:cTn id="70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4999"/>
                                          </p:stCondLst>
                                        </p:cTn>
                                        <p:tgtEl>
                                          <p:spTgt spid="44"/>
                                        </p:tgtEl>
                                        <p:attrNameLst>
                                          <p:attrName>style.visibility</p:attrName>
                                        </p:attrNameLst>
                                      </p:cBhvr>
                                      <p:to>
                                        <p:strVal val="hidden"/>
                                      </p:to>
                                    </p:set>
                                  </p:childTnLst>
                                </p:cTn>
                              </p:par>
                              <p:par>
                                <p:cTn id="709" presetID="19" presetClass="exit" presetSubtype="10" fill="hold" grpId="3" nodeType="withEffect">
                                  <p:stCondLst>
                                    <p:cond delay="0"/>
                                  </p:stCondLst>
                                  <p:iterate type="lt">
                                    <p:tmPct val="0"/>
                                  </p:iterate>
                                  <p:childTnLst>
                                    <p:anim calcmode="lin" valueType="num">
                                      <p:cBhvr>
                                        <p:cTn id="710" dur="5000"/>
                                        <p:tgtEl>
                                          <p:spTgt spid="45"/>
                                        </p:tgtEl>
                                        <p:attrNameLst>
                                          <p:attrName>ppt_h</p:attrName>
                                        </p:attrNameLst>
                                      </p:cBhvr>
                                      <p:tavLst>
                                        <p:tav tm="0">
                                          <p:val>
                                            <p:strVal val="ppt_h"/>
                                          </p:val>
                                        </p:tav>
                                        <p:tav tm="100000">
                                          <p:val>
                                            <p:strVal val="ppt_h"/>
                                          </p:val>
                                        </p:tav>
                                      </p:tavLst>
                                    </p:anim>
                                    <p:anim calcmode="lin" valueType="num">
                                      <p:cBhvr>
                                        <p:cTn id="711"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4999"/>
                                          </p:stCondLst>
                                        </p:cTn>
                                        <p:tgtEl>
                                          <p:spTgt spid="45"/>
                                        </p:tgtEl>
                                        <p:attrNameLst>
                                          <p:attrName>style.visibility</p:attrName>
                                        </p:attrNameLst>
                                      </p:cBhvr>
                                      <p:to>
                                        <p:strVal val="hidden"/>
                                      </p:to>
                                    </p:set>
                                  </p:childTnLst>
                                </p:cTn>
                              </p:par>
                              <p:par>
                                <p:cTn id="713" presetID="19" presetClass="exit" presetSubtype="10" fill="hold" grpId="3" nodeType="withEffect">
                                  <p:stCondLst>
                                    <p:cond delay="0"/>
                                  </p:stCondLst>
                                  <p:iterate type="lt">
                                    <p:tmPct val="0"/>
                                  </p:iterate>
                                  <p:childTnLst>
                                    <p:anim calcmode="lin" valueType="num">
                                      <p:cBhvr>
                                        <p:cTn id="714" dur="5000"/>
                                        <p:tgtEl>
                                          <p:spTgt spid="46"/>
                                        </p:tgtEl>
                                        <p:attrNameLst>
                                          <p:attrName>ppt_h</p:attrName>
                                        </p:attrNameLst>
                                      </p:cBhvr>
                                      <p:tavLst>
                                        <p:tav tm="0">
                                          <p:val>
                                            <p:strVal val="ppt_h"/>
                                          </p:val>
                                        </p:tav>
                                        <p:tav tm="100000">
                                          <p:val>
                                            <p:strVal val="ppt_h"/>
                                          </p:val>
                                        </p:tav>
                                      </p:tavLst>
                                    </p:anim>
                                    <p:anim calcmode="lin" valueType="num">
                                      <p:cBhvr>
                                        <p:cTn id="715"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4999"/>
                                          </p:stCondLst>
                                        </p:cTn>
                                        <p:tgtEl>
                                          <p:spTgt spid="46"/>
                                        </p:tgtEl>
                                        <p:attrNameLst>
                                          <p:attrName>style.visibility</p:attrName>
                                        </p:attrNameLst>
                                      </p:cBhvr>
                                      <p:to>
                                        <p:strVal val="hidden"/>
                                      </p:to>
                                    </p:set>
                                  </p:childTnLst>
                                </p:cTn>
                              </p:par>
                              <p:par>
                                <p:cTn id="717" presetID="19" presetClass="exit" presetSubtype="10" fill="hold" grpId="3" nodeType="withEffect">
                                  <p:stCondLst>
                                    <p:cond delay="0"/>
                                  </p:stCondLst>
                                  <p:iterate type="lt">
                                    <p:tmPct val="0"/>
                                  </p:iterate>
                                  <p:childTnLst>
                                    <p:anim calcmode="lin" valueType="num">
                                      <p:cBhvr>
                                        <p:cTn id="718" dur="5000"/>
                                        <p:tgtEl>
                                          <p:spTgt spid="47"/>
                                        </p:tgtEl>
                                        <p:attrNameLst>
                                          <p:attrName>ppt_h</p:attrName>
                                        </p:attrNameLst>
                                      </p:cBhvr>
                                      <p:tavLst>
                                        <p:tav tm="0">
                                          <p:val>
                                            <p:strVal val="ppt_h"/>
                                          </p:val>
                                        </p:tav>
                                        <p:tav tm="100000">
                                          <p:val>
                                            <p:strVal val="ppt_h"/>
                                          </p:val>
                                        </p:tav>
                                      </p:tavLst>
                                    </p:anim>
                                    <p:anim calcmode="lin" valueType="num">
                                      <p:cBhvr>
                                        <p:cTn id="719"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4999"/>
                                          </p:stCondLst>
                                        </p:cTn>
                                        <p:tgtEl>
                                          <p:spTgt spid="47"/>
                                        </p:tgtEl>
                                        <p:attrNameLst>
                                          <p:attrName>style.visibility</p:attrName>
                                        </p:attrNameLst>
                                      </p:cBhvr>
                                      <p:to>
                                        <p:strVal val="hidden"/>
                                      </p:to>
                                    </p:set>
                                  </p:childTnLst>
                                </p:cTn>
                              </p:par>
                              <p:par>
                                <p:cTn id="721" presetID="19" presetClass="exit" presetSubtype="10" fill="hold" grpId="3" nodeType="withEffect">
                                  <p:stCondLst>
                                    <p:cond delay="0"/>
                                  </p:stCondLst>
                                  <p:iterate type="lt">
                                    <p:tmPct val="0"/>
                                  </p:iterate>
                                  <p:childTnLst>
                                    <p:anim calcmode="lin" valueType="num">
                                      <p:cBhvr>
                                        <p:cTn id="722" dur="5000"/>
                                        <p:tgtEl>
                                          <p:spTgt spid="48"/>
                                        </p:tgtEl>
                                        <p:attrNameLst>
                                          <p:attrName>ppt_h</p:attrName>
                                        </p:attrNameLst>
                                      </p:cBhvr>
                                      <p:tavLst>
                                        <p:tav tm="0">
                                          <p:val>
                                            <p:strVal val="ppt_h"/>
                                          </p:val>
                                        </p:tav>
                                        <p:tav tm="100000">
                                          <p:val>
                                            <p:strVal val="ppt_h"/>
                                          </p:val>
                                        </p:tav>
                                      </p:tavLst>
                                    </p:anim>
                                    <p:anim calcmode="lin" valueType="num">
                                      <p:cBhvr>
                                        <p:cTn id="723"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4999"/>
                                          </p:stCondLst>
                                        </p:cTn>
                                        <p:tgtEl>
                                          <p:spTgt spid="48"/>
                                        </p:tgtEl>
                                        <p:attrNameLst>
                                          <p:attrName>style.visibility</p:attrName>
                                        </p:attrNameLst>
                                      </p:cBhvr>
                                      <p:to>
                                        <p:strVal val="hidden"/>
                                      </p:to>
                                    </p:set>
                                  </p:childTnLst>
                                </p:cTn>
                              </p:par>
                              <p:par>
                                <p:cTn id="725" presetID="19" presetClass="exit" presetSubtype="10" fill="hold" grpId="3" nodeType="withEffect">
                                  <p:stCondLst>
                                    <p:cond delay="0"/>
                                  </p:stCondLst>
                                  <p:iterate type="lt">
                                    <p:tmPct val="0"/>
                                  </p:iterate>
                                  <p:childTnLst>
                                    <p:anim calcmode="lin" valueType="num">
                                      <p:cBhvr>
                                        <p:cTn id="726" dur="5000"/>
                                        <p:tgtEl>
                                          <p:spTgt spid="49"/>
                                        </p:tgtEl>
                                        <p:attrNameLst>
                                          <p:attrName>ppt_h</p:attrName>
                                        </p:attrNameLst>
                                      </p:cBhvr>
                                      <p:tavLst>
                                        <p:tav tm="0">
                                          <p:val>
                                            <p:strVal val="ppt_h"/>
                                          </p:val>
                                        </p:tav>
                                        <p:tav tm="100000">
                                          <p:val>
                                            <p:strVal val="ppt_h"/>
                                          </p:val>
                                        </p:tav>
                                      </p:tavLst>
                                    </p:anim>
                                    <p:anim calcmode="lin" valueType="num">
                                      <p:cBhvr>
                                        <p:cTn id="72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4999"/>
                                          </p:stCondLst>
                                        </p:cTn>
                                        <p:tgtEl>
                                          <p:spTgt spid="49"/>
                                        </p:tgtEl>
                                        <p:attrNameLst>
                                          <p:attrName>style.visibility</p:attrName>
                                        </p:attrNameLst>
                                      </p:cBhvr>
                                      <p:to>
                                        <p:strVal val="hidden"/>
                                      </p:to>
                                    </p:set>
                                  </p:childTnLst>
                                </p:cTn>
                              </p:par>
                              <p:par>
                                <p:cTn id="729" presetID="19" presetClass="exit" presetSubtype="10" fill="hold" grpId="3" nodeType="withEffect">
                                  <p:stCondLst>
                                    <p:cond delay="0"/>
                                  </p:stCondLst>
                                  <p:iterate type="lt">
                                    <p:tmPct val="0"/>
                                  </p:iterate>
                                  <p:childTnLst>
                                    <p:anim calcmode="lin" valueType="num">
                                      <p:cBhvr>
                                        <p:cTn id="730" dur="5000"/>
                                        <p:tgtEl>
                                          <p:spTgt spid="50"/>
                                        </p:tgtEl>
                                        <p:attrNameLst>
                                          <p:attrName>ppt_h</p:attrName>
                                        </p:attrNameLst>
                                      </p:cBhvr>
                                      <p:tavLst>
                                        <p:tav tm="0">
                                          <p:val>
                                            <p:strVal val="ppt_h"/>
                                          </p:val>
                                        </p:tav>
                                        <p:tav tm="100000">
                                          <p:val>
                                            <p:strVal val="ppt_h"/>
                                          </p:val>
                                        </p:tav>
                                      </p:tavLst>
                                    </p:anim>
                                    <p:anim calcmode="lin" valueType="num">
                                      <p:cBhvr>
                                        <p:cTn id="731"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4999"/>
                                          </p:stCondLst>
                                        </p:cTn>
                                        <p:tgtEl>
                                          <p:spTgt spid="50"/>
                                        </p:tgtEl>
                                        <p:attrNameLst>
                                          <p:attrName>style.visibility</p:attrName>
                                        </p:attrNameLst>
                                      </p:cBhvr>
                                      <p:to>
                                        <p:strVal val="hidden"/>
                                      </p:to>
                                    </p:set>
                                  </p:childTnLst>
                                </p:cTn>
                              </p:par>
                              <p:par>
                                <p:cTn id="733" presetID="19" presetClass="exit" presetSubtype="10" fill="hold" grpId="3" nodeType="withEffect">
                                  <p:stCondLst>
                                    <p:cond delay="0"/>
                                  </p:stCondLst>
                                  <p:iterate type="lt">
                                    <p:tmPct val="0"/>
                                  </p:iterate>
                                  <p:childTnLst>
                                    <p:anim calcmode="lin" valueType="num">
                                      <p:cBhvr>
                                        <p:cTn id="734" dur="5000"/>
                                        <p:tgtEl>
                                          <p:spTgt spid="51"/>
                                        </p:tgtEl>
                                        <p:attrNameLst>
                                          <p:attrName>ppt_h</p:attrName>
                                        </p:attrNameLst>
                                      </p:cBhvr>
                                      <p:tavLst>
                                        <p:tav tm="0">
                                          <p:val>
                                            <p:strVal val="ppt_h"/>
                                          </p:val>
                                        </p:tav>
                                        <p:tav tm="100000">
                                          <p:val>
                                            <p:strVal val="ppt_h"/>
                                          </p:val>
                                        </p:tav>
                                      </p:tavLst>
                                    </p:anim>
                                    <p:anim calcmode="lin" valueType="num">
                                      <p:cBhvr>
                                        <p:cTn id="735"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4999"/>
                                          </p:stCondLst>
                                        </p:cTn>
                                        <p:tgtEl>
                                          <p:spTgt spid="51"/>
                                        </p:tgtEl>
                                        <p:attrNameLst>
                                          <p:attrName>style.visibility</p:attrName>
                                        </p:attrNameLst>
                                      </p:cBhvr>
                                      <p:to>
                                        <p:strVal val="hidden"/>
                                      </p:to>
                                    </p:set>
                                  </p:childTnLst>
                                </p:cTn>
                              </p:par>
                              <p:par>
                                <p:cTn id="737" presetID="19" presetClass="exit" presetSubtype="10" fill="hold" grpId="3" nodeType="withEffect">
                                  <p:stCondLst>
                                    <p:cond delay="0"/>
                                  </p:stCondLst>
                                  <p:iterate type="lt">
                                    <p:tmPct val="0"/>
                                  </p:iterate>
                                  <p:childTnLst>
                                    <p:anim calcmode="lin" valueType="num">
                                      <p:cBhvr>
                                        <p:cTn id="738" dur="5000"/>
                                        <p:tgtEl>
                                          <p:spTgt spid="52"/>
                                        </p:tgtEl>
                                        <p:attrNameLst>
                                          <p:attrName>ppt_h</p:attrName>
                                        </p:attrNameLst>
                                      </p:cBhvr>
                                      <p:tavLst>
                                        <p:tav tm="0">
                                          <p:val>
                                            <p:strVal val="ppt_h"/>
                                          </p:val>
                                        </p:tav>
                                        <p:tav tm="100000">
                                          <p:val>
                                            <p:strVal val="ppt_h"/>
                                          </p:val>
                                        </p:tav>
                                      </p:tavLst>
                                    </p:anim>
                                    <p:anim calcmode="lin" valueType="num">
                                      <p:cBhvr>
                                        <p:cTn id="739"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4999"/>
                                          </p:stCondLst>
                                        </p:cTn>
                                        <p:tgtEl>
                                          <p:spTgt spid="52"/>
                                        </p:tgtEl>
                                        <p:attrNameLst>
                                          <p:attrName>style.visibility</p:attrName>
                                        </p:attrNameLst>
                                      </p:cBhvr>
                                      <p:to>
                                        <p:strVal val="hidden"/>
                                      </p:to>
                                    </p:set>
                                  </p:childTnLst>
                                </p:cTn>
                              </p:par>
                              <p:par>
                                <p:cTn id="741" presetID="19" presetClass="exit" presetSubtype="10" fill="hold" grpId="3" nodeType="withEffect">
                                  <p:stCondLst>
                                    <p:cond delay="0"/>
                                  </p:stCondLst>
                                  <p:iterate type="lt">
                                    <p:tmPct val="0"/>
                                  </p:iterate>
                                  <p:childTnLst>
                                    <p:anim calcmode="lin" valueType="num">
                                      <p:cBhvr>
                                        <p:cTn id="742" dur="5000"/>
                                        <p:tgtEl>
                                          <p:spTgt spid="53"/>
                                        </p:tgtEl>
                                        <p:attrNameLst>
                                          <p:attrName>ppt_h</p:attrName>
                                        </p:attrNameLst>
                                      </p:cBhvr>
                                      <p:tavLst>
                                        <p:tav tm="0">
                                          <p:val>
                                            <p:strVal val="ppt_h"/>
                                          </p:val>
                                        </p:tav>
                                        <p:tav tm="100000">
                                          <p:val>
                                            <p:strVal val="ppt_h"/>
                                          </p:val>
                                        </p:tav>
                                      </p:tavLst>
                                    </p:anim>
                                    <p:anim calcmode="lin" valueType="num">
                                      <p:cBhvr>
                                        <p:cTn id="743"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4999"/>
                                          </p:stCondLst>
                                        </p:cTn>
                                        <p:tgtEl>
                                          <p:spTgt spid="53"/>
                                        </p:tgtEl>
                                        <p:attrNameLst>
                                          <p:attrName>style.visibility</p:attrName>
                                        </p:attrNameLst>
                                      </p:cBhvr>
                                      <p:to>
                                        <p:strVal val="hidden"/>
                                      </p:to>
                                    </p:set>
                                  </p:childTnLst>
                                </p:cTn>
                              </p:par>
                              <p:par>
                                <p:cTn id="745" presetID="19" presetClass="exit" presetSubtype="10" fill="hold" grpId="3" nodeType="withEffect">
                                  <p:stCondLst>
                                    <p:cond delay="0"/>
                                  </p:stCondLst>
                                  <p:iterate type="lt">
                                    <p:tmPct val="0"/>
                                  </p:iterate>
                                  <p:childTnLst>
                                    <p:anim calcmode="lin" valueType="num">
                                      <p:cBhvr>
                                        <p:cTn id="746" dur="5000"/>
                                        <p:tgtEl>
                                          <p:spTgt spid="54"/>
                                        </p:tgtEl>
                                        <p:attrNameLst>
                                          <p:attrName>ppt_h</p:attrName>
                                        </p:attrNameLst>
                                      </p:cBhvr>
                                      <p:tavLst>
                                        <p:tav tm="0">
                                          <p:val>
                                            <p:strVal val="ppt_h"/>
                                          </p:val>
                                        </p:tav>
                                        <p:tav tm="100000">
                                          <p:val>
                                            <p:strVal val="ppt_h"/>
                                          </p:val>
                                        </p:tav>
                                      </p:tavLst>
                                    </p:anim>
                                    <p:anim calcmode="lin" valueType="num">
                                      <p:cBhvr>
                                        <p:cTn id="747"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4999"/>
                                          </p:stCondLst>
                                        </p:cTn>
                                        <p:tgtEl>
                                          <p:spTgt spid="54"/>
                                        </p:tgtEl>
                                        <p:attrNameLst>
                                          <p:attrName>style.visibility</p:attrName>
                                        </p:attrNameLst>
                                      </p:cBhvr>
                                      <p:to>
                                        <p:strVal val="hidden"/>
                                      </p:to>
                                    </p:set>
                                  </p:childTnLst>
                                </p:cTn>
                              </p:par>
                              <p:par>
                                <p:cTn id="749" presetID="19" presetClass="exit" presetSubtype="10" fill="hold" grpId="3" nodeType="withEffect">
                                  <p:stCondLst>
                                    <p:cond delay="0"/>
                                  </p:stCondLst>
                                  <p:iterate type="lt">
                                    <p:tmPct val="0"/>
                                  </p:iterate>
                                  <p:childTnLst>
                                    <p:anim calcmode="lin" valueType="num">
                                      <p:cBhvr>
                                        <p:cTn id="750" dur="5000"/>
                                        <p:tgtEl>
                                          <p:spTgt spid="55"/>
                                        </p:tgtEl>
                                        <p:attrNameLst>
                                          <p:attrName>ppt_h</p:attrName>
                                        </p:attrNameLst>
                                      </p:cBhvr>
                                      <p:tavLst>
                                        <p:tav tm="0">
                                          <p:val>
                                            <p:strVal val="ppt_h"/>
                                          </p:val>
                                        </p:tav>
                                        <p:tav tm="100000">
                                          <p:val>
                                            <p:strVal val="ppt_h"/>
                                          </p:val>
                                        </p:tav>
                                      </p:tavLst>
                                    </p:anim>
                                    <p:anim calcmode="lin" valueType="num">
                                      <p:cBhvr>
                                        <p:cTn id="751"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4999"/>
                                          </p:stCondLst>
                                        </p:cTn>
                                        <p:tgtEl>
                                          <p:spTgt spid="55"/>
                                        </p:tgtEl>
                                        <p:attrNameLst>
                                          <p:attrName>style.visibility</p:attrName>
                                        </p:attrNameLst>
                                      </p:cBhvr>
                                      <p:to>
                                        <p:strVal val="hidden"/>
                                      </p:to>
                                    </p:set>
                                  </p:childTnLst>
                                </p:cTn>
                              </p:par>
                              <p:par>
                                <p:cTn id="753" presetID="19" presetClass="exit" presetSubtype="10" fill="hold" grpId="3" nodeType="withEffect">
                                  <p:stCondLst>
                                    <p:cond delay="0"/>
                                  </p:stCondLst>
                                  <p:iterate type="lt">
                                    <p:tmPct val="0"/>
                                  </p:iterate>
                                  <p:childTnLst>
                                    <p:anim calcmode="lin" valueType="num">
                                      <p:cBhvr>
                                        <p:cTn id="754" dur="5000"/>
                                        <p:tgtEl>
                                          <p:spTgt spid="56"/>
                                        </p:tgtEl>
                                        <p:attrNameLst>
                                          <p:attrName>ppt_h</p:attrName>
                                        </p:attrNameLst>
                                      </p:cBhvr>
                                      <p:tavLst>
                                        <p:tav tm="0">
                                          <p:val>
                                            <p:strVal val="ppt_h"/>
                                          </p:val>
                                        </p:tav>
                                        <p:tav tm="100000">
                                          <p:val>
                                            <p:strVal val="ppt_h"/>
                                          </p:val>
                                        </p:tav>
                                      </p:tavLst>
                                    </p:anim>
                                    <p:anim calcmode="lin" valueType="num">
                                      <p:cBhvr>
                                        <p:cTn id="75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4999"/>
                                          </p:stCondLst>
                                        </p:cTn>
                                        <p:tgtEl>
                                          <p:spTgt spid="56"/>
                                        </p:tgtEl>
                                        <p:attrNameLst>
                                          <p:attrName>style.visibility</p:attrName>
                                        </p:attrNameLst>
                                      </p:cBhvr>
                                      <p:to>
                                        <p:strVal val="hidden"/>
                                      </p:to>
                                    </p:set>
                                  </p:childTnLst>
                                </p:cTn>
                              </p:par>
                              <p:par>
                                <p:cTn id="757" presetID="19" presetClass="exit" presetSubtype="10" fill="hold" grpId="3" nodeType="withEffect">
                                  <p:stCondLst>
                                    <p:cond delay="0"/>
                                  </p:stCondLst>
                                  <p:iterate type="lt">
                                    <p:tmPct val="0"/>
                                  </p:iterate>
                                  <p:childTnLst>
                                    <p:anim calcmode="lin" valueType="num">
                                      <p:cBhvr>
                                        <p:cTn id="758" dur="5000"/>
                                        <p:tgtEl>
                                          <p:spTgt spid="57"/>
                                        </p:tgtEl>
                                        <p:attrNameLst>
                                          <p:attrName>ppt_h</p:attrName>
                                        </p:attrNameLst>
                                      </p:cBhvr>
                                      <p:tavLst>
                                        <p:tav tm="0">
                                          <p:val>
                                            <p:strVal val="ppt_h"/>
                                          </p:val>
                                        </p:tav>
                                        <p:tav tm="100000">
                                          <p:val>
                                            <p:strVal val="ppt_h"/>
                                          </p:val>
                                        </p:tav>
                                      </p:tavLst>
                                    </p:anim>
                                    <p:anim calcmode="lin" valueType="num">
                                      <p:cBhvr>
                                        <p:cTn id="759"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4999"/>
                                          </p:stCondLst>
                                        </p:cTn>
                                        <p:tgtEl>
                                          <p:spTgt spid="57"/>
                                        </p:tgtEl>
                                        <p:attrNameLst>
                                          <p:attrName>style.visibility</p:attrName>
                                        </p:attrNameLst>
                                      </p:cBhvr>
                                      <p:to>
                                        <p:strVal val="hidden"/>
                                      </p:to>
                                    </p:set>
                                  </p:childTnLst>
                                </p:cTn>
                              </p:par>
                              <p:par>
                                <p:cTn id="761" presetID="19" presetClass="exit" presetSubtype="10" fill="hold" grpId="3" nodeType="withEffect">
                                  <p:stCondLst>
                                    <p:cond delay="0"/>
                                  </p:stCondLst>
                                  <p:iterate type="lt">
                                    <p:tmPct val="0"/>
                                  </p:iterate>
                                  <p:childTnLst>
                                    <p:anim calcmode="lin" valueType="num">
                                      <p:cBhvr>
                                        <p:cTn id="762" dur="5000"/>
                                        <p:tgtEl>
                                          <p:spTgt spid="58"/>
                                        </p:tgtEl>
                                        <p:attrNameLst>
                                          <p:attrName>ppt_h</p:attrName>
                                        </p:attrNameLst>
                                      </p:cBhvr>
                                      <p:tavLst>
                                        <p:tav tm="0">
                                          <p:val>
                                            <p:strVal val="ppt_h"/>
                                          </p:val>
                                        </p:tav>
                                        <p:tav tm="100000">
                                          <p:val>
                                            <p:strVal val="ppt_h"/>
                                          </p:val>
                                        </p:tav>
                                      </p:tavLst>
                                    </p:anim>
                                    <p:anim calcmode="lin" valueType="num">
                                      <p:cBhvr>
                                        <p:cTn id="763"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4" dur="1" fill="hold">
                                          <p:stCondLst>
                                            <p:cond delay="4999"/>
                                          </p:stCondLst>
                                        </p:cTn>
                                        <p:tgtEl>
                                          <p:spTgt spid="58"/>
                                        </p:tgtEl>
                                        <p:attrNameLst>
                                          <p:attrName>style.visibility</p:attrName>
                                        </p:attrNameLst>
                                      </p:cBhvr>
                                      <p:to>
                                        <p:strVal val="hidden"/>
                                      </p:to>
                                    </p:set>
                                  </p:childTnLst>
                                </p:cTn>
                              </p:par>
                              <p:par>
                                <p:cTn id="765" presetID="17" presetClass="entr" presetSubtype="1" fill="hold" nodeType="withEffect">
                                  <p:stCondLst>
                                    <p:cond delay="0"/>
                                  </p:stCondLst>
                                  <p:childTnLst>
                                    <p:set>
                                      <p:cBhvr>
                                        <p:cTn id="766" dur="1" fill="hold">
                                          <p:stCondLst>
                                            <p:cond delay="0"/>
                                          </p:stCondLst>
                                        </p:cTn>
                                        <p:tgtEl>
                                          <p:spTgt spid="4"/>
                                        </p:tgtEl>
                                        <p:attrNameLst>
                                          <p:attrName>style.visibility</p:attrName>
                                        </p:attrNameLst>
                                      </p:cBhvr>
                                      <p:to>
                                        <p:strVal val="visible"/>
                                      </p:to>
                                    </p:set>
                                    <p:anim calcmode="lin" valueType="num">
                                      <p:cBhvr>
                                        <p:cTn id="767" dur="5000" fill="hold"/>
                                        <p:tgtEl>
                                          <p:spTgt spid="4"/>
                                        </p:tgtEl>
                                        <p:attrNameLst>
                                          <p:attrName>ppt_x</p:attrName>
                                        </p:attrNameLst>
                                      </p:cBhvr>
                                      <p:tavLst>
                                        <p:tav tm="0">
                                          <p:val>
                                            <p:strVal val="#ppt_x"/>
                                          </p:val>
                                        </p:tav>
                                        <p:tav tm="100000">
                                          <p:val>
                                            <p:strVal val="#ppt_x"/>
                                          </p:val>
                                        </p:tav>
                                      </p:tavLst>
                                    </p:anim>
                                    <p:anim calcmode="lin" valueType="num">
                                      <p:cBhvr>
                                        <p:cTn id="768" dur="5000" fill="hold"/>
                                        <p:tgtEl>
                                          <p:spTgt spid="4"/>
                                        </p:tgtEl>
                                        <p:attrNameLst>
                                          <p:attrName>ppt_y</p:attrName>
                                        </p:attrNameLst>
                                      </p:cBhvr>
                                      <p:tavLst>
                                        <p:tav tm="0">
                                          <p:val>
                                            <p:strVal val="#ppt_y-#ppt_h/2"/>
                                          </p:val>
                                        </p:tav>
                                        <p:tav tm="100000">
                                          <p:val>
                                            <p:strVal val="#ppt_y"/>
                                          </p:val>
                                        </p:tav>
                                      </p:tavLst>
                                    </p:anim>
                                    <p:anim calcmode="lin" valueType="num">
                                      <p:cBhvr>
                                        <p:cTn id="769" dur="5000" fill="hold"/>
                                        <p:tgtEl>
                                          <p:spTgt spid="4"/>
                                        </p:tgtEl>
                                        <p:attrNameLst>
                                          <p:attrName>ppt_w</p:attrName>
                                        </p:attrNameLst>
                                      </p:cBhvr>
                                      <p:tavLst>
                                        <p:tav tm="0">
                                          <p:val>
                                            <p:strVal val="#ppt_w"/>
                                          </p:val>
                                        </p:tav>
                                        <p:tav tm="100000">
                                          <p:val>
                                            <p:strVal val="#ppt_w"/>
                                          </p:val>
                                        </p:tav>
                                      </p:tavLst>
                                    </p:anim>
                                    <p:anim calcmode="lin" valueType="num">
                                      <p:cBhvr>
                                        <p:cTn id="770"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C08040"/>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hd_1082925c41.jpg"/>
          <p:cNvPicPr>
            <a:picLocks noChangeAspect="1"/>
          </p:cNvPicPr>
          <p:nvPr/>
        </p:nvPicPr>
        <p:blipFill>
          <a:blip r:embed="rId2"/>
          <a:stretch>
            <a:fillRect/>
          </a:stretch>
        </p:blipFill>
        <p:spPr>
          <a:xfrm>
            <a:off x="0" y="0"/>
            <a:ext cx="9124703" cy="5143500"/>
          </a:xfrm>
          <a:prstGeom prst="rect">
            <a:avLst/>
          </a:prstGeom>
        </p:spPr>
      </p:pic>
      <p:pic>
        <p:nvPicPr>
          <p:cNvPr id="5" name="4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3428992" y="1500180"/>
            <a:ext cx="1143008" cy="1071570"/>
          </a:xfrm>
          <a:prstGeom prst="rect">
            <a:avLst/>
          </a:prstGeom>
        </p:spPr>
      </p:pic>
      <p:pic>
        <p:nvPicPr>
          <p:cNvPr id="6" name="5 Imagen" descr="1211811437.png"/>
          <p:cNvPicPr>
            <a:picLocks noChangeAspect="1"/>
          </p:cNvPicPr>
          <p:nvPr/>
        </p:nvPicPr>
        <p:blipFill>
          <a:blip r:embed="rId3">
            <a:duotone>
              <a:prstClr val="black"/>
              <a:srgbClr val="C08040">
                <a:tint val="45000"/>
                <a:satMod val="400000"/>
              </a:srgbClr>
            </a:duotone>
            <a:lum contrast="40000"/>
          </a:blip>
          <a:srcRect l="15958" t="19947" r="20212" b="20212"/>
          <a:stretch>
            <a:fillRect/>
          </a:stretch>
        </p:blipFill>
        <p:spPr>
          <a:xfrm>
            <a:off x="4572000" y="1500180"/>
            <a:ext cx="1143008" cy="1071570"/>
          </a:xfrm>
          <a:prstGeom prst="rect">
            <a:avLst/>
          </a:prstGeom>
        </p:spPr>
      </p:pic>
      <p:pic>
        <p:nvPicPr>
          <p:cNvPr id="7" name="6 Imagen" descr="1211811437.png"/>
          <p:cNvPicPr>
            <a:picLocks noChangeAspect="1"/>
          </p:cNvPicPr>
          <p:nvPr/>
        </p:nvPicPr>
        <p:blipFill>
          <a:blip r:embed="rId3">
            <a:duotone>
              <a:prstClr val="black"/>
              <a:srgbClr val="C08040">
                <a:tint val="45000"/>
                <a:satMod val="400000"/>
              </a:srgbClr>
            </a:duotone>
            <a:lum contrast="40000"/>
          </a:blip>
          <a:srcRect l="15958" t="15958" r="20212" b="16223"/>
          <a:stretch>
            <a:fillRect/>
          </a:stretch>
        </p:blipFill>
        <p:spPr>
          <a:xfrm>
            <a:off x="3428992" y="2500312"/>
            <a:ext cx="1143008" cy="1214446"/>
          </a:xfrm>
          <a:prstGeom prst="rect">
            <a:avLst/>
          </a:prstGeom>
        </p:spPr>
      </p:pic>
      <p:pic>
        <p:nvPicPr>
          <p:cNvPr id="8" name="7 Imagen" descr="1211811437.png"/>
          <p:cNvPicPr>
            <a:picLocks noChangeAspect="1"/>
          </p:cNvPicPr>
          <p:nvPr/>
        </p:nvPicPr>
        <p:blipFill>
          <a:blip r:embed="rId3">
            <a:duotone>
              <a:prstClr val="black"/>
              <a:srgbClr val="C08040">
                <a:tint val="45000"/>
                <a:satMod val="400000"/>
              </a:srgbClr>
            </a:duotone>
            <a:lum contrast="40000"/>
          </a:blip>
          <a:srcRect l="15958" t="19947" r="20212" b="16223"/>
          <a:stretch>
            <a:fillRect/>
          </a:stretch>
        </p:blipFill>
        <p:spPr>
          <a:xfrm>
            <a:off x="4643438" y="2500312"/>
            <a:ext cx="1143008" cy="1143008"/>
          </a:xfrm>
          <a:prstGeom prst="rect">
            <a:avLst/>
          </a:prstGeom>
        </p:spPr>
      </p:pic>
      <p:pic>
        <p:nvPicPr>
          <p:cNvPr id="9" name="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571736" y="3000378"/>
            <a:ext cx="928694" cy="1000132"/>
          </a:xfrm>
          <a:prstGeom prst="rect">
            <a:avLst/>
          </a:prstGeom>
        </p:spPr>
      </p:pic>
      <p:pic>
        <p:nvPicPr>
          <p:cNvPr id="10" name="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2643174" y="1000114"/>
            <a:ext cx="928694" cy="1000132"/>
          </a:xfrm>
          <a:prstGeom prst="rect">
            <a:avLst/>
          </a:prstGeom>
        </p:spPr>
      </p:pic>
      <p:pic>
        <p:nvPicPr>
          <p:cNvPr id="11" name="1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1071552"/>
            <a:ext cx="928694" cy="1000132"/>
          </a:xfrm>
          <a:prstGeom prst="rect">
            <a:avLst/>
          </a:prstGeom>
        </p:spPr>
      </p:pic>
      <p:pic>
        <p:nvPicPr>
          <p:cNvPr id="12" name="1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5643570" y="3000378"/>
            <a:ext cx="928694" cy="1000132"/>
          </a:xfrm>
          <a:prstGeom prst="rect">
            <a:avLst/>
          </a:prstGeom>
        </p:spPr>
      </p:pic>
      <p:pic>
        <p:nvPicPr>
          <p:cNvPr id="13" name="1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785918" y="3429006"/>
            <a:ext cx="785818" cy="846266"/>
          </a:xfrm>
          <a:prstGeom prst="rect">
            <a:avLst/>
          </a:prstGeom>
        </p:spPr>
      </p:pic>
      <p:pic>
        <p:nvPicPr>
          <p:cNvPr id="14" name="1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928794" y="785800"/>
            <a:ext cx="785818" cy="846266"/>
          </a:xfrm>
          <a:prstGeom prst="rect">
            <a:avLst/>
          </a:prstGeom>
        </p:spPr>
      </p:pic>
      <p:pic>
        <p:nvPicPr>
          <p:cNvPr id="15" name="14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857238"/>
            <a:ext cx="785818" cy="846266"/>
          </a:xfrm>
          <a:prstGeom prst="rect">
            <a:avLst/>
          </a:prstGeom>
        </p:spPr>
      </p:pic>
      <p:pic>
        <p:nvPicPr>
          <p:cNvPr id="16" name="15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500826" y="3429006"/>
            <a:ext cx="785818" cy="846266"/>
          </a:xfrm>
          <a:prstGeom prst="rect">
            <a:avLst/>
          </a:prstGeom>
        </p:spPr>
      </p:pic>
      <p:pic>
        <p:nvPicPr>
          <p:cNvPr id="17" name="16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214414" y="3786196"/>
            <a:ext cx="663352" cy="714380"/>
          </a:xfrm>
          <a:prstGeom prst="rect">
            <a:avLst/>
          </a:prstGeom>
        </p:spPr>
      </p:pic>
      <p:pic>
        <p:nvPicPr>
          <p:cNvPr id="18" name="17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1357290" y="571486"/>
            <a:ext cx="663352" cy="714380"/>
          </a:xfrm>
          <a:prstGeom prst="rect">
            <a:avLst/>
          </a:prstGeom>
        </p:spPr>
      </p:pic>
      <p:pic>
        <p:nvPicPr>
          <p:cNvPr id="19" name="18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714362"/>
            <a:ext cx="663352" cy="714380"/>
          </a:xfrm>
          <a:prstGeom prst="rect">
            <a:avLst/>
          </a:prstGeom>
        </p:spPr>
      </p:pic>
      <p:pic>
        <p:nvPicPr>
          <p:cNvPr id="20" name="19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215206" y="3786196"/>
            <a:ext cx="663352" cy="714380"/>
          </a:xfrm>
          <a:prstGeom prst="rect">
            <a:avLst/>
          </a:prstGeom>
        </p:spPr>
      </p:pic>
      <p:pic>
        <p:nvPicPr>
          <p:cNvPr id="21" name="20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642910" y="4071948"/>
            <a:ext cx="597017" cy="642942"/>
          </a:xfrm>
          <a:prstGeom prst="rect">
            <a:avLst/>
          </a:prstGeom>
        </p:spPr>
      </p:pic>
      <p:pic>
        <p:nvPicPr>
          <p:cNvPr id="22" name="21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857224" y="357172"/>
            <a:ext cx="597017" cy="642942"/>
          </a:xfrm>
          <a:prstGeom prst="rect">
            <a:avLst/>
          </a:prstGeom>
        </p:spPr>
      </p:pic>
      <p:pic>
        <p:nvPicPr>
          <p:cNvPr id="23" name="22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858148" y="571486"/>
            <a:ext cx="597017" cy="642942"/>
          </a:xfrm>
          <a:prstGeom prst="rect">
            <a:avLst/>
          </a:prstGeom>
        </p:spPr>
      </p:pic>
      <p:pic>
        <p:nvPicPr>
          <p:cNvPr id="24" name="23 Imagen" descr="1211811437.png"/>
          <p:cNvPicPr>
            <a:picLocks noChangeAspect="1"/>
          </p:cNvPicPr>
          <p:nvPr/>
        </p:nvPicPr>
        <p:blipFill>
          <a:blip r:embed="rId3">
            <a:duotone>
              <a:prstClr val="black"/>
              <a:srgbClr val="C08040">
                <a:tint val="45000"/>
                <a:satMod val="400000"/>
              </a:srgbClr>
            </a:duotone>
            <a:lum contrast="40000"/>
          </a:blip>
          <a:srcRect l="15000" t="15000" r="20000" b="15000"/>
          <a:stretch>
            <a:fillRect/>
          </a:stretch>
        </p:blipFill>
        <p:spPr>
          <a:xfrm>
            <a:off x="7786710" y="4071948"/>
            <a:ext cx="597017" cy="642942"/>
          </a:xfrm>
          <a:prstGeom prst="rect">
            <a:avLst/>
          </a:prstGeom>
        </p:spPr>
      </p:pic>
      <p:pic>
        <p:nvPicPr>
          <p:cNvPr id="25" name="24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214282" y="4357700"/>
            <a:ext cx="464347" cy="500066"/>
          </a:xfrm>
          <a:prstGeom prst="rect">
            <a:avLst/>
          </a:prstGeom>
        </p:spPr>
      </p:pic>
      <p:pic>
        <p:nvPicPr>
          <p:cNvPr id="26" name="25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428596" y="214296"/>
            <a:ext cx="464347" cy="500066"/>
          </a:xfrm>
          <a:prstGeom prst="rect">
            <a:avLst/>
          </a:prstGeom>
        </p:spPr>
      </p:pic>
      <p:pic>
        <p:nvPicPr>
          <p:cNvPr id="27" name="26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358214" y="428610"/>
            <a:ext cx="464347" cy="500066"/>
          </a:xfrm>
          <a:prstGeom prst="rect">
            <a:avLst/>
          </a:prstGeom>
        </p:spPr>
      </p:pic>
      <p:pic>
        <p:nvPicPr>
          <p:cNvPr id="28" name="27 Imagen" descr="1211811437.png"/>
          <p:cNvPicPr>
            <a:picLocks noChangeAspect="1"/>
          </p:cNvPicPr>
          <p:nvPr/>
        </p:nvPicPr>
        <p:blipFill>
          <a:blip r:embed="rId4" cstate="print">
            <a:duotone>
              <a:prstClr val="black"/>
              <a:srgbClr val="C08040">
                <a:tint val="45000"/>
                <a:satMod val="400000"/>
              </a:srgbClr>
            </a:duotone>
            <a:lum contrast="40000"/>
          </a:blip>
          <a:srcRect/>
          <a:stretch>
            <a:fillRect/>
          </a:stretch>
        </p:blipFill>
        <p:spPr>
          <a:xfrm>
            <a:off x="8286776" y="4357700"/>
            <a:ext cx="464347" cy="500066"/>
          </a:xfrm>
          <a:prstGeom prst="rect">
            <a:avLst/>
          </a:prstGeom>
        </p:spPr>
      </p:pic>
      <p:sp>
        <p:nvSpPr>
          <p:cNvPr id="29" name="28 Rectángulo"/>
          <p:cNvSpPr/>
          <p:nvPr/>
        </p:nvSpPr>
        <p:spPr>
          <a:xfrm>
            <a:off x="-214346" y="-428646"/>
            <a:ext cx="9644130" cy="5786478"/>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6" fill="hold" nodeType="with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3000" fill="hold"/>
                                        <p:tgtEl>
                                          <p:spTgt spid="10"/>
                                        </p:tgtEl>
                                        <p:attrNameLst>
                                          <p:attrName>ppt_x</p:attrName>
                                        </p:attrNameLst>
                                      </p:cBhvr>
                                      <p:tavLst>
                                        <p:tav tm="0">
                                          <p:val>
                                            <p:strVal val="1+#ppt_w/2"/>
                                          </p:val>
                                        </p:tav>
                                        <p:tav tm="100000">
                                          <p:val>
                                            <p:strVal val="#ppt_x"/>
                                          </p:val>
                                        </p:tav>
                                      </p:tavLst>
                                    </p:anim>
                                    <p:anim calcmode="lin" valueType="num">
                                      <p:cBhvr additive="base">
                                        <p:cTn id="15" dur="3000" fill="hold"/>
                                        <p:tgtEl>
                                          <p:spTgt spid="10"/>
                                        </p:tgtEl>
                                        <p:attrNameLst>
                                          <p:attrName>ppt_y</p:attrName>
                                        </p:attrNameLst>
                                      </p:cBhvr>
                                      <p:tavLst>
                                        <p:tav tm="0">
                                          <p:val>
                                            <p:strVal val="1+#ppt_h/2"/>
                                          </p:val>
                                        </p:tav>
                                        <p:tav tm="100000">
                                          <p:val>
                                            <p:strVal val="#ppt_y"/>
                                          </p:val>
                                        </p:tav>
                                      </p:tavLst>
                                    </p:anim>
                                  </p:childTnLst>
                                </p:cTn>
                              </p:par>
                              <p:par>
                                <p:cTn id="16" presetID="2" presetClass="entr" presetSubtype="6"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3000" fill="hold"/>
                                        <p:tgtEl>
                                          <p:spTgt spid="14"/>
                                        </p:tgtEl>
                                        <p:attrNameLst>
                                          <p:attrName>ppt_x</p:attrName>
                                        </p:attrNameLst>
                                      </p:cBhvr>
                                      <p:tavLst>
                                        <p:tav tm="0">
                                          <p:val>
                                            <p:strVal val="1+#ppt_w/2"/>
                                          </p:val>
                                        </p:tav>
                                        <p:tav tm="100000">
                                          <p:val>
                                            <p:strVal val="#ppt_x"/>
                                          </p:val>
                                        </p:tav>
                                      </p:tavLst>
                                    </p:anim>
                                    <p:anim calcmode="lin" valueType="num">
                                      <p:cBhvr additive="base">
                                        <p:cTn id="19" dur="3000" fill="hold"/>
                                        <p:tgtEl>
                                          <p:spTgt spid="14"/>
                                        </p:tgtEl>
                                        <p:attrNameLst>
                                          <p:attrName>ppt_y</p:attrName>
                                        </p:attrNameLst>
                                      </p:cBhvr>
                                      <p:tavLst>
                                        <p:tav tm="0">
                                          <p:val>
                                            <p:strVal val="1+#ppt_h/2"/>
                                          </p:val>
                                        </p:tav>
                                        <p:tav tm="100000">
                                          <p:val>
                                            <p:strVal val="#ppt_y"/>
                                          </p:val>
                                        </p:tav>
                                      </p:tavLst>
                                    </p:anim>
                                  </p:childTnLst>
                                </p:cTn>
                              </p:par>
                              <p:par>
                                <p:cTn id="20" presetID="2" presetClass="entr" presetSubtype="6"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3000" fill="hold"/>
                                        <p:tgtEl>
                                          <p:spTgt spid="18"/>
                                        </p:tgtEl>
                                        <p:attrNameLst>
                                          <p:attrName>ppt_x</p:attrName>
                                        </p:attrNameLst>
                                      </p:cBhvr>
                                      <p:tavLst>
                                        <p:tav tm="0">
                                          <p:val>
                                            <p:strVal val="1+#ppt_w/2"/>
                                          </p:val>
                                        </p:tav>
                                        <p:tav tm="100000">
                                          <p:val>
                                            <p:strVal val="#ppt_x"/>
                                          </p:val>
                                        </p:tav>
                                      </p:tavLst>
                                    </p:anim>
                                    <p:anim calcmode="lin" valueType="num">
                                      <p:cBhvr additive="base">
                                        <p:cTn id="23" dur="3000" fill="hold"/>
                                        <p:tgtEl>
                                          <p:spTgt spid="18"/>
                                        </p:tgtEl>
                                        <p:attrNameLst>
                                          <p:attrName>ppt_y</p:attrName>
                                        </p:attrNameLst>
                                      </p:cBhvr>
                                      <p:tavLst>
                                        <p:tav tm="0">
                                          <p:val>
                                            <p:strVal val="1+#ppt_h/2"/>
                                          </p:val>
                                        </p:tav>
                                        <p:tav tm="100000">
                                          <p:val>
                                            <p:strVal val="#ppt_y"/>
                                          </p:val>
                                        </p:tav>
                                      </p:tavLst>
                                    </p:anim>
                                  </p:childTnLst>
                                </p:cTn>
                              </p:par>
                              <p:par>
                                <p:cTn id="24" presetID="2" presetClass="entr" presetSubtype="6"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 calcmode="lin" valueType="num">
                                      <p:cBhvr additive="base">
                                        <p:cTn id="26" dur="3000" fill="hold"/>
                                        <p:tgtEl>
                                          <p:spTgt spid="22"/>
                                        </p:tgtEl>
                                        <p:attrNameLst>
                                          <p:attrName>ppt_x</p:attrName>
                                        </p:attrNameLst>
                                      </p:cBhvr>
                                      <p:tavLst>
                                        <p:tav tm="0">
                                          <p:val>
                                            <p:strVal val="1+#ppt_w/2"/>
                                          </p:val>
                                        </p:tav>
                                        <p:tav tm="100000">
                                          <p:val>
                                            <p:strVal val="#ppt_x"/>
                                          </p:val>
                                        </p:tav>
                                      </p:tavLst>
                                    </p:anim>
                                    <p:anim calcmode="lin" valueType="num">
                                      <p:cBhvr additive="base">
                                        <p:cTn id="27" dur="3000" fill="hold"/>
                                        <p:tgtEl>
                                          <p:spTgt spid="22"/>
                                        </p:tgtEl>
                                        <p:attrNameLst>
                                          <p:attrName>ppt_y</p:attrName>
                                        </p:attrNameLst>
                                      </p:cBhvr>
                                      <p:tavLst>
                                        <p:tav tm="0">
                                          <p:val>
                                            <p:strVal val="1+#ppt_h/2"/>
                                          </p:val>
                                        </p:tav>
                                        <p:tav tm="100000">
                                          <p:val>
                                            <p:strVal val="#ppt_y"/>
                                          </p:val>
                                        </p:tav>
                                      </p:tavLst>
                                    </p:anim>
                                  </p:childTnLst>
                                </p:cTn>
                              </p:par>
                              <p:par>
                                <p:cTn id="28" presetID="2" presetClass="entr" presetSubtype="6" fill="hold" nodeType="withEffect">
                                  <p:stCondLst>
                                    <p:cond delay="0"/>
                                  </p:stCondLst>
                                  <p:childTnLst>
                                    <p:set>
                                      <p:cBhvr>
                                        <p:cTn id="29" dur="1" fill="hold">
                                          <p:stCondLst>
                                            <p:cond delay="0"/>
                                          </p:stCondLst>
                                        </p:cTn>
                                        <p:tgtEl>
                                          <p:spTgt spid="26"/>
                                        </p:tgtEl>
                                        <p:attrNameLst>
                                          <p:attrName>style.visibility</p:attrName>
                                        </p:attrNameLst>
                                      </p:cBhvr>
                                      <p:to>
                                        <p:strVal val="visible"/>
                                      </p:to>
                                    </p:set>
                                    <p:anim calcmode="lin" valueType="num">
                                      <p:cBhvr additive="base">
                                        <p:cTn id="30" dur="3000" fill="hold"/>
                                        <p:tgtEl>
                                          <p:spTgt spid="26"/>
                                        </p:tgtEl>
                                        <p:attrNameLst>
                                          <p:attrName>ppt_x</p:attrName>
                                        </p:attrNameLst>
                                      </p:cBhvr>
                                      <p:tavLst>
                                        <p:tav tm="0">
                                          <p:val>
                                            <p:strVal val="1+#ppt_w/2"/>
                                          </p:val>
                                        </p:tav>
                                        <p:tav tm="100000">
                                          <p:val>
                                            <p:strVal val="#ppt_x"/>
                                          </p:val>
                                        </p:tav>
                                      </p:tavLst>
                                    </p:anim>
                                    <p:anim calcmode="lin" valueType="num">
                                      <p:cBhvr additive="base">
                                        <p:cTn id="31" dur="3000" fill="hold"/>
                                        <p:tgtEl>
                                          <p:spTgt spid="26"/>
                                        </p:tgtEl>
                                        <p:attrNameLst>
                                          <p:attrName>ppt_y</p:attrName>
                                        </p:attrNameLst>
                                      </p:cBhvr>
                                      <p:tavLst>
                                        <p:tav tm="0">
                                          <p:val>
                                            <p:strVal val="1+#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3000" fill="hold"/>
                                        <p:tgtEl>
                                          <p:spTgt spid="8"/>
                                        </p:tgtEl>
                                        <p:attrNameLst>
                                          <p:attrName>ppt_x</p:attrName>
                                        </p:attrNameLst>
                                      </p:cBhvr>
                                      <p:tavLst>
                                        <p:tav tm="0">
                                          <p:val>
                                            <p:strVal val="0-#ppt_w/2"/>
                                          </p:val>
                                        </p:tav>
                                        <p:tav tm="100000">
                                          <p:val>
                                            <p:strVal val="#ppt_x"/>
                                          </p:val>
                                        </p:tav>
                                      </p:tavLst>
                                    </p:anim>
                                    <p:anim calcmode="lin" valueType="num">
                                      <p:cBhvr additive="base">
                                        <p:cTn id="35" dur="3000" fill="hold"/>
                                        <p:tgtEl>
                                          <p:spTgt spid="8"/>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0-#ppt_w/2"/>
                                          </p:val>
                                        </p:tav>
                                        <p:tav tm="100000">
                                          <p:val>
                                            <p:strVal val="#ppt_x"/>
                                          </p:val>
                                        </p:tav>
                                      </p:tavLst>
                                    </p:anim>
                                    <p:anim calcmode="lin" valueType="num">
                                      <p:cBhvr additive="base">
                                        <p:cTn id="39" dur="3000" fill="hold"/>
                                        <p:tgtEl>
                                          <p:spTgt spid="12"/>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3000" fill="hold"/>
                                        <p:tgtEl>
                                          <p:spTgt spid="16"/>
                                        </p:tgtEl>
                                        <p:attrNameLst>
                                          <p:attrName>ppt_x</p:attrName>
                                        </p:attrNameLst>
                                      </p:cBhvr>
                                      <p:tavLst>
                                        <p:tav tm="0">
                                          <p:val>
                                            <p:strVal val="0-#ppt_w/2"/>
                                          </p:val>
                                        </p:tav>
                                        <p:tav tm="100000">
                                          <p:val>
                                            <p:strVal val="#ppt_x"/>
                                          </p:val>
                                        </p:tav>
                                      </p:tavLst>
                                    </p:anim>
                                    <p:anim calcmode="lin" valueType="num">
                                      <p:cBhvr additive="base">
                                        <p:cTn id="43" dur="3000" fill="hold"/>
                                        <p:tgtEl>
                                          <p:spTgt spid="16"/>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3000" fill="hold"/>
                                        <p:tgtEl>
                                          <p:spTgt spid="20"/>
                                        </p:tgtEl>
                                        <p:attrNameLst>
                                          <p:attrName>ppt_x</p:attrName>
                                        </p:attrNameLst>
                                      </p:cBhvr>
                                      <p:tavLst>
                                        <p:tav tm="0">
                                          <p:val>
                                            <p:strVal val="0-#ppt_w/2"/>
                                          </p:val>
                                        </p:tav>
                                        <p:tav tm="100000">
                                          <p:val>
                                            <p:strVal val="#ppt_x"/>
                                          </p:val>
                                        </p:tav>
                                      </p:tavLst>
                                    </p:anim>
                                    <p:anim calcmode="lin" valueType="num">
                                      <p:cBhvr additive="base">
                                        <p:cTn id="47" dur="3000" fill="hold"/>
                                        <p:tgtEl>
                                          <p:spTgt spid="20"/>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3000" fill="hold"/>
                                        <p:tgtEl>
                                          <p:spTgt spid="24"/>
                                        </p:tgtEl>
                                        <p:attrNameLst>
                                          <p:attrName>ppt_x</p:attrName>
                                        </p:attrNameLst>
                                      </p:cBhvr>
                                      <p:tavLst>
                                        <p:tav tm="0">
                                          <p:val>
                                            <p:strVal val="0-#ppt_w/2"/>
                                          </p:val>
                                        </p:tav>
                                        <p:tav tm="100000">
                                          <p:val>
                                            <p:strVal val="#ppt_x"/>
                                          </p:val>
                                        </p:tav>
                                      </p:tavLst>
                                    </p:anim>
                                    <p:anim calcmode="lin" valueType="num">
                                      <p:cBhvr additive="base">
                                        <p:cTn id="51" dur="3000" fill="hold"/>
                                        <p:tgtEl>
                                          <p:spTgt spid="24"/>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8"/>
                                        </p:tgtEl>
                                        <p:attrNameLst>
                                          <p:attrName>style.visibility</p:attrName>
                                        </p:attrNameLst>
                                      </p:cBhvr>
                                      <p:to>
                                        <p:strVal val="visible"/>
                                      </p:to>
                                    </p:set>
                                    <p:anim calcmode="lin" valueType="num">
                                      <p:cBhvr additive="base">
                                        <p:cTn id="54" dur="3000" fill="hold"/>
                                        <p:tgtEl>
                                          <p:spTgt spid="28"/>
                                        </p:tgtEl>
                                        <p:attrNameLst>
                                          <p:attrName>ppt_x</p:attrName>
                                        </p:attrNameLst>
                                      </p:cBhvr>
                                      <p:tavLst>
                                        <p:tav tm="0">
                                          <p:val>
                                            <p:strVal val="0-#ppt_w/2"/>
                                          </p:val>
                                        </p:tav>
                                        <p:tav tm="100000">
                                          <p:val>
                                            <p:strVal val="#ppt_x"/>
                                          </p:val>
                                        </p:tav>
                                      </p:tavLst>
                                    </p:anim>
                                    <p:anim calcmode="lin" valueType="num">
                                      <p:cBhvr additive="base">
                                        <p:cTn id="55" dur="3000" fill="hold"/>
                                        <p:tgtEl>
                                          <p:spTgt spid="28"/>
                                        </p:tgtEl>
                                        <p:attrNameLst>
                                          <p:attrName>ppt_y</p:attrName>
                                        </p:attrNameLst>
                                      </p:cBhvr>
                                      <p:tavLst>
                                        <p:tav tm="0">
                                          <p:val>
                                            <p:strVal val="0-#ppt_h/2"/>
                                          </p:val>
                                        </p:tav>
                                        <p:tav tm="100000">
                                          <p:val>
                                            <p:strVal val="#ppt_y"/>
                                          </p:val>
                                        </p:tav>
                                      </p:tavLst>
                                    </p:anim>
                                  </p:childTnLst>
                                </p:cTn>
                              </p:par>
                              <p:par>
                                <p:cTn id="56" presetID="2" presetClass="entr" presetSubtype="12" fill="hold"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0-#ppt_w/2"/>
                                          </p:val>
                                        </p:tav>
                                        <p:tav tm="100000">
                                          <p:val>
                                            <p:strVal val="#ppt_x"/>
                                          </p:val>
                                        </p:tav>
                                      </p:tavLst>
                                    </p:anim>
                                    <p:anim calcmode="lin" valueType="num">
                                      <p:cBhvr additive="base">
                                        <p:cTn id="59" dur="3000" fill="hold"/>
                                        <p:tgtEl>
                                          <p:spTgt spid="6"/>
                                        </p:tgtEl>
                                        <p:attrNameLst>
                                          <p:attrName>ppt_y</p:attrName>
                                        </p:attrNameLst>
                                      </p:cBhvr>
                                      <p:tavLst>
                                        <p:tav tm="0">
                                          <p:val>
                                            <p:strVal val="1+#ppt_h/2"/>
                                          </p:val>
                                        </p:tav>
                                        <p:tav tm="100000">
                                          <p:val>
                                            <p:strVal val="#ppt_y"/>
                                          </p:val>
                                        </p:tav>
                                      </p:tavLst>
                                    </p:anim>
                                  </p:childTnLst>
                                </p:cTn>
                              </p:par>
                              <p:par>
                                <p:cTn id="60" presetID="2" presetClass="entr" presetSubtype="12" fill="hold"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1+#ppt_h/2"/>
                                          </p:val>
                                        </p:tav>
                                        <p:tav tm="100000">
                                          <p:val>
                                            <p:strVal val="#ppt_y"/>
                                          </p:val>
                                        </p:tav>
                                      </p:tavLst>
                                    </p:anim>
                                  </p:childTnLst>
                                </p:cTn>
                              </p:par>
                              <p:par>
                                <p:cTn id="64" presetID="2" presetClass="entr" presetSubtype="12" fill="hold" nodeType="withEffect">
                                  <p:stCondLst>
                                    <p:cond delay="0"/>
                                  </p:stCondLst>
                                  <p:childTnLst>
                                    <p:set>
                                      <p:cBhvr>
                                        <p:cTn id="65" dur="1" fill="hold">
                                          <p:stCondLst>
                                            <p:cond delay="0"/>
                                          </p:stCondLst>
                                        </p:cTn>
                                        <p:tgtEl>
                                          <p:spTgt spid="15"/>
                                        </p:tgtEl>
                                        <p:attrNameLst>
                                          <p:attrName>style.visibility</p:attrName>
                                        </p:attrNameLst>
                                      </p:cBhvr>
                                      <p:to>
                                        <p:strVal val="visible"/>
                                      </p:to>
                                    </p:set>
                                    <p:anim calcmode="lin" valueType="num">
                                      <p:cBhvr additive="base">
                                        <p:cTn id="66" dur="3000" fill="hold"/>
                                        <p:tgtEl>
                                          <p:spTgt spid="15"/>
                                        </p:tgtEl>
                                        <p:attrNameLst>
                                          <p:attrName>ppt_x</p:attrName>
                                        </p:attrNameLst>
                                      </p:cBhvr>
                                      <p:tavLst>
                                        <p:tav tm="0">
                                          <p:val>
                                            <p:strVal val="0-#ppt_w/2"/>
                                          </p:val>
                                        </p:tav>
                                        <p:tav tm="100000">
                                          <p:val>
                                            <p:strVal val="#ppt_x"/>
                                          </p:val>
                                        </p:tav>
                                      </p:tavLst>
                                    </p:anim>
                                    <p:anim calcmode="lin" valueType="num">
                                      <p:cBhvr additive="base">
                                        <p:cTn id="67" dur="3000" fill="hold"/>
                                        <p:tgtEl>
                                          <p:spTgt spid="15"/>
                                        </p:tgtEl>
                                        <p:attrNameLst>
                                          <p:attrName>ppt_y</p:attrName>
                                        </p:attrNameLst>
                                      </p:cBhvr>
                                      <p:tavLst>
                                        <p:tav tm="0">
                                          <p:val>
                                            <p:strVal val="1+#ppt_h/2"/>
                                          </p:val>
                                        </p:tav>
                                        <p:tav tm="100000">
                                          <p:val>
                                            <p:strVal val="#ppt_y"/>
                                          </p:val>
                                        </p:tav>
                                      </p:tavLst>
                                    </p:anim>
                                  </p:childTnLst>
                                </p:cTn>
                              </p:par>
                              <p:par>
                                <p:cTn id="68" presetID="2" presetClass="entr" presetSubtype="12" fill="hold"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3000" fill="hold"/>
                                        <p:tgtEl>
                                          <p:spTgt spid="19"/>
                                        </p:tgtEl>
                                        <p:attrNameLst>
                                          <p:attrName>ppt_x</p:attrName>
                                        </p:attrNameLst>
                                      </p:cBhvr>
                                      <p:tavLst>
                                        <p:tav tm="0">
                                          <p:val>
                                            <p:strVal val="0-#ppt_w/2"/>
                                          </p:val>
                                        </p:tav>
                                        <p:tav tm="100000">
                                          <p:val>
                                            <p:strVal val="#ppt_x"/>
                                          </p:val>
                                        </p:tav>
                                      </p:tavLst>
                                    </p:anim>
                                    <p:anim calcmode="lin" valueType="num">
                                      <p:cBhvr additive="base">
                                        <p:cTn id="71" dur="3000" fill="hold"/>
                                        <p:tgtEl>
                                          <p:spTgt spid="19"/>
                                        </p:tgtEl>
                                        <p:attrNameLst>
                                          <p:attrName>ppt_y</p:attrName>
                                        </p:attrNameLst>
                                      </p:cBhvr>
                                      <p:tavLst>
                                        <p:tav tm="0">
                                          <p:val>
                                            <p:strVal val="1+#ppt_h/2"/>
                                          </p:val>
                                        </p:tav>
                                        <p:tav tm="100000">
                                          <p:val>
                                            <p:strVal val="#ppt_y"/>
                                          </p:val>
                                        </p:tav>
                                      </p:tavLst>
                                    </p:anim>
                                  </p:childTnLst>
                                </p:cTn>
                              </p:par>
                              <p:par>
                                <p:cTn id="72" presetID="2" presetClass="entr" presetSubtype="12" fill="hold" nodeType="withEffect">
                                  <p:stCondLst>
                                    <p:cond delay="0"/>
                                  </p:stCondLst>
                                  <p:childTnLst>
                                    <p:set>
                                      <p:cBhvr>
                                        <p:cTn id="73" dur="1" fill="hold">
                                          <p:stCondLst>
                                            <p:cond delay="0"/>
                                          </p:stCondLst>
                                        </p:cTn>
                                        <p:tgtEl>
                                          <p:spTgt spid="23"/>
                                        </p:tgtEl>
                                        <p:attrNameLst>
                                          <p:attrName>style.visibility</p:attrName>
                                        </p:attrNameLst>
                                      </p:cBhvr>
                                      <p:to>
                                        <p:strVal val="visible"/>
                                      </p:to>
                                    </p:set>
                                    <p:anim calcmode="lin" valueType="num">
                                      <p:cBhvr additive="base">
                                        <p:cTn id="74" dur="3000" fill="hold"/>
                                        <p:tgtEl>
                                          <p:spTgt spid="23"/>
                                        </p:tgtEl>
                                        <p:attrNameLst>
                                          <p:attrName>ppt_x</p:attrName>
                                        </p:attrNameLst>
                                      </p:cBhvr>
                                      <p:tavLst>
                                        <p:tav tm="0">
                                          <p:val>
                                            <p:strVal val="0-#ppt_w/2"/>
                                          </p:val>
                                        </p:tav>
                                        <p:tav tm="100000">
                                          <p:val>
                                            <p:strVal val="#ppt_x"/>
                                          </p:val>
                                        </p:tav>
                                      </p:tavLst>
                                    </p:anim>
                                    <p:anim calcmode="lin" valueType="num">
                                      <p:cBhvr additive="base">
                                        <p:cTn id="75" dur="3000" fill="hold"/>
                                        <p:tgtEl>
                                          <p:spTgt spid="23"/>
                                        </p:tgtEl>
                                        <p:attrNameLst>
                                          <p:attrName>ppt_y</p:attrName>
                                        </p:attrNameLst>
                                      </p:cBhvr>
                                      <p:tavLst>
                                        <p:tav tm="0">
                                          <p:val>
                                            <p:strVal val="1+#ppt_h/2"/>
                                          </p:val>
                                        </p:tav>
                                        <p:tav tm="100000">
                                          <p:val>
                                            <p:strVal val="#ppt_y"/>
                                          </p:val>
                                        </p:tav>
                                      </p:tavLst>
                                    </p:anim>
                                  </p:childTnLst>
                                </p:cTn>
                              </p:par>
                              <p:par>
                                <p:cTn id="76" presetID="2" presetClass="entr" presetSubtype="12" fill="hold" nodeType="withEffect">
                                  <p:stCondLst>
                                    <p:cond delay="0"/>
                                  </p:stCondLst>
                                  <p:childTnLst>
                                    <p:set>
                                      <p:cBhvr>
                                        <p:cTn id="77" dur="1" fill="hold">
                                          <p:stCondLst>
                                            <p:cond delay="0"/>
                                          </p:stCondLst>
                                        </p:cTn>
                                        <p:tgtEl>
                                          <p:spTgt spid="27"/>
                                        </p:tgtEl>
                                        <p:attrNameLst>
                                          <p:attrName>style.visibility</p:attrName>
                                        </p:attrNameLst>
                                      </p:cBhvr>
                                      <p:to>
                                        <p:strVal val="visible"/>
                                      </p:to>
                                    </p:set>
                                    <p:anim calcmode="lin" valueType="num">
                                      <p:cBhvr additive="base">
                                        <p:cTn id="78" dur="3000" fill="hold"/>
                                        <p:tgtEl>
                                          <p:spTgt spid="27"/>
                                        </p:tgtEl>
                                        <p:attrNameLst>
                                          <p:attrName>ppt_x</p:attrName>
                                        </p:attrNameLst>
                                      </p:cBhvr>
                                      <p:tavLst>
                                        <p:tav tm="0">
                                          <p:val>
                                            <p:strVal val="0-#ppt_w/2"/>
                                          </p:val>
                                        </p:tav>
                                        <p:tav tm="100000">
                                          <p:val>
                                            <p:strVal val="#ppt_x"/>
                                          </p:val>
                                        </p:tav>
                                      </p:tavLst>
                                    </p:anim>
                                    <p:anim calcmode="lin" valueType="num">
                                      <p:cBhvr additive="base">
                                        <p:cTn id="79" dur="3000" fill="hold"/>
                                        <p:tgtEl>
                                          <p:spTgt spid="27"/>
                                        </p:tgtEl>
                                        <p:attrNameLst>
                                          <p:attrName>ppt_y</p:attrName>
                                        </p:attrNameLst>
                                      </p:cBhvr>
                                      <p:tavLst>
                                        <p:tav tm="0">
                                          <p:val>
                                            <p:strVal val="1+#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3000" fill="hold"/>
                                        <p:tgtEl>
                                          <p:spTgt spid="7"/>
                                        </p:tgtEl>
                                        <p:attrNameLst>
                                          <p:attrName>ppt_x</p:attrName>
                                        </p:attrNameLst>
                                      </p:cBhvr>
                                      <p:tavLst>
                                        <p:tav tm="0">
                                          <p:val>
                                            <p:strVal val="1+#ppt_w/2"/>
                                          </p:val>
                                        </p:tav>
                                        <p:tav tm="100000">
                                          <p:val>
                                            <p:strVal val="#ppt_x"/>
                                          </p:val>
                                        </p:tav>
                                      </p:tavLst>
                                    </p:anim>
                                    <p:anim calcmode="lin" valueType="num">
                                      <p:cBhvr additive="base">
                                        <p:cTn id="83" dur="3000" fill="hold"/>
                                        <p:tgtEl>
                                          <p:spTgt spid="7"/>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9"/>
                                        </p:tgtEl>
                                        <p:attrNameLst>
                                          <p:attrName>style.visibility</p:attrName>
                                        </p:attrNameLst>
                                      </p:cBhvr>
                                      <p:to>
                                        <p:strVal val="visible"/>
                                      </p:to>
                                    </p:set>
                                    <p:anim calcmode="lin" valueType="num">
                                      <p:cBhvr additive="base">
                                        <p:cTn id="86" dur="3000" fill="hold"/>
                                        <p:tgtEl>
                                          <p:spTgt spid="9"/>
                                        </p:tgtEl>
                                        <p:attrNameLst>
                                          <p:attrName>ppt_x</p:attrName>
                                        </p:attrNameLst>
                                      </p:cBhvr>
                                      <p:tavLst>
                                        <p:tav tm="0">
                                          <p:val>
                                            <p:strVal val="1+#ppt_w/2"/>
                                          </p:val>
                                        </p:tav>
                                        <p:tav tm="100000">
                                          <p:val>
                                            <p:strVal val="#ppt_x"/>
                                          </p:val>
                                        </p:tav>
                                      </p:tavLst>
                                    </p:anim>
                                    <p:anim calcmode="lin" valueType="num">
                                      <p:cBhvr additive="base">
                                        <p:cTn id="87" dur="3000" fill="hold"/>
                                        <p:tgtEl>
                                          <p:spTgt spid="9"/>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3000" fill="hold"/>
                                        <p:tgtEl>
                                          <p:spTgt spid="13"/>
                                        </p:tgtEl>
                                        <p:attrNameLst>
                                          <p:attrName>ppt_x</p:attrName>
                                        </p:attrNameLst>
                                      </p:cBhvr>
                                      <p:tavLst>
                                        <p:tav tm="0">
                                          <p:val>
                                            <p:strVal val="1+#ppt_w/2"/>
                                          </p:val>
                                        </p:tav>
                                        <p:tav tm="100000">
                                          <p:val>
                                            <p:strVal val="#ppt_x"/>
                                          </p:val>
                                        </p:tav>
                                      </p:tavLst>
                                    </p:anim>
                                    <p:anim calcmode="lin" valueType="num">
                                      <p:cBhvr additive="base">
                                        <p:cTn id="91" dur="3000" fill="hold"/>
                                        <p:tgtEl>
                                          <p:spTgt spid="13"/>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3000" fill="hold"/>
                                        <p:tgtEl>
                                          <p:spTgt spid="21"/>
                                        </p:tgtEl>
                                        <p:attrNameLst>
                                          <p:attrName>ppt_x</p:attrName>
                                        </p:attrNameLst>
                                      </p:cBhvr>
                                      <p:tavLst>
                                        <p:tav tm="0">
                                          <p:val>
                                            <p:strVal val="1+#ppt_w/2"/>
                                          </p:val>
                                        </p:tav>
                                        <p:tav tm="100000">
                                          <p:val>
                                            <p:strVal val="#ppt_x"/>
                                          </p:val>
                                        </p:tav>
                                      </p:tavLst>
                                    </p:anim>
                                    <p:anim calcmode="lin" valueType="num">
                                      <p:cBhvr additive="base">
                                        <p:cTn id="99" dur="3000" fill="hold"/>
                                        <p:tgtEl>
                                          <p:spTgt spid="21"/>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5"/>
                                        </p:tgtEl>
                                        <p:attrNameLst>
                                          <p:attrName>style.visibility</p:attrName>
                                        </p:attrNameLst>
                                      </p:cBhvr>
                                      <p:to>
                                        <p:strVal val="visible"/>
                                      </p:to>
                                    </p:set>
                                    <p:anim calcmode="lin" valueType="num">
                                      <p:cBhvr additive="base">
                                        <p:cTn id="102" dur="3000" fill="hold"/>
                                        <p:tgtEl>
                                          <p:spTgt spid="25"/>
                                        </p:tgtEl>
                                        <p:attrNameLst>
                                          <p:attrName>ppt_x</p:attrName>
                                        </p:attrNameLst>
                                      </p:cBhvr>
                                      <p:tavLst>
                                        <p:tav tm="0">
                                          <p:val>
                                            <p:strVal val="1+#ppt_w/2"/>
                                          </p:val>
                                        </p:tav>
                                        <p:tav tm="100000">
                                          <p:val>
                                            <p:strVal val="#ppt_x"/>
                                          </p:val>
                                        </p:tav>
                                      </p:tavLst>
                                    </p:anim>
                                    <p:anim calcmode="lin" valueType="num">
                                      <p:cBhvr additive="base">
                                        <p:cTn id="103" dur="3000" fill="hold"/>
                                        <p:tgtEl>
                                          <p:spTgt spid="25"/>
                                        </p:tgtEl>
                                        <p:attrNameLst>
                                          <p:attrName>ppt_y</p:attrName>
                                        </p:attrNameLst>
                                      </p:cBhvr>
                                      <p:tavLst>
                                        <p:tav tm="0">
                                          <p:val>
                                            <p:strVal val="0-#ppt_h/2"/>
                                          </p:val>
                                        </p:tav>
                                        <p:tav tm="100000">
                                          <p:val>
                                            <p:strVal val="#ppt_y"/>
                                          </p:val>
                                        </p:tav>
                                      </p:tavLst>
                                    </p:anim>
                                  </p:childTnLst>
                                </p:cTn>
                              </p:par>
                              <p:par>
                                <p:cTn id="104" presetID="8" presetClass="emph" presetSubtype="0" fill="hold" nodeType="withEffect">
                                  <p:stCondLst>
                                    <p:cond delay="0"/>
                                  </p:stCondLst>
                                  <p:childTnLst>
                                    <p:animRot by="21600000">
                                      <p:cBhvr>
                                        <p:cTn id="105" dur="3000" fill="hold"/>
                                        <p:tgtEl>
                                          <p:spTgt spid="5"/>
                                        </p:tgtEl>
                                        <p:attrNameLst>
                                          <p:attrName>r</p:attrName>
                                        </p:attrNameLst>
                                      </p:cBhvr>
                                    </p:animRot>
                                  </p:childTnLst>
                                </p:cTn>
                              </p:par>
                              <p:par>
                                <p:cTn id="106" presetID="8" presetClass="emph" presetSubtype="0" fill="hold" nodeType="withEffect">
                                  <p:stCondLst>
                                    <p:cond delay="0"/>
                                  </p:stCondLst>
                                  <p:childTnLst>
                                    <p:animRot by="21600000">
                                      <p:cBhvr>
                                        <p:cTn id="107" dur="3000" fill="hold"/>
                                        <p:tgtEl>
                                          <p:spTgt spid="6"/>
                                        </p:tgtEl>
                                        <p:attrNameLst>
                                          <p:attrName>r</p:attrName>
                                        </p:attrNameLst>
                                      </p:cBhvr>
                                    </p:animRot>
                                  </p:childTnLst>
                                </p:cTn>
                              </p:par>
                              <p:par>
                                <p:cTn id="108" presetID="8" presetClass="emph" presetSubtype="0" fill="hold" nodeType="withEffect">
                                  <p:stCondLst>
                                    <p:cond delay="0"/>
                                  </p:stCondLst>
                                  <p:childTnLst>
                                    <p:animRot by="21600000">
                                      <p:cBhvr>
                                        <p:cTn id="109" dur="3000" fill="hold"/>
                                        <p:tgtEl>
                                          <p:spTgt spid="7"/>
                                        </p:tgtEl>
                                        <p:attrNameLst>
                                          <p:attrName>r</p:attrName>
                                        </p:attrNameLst>
                                      </p:cBhvr>
                                    </p:animRot>
                                  </p:childTnLst>
                                </p:cTn>
                              </p:par>
                              <p:par>
                                <p:cTn id="110" presetID="8" presetClass="emph" presetSubtype="0" fill="hold" nodeType="withEffect">
                                  <p:stCondLst>
                                    <p:cond delay="0"/>
                                  </p:stCondLst>
                                  <p:childTnLst>
                                    <p:animRot by="21600000">
                                      <p:cBhvr>
                                        <p:cTn id="111" dur="3000" fill="hold"/>
                                        <p:tgtEl>
                                          <p:spTgt spid="8"/>
                                        </p:tgtEl>
                                        <p:attrNameLst>
                                          <p:attrName>r</p:attrName>
                                        </p:attrNameLst>
                                      </p:cBhvr>
                                    </p:animRot>
                                  </p:childTnLst>
                                </p:cTn>
                              </p:par>
                              <p:par>
                                <p:cTn id="112" presetID="8" presetClass="emph" presetSubtype="0" fill="hold" nodeType="withEffect">
                                  <p:stCondLst>
                                    <p:cond delay="0"/>
                                  </p:stCondLst>
                                  <p:childTnLst>
                                    <p:animRot by="21600000">
                                      <p:cBhvr>
                                        <p:cTn id="113" dur="3000" fill="hold"/>
                                        <p:tgtEl>
                                          <p:spTgt spid="9"/>
                                        </p:tgtEl>
                                        <p:attrNameLst>
                                          <p:attrName>r</p:attrName>
                                        </p:attrNameLst>
                                      </p:cBhvr>
                                    </p:animRot>
                                  </p:childTnLst>
                                </p:cTn>
                              </p:par>
                              <p:par>
                                <p:cTn id="114" presetID="8" presetClass="emph" presetSubtype="0" fill="hold" nodeType="withEffect">
                                  <p:stCondLst>
                                    <p:cond delay="0"/>
                                  </p:stCondLst>
                                  <p:childTnLst>
                                    <p:animRot by="21600000">
                                      <p:cBhvr>
                                        <p:cTn id="115" dur="3000" fill="hold"/>
                                        <p:tgtEl>
                                          <p:spTgt spid="10"/>
                                        </p:tgtEl>
                                        <p:attrNameLst>
                                          <p:attrName>r</p:attrName>
                                        </p:attrNameLst>
                                      </p:cBhvr>
                                    </p:animRot>
                                  </p:childTnLst>
                                </p:cTn>
                              </p:par>
                              <p:par>
                                <p:cTn id="116" presetID="8" presetClass="emph" presetSubtype="0" fill="hold" nodeType="withEffect">
                                  <p:stCondLst>
                                    <p:cond delay="0"/>
                                  </p:stCondLst>
                                  <p:childTnLst>
                                    <p:animRot by="21600000">
                                      <p:cBhvr>
                                        <p:cTn id="117" dur="3000" fill="hold"/>
                                        <p:tgtEl>
                                          <p:spTgt spid="11"/>
                                        </p:tgtEl>
                                        <p:attrNameLst>
                                          <p:attrName>r</p:attrName>
                                        </p:attrNameLst>
                                      </p:cBhvr>
                                    </p:animRot>
                                  </p:childTnLst>
                                </p:cTn>
                              </p:par>
                              <p:par>
                                <p:cTn id="118" presetID="8" presetClass="emph" presetSubtype="0" fill="hold" nodeType="withEffect">
                                  <p:stCondLst>
                                    <p:cond delay="0"/>
                                  </p:stCondLst>
                                  <p:childTnLst>
                                    <p:animRot by="21600000">
                                      <p:cBhvr>
                                        <p:cTn id="119" dur="3000" fill="hold"/>
                                        <p:tgtEl>
                                          <p:spTgt spid="12"/>
                                        </p:tgtEl>
                                        <p:attrNameLst>
                                          <p:attrName>r</p:attrName>
                                        </p:attrNameLst>
                                      </p:cBhvr>
                                    </p:animRot>
                                  </p:childTnLst>
                                </p:cTn>
                              </p:par>
                              <p:par>
                                <p:cTn id="120" presetID="8" presetClass="emph" presetSubtype="0" fill="hold" nodeType="withEffect">
                                  <p:stCondLst>
                                    <p:cond delay="0"/>
                                  </p:stCondLst>
                                  <p:childTnLst>
                                    <p:animRot by="21600000">
                                      <p:cBhvr>
                                        <p:cTn id="121" dur="3000" fill="hold"/>
                                        <p:tgtEl>
                                          <p:spTgt spid="13"/>
                                        </p:tgtEl>
                                        <p:attrNameLst>
                                          <p:attrName>r</p:attrName>
                                        </p:attrNameLst>
                                      </p:cBhvr>
                                    </p:animRot>
                                  </p:childTnLst>
                                </p:cTn>
                              </p:par>
                              <p:par>
                                <p:cTn id="122" presetID="8" presetClass="emph" presetSubtype="0" fill="hold" nodeType="withEffect">
                                  <p:stCondLst>
                                    <p:cond delay="0"/>
                                  </p:stCondLst>
                                  <p:childTnLst>
                                    <p:animRot by="21600000">
                                      <p:cBhvr>
                                        <p:cTn id="123" dur="3000" fill="hold"/>
                                        <p:tgtEl>
                                          <p:spTgt spid="14"/>
                                        </p:tgtEl>
                                        <p:attrNameLst>
                                          <p:attrName>r</p:attrName>
                                        </p:attrNameLst>
                                      </p:cBhvr>
                                    </p:animRot>
                                  </p:childTnLst>
                                </p:cTn>
                              </p:par>
                              <p:par>
                                <p:cTn id="124" presetID="8" presetClass="emph" presetSubtype="0" fill="hold" nodeType="withEffect">
                                  <p:stCondLst>
                                    <p:cond delay="0"/>
                                  </p:stCondLst>
                                  <p:childTnLst>
                                    <p:animRot by="21600000">
                                      <p:cBhvr>
                                        <p:cTn id="125" dur="3000" fill="hold"/>
                                        <p:tgtEl>
                                          <p:spTgt spid="15"/>
                                        </p:tgtEl>
                                        <p:attrNameLst>
                                          <p:attrName>r</p:attrName>
                                        </p:attrNameLst>
                                      </p:cBhvr>
                                    </p:animRot>
                                  </p:childTnLst>
                                </p:cTn>
                              </p:par>
                              <p:par>
                                <p:cTn id="126" presetID="8" presetClass="emph" presetSubtype="0" fill="hold" nodeType="withEffect">
                                  <p:stCondLst>
                                    <p:cond delay="0"/>
                                  </p:stCondLst>
                                  <p:childTnLst>
                                    <p:animRot by="21600000">
                                      <p:cBhvr>
                                        <p:cTn id="127" dur="3000" fill="hold"/>
                                        <p:tgtEl>
                                          <p:spTgt spid="16"/>
                                        </p:tgtEl>
                                        <p:attrNameLst>
                                          <p:attrName>r</p:attrName>
                                        </p:attrNameLst>
                                      </p:cBhvr>
                                    </p:animRot>
                                  </p:childTnLst>
                                </p:cTn>
                              </p:par>
                              <p:par>
                                <p:cTn id="128" presetID="8" presetClass="emph" presetSubtype="0" fill="hold" nodeType="withEffect">
                                  <p:stCondLst>
                                    <p:cond delay="0"/>
                                  </p:stCondLst>
                                  <p:childTnLst>
                                    <p:animRot by="21600000">
                                      <p:cBhvr>
                                        <p:cTn id="129" dur="3000" fill="hold"/>
                                        <p:tgtEl>
                                          <p:spTgt spid="17"/>
                                        </p:tgtEl>
                                        <p:attrNameLst>
                                          <p:attrName>r</p:attrName>
                                        </p:attrNameLst>
                                      </p:cBhvr>
                                    </p:animRot>
                                  </p:childTnLst>
                                </p:cTn>
                              </p:par>
                              <p:par>
                                <p:cTn id="130" presetID="8" presetClass="emph" presetSubtype="0" fill="hold" nodeType="withEffect">
                                  <p:stCondLst>
                                    <p:cond delay="0"/>
                                  </p:stCondLst>
                                  <p:childTnLst>
                                    <p:animRot by="21600000">
                                      <p:cBhvr>
                                        <p:cTn id="131" dur="3000" fill="hold"/>
                                        <p:tgtEl>
                                          <p:spTgt spid="18"/>
                                        </p:tgtEl>
                                        <p:attrNameLst>
                                          <p:attrName>r</p:attrName>
                                        </p:attrNameLst>
                                      </p:cBhvr>
                                    </p:animRot>
                                  </p:childTnLst>
                                </p:cTn>
                              </p:par>
                              <p:par>
                                <p:cTn id="132" presetID="8" presetClass="emph" presetSubtype="0" fill="hold" nodeType="withEffect">
                                  <p:stCondLst>
                                    <p:cond delay="0"/>
                                  </p:stCondLst>
                                  <p:childTnLst>
                                    <p:animRot by="21600000">
                                      <p:cBhvr>
                                        <p:cTn id="133" dur="3000" fill="hold"/>
                                        <p:tgtEl>
                                          <p:spTgt spid="19"/>
                                        </p:tgtEl>
                                        <p:attrNameLst>
                                          <p:attrName>r</p:attrName>
                                        </p:attrNameLst>
                                      </p:cBhvr>
                                    </p:animRot>
                                  </p:childTnLst>
                                </p:cTn>
                              </p:par>
                              <p:par>
                                <p:cTn id="134" presetID="8" presetClass="emph" presetSubtype="0" fill="hold" nodeType="withEffect">
                                  <p:stCondLst>
                                    <p:cond delay="0"/>
                                  </p:stCondLst>
                                  <p:childTnLst>
                                    <p:animRot by="21600000">
                                      <p:cBhvr>
                                        <p:cTn id="135" dur="3000" fill="hold"/>
                                        <p:tgtEl>
                                          <p:spTgt spid="20"/>
                                        </p:tgtEl>
                                        <p:attrNameLst>
                                          <p:attrName>r</p:attrName>
                                        </p:attrNameLst>
                                      </p:cBhvr>
                                    </p:animRot>
                                  </p:childTnLst>
                                </p:cTn>
                              </p:par>
                              <p:par>
                                <p:cTn id="136" presetID="8" presetClass="emph" presetSubtype="0" fill="hold" nodeType="withEffect">
                                  <p:stCondLst>
                                    <p:cond delay="0"/>
                                  </p:stCondLst>
                                  <p:childTnLst>
                                    <p:animRot by="21600000">
                                      <p:cBhvr>
                                        <p:cTn id="137" dur="3000" fill="hold"/>
                                        <p:tgtEl>
                                          <p:spTgt spid="21"/>
                                        </p:tgtEl>
                                        <p:attrNameLst>
                                          <p:attrName>r</p:attrName>
                                        </p:attrNameLst>
                                      </p:cBhvr>
                                    </p:animRot>
                                  </p:childTnLst>
                                </p:cTn>
                              </p:par>
                              <p:par>
                                <p:cTn id="138" presetID="8" presetClass="emph" presetSubtype="0" fill="hold" nodeType="withEffect">
                                  <p:stCondLst>
                                    <p:cond delay="0"/>
                                  </p:stCondLst>
                                  <p:childTnLst>
                                    <p:animRot by="21600000">
                                      <p:cBhvr>
                                        <p:cTn id="139" dur="3000" fill="hold"/>
                                        <p:tgtEl>
                                          <p:spTgt spid="22"/>
                                        </p:tgtEl>
                                        <p:attrNameLst>
                                          <p:attrName>r</p:attrName>
                                        </p:attrNameLst>
                                      </p:cBhvr>
                                    </p:animRot>
                                  </p:childTnLst>
                                </p:cTn>
                              </p:par>
                              <p:par>
                                <p:cTn id="140" presetID="8" presetClass="emph" presetSubtype="0" fill="hold" nodeType="withEffect">
                                  <p:stCondLst>
                                    <p:cond delay="0"/>
                                  </p:stCondLst>
                                  <p:childTnLst>
                                    <p:animRot by="21600000">
                                      <p:cBhvr>
                                        <p:cTn id="141" dur="3000" fill="hold"/>
                                        <p:tgtEl>
                                          <p:spTgt spid="23"/>
                                        </p:tgtEl>
                                        <p:attrNameLst>
                                          <p:attrName>r</p:attrName>
                                        </p:attrNameLst>
                                      </p:cBhvr>
                                    </p:animRot>
                                  </p:childTnLst>
                                </p:cTn>
                              </p:par>
                              <p:par>
                                <p:cTn id="142" presetID="8" presetClass="emph" presetSubtype="0" fill="hold" nodeType="withEffect">
                                  <p:stCondLst>
                                    <p:cond delay="0"/>
                                  </p:stCondLst>
                                  <p:childTnLst>
                                    <p:animRot by="21600000">
                                      <p:cBhvr>
                                        <p:cTn id="143" dur="3000" fill="hold"/>
                                        <p:tgtEl>
                                          <p:spTgt spid="24"/>
                                        </p:tgtEl>
                                        <p:attrNameLst>
                                          <p:attrName>r</p:attrName>
                                        </p:attrNameLst>
                                      </p:cBhvr>
                                    </p:animRot>
                                  </p:childTnLst>
                                </p:cTn>
                              </p:par>
                              <p:par>
                                <p:cTn id="144" presetID="8" presetClass="emph" presetSubtype="0" fill="hold" nodeType="withEffect">
                                  <p:stCondLst>
                                    <p:cond delay="0"/>
                                  </p:stCondLst>
                                  <p:childTnLst>
                                    <p:animRot by="21600000">
                                      <p:cBhvr>
                                        <p:cTn id="145" dur="3000" fill="hold"/>
                                        <p:tgtEl>
                                          <p:spTgt spid="25"/>
                                        </p:tgtEl>
                                        <p:attrNameLst>
                                          <p:attrName>r</p:attrName>
                                        </p:attrNameLst>
                                      </p:cBhvr>
                                    </p:animRot>
                                  </p:childTnLst>
                                </p:cTn>
                              </p:par>
                              <p:par>
                                <p:cTn id="146" presetID="8" presetClass="emph" presetSubtype="0" fill="hold" nodeType="withEffect">
                                  <p:stCondLst>
                                    <p:cond delay="0"/>
                                  </p:stCondLst>
                                  <p:childTnLst>
                                    <p:animRot by="21600000">
                                      <p:cBhvr>
                                        <p:cTn id="147" dur="3000" fill="hold"/>
                                        <p:tgtEl>
                                          <p:spTgt spid="26"/>
                                        </p:tgtEl>
                                        <p:attrNameLst>
                                          <p:attrName>r</p:attrName>
                                        </p:attrNameLst>
                                      </p:cBhvr>
                                    </p:animRot>
                                  </p:childTnLst>
                                </p:cTn>
                              </p:par>
                              <p:par>
                                <p:cTn id="148" presetID="8" presetClass="emph" presetSubtype="0" fill="hold" nodeType="withEffect">
                                  <p:stCondLst>
                                    <p:cond delay="0"/>
                                  </p:stCondLst>
                                  <p:childTnLst>
                                    <p:animRot by="21600000">
                                      <p:cBhvr>
                                        <p:cTn id="149" dur="3000" fill="hold"/>
                                        <p:tgtEl>
                                          <p:spTgt spid="27"/>
                                        </p:tgtEl>
                                        <p:attrNameLst>
                                          <p:attrName>r</p:attrName>
                                        </p:attrNameLst>
                                      </p:cBhvr>
                                    </p:animRot>
                                  </p:childTnLst>
                                </p:cTn>
                              </p:par>
                              <p:par>
                                <p:cTn id="150" presetID="8" presetClass="emph" presetSubtype="0" fill="hold" nodeType="withEffect">
                                  <p:stCondLst>
                                    <p:cond delay="0"/>
                                  </p:stCondLst>
                                  <p:childTnLst>
                                    <p:animRot by="21600000">
                                      <p:cBhvr>
                                        <p:cTn id="151" dur="3000" fill="hold"/>
                                        <p:tgtEl>
                                          <p:spTgt spid="28"/>
                                        </p:tgtEl>
                                        <p:attrNameLst>
                                          <p:attrName>r</p:attrName>
                                        </p:attrNameLst>
                                      </p:cBhvr>
                                    </p:animRot>
                                  </p:childTnLst>
                                </p:cTn>
                              </p:par>
                            </p:childTnLst>
                          </p:cTn>
                        </p:par>
                        <p:par>
                          <p:cTn id="152" fill="hold">
                            <p:stCondLst>
                              <p:cond delay="3000"/>
                            </p:stCondLst>
                            <p:childTnLst>
                              <p:par>
                                <p:cTn id="153" presetID="2" presetClass="exit" presetSubtype="6" fill="hold" nodeType="afterEffect">
                                  <p:stCondLst>
                                    <p:cond delay="0"/>
                                  </p:stCondLst>
                                  <p:childTnLst>
                                    <p:anim calcmode="lin" valueType="num">
                                      <p:cBhvr additive="base">
                                        <p:cTn id="154" dur="3000"/>
                                        <p:tgtEl>
                                          <p:spTgt spid="5"/>
                                        </p:tgtEl>
                                        <p:attrNameLst>
                                          <p:attrName>ppt_x</p:attrName>
                                        </p:attrNameLst>
                                      </p:cBhvr>
                                      <p:tavLst>
                                        <p:tav tm="0">
                                          <p:val>
                                            <p:strVal val="ppt_x"/>
                                          </p:val>
                                        </p:tav>
                                        <p:tav tm="100000">
                                          <p:val>
                                            <p:strVal val="1+ppt_w/2"/>
                                          </p:val>
                                        </p:tav>
                                      </p:tavLst>
                                    </p:anim>
                                    <p:anim calcmode="lin" valueType="num">
                                      <p:cBhvr additive="base">
                                        <p:cTn id="155" dur="3000"/>
                                        <p:tgtEl>
                                          <p:spTgt spid="5"/>
                                        </p:tgtEl>
                                        <p:attrNameLst>
                                          <p:attrName>ppt_y</p:attrName>
                                        </p:attrNameLst>
                                      </p:cBhvr>
                                      <p:tavLst>
                                        <p:tav tm="0">
                                          <p:val>
                                            <p:strVal val="ppt_y"/>
                                          </p:val>
                                        </p:tav>
                                        <p:tav tm="100000">
                                          <p:val>
                                            <p:strVal val="1+ppt_h/2"/>
                                          </p:val>
                                        </p:tav>
                                      </p:tavLst>
                                    </p:anim>
                                    <p:set>
                                      <p:cBhvr>
                                        <p:cTn id="156" dur="1" fill="hold">
                                          <p:stCondLst>
                                            <p:cond delay="2999"/>
                                          </p:stCondLst>
                                        </p:cTn>
                                        <p:tgtEl>
                                          <p:spTgt spid="5"/>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000"/>
                                        <p:tgtEl>
                                          <p:spTgt spid="10"/>
                                        </p:tgtEl>
                                        <p:attrNameLst>
                                          <p:attrName>ppt_x</p:attrName>
                                        </p:attrNameLst>
                                      </p:cBhvr>
                                      <p:tavLst>
                                        <p:tav tm="0">
                                          <p:val>
                                            <p:strVal val="ppt_x"/>
                                          </p:val>
                                        </p:tav>
                                        <p:tav tm="100000">
                                          <p:val>
                                            <p:strVal val="1+ppt_w/2"/>
                                          </p:val>
                                        </p:tav>
                                      </p:tavLst>
                                    </p:anim>
                                    <p:anim calcmode="lin" valueType="num">
                                      <p:cBhvr additive="base">
                                        <p:cTn id="159" dur="3000"/>
                                        <p:tgtEl>
                                          <p:spTgt spid="10"/>
                                        </p:tgtEl>
                                        <p:attrNameLst>
                                          <p:attrName>ppt_y</p:attrName>
                                        </p:attrNameLst>
                                      </p:cBhvr>
                                      <p:tavLst>
                                        <p:tav tm="0">
                                          <p:val>
                                            <p:strVal val="ppt_y"/>
                                          </p:val>
                                        </p:tav>
                                        <p:tav tm="100000">
                                          <p:val>
                                            <p:strVal val="1+ppt_h/2"/>
                                          </p:val>
                                        </p:tav>
                                      </p:tavLst>
                                    </p:anim>
                                    <p:set>
                                      <p:cBhvr>
                                        <p:cTn id="160" dur="1" fill="hold">
                                          <p:stCondLst>
                                            <p:cond delay="2999"/>
                                          </p:stCondLst>
                                        </p:cTn>
                                        <p:tgtEl>
                                          <p:spTgt spid="10"/>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3000"/>
                                        <p:tgtEl>
                                          <p:spTgt spid="14"/>
                                        </p:tgtEl>
                                        <p:attrNameLst>
                                          <p:attrName>ppt_x</p:attrName>
                                        </p:attrNameLst>
                                      </p:cBhvr>
                                      <p:tavLst>
                                        <p:tav tm="0">
                                          <p:val>
                                            <p:strVal val="ppt_x"/>
                                          </p:val>
                                        </p:tav>
                                        <p:tav tm="100000">
                                          <p:val>
                                            <p:strVal val="1+ppt_w/2"/>
                                          </p:val>
                                        </p:tav>
                                      </p:tavLst>
                                    </p:anim>
                                    <p:anim calcmode="lin" valueType="num">
                                      <p:cBhvr additive="base">
                                        <p:cTn id="163" dur="3000"/>
                                        <p:tgtEl>
                                          <p:spTgt spid="14"/>
                                        </p:tgtEl>
                                        <p:attrNameLst>
                                          <p:attrName>ppt_y</p:attrName>
                                        </p:attrNameLst>
                                      </p:cBhvr>
                                      <p:tavLst>
                                        <p:tav tm="0">
                                          <p:val>
                                            <p:strVal val="ppt_y"/>
                                          </p:val>
                                        </p:tav>
                                        <p:tav tm="100000">
                                          <p:val>
                                            <p:strVal val="1+ppt_h/2"/>
                                          </p:val>
                                        </p:tav>
                                      </p:tavLst>
                                    </p:anim>
                                    <p:set>
                                      <p:cBhvr>
                                        <p:cTn id="164" dur="1" fill="hold">
                                          <p:stCondLst>
                                            <p:cond delay="2999"/>
                                          </p:stCondLst>
                                        </p:cTn>
                                        <p:tgtEl>
                                          <p:spTgt spid="14"/>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1+ppt_w/2"/>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3000"/>
                                        <p:tgtEl>
                                          <p:spTgt spid="22"/>
                                        </p:tgtEl>
                                        <p:attrNameLst>
                                          <p:attrName>ppt_x</p:attrName>
                                        </p:attrNameLst>
                                      </p:cBhvr>
                                      <p:tavLst>
                                        <p:tav tm="0">
                                          <p:val>
                                            <p:strVal val="ppt_x"/>
                                          </p:val>
                                        </p:tav>
                                        <p:tav tm="100000">
                                          <p:val>
                                            <p:strVal val="1+ppt_w/2"/>
                                          </p:val>
                                        </p:tav>
                                      </p:tavLst>
                                    </p:anim>
                                    <p:anim calcmode="lin" valueType="num">
                                      <p:cBhvr additive="base">
                                        <p:cTn id="171" dur="3000"/>
                                        <p:tgtEl>
                                          <p:spTgt spid="22"/>
                                        </p:tgtEl>
                                        <p:attrNameLst>
                                          <p:attrName>ppt_y</p:attrName>
                                        </p:attrNameLst>
                                      </p:cBhvr>
                                      <p:tavLst>
                                        <p:tav tm="0">
                                          <p:val>
                                            <p:strVal val="ppt_y"/>
                                          </p:val>
                                        </p:tav>
                                        <p:tav tm="100000">
                                          <p:val>
                                            <p:strVal val="1+ppt_h/2"/>
                                          </p:val>
                                        </p:tav>
                                      </p:tavLst>
                                    </p:anim>
                                    <p:set>
                                      <p:cBhvr>
                                        <p:cTn id="172" dur="1" fill="hold">
                                          <p:stCondLst>
                                            <p:cond delay="2999"/>
                                          </p:stCondLst>
                                        </p:cTn>
                                        <p:tgtEl>
                                          <p:spTgt spid="22"/>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3000"/>
                                        <p:tgtEl>
                                          <p:spTgt spid="26"/>
                                        </p:tgtEl>
                                        <p:attrNameLst>
                                          <p:attrName>ppt_x</p:attrName>
                                        </p:attrNameLst>
                                      </p:cBhvr>
                                      <p:tavLst>
                                        <p:tav tm="0">
                                          <p:val>
                                            <p:strVal val="ppt_x"/>
                                          </p:val>
                                        </p:tav>
                                        <p:tav tm="100000">
                                          <p:val>
                                            <p:strVal val="1+ppt_w/2"/>
                                          </p:val>
                                        </p:tav>
                                      </p:tavLst>
                                    </p:anim>
                                    <p:anim calcmode="lin" valueType="num">
                                      <p:cBhvr additive="base">
                                        <p:cTn id="175" dur="3000"/>
                                        <p:tgtEl>
                                          <p:spTgt spid="26"/>
                                        </p:tgtEl>
                                        <p:attrNameLst>
                                          <p:attrName>ppt_y</p:attrName>
                                        </p:attrNameLst>
                                      </p:cBhvr>
                                      <p:tavLst>
                                        <p:tav tm="0">
                                          <p:val>
                                            <p:strVal val="ppt_y"/>
                                          </p:val>
                                        </p:tav>
                                        <p:tav tm="100000">
                                          <p:val>
                                            <p:strVal val="1+ppt_h/2"/>
                                          </p:val>
                                        </p:tav>
                                      </p:tavLst>
                                    </p:anim>
                                    <p:set>
                                      <p:cBhvr>
                                        <p:cTn id="176" dur="1" fill="hold">
                                          <p:stCondLst>
                                            <p:cond delay="2999"/>
                                          </p:stCondLst>
                                        </p:cTn>
                                        <p:tgtEl>
                                          <p:spTgt spid="26"/>
                                        </p:tgtEl>
                                        <p:attrNameLst>
                                          <p:attrName>style.visibility</p:attrName>
                                        </p:attrNameLst>
                                      </p:cBhvr>
                                      <p:to>
                                        <p:strVal val="hidden"/>
                                      </p:to>
                                    </p:set>
                                  </p:childTnLst>
                                </p:cTn>
                              </p:par>
                              <p:par>
                                <p:cTn id="177" presetID="2" presetClass="exit" presetSubtype="9" fill="hold" nodeType="withEffect">
                                  <p:stCondLst>
                                    <p:cond delay="0"/>
                                  </p:stCondLst>
                                  <p:childTnLst>
                                    <p:anim calcmode="lin" valueType="num">
                                      <p:cBhvr additive="base">
                                        <p:cTn id="178" dur="3000"/>
                                        <p:tgtEl>
                                          <p:spTgt spid="8"/>
                                        </p:tgtEl>
                                        <p:attrNameLst>
                                          <p:attrName>ppt_x</p:attrName>
                                        </p:attrNameLst>
                                      </p:cBhvr>
                                      <p:tavLst>
                                        <p:tav tm="0">
                                          <p:val>
                                            <p:strVal val="ppt_x"/>
                                          </p:val>
                                        </p:tav>
                                        <p:tav tm="100000">
                                          <p:val>
                                            <p:strVal val="0-ppt_w/2"/>
                                          </p:val>
                                        </p:tav>
                                      </p:tavLst>
                                    </p:anim>
                                    <p:anim calcmode="lin" valueType="num">
                                      <p:cBhvr additive="base">
                                        <p:cTn id="179" dur="3000"/>
                                        <p:tgtEl>
                                          <p:spTgt spid="8"/>
                                        </p:tgtEl>
                                        <p:attrNameLst>
                                          <p:attrName>ppt_y</p:attrName>
                                        </p:attrNameLst>
                                      </p:cBhvr>
                                      <p:tavLst>
                                        <p:tav tm="0">
                                          <p:val>
                                            <p:strVal val="ppt_y"/>
                                          </p:val>
                                        </p:tav>
                                        <p:tav tm="100000">
                                          <p:val>
                                            <p:strVal val="0-ppt_h/2"/>
                                          </p:val>
                                        </p:tav>
                                      </p:tavLst>
                                    </p:anim>
                                    <p:set>
                                      <p:cBhvr>
                                        <p:cTn id="180" dur="1" fill="hold">
                                          <p:stCondLst>
                                            <p:cond delay="2999"/>
                                          </p:stCondLst>
                                        </p:cTn>
                                        <p:tgtEl>
                                          <p:spTgt spid="8"/>
                                        </p:tgtEl>
                                        <p:attrNameLst>
                                          <p:attrName>style.visibility</p:attrName>
                                        </p:attrNameLst>
                                      </p:cBhvr>
                                      <p:to>
                                        <p:strVal val="hidden"/>
                                      </p:to>
                                    </p:set>
                                  </p:childTnLst>
                                </p:cTn>
                              </p:par>
                              <p:par>
                                <p:cTn id="181" presetID="2" presetClass="exit" presetSubtype="9" fill="hold" nodeType="withEffect">
                                  <p:stCondLst>
                                    <p:cond delay="0"/>
                                  </p:stCondLst>
                                  <p:childTnLst>
                                    <p:anim calcmode="lin" valueType="num">
                                      <p:cBhvr additive="base">
                                        <p:cTn id="182" dur="3000"/>
                                        <p:tgtEl>
                                          <p:spTgt spid="12"/>
                                        </p:tgtEl>
                                        <p:attrNameLst>
                                          <p:attrName>ppt_x</p:attrName>
                                        </p:attrNameLst>
                                      </p:cBhvr>
                                      <p:tavLst>
                                        <p:tav tm="0">
                                          <p:val>
                                            <p:strVal val="ppt_x"/>
                                          </p:val>
                                        </p:tav>
                                        <p:tav tm="100000">
                                          <p:val>
                                            <p:strVal val="0-ppt_w/2"/>
                                          </p:val>
                                        </p:tav>
                                      </p:tavLst>
                                    </p:anim>
                                    <p:anim calcmode="lin" valueType="num">
                                      <p:cBhvr additive="base">
                                        <p:cTn id="183" dur="3000"/>
                                        <p:tgtEl>
                                          <p:spTgt spid="12"/>
                                        </p:tgtEl>
                                        <p:attrNameLst>
                                          <p:attrName>ppt_y</p:attrName>
                                        </p:attrNameLst>
                                      </p:cBhvr>
                                      <p:tavLst>
                                        <p:tav tm="0">
                                          <p:val>
                                            <p:strVal val="ppt_y"/>
                                          </p:val>
                                        </p:tav>
                                        <p:tav tm="100000">
                                          <p:val>
                                            <p:strVal val="0-ppt_h/2"/>
                                          </p:val>
                                        </p:tav>
                                      </p:tavLst>
                                    </p:anim>
                                    <p:set>
                                      <p:cBhvr>
                                        <p:cTn id="184" dur="1" fill="hold">
                                          <p:stCondLst>
                                            <p:cond delay="2999"/>
                                          </p:stCondLst>
                                        </p:cTn>
                                        <p:tgtEl>
                                          <p:spTgt spid="12"/>
                                        </p:tgtEl>
                                        <p:attrNameLst>
                                          <p:attrName>style.visibility</p:attrName>
                                        </p:attrNameLst>
                                      </p:cBhvr>
                                      <p:to>
                                        <p:strVal val="hidden"/>
                                      </p:to>
                                    </p:set>
                                  </p:childTnLst>
                                </p:cTn>
                              </p:par>
                              <p:par>
                                <p:cTn id="185" presetID="2" presetClass="exit" presetSubtype="9" fill="hold" nodeType="withEffect">
                                  <p:stCondLst>
                                    <p:cond delay="0"/>
                                  </p:stCondLst>
                                  <p:childTnLst>
                                    <p:anim calcmode="lin" valueType="num">
                                      <p:cBhvr additive="base">
                                        <p:cTn id="186" dur="3000"/>
                                        <p:tgtEl>
                                          <p:spTgt spid="16"/>
                                        </p:tgtEl>
                                        <p:attrNameLst>
                                          <p:attrName>ppt_x</p:attrName>
                                        </p:attrNameLst>
                                      </p:cBhvr>
                                      <p:tavLst>
                                        <p:tav tm="0">
                                          <p:val>
                                            <p:strVal val="ppt_x"/>
                                          </p:val>
                                        </p:tav>
                                        <p:tav tm="100000">
                                          <p:val>
                                            <p:strVal val="0-ppt_w/2"/>
                                          </p:val>
                                        </p:tav>
                                      </p:tavLst>
                                    </p:anim>
                                    <p:anim calcmode="lin" valueType="num">
                                      <p:cBhvr additive="base">
                                        <p:cTn id="187" dur="3000"/>
                                        <p:tgtEl>
                                          <p:spTgt spid="16"/>
                                        </p:tgtEl>
                                        <p:attrNameLst>
                                          <p:attrName>ppt_y</p:attrName>
                                        </p:attrNameLst>
                                      </p:cBhvr>
                                      <p:tavLst>
                                        <p:tav tm="0">
                                          <p:val>
                                            <p:strVal val="ppt_y"/>
                                          </p:val>
                                        </p:tav>
                                        <p:tav tm="100000">
                                          <p:val>
                                            <p:strVal val="0-ppt_h/2"/>
                                          </p:val>
                                        </p:tav>
                                      </p:tavLst>
                                    </p:anim>
                                    <p:set>
                                      <p:cBhvr>
                                        <p:cTn id="188" dur="1" fill="hold">
                                          <p:stCondLst>
                                            <p:cond delay="2999"/>
                                          </p:stCondLst>
                                        </p:cTn>
                                        <p:tgtEl>
                                          <p:spTgt spid="16"/>
                                        </p:tgtEl>
                                        <p:attrNameLst>
                                          <p:attrName>style.visibility</p:attrName>
                                        </p:attrNameLst>
                                      </p:cBhvr>
                                      <p:to>
                                        <p:strVal val="hidden"/>
                                      </p:to>
                                    </p:set>
                                  </p:childTnLst>
                                </p:cTn>
                              </p:par>
                              <p:par>
                                <p:cTn id="189" presetID="2" presetClass="exit" presetSubtype="9" fill="hold" nodeType="withEffect">
                                  <p:stCondLst>
                                    <p:cond delay="0"/>
                                  </p:stCondLst>
                                  <p:childTnLst>
                                    <p:anim calcmode="lin" valueType="num">
                                      <p:cBhvr additive="base">
                                        <p:cTn id="190" dur="3000"/>
                                        <p:tgtEl>
                                          <p:spTgt spid="20"/>
                                        </p:tgtEl>
                                        <p:attrNameLst>
                                          <p:attrName>ppt_x</p:attrName>
                                        </p:attrNameLst>
                                      </p:cBhvr>
                                      <p:tavLst>
                                        <p:tav tm="0">
                                          <p:val>
                                            <p:strVal val="ppt_x"/>
                                          </p:val>
                                        </p:tav>
                                        <p:tav tm="100000">
                                          <p:val>
                                            <p:strVal val="0-ppt_w/2"/>
                                          </p:val>
                                        </p:tav>
                                      </p:tavLst>
                                    </p:anim>
                                    <p:anim calcmode="lin" valueType="num">
                                      <p:cBhvr additive="base">
                                        <p:cTn id="191" dur="3000"/>
                                        <p:tgtEl>
                                          <p:spTgt spid="20"/>
                                        </p:tgtEl>
                                        <p:attrNameLst>
                                          <p:attrName>ppt_y</p:attrName>
                                        </p:attrNameLst>
                                      </p:cBhvr>
                                      <p:tavLst>
                                        <p:tav tm="0">
                                          <p:val>
                                            <p:strVal val="ppt_y"/>
                                          </p:val>
                                        </p:tav>
                                        <p:tav tm="100000">
                                          <p:val>
                                            <p:strVal val="0-ppt_h/2"/>
                                          </p:val>
                                        </p:tav>
                                      </p:tavLst>
                                    </p:anim>
                                    <p:set>
                                      <p:cBhvr>
                                        <p:cTn id="192" dur="1" fill="hold">
                                          <p:stCondLst>
                                            <p:cond delay="2999"/>
                                          </p:stCondLst>
                                        </p:cTn>
                                        <p:tgtEl>
                                          <p:spTgt spid="20"/>
                                        </p:tgtEl>
                                        <p:attrNameLst>
                                          <p:attrName>style.visibility</p:attrName>
                                        </p:attrNameLst>
                                      </p:cBhvr>
                                      <p:to>
                                        <p:strVal val="hidden"/>
                                      </p:to>
                                    </p:set>
                                  </p:childTnLst>
                                </p:cTn>
                              </p:par>
                              <p:par>
                                <p:cTn id="193" presetID="2" presetClass="exit" presetSubtype="9" fill="hold"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0-ppt_w/2"/>
                                          </p:val>
                                        </p:tav>
                                      </p:tavLst>
                                    </p:anim>
                                    <p:anim calcmode="lin" valueType="num">
                                      <p:cBhvr additive="base">
                                        <p:cTn id="195" dur="3000"/>
                                        <p:tgtEl>
                                          <p:spTgt spid="24"/>
                                        </p:tgtEl>
                                        <p:attrNameLst>
                                          <p:attrName>ppt_y</p:attrName>
                                        </p:attrNameLst>
                                      </p:cBhvr>
                                      <p:tavLst>
                                        <p:tav tm="0">
                                          <p:val>
                                            <p:strVal val="ppt_y"/>
                                          </p:val>
                                        </p:tav>
                                        <p:tav tm="100000">
                                          <p:val>
                                            <p:strVal val="0-ppt_h/2"/>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9" fill="hold" nodeType="withEffect">
                                  <p:stCondLst>
                                    <p:cond delay="0"/>
                                  </p:stCondLst>
                                  <p:childTnLst>
                                    <p:anim calcmode="lin" valueType="num">
                                      <p:cBhvr additive="base">
                                        <p:cTn id="198" dur="3000"/>
                                        <p:tgtEl>
                                          <p:spTgt spid="28"/>
                                        </p:tgtEl>
                                        <p:attrNameLst>
                                          <p:attrName>ppt_x</p:attrName>
                                        </p:attrNameLst>
                                      </p:cBhvr>
                                      <p:tavLst>
                                        <p:tav tm="0">
                                          <p:val>
                                            <p:strVal val="ppt_x"/>
                                          </p:val>
                                        </p:tav>
                                        <p:tav tm="100000">
                                          <p:val>
                                            <p:strVal val="0-ppt_w/2"/>
                                          </p:val>
                                        </p:tav>
                                      </p:tavLst>
                                    </p:anim>
                                    <p:anim calcmode="lin" valueType="num">
                                      <p:cBhvr additive="base">
                                        <p:cTn id="199" dur="3000"/>
                                        <p:tgtEl>
                                          <p:spTgt spid="28"/>
                                        </p:tgtEl>
                                        <p:attrNameLst>
                                          <p:attrName>ppt_y</p:attrName>
                                        </p:attrNameLst>
                                      </p:cBhvr>
                                      <p:tavLst>
                                        <p:tav tm="0">
                                          <p:val>
                                            <p:strVal val="ppt_y"/>
                                          </p:val>
                                        </p:tav>
                                        <p:tav tm="100000">
                                          <p:val>
                                            <p:strVal val="0-ppt_h/2"/>
                                          </p:val>
                                        </p:tav>
                                      </p:tavLst>
                                    </p:anim>
                                    <p:set>
                                      <p:cBhvr>
                                        <p:cTn id="200" dur="1" fill="hold">
                                          <p:stCondLst>
                                            <p:cond delay="2999"/>
                                          </p:stCondLst>
                                        </p:cTn>
                                        <p:tgtEl>
                                          <p:spTgt spid="28"/>
                                        </p:tgtEl>
                                        <p:attrNameLst>
                                          <p:attrName>style.visibility</p:attrName>
                                        </p:attrNameLst>
                                      </p:cBhvr>
                                      <p:to>
                                        <p:strVal val="hidden"/>
                                      </p:to>
                                    </p:set>
                                  </p:childTnLst>
                                </p:cTn>
                              </p:par>
                              <p:par>
                                <p:cTn id="201" presetID="2" presetClass="exit" presetSubtype="12" fill="hold" nodeType="withEffect">
                                  <p:stCondLst>
                                    <p:cond delay="0"/>
                                  </p:stCondLst>
                                  <p:childTnLst>
                                    <p:anim calcmode="lin" valueType="num">
                                      <p:cBhvr additive="base">
                                        <p:cTn id="202" dur="3000"/>
                                        <p:tgtEl>
                                          <p:spTgt spid="6"/>
                                        </p:tgtEl>
                                        <p:attrNameLst>
                                          <p:attrName>ppt_x</p:attrName>
                                        </p:attrNameLst>
                                      </p:cBhvr>
                                      <p:tavLst>
                                        <p:tav tm="0">
                                          <p:val>
                                            <p:strVal val="ppt_x"/>
                                          </p:val>
                                        </p:tav>
                                        <p:tav tm="100000">
                                          <p:val>
                                            <p:strVal val="0-ppt_w/2"/>
                                          </p:val>
                                        </p:tav>
                                      </p:tavLst>
                                    </p:anim>
                                    <p:anim calcmode="lin" valueType="num">
                                      <p:cBhvr additive="base">
                                        <p:cTn id="203" dur="3000"/>
                                        <p:tgtEl>
                                          <p:spTgt spid="6"/>
                                        </p:tgtEl>
                                        <p:attrNameLst>
                                          <p:attrName>ppt_y</p:attrName>
                                        </p:attrNameLst>
                                      </p:cBhvr>
                                      <p:tavLst>
                                        <p:tav tm="0">
                                          <p:val>
                                            <p:strVal val="ppt_y"/>
                                          </p:val>
                                        </p:tav>
                                        <p:tav tm="100000">
                                          <p:val>
                                            <p:strVal val="1+ppt_h/2"/>
                                          </p:val>
                                        </p:tav>
                                      </p:tavLst>
                                    </p:anim>
                                    <p:set>
                                      <p:cBhvr>
                                        <p:cTn id="204" dur="1" fill="hold">
                                          <p:stCondLst>
                                            <p:cond delay="2999"/>
                                          </p:stCondLst>
                                        </p:cTn>
                                        <p:tgtEl>
                                          <p:spTgt spid="6"/>
                                        </p:tgtEl>
                                        <p:attrNameLst>
                                          <p:attrName>style.visibility</p:attrName>
                                        </p:attrNameLst>
                                      </p:cBhvr>
                                      <p:to>
                                        <p:strVal val="hidden"/>
                                      </p:to>
                                    </p:set>
                                  </p:childTnLst>
                                </p:cTn>
                              </p:par>
                              <p:par>
                                <p:cTn id="205" presetID="2" presetClass="exit" presetSubtype="12" fill="hold" nodeType="withEffect">
                                  <p:stCondLst>
                                    <p:cond delay="0"/>
                                  </p:stCondLst>
                                  <p:childTnLst>
                                    <p:anim calcmode="lin" valueType="num">
                                      <p:cBhvr additive="base">
                                        <p:cTn id="206" dur="3000"/>
                                        <p:tgtEl>
                                          <p:spTgt spid="11"/>
                                        </p:tgtEl>
                                        <p:attrNameLst>
                                          <p:attrName>ppt_x</p:attrName>
                                        </p:attrNameLst>
                                      </p:cBhvr>
                                      <p:tavLst>
                                        <p:tav tm="0">
                                          <p:val>
                                            <p:strVal val="ppt_x"/>
                                          </p:val>
                                        </p:tav>
                                        <p:tav tm="100000">
                                          <p:val>
                                            <p:strVal val="0-ppt_w/2"/>
                                          </p:val>
                                        </p:tav>
                                      </p:tavLst>
                                    </p:anim>
                                    <p:anim calcmode="lin" valueType="num">
                                      <p:cBhvr additive="base">
                                        <p:cTn id="207" dur="3000"/>
                                        <p:tgtEl>
                                          <p:spTgt spid="11"/>
                                        </p:tgtEl>
                                        <p:attrNameLst>
                                          <p:attrName>ppt_y</p:attrName>
                                        </p:attrNameLst>
                                      </p:cBhvr>
                                      <p:tavLst>
                                        <p:tav tm="0">
                                          <p:val>
                                            <p:strVal val="ppt_y"/>
                                          </p:val>
                                        </p:tav>
                                        <p:tav tm="100000">
                                          <p:val>
                                            <p:strVal val="1+ppt_h/2"/>
                                          </p:val>
                                        </p:tav>
                                      </p:tavLst>
                                    </p:anim>
                                    <p:set>
                                      <p:cBhvr>
                                        <p:cTn id="208" dur="1" fill="hold">
                                          <p:stCondLst>
                                            <p:cond delay="2999"/>
                                          </p:stCondLst>
                                        </p:cTn>
                                        <p:tgtEl>
                                          <p:spTgt spid="11"/>
                                        </p:tgtEl>
                                        <p:attrNameLst>
                                          <p:attrName>style.visibility</p:attrName>
                                        </p:attrNameLst>
                                      </p:cBhvr>
                                      <p:to>
                                        <p:strVal val="hidden"/>
                                      </p:to>
                                    </p:set>
                                  </p:childTnLst>
                                </p:cTn>
                              </p:par>
                              <p:par>
                                <p:cTn id="209" presetID="2" presetClass="exit" presetSubtype="12" fill="hold" nodeType="withEffect">
                                  <p:stCondLst>
                                    <p:cond delay="0"/>
                                  </p:stCondLst>
                                  <p:childTnLst>
                                    <p:anim calcmode="lin" valueType="num">
                                      <p:cBhvr additive="base">
                                        <p:cTn id="210" dur="3000"/>
                                        <p:tgtEl>
                                          <p:spTgt spid="15"/>
                                        </p:tgtEl>
                                        <p:attrNameLst>
                                          <p:attrName>ppt_x</p:attrName>
                                        </p:attrNameLst>
                                      </p:cBhvr>
                                      <p:tavLst>
                                        <p:tav tm="0">
                                          <p:val>
                                            <p:strVal val="ppt_x"/>
                                          </p:val>
                                        </p:tav>
                                        <p:tav tm="100000">
                                          <p:val>
                                            <p:strVal val="0-ppt_w/2"/>
                                          </p:val>
                                        </p:tav>
                                      </p:tavLst>
                                    </p:anim>
                                    <p:anim calcmode="lin" valueType="num">
                                      <p:cBhvr additive="base">
                                        <p:cTn id="211" dur="3000"/>
                                        <p:tgtEl>
                                          <p:spTgt spid="15"/>
                                        </p:tgtEl>
                                        <p:attrNameLst>
                                          <p:attrName>ppt_y</p:attrName>
                                        </p:attrNameLst>
                                      </p:cBhvr>
                                      <p:tavLst>
                                        <p:tav tm="0">
                                          <p:val>
                                            <p:strVal val="ppt_y"/>
                                          </p:val>
                                        </p:tav>
                                        <p:tav tm="100000">
                                          <p:val>
                                            <p:strVal val="1+ppt_h/2"/>
                                          </p:val>
                                        </p:tav>
                                      </p:tavLst>
                                    </p:anim>
                                    <p:set>
                                      <p:cBhvr>
                                        <p:cTn id="212" dur="1" fill="hold">
                                          <p:stCondLst>
                                            <p:cond delay="2999"/>
                                          </p:stCondLst>
                                        </p:cTn>
                                        <p:tgtEl>
                                          <p:spTgt spid="15"/>
                                        </p:tgtEl>
                                        <p:attrNameLst>
                                          <p:attrName>style.visibility</p:attrName>
                                        </p:attrNameLst>
                                      </p:cBhvr>
                                      <p:to>
                                        <p:strVal val="hidden"/>
                                      </p:to>
                                    </p:set>
                                  </p:childTnLst>
                                </p:cTn>
                              </p:par>
                              <p:par>
                                <p:cTn id="213" presetID="2" presetClass="exit" presetSubtype="12" fill="hold" nodeType="withEffect">
                                  <p:stCondLst>
                                    <p:cond delay="0"/>
                                  </p:stCondLst>
                                  <p:childTnLst>
                                    <p:anim calcmode="lin" valueType="num">
                                      <p:cBhvr additive="base">
                                        <p:cTn id="214" dur="3000"/>
                                        <p:tgtEl>
                                          <p:spTgt spid="19"/>
                                        </p:tgtEl>
                                        <p:attrNameLst>
                                          <p:attrName>ppt_x</p:attrName>
                                        </p:attrNameLst>
                                      </p:cBhvr>
                                      <p:tavLst>
                                        <p:tav tm="0">
                                          <p:val>
                                            <p:strVal val="ppt_x"/>
                                          </p:val>
                                        </p:tav>
                                        <p:tav tm="100000">
                                          <p:val>
                                            <p:strVal val="0-ppt_w/2"/>
                                          </p:val>
                                        </p:tav>
                                      </p:tavLst>
                                    </p:anim>
                                    <p:anim calcmode="lin" valueType="num">
                                      <p:cBhvr additive="base">
                                        <p:cTn id="215" dur="3000"/>
                                        <p:tgtEl>
                                          <p:spTgt spid="19"/>
                                        </p:tgtEl>
                                        <p:attrNameLst>
                                          <p:attrName>ppt_y</p:attrName>
                                        </p:attrNameLst>
                                      </p:cBhvr>
                                      <p:tavLst>
                                        <p:tav tm="0">
                                          <p:val>
                                            <p:strVal val="ppt_y"/>
                                          </p:val>
                                        </p:tav>
                                        <p:tav tm="100000">
                                          <p:val>
                                            <p:strVal val="1+ppt_h/2"/>
                                          </p:val>
                                        </p:tav>
                                      </p:tavLst>
                                    </p:anim>
                                    <p:set>
                                      <p:cBhvr>
                                        <p:cTn id="216" dur="1" fill="hold">
                                          <p:stCondLst>
                                            <p:cond delay="2999"/>
                                          </p:stCondLst>
                                        </p:cTn>
                                        <p:tgtEl>
                                          <p:spTgt spid="19"/>
                                        </p:tgtEl>
                                        <p:attrNameLst>
                                          <p:attrName>style.visibility</p:attrName>
                                        </p:attrNameLst>
                                      </p:cBhvr>
                                      <p:to>
                                        <p:strVal val="hidden"/>
                                      </p:to>
                                    </p:set>
                                  </p:childTnLst>
                                </p:cTn>
                              </p:par>
                              <p:par>
                                <p:cTn id="217" presetID="2" presetClass="exit" presetSubtype="12" fill="hold" nodeType="withEffect">
                                  <p:stCondLst>
                                    <p:cond delay="0"/>
                                  </p:stCondLst>
                                  <p:childTnLst>
                                    <p:anim calcmode="lin" valueType="num">
                                      <p:cBhvr additive="base">
                                        <p:cTn id="218" dur="3000"/>
                                        <p:tgtEl>
                                          <p:spTgt spid="23"/>
                                        </p:tgtEl>
                                        <p:attrNameLst>
                                          <p:attrName>ppt_x</p:attrName>
                                        </p:attrNameLst>
                                      </p:cBhvr>
                                      <p:tavLst>
                                        <p:tav tm="0">
                                          <p:val>
                                            <p:strVal val="ppt_x"/>
                                          </p:val>
                                        </p:tav>
                                        <p:tav tm="100000">
                                          <p:val>
                                            <p:strVal val="0-ppt_w/2"/>
                                          </p:val>
                                        </p:tav>
                                      </p:tavLst>
                                    </p:anim>
                                    <p:anim calcmode="lin" valueType="num">
                                      <p:cBhvr additive="base">
                                        <p:cTn id="219" dur="3000"/>
                                        <p:tgtEl>
                                          <p:spTgt spid="23"/>
                                        </p:tgtEl>
                                        <p:attrNameLst>
                                          <p:attrName>ppt_y</p:attrName>
                                        </p:attrNameLst>
                                      </p:cBhvr>
                                      <p:tavLst>
                                        <p:tav tm="0">
                                          <p:val>
                                            <p:strVal val="ppt_y"/>
                                          </p:val>
                                        </p:tav>
                                        <p:tav tm="100000">
                                          <p:val>
                                            <p:strVal val="1+ppt_h/2"/>
                                          </p:val>
                                        </p:tav>
                                      </p:tavLst>
                                    </p:anim>
                                    <p:set>
                                      <p:cBhvr>
                                        <p:cTn id="220" dur="1" fill="hold">
                                          <p:stCondLst>
                                            <p:cond delay="2999"/>
                                          </p:stCondLst>
                                        </p:cTn>
                                        <p:tgtEl>
                                          <p:spTgt spid="23"/>
                                        </p:tgtEl>
                                        <p:attrNameLst>
                                          <p:attrName>style.visibility</p:attrName>
                                        </p:attrNameLst>
                                      </p:cBhvr>
                                      <p:to>
                                        <p:strVal val="hidden"/>
                                      </p:to>
                                    </p:set>
                                  </p:childTnLst>
                                </p:cTn>
                              </p:par>
                              <p:par>
                                <p:cTn id="221" presetID="2" presetClass="exit" presetSubtype="12" fill="hold"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3" fill="hold" nodeType="withEffect">
                                  <p:stCondLst>
                                    <p:cond delay="0"/>
                                  </p:stCondLst>
                                  <p:childTnLst>
                                    <p:anim calcmode="lin" valueType="num">
                                      <p:cBhvr additive="base">
                                        <p:cTn id="226" dur="3000"/>
                                        <p:tgtEl>
                                          <p:spTgt spid="7"/>
                                        </p:tgtEl>
                                        <p:attrNameLst>
                                          <p:attrName>ppt_x</p:attrName>
                                        </p:attrNameLst>
                                      </p:cBhvr>
                                      <p:tavLst>
                                        <p:tav tm="0">
                                          <p:val>
                                            <p:strVal val="ppt_x"/>
                                          </p:val>
                                        </p:tav>
                                        <p:tav tm="100000">
                                          <p:val>
                                            <p:strVal val="1+ppt_w/2"/>
                                          </p:val>
                                        </p:tav>
                                      </p:tavLst>
                                    </p:anim>
                                    <p:anim calcmode="lin" valueType="num">
                                      <p:cBhvr additive="base">
                                        <p:cTn id="227" dur="3000"/>
                                        <p:tgtEl>
                                          <p:spTgt spid="7"/>
                                        </p:tgtEl>
                                        <p:attrNameLst>
                                          <p:attrName>ppt_y</p:attrName>
                                        </p:attrNameLst>
                                      </p:cBhvr>
                                      <p:tavLst>
                                        <p:tav tm="0">
                                          <p:val>
                                            <p:strVal val="ppt_y"/>
                                          </p:val>
                                        </p:tav>
                                        <p:tav tm="100000">
                                          <p:val>
                                            <p:strVal val="0-ppt_h/2"/>
                                          </p:val>
                                        </p:tav>
                                      </p:tavLst>
                                    </p:anim>
                                    <p:set>
                                      <p:cBhvr>
                                        <p:cTn id="228" dur="1" fill="hold">
                                          <p:stCondLst>
                                            <p:cond delay="2999"/>
                                          </p:stCondLst>
                                        </p:cTn>
                                        <p:tgtEl>
                                          <p:spTgt spid="7"/>
                                        </p:tgtEl>
                                        <p:attrNameLst>
                                          <p:attrName>style.visibility</p:attrName>
                                        </p:attrNameLst>
                                      </p:cBhvr>
                                      <p:to>
                                        <p:strVal val="hidden"/>
                                      </p:to>
                                    </p:set>
                                  </p:childTnLst>
                                </p:cTn>
                              </p:par>
                              <p:par>
                                <p:cTn id="229" presetID="2" presetClass="exit" presetSubtype="3" fill="hold" nodeType="withEffect">
                                  <p:stCondLst>
                                    <p:cond delay="0"/>
                                  </p:stCondLst>
                                  <p:childTnLst>
                                    <p:anim calcmode="lin" valueType="num">
                                      <p:cBhvr additive="base">
                                        <p:cTn id="230" dur="3000"/>
                                        <p:tgtEl>
                                          <p:spTgt spid="9"/>
                                        </p:tgtEl>
                                        <p:attrNameLst>
                                          <p:attrName>ppt_x</p:attrName>
                                        </p:attrNameLst>
                                      </p:cBhvr>
                                      <p:tavLst>
                                        <p:tav tm="0">
                                          <p:val>
                                            <p:strVal val="ppt_x"/>
                                          </p:val>
                                        </p:tav>
                                        <p:tav tm="100000">
                                          <p:val>
                                            <p:strVal val="1+ppt_w/2"/>
                                          </p:val>
                                        </p:tav>
                                      </p:tavLst>
                                    </p:anim>
                                    <p:anim calcmode="lin" valueType="num">
                                      <p:cBhvr additive="base">
                                        <p:cTn id="231" dur="3000"/>
                                        <p:tgtEl>
                                          <p:spTgt spid="9"/>
                                        </p:tgtEl>
                                        <p:attrNameLst>
                                          <p:attrName>ppt_y</p:attrName>
                                        </p:attrNameLst>
                                      </p:cBhvr>
                                      <p:tavLst>
                                        <p:tav tm="0">
                                          <p:val>
                                            <p:strVal val="ppt_y"/>
                                          </p:val>
                                        </p:tav>
                                        <p:tav tm="100000">
                                          <p:val>
                                            <p:strVal val="0-ppt_h/2"/>
                                          </p:val>
                                        </p:tav>
                                      </p:tavLst>
                                    </p:anim>
                                    <p:set>
                                      <p:cBhvr>
                                        <p:cTn id="232" dur="1" fill="hold">
                                          <p:stCondLst>
                                            <p:cond delay="2999"/>
                                          </p:stCondLst>
                                        </p:cTn>
                                        <p:tgtEl>
                                          <p:spTgt spid="9"/>
                                        </p:tgtEl>
                                        <p:attrNameLst>
                                          <p:attrName>style.visibility</p:attrName>
                                        </p:attrNameLst>
                                      </p:cBhvr>
                                      <p:to>
                                        <p:strVal val="hidden"/>
                                      </p:to>
                                    </p:set>
                                  </p:childTnLst>
                                </p:cTn>
                              </p:par>
                              <p:par>
                                <p:cTn id="233" presetID="2" presetClass="exit" presetSubtype="3" fill="hold" nodeType="withEffect">
                                  <p:stCondLst>
                                    <p:cond delay="0"/>
                                  </p:stCondLst>
                                  <p:childTnLst>
                                    <p:anim calcmode="lin" valueType="num">
                                      <p:cBhvr additive="base">
                                        <p:cTn id="234" dur="3000"/>
                                        <p:tgtEl>
                                          <p:spTgt spid="13"/>
                                        </p:tgtEl>
                                        <p:attrNameLst>
                                          <p:attrName>ppt_x</p:attrName>
                                        </p:attrNameLst>
                                      </p:cBhvr>
                                      <p:tavLst>
                                        <p:tav tm="0">
                                          <p:val>
                                            <p:strVal val="ppt_x"/>
                                          </p:val>
                                        </p:tav>
                                        <p:tav tm="100000">
                                          <p:val>
                                            <p:strVal val="1+ppt_w/2"/>
                                          </p:val>
                                        </p:tav>
                                      </p:tavLst>
                                    </p:anim>
                                    <p:anim calcmode="lin" valueType="num">
                                      <p:cBhvr additive="base">
                                        <p:cTn id="235" dur="3000"/>
                                        <p:tgtEl>
                                          <p:spTgt spid="13"/>
                                        </p:tgtEl>
                                        <p:attrNameLst>
                                          <p:attrName>ppt_y</p:attrName>
                                        </p:attrNameLst>
                                      </p:cBhvr>
                                      <p:tavLst>
                                        <p:tav tm="0">
                                          <p:val>
                                            <p:strVal val="ppt_y"/>
                                          </p:val>
                                        </p:tav>
                                        <p:tav tm="100000">
                                          <p:val>
                                            <p:strVal val="0-ppt_h/2"/>
                                          </p:val>
                                        </p:tav>
                                      </p:tavLst>
                                    </p:anim>
                                    <p:set>
                                      <p:cBhvr>
                                        <p:cTn id="236" dur="1" fill="hold">
                                          <p:stCondLst>
                                            <p:cond delay="2999"/>
                                          </p:stCondLst>
                                        </p:cTn>
                                        <p:tgtEl>
                                          <p:spTgt spid="13"/>
                                        </p:tgtEl>
                                        <p:attrNameLst>
                                          <p:attrName>style.visibility</p:attrName>
                                        </p:attrNameLst>
                                      </p:cBhvr>
                                      <p:to>
                                        <p:strVal val="hidden"/>
                                      </p:to>
                                    </p:set>
                                  </p:childTnLst>
                                </p:cTn>
                              </p:par>
                              <p:par>
                                <p:cTn id="237" presetID="2" presetClass="exit" presetSubtype="3" fill="hold" nodeType="withEffect">
                                  <p:stCondLst>
                                    <p:cond delay="0"/>
                                  </p:stCondLst>
                                  <p:childTnLst>
                                    <p:anim calcmode="lin" valueType="num">
                                      <p:cBhvr additive="base">
                                        <p:cTn id="238" dur="3000"/>
                                        <p:tgtEl>
                                          <p:spTgt spid="17"/>
                                        </p:tgtEl>
                                        <p:attrNameLst>
                                          <p:attrName>ppt_x</p:attrName>
                                        </p:attrNameLst>
                                      </p:cBhvr>
                                      <p:tavLst>
                                        <p:tav tm="0">
                                          <p:val>
                                            <p:strVal val="ppt_x"/>
                                          </p:val>
                                        </p:tav>
                                        <p:tav tm="100000">
                                          <p:val>
                                            <p:strVal val="1+ppt_w/2"/>
                                          </p:val>
                                        </p:tav>
                                      </p:tavLst>
                                    </p:anim>
                                    <p:anim calcmode="lin" valueType="num">
                                      <p:cBhvr additive="base">
                                        <p:cTn id="239" dur="3000"/>
                                        <p:tgtEl>
                                          <p:spTgt spid="17"/>
                                        </p:tgtEl>
                                        <p:attrNameLst>
                                          <p:attrName>ppt_y</p:attrName>
                                        </p:attrNameLst>
                                      </p:cBhvr>
                                      <p:tavLst>
                                        <p:tav tm="0">
                                          <p:val>
                                            <p:strVal val="ppt_y"/>
                                          </p:val>
                                        </p:tav>
                                        <p:tav tm="100000">
                                          <p:val>
                                            <p:strVal val="0-ppt_h/2"/>
                                          </p:val>
                                        </p:tav>
                                      </p:tavLst>
                                    </p:anim>
                                    <p:set>
                                      <p:cBhvr>
                                        <p:cTn id="240" dur="1" fill="hold">
                                          <p:stCondLst>
                                            <p:cond delay="2999"/>
                                          </p:stCondLst>
                                        </p:cTn>
                                        <p:tgtEl>
                                          <p:spTgt spid="17"/>
                                        </p:tgtEl>
                                        <p:attrNameLst>
                                          <p:attrName>style.visibility</p:attrName>
                                        </p:attrNameLst>
                                      </p:cBhvr>
                                      <p:to>
                                        <p:strVal val="hidden"/>
                                      </p:to>
                                    </p:set>
                                  </p:childTnLst>
                                </p:cTn>
                              </p:par>
                              <p:par>
                                <p:cTn id="241" presetID="2" presetClass="exit" presetSubtype="3" fill="hold" nodeType="withEffect">
                                  <p:stCondLst>
                                    <p:cond delay="0"/>
                                  </p:stCondLst>
                                  <p:childTnLst>
                                    <p:anim calcmode="lin" valueType="num">
                                      <p:cBhvr additive="base">
                                        <p:cTn id="242" dur="3000"/>
                                        <p:tgtEl>
                                          <p:spTgt spid="21"/>
                                        </p:tgtEl>
                                        <p:attrNameLst>
                                          <p:attrName>ppt_x</p:attrName>
                                        </p:attrNameLst>
                                      </p:cBhvr>
                                      <p:tavLst>
                                        <p:tav tm="0">
                                          <p:val>
                                            <p:strVal val="ppt_x"/>
                                          </p:val>
                                        </p:tav>
                                        <p:tav tm="100000">
                                          <p:val>
                                            <p:strVal val="1+ppt_w/2"/>
                                          </p:val>
                                        </p:tav>
                                      </p:tavLst>
                                    </p:anim>
                                    <p:anim calcmode="lin" valueType="num">
                                      <p:cBhvr additive="base">
                                        <p:cTn id="243" dur="3000"/>
                                        <p:tgtEl>
                                          <p:spTgt spid="21"/>
                                        </p:tgtEl>
                                        <p:attrNameLst>
                                          <p:attrName>ppt_y</p:attrName>
                                        </p:attrNameLst>
                                      </p:cBhvr>
                                      <p:tavLst>
                                        <p:tav tm="0">
                                          <p:val>
                                            <p:strVal val="ppt_y"/>
                                          </p:val>
                                        </p:tav>
                                        <p:tav tm="100000">
                                          <p:val>
                                            <p:strVal val="0-ppt_h/2"/>
                                          </p:val>
                                        </p:tav>
                                      </p:tavLst>
                                    </p:anim>
                                    <p:set>
                                      <p:cBhvr>
                                        <p:cTn id="244" dur="1" fill="hold">
                                          <p:stCondLst>
                                            <p:cond delay="2999"/>
                                          </p:stCondLst>
                                        </p:cTn>
                                        <p:tgtEl>
                                          <p:spTgt spid="21"/>
                                        </p:tgtEl>
                                        <p:attrNameLst>
                                          <p:attrName>style.visibility</p:attrName>
                                        </p:attrNameLst>
                                      </p:cBhvr>
                                      <p:to>
                                        <p:strVal val="hidden"/>
                                      </p:to>
                                    </p:set>
                                  </p:childTnLst>
                                </p:cTn>
                              </p:par>
                              <p:par>
                                <p:cTn id="245" presetID="2" presetClass="exit" presetSubtype="3" fill="hold" nodeType="withEffect">
                                  <p:stCondLst>
                                    <p:cond delay="0"/>
                                  </p:stCondLst>
                                  <p:childTnLst>
                                    <p:anim calcmode="lin" valueType="num">
                                      <p:cBhvr additive="base">
                                        <p:cTn id="246" dur="3000"/>
                                        <p:tgtEl>
                                          <p:spTgt spid="25"/>
                                        </p:tgtEl>
                                        <p:attrNameLst>
                                          <p:attrName>ppt_x</p:attrName>
                                        </p:attrNameLst>
                                      </p:cBhvr>
                                      <p:tavLst>
                                        <p:tav tm="0">
                                          <p:val>
                                            <p:strVal val="ppt_x"/>
                                          </p:val>
                                        </p:tav>
                                        <p:tav tm="100000">
                                          <p:val>
                                            <p:strVal val="1+ppt_w/2"/>
                                          </p:val>
                                        </p:tav>
                                      </p:tavLst>
                                    </p:anim>
                                    <p:anim calcmode="lin" valueType="num">
                                      <p:cBhvr additive="base">
                                        <p:cTn id="247" dur="3000"/>
                                        <p:tgtEl>
                                          <p:spTgt spid="25"/>
                                        </p:tgtEl>
                                        <p:attrNameLst>
                                          <p:attrName>ppt_y</p:attrName>
                                        </p:attrNameLst>
                                      </p:cBhvr>
                                      <p:tavLst>
                                        <p:tav tm="0">
                                          <p:val>
                                            <p:strVal val="ppt_y"/>
                                          </p:val>
                                        </p:tav>
                                        <p:tav tm="100000">
                                          <p:val>
                                            <p:strVal val="0-ppt_h/2"/>
                                          </p:val>
                                        </p:tav>
                                      </p:tavLst>
                                    </p:anim>
                                    <p:set>
                                      <p:cBhvr>
                                        <p:cTn id="248" dur="1" fill="hold">
                                          <p:stCondLst>
                                            <p:cond delay="2999"/>
                                          </p:stCondLst>
                                        </p:cTn>
                                        <p:tgtEl>
                                          <p:spTgt spid="25"/>
                                        </p:tgtEl>
                                        <p:attrNameLst>
                                          <p:attrName>style.visibility</p:attrName>
                                        </p:attrNameLst>
                                      </p:cBhvr>
                                      <p:to>
                                        <p:strVal val="hidden"/>
                                      </p:to>
                                    </p:set>
                                  </p:childTnLst>
                                </p:cTn>
                              </p:par>
                              <p:par>
                                <p:cTn id="249" presetID="23" presetClass="entr" presetSubtype="272" fill="hold" nodeType="withEffect">
                                  <p:stCondLst>
                                    <p:cond delay="0"/>
                                  </p:stCondLst>
                                  <p:childTnLst>
                                    <p:set>
                                      <p:cBhvr>
                                        <p:cTn id="250" dur="1" fill="hold">
                                          <p:stCondLst>
                                            <p:cond delay="0"/>
                                          </p:stCondLst>
                                        </p:cTn>
                                        <p:tgtEl>
                                          <p:spTgt spid="4"/>
                                        </p:tgtEl>
                                        <p:attrNameLst>
                                          <p:attrName>style.visibility</p:attrName>
                                        </p:attrNameLst>
                                      </p:cBhvr>
                                      <p:to>
                                        <p:strVal val="visible"/>
                                      </p:to>
                                    </p:set>
                                    <p:anim calcmode="lin" valueType="num">
                                      <p:cBhvr>
                                        <p:cTn id="251" dur="3000" fill="hold"/>
                                        <p:tgtEl>
                                          <p:spTgt spid="4"/>
                                        </p:tgtEl>
                                        <p:attrNameLst>
                                          <p:attrName>ppt_w</p:attrName>
                                        </p:attrNameLst>
                                      </p:cBhvr>
                                      <p:tavLst>
                                        <p:tav tm="0">
                                          <p:val>
                                            <p:strVal val="2/3*#ppt_w"/>
                                          </p:val>
                                        </p:tav>
                                        <p:tav tm="100000">
                                          <p:val>
                                            <p:strVal val="#ppt_w"/>
                                          </p:val>
                                        </p:tav>
                                      </p:tavLst>
                                    </p:anim>
                                    <p:anim calcmode="lin" valueType="num">
                                      <p:cBhvr>
                                        <p:cTn id="252" dur="3000" fill="hold"/>
                                        <p:tgtEl>
                                          <p:spTgt spid="4"/>
                                        </p:tgtEl>
                                        <p:attrNameLst>
                                          <p:attrName>ppt_h</p:attrName>
                                        </p:attrNameLst>
                                      </p:cBhvr>
                                      <p:tavLst>
                                        <p:tav tm="0">
                                          <p:val>
                                            <p:strVal val="2/3*#ppt_h"/>
                                          </p:val>
                                        </p:tav>
                                        <p:tav tm="100000">
                                          <p:val>
                                            <p:strVal val="#ppt_h"/>
                                          </p:val>
                                        </p:tav>
                                      </p:tavLst>
                                    </p:anim>
                                  </p:childTnLst>
                                </p:cTn>
                              </p:par>
                              <p:par>
                                <p:cTn id="253" presetID="4" presetClass="entr" presetSubtype="32" fill="hold" nodeType="withEffect">
                                  <p:stCondLst>
                                    <p:cond delay="0"/>
                                  </p:stCondLst>
                                  <p:childTnLst>
                                    <p:set>
                                      <p:cBhvr>
                                        <p:cTn id="254" dur="1" fill="hold">
                                          <p:stCondLst>
                                            <p:cond delay="0"/>
                                          </p:stCondLst>
                                        </p:cTn>
                                        <p:tgtEl>
                                          <p:spTgt spid="4"/>
                                        </p:tgtEl>
                                        <p:attrNameLst>
                                          <p:attrName>style.visibility</p:attrName>
                                        </p:attrNameLst>
                                      </p:cBhvr>
                                      <p:to>
                                        <p:strVal val="visible"/>
                                      </p:to>
                                    </p:set>
                                    <p:animEffect transition="in" filter="box(out)">
                                      <p:cBhvr>
                                        <p:cTn id="255"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hjk.jpg"/>
          <p:cNvPicPr>
            <a:picLocks noChangeAspect="1"/>
          </p:cNvPicPr>
          <p:nvPr/>
        </p:nvPicPr>
        <p:blipFill>
          <a:blip r:embed="rId2"/>
          <a:stretch>
            <a:fillRect/>
          </a:stretch>
        </p:blipFill>
        <p:spPr>
          <a:xfrm>
            <a:off x="19297" y="0"/>
            <a:ext cx="9124703" cy="5143500"/>
          </a:xfrm>
          <a:prstGeom prst="rect">
            <a:avLst/>
          </a:prstGeom>
        </p:spPr>
      </p:pic>
      <p:sp>
        <p:nvSpPr>
          <p:cNvPr id="5" name="4 Rectángulo"/>
          <p:cNvSpPr/>
          <p:nvPr/>
        </p:nvSpPr>
        <p:spPr>
          <a:xfrm flipH="1">
            <a:off x="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21428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42862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64291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H="1">
            <a:off x="8572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10715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12858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15001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171454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192882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214317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235745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25717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27860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H="1">
            <a:off x="30003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32146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H="1">
            <a:off x="342902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364330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385765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407193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428624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450053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471487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492915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514356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535785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557219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578647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600079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621507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642942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664370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685801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707229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728670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50099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77153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7929618"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814393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8358214"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8572560"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8786842"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8975436" y="785800"/>
            <a:ext cx="168564" cy="3571900"/>
          </a:xfrm>
          <a:prstGeom prst="rect">
            <a:avLst/>
          </a:prstGeom>
          <a:gradFill flip="none" rotWithShape="1">
            <a:gsLst>
              <a:gs pos="0">
                <a:srgbClr val="C08040">
                  <a:shade val="30000"/>
                  <a:satMod val="115000"/>
                </a:srgbClr>
              </a:gs>
              <a:gs pos="50000">
                <a:srgbClr val="C08040">
                  <a:shade val="67500"/>
                  <a:satMod val="115000"/>
                </a:srgbClr>
              </a:gs>
              <a:gs pos="100000">
                <a:srgbClr val="C08040">
                  <a:shade val="100000"/>
                  <a:satMod val="115000"/>
                </a:srgbClr>
              </a:gs>
            </a:gsLst>
            <a:lin ang="0" scaled="1"/>
            <a:tileRect/>
          </a:gradFill>
          <a:ln>
            <a:solidFill>
              <a:srgbClr val="6543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8"/>
                                        </p:tgtEl>
                                        <p:attrNameLst>
                                          <p:attrName>style.opacity</p:attrName>
                                        </p:attrNameLst>
                                      </p:cBhvr>
                                      <p:to>
                                        <p:strVal val="0"/>
                                      </p:to>
                                    </p:set>
                                    <p:animEffect filter="image" prLst="opacity: 0">
                                      <p:cBhvr rctx="IE">
                                        <p:cTn id="7" dur="indefinite"/>
                                        <p:tgtEl>
                                          <p:spTgt spid="48"/>
                                        </p:tgtEl>
                                      </p:cBhvr>
                                    </p:animEffect>
                                  </p:childTnLst>
                                </p:cTn>
                              </p:par>
                              <p:par>
                                <p:cTn id="8" presetID="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0-#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0-#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0-#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0-#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0-#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0-#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0-#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0-#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0-#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0-#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0-#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8"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0-#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3000" fill="hold"/>
                                        <p:tgtEl>
                                          <p:spTgt spid="32"/>
                                        </p:tgtEl>
                                        <p:attrNameLst>
                                          <p:attrName>ppt_x</p:attrName>
                                        </p:attrNameLst>
                                      </p:cBhvr>
                                      <p:tavLst>
                                        <p:tav tm="0">
                                          <p:val>
                                            <p:strVal val="1+#ppt_w/2"/>
                                          </p:val>
                                        </p:tav>
                                        <p:tav tm="100000">
                                          <p:val>
                                            <p:strVal val="#ppt_x"/>
                                          </p:val>
                                        </p:tav>
                                      </p:tavLst>
                                    </p:anim>
                                    <p:anim calcmode="lin" valueType="num">
                                      <p:cBhvr additive="base">
                                        <p:cTn id="119" dur="3000" fill="hold"/>
                                        <p:tgtEl>
                                          <p:spTgt spid="32"/>
                                        </p:tgtEl>
                                        <p:attrNameLst>
                                          <p:attrName>ppt_y</p:attrName>
                                        </p:attrNameLst>
                                      </p:cBhvr>
                                      <p:tavLst>
                                        <p:tav tm="0">
                                          <p:val>
                                            <p:strVal val="#ppt_y"/>
                                          </p:val>
                                        </p:tav>
                                        <p:tav tm="100000">
                                          <p:val>
                                            <p:strVal val="#ppt_y"/>
                                          </p:val>
                                        </p:tav>
                                      </p:tavLst>
                                    </p:anim>
                                  </p:childTnLst>
                                </p:cTn>
                              </p:par>
                              <p:par>
                                <p:cTn id="120" presetID="2" presetClass="entr" presetSubtype="8"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3000" fill="hold"/>
                                        <p:tgtEl>
                                          <p:spTgt spid="33"/>
                                        </p:tgtEl>
                                        <p:attrNameLst>
                                          <p:attrName>ppt_x</p:attrName>
                                        </p:attrNameLst>
                                      </p:cBhvr>
                                      <p:tavLst>
                                        <p:tav tm="0">
                                          <p:val>
                                            <p:strVal val="0-#ppt_w/2"/>
                                          </p:val>
                                        </p:tav>
                                        <p:tav tm="100000">
                                          <p:val>
                                            <p:strVal val="#ppt_x"/>
                                          </p:val>
                                        </p:tav>
                                      </p:tavLst>
                                    </p:anim>
                                    <p:anim calcmode="lin" valueType="num">
                                      <p:cBhvr additive="base">
                                        <p:cTn id="123" dur="3000" fill="hold"/>
                                        <p:tgtEl>
                                          <p:spTgt spid="33"/>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3000" fill="hold"/>
                                        <p:tgtEl>
                                          <p:spTgt spid="34"/>
                                        </p:tgtEl>
                                        <p:attrNameLst>
                                          <p:attrName>ppt_x</p:attrName>
                                        </p:attrNameLst>
                                      </p:cBhvr>
                                      <p:tavLst>
                                        <p:tav tm="0">
                                          <p:val>
                                            <p:strVal val="1+#ppt_w/2"/>
                                          </p:val>
                                        </p:tav>
                                        <p:tav tm="100000">
                                          <p:val>
                                            <p:strVal val="#ppt_x"/>
                                          </p:val>
                                        </p:tav>
                                      </p:tavLst>
                                    </p:anim>
                                    <p:anim calcmode="lin" valueType="num">
                                      <p:cBhvr additive="base">
                                        <p:cTn id="127" dur="3000" fill="hold"/>
                                        <p:tgtEl>
                                          <p:spTgt spid="34"/>
                                        </p:tgtEl>
                                        <p:attrNameLst>
                                          <p:attrName>ppt_y</p:attrName>
                                        </p:attrNameLst>
                                      </p:cBhvr>
                                      <p:tavLst>
                                        <p:tav tm="0">
                                          <p:val>
                                            <p:strVal val="#ppt_y"/>
                                          </p:val>
                                        </p:tav>
                                        <p:tav tm="100000">
                                          <p:val>
                                            <p:strVal val="#ppt_y"/>
                                          </p:val>
                                        </p:tav>
                                      </p:tavLst>
                                    </p:anim>
                                  </p:childTnLst>
                                </p:cTn>
                              </p:par>
                              <p:par>
                                <p:cTn id="128" presetID="2" presetClass="entr" presetSubtype="8"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3000" fill="hold"/>
                                        <p:tgtEl>
                                          <p:spTgt spid="35"/>
                                        </p:tgtEl>
                                        <p:attrNameLst>
                                          <p:attrName>ppt_x</p:attrName>
                                        </p:attrNameLst>
                                      </p:cBhvr>
                                      <p:tavLst>
                                        <p:tav tm="0">
                                          <p:val>
                                            <p:strVal val="0-#ppt_w/2"/>
                                          </p:val>
                                        </p:tav>
                                        <p:tav tm="100000">
                                          <p:val>
                                            <p:strVal val="#ppt_x"/>
                                          </p:val>
                                        </p:tav>
                                      </p:tavLst>
                                    </p:anim>
                                    <p:anim calcmode="lin" valueType="num">
                                      <p:cBhvr additive="base">
                                        <p:cTn id="131" dur="3000" fill="hold"/>
                                        <p:tgtEl>
                                          <p:spTgt spid="35"/>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3000" fill="hold"/>
                                        <p:tgtEl>
                                          <p:spTgt spid="36"/>
                                        </p:tgtEl>
                                        <p:attrNameLst>
                                          <p:attrName>ppt_x</p:attrName>
                                        </p:attrNameLst>
                                      </p:cBhvr>
                                      <p:tavLst>
                                        <p:tav tm="0">
                                          <p:val>
                                            <p:strVal val="1+#ppt_w/2"/>
                                          </p:val>
                                        </p:tav>
                                        <p:tav tm="100000">
                                          <p:val>
                                            <p:strVal val="#ppt_x"/>
                                          </p:val>
                                        </p:tav>
                                      </p:tavLst>
                                    </p:anim>
                                    <p:anim calcmode="lin" valueType="num">
                                      <p:cBhvr additive="base">
                                        <p:cTn id="135" dur="3000" fill="hold"/>
                                        <p:tgtEl>
                                          <p:spTgt spid="36"/>
                                        </p:tgtEl>
                                        <p:attrNameLst>
                                          <p:attrName>ppt_y</p:attrName>
                                        </p:attrNameLst>
                                      </p:cBhvr>
                                      <p:tavLst>
                                        <p:tav tm="0">
                                          <p:val>
                                            <p:strVal val="#ppt_y"/>
                                          </p:val>
                                        </p:tav>
                                        <p:tav tm="100000">
                                          <p:val>
                                            <p:strVal val="#ppt_y"/>
                                          </p:val>
                                        </p:tav>
                                      </p:tavLst>
                                    </p:anim>
                                  </p:childTnLst>
                                </p:cTn>
                              </p:par>
                              <p:par>
                                <p:cTn id="136" presetID="2" presetClass="entr" presetSubtype="8"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3000" fill="hold"/>
                                        <p:tgtEl>
                                          <p:spTgt spid="37"/>
                                        </p:tgtEl>
                                        <p:attrNameLst>
                                          <p:attrName>ppt_x</p:attrName>
                                        </p:attrNameLst>
                                      </p:cBhvr>
                                      <p:tavLst>
                                        <p:tav tm="0">
                                          <p:val>
                                            <p:strVal val="0-#ppt_w/2"/>
                                          </p:val>
                                        </p:tav>
                                        <p:tav tm="100000">
                                          <p:val>
                                            <p:strVal val="#ppt_x"/>
                                          </p:val>
                                        </p:tav>
                                      </p:tavLst>
                                    </p:anim>
                                    <p:anim calcmode="lin" valueType="num">
                                      <p:cBhvr additive="base">
                                        <p:cTn id="139" dur="3000" fill="hold"/>
                                        <p:tgtEl>
                                          <p:spTgt spid="37"/>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3000" fill="hold"/>
                                        <p:tgtEl>
                                          <p:spTgt spid="38"/>
                                        </p:tgtEl>
                                        <p:attrNameLst>
                                          <p:attrName>ppt_x</p:attrName>
                                        </p:attrNameLst>
                                      </p:cBhvr>
                                      <p:tavLst>
                                        <p:tav tm="0">
                                          <p:val>
                                            <p:strVal val="1+#ppt_w/2"/>
                                          </p:val>
                                        </p:tav>
                                        <p:tav tm="100000">
                                          <p:val>
                                            <p:strVal val="#ppt_x"/>
                                          </p:val>
                                        </p:tav>
                                      </p:tavLst>
                                    </p:anim>
                                    <p:anim calcmode="lin" valueType="num">
                                      <p:cBhvr additive="base">
                                        <p:cTn id="143" dur="3000" fill="hold"/>
                                        <p:tgtEl>
                                          <p:spTgt spid="38"/>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3000" fill="hold"/>
                                        <p:tgtEl>
                                          <p:spTgt spid="39"/>
                                        </p:tgtEl>
                                        <p:attrNameLst>
                                          <p:attrName>ppt_x</p:attrName>
                                        </p:attrNameLst>
                                      </p:cBhvr>
                                      <p:tavLst>
                                        <p:tav tm="0">
                                          <p:val>
                                            <p:strVal val="0-#ppt_w/2"/>
                                          </p:val>
                                        </p:tav>
                                        <p:tav tm="100000">
                                          <p:val>
                                            <p:strVal val="#ppt_x"/>
                                          </p:val>
                                        </p:tav>
                                      </p:tavLst>
                                    </p:anim>
                                    <p:anim calcmode="lin" valueType="num">
                                      <p:cBhvr additive="base">
                                        <p:cTn id="147" dur="3000" fill="hold"/>
                                        <p:tgtEl>
                                          <p:spTgt spid="39"/>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3000" fill="hold"/>
                                        <p:tgtEl>
                                          <p:spTgt spid="40"/>
                                        </p:tgtEl>
                                        <p:attrNameLst>
                                          <p:attrName>ppt_x</p:attrName>
                                        </p:attrNameLst>
                                      </p:cBhvr>
                                      <p:tavLst>
                                        <p:tav tm="0">
                                          <p:val>
                                            <p:strVal val="1+#ppt_w/2"/>
                                          </p:val>
                                        </p:tav>
                                        <p:tav tm="100000">
                                          <p:val>
                                            <p:strVal val="#ppt_x"/>
                                          </p:val>
                                        </p:tav>
                                      </p:tavLst>
                                    </p:anim>
                                    <p:anim calcmode="lin" valueType="num">
                                      <p:cBhvr additive="base">
                                        <p:cTn id="151" dur="3000" fill="hold"/>
                                        <p:tgtEl>
                                          <p:spTgt spid="40"/>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3000" fill="hold"/>
                                        <p:tgtEl>
                                          <p:spTgt spid="41"/>
                                        </p:tgtEl>
                                        <p:attrNameLst>
                                          <p:attrName>ppt_x</p:attrName>
                                        </p:attrNameLst>
                                      </p:cBhvr>
                                      <p:tavLst>
                                        <p:tav tm="0">
                                          <p:val>
                                            <p:strVal val="0-#ppt_w/2"/>
                                          </p:val>
                                        </p:tav>
                                        <p:tav tm="100000">
                                          <p:val>
                                            <p:strVal val="#ppt_x"/>
                                          </p:val>
                                        </p:tav>
                                      </p:tavLst>
                                    </p:anim>
                                    <p:anim calcmode="lin" valueType="num">
                                      <p:cBhvr additive="base">
                                        <p:cTn id="155" dur="3000" fill="hold"/>
                                        <p:tgtEl>
                                          <p:spTgt spid="41"/>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3000" fill="hold"/>
                                        <p:tgtEl>
                                          <p:spTgt spid="42"/>
                                        </p:tgtEl>
                                        <p:attrNameLst>
                                          <p:attrName>ppt_x</p:attrName>
                                        </p:attrNameLst>
                                      </p:cBhvr>
                                      <p:tavLst>
                                        <p:tav tm="0">
                                          <p:val>
                                            <p:strVal val="1+#ppt_w/2"/>
                                          </p:val>
                                        </p:tav>
                                        <p:tav tm="100000">
                                          <p:val>
                                            <p:strVal val="#ppt_x"/>
                                          </p:val>
                                        </p:tav>
                                      </p:tavLst>
                                    </p:anim>
                                    <p:anim calcmode="lin" valueType="num">
                                      <p:cBhvr additive="base">
                                        <p:cTn id="159" dur="3000" fill="hold"/>
                                        <p:tgtEl>
                                          <p:spTgt spid="42"/>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3000" fill="hold"/>
                                        <p:tgtEl>
                                          <p:spTgt spid="43"/>
                                        </p:tgtEl>
                                        <p:attrNameLst>
                                          <p:attrName>ppt_x</p:attrName>
                                        </p:attrNameLst>
                                      </p:cBhvr>
                                      <p:tavLst>
                                        <p:tav tm="0">
                                          <p:val>
                                            <p:strVal val="0-#ppt_w/2"/>
                                          </p:val>
                                        </p:tav>
                                        <p:tav tm="100000">
                                          <p:val>
                                            <p:strVal val="#ppt_x"/>
                                          </p:val>
                                        </p:tav>
                                      </p:tavLst>
                                    </p:anim>
                                    <p:anim calcmode="lin" valueType="num">
                                      <p:cBhvr additive="base">
                                        <p:cTn id="163" dur="3000" fill="hold"/>
                                        <p:tgtEl>
                                          <p:spTgt spid="43"/>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3000" fill="hold"/>
                                        <p:tgtEl>
                                          <p:spTgt spid="44"/>
                                        </p:tgtEl>
                                        <p:attrNameLst>
                                          <p:attrName>ppt_x</p:attrName>
                                        </p:attrNameLst>
                                      </p:cBhvr>
                                      <p:tavLst>
                                        <p:tav tm="0">
                                          <p:val>
                                            <p:strVal val="1+#ppt_w/2"/>
                                          </p:val>
                                        </p:tav>
                                        <p:tav tm="100000">
                                          <p:val>
                                            <p:strVal val="#ppt_x"/>
                                          </p:val>
                                        </p:tav>
                                      </p:tavLst>
                                    </p:anim>
                                    <p:anim calcmode="lin" valueType="num">
                                      <p:cBhvr additive="base">
                                        <p:cTn id="167" dur="3000" fill="hold"/>
                                        <p:tgtEl>
                                          <p:spTgt spid="44"/>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3000" fill="hold"/>
                                        <p:tgtEl>
                                          <p:spTgt spid="45"/>
                                        </p:tgtEl>
                                        <p:attrNameLst>
                                          <p:attrName>ppt_x</p:attrName>
                                        </p:attrNameLst>
                                      </p:cBhvr>
                                      <p:tavLst>
                                        <p:tav tm="0">
                                          <p:val>
                                            <p:strVal val="0-#ppt_w/2"/>
                                          </p:val>
                                        </p:tav>
                                        <p:tav tm="100000">
                                          <p:val>
                                            <p:strVal val="#ppt_x"/>
                                          </p:val>
                                        </p:tav>
                                      </p:tavLst>
                                    </p:anim>
                                    <p:anim calcmode="lin" valueType="num">
                                      <p:cBhvr additive="base">
                                        <p:cTn id="171" dur="3000" fill="hold"/>
                                        <p:tgtEl>
                                          <p:spTgt spid="45"/>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3000" fill="hold"/>
                                        <p:tgtEl>
                                          <p:spTgt spid="46"/>
                                        </p:tgtEl>
                                        <p:attrNameLst>
                                          <p:attrName>ppt_x</p:attrName>
                                        </p:attrNameLst>
                                      </p:cBhvr>
                                      <p:tavLst>
                                        <p:tav tm="0">
                                          <p:val>
                                            <p:strVal val="1+#ppt_w/2"/>
                                          </p:val>
                                        </p:tav>
                                        <p:tav tm="100000">
                                          <p:val>
                                            <p:strVal val="#ppt_x"/>
                                          </p:val>
                                        </p:tav>
                                      </p:tavLst>
                                    </p:anim>
                                    <p:anim calcmode="lin" valueType="num">
                                      <p:cBhvr additive="base">
                                        <p:cTn id="175" dur="3000" fill="hold"/>
                                        <p:tgtEl>
                                          <p:spTgt spid="46"/>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3000" fill="hold"/>
                                        <p:tgtEl>
                                          <p:spTgt spid="47"/>
                                        </p:tgtEl>
                                        <p:attrNameLst>
                                          <p:attrName>ppt_x</p:attrName>
                                        </p:attrNameLst>
                                      </p:cBhvr>
                                      <p:tavLst>
                                        <p:tav tm="0">
                                          <p:val>
                                            <p:strVal val="0-#ppt_w/2"/>
                                          </p:val>
                                        </p:tav>
                                        <p:tav tm="100000">
                                          <p:val>
                                            <p:strVal val="#ppt_x"/>
                                          </p:val>
                                        </p:tav>
                                      </p:tavLst>
                                    </p:anim>
                                    <p:anim calcmode="lin" valueType="num">
                                      <p:cBhvr additive="base">
                                        <p:cTn id="179" dur="3000" fill="hold"/>
                                        <p:tgtEl>
                                          <p:spTgt spid="47"/>
                                        </p:tgtEl>
                                        <p:attrNameLst>
                                          <p:attrName>ppt_y</p:attrName>
                                        </p:attrNameLst>
                                      </p:cBhvr>
                                      <p:tavLst>
                                        <p:tav tm="0">
                                          <p:val>
                                            <p:strVal val="#ppt_y"/>
                                          </p:val>
                                        </p:tav>
                                        <p:tav tm="100000">
                                          <p:val>
                                            <p:strVal val="#ppt_y"/>
                                          </p:val>
                                        </p:tav>
                                      </p:tavLst>
                                    </p:anim>
                                  </p:childTnLst>
                                </p:cTn>
                              </p:par>
                              <p:par>
                                <p:cTn id="180" presetID="3" presetClass="entr" presetSubtype="10" fill="hold" grpId="1" nodeType="withEffect">
                                  <p:stCondLst>
                                    <p:cond delay="0"/>
                                  </p:stCondLst>
                                  <p:childTnLst>
                                    <p:set>
                                      <p:cBhvr>
                                        <p:cTn id="181" dur="1" fill="hold">
                                          <p:stCondLst>
                                            <p:cond delay="0"/>
                                          </p:stCondLst>
                                        </p:cTn>
                                        <p:tgtEl>
                                          <p:spTgt spid="5"/>
                                        </p:tgtEl>
                                        <p:attrNameLst>
                                          <p:attrName>style.visibility</p:attrName>
                                        </p:attrNameLst>
                                      </p:cBhvr>
                                      <p:to>
                                        <p:strVal val="visible"/>
                                      </p:to>
                                    </p:set>
                                    <p:animEffect transition="in" filter="blinds(horizontal)">
                                      <p:cBhvr>
                                        <p:cTn id="182" dur="3000"/>
                                        <p:tgtEl>
                                          <p:spTgt spid="5"/>
                                        </p:tgtEl>
                                      </p:cBhvr>
                                    </p:animEffect>
                                  </p:childTnLst>
                                </p:cTn>
                              </p:par>
                              <p:par>
                                <p:cTn id="183" presetID="3" presetClass="entr" presetSubtype="10" fill="hold" grpId="1" nodeType="withEffect">
                                  <p:stCondLst>
                                    <p:cond delay="0"/>
                                  </p:stCondLst>
                                  <p:childTnLst>
                                    <p:set>
                                      <p:cBhvr>
                                        <p:cTn id="184" dur="1" fill="hold">
                                          <p:stCondLst>
                                            <p:cond delay="0"/>
                                          </p:stCondLst>
                                        </p:cTn>
                                        <p:tgtEl>
                                          <p:spTgt spid="6"/>
                                        </p:tgtEl>
                                        <p:attrNameLst>
                                          <p:attrName>style.visibility</p:attrName>
                                        </p:attrNameLst>
                                      </p:cBhvr>
                                      <p:to>
                                        <p:strVal val="visible"/>
                                      </p:to>
                                    </p:set>
                                    <p:animEffect transition="in" filter="blinds(horizontal)">
                                      <p:cBhvr>
                                        <p:cTn id="185" dur="3000"/>
                                        <p:tgtEl>
                                          <p:spTgt spid="6"/>
                                        </p:tgtEl>
                                      </p:cBhvr>
                                    </p:animEffect>
                                  </p:childTnLst>
                                </p:cTn>
                              </p:par>
                              <p:par>
                                <p:cTn id="186" presetID="3" presetClass="entr" presetSubtype="10" fill="hold" grpId="1" nodeType="withEffect">
                                  <p:stCondLst>
                                    <p:cond delay="0"/>
                                  </p:stCondLst>
                                  <p:childTnLst>
                                    <p:set>
                                      <p:cBhvr>
                                        <p:cTn id="187" dur="1" fill="hold">
                                          <p:stCondLst>
                                            <p:cond delay="0"/>
                                          </p:stCondLst>
                                        </p:cTn>
                                        <p:tgtEl>
                                          <p:spTgt spid="7"/>
                                        </p:tgtEl>
                                        <p:attrNameLst>
                                          <p:attrName>style.visibility</p:attrName>
                                        </p:attrNameLst>
                                      </p:cBhvr>
                                      <p:to>
                                        <p:strVal val="visible"/>
                                      </p:to>
                                    </p:set>
                                    <p:animEffect transition="in" filter="blinds(horizontal)">
                                      <p:cBhvr>
                                        <p:cTn id="188" dur="3000"/>
                                        <p:tgtEl>
                                          <p:spTgt spid="7"/>
                                        </p:tgtEl>
                                      </p:cBhvr>
                                    </p:animEffect>
                                  </p:childTnLst>
                                </p:cTn>
                              </p:par>
                              <p:par>
                                <p:cTn id="189" presetID="3" presetClass="entr" presetSubtype="10" fill="hold" grpId="1" nodeType="withEffect">
                                  <p:stCondLst>
                                    <p:cond delay="0"/>
                                  </p:stCondLst>
                                  <p:childTnLst>
                                    <p:set>
                                      <p:cBhvr>
                                        <p:cTn id="190" dur="1" fill="hold">
                                          <p:stCondLst>
                                            <p:cond delay="0"/>
                                          </p:stCondLst>
                                        </p:cTn>
                                        <p:tgtEl>
                                          <p:spTgt spid="8"/>
                                        </p:tgtEl>
                                        <p:attrNameLst>
                                          <p:attrName>style.visibility</p:attrName>
                                        </p:attrNameLst>
                                      </p:cBhvr>
                                      <p:to>
                                        <p:strVal val="visible"/>
                                      </p:to>
                                    </p:set>
                                    <p:animEffect transition="in" filter="blinds(horizontal)">
                                      <p:cBhvr>
                                        <p:cTn id="191" dur="3000"/>
                                        <p:tgtEl>
                                          <p:spTgt spid="8"/>
                                        </p:tgtEl>
                                      </p:cBhvr>
                                    </p:animEffect>
                                  </p:childTnLst>
                                </p:cTn>
                              </p:par>
                              <p:par>
                                <p:cTn id="192" presetID="3" presetClass="entr" presetSubtype="10" fill="hold" grpId="1" nodeType="withEffect">
                                  <p:stCondLst>
                                    <p:cond delay="0"/>
                                  </p:stCondLst>
                                  <p:childTnLst>
                                    <p:set>
                                      <p:cBhvr>
                                        <p:cTn id="193" dur="1" fill="hold">
                                          <p:stCondLst>
                                            <p:cond delay="0"/>
                                          </p:stCondLst>
                                        </p:cTn>
                                        <p:tgtEl>
                                          <p:spTgt spid="9"/>
                                        </p:tgtEl>
                                        <p:attrNameLst>
                                          <p:attrName>style.visibility</p:attrName>
                                        </p:attrNameLst>
                                      </p:cBhvr>
                                      <p:to>
                                        <p:strVal val="visible"/>
                                      </p:to>
                                    </p:set>
                                    <p:animEffect transition="in" filter="blinds(horizontal)">
                                      <p:cBhvr>
                                        <p:cTn id="194" dur="3000"/>
                                        <p:tgtEl>
                                          <p:spTgt spid="9"/>
                                        </p:tgtEl>
                                      </p:cBhvr>
                                    </p:animEffect>
                                  </p:childTnLst>
                                </p:cTn>
                              </p:par>
                              <p:par>
                                <p:cTn id="195" presetID="3" presetClass="entr" presetSubtype="10" fill="hold" grpId="1" nodeType="withEffect">
                                  <p:stCondLst>
                                    <p:cond delay="0"/>
                                  </p:stCondLst>
                                  <p:childTnLst>
                                    <p:set>
                                      <p:cBhvr>
                                        <p:cTn id="196" dur="1" fill="hold">
                                          <p:stCondLst>
                                            <p:cond delay="0"/>
                                          </p:stCondLst>
                                        </p:cTn>
                                        <p:tgtEl>
                                          <p:spTgt spid="10"/>
                                        </p:tgtEl>
                                        <p:attrNameLst>
                                          <p:attrName>style.visibility</p:attrName>
                                        </p:attrNameLst>
                                      </p:cBhvr>
                                      <p:to>
                                        <p:strVal val="visible"/>
                                      </p:to>
                                    </p:set>
                                    <p:animEffect transition="in" filter="blinds(horizontal)">
                                      <p:cBhvr>
                                        <p:cTn id="197" dur="3000"/>
                                        <p:tgtEl>
                                          <p:spTgt spid="10"/>
                                        </p:tgtEl>
                                      </p:cBhvr>
                                    </p:animEffect>
                                  </p:childTnLst>
                                </p:cTn>
                              </p:par>
                              <p:par>
                                <p:cTn id="198" presetID="3" presetClass="entr" presetSubtype="10" fill="hold" grpId="1" nodeType="withEffect">
                                  <p:stCondLst>
                                    <p:cond delay="0"/>
                                  </p:stCondLst>
                                  <p:childTnLst>
                                    <p:set>
                                      <p:cBhvr>
                                        <p:cTn id="199" dur="1" fill="hold">
                                          <p:stCondLst>
                                            <p:cond delay="0"/>
                                          </p:stCondLst>
                                        </p:cTn>
                                        <p:tgtEl>
                                          <p:spTgt spid="11"/>
                                        </p:tgtEl>
                                        <p:attrNameLst>
                                          <p:attrName>style.visibility</p:attrName>
                                        </p:attrNameLst>
                                      </p:cBhvr>
                                      <p:to>
                                        <p:strVal val="visible"/>
                                      </p:to>
                                    </p:set>
                                    <p:animEffect transition="in" filter="blinds(horizontal)">
                                      <p:cBhvr>
                                        <p:cTn id="200" dur="3000"/>
                                        <p:tgtEl>
                                          <p:spTgt spid="11"/>
                                        </p:tgtEl>
                                      </p:cBhvr>
                                    </p:animEffect>
                                  </p:childTnLst>
                                </p:cTn>
                              </p:par>
                              <p:par>
                                <p:cTn id="201" presetID="3" presetClass="entr" presetSubtype="10" fill="hold" grpId="1" nodeType="withEffect">
                                  <p:stCondLst>
                                    <p:cond delay="0"/>
                                  </p:stCondLst>
                                  <p:childTnLst>
                                    <p:set>
                                      <p:cBhvr>
                                        <p:cTn id="202" dur="1" fill="hold">
                                          <p:stCondLst>
                                            <p:cond delay="0"/>
                                          </p:stCondLst>
                                        </p:cTn>
                                        <p:tgtEl>
                                          <p:spTgt spid="12"/>
                                        </p:tgtEl>
                                        <p:attrNameLst>
                                          <p:attrName>style.visibility</p:attrName>
                                        </p:attrNameLst>
                                      </p:cBhvr>
                                      <p:to>
                                        <p:strVal val="visible"/>
                                      </p:to>
                                    </p:set>
                                    <p:animEffect transition="in" filter="blinds(horizontal)">
                                      <p:cBhvr>
                                        <p:cTn id="203" dur="3000"/>
                                        <p:tgtEl>
                                          <p:spTgt spid="12"/>
                                        </p:tgtEl>
                                      </p:cBhvr>
                                    </p:animEffect>
                                  </p:childTnLst>
                                </p:cTn>
                              </p:par>
                              <p:par>
                                <p:cTn id="204" presetID="3" presetClass="entr" presetSubtype="10" fill="hold" grpId="1" nodeType="withEffect">
                                  <p:stCondLst>
                                    <p:cond delay="0"/>
                                  </p:stCondLst>
                                  <p:childTnLst>
                                    <p:set>
                                      <p:cBhvr>
                                        <p:cTn id="205" dur="1" fill="hold">
                                          <p:stCondLst>
                                            <p:cond delay="0"/>
                                          </p:stCondLst>
                                        </p:cTn>
                                        <p:tgtEl>
                                          <p:spTgt spid="13"/>
                                        </p:tgtEl>
                                        <p:attrNameLst>
                                          <p:attrName>style.visibility</p:attrName>
                                        </p:attrNameLst>
                                      </p:cBhvr>
                                      <p:to>
                                        <p:strVal val="visible"/>
                                      </p:to>
                                    </p:set>
                                    <p:animEffect transition="in" filter="blinds(horizontal)">
                                      <p:cBhvr>
                                        <p:cTn id="206" dur="3000"/>
                                        <p:tgtEl>
                                          <p:spTgt spid="13"/>
                                        </p:tgtEl>
                                      </p:cBhvr>
                                    </p:animEffect>
                                  </p:childTnLst>
                                </p:cTn>
                              </p:par>
                              <p:par>
                                <p:cTn id="207" presetID="3" presetClass="entr" presetSubtype="10" fill="hold" grpId="1" nodeType="withEffect">
                                  <p:stCondLst>
                                    <p:cond delay="0"/>
                                  </p:stCondLst>
                                  <p:childTnLst>
                                    <p:set>
                                      <p:cBhvr>
                                        <p:cTn id="208" dur="1" fill="hold">
                                          <p:stCondLst>
                                            <p:cond delay="0"/>
                                          </p:stCondLst>
                                        </p:cTn>
                                        <p:tgtEl>
                                          <p:spTgt spid="14"/>
                                        </p:tgtEl>
                                        <p:attrNameLst>
                                          <p:attrName>style.visibility</p:attrName>
                                        </p:attrNameLst>
                                      </p:cBhvr>
                                      <p:to>
                                        <p:strVal val="visible"/>
                                      </p:to>
                                    </p:set>
                                    <p:animEffect transition="in" filter="blinds(horizontal)">
                                      <p:cBhvr>
                                        <p:cTn id="209" dur="3000"/>
                                        <p:tgtEl>
                                          <p:spTgt spid="14"/>
                                        </p:tgtEl>
                                      </p:cBhvr>
                                    </p:animEffect>
                                  </p:childTnLst>
                                </p:cTn>
                              </p:par>
                              <p:par>
                                <p:cTn id="210" presetID="3" presetClass="entr" presetSubtype="10" fill="hold" grpId="1" nodeType="withEffect">
                                  <p:stCondLst>
                                    <p:cond delay="0"/>
                                  </p:stCondLst>
                                  <p:childTnLst>
                                    <p:set>
                                      <p:cBhvr>
                                        <p:cTn id="211" dur="1" fill="hold">
                                          <p:stCondLst>
                                            <p:cond delay="0"/>
                                          </p:stCondLst>
                                        </p:cTn>
                                        <p:tgtEl>
                                          <p:spTgt spid="15"/>
                                        </p:tgtEl>
                                        <p:attrNameLst>
                                          <p:attrName>style.visibility</p:attrName>
                                        </p:attrNameLst>
                                      </p:cBhvr>
                                      <p:to>
                                        <p:strVal val="visible"/>
                                      </p:to>
                                    </p:set>
                                    <p:animEffect transition="in" filter="blinds(horizontal)">
                                      <p:cBhvr>
                                        <p:cTn id="212" dur="3000"/>
                                        <p:tgtEl>
                                          <p:spTgt spid="15"/>
                                        </p:tgtEl>
                                      </p:cBhvr>
                                    </p:animEffect>
                                  </p:childTnLst>
                                </p:cTn>
                              </p:par>
                              <p:par>
                                <p:cTn id="213" presetID="3" presetClass="entr" presetSubtype="10" fill="hold" grpId="1" nodeType="withEffect">
                                  <p:stCondLst>
                                    <p:cond delay="0"/>
                                  </p:stCondLst>
                                  <p:childTnLst>
                                    <p:set>
                                      <p:cBhvr>
                                        <p:cTn id="214" dur="1" fill="hold">
                                          <p:stCondLst>
                                            <p:cond delay="0"/>
                                          </p:stCondLst>
                                        </p:cTn>
                                        <p:tgtEl>
                                          <p:spTgt spid="16"/>
                                        </p:tgtEl>
                                        <p:attrNameLst>
                                          <p:attrName>style.visibility</p:attrName>
                                        </p:attrNameLst>
                                      </p:cBhvr>
                                      <p:to>
                                        <p:strVal val="visible"/>
                                      </p:to>
                                    </p:set>
                                    <p:animEffect transition="in" filter="blinds(horizontal)">
                                      <p:cBhvr>
                                        <p:cTn id="215" dur="3000"/>
                                        <p:tgtEl>
                                          <p:spTgt spid="16"/>
                                        </p:tgtEl>
                                      </p:cBhvr>
                                    </p:animEffect>
                                  </p:childTnLst>
                                </p:cTn>
                              </p:par>
                              <p:par>
                                <p:cTn id="216" presetID="3" presetClass="entr" presetSubtype="10" fill="hold" grpId="1" nodeType="withEffect">
                                  <p:stCondLst>
                                    <p:cond delay="0"/>
                                  </p:stCondLst>
                                  <p:childTnLst>
                                    <p:set>
                                      <p:cBhvr>
                                        <p:cTn id="217" dur="1" fill="hold">
                                          <p:stCondLst>
                                            <p:cond delay="0"/>
                                          </p:stCondLst>
                                        </p:cTn>
                                        <p:tgtEl>
                                          <p:spTgt spid="17"/>
                                        </p:tgtEl>
                                        <p:attrNameLst>
                                          <p:attrName>style.visibility</p:attrName>
                                        </p:attrNameLst>
                                      </p:cBhvr>
                                      <p:to>
                                        <p:strVal val="visible"/>
                                      </p:to>
                                    </p:set>
                                    <p:animEffect transition="in" filter="blinds(horizontal)">
                                      <p:cBhvr>
                                        <p:cTn id="218" dur="3000"/>
                                        <p:tgtEl>
                                          <p:spTgt spid="17"/>
                                        </p:tgtEl>
                                      </p:cBhvr>
                                    </p:animEffect>
                                  </p:childTnLst>
                                </p:cTn>
                              </p:par>
                              <p:par>
                                <p:cTn id="219" presetID="3" presetClass="entr" presetSubtype="10" fill="hold" grpId="1" nodeType="withEffect">
                                  <p:stCondLst>
                                    <p:cond delay="0"/>
                                  </p:stCondLst>
                                  <p:childTnLst>
                                    <p:set>
                                      <p:cBhvr>
                                        <p:cTn id="220" dur="1" fill="hold">
                                          <p:stCondLst>
                                            <p:cond delay="0"/>
                                          </p:stCondLst>
                                        </p:cTn>
                                        <p:tgtEl>
                                          <p:spTgt spid="18"/>
                                        </p:tgtEl>
                                        <p:attrNameLst>
                                          <p:attrName>style.visibility</p:attrName>
                                        </p:attrNameLst>
                                      </p:cBhvr>
                                      <p:to>
                                        <p:strVal val="visible"/>
                                      </p:to>
                                    </p:set>
                                    <p:animEffect transition="in" filter="blinds(horizontal)">
                                      <p:cBhvr>
                                        <p:cTn id="221" dur="3000"/>
                                        <p:tgtEl>
                                          <p:spTgt spid="18"/>
                                        </p:tgtEl>
                                      </p:cBhvr>
                                    </p:animEffect>
                                  </p:childTnLst>
                                </p:cTn>
                              </p:par>
                              <p:par>
                                <p:cTn id="222" presetID="3" presetClass="entr" presetSubtype="10" fill="hold" grpId="1" nodeType="withEffect">
                                  <p:stCondLst>
                                    <p:cond delay="0"/>
                                  </p:stCondLst>
                                  <p:childTnLst>
                                    <p:set>
                                      <p:cBhvr>
                                        <p:cTn id="223" dur="1" fill="hold">
                                          <p:stCondLst>
                                            <p:cond delay="0"/>
                                          </p:stCondLst>
                                        </p:cTn>
                                        <p:tgtEl>
                                          <p:spTgt spid="19"/>
                                        </p:tgtEl>
                                        <p:attrNameLst>
                                          <p:attrName>style.visibility</p:attrName>
                                        </p:attrNameLst>
                                      </p:cBhvr>
                                      <p:to>
                                        <p:strVal val="visible"/>
                                      </p:to>
                                    </p:set>
                                    <p:animEffect transition="in" filter="blinds(horizontal)">
                                      <p:cBhvr>
                                        <p:cTn id="224" dur="3000"/>
                                        <p:tgtEl>
                                          <p:spTgt spid="19"/>
                                        </p:tgtEl>
                                      </p:cBhvr>
                                    </p:animEffect>
                                  </p:childTnLst>
                                </p:cTn>
                              </p:par>
                              <p:par>
                                <p:cTn id="225" presetID="3" presetClass="entr" presetSubtype="10" fill="hold" grpId="1" nodeType="withEffect">
                                  <p:stCondLst>
                                    <p:cond delay="0"/>
                                  </p:stCondLst>
                                  <p:childTnLst>
                                    <p:set>
                                      <p:cBhvr>
                                        <p:cTn id="226" dur="1" fill="hold">
                                          <p:stCondLst>
                                            <p:cond delay="0"/>
                                          </p:stCondLst>
                                        </p:cTn>
                                        <p:tgtEl>
                                          <p:spTgt spid="20"/>
                                        </p:tgtEl>
                                        <p:attrNameLst>
                                          <p:attrName>style.visibility</p:attrName>
                                        </p:attrNameLst>
                                      </p:cBhvr>
                                      <p:to>
                                        <p:strVal val="visible"/>
                                      </p:to>
                                    </p:set>
                                    <p:animEffect transition="in" filter="blinds(horizontal)">
                                      <p:cBhvr>
                                        <p:cTn id="227" dur="3000"/>
                                        <p:tgtEl>
                                          <p:spTgt spid="20"/>
                                        </p:tgtEl>
                                      </p:cBhvr>
                                    </p:animEffect>
                                  </p:childTnLst>
                                </p:cTn>
                              </p:par>
                              <p:par>
                                <p:cTn id="228" presetID="3" presetClass="entr" presetSubtype="10" fill="hold" grpId="1" nodeType="withEffect">
                                  <p:stCondLst>
                                    <p:cond delay="0"/>
                                  </p:stCondLst>
                                  <p:childTnLst>
                                    <p:set>
                                      <p:cBhvr>
                                        <p:cTn id="229" dur="1" fill="hold">
                                          <p:stCondLst>
                                            <p:cond delay="0"/>
                                          </p:stCondLst>
                                        </p:cTn>
                                        <p:tgtEl>
                                          <p:spTgt spid="21"/>
                                        </p:tgtEl>
                                        <p:attrNameLst>
                                          <p:attrName>style.visibility</p:attrName>
                                        </p:attrNameLst>
                                      </p:cBhvr>
                                      <p:to>
                                        <p:strVal val="visible"/>
                                      </p:to>
                                    </p:set>
                                    <p:animEffect transition="in" filter="blinds(horizontal)">
                                      <p:cBhvr>
                                        <p:cTn id="230" dur="3000"/>
                                        <p:tgtEl>
                                          <p:spTgt spid="21"/>
                                        </p:tgtEl>
                                      </p:cBhvr>
                                    </p:animEffect>
                                  </p:childTnLst>
                                </p:cTn>
                              </p:par>
                              <p:par>
                                <p:cTn id="231" presetID="3" presetClass="entr" presetSubtype="10" fill="hold" grpId="1" nodeType="withEffect">
                                  <p:stCondLst>
                                    <p:cond delay="0"/>
                                  </p:stCondLst>
                                  <p:childTnLst>
                                    <p:set>
                                      <p:cBhvr>
                                        <p:cTn id="232" dur="1" fill="hold">
                                          <p:stCondLst>
                                            <p:cond delay="0"/>
                                          </p:stCondLst>
                                        </p:cTn>
                                        <p:tgtEl>
                                          <p:spTgt spid="22"/>
                                        </p:tgtEl>
                                        <p:attrNameLst>
                                          <p:attrName>style.visibility</p:attrName>
                                        </p:attrNameLst>
                                      </p:cBhvr>
                                      <p:to>
                                        <p:strVal val="visible"/>
                                      </p:to>
                                    </p:set>
                                    <p:animEffect transition="in" filter="blinds(horizontal)">
                                      <p:cBhvr>
                                        <p:cTn id="233" dur="3000"/>
                                        <p:tgtEl>
                                          <p:spTgt spid="22"/>
                                        </p:tgtEl>
                                      </p:cBhvr>
                                    </p:animEffect>
                                  </p:childTnLst>
                                </p:cTn>
                              </p:par>
                              <p:par>
                                <p:cTn id="234" presetID="3" presetClass="entr" presetSubtype="10" fill="hold" grpId="1" nodeType="withEffect">
                                  <p:stCondLst>
                                    <p:cond delay="0"/>
                                  </p:stCondLst>
                                  <p:childTnLst>
                                    <p:set>
                                      <p:cBhvr>
                                        <p:cTn id="235" dur="1" fill="hold">
                                          <p:stCondLst>
                                            <p:cond delay="0"/>
                                          </p:stCondLst>
                                        </p:cTn>
                                        <p:tgtEl>
                                          <p:spTgt spid="23"/>
                                        </p:tgtEl>
                                        <p:attrNameLst>
                                          <p:attrName>style.visibility</p:attrName>
                                        </p:attrNameLst>
                                      </p:cBhvr>
                                      <p:to>
                                        <p:strVal val="visible"/>
                                      </p:to>
                                    </p:set>
                                    <p:animEffect transition="in" filter="blinds(horizontal)">
                                      <p:cBhvr>
                                        <p:cTn id="236" dur="3000"/>
                                        <p:tgtEl>
                                          <p:spTgt spid="23"/>
                                        </p:tgtEl>
                                      </p:cBhvr>
                                    </p:animEffect>
                                  </p:childTnLst>
                                </p:cTn>
                              </p:par>
                              <p:par>
                                <p:cTn id="237" presetID="3" presetClass="entr" presetSubtype="10" fill="hold" grpId="1" nodeType="withEffect">
                                  <p:stCondLst>
                                    <p:cond delay="0"/>
                                  </p:stCondLst>
                                  <p:childTnLst>
                                    <p:set>
                                      <p:cBhvr>
                                        <p:cTn id="238" dur="1" fill="hold">
                                          <p:stCondLst>
                                            <p:cond delay="0"/>
                                          </p:stCondLst>
                                        </p:cTn>
                                        <p:tgtEl>
                                          <p:spTgt spid="24"/>
                                        </p:tgtEl>
                                        <p:attrNameLst>
                                          <p:attrName>style.visibility</p:attrName>
                                        </p:attrNameLst>
                                      </p:cBhvr>
                                      <p:to>
                                        <p:strVal val="visible"/>
                                      </p:to>
                                    </p:set>
                                    <p:animEffect transition="in" filter="blinds(horizontal)">
                                      <p:cBhvr>
                                        <p:cTn id="239" dur="3000"/>
                                        <p:tgtEl>
                                          <p:spTgt spid="24"/>
                                        </p:tgtEl>
                                      </p:cBhvr>
                                    </p:animEffect>
                                  </p:childTnLst>
                                </p:cTn>
                              </p:par>
                              <p:par>
                                <p:cTn id="240" presetID="3" presetClass="entr" presetSubtype="10" fill="hold" grpId="1" nodeType="withEffect">
                                  <p:stCondLst>
                                    <p:cond delay="0"/>
                                  </p:stCondLst>
                                  <p:childTnLst>
                                    <p:set>
                                      <p:cBhvr>
                                        <p:cTn id="241" dur="1" fill="hold">
                                          <p:stCondLst>
                                            <p:cond delay="0"/>
                                          </p:stCondLst>
                                        </p:cTn>
                                        <p:tgtEl>
                                          <p:spTgt spid="25"/>
                                        </p:tgtEl>
                                        <p:attrNameLst>
                                          <p:attrName>style.visibility</p:attrName>
                                        </p:attrNameLst>
                                      </p:cBhvr>
                                      <p:to>
                                        <p:strVal val="visible"/>
                                      </p:to>
                                    </p:set>
                                    <p:animEffect transition="in" filter="blinds(horizontal)">
                                      <p:cBhvr>
                                        <p:cTn id="242" dur="3000"/>
                                        <p:tgtEl>
                                          <p:spTgt spid="25"/>
                                        </p:tgtEl>
                                      </p:cBhvr>
                                    </p:animEffect>
                                  </p:childTnLst>
                                </p:cTn>
                              </p:par>
                              <p:par>
                                <p:cTn id="243" presetID="3" presetClass="entr" presetSubtype="10" fill="hold" grpId="1" nodeType="withEffect">
                                  <p:stCondLst>
                                    <p:cond delay="0"/>
                                  </p:stCondLst>
                                  <p:childTnLst>
                                    <p:set>
                                      <p:cBhvr>
                                        <p:cTn id="244" dur="1" fill="hold">
                                          <p:stCondLst>
                                            <p:cond delay="0"/>
                                          </p:stCondLst>
                                        </p:cTn>
                                        <p:tgtEl>
                                          <p:spTgt spid="26"/>
                                        </p:tgtEl>
                                        <p:attrNameLst>
                                          <p:attrName>style.visibility</p:attrName>
                                        </p:attrNameLst>
                                      </p:cBhvr>
                                      <p:to>
                                        <p:strVal val="visible"/>
                                      </p:to>
                                    </p:set>
                                    <p:animEffect transition="in" filter="blinds(horizontal)">
                                      <p:cBhvr>
                                        <p:cTn id="245" dur="3000"/>
                                        <p:tgtEl>
                                          <p:spTgt spid="26"/>
                                        </p:tgtEl>
                                      </p:cBhvr>
                                    </p:animEffect>
                                  </p:childTnLst>
                                </p:cTn>
                              </p:par>
                              <p:par>
                                <p:cTn id="246" presetID="3" presetClass="entr" presetSubtype="10" fill="hold" grpId="1" nodeType="withEffect">
                                  <p:stCondLst>
                                    <p:cond delay="0"/>
                                  </p:stCondLst>
                                  <p:childTnLst>
                                    <p:set>
                                      <p:cBhvr>
                                        <p:cTn id="247" dur="1" fill="hold">
                                          <p:stCondLst>
                                            <p:cond delay="0"/>
                                          </p:stCondLst>
                                        </p:cTn>
                                        <p:tgtEl>
                                          <p:spTgt spid="27"/>
                                        </p:tgtEl>
                                        <p:attrNameLst>
                                          <p:attrName>style.visibility</p:attrName>
                                        </p:attrNameLst>
                                      </p:cBhvr>
                                      <p:to>
                                        <p:strVal val="visible"/>
                                      </p:to>
                                    </p:set>
                                    <p:animEffect transition="in" filter="blinds(horizontal)">
                                      <p:cBhvr>
                                        <p:cTn id="248" dur="3000"/>
                                        <p:tgtEl>
                                          <p:spTgt spid="27"/>
                                        </p:tgtEl>
                                      </p:cBhvr>
                                    </p:animEffect>
                                  </p:childTnLst>
                                </p:cTn>
                              </p:par>
                              <p:par>
                                <p:cTn id="249" presetID="3" presetClass="entr" presetSubtype="10" fill="hold" grpId="1" nodeType="withEffect">
                                  <p:stCondLst>
                                    <p:cond delay="0"/>
                                  </p:stCondLst>
                                  <p:childTnLst>
                                    <p:set>
                                      <p:cBhvr>
                                        <p:cTn id="250" dur="1" fill="hold">
                                          <p:stCondLst>
                                            <p:cond delay="0"/>
                                          </p:stCondLst>
                                        </p:cTn>
                                        <p:tgtEl>
                                          <p:spTgt spid="28"/>
                                        </p:tgtEl>
                                        <p:attrNameLst>
                                          <p:attrName>style.visibility</p:attrName>
                                        </p:attrNameLst>
                                      </p:cBhvr>
                                      <p:to>
                                        <p:strVal val="visible"/>
                                      </p:to>
                                    </p:set>
                                    <p:animEffect transition="in" filter="blinds(horizontal)">
                                      <p:cBhvr>
                                        <p:cTn id="251" dur="3000"/>
                                        <p:tgtEl>
                                          <p:spTgt spid="28"/>
                                        </p:tgtEl>
                                      </p:cBhvr>
                                    </p:animEffect>
                                  </p:childTnLst>
                                </p:cTn>
                              </p:par>
                              <p:par>
                                <p:cTn id="252" presetID="3" presetClass="entr" presetSubtype="10" fill="hold" grpId="1" nodeType="withEffect">
                                  <p:stCondLst>
                                    <p:cond delay="0"/>
                                  </p:stCondLst>
                                  <p:childTnLst>
                                    <p:set>
                                      <p:cBhvr>
                                        <p:cTn id="253" dur="1" fill="hold">
                                          <p:stCondLst>
                                            <p:cond delay="0"/>
                                          </p:stCondLst>
                                        </p:cTn>
                                        <p:tgtEl>
                                          <p:spTgt spid="29"/>
                                        </p:tgtEl>
                                        <p:attrNameLst>
                                          <p:attrName>style.visibility</p:attrName>
                                        </p:attrNameLst>
                                      </p:cBhvr>
                                      <p:to>
                                        <p:strVal val="visible"/>
                                      </p:to>
                                    </p:set>
                                    <p:animEffect transition="in" filter="blinds(horizontal)">
                                      <p:cBhvr>
                                        <p:cTn id="254" dur="3000"/>
                                        <p:tgtEl>
                                          <p:spTgt spid="29"/>
                                        </p:tgtEl>
                                      </p:cBhvr>
                                    </p:animEffect>
                                  </p:childTnLst>
                                </p:cTn>
                              </p:par>
                              <p:par>
                                <p:cTn id="255" presetID="3" presetClass="entr" presetSubtype="10" fill="hold" grpId="1" nodeType="withEffect">
                                  <p:stCondLst>
                                    <p:cond delay="0"/>
                                  </p:stCondLst>
                                  <p:childTnLst>
                                    <p:set>
                                      <p:cBhvr>
                                        <p:cTn id="256" dur="1" fill="hold">
                                          <p:stCondLst>
                                            <p:cond delay="0"/>
                                          </p:stCondLst>
                                        </p:cTn>
                                        <p:tgtEl>
                                          <p:spTgt spid="30"/>
                                        </p:tgtEl>
                                        <p:attrNameLst>
                                          <p:attrName>style.visibility</p:attrName>
                                        </p:attrNameLst>
                                      </p:cBhvr>
                                      <p:to>
                                        <p:strVal val="visible"/>
                                      </p:to>
                                    </p:set>
                                    <p:animEffect transition="in" filter="blinds(horizontal)">
                                      <p:cBhvr>
                                        <p:cTn id="257" dur="3000"/>
                                        <p:tgtEl>
                                          <p:spTgt spid="30"/>
                                        </p:tgtEl>
                                      </p:cBhvr>
                                    </p:animEffect>
                                  </p:childTnLst>
                                </p:cTn>
                              </p:par>
                              <p:par>
                                <p:cTn id="258" presetID="3" presetClass="entr" presetSubtype="10" fill="hold" grpId="1" nodeType="withEffect">
                                  <p:stCondLst>
                                    <p:cond delay="0"/>
                                  </p:stCondLst>
                                  <p:childTnLst>
                                    <p:set>
                                      <p:cBhvr>
                                        <p:cTn id="259" dur="1" fill="hold">
                                          <p:stCondLst>
                                            <p:cond delay="0"/>
                                          </p:stCondLst>
                                        </p:cTn>
                                        <p:tgtEl>
                                          <p:spTgt spid="31"/>
                                        </p:tgtEl>
                                        <p:attrNameLst>
                                          <p:attrName>style.visibility</p:attrName>
                                        </p:attrNameLst>
                                      </p:cBhvr>
                                      <p:to>
                                        <p:strVal val="visible"/>
                                      </p:to>
                                    </p:set>
                                    <p:animEffect transition="in" filter="blinds(horizontal)">
                                      <p:cBhvr>
                                        <p:cTn id="260" dur="3000"/>
                                        <p:tgtEl>
                                          <p:spTgt spid="31"/>
                                        </p:tgtEl>
                                      </p:cBhvr>
                                    </p:animEffect>
                                  </p:childTnLst>
                                </p:cTn>
                              </p:par>
                              <p:par>
                                <p:cTn id="261" presetID="3" presetClass="entr" presetSubtype="10" fill="hold" grpId="1" nodeType="withEffect">
                                  <p:stCondLst>
                                    <p:cond delay="0"/>
                                  </p:stCondLst>
                                  <p:childTnLst>
                                    <p:set>
                                      <p:cBhvr>
                                        <p:cTn id="262" dur="1" fill="hold">
                                          <p:stCondLst>
                                            <p:cond delay="0"/>
                                          </p:stCondLst>
                                        </p:cTn>
                                        <p:tgtEl>
                                          <p:spTgt spid="32"/>
                                        </p:tgtEl>
                                        <p:attrNameLst>
                                          <p:attrName>style.visibility</p:attrName>
                                        </p:attrNameLst>
                                      </p:cBhvr>
                                      <p:to>
                                        <p:strVal val="visible"/>
                                      </p:to>
                                    </p:set>
                                    <p:animEffect transition="in" filter="blinds(horizontal)">
                                      <p:cBhvr>
                                        <p:cTn id="263" dur="3000"/>
                                        <p:tgtEl>
                                          <p:spTgt spid="32"/>
                                        </p:tgtEl>
                                      </p:cBhvr>
                                    </p:animEffect>
                                  </p:childTnLst>
                                </p:cTn>
                              </p:par>
                              <p:par>
                                <p:cTn id="264" presetID="3" presetClass="entr" presetSubtype="10" fill="hold" grpId="1" nodeType="withEffect">
                                  <p:stCondLst>
                                    <p:cond delay="0"/>
                                  </p:stCondLst>
                                  <p:childTnLst>
                                    <p:set>
                                      <p:cBhvr>
                                        <p:cTn id="265" dur="1" fill="hold">
                                          <p:stCondLst>
                                            <p:cond delay="0"/>
                                          </p:stCondLst>
                                        </p:cTn>
                                        <p:tgtEl>
                                          <p:spTgt spid="33"/>
                                        </p:tgtEl>
                                        <p:attrNameLst>
                                          <p:attrName>style.visibility</p:attrName>
                                        </p:attrNameLst>
                                      </p:cBhvr>
                                      <p:to>
                                        <p:strVal val="visible"/>
                                      </p:to>
                                    </p:set>
                                    <p:animEffect transition="in" filter="blinds(horizontal)">
                                      <p:cBhvr>
                                        <p:cTn id="266" dur="3000"/>
                                        <p:tgtEl>
                                          <p:spTgt spid="33"/>
                                        </p:tgtEl>
                                      </p:cBhvr>
                                    </p:animEffect>
                                  </p:childTnLst>
                                </p:cTn>
                              </p:par>
                              <p:par>
                                <p:cTn id="267" presetID="3" presetClass="entr" presetSubtype="10" fill="hold" grpId="1" nodeType="withEffect">
                                  <p:stCondLst>
                                    <p:cond delay="0"/>
                                  </p:stCondLst>
                                  <p:childTnLst>
                                    <p:set>
                                      <p:cBhvr>
                                        <p:cTn id="268" dur="1" fill="hold">
                                          <p:stCondLst>
                                            <p:cond delay="0"/>
                                          </p:stCondLst>
                                        </p:cTn>
                                        <p:tgtEl>
                                          <p:spTgt spid="34"/>
                                        </p:tgtEl>
                                        <p:attrNameLst>
                                          <p:attrName>style.visibility</p:attrName>
                                        </p:attrNameLst>
                                      </p:cBhvr>
                                      <p:to>
                                        <p:strVal val="visible"/>
                                      </p:to>
                                    </p:set>
                                    <p:animEffect transition="in" filter="blinds(horizontal)">
                                      <p:cBhvr>
                                        <p:cTn id="269" dur="3000"/>
                                        <p:tgtEl>
                                          <p:spTgt spid="34"/>
                                        </p:tgtEl>
                                      </p:cBhvr>
                                    </p:animEffect>
                                  </p:childTnLst>
                                </p:cTn>
                              </p:par>
                              <p:par>
                                <p:cTn id="270" presetID="3" presetClass="entr" presetSubtype="10" fill="hold" grpId="1" nodeType="withEffect">
                                  <p:stCondLst>
                                    <p:cond delay="0"/>
                                  </p:stCondLst>
                                  <p:childTnLst>
                                    <p:set>
                                      <p:cBhvr>
                                        <p:cTn id="271" dur="1" fill="hold">
                                          <p:stCondLst>
                                            <p:cond delay="0"/>
                                          </p:stCondLst>
                                        </p:cTn>
                                        <p:tgtEl>
                                          <p:spTgt spid="35"/>
                                        </p:tgtEl>
                                        <p:attrNameLst>
                                          <p:attrName>style.visibility</p:attrName>
                                        </p:attrNameLst>
                                      </p:cBhvr>
                                      <p:to>
                                        <p:strVal val="visible"/>
                                      </p:to>
                                    </p:set>
                                    <p:animEffect transition="in" filter="blinds(horizontal)">
                                      <p:cBhvr>
                                        <p:cTn id="272" dur="3000"/>
                                        <p:tgtEl>
                                          <p:spTgt spid="35"/>
                                        </p:tgtEl>
                                      </p:cBhvr>
                                    </p:animEffect>
                                  </p:childTnLst>
                                </p:cTn>
                              </p:par>
                              <p:par>
                                <p:cTn id="273" presetID="3" presetClass="entr" presetSubtype="10" fill="hold" grpId="1" nodeType="withEffect">
                                  <p:stCondLst>
                                    <p:cond delay="0"/>
                                  </p:stCondLst>
                                  <p:childTnLst>
                                    <p:set>
                                      <p:cBhvr>
                                        <p:cTn id="274" dur="1" fill="hold">
                                          <p:stCondLst>
                                            <p:cond delay="0"/>
                                          </p:stCondLst>
                                        </p:cTn>
                                        <p:tgtEl>
                                          <p:spTgt spid="36"/>
                                        </p:tgtEl>
                                        <p:attrNameLst>
                                          <p:attrName>style.visibility</p:attrName>
                                        </p:attrNameLst>
                                      </p:cBhvr>
                                      <p:to>
                                        <p:strVal val="visible"/>
                                      </p:to>
                                    </p:set>
                                    <p:animEffect transition="in" filter="blinds(horizontal)">
                                      <p:cBhvr>
                                        <p:cTn id="275" dur="3000"/>
                                        <p:tgtEl>
                                          <p:spTgt spid="36"/>
                                        </p:tgtEl>
                                      </p:cBhvr>
                                    </p:animEffect>
                                  </p:childTnLst>
                                </p:cTn>
                              </p:par>
                              <p:par>
                                <p:cTn id="276" presetID="3" presetClass="entr" presetSubtype="10" fill="hold" grpId="1" nodeType="withEffect">
                                  <p:stCondLst>
                                    <p:cond delay="0"/>
                                  </p:stCondLst>
                                  <p:childTnLst>
                                    <p:set>
                                      <p:cBhvr>
                                        <p:cTn id="277" dur="1" fill="hold">
                                          <p:stCondLst>
                                            <p:cond delay="0"/>
                                          </p:stCondLst>
                                        </p:cTn>
                                        <p:tgtEl>
                                          <p:spTgt spid="37"/>
                                        </p:tgtEl>
                                        <p:attrNameLst>
                                          <p:attrName>style.visibility</p:attrName>
                                        </p:attrNameLst>
                                      </p:cBhvr>
                                      <p:to>
                                        <p:strVal val="visible"/>
                                      </p:to>
                                    </p:set>
                                    <p:animEffect transition="in" filter="blinds(horizontal)">
                                      <p:cBhvr>
                                        <p:cTn id="278" dur="3000"/>
                                        <p:tgtEl>
                                          <p:spTgt spid="37"/>
                                        </p:tgtEl>
                                      </p:cBhvr>
                                    </p:animEffect>
                                  </p:childTnLst>
                                </p:cTn>
                              </p:par>
                              <p:par>
                                <p:cTn id="279" presetID="3" presetClass="entr" presetSubtype="10" fill="hold" grpId="1" nodeType="withEffect">
                                  <p:stCondLst>
                                    <p:cond delay="0"/>
                                  </p:stCondLst>
                                  <p:childTnLst>
                                    <p:set>
                                      <p:cBhvr>
                                        <p:cTn id="280" dur="1" fill="hold">
                                          <p:stCondLst>
                                            <p:cond delay="0"/>
                                          </p:stCondLst>
                                        </p:cTn>
                                        <p:tgtEl>
                                          <p:spTgt spid="38"/>
                                        </p:tgtEl>
                                        <p:attrNameLst>
                                          <p:attrName>style.visibility</p:attrName>
                                        </p:attrNameLst>
                                      </p:cBhvr>
                                      <p:to>
                                        <p:strVal val="visible"/>
                                      </p:to>
                                    </p:set>
                                    <p:animEffect transition="in" filter="blinds(horizontal)">
                                      <p:cBhvr>
                                        <p:cTn id="281" dur="3000"/>
                                        <p:tgtEl>
                                          <p:spTgt spid="38"/>
                                        </p:tgtEl>
                                      </p:cBhvr>
                                    </p:animEffect>
                                  </p:childTnLst>
                                </p:cTn>
                              </p:par>
                              <p:par>
                                <p:cTn id="282" presetID="3" presetClass="entr" presetSubtype="10" fill="hold" grpId="1" nodeType="withEffect">
                                  <p:stCondLst>
                                    <p:cond delay="0"/>
                                  </p:stCondLst>
                                  <p:childTnLst>
                                    <p:set>
                                      <p:cBhvr>
                                        <p:cTn id="283" dur="1" fill="hold">
                                          <p:stCondLst>
                                            <p:cond delay="0"/>
                                          </p:stCondLst>
                                        </p:cTn>
                                        <p:tgtEl>
                                          <p:spTgt spid="39"/>
                                        </p:tgtEl>
                                        <p:attrNameLst>
                                          <p:attrName>style.visibility</p:attrName>
                                        </p:attrNameLst>
                                      </p:cBhvr>
                                      <p:to>
                                        <p:strVal val="visible"/>
                                      </p:to>
                                    </p:set>
                                    <p:animEffect transition="in" filter="blinds(horizontal)">
                                      <p:cBhvr>
                                        <p:cTn id="284" dur="3000"/>
                                        <p:tgtEl>
                                          <p:spTgt spid="39"/>
                                        </p:tgtEl>
                                      </p:cBhvr>
                                    </p:animEffect>
                                  </p:childTnLst>
                                </p:cTn>
                              </p:par>
                              <p:par>
                                <p:cTn id="285" presetID="3" presetClass="entr" presetSubtype="10" fill="hold" grpId="1" nodeType="withEffect">
                                  <p:stCondLst>
                                    <p:cond delay="0"/>
                                  </p:stCondLst>
                                  <p:childTnLst>
                                    <p:set>
                                      <p:cBhvr>
                                        <p:cTn id="286" dur="1" fill="hold">
                                          <p:stCondLst>
                                            <p:cond delay="0"/>
                                          </p:stCondLst>
                                        </p:cTn>
                                        <p:tgtEl>
                                          <p:spTgt spid="40"/>
                                        </p:tgtEl>
                                        <p:attrNameLst>
                                          <p:attrName>style.visibility</p:attrName>
                                        </p:attrNameLst>
                                      </p:cBhvr>
                                      <p:to>
                                        <p:strVal val="visible"/>
                                      </p:to>
                                    </p:set>
                                    <p:animEffect transition="in" filter="blinds(horizontal)">
                                      <p:cBhvr>
                                        <p:cTn id="287" dur="3000"/>
                                        <p:tgtEl>
                                          <p:spTgt spid="40"/>
                                        </p:tgtEl>
                                      </p:cBhvr>
                                    </p:animEffect>
                                  </p:childTnLst>
                                </p:cTn>
                              </p:par>
                              <p:par>
                                <p:cTn id="288" presetID="3" presetClass="entr" presetSubtype="10" fill="hold" grpId="1" nodeType="withEffect">
                                  <p:stCondLst>
                                    <p:cond delay="0"/>
                                  </p:stCondLst>
                                  <p:childTnLst>
                                    <p:set>
                                      <p:cBhvr>
                                        <p:cTn id="289" dur="1" fill="hold">
                                          <p:stCondLst>
                                            <p:cond delay="0"/>
                                          </p:stCondLst>
                                        </p:cTn>
                                        <p:tgtEl>
                                          <p:spTgt spid="41"/>
                                        </p:tgtEl>
                                        <p:attrNameLst>
                                          <p:attrName>style.visibility</p:attrName>
                                        </p:attrNameLst>
                                      </p:cBhvr>
                                      <p:to>
                                        <p:strVal val="visible"/>
                                      </p:to>
                                    </p:set>
                                    <p:animEffect transition="in" filter="blinds(horizontal)">
                                      <p:cBhvr>
                                        <p:cTn id="290" dur="3000"/>
                                        <p:tgtEl>
                                          <p:spTgt spid="41"/>
                                        </p:tgtEl>
                                      </p:cBhvr>
                                    </p:animEffect>
                                  </p:childTnLst>
                                </p:cTn>
                              </p:par>
                              <p:par>
                                <p:cTn id="291" presetID="3" presetClass="entr" presetSubtype="10" fill="hold" grpId="1" nodeType="withEffect">
                                  <p:stCondLst>
                                    <p:cond delay="0"/>
                                  </p:stCondLst>
                                  <p:childTnLst>
                                    <p:set>
                                      <p:cBhvr>
                                        <p:cTn id="292" dur="1" fill="hold">
                                          <p:stCondLst>
                                            <p:cond delay="0"/>
                                          </p:stCondLst>
                                        </p:cTn>
                                        <p:tgtEl>
                                          <p:spTgt spid="42"/>
                                        </p:tgtEl>
                                        <p:attrNameLst>
                                          <p:attrName>style.visibility</p:attrName>
                                        </p:attrNameLst>
                                      </p:cBhvr>
                                      <p:to>
                                        <p:strVal val="visible"/>
                                      </p:to>
                                    </p:set>
                                    <p:animEffect transition="in" filter="blinds(horizontal)">
                                      <p:cBhvr>
                                        <p:cTn id="293" dur="3000"/>
                                        <p:tgtEl>
                                          <p:spTgt spid="42"/>
                                        </p:tgtEl>
                                      </p:cBhvr>
                                    </p:animEffect>
                                  </p:childTnLst>
                                </p:cTn>
                              </p:par>
                              <p:par>
                                <p:cTn id="294" presetID="3" presetClass="entr" presetSubtype="10" fill="hold" grpId="1" nodeType="withEffect">
                                  <p:stCondLst>
                                    <p:cond delay="0"/>
                                  </p:stCondLst>
                                  <p:childTnLst>
                                    <p:set>
                                      <p:cBhvr>
                                        <p:cTn id="295" dur="1" fill="hold">
                                          <p:stCondLst>
                                            <p:cond delay="0"/>
                                          </p:stCondLst>
                                        </p:cTn>
                                        <p:tgtEl>
                                          <p:spTgt spid="43"/>
                                        </p:tgtEl>
                                        <p:attrNameLst>
                                          <p:attrName>style.visibility</p:attrName>
                                        </p:attrNameLst>
                                      </p:cBhvr>
                                      <p:to>
                                        <p:strVal val="visible"/>
                                      </p:to>
                                    </p:set>
                                    <p:animEffect transition="in" filter="blinds(horizontal)">
                                      <p:cBhvr>
                                        <p:cTn id="296" dur="3000"/>
                                        <p:tgtEl>
                                          <p:spTgt spid="43"/>
                                        </p:tgtEl>
                                      </p:cBhvr>
                                    </p:animEffect>
                                  </p:childTnLst>
                                </p:cTn>
                              </p:par>
                              <p:par>
                                <p:cTn id="297" presetID="3" presetClass="entr" presetSubtype="10" fill="hold" grpId="1" nodeType="withEffect">
                                  <p:stCondLst>
                                    <p:cond delay="0"/>
                                  </p:stCondLst>
                                  <p:childTnLst>
                                    <p:set>
                                      <p:cBhvr>
                                        <p:cTn id="298" dur="1" fill="hold">
                                          <p:stCondLst>
                                            <p:cond delay="0"/>
                                          </p:stCondLst>
                                        </p:cTn>
                                        <p:tgtEl>
                                          <p:spTgt spid="44"/>
                                        </p:tgtEl>
                                        <p:attrNameLst>
                                          <p:attrName>style.visibility</p:attrName>
                                        </p:attrNameLst>
                                      </p:cBhvr>
                                      <p:to>
                                        <p:strVal val="visible"/>
                                      </p:to>
                                    </p:set>
                                    <p:animEffect transition="in" filter="blinds(horizontal)">
                                      <p:cBhvr>
                                        <p:cTn id="299" dur="3000"/>
                                        <p:tgtEl>
                                          <p:spTgt spid="44"/>
                                        </p:tgtEl>
                                      </p:cBhvr>
                                    </p:animEffect>
                                  </p:childTnLst>
                                </p:cTn>
                              </p:par>
                              <p:par>
                                <p:cTn id="300" presetID="3" presetClass="entr" presetSubtype="10" fill="hold" grpId="1" nodeType="withEffect">
                                  <p:stCondLst>
                                    <p:cond delay="0"/>
                                  </p:stCondLst>
                                  <p:childTnLst>
                                    <p:set>
                                      <p:cBhvr>
                                        <p:cTn id="301" dur="1" fill="hold">
                                          <p:stCondLst>
                                            <p:cond delay="0"/>
                                          </p:stCondLst>
                                        </p:cTn>
                                        <p:tgtEl>
                                          <p:spTgt spid="45"/>
                                        </p:tgtEl>
                                        <p:attrNameLst>
                                          <p:attrName>style.visibility</p:attrName>
                                        </p:attrNameLst>
                                      </p:cBhvr>
                                      <p:to>
                                        <p:strVal val="visible"/>
                                      </p:to>
                                    </p:set>
                                    <p:animEffect transition="in" filter="blinds(horizontal)">
                                      <p:cBhvr>
                                        <p:cTn id="302" dur="3000"/>
                                        <p:tgtEl>
                                          <p:spTgt spid="45"/>
                                        </p:tgtEl>
                                      </p:cBhvr>
                                    </p:animEffect>
                                  </p:childTnLst>
                                </p:cTn>
                              </p:par>
                              <p:par>
                                <p:cTn id="303" presetID="3" presetClass="entr" presetSubtype="10" fill="hold" grpId="1" nodeType="withEffect">
                                  <p:stCondLst>
                                    <p:cond delay="0"/>
                                  </p:stCondLst>
                                  <p:childTnLst>
                                    <p:set>
                                      <p:cBhvr>
                                        <p:cTn id="304" dur="1" fill="hold">
                                          <p:stCondLst>
                                            <p:cond delay="0"/>
                                          </p:stCondLst>
                                        </p:cTn>
                                        <p:tgtEl>
                                          <p:spTgt spid="46"/>
                                        </p:tgtEl>
                                        <p:attrNameLst>
                                          <p:attrName>style.visibility</p:attrName>
                                        </p:attrNameLst>
                                      </p:cBhvr>
                                      <p:to>
                                        <p:strVal val="visible"/>
                                      </p:to>
                                    </p:set>
                                    <p:animEffect transition="in" filter="blinds(horizontal)">
                                      <p:cBhvr>
                                        <p:cTn id="305" dur="3000"/>
                                        <p:tgtEl>
                                          <p:spTgt spid="46"/>
                                        </p:tgtEl>
                                      </p:cBhvr>
                                    </p:animEffect>
                                  </p:childTnLst>
                                </p:cTn>
                              </p:par>
                              <p:par>
                                <p:cTn id="306" presetID="3" presetClass="entr" presetSubtype="10" fill="hold" grpId="1" nodeType="withEffect">
                                  <p:stCondLst>
                                    <p:cond delay="0"/>
                                  </p:stCondLst>
                                  <p:childTnLst>
                                    <p:set>
                                      <p:cBhvr>
                                        <p:cTn id="307" dur="1" fill="hold">
                                          <p:stCondLst>
                                            <p:cond delay="0"/>
                                          </p:stCondLst>
                                        </p:cTn>
                                        <p:tgtEl>
                                          <p:spTgt spid="47"/>
                                        </p:tgtEl>
                                        <p:attrNameLst>
                                          <p:attrName>style.visibility</p:attrName>
                                        </p:attrNameLst>
                                      </p:cBhvr>
                                      <p:to>
                                        <p:strVal val="visible"/>
                                      </p:to>
                                    </p:set>
                                    <p:animEffect transition="in" filter="blinds(horizontal)">
                                      <p:cBhvr>
                                        <p:cTn id="308" dur="3000"/>
                                        <p:tgtEl>
                                          <p:spTgt spid="47"/>
                                        </p:tgtEl>
                                      </p:cBhvr>
                                    </p:animEffect>
                                  </p:childTnLst>
                                </p:cTn>
                              </p:par>
                              <p:par>
                                <p:cTn id="309" presetID="23" presetClass="entr" presetSubtype="272" fill="hold" grpId="2" nodeType="withEffect">
                                  <p:stCondLst>
                                    <p:cond delay="0"/>
                                  </p:stCondLst>
                                  <p:childTnLst>
                                    <p:set>
                                      <p:cBhvr>
                                        <p:cTn id="310" dur="1" fill="hold">
                                          <p:stCondLst>
                                            <p:cond delay="0"/>
                                          </p:stCondLst>
                                        </p:cTn>
                                        <p:tgtEl>
                                          <p:spTgt spid="5"/>
                                        </p:tgtEl>
                                        <p:attrNameLst>
                                          <p:attrName>style.visibility</p:attrName>
                                        </p:attrNameLst>
                                      </p:cBhvr>
                                      <p:to>
                                        <p:strVal val="visible"/>
                                      </p:to>
                                    </p:set>
                                    <p:anim calcmode="lin" valueType="num">
                                      <p:cBhvr>
                                        <p:cTn id="311" dur="3000" fill="hold"/>
                                        <p:tgtEl>
                                          <p:spTgt spid="5"/>
                                        </p:tgtEl>
                                        <p:attrNameLst>
                                          <p:attrName>ppt_w</p:attrName>
                                        </p:attrNameLst>
                                      </p:cBhvr>
                                      <p:tavLst>
                                        <p:tav tm="0">
                                          <p:val>
                                            <p:strVal val="2/3*#ppt_w"/>
                                          </p:val>
                                        </p:tav>
                                        <p:tav tm="100000">
                                          <p:val>
                                            <p:strVal val="#ppt_w"/>
                                          </p:val>
                                        </p:tav>
                                      </p:tavLst>
                                    </p:anim>
                                    <p:anim calcmode="lin" valueType="num">
                                      <p:cBhvr>
                                        <p:cTn id="312" dur="3000" fill="hold"/>
                                        <p:tgtEl>
                                          <p:spTgt spid="5"/>
                                        </p:tgtEl>
                                        <p:attrNameLst>
                                          <p:attrName>ppt_h</p:attrName>
                                        </p:attrNameLst>
                                      </p:cBhvr>
                                      <p:tavLst>
                                        <p:tav tm="0">
                                          <p:val>
                                            <p:strVal val="2/3*#ppt_h"/>
                                          </p:val>
                                        </p:tav>
                                        <p:tav tm="100000">
                                          <p:val>
                                            <p:strVal val="#ppt_h"/>
                                          </p:val>
                                        </p:tav>
                                      </p:tavLst>
                                    </p:anim>
                                  </p:childTnLst>
                                </p:cTn>
                              </p:par>
                              <p:par>
                                <p:cTn id="313" presetID="23" presetClass="entr" presetSubtype="272" fill="hold" grpId="2" nodeType="withEffect">
                                  <p:stCondLst>
                                    <p:cond delay="0"/>
                                  </p:stCondLst>
                                  <p:childTnLst>
                                    <p:set>
                                      <p:cBhvr>
                                        <p:cTn id="314" dur="1" fill="hold">
                                          <p:stCondLst>
                                            <p:cond delay="0"/>
                                          </p:stCondLst>
                                        </p:cTn>
                                        <p:tgtEl>
                                          <p:spTgt spid="6"/>
                                        </p:tgtEl>
                                        <p:attrNameLst>
                                          <p:attrName>style.visibility</p:attrName>
                                        </p:attrNameLst>
                                      </p:cBhvr>
                                      <p:to>
                                        <p:strVal val="visible"/>
                                      </p:to>
                                    </p:set>
                                    <p:anim calcmode="lin" valueType="num">
                                      <p:cBhvr>
                                        <p:cTn id="315" dur="3000" fill="hold"/>
                                        <p:tgtEl>
                                          <p:spTgt spid="6"/>
                                        </p:tgtEl>
                                        <p:attrNameLst>
                                          <p:attrName>ppt_w</p:attrName>
                                        </p:attrNameLst>
                                      </p:cBhvr>
                                      <p:tavLst>
                                        <p:tav tm="0">
                                          <p:val>
                                            <p:strVal val="2/3*#ppt_w"/>
                                          </p:val>
                                        </p:tav>
                                        <p:tav tm="100000">
                                          <p:val>
                                            <p:strVal val="#ppt_w"/>
                                          </p:val>
                                        </p:tav>
                                      </p:tavLst>
                                    </p:anim>
                                    <p:anim calcmode="lin" valueType="num">
                                      <p:cBhvr>
                                        <p:cTn id="316" dur="3000" fill="hold"/>
                                        <p:tgtEl>
                                          <p:spTgt spid="6"/>
                                        </p:tgtEl>
                                        <p:attrNameLst>
                                          <p:attrName>ppt_h</p:attrName>
                                        </p:attrNameLst>
                                      </p:cBhvr>
                                      <p:tavLst>
                                        <p:tav tm="0">
                                          <p:val>
                                            <p:strVal val="2/3*#ppt_h"/>
                                          </p:val>
                                        </p:tav>
                                        <p:tav tm="100000">
                                          <p:val>
                                            <p:strVal val="#ppt_h"/>
                                          </p:val>
                                        </p:tav>
                                      </p:tavLst>
                                    </p:anim>
                                  </p:childTnLst>
                                </p:cTn>
                              </p:par>
                              <p:par>
                                <p:cTn id="317" presetID="23" presetClass="entr" presetSubtype="272" fill="hold" grpId="2" nodeType="withEffect">
                                  <p:stCondLst>
                                    <p:cond delay="0"/>
                                  </p:stCondLst>
                                  <p:childTnLst>
                                    <p:set>
                                      <p:cBhvr>
                                        <p:cTn id="318" dur="1" fill="hold">
                                          <p:stCondLst>
                                            <p:cond delay="0"/>
                                          </p:stCondLst>
                                        </p:cTn>
                                        <p:tgtEl>
                                          <p:spTgt spid="7"/>
                                        </p:tgtEl>
                                        <p:attrNameLst>
                                          <p:attrName>style.visibility</p:attrName>
                                        </p:attrNameLst>
                                      </p:cBhvr>
                                      <p:to>
                                        <p:strVal val="visible"/>
                                      </p:to>
                                    </p:set>
                                    <p:anim calcmode="lin" valueType="num">
                                      <p:cBhvr>
                                        <p:cTn id="319" dur="3000" fill="hold"/>
                                        <p:tgtEl>
                                          <p:spTgt spid="7"/>
                                        </p:tgtEl>
                                        <p:attrNameLst>
                                          <p:attrName>ppt_w</p:attrName>
                                        </p:attrNameLst>
                                      </p:cBhvr>
                                      <p:tavLst>
                                        <p:tav tm="0">
                                          <p:val>
                                            <p:strVal val="2/3*#ppt_w"/>
                                          </p:val>
                                        </p:tav>
                                        <p:tav tm="100000">
                                          <p:val>
                                            <p:strVal val="#ppt_w"/>
                                          </p:val>
                                        </p:tav>
                                      </p:tavLst>
                                    </p:anim>
                                    <p:anim calcmode="lin" valueType="num">
                                      <p:cBhvr>
                                        <p:cTn id="320" dur="3000" fill="hold"/>
                                        <p:tgtEl>
                                          <p:spTgt spid="7"/>
                                        </p:tgtEl>
                                        <p:attrNameLst>
                                          <p:attrName>ppt_h</p:attrName>
                                        </p:attrNameLst>
                                      </p:cBhvr>
                                      <p:tavLst>
                                        <p:tav tm="0">
                                          <p:val>
                                            <p:strVal val="2/3*#ppt_h"/>
                                          </p:val>
                                        </p:tav>
                                        <p:tav tm="100000">
                                          <p:val>
                                            <p:strVal val="#ppt_h"/>
                                          </p:val>
                                        </p:tav>
                                      </p:tavLst>
                                    </p:anim>
                                  </p:childTnLst>
                                </p:cTn>
                              </p:par>
                              <p:par>
                                <p:cTn id="321" presetID="23" presetClass="entr" presetSubtype="272" fill="hold" grpId="2" nodeType="withEffect">
                                  <p:stCondLst>
                                    <p:cond delay="0"/>
                                  </p:stCondLst>
                                  <p:childTnLst>
                                    <p:set>
                                      <p:cBhvr>
                                        <p:cTn id="322" dur="1" fill="hold">
                                          <p:stCondLst>
                                            <p:cond delay="0"/>
                                          </p:stCondLst>
                                        </p:cTn>
                                        <p:tgtEl>
                                          <p:spTgt spid="8"/>
                                        </p:tgtEl>
                                        <p:attrNameLst>
                                          <p:attrName>style.visibility</p:attrName>
                                        </p:attrNameLst>
                                      </p:cBhvr>
                                      <p:to>
                                        <p:strVal val="visible"/>
                                      </p:to>
                                    </p:set>
                                    <p:anim calcmode="lin" valueType="num">
                                      <p:cBhvr>
                                        <p:cTn id="323" dur="3000" fill="hold"/>
                                        <p:tgtEl>
                                          <p:spTgt spid="8"/>
                                        </p:tgtEl>
                                        <p:attrNameLst>
                                          <p:attrName>ppt_w</p:attrName>
                                        </p:attrNameLst>
                                      </p:cBhvr>
                                      <p:tavLst>
                                        <p:tav tm="0">
                                          <p:val>
                                            <p:strVal val="2/3*#ppt_w"/>
                                          </p:val>
                                        </p:tav>
                                        <p:tav tm="100000">
                                          <p:val>
                                            <p:strVal val="#ppt_w"/>
                                          </p:val>
                                        </p:tav>
                                      </p:tavLst>
                                    </p:anim>
                                    <p:anim calcmode="lin" valueType="num">
                                      <p:cBhvr>
                                        <p:cTn id="324" dur="3000" fill="hold"/>
                                        <p:tgtEl>
                                          <p:spTgt spid="8"/>
                                        </p:tgtEl>
                                        <p:attrNameLst>
                                          <p:attrName>ppt_h</p:attrName>
                                        </p:attrNameLst>
                                      </p:cBhvr>
                                      <p:tavLst>
                                        <p:tav tm="0">
                                          <p:val>
                                            <p:strVal val="2/3*#ppt_h"/>
                                          </p:val>
                                        </p:tav>
                                        <p:tav tm="100000">
                                          <p:val>
                                            <p:strVal val="#ppt_h"/>
                                          </p:val>
                                        </p:tav>
                                      </p:tavLst>
                                    </p:anim>
                                  </p:childTnLst>
                                </p:cTn>
                              </p:par>
                              <p:par>
                                <p:cTn id="325" presetID="23" presetClass="entr" presetSubtype="272" fill="hold" grpId="2" nodeType="withEffect">
                                  <p:stCondLst>
                                    <p:cond delay="0"/>
                                  </p:stCondLst>
                                  <p:childTnLst>
                                    <p:set>
                                      <p:cBhvr>
                                        <p:cTn id="326" dur="1" fill="hold">
                                          <p:stCondLst>
                                            <p:cond delay="0"/>
                                          </p:stCondLst>
                                        </p:cTn>
                                        <p:tgtEl>
                                          <p:spTgt spid="9"/>
                                        </p:tgtEl>
                                        <p:attrNameLst>
                                          <p:attrName>style.visibility</p:attrName>
                                        </p:attrNameLst>
                                      </p:cBhvr>
                                      <p:to>
                                        <p:strVal val="visible"/>
                                      </p:to>
                                    </p:set>
                                    <p:anim calcmode="lin" valueType="num">
                                      <p:cBhvr>
                                        <p:cTn id="327" dur="3000" fill="hold"/>
                                        <p:tgtEl>
                                          <p:spTgt spid="9"/>
                                        </p:tgtEl>
                                        <p:attrNameLst>
                                          <p:attrName>ppt_w</p:attrName>
                                        </p:attrNameLst>
                                      </p:cBhvr>
                                      <p:tavLst>
                                        <p:tav tm="0">
                                          <p:val>
                                            <p:strVal val="2/3*#ppt_w"/>
                                          </p:val>
                                        </p:tav>
                                        <p:tav tm="100000">
                                          <p:val>
                                            <p:strVal val="#ppt_w"/>
                                          </p:val>
                                        </p:tav>
                                      </p:tavLst>
                                    </p:anim>
                                    <p:anim calcmode="lin" valueType="num">
                                      <p:cBhvr>
                                        <p:cTn id="328" dur="3000" fill="hold"/>
                                        <p:tgtEl>
                                          <p:spTgt spid="9"/>
                                        </p:tgtEl>
                                        <p:attrNameLst>
                                          <p:attrName>ppt_h</p:attrName>
                                        </p:attrNameLst>
                                      </p:cBhvr>
                                      <p:tavLst>
                                        <p:tav tm="0">
                                          <p:val>
                                            <p:strVal val="2/3*#ppt_h"/>
                                          </p:val>
                                        </p:tav>
                                        <p:tav tm="100000">
                                          <p:val>
                                            <p:strVal val="#ppt_h"/>
                                          </p:val>
                                        </p:tav>
                                      </p:tavLst>
                                    </p:anim>
                                  </p:childTnLst>
                                </p:cTn>
                              </p:par>
                              <p:par>
                                <p:cTn id="329" presetID="23" presetClass="entr" presetSubtype="272" fill="hold" grpId="2" nodeType="withEffect">
                                  <p:stCondLst>
                                    <p:cond delay="0"/>
                                  </p:stCondLst>
                                  <p:childTnLst>
                                    <p:set>
                                      <p:cBhvr>
                                        <p:cTn id="330" dur="1" fill="hold">
                                          <p:stCondLst>
                                            <p:cond delay="0"/>
                                          </p:stCondLst>
                                        </p:cTn>
                                        <p:tgtEl>
                                          <p:spTgt spid="10"/>
                                        </p:tgtEl>
                                        <p:attrNameLst>
                                          <p:attrName>style.visibility</p:attrName>
                                        </p:attrNameLst>
                                      </p:cBhvr>
                                      <p:to>
                                        <p:strVal val="visible"/>
                                      </p:to>
                                    </p:set>
                                    <p:anim calcmode="lin" valueType="num">
                                      <p:cBhvr>
                                        <p:cTn id="331" dur="3000" fill="hold"/>
                                        <p:tgtEl>
                                          <p:spTgt spid="10"/>
                                        </p:tgtEl>
                                        <p:attrNameLst>
                                          <p:attrName>ppt_w</p:attrName>
                                        </p:attrNameLst>
                                      </p:cBhvr>
                                      <p:tavLst>
                                        <p:tav tm="0">
                                          <p:val>
                                            <p:strVal val="2/3*#ppt_w"/>
                                          </p:val>
                                        </p:tav>
                                        <p:tav tm="100000">
                                          <p:val>
                                            <p:strVal val="#ppt_w"/>
                                          </p:val>
                                        </p:tav>
                                      </p:tavLst>
                                    </p:anim>
                                    <p:anim calcmode="lin" valueType="num">
                                      <p:cBhvr>
                                        <p:cTn id="332" dur="3000" fill="hold"/>
                                        <p:tgtEl>
                                          <p:spTgt spid="10"/>
                                        </p:tgtEl>
                                        <p:attrNameLst>
                                          <p:attrName>ppt_h</p:attrName>
                                        </p:attrNameLst>
                                      </p:cBhvr>
                                      <p:tavLst>
                                        <p:tav tm="0">
                                          <p:val>
                                            <p:strVal val="2/3*#ppt_h"/>
                                          </p:val>
                                        </p:tav>
                                        <p:tav tm="100000">
                                          <p:val>
                                            <p:strVal val="#ppt_h"/>
                                          </p:val>
                                        </p:tav>
                                      </p:tavLst>
                                    </p:anim>
                                  </p:childTnLst>
                                </p:cTn>
                              </p:par>
                              <p:par>
                                <p:cTn id="333" presetID="23" presetClass="entr" presetSubtype="272" fill="hold" grpId="2" nodeType="withEffect">
                                  <p:stCondLst>
                                    <p:cond delay="0"/>
                                  </p:stCondLst>
                                  <p:childTnLst>
                                    <p:set>
                                      <p:cBhvr>
                                        <p:cTn id="334" dur="1" fill="hold">
                                          <p:stCondLst>
                                            <p:cond delay="0"/>
                                          </p:stCondLst>
                                        </p:cTn>
                                        <p:tgtEl>
                                          <p:spTgt spid="11"/>
                                        </p:tgtEl>
                                        <p:attrNameLst>
                                          <p:attrName>style.visibility</p:attrName>
                                        </p:attrNameLst>
                                      </p:cBhvr>
                                      <p:to>
                                        <p:strVal val="visible"/>
                                      </p:to>
                                    </p:set>
                                    <p:anim calcmode="lin" valueType="num">
                                      <p:cBhvr>
                                        <p:cTn id="335" dur="3000" fill="hold"/>
                                        <p:tgtEl>
                                          <p:spTgt spid="11"/>
                                        </p:tgtEl>
                                        <p:attrNameLst>
                                          <p:attrName>ppt_w</p:attrName>
                                        </p:attrNameLst>
                                      </p:cBhvr>
                                      <p:tavLst>
                                        <p:tav tm="0">
                                          <p:val>
                                            <p:strVal val="2/3*#ppt_w"/>
                                          </p:val>
                                        </p:tav>
                                        <p:tav tm="100000">
                                          <p:val>
                                            <p:strVal val="#ppt_w"/>
                                          </p:val>
                                        </p:tav>
                                      </p:tavLst>
                                    </p:anim>
                                    <p:anim calcmode="lin" valueType="num">
                                      <p:cBhvr>
                                        <p:cTn id="336" dur="3000" fill="hold"/>
                                        <p:tgtEl>
                                          <p:spTgt spid="11"/>
                                        </p:tgtEl>
                                        <p:attrNameLst>
                                          <p:attrName>ppt_h</p:attrName>
                                        </p:attrNameLst>
                                      </p:cBhvr>
                                      <p:tavLst>
                                        <p:tav tm="0">
                                          <p:val>
                                            <p:strVal val="2/3*#ppt_h"/>
                                          </p:val>
                                        </p:tav>
                                        <p:tav tm="100000">
                                          <p:val>
                                            <p:strVal val="#ppt_h"/>
                                          </p:val>
                                        </p:tav>
                                      </p:tavLst>
                                    </p:anim>
                                  </p:childTnLst>
                                </p:cTn>
                              </p:par>
                              <p:par>
                                <p:cTn id="337" presetID="23" presetClass="entr" presetSubtype="272" fill="hold" grpId="2" nodeType="withEffect">
                                  <p:stCondLst>
                                    <p:cond delay="0"/>
                                  </p:stCondLst>
                                  <p:childTnLst>
                                    <p:set>
                                      <p:cBhvr>
                                        <p:cTn id="338" dur="1" fill="hold">
                                          <p:stCondLst>
                                            <p:cond delay="0"/>
                                          </p:stCondLst>
                                        </p:cTn>
                                        <p:tgtEl>
                                          <p:spTgt spid="12"/>
                                        </p:tgtEl>
                                        <p:attrNameLst>
                                          <p:attrName>style.visibility</p:attrName>
                                        </p:attrNameLst>
                                      </p:cBhvr>
                                      <p:to>
                                        <p:strVal val="visible"/>
                                      </p:to>
                                    </p:set>
                                    <p:anim calcmode="lin" valueType="num">
                                      <p:cBhvr>
                                        <p:cTn id="339" dur="3000" fill="hold"/>
                                        <p:tgtEl>
                                          <p:spTgt spid="12"/>
                                        </p:tgtEl>
                                        <p:attrNameLst>
                                          <p:attrName>ppt_w</p:attrName>
                                        </p:attrNameLst>
                                      </p:cBhvr>
                                      <p:tavLst>
                                        <p:tav tm="0">
                                          <p:val>
                                            <p:strVal val="2/3*#ppt_w"/>
                                          </p:val>
                                        </p:tav>
                                        <p:tav tm="100000">
                                          <p:val>
                                            <p:strVal val="#ppt_w"/>
                                          </p:val>
                                        </p:tav>
                                      </p:tavLst>
                                    </p:anim>
                                    <p:anim calcmode="lin" valueType="num">
                                      <p:cBhvr>
                                        <p:cTn id="340" dur="3000" fill="hold"/>
                                        <p:tgtEl>
                                          <p:spTgt spid="12"/>
                                        </p:tgtEl>
                                        <p:attrNameLst>
                                          <p:attrName>ppt_h</p:attrName>
                                        </p:attrNameLst>
                                      </p:cBhvr>
                                      <p:tavLst>
                                        <p:tav tm="0">
                                          <p:val>
                                            <p:strVal val="2/3*#ppt_h"/>
                                          </p:val>
                                        </p:tav>
                                        <p:tav tm="100000">
                                          <p:val>
                                            <p:strVal val="#ppt_h"/>
                                          </p:val>
                                        </p:tav>
                                      </p:tavLst>
                                    </p:anim>
                                  </p:childTnLst>
                                </p:cTn>
                              </p:par>
                              <p:par>
                                <p:cTn id="341" presetID="23" presetClass="entr" presetSubtype="272" fill="hold" grpId="2" nodeType="withEffect">
                                  <p:stCondLst>
                                    <p:cond delay="0"/>
                                  </p:stCondLst>
                                  <p:childTnLst>
                                    <p:set>
                                      <p:cBhvr>
                                        <p:cTn id="342" dur="1" fill="hold">
                                          <p:stCondLst>
                                            <p:cond delay="0"/>
                                          </p:stCondLst>
                                        </p:cTn>
                                        <p:tgtEl>
                                          <p:spTgt spid="13"/>
                                        </p:tgtEl>
                                        <p:attrNameLst>
                                          <p:attrName>style.visibility</p:attrName>
                                        </p:attrNameLst>
                                      </p:cBhvr>
                                      <p:to>
                                        <p:strVal val="visible"/>
                                      </p:to>
                                    </p:set>
                                    <p:anim calcmode="lin" valueType="num">
                                      <p:cBhvr>
                                        <p:cTn id="343" dur="3000" fill="hold"/>
                                        <p:tgtEl>
                                          <p:spTgt spid="13"/>
                                        </p:tgtEl>
                                        <p:attrNameLst>
                                          <p:attrName>ppt_w</p:attrName>
                                        </p:attrNameLst>
                                      </p:cBhvr>
                                      <p:tavLst>
                                        <p:tav tm="0">
                                          <p:val>
                                            <p:strVal val="2/3*#ppt_w"/>
                                          </p:val>
                                        </p:tav>
                                        <p:tav tm="100000">
                                          <p:val>
                                            <p:strVal val="#ppt_w"/>
                                          </p:val>
                                        </p:tav>
                                      </p:tavLst>
                                    </p:anim>
                                    <p:anim calcmode="lin" valueType="num">
                                      <p:cBhvr>
                                        <p:cTn id="344" dur="3000" fill="hold"/>
                                        <p:tgtEl>
                                          <p:spTgt spid="13"/>
                                        </p:tgtEl>
                                        <p:attrNameLst>
                                          <p:attrName>ppt_h</p:attrName>
                                        </p:attrNameLst>
                                      </p:cBhvr>
                                      <p:tavLst>
                                        <p:tav tm="0">
                                          <p:val>
                                            <p:strVal val="2/3*#ppt_h"/>
                                          </p:val>
                                        </p:tav>
                                        <p:tav tm="100000">
                                          <p:val>
                                            <p:strVal val="#ppt_h"/>
                                          </p:val>
                                        </p:tav>
                                      </p:tavLst>
                                    </p:anim>
                                  </p:childTnLst>
                                </p:cTn>
                              </p:par>
                              <p:par>
                                <p:cTn id="345" presetID="23" presetClass="entr" presetSubtype="272" fill="hold" grpId="2" nodeType="withEffect">
                                  <p:stCondLst>
                                    <p:cond delay="0"/>
                                  </p:stCondLst>
                                  <p:childTnLst>
                                    <p:set>
                                      <p:cBhvr>
                                        <p:cTn id="346" dur="1" fill="hold">
                                          <p:stCondLst>
                                            <p:cond delay="0"/>
                                          </p:stCondLst>
                                        </p:cTn>
                                        <p:tgtEl>
                                          <p:spTgt spid="14"/>
                                        </p:tgtEl>
                                        <p:attrNameLst>
                                          <p:attrName>style.visibility</p:attrName>
                                        </p:attrNameLst>
                                      </p:cBhvr>
                                      <p:to>
                                        <p:strVal val="visible"/>
                                      </p:to>
                                    </p:set>
                                    <p:anim calcmode="lin" valueType="num">
                                      <p:cBhvr>
                                        <p:cTn id="347" dur="3000" fill="hold"/>
                                        <p:tgtEl>
                                          <p:spTgt spid="14"/>
                                        </p:tgtEl>
                                        <p:attrNameLst>
                                          <p:attrName>ppt_w</p:attrName>
                                        </p:attrNameLst>
                                      </p:cBhvr>
                                      <p:tavLst>
                                        <p:tav tm="0">
                                          <p:val>
                                            <p:strVal val="2/3*#ppt_w"/>
                                          </p:val>
                                        </p:tav>
                                        <p:tav tm="100000">
                                          <p:val>
                                            <p:strVal val="#ppt_w"/>
                                          </p:val>
                                        </p:tav>
                                      </p:tavLst>
                                    </p:anim>
                                    <p:anim calcmode="lin" valueType="num">
                                      <p:cBhvr>
                                        <p:cTn id="348" dur="3000" fill="hold"/>
                                        <p:tgtEl>
                                          <p:spTgt spid="14"/>
                                        </p:tgtEl>
                                        <p:attrNameLst>
                                          <p:attrName>ppt_h</p:attrName>
                                        </p:attrNameLst>
                                      </p:cBhvr>
                                      <p:tavLst>
                                        <p:tav tm="0">
                                          <p:val>
                                            <p:strVal val="2/3*#ppt_h"/>
                                          </p:val>
                                        </p:tav>
                                        <p:tav tm="100000">
                                          <p:val>
                                            <p:strVal val="#ppt_h"/>
                                          </p:val>
                                        </p:tav>
                                      </p:tavLst>
                                    </p:anim>
                                  </p:childTnLst>
                                </p:cTn>
                              </p:par>
                              <p:par>
                                <p:cTn id="349" presetID="23" presetClass="entr" presetSubtype="272" fill="hold" grpId="2" nodeType="withEffect">
                                  <p:stCondLst>
                                    <p:cond delay="0"/>
                                  </p:stCondLst>
                                  <p:childTnLst>
                                    <p:set>
                                      <p:cBhvr>
                                        <p:cTn id="350" dur="1" fill="hold">
                                          <p:stCondLst>
                                            <p:cond delay="0"/>
                                          </p:stCondLst>
                                        </p:cTn>
                                        <p:tgtEl>
                                          <p:spTgt spid="15"/>
                                        </p:tgtEl>
                                        <p:attrNameLst>
                                          <p:attrName>style.visibility</p:attrName>
                                        </p:attrNameLst>
                                      </p:cBhvr>
                                      <p:to>
                                        <p:strVal val="visible"/>
                                      </p:to>
                                    </p:set>
                                    <p:anim calcmode="lin" valueType="num">
                                      <p:cBhvr>
                                        <p:cTn id="351" dur="3000" fill="hold"/>
                                        <p:tgtEl>
                                          <p:spTgt spid="15"/>
                                        </p:tgtEl>
                                        <p:attrNameLst>
                                          <p:attrName>ppt_w</p:attrName>
                                        </p:attrNameLst>
                                      </p:cBhvr>
                                      <p:tavLst>
                                        <p:tav tm="0">
                                          <p:val>
                                            <p:strVal val="2/3*#ppt_w"/>
                                          </p:val>
                                        </p:tav>
                                        <p:tav tm="100000">
                                          <p:val>
                                            <p:strVal val="#ppt_w"/>
                                          </p:val>
                                        </p:tav>
                                      </p:tavLst>
                                    </p:anim>
                                    <p:anim calcmode="lin" valueType="num">
                                      <p:cBhvr>
                                        <p:cTn id="352" dur="3000" fill="hold"/>
                                        <p:tgtEl>
                                          <p:spTgt spid="15"/>
                                        </p:tgtEl>
                                        <p:attrNameLst>
                                          <p:attrName>ppt_h</p:attrName>
                                        </p:attrNameLst>
                                      </p:cBhvr>
                                      <p:tavLst>
                                        <p:tav tm="0">
                                          <p:val>
                                            <p:strVal val="2/3*#ppt_h"/>
                                          </p:val>
                                        </p:tav>
                                        <p:tav tm="100000">
                                          <p:val>
                                            <p:strVal val="#ppt_h"/>
                                          </p:val>
                                        </p:tav>
                                      </p:tavLst>
                                    </p:anim>
                                  </p:childTnLst>
                                </p:cTn>
                              </p:par>
                              <p:par>
                                <p:cTn id="353" presetID="23" presetClass="entr" presetSubtype="272"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 calcmode="lin" valueType="num">
                                      <p:cBhvr>
                                        <p:cTn id="355" dur="3000" fill="hold"/>
                                        <p:tgtEl>
                                          <p:spTgt spid="16"/>
                                        </p:tgtEl>
                                        <p:attrNameLst>
                                          <p:attrName>ppt_w</p:attrName>
                                        </p:attrNameLst>
                                      </p:cBhvr>
                                      <p:tavLst>
                                        <p:tav tm="0">
                                          <p:val>
                                            <p:strVal val="2/3*#ppt_w"/>
                                          </p:val>
                                        </p:tav>
                                        <p:tav tm="100000">
                                          <p:val>
                                            <p:strVal val="#ppt_w"/>
                                          </p:val>
                                        </p:tav>
                                      </p:tavLst>
                                    </p:anim>
                                    <p:anim calcmode="lin" valueType="num">
                                      <p:cBhvr>
                                        <p:cTn id="356" dur="3000" fill="hold"/>
                                        <p:tgtEl>
                                          <p:spTgt spid="16"/>
                                        </p:tgtEl>
                                        <p:attrNameLst>
                                          <p:attrName>ppt_h</p:attrName>
                                        </p:attrNameLst>
                                      </p:cBhvr>
                                      <p:tavLst>
                                        <p:tav tm="0">
                                          <p:val>
                                            <p:strVal val="2/3*#ppt_h"/>
                                          </p:val>
                                        </p:tav>
                                        <p:tav tm="100000">
                                          <p:val>
                                            <p:strVal val="#ppt_h"/>
                                          </p:val>
                                        </p:tav>
                                      </p:tavLst>
                                    </p:anim>
                                  </p:childTnLst>
                                </p:cTn>
                              </p:par>
                              <p:par>
                                <p:cTn id="357" presetID="23" presetClass="entr" presetSubtype="272" fill="hold" grpId="2" nodeType="withEffect">
                                  <p:stCondLst>
                                    <p:cond delay="0"/>
                                  </p:stCondLst>
                                  <p:childTnLst>
                                    <p:set>
                                      <p:cBhvr>
                                        <p:cTn id="358" dur="1" fill="hold">
                                          <p:stCondLst>
                                            <p:cond delay="0"/>
                                          </p:stCondLst>
                                        </p:cTn>
                                        <p:tgtEl>
                                          <p:spTgt spid="17"/>
                                        </p:tgtEl>
                                        <p:attrNameLst>
                                          <p:attrName>style.visibility</p:attrName>
                                        </p:attrNameLst>
                                      </p:cBhvr>
                                      <p:to>
                                        <p:strVal val="visible"/>
                                      </p:to>
                                    </p:set>
                                    <p:anim calcmode="lin" valueType="num">
                                      <p:cBhvr>
                                        <p:cTn id="359" dur="3000" fill="hold"/>
                                        <p:tgtEl>
                                          <p:spTgt spid="17"/>
                                        </p:tgtEl>
                                        <p:attrNameLst>
                                          <p:attrName>ppt_w</p:attrName>
                                        </p:attrNameLst>
                                      </p:cBhvr>
                                      <p:tavLst>
                                        <p:tav tm="0">
                                          <p:val>
                                            <p:strVal val="2/3*#ppt_w"/>
                                          </p:val>
                                        </p:tav>
                                        <p:tav tm="100000">
                                          <p:val>
                                            <p:strVal val="#ppt_w"/>
                                          </p:val>
                                        </p:tav>
                                      </p:tavLst>
                                    </p:anim>
                                    <p:anim calcmode="lin" valueType="num">
                                      <p:cBhvr>
                                        <p:cTn id="360" dur="3000" fill="hold"/>
                                        <p:tgtEl>
                                          <p:spTgt spid="17"/>
                                        </p:tgtEl>
                                        <p:attrNameLst>
                                          <p:attrName>ppt_h</p:attrName>
                                        </p:attrNameLst>
                                      </p:cBhvr>
                                      <p:tavLst>
                                        <p:tav tm="0">
                                          <p:val>
                                            <p:strVal val="2/3*#ppt_h"/>
                                          </p:val>
                                        </p:tav>
                                        <p:tav tm="100000">
                                          <p:val>
                                            <p:strVal val="#ppt_h"/>
                                          </p:val>
                                        </p:tav>
                                      </p:tavLst>
                                    </p:anim>
                                  </p:childTnLst>
                                </p:cTn>
                              </p:par>
                              <p:par>
                                <p:cTn id="361" presetID="23" presetClass="entr" presetSubtype="272" fill="hold" grpId="2" nodeType="withEffect">
                                  <p:stCondLst>
                                    <p:cond delay="0"/>
                                  </p:stCondLst>
                                  <p:childTnLst>
                                    <p:set>
                                      <p:cBhvr>
                                        <p:cTn id="362" dur="1" fill="hold">
                                          <p:stCondLst>
                                            <p:cond delay="0"/>
                                          </p:stCondLst>
                                        </p:cTn>
                                        <p:tgtEl>
                                          <p:spTgt spid="18"/>
                                        </p:tgtEl>
                                        <p:attrNameLst>
                                          <p:attrName>style.visibility</p:attrName>
                                        </p:attrNameLst>
                                      </p:cBhvr>
                                      <p:to>
                                        <p:strVal val="visible"/>
                                      </p:to>
                                    </p:set>
                                    <p:anim calcmode="lin" valueType="num">
                                      <p:cBhvr>
                                        <p:cTn id="363" dur="3000" fill="hold"/>
                                        <p:tgtEl>
                                          <p:spTgt spid="18"/>
                                        </p:tgtEl>
                                        <p:attrNameLst>
                                          <p:attrName>ppt_w</p:attrName>
                                        </p:attrNameLst>
                                      </p:cBhvr>
                                      <p:tavLst>
                                        <p:tav tm="0">
                                          <p:val>
                                            <p:strVal val="2/3*#ppt_w"/>
                                          </p:val>
                                        </p:tav>
                                        <p:tav tm="100000">
                                          <p:val>
                                            <p:strVal val="#ppt_w"/>
                                          </p:val>
                                        </p:tav>
                                      </p:tavLst>
                                    </p:anim>
                                    <p:anim calcmode="lin" valueType="num">
                                      <p:cBhvr>
                                        <p:cTn id="364" dur="3000" fill="hold"/>
                                        <p:tgtEl>
                                          <p:spTgt spid="18"/>
                                        </p:tgtEl>
                                        <p:attrNameLst>
                                          <p:attrName>ppt_h</p:attrName>
                                        </p:attrNameLst>
                                      </p:cBhvr>
                                      <p:tavLst>
                                        <p:tav tm="0">
                                          <p:val>
                                            <p:strVal val="2/3*#ppt_h"/>
                                          </p:val>
                                        </p:tav>
                                        <p:tav tm="100000">
                                          <p:val>
                                            <p:strVal val="#ppt_h"/>
                                          </p:val>
                                        </p:tav>
                                      </p:tavLst>
                                    </p:anim>
                                  </p:childTnLst>
                                </p:cTn>
                              </p:par>
                              <p:par>
                                <p:cTn id="365" presetID="23" presetClass="entr" presetSubtype="272" fill="hold" grpId="2"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p:cTn id="367" dur="3000" fill="hold"/>
                                        <p:tgtEl>
                                          <p:spTgt spid="19"/>
                                        </p:tgtEl>
                                        <p:attrNameLst>
                                          <p:attrName>ppt_w</p:attrName>
                                        </p:attrNameLst>
                                      </p:cBhvr>
                                      <p:tavLst>
                                        <p:tav tm="0">
                                          <p:val>
                                            <p:strVal val="2/3*#ppt_w"/>
                                          </p:val>
                                        </p:tav>
                                        <p:tav tm="100000">
                                          <p:val>
                                            <p:strVal val="#ppt_w"/>
                                          </p:val>
                                        </p:tav>
                                      </p:tavLst>
                                    </p:anim>
                                    <p:anim calcmode="lin" valueType="num">
                                      <p:cBhvr>
                                        <p:cTn id="368" dur="3000" fill="hold"/>
                                        <p:tgtEl>
                                          <p:spTgt spid="19"/>
                                        </p:tgtEl>
                                        <p:attrNameLst>
                                          <p:attrName>ppt_h</p:attrName>
                                        </p:attrNameLst>
                                      </p:cBhvr>
                                      <p:tavLst>
                                        <p:tav tm="0">
                                          <p:val>
                                            <p:strVal val="2/3*#ppt_h"/>
                                          </p:val>
                                        </p:tav>
                                        <p:tav tm="100000">
                                          <p:val>
                                            <p:strVal val="#ppt_h"/>
                                          </p:val>
                                        </p:tav>
                                      </p:tavLst>
                                    </p:anim>
                                  </p:childTnLst>
                                </p:cTn>
                              </p:par>
                              <p:par>
                                <p:cTn id="369" presetID="23" presetClass="entr" presetSubtype="272" fill="hold" grpId="2" nodeType="withEffect">
                                  <p:stCondLst>
                                    <p:cond delay="0"/>
                                  </p:stCondLst>
                                  <p:childTnLst>
                                    <p:set>
                                      <p:cBhvr>
                                        <p:cTn id="370" dur="1" fill="hold">
                                          <p:stCondLst>
                                            <p:cond delay="0"/>
                                          </p:stCondLst>
                                        </p:cTn>
                                        <p:tgtEl>
                                          <p:spTgt spid="20"/>
                                        </p:tgtEl>
                                        <p:attrNameLst>
                                          <p:attrName>style.visibility</p:attrName>
                                        </p:attrNameLst>
                                      </p:cBhvr>
                                      <p:to>
                                        <p:strVal val="visible"/>
                                      </p:to>
                                    </p:set>
                                    <p:anim calcmode="lin" valueType="num">
                                      <p:cBhvr>
                                        <p:cTn id="371" dur="3000" fill="hold"/>
                                        <p:tgtEl>
                                          <p:spTgt spid="20"/>
                                        </p:tgtEl>
                                        <p:attrNameLst>
                                          <p:attrName>ppt_w</p:attrName>
                                        </p:attrNameLst>
                                      </p:cBhvr>
                                      <p:tavLst>
                                        <p:tav tm="0">
                                          <p:val>
                                            <p:strVal val="2/3*#ppt_w"/>
                                          </p:val>
                                        </p:tav>
                                        <p:tav tm="100000">
                                          <p:val>
                                            <p:strVal val="#ppt_w"/>
                                          </p:val>
                                        </p:tav>
                                      </p:tavLst>
                                    </p:anim>
                                    <p:anim calcmode="lin" valueType="num">
                                      <p:cBhvr>
                                        <p:cTn id="372" dur="3000" fill="hold"/>
                                        <p:tgtEl>
                                          <p:spTgt spid="20"/>
                                        </p:tgtEl>
                                        <p:attrNameLst>
                                          <p:attrName>ppt_h</p:attrName>
                                        </p:attrNameLst>
                                      </p:cBhvr>
                                      <p:tavLst>
                                        <p:tav tm="0">
                                          <p:val>
                                            <p:strVal val="2/3*#ppt_h"/>
                                          </p:val>
                                        </p:tav>
                                        <p:tav tm="100000">
                                          <p:val>
                                            <p:strVal val="#ppt_h"/>
                                          </p:val>
                                        </p:tav>
                                      </p:tavLst>
                                    </p:anim>
                                  </p:childTnLst>
                                </p:cTn>
                              </p:par>
                              <p:par>
                                <p:cTn id="373" presetID="23" presetClass="entr" presetSubtype="272" fill="hold" grpId="2" nodeType="withEffect">
                                  <p:stCondLst>
                                    <p:cond delay="0"/>
                                  </p:stCondLst>
                                  <p:childTnLst>
                                    <p:set>
                                      <p:cBhvr>
                                        <p:cTn id="374" dur="1" fill="hold">
                                          <p:stCondLst>
                                            <p:cond delay="0"/>
                                          </p:stCondLst>
                                        </p:cTn>
                                        <p:tgtEl>
                                          <p:spTgt spid="21"/>
                                        </p:tgtEl>
                                        <p:attrNameLst>
                                          <p:attrName>style.visibility</p:attrName>
                                        </p:attrNameLst>
                                      </p:cBhvr>
                                      <p:to>
                                        <p:strVal val="visible"/>
                                      </p:to>
                                    </p:set>
                                    <p:anim calcmode="lin" valueType="num">
                                      <p:cBhvr>
                                        <p:cTn id="375" dur="3000" fill="hold"/>
                                        <p:tgtEl>
                                          <p:spTgt spid="21"/>
                                        </p:tgtEl>
                                        <p:attrNameLst>
                                          <p:attrName>ppt_w</p:attrName>
                                        </p:attrNameLst>
                                      </p:cBhvr>
                                      <p:tavLst>
                                        <p:tav tm="0">
                                          <p:val>
                                            <p:strVal val="2/3*#ppt_w"/>
                                          </p:val>
                                        </p:tav>
                                        <p:tav tm="100000">
                                          <p:val>
                                            <p:strVal val="#ppt_w"/>
                                          </p:val>
                                        </p:tav>
                                      </p:tavLst>
                                    </p:anim>
                                    <p:anim calcmode="lin" valueType="num">
                                      <p:cBhvr>
                                        <p:cTn id="376" dur="3000" fill="hold"/>
                                        <p:tgtEl>
                                          <p:spTgt spid="21"/>
                                        </p:tgtEl>
                                        <p:attrNameLst>
                                          <p:attrName>ppt_h</p:attrName>
                                        </p:attrNameLst>
                                      </p:cBhvr>
                                      <p:tavLst>
                                        <p:tav tm="0">
                                          <p:val>
                                            <p:strVal val="2/3*#ppt_h"/>
                                          </p:val>
                                        </p:tav>
                                        <p:tav tm="100000">
                                          <p:val>
                                            <p:strVal val="#ppt_h"/>
                                          </p:val>
                                        </p:tav>
                                      </p:tavLst>
                                    </p:anim>
                                  </p:childTnLst>
                                </p:cTn>
                              </p:par>
                              <p:par>
                                <p:cTn id="377" presetID="23" presetClass="entr" presetSubtype="272" fill="hold" grpId="2" nodeType="withEffect">
                                  <p:stCondLst>
                                    <p:cond delay="0"/>
                                  </p:stCondLst>
                                  <p:childTnLst>
                                    <p:set>
                                      <p:cBhvr>
                                        <p:cTn id="378" dur="1" fill="hold">
                                          <p:stCondLst>
                                            <p:cond delay="0"/>
                                          </p:stCondLst>
                                        </p:cTn>
                                        <p:tgtEl>
                                          <p:spTgt spid="22"/>
                                        </p:tgtEl>
                                        <p:attrNameLst>
                                          <p:attrName>style.visibility</p:attrName>
                                        </p:attrNameLst>
                                      </p:cBhvr>
                                      <p:to>
                                        <p:strVal val="visible"/>
                                      </p:to>
                                    </p:set>
                                    <p:anim calcmode="lin" valueType="num">
                                      <p:cBhvr>
                                        <p:cTn id="379" dur="3000" fill="hold"/>
                                        <p:tgtEl>
                                          <p:spTgt spid="22"/>
                                        </p:tgtEl>
                                        <p:attrNameLst>
                                          <p:attrName>ppt_w</p:attrName>
                                        </p:attrNameLst>
                                      </p:cBhvr>
                                      <p:tavLst>
                                        <p:tav tm="0">
                                          <p:val>
                                            <p:strVal val="2/3*#ppt_w"/>
                                          </p:val>
                                        </p:tav>
                                        <p:tav tm="100000">
                                          <p:val>
                                            <p:strVal val="#ppt_w"/>
                                          </p:val>
                                        </p:tav>
                                      </p:tavLst>
                                    </p:anim>
                                    <p:anim calcmode="lin" valueType="num">
                                      <p:cBhvr>
                                        <p:cTn id="380" dur="3000" fill="hold"/>
                                        <p:tgtEl>
                                          <p:spTgt spid="22"/>
                                        </p:tgtEl>
                                        <p:attrNameLst>
                                          <p:attrName>ppt_h</p:attrName>
                                        </p:attrNameLst>
                                      </p:cBhvr>
                                      <p:tavLst>
                                        <p:tav tm="0">
                                          <p:val>
                                            <p:strVal val="2/3*#ppt_h"/>
                                          </p:val>
                                        </p:tav>
                                        <p:tav tm="100000">
                                          <p:val>
                                            <p:strVal val="#ppt_h"/>
                                          </p:val>
                                        </p:tav>
                                      </p:tavLst>
                                    </p:anim>
                                  </p:childTnLst>
                                </p:cTn>
                              </p:par>
                              <p:par>
                                <p:cTn id="381" presetID="23" presetClass="entr" presetSubtype="272" fill="hold" grpId="2" nodeType="withEffect">
                                  <p:stCondLst>
                                    <p:cond delay="0"/>
                                  </p:stCondLst>
                                  <p:childTnLst>
                                    <p:set>
                                      <p:cBhvr>
                                        <p:cTn id="382" dur="1" fill="hold">
                                          <p:stCondLst>
                                            <p:cond delay="0"/>
                                          </p:stCondLst>
                                        </p:cTn>
                                        <p:tgtEl>
                                          <p:spTgt spid="23"/>
                                        </p:tgtEl>
                                        <p:attrNameLst>
                                          <p:attrName>style.visibility</p:attrName>
                                        </p:attrNameLst>
                                      </p:cBhvr>
                                      <p:to>
                                        <p:strVal val="visible"/>
                                      </p:to>
                                    </p:set>
                                    <p:anim calcmode="lin" valueType="num">
                                      <p:cBhvr>
                                        <p:cTn id="383" dur="3000" fill="hold"/>
                                        <p:tgtEl>
                                          <p:spTgt spid="23"/>
                                        </p:tgtEl>
                                        <p:attrNameLst>
                                          <p:attrName>ppt_w</p:attrName>
                                        </p:attrNameLst>
                                      </p:cBhvr>
                                      <p:tavLst>
                                        <p:tav tm="0">
                                          <p:val>
                                            <p:strVal val="2/3*#ppt_w"/>
                                          </p:val>
                                        </p:tav>
                                        <p:tav tm="100000">
                                          <p:val>
                                            <p:strVal val="#ppt_w"/>
                                          </p:val>
                                        </p:tav>
                                      </p:tavLst>
                                    </p:anim>
                                    <p:anim calcmode="lin" valueType="num">
                                      <p:cBhvr>
                                        <p:cTn id="384" dur="3000" fill="hold"/>
                                        <p:tgtEl>
                                          <p:spTgt spid="23"/>
                                        </p:tgtEl>
                                        <p:attrNameLst>
                                          <p:attrName>ppt_h</p:attrName>
                                        </p:attrNameLst>
                                      </p:cBhvr>
                                      <p:tavLst>
                                        <p:tav tm="0">
                                          <p:val>
                                            <p:strVal val="2/3*#ppt_h"/>
                                          </p:val>
                                        </p:tav>
                                        <p:tav tm="100000">
                                          <p:val>
                                            <p:strVal val="#ppt_h"/>
                                          </p:val>
                                        </p:tav>
                                      </p:tavLst>
                                    </p:anim>
                                  </p:childTnLst>
                                </p:cTn>
                              </p:par>
                              <p:par>
                                <p:cTn id="385" presetID="23" presetClass="entr" presetSubtype="272" fill="hold" grpId="2" nodeType="withEffect">
                                  <p:stCondLst>
                                    <p:cond delay="0"/>
                                  </p:stCondLst>
                                  <p:childTnLst>
                                    <p:set>
                                      <p:cBhvr>
                                        <p:cTn id="386" dur="1" fill="hold">
                                          <p:stCondLst>
                                            <p:cond delay="0"/>
                                          </p:stCondLst>
                                        </p:cTn>
                                        <p:tgtEl>
                                          <p:spTgt spid="24"/>
                                        </p:tgtEl>
                                        <p:attrNameLst>
                                          <p:attrName>style.visibility</p:attrName>
                                        </p:attrNameLst>
                                      </p:cBhvr>
                                      <p:to>
                                        <p:strVal val="visible"/>
                                      </p:to>
                                    </p:set>
                                    <p:anim calcmode="lin" valueType="num">
                                      <p:cBhvr>
                                        <p:cTn id="387" dur="3000" fill="hold"/>
                                        <p:tgtEl>
                                          <p:spTgt spid="24"/>
                                        </p:tgtEl>
                                        <p:attrNameLst>
                                          <p:attrName>ppt_w</p:attrName>
                                        </p:attrNameLst>
                                      </p:cBhvr>
                                      <p:tavLst>
                                        <p:tav tm="0">
                                          <p:val>
                                            <p:strVal val="2/3*#ppt_w"/>
                                          </p:val>
                                        </p:tav>
                                        <p:tav tm="100000">
                                          <p:val>
                                            <p:strVal val="#ppt_w"/>
                                          </p:val>
                                        </p:tav>
                                      </p:tavLst>
                                    </p:anim>
                                    <p:anim calcmode="lin" valueType="num">
                                      <p:cBhvr>
                                        <p:cTn id="388" dur="3000" fill="hold"/>
                                        <p:tgtEl>
                                          <p:spTgt spid="24"/>
                                        </p:tgtEl>
                                        <p:attrNameLst>
                                          <p:attrName>ppt_h</p:attrName>
                                        </p:attrNameLst>
                                      </p:cBhvr>
                                      <p:tavLst>
                                        <p:tav tm="0">
                                          <p:val>
                                            <p:strVal val="2/3*#ppt_h"/>
                                          </p:val>
                                        </p:tav>
                                        <p:tav tm="100000">
                                          <p:val>
                                            <p:strVal val="#ppt_h"/>
                                          </p:val>
                                        </p:tav>
                                      </p:tavLst>
                                    </p:anim>
                                  </p:childTnLst>
                                </p:cTn>
                              </p:par>
                              <p:par>
                                <p:cTn id="389" presetID="23" presetClass="entr" presetSubtype="272" fill="hold" grpId="2" nodeType="withEffect">
                                  <p:stCondLst>
                                    <p:cond delay="0"/>
                                  </p:stCondLst>
                                  <p:childTnLst>
                                    <p:set>
                                      <p:cBhvr>
                                        <p:cTn id="390" dur="1" fill="hold">
                                          <p:stCondLst>
                                            <p:cond delay="0"/>
                                          </p:stCondLst>
                                        </p:cTn>
                                        <p:tgtEl>
                                          <p:spTgt spid="25"/>
                                        </p:tgtEl>
                                        <p:attrNameLst>
                                          <p:attrName>style.visibility</p:attrName>
                                        </p:attrNameLst>
                                      </p:cBhvr>
                                      <p:to>
                                        <p:strVal val="visible"/>
                                      </p:to>
                                    </p:set>
                                    <p:anim calcmode="lin" valueType="num">
                                      <p:cBhvr>
                                        <p:cTn id="391" dur="3000" fill="hold"/>
                                        <p:tgtEl>
                                          <p:spTgt spid="25"/>
                                        </p:tgtEl>
                                        <p:attrNameLst>
                                          <p:attrName>ppt_w</p:attrName>
                                        </p:attrNameLst>
                                      </p:cBhvr>
                                      <p:tavLst>
                                        <p:tav tm="0">
                                          <p:val>
                                            <p:strVal val="2/3*#ppt_w"/>
                                          </p:val>
                                        </p:tav>
                                        <p:tav tm="100000">
                                          <p:val>
                                            <p:strVal val="#ppt_w"/>
                                          </p:val>
                                        </p:tav>
                                      </p:tavLst>
                                    </p:anim>
                                    <p:anim calcmode="lin" valueType="num">
                                      <p:cBhvr>
                                        <p:cTn id="392" dur="3000" fill="hold"/>
                                        <p:tgtEl>
                                          <p:spTgt spid="25"/>
                                        </p:tgtEl>
                                        <p:attrNameLst>
                                          <p:attrName>ppt_h</p:attrName>
                                        </p:attrNameLst>
                                      </p:cBhvr>
                                      <p:tavLst>
                                        <p:tav tm="0">
                                          <p:val>
                                            <p:strVal val="2/3*#ppt_h"/>
                                          </p:val>
                                        </p:tav>
                                        <p:tav tm="100000">
                                          <p:val>
                                            <p:strVal val="#ppt_h"/>
                                          </p:val>
                                        </p:tav>
                                      </p:tavLst>
                                    </p:anim>
                                  </p:childTnLst>
                                </p:cTn>
                              </p:par>
                              <p:par>
                                <p:cTn id="393" presetID="23" presetClass="entr" presetSubtype="272" fill="hold" grpId="2" nodeType="withEffect">
                                  <p:stCondLst>
                                    <p:cond delay="0"/>
                                  </p:stCondLst>
                                  <p:childTnLst>
                                    <p:set>
                                      <p:cBhvr>
                                        <p:cTn id="394" dur="1" fill="hold">
                                          <p:stCondLst>
                                            <p:cond delay="0"/>
                                          </p:stCondLst>
                                        </p:cTn>
                                        <p:tgtEl>
                                          <p:spTgt spid="26"/>
                                        </p:tgtEl>
                                        <p:attrNameLst>
                                          <p:attrName>style.visibility</p:attrName>
                                        </p:attrNameLst>
                                      </p:cBhvr>
                                      <p:to>
                                        <p:strVal val="visible"/>
                                      </p:to>
                                    </p:set>
                                    <p:anim calcmode="lin" valueType="num">
                                      <p:cBhvr>
                                        <p:cTn id="395" dur="3000" fill="hold"/>
                                        <p:tgtEl>
                                          <p:spTgt spid="26"/>
                                        </p:tgtEl>
                                        <p:attrNameLst>
                                          <p:attrName>ppt_w</p:attrName>
                                        </p:attrNameLst>
                                      </p:cBhvr>
                                      <p:tavLst>
                                        <p:tav tm="0">
                                          <p:val>
                                            <p:strVal val="2/3*#ppt_w"/>
                                          </p:val>
                                        </p:tav>
                                        <p:tav tm="100000">
                                          <p:val>
                                            <p:strVal val="#ppt_w"/>
                                          </p:val>
                                        </p:tav>
                                      </p:tavLst>
                                    </p:anim>
                                    <p:anim calcmode="lin" valueType="num">
                                      <p:cBhvr>
                                        <p:cTn id="396" dur="3000" fill="hold"/>
                                        <p:tgtEl>
                                          <p:spTgt spid="26"/>
                                        </p:tgtEl>
                                        <p:attrNameLst>
                                          <p:attrName>ppt_h</p:attrName>
                                        </p:attrNameLst>
                                      </p:cBhvr>
                                      <p:tavLst>
                                        <p:tav tm="0">
                                          <p:val>
                                            <p:strVal val="2/3*#ppt_h"/>
                                          </p:val>
                                        </p:tav>
                                        <p:tav tm="100000">
                                          <p:val>
                                            <p:strVal val="#ppt_h"/>
                                          </p:val>
                                        </p:tav>
                                      </p:tavLst>
                                    </p:anim>
                                  </p:childTnLst>
                                </p:cTn>
                              </p:par>
                              <p:par>
                                <p:cTn id="397" presetID="23" presetClass="entr" presetSubtype="272" fill="hold" grpId="2" nodeType="withEffect">
                                  <p:stCondLst>
                                    <p:cond delay="0"/>
                                  </p:stCondLst>
                                  <p:childTnLst>
                                    <p:set>
                                      <p:cBhvr>
                                        <p:cTn id="398" dur="1" fill="hold">
                                          <p:stCondLst>
                                            <p:cond delay="0"/>
                                          </p:stCondLst>
                                        </p:cTn>
                                        <p:tgtEl>
                                          <p:spTgt spid="27"/>
                                        </p:tgtEl>
                                        <p:attrNameLst>
                                          <p:attrName>style.visibility</p:attrName>
                                        </p:attrNameLst>
                                      </p:cBhvr>
                                      <p:to>
                                        <p:strVal val="visible"/>
                                      </p:to>
                                    </p:set>
                                    <p:anim calcmode="lin" valueType="num">
                                      <p:cBhvr>
                                        <p:cTn id="399" dur="3000" fill="hold"/>
                                        <p:tgtEl>
                                          <p:spTgt spid="27"/>
                                        </p:tgtEl>
                                        <p:attrNameLst>
                                          <p:attrName>ppt_w</p:attrName>
                                        </p:attrNameLst>
                                      </p:cBhvr>
                                      <p:tavLst>
                                        <p:tav tm="0">
                                          <p:val>
                                            <p:strVal val="2/3*#ppt_w"/>
                                          </p:val>
                                        </p:tav>
                                        <p:tav tm="100000">
                                          <p:val>
                                            <p:strVal val="#ppt_w"/>
                                          </p:val>
                                        </p:tav>
                                      </p:tavLst>
                                    </p:anim>
                                    <p:anim calcmode="lin" valueType="num">
                                      <p:cBhvr>
                                        <p:cTn id="400" dur="3000" fill="hold"/>
                                        <p:tgtEl>
                                          <p:spTgt spid="27"/>
                                        </p:tgtEl>
                                        <p:attrNameLst>
                                          <p:attrName>ppt_h</p:attrName>
                                        </p:attrNameLst>
                                      </p:cBhvr>
                                      <p:tavLst>
                                        <p:tav tm="0">
                                          <p:val>
                                            <p:strVal val="2/3*#ppt_h"/>
                                          </p:val>
                                        </p:tav>
                                        <p:tav tm="100000">
                                          <p:val>
                                            <p:strVal val="#ppt_h"/>
                                          </p:val>
                                        </p:tav>
                                      </p:tavLst>
                                    </p:anim>
                                  </p:childTnLst>
                                </p:cTn>
                              </p:par>
                              <p:par>
                                <p:cTn id="401" presetID="23" presetClass="entr" presetSubtype="272" fill="hold" grpId="2" nodeType="withEffect">
                                  <p:stCondLst>
                                    <p:cond delay="0"/>
                                  </p:stCondLst>
                                  <p:childTnLst>
                                    <p:set>
                                      <p:cBhvr>
                                        <p:cTn id="402" dur="1" fill="hold">
                                          <p:stCondLst>
                                            <p:cond delay="0"/>
                                          </p:stCondLst>
                                        </p:cTn>
                                        <p:tgtEl>
                                          <p:spTgt spid="28"/>
                                        </p:tgtEl>
                                        <p:attrNameLst>
                                          <p:attrName>style.visibility</p:attrName>
                                        </p:attrNameLst>
                                      </p:cBhvr>
                                      <p:to>
                                        <p:strVal val="visible"/>
                                      </p:to>
                                    </p:set>
                                    <p:anim calcmode="lin" valueType="num">
                                      <p:cBhvr>
                                        <p:cTn id="403" dur="3000" fill="hold"/>
                                        <p:tgtEl>
                                          <p:spTgt spid="28"/>
                                        </p:tgtEl>
                                        <p:attrNameLst>
                                          <p:attrName>ppt_w</p:attrName>
                                        </p:attrNameLst>
                                      </p:cBhvr>
                                      <p:tavLst>
                                        <p:tav tm="0">
                                          <p:val>
                                            <p:strVal val="2/3*#ppt_w"/>
                                          </p:val>
                                        </p:tav>
                                        <p:tav tm="100000">
                                          <p:val>
                                            <p:strVal val="#ppt_w"/>
                                          </p:val>
                                        </p:tav>
                                      </p:tavLst>
                                    </p:anim>
                                    <p:anim calcmode="lin" valueType="num">
                                      <p:cBhvr>
                                        <p:cTn id="404" dur="3000" fill="hold"/>
                                        <p:tgtEl>
                                          <p:spTgt spid="28"/>
                                        </p:tgtEl>
                                        <p:attrNameLst>
                                          <p:attrName>ppt_h</p:attrName>
                                        </p:attrNameLst>
                                      </p:cBhvr>
                                      <p:tavLst>
                                        <p:tav tm="0">
                                          <p:val>
                                            <p:strVal val="2/3*#ppt_h"/>
                                          </p:val>
                                        </p:tav>
                                        <p:tav tm="100000">
                                          <p:val>
                                            <p:strVal val="#ppt_h"/>
                                          </p:val>
                                        </p:tav>
                                      </p:tavLst>
                                    </p:anim>
                                  </p:childTnLst>
                                </p:cTn>
                              </p:par>
                              <p:par>
                                <p:cTn id="405" presetID="23" presetClass="entr" presetSubtype="272" fill="hold" grpId="2" nodeType="withEffect">
                                  <p:stCondLst>
                                    <p:cond delay="0"/>
                                  </p:stCondLst>
                                  <p:childTnLst>
                                    <p:set>
                                      <p:cBhvr>
                                        <p:cTn id="406" dur="1" fill="hold">
                                          <p:stCondLst>
                                            <p:cond delay="0"/>
                                          </p:stCondLst>
                                        </p:cTn>
                                        <p:tgtEl>
                                          <p:spTgt spid="29"/>
                                        </p:tgtEl>
                                        <p:attrNameLst>
                                          <p:attrName>style.visibility</p:attrName>
                                        </p:attrNameLst>
                                      </p:cBhvr>
                                      <p:to>
                                        <p:strVal val="visible"/>
                                      </p:to>
                                    </p:set>
                                    <p:anim calcmode="lin" valueType="num">
                                      <p:cBhvr>
                                        <p:cTn id="407" dur="3000" fill="hold"/>
                                        <p:tgtEl>
                                          <p:spTgt spid="29"/>
                                        </p:tgtEl>
                                        <p:attrNameLst>
                                          <p:attrName>ppt_w</p:attrName>
                                        </p:attrNameLst>
                                      </p:cBhvr>
                                      <p:tavLst>
                                        <p:tav tm="0">
                                          <p:val>
                                            <p:strVal val="2/3*#ppt_w"/>
                                          </p:val>
                                        </p:tav>
                                        <p:tav tm="100000">
                                          <p:val>
                                            <p:strVal val="#ppt_w"/>
                                          </p:val>
                                        </p:tav>
                                      </p:tavLst>
                                    </p:anim>
                                    <p:anim calcmode="lin" valueType="num">
                                      <p:cBhvr>
                                        <p:cTn id="408" dur="3000" fill="hold"/>
                                        <p:tgtEl>
                                          <p:spTgt spid="29"/>
                                        </p:tgtEl>
                                        <p:attrNameLst>
                                          <p:attrName>ppt_h</p:attrName>
                                        </p:attrNameLst>
                                      </p:cBhvr>
                                      <p:tavLst>
                                        <p:tav tm="0">
                                          <p:val>
                                            <p:strVal val="2/3*#ppt_h"/>
                                          </p:val>
                                        </p:tav>
                                        <p:tav tm="100000">
                                          <p:val>
                                            <p:strVal val="#ppt_h"/>
                                          </p:val>
                                        </p:tav>
                                      </p:tavLst>
                                    </p:anim>
                                  </p:childTnLst>
                                </p:cTn>
                              </p:par>
                              <p:par>
                                <p:cTn id="409" presetID="23" presetClass="entr" presetSubtype="272" fill="hold" grpId="2" nodeType="withEffect">
                                  <p:stCondLst>
                                    <p:cond delay="0"/>
                                  </p:stCondLst>
                                  <p:childTnLst>
                                    <p:set>
                                      <p:cBhvr>
                                        <p:cTn id="410" dur="1" fill="hold">
                                          <p:stCondLst>
                                            <p:cond delay="0"/>
                                          </p:stCondLst>
                                        </p:cTn>
                                        <p:tgtEl>
                                          <p:spTgt spid="30"/>
                                        </p:tgtEl>
                                        <p:attrNameLst>
                                          <p:attrName>style.visibility</p:attrName>
                                        </p:attrNameLst>
                                      </p:cBhvr>
                                      <p:to>
                                        <p:strVal val="visible"/>
                                      </p:to>
                                    </p:set>
                                    <p:anim calcmode="lin" valueType="num">
                                      <p:cBhvr>
                                        <p:cTn id="411" dur="3000" fill="hold"/>
                                        <p:tgtEl>
                                          <p:spTgt spid="30"/>
                                        </p:tgtEl>
                                        <p:attrNameLst>
                                          <p:attrName>ppt_w</p:attrName>
                                        </p:attrNameLst>
                                      </p:cBhvr>
                                      <p:tavLst>
                                        <p:tav tm="0">
                                          <p:val>
                                            <p:strVal val="2/3*#ppt_w"/>
                                          </p:val>
                                        </p:tav>
                                        <p:tav tm="100000">
                                          <p:val>
                                            <p:strVal val="#ppt_w"/>
                                          </p:val>
                                        </p:tav>
                                      </p:tavLst>
                                    </p:anim>
                                    <p:anim calcmode="lin" valueType="num">
                                      <p:cBhvr>
                                        <p:cTn id="412" dur="3000" fill="hold"/>
                                        <p:tgtEl>
                                          <p:spTgt spid="30"/>
                                        </p:tgtEl>
                                        <p:attrNameLst>
                                          <p:attrName>ppt_h</p:attrName>
                                        </p:attrNameLst>
                                      </p:cBhvr>
                                      <p:tavLst>
                                        <p:tav tm="0">
                                          <p:val>
                                            <p:strVal val="2/3*#ppt_h"/>
                                          </p:val>
                                        </p:tav>
                                        <p:tav tm="100000">
                                          <p:val>
                                            <p:strVal val="#ppt_h"/>
                                          </p:val>
                                        </p:tav>
                                      </p:tavLst>
                                    </p:anim>
                                  </p:childTnLst>
                                </p:cTn>
                              </p:par>
                              <p:par>
                                <p:cTn id="413" presetID="23" presetClass="entr" presetSubtype="272" fill="hold" grpId="2" nodeType="withEffect">
                                  <p:stCondLst>
                                    <p:cond delay="0"/>
                                  </p:stCondLst>
                                  <p:childTnLst>
                                    <p:set>
                                      <p:cBhvr>
                                        <p:cTn id="414" dur="1" fill="hold">
                                          <p:stCondLst>
                                            <p:cond delay="0"/>
                                          </p:stCondLst>
                                        </p:cTn>
                                        <p:tgtEl>
                                          <p:spTgt spid="31"/>
                                        </p:tgtEl>
                                        <p:attrNameLst>
                                          <p:attrName>style.visibility</p:attrName>
                                        </p:attrNameLst>
                                      </p:cBhvr>
                                      <p:to>
                                        <p:strVal val="visible"/>
                                      </p:to>
                                    </p:set>
                                    <p:anim calcmode="lin" valueType="num">
                                      <p:cBhvr>
                                        <p:cTn id="415" dur="3000" fill="hold"/>
                                        <p:tgtEl>
                                          <p:spTgt spid="31"/>
                                        </p:tgtEl>
                                        <p:attrNameLst>
                                          <p:attrName>ppt_w</p:attrName>
                                        </p:attrNameLst>
                                      </p:cBhvr>
                                      <p:tavLst>
                                        <p:tav tm="0">
                                          <p:val>
                                            <p:strVal val="2/3*#ppt_w"/>
                                          </p:val>
                                        </p:tav>
                                        <p:tav tm="100000">
                                          <p:val>
                                            <p:strVal val="#ppt_w"/>
                                          </p:val>
                                        </p:tav>
                                      </p:tavLst>
                                    </p:anim>
                                    <p:anim calcmode="lin" valueType="num">
                                      <p:cBhvr>
                                        <p:cTn id="416" dur="3000" fill="hold"/>
                                        <p:tgtEl>
                                          <p:spTgt spid="31"/>
                                        </p:tgtEl>
                                        <p:attrNameLst>
                                          <p:attrName>ppt_h</p:attrName>
                                        </p:attrNameLst>
                                      </p:cBhvr>
                                      <p:tavLst>
                                        <p:tav tm="0">
                                          <p:val>
                                            <p:strVal val="2/3*#ppt_h"/>
                                          </p:val>
                                        </p:tav>
                                        <p:tav tm="100000">
                                          <p:val>
                                            <p:strVal val="#ppt_h"/>
                                          </p:val>
                                        </p:tav>
                                      </p:tavLst>
                                    </p:anim>
                                  </p:childTnLst>
                                </p:cTn>
                              </p:par>
                              <p:par>
                                <p:cTn id="417" presetID="23" presetClass="entr" presetSubtype="272" fill="hold" grpId="2" nodeType="withEffect">
                                  <p:stCondLst>
                                    <p:cond delay="0"/>
                                  </p:stCondLst>
                                  <p:childTnLst>
                                    <p:set>
                                      <p:cBhvr>
                                        <p:cTn id="418" dur="1" fill="hold">
                                          <p:stCondLst>
                                            <p:cond delay="0"/>
                                          </p:stCondLst>
                                        </p:cTn>
                                        <p:tgtEl>
                                          <p:spTgt spid="32"/>
                                        </p:tgtEl>
                                        <p:attrNameLst>
                                          <p:attrName>style.visibility</p:attrName>
                                        </p:attrNameLst>
                                      </p:cBhvr>
                                      <p:to>
                                        <p:strVal val="visible"/>
                                      </p:to>
                                    </p:set>
                                    <p:anim calcmode="lin" valueType="num">
                                      <p:cBhvr>
                                        <p:cTn id="419" dur="3000" fill="hold"/>
                                        <p:tgtEl>
                                          <p:spTgt spid="32"/>
                                        </p:tgtEl>
                                        <p:attrNameLst>
                                          <p:attrName>ppt_w</p:attrName>
                                        </p:attrNameLst>
                                      </p:cBhvr>
                                      <p:tavLst>
                                        <p:tav tm="0">
                                          <p:val>
                                            <p:strVal val="2/3*#ppt_w"/>
                                          </p:val>
                                        </p:tav>
                                        <p:tav tm="100000">
                                          <p:val>
                                            <p:strVal val="#ppt_w"/>
                                          </p:val>
                                        </p:tav>
                                      </p:tavLst>
                                    </p:anim>
                                    <p:anim calcmode="lin" valueType="num">
                                      <p:cBhvr>
                                        <p:cTn id="420" dur="3000" fill="hold"/>
                                        <p:tgtEl>
                                          <p:spTgt spid="32"/>
                                        </p:tgtEl>
                                        <p:attrNameLst>
                                          <p:attrName>ppt_h</p:attrName>
                                        </p:attrNameLst>
                                      </p:cBhvr>
                                      <p:tavLst>
                                        <p:tav tm="0">
                                          <p:val>
                                            <p:strVal val="2/3*#ppt_h"/>
                                          </p:val>
                                        </p:tav>
                                        <p:tav tm="100000">
                                          <p:val>
                                            <p:strVal val="#ppt_h"/>
                                          </p:val>
                                        </p:tav>
                                      </p:tavLst>
                                    </p:anim>
                                  </p:childTnLst>
                                </p:cTn>
                              </p:par>
                              <p:par>
                                <p:cTn id="421" presetID="23" presetClass="entr" presetSubtype="272" fill="hold" grpId="2" nodeType="withEffect">
                                  <p:stCondLst>
                                    <p:cond delay="0"/>
                                  </p:stCondLst>
                                  <p:childTnLst>
                                    <p:set>
                                      <p:cBhvr>
                                        <p:cTn id="422" dur="1" fill="hold">
                                          <p:stCondLst>
                                            <p:cond delay="0"/>
                                          </p:stCondLst>
                                        </p:cTn>
                                        <p:tgtEl>
                                          <p:spTgt spid="33"/>
                                        </p:tgtEl>
                                        <p:attrNameLst>
                                          <p:attrName>style.visibility</p:attrName>
                                        </p:attrNameLst>
                                      </p:cBhvr>
                                      <p:to>
                                        <p:strVal val="visible"/>
                                      </p:to>
                                    </p:set>
                                    <p:anim calcmode="lin" valueType="num">
                                      <p:cBhvr>
                                        <p:cTn id="423" dur="3000" fill="hold"/>
                                        <p:tgtEl>
                                          <p:spTgt spid="33"/>
                                        </p:tgtEl>
                                        <p:attrNameLst>
                                          <p:attrName>ppt_w</p:attrName>
                                        </p:attrNameLst>
                                      </p:cBhvr>
                                      <p:tavLst>
                                        <p:tav tm="0">
                                          <p:val>
                                            <p:strVal val="2/3*#ppt_w"/>
                                          </p:val>
                                        </p:tav>
                                        <p:tav tm="100000">
                                          <p:val>
                                            <p:strVal val="#ppt_w"/>
                                          </p:val>
                                        </p:tav>
                                      </p:tavLst>
                                    </p:anim>
                                    <p:anim calcmode="lin" valueType="num">
                                      <p:cBhvr>
                                        <p:cTn id="424" dur="3000" fill="hold"/>
                                        <p:tgtEl>
                                          <p:spTgt spid="33"/>
                                        </p:tgtEl>
                                        <p:attrNameLst>
                                          <p:attrName>ppt_h</p:attrName>
                                        </p:attrNameLst>
                                      </p:cBhvr>
                                      <p:tavLst>
                                        <p:tav tm="0">
                                          <p:val>
                                            <p:strVal val="2/3*#ppt_h"/>
                                          </p:val>
                                        </p:tav>
                                        <p:tav tm="100000">
                                          <p:val>
                                            <p:strVal val="#ppt_h"/>
                                          </p:val>
                                        </p:tav>
                                      </p:tavLst>
                                    </p:anim>
                                  </p:childTnLst>
                                </p:cTn>
                              </p:par>
                              <p:par>
                                <p:cTn id="425" presetID="23" presetClass="entr" presetSubtype="272" fill="hold" grpId="2" nodeType="withEffect">
                                  <p:stCondLst>
                                    <p:cond delay="0"/>
                                  </p:stCondLst>
                                  <p:childTnLst>
                                    <p:set>
                                      <p:cBhvr>
                                        <p:cTn id="426" dur="1" fill="hold">
                                          <p:stCondLst>
                                            <p:cond delay="0"/>
                                          </p:stCondLst>
                                        </p:cTn>
                                        <p:tgtEl>
                                          <p:spTgt spid="34"/>
                                        </p:tgtEl>
                                        <p:attrNameLst>
                                          <p:attrName>style.visibility</p:attrName>
                                        </p:attrNameLst>
                                      </p:cBhvr>
                                      <p:to>
                                        <p:strVal val="visible"/>
                                      </p:to>
                                    </p:set>
                                    <p:anim calcmode="lin" valueType="num">
                                      <p:cBhvr>
                                        <p:cTn id="427" dur="3000" fill="hold"/>
                                        <p:tgtEl>
                                          <p:spTgt spid="34"/>
                                        </p:tgtEl>
                                        <p:attrNameLst>
                                          <p:attrName>ppt_w</p:attrName>
                                        </p:attrNameLst>
                                      </p:cBhvr>
                                      <p:tavLst>
                                        <p:tav tm="0">
                                          <p:val>
                                            <p:strVal val="2/3*#ppt_w"/>
                                          </p:val>
                                        </p:tav>
                                        <p:tav tm="100000">
                                          <p:val>
                                            <p:strVal val="#ppt_w"/>
                                          </p:val>
                                        </p:tav>
                                      </p:tavLst>
                                    </p:anim>
                                    <p:anim calcmode="lin" valueType="num">
                                      <p:cBhvr>
                                        <p:cTn id="428" dur="3000" fill="hold"/>
                                        <p:tgtEl>
                                          <p:spTgt spid="34"/>
                                        </p:tgtEl>
                                        <p:attrNameLst>
                                          <p:attrName>ppt_h</p:attrName>
                                        </p:attrNameLst>
                                      </p:cBhvr>
                                      <p:tavLst>
                                        <p:tav tm="0">
                                          <p:val>
                                            <p:strVal val="2/3*#ppt_h"/>
                                          </p:val>
                                        </p:tav>
                                        <p:tav tm="100000">
                                          <p:val>
                                            <p:strVal val="#ppt_h"/>
                                          </p:val>
                                        </p:tav>
                                      </p:tavLst>
                                    </p:anim>
                                  </p:childTnLst>
                                </p:cTn>
                              </p:par>
                              <p:par>
                                <p:cTn id="429" presetID="23" presetClass="entr" presetSubtype="272" fill="hold" grpId="2" nodeType="withEffect">
                                  <p:stCondLst>
                                    <p:cond delay="0"/>
                                  </p:stCondLst>
                                  <p:childTnLst>
                                    <p:set>
                                      <p:cBhvr>
                                        <p:cTn id="430" dur="1" fill="hold">
                                          <p:stCondLst>
                                            <p:cond delay="0"/>
                                          </p:stCondLst>
                                        </p:cTn>
                                        <p:tgtEl>
                                          <p:spTgt spid="35"/>
                                        </p:tgtEl>
                                        <p:attrNameLst>
                                          <p:attrName>style.visibility</p:attrName>
                                        </p:attrNameLst>
                                      </p:cBhvr>
                                      <p:to>
                                        <p:strVal val="visible"/>
                                      </p:to>
                                    </p:set>
                                    <p:anim calcmode="lin" valueType="num">
                                      <p:cBhvr>
                                        <p:cTn id="431" dur="3000" fill="hold"/>
                                        <p:tgtEl>
                                          <p:spTgt spid="35"/>
                                        </p:tgtEl>
                                        <p:attrNameLst>
                                          <p:attrName>ppt_w</p:attrName>
                                        </p:attrNameLst>
                                      </p:cBhvr>
                                      <p:tavLst>
                                        <p:tav tm="0">
                                          <p:val>
                                            <p:strVal val="2/3*#ppt_w"/>
                                          </p:val>
                                        </p:tav>
                                        <p:tav tm="100000">
                                          <p:val>
                                            <p:strVal val="#ppt_w"/>
                                          </p:val>
                                        </p:tav>
                                      </p:tavLst>
                                    </p:anim>
                                    <p:anim calcmode="lin" valueType="num">
                                      <p:cBhvr>
                                        <p:cTn id="432" dur="3000" fill="hold"/>
                                        <p:tgtEl>
                                          <p:spTgt spid="35"/>
                                        </p:tgtEl>
                                        <p:attrNameLst>
                                          <p:attrName>ppt_h</p:attrName>
                                        </p:attrNameLst>
                                      </p:cBhvr>
                                      <p:tavLst>
                                        <p:tav tm="0">
                                          <p:val>
                                            <p:strVal val="2/3*#ppt_h"/>
                                          </p:val>
                                        </p:tav>
                                        <p:tav tm="100000">
                                          <p:val>
                                            <p:strVal val="#ppt_h"/>
                                          </p:val>
                                        </p:tav>
                                      </p:tavLst>
                                    </p:anim>
                                  </p:childTnLst>
                                </p:cTn>
                              </p:par>
                              <p:par>
                                <p:cTn id="433" presetID="23" presetClass="entr" presetSubtype="272" fill="hold" grpId="2" nodeType="withEffect">
                                  <p:stCondLst>
                                    <p:cond delay="0"/>
                                  </p:stCondLst>
                                  <p:childTnLst>
                                    <p:set>
                                      <p:cBhvr>
                                        <p:cTn id="434" dur="1" fill="hold">
                                          <p:stCondLst>
                                            <p:cond delay="0"/>
                                          </p:stCondLst>
                                        </p:cTn>
                                        <p:tgtEl>
                                          <p:spTgt spid="36"/>
                                        </p:tgtEl>
                                        <p:attrNameLst>
                                          <p:attrName>style.visibility</p:attrName>
                                        </p:attrNameLst>
                                      </p:cBhvr>
                                      <p:to>
                                        <p:strVal val="visible"/>
                                      </p:to>
                                    </p:set>
                                    <p:anim calcmode="lin" valueType="num">
                                      <p:cBhvr>
                                        <p:cTn id="435" dur="3000" fill="hold"/>
                                        <p:tgtEl>
                                          <p:spTgt spid="36"/>
                                        </p:tgtEl>
                                        <p:attrNameLst>
                                          <p:attrName>ppt_w</p:attrName>
                                        </p:attrNameLst>
                                      </p:cBhvr>
                                      <p:tavLst>
                                        <p:tav tm="0">
                                          <p:val>
                                            <p:strVal val="2/3*#ppt_w"/>
                                          </p:val>
                                        </p:tav>
                                        <p:tav tm="100000">
                                          <p:val>
                                            <p:strVal val="#ppt_w"/>
                                          </p:val>
                                        </p:tav>
                                      </p:tavLst>
                                    </p:anim>
                                    <p:anim calcmode="lin" valueType="num">
                                      <p:cBhvr>
                                        <p:cTn id="436" dur="3000" fill="hold"/>
                                        <p:tgtEl>
                                          <p:spTgt spid="36"/>
                                        </p:tgtEl>
                                        <p:attrNameLst>
                                          <p:attrName>ppt_h</p:attrName>
                                        </p:attrNameLst>
                                      </p:cBhvr>
                                      <p:tavLst>
                                        <p:tav tm="0">
                                          <p:val>
                                            <p:strVal val="2/3*#ppt_h"/>
                                          </p:val>
                                        </p:tav>
                                        <p:tav tm="100000">
                                          <p:val>
                                            <p:strVal val="#ppt_h"/>
                                          </p:val>
                                        </p:tav>
                                      </p:tavLst>
                                    </p:anim>
                                  </p:childTnLst>
                                </p:cTn>
                              </p:par>
                              <p:par>
                                <p:cTn id="437" presetID="23" presetClass="entr" presetSubtype="272" fill="hold" grpId="2"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p:cTn id="439" dur="3000" fill="hold"/>
                                        <p:tgtEl>
                                          <p:spTgt spid="37"/>
                                        </p:tgtEl>
                                        <p:attrNameLst>
                                          <p:attrName>ppt_w</p:attrName>
                                        </p:attrNameLst>
                                      </p:cBhvr>
                                      <p:tavLst>
                                        <p:tav tm="0">
                                          <p:val>
                                            <p:strVal val="2/3*#ppt_w"/>
                                          </p:val>
                                        </p:tav>
                                        <p:tav tm="100000">
                                          <p:val>
                                            <p:strVal val="#ppt_w"/>
                                          </p:val>
                                        </p:tav>
                                      </p:tavLst>
                                    </p:anim>
                                    <p:anim calcmode="lin" valueType="num">
                                      <p:cBhvr>
                                        <p:cTn id="440" dur="3000" fill="hold"/>
                                        <p:tgtEl>
                                          <p:spTgt spid="37"/>
                                        </p:tgtEl>
                                        <p:attrNameLst>
                                          <p:attrName>ppt_h</p:attrName>
                                        </p:attrNameLst>
                                      </p:cBhvr>
                                      <p:tavLst>
                                        <p:tav tm="0">
                                          <p:val>
                                            <p:strVal val="2/3*#ppt_h"/>
                                          </p:val>
                                        </p:tav>
                                        <p:tav tm="100000">
                                          <p:val>
                                            <p:strVal val="#ppt_h"/>
                                          </p:val>
                                        </p:tav>
                                      </p:tavLst>
                                    </p:anim>
                                  </p:childTnLst>
                                </p:cTn>
                              </p:par>
                              <p:par>
                                <p:cTn id="441" presetID="23" presetClass="entr" presetSubtype="272" fill="hold" grpId="2" nodeType="withEffect">
                                  <p:stCondLst>
                                    <p:cond delay="0"/>
                                  </p:stCondLst>
                                  <p:childTnLst>
                                    <p:set>
                                      <p:cBhvr>
                                        <p:cTn id="442" dur="1" fill="hold">
                                          <p:stCondLst>
                                            <p:cond delay="0"/>
                                          </p:stCondLst>
                                        </p:cTn>
                                        <p:tgtEl>
                                          <p:spTgt spid="38"/>
                                        </p:tgtEl>
                                        <p:attrNameLst>
                                          <p:attrName>style.visibility</p:attrName>
                                        </p:attrNameLst>
                                      </p:cBhvr>
                                      <p:to>
                                        <p:strVal val="visible"/>
                                      </p:to>
                                    </p:set>
                                    <p:anim calcmode="lin" valueType="num">
                                      <p:cBhvr>
                                        <p:cTn id="443" dur="3000" fill="hold"/>
                                        <p:tgtEl>
                                          <p:spTgt spid="38"/>
                                        </p:tgtEl>
                                        <p:attrNameLst>
                                          <p:attrName>ppt_w</p:attrName>
                                        </p:attrNameLst>
                                      </p:cBhvr>
                                      <p:tavLst>
                                        <p:tav tm="0">
                                          <p:val>
                                            <p:strVal val="2/3*#ppt_w"/>
                                          </p:val>
                                        </p:tav>
                                        <p:tav tm="100000">
                                          <p:val>
                                            <p:strVal val="#ppt_w"/>
                                          </p:val>
                                        </p:tav>
                                      </p:tavLst>
                                    </p:anim>
                                    <p:anim calcmode="lin" valueType="num">
                                      <p:cBhvr>
                                        <p:cTn id="444" dur="3000" fill="hold"/>
                                        <p:tgtEl>
                                          <p:spTgt spid="38"/>
                                        </p:tgtEl>
                                        <p:attrNameLst>
                                          <p:attrName>ppt_h</p:attrName>
                                        </p:attrNameLst>
                                      </p:cBhvr>
                                      <p:tavLst>
                                        <p:tav tm="0">
                                          <p:val>
                                            <p:strVal val="2/3*#ppt_h"/>
                                          </p:val>
                                        </p:tav>
                                        <p:tav tm="100000">
                                          <p:val>
                                            <p:strVal val="#ppt_h"/>
                                          </p:val>
                                        </p:tav>
                                      </p:tavLst>
                                    </p:anim>
                                  </p:childTnLst>
                                </p:cTn>
                              </p:par>
                              <p:par>
                                <p:cTn id="445" presetID="23" presetClass="entr" presetSubtype="272" fill="hold" grpId="2" nodeType="withEffect">
                                  <p:stCondLst>
                                    <p:cond delay="0"/>
                                  </p:stCondLst>
                                  <p:childTnLst>
                                    <p:set>
                                      <p:cBhvr>
                                        <p:cTn id="446" dur="1" fill="hold">
                                          <p:stCondLst>
                                            <p:cond delay="0"/>
                                          </p:stCondLst>
                                        </p:cTn>
                                        <p:tgtEl>
                                          <p:spTgt spid="39"/>
                                        </p:tgtEl>
                                        <p:attrNameLst>
                                          <p:attrName>style.visibility</p:attrName>
                                        </p:attrNameLst>
                                      </p:cBhvr>
                                      <p:to>
                                        <p:strVal val="visible"/>
                                      </p:to>
                                    </p:set>
                                    <p:anim calcmode="lin" valueType="num">
                                      <p:cBhvr>
                                        <p:cTn id="447" dur="3000" fill="hold"/>
                                        <p:tgtEl>
                                          <p:spTgt spid="39"/>
                                        </p:tgtEl>
                                        <p:attrNameLst>
                                          <p:attrName>ppt_w</p:attrName>
                                        </p:attrNameLst>
                                      </p:cBhvr>
                                      <p:tavLst>
                                        <p:tav tm="0">
                                          <p:val>
                                            <p:strVal val="2/3*#ppt_w"/>
                                          </p:val>
                                        </p:tav>
                                        <p:tav tm="100000">
                                          <p:val>
                                            <p:strVal val="#ppt_w"/>
                                          </p:val>
                                        </p:tav>
                                      </p:tavLst>
                                    </p:anim>
                                    <p:anim calcmode="lin" valueType="num">
                                      <p:cBhvr>
                                        <p:cTn id="448" dur="3000" fill="hold"/>
                                        <p:tgtEl>
                                          <p:spTgt spid="39"/>
                                        </p:tgtEl>
                                        <p:attrNameLst>
                                          <p:attrName>ppt_h</p:attrName>
                                        </p:attrNameLst>
                                      </p:cBhvr>
                                      <p:tavLst>
                                        <p:tav tm="0">
                                          <p:val>
                                            <p:strVal val="2/3*#ppt_h"/>
                                          </p:val>
                                        </p:tav>
                                        <p:tav tm="100000">
                                          <p:val>
                                            <p:strVal val="#ppt_h"/>
                                          </p:val>
                                        </p:tav>
                                      </p:tavLst>
                                    </p:anim>
                                  </p:childTnLst>
                                </p:cTn>
                              </p:par>
                              <p:par>
                                <p:cTn id="449" presetID="23" presetClass="entr" presetSubtype="272" fill="hold" grpId="2" nodeType="withEffect">
                                  <p:stCondLst>
                                    <p:cond delay="0"/>
                                  </p:stCondLst>
                                  <p:childTnLst>
                                    <p:set>
                                      <p:cBhvr>
                                        <p:cTn id="450" dur="1" fill="hold">
                                          <p:stCondLst>
                                            <p:cond delay="0"/>
                                          </p:stCondLst>
                                        </p:cTn>
                                        <p:tgtEl>
                                          <p:spTgt spid="40"/>
                                        </p:tgtEl>
                                        <p:attrNameLst>
                                          <p:attrName>style.visibility</p:attrName>
                                        </p:attrNameLst>
                                      </p:cBhvr>
                                      <p:to>
                                        <p:strVal val="visible"/>
                                      </p:to>
                                    </p:set>
                                    <p:anim calcmode="lin" valueType="num">
                                      <p:cBhvr>
                                        <p:cTn id="451" dur="3000" fill="hold"/>
                                        <p:tgtEl>
                                          <p:spTgt spid="40"/>
                                        </p:tgtEl>
                                        <p:attrNameLst>
                                          <p:attrName>ppt_w</p:attrName>
                                        </p:attrNameLst>
                                      </p:cBhvr>
                                      <p:tavLst>
                                        <p:tav tm="0">
                                          <p:val>
                                            <p:strVal val="2/3*#ppt_w"/>
                                          </p:val>
                                        </p:tav>
                                        <p:tav tm="100000">
                                          <p:val>
                                            <p:strVal val="#ppt_w"/>
                                          </p:val>
                                        </p:tav>
                                      </p:tavLst>
                                    </p:anim>
                                    <p:anim calcmode="lin" valueType="num">
                                      <p:cBhvr>
                                        <p:cTn id="452" dur="3000" fill="hold"/>
                                        <p:tgtEl>
                                          <p:spTgt spid="40"/>
                                        </p:tgtEl>
                                        <p:attrNameLst>
                                          <p:attrName>ppt_h</p:attrName>
                                        </p:attrNameLst>
                                      </p:cBhvr>
                                      <p:tavLst>
                                        <p:tav tm="0">
                                          <p:val>
                                            <p:strVal val="2/3*#ppt_h"/>
                                          </p:val>
                                        </p:tav>
                                        <p:tav tm="100000">
                                          <p:val>
                                            <p:strVal val="#ppt_h"/>
                                          </p:val>
                                        </p:tav>
                                      </p:tavLst>
                                    </p:anim>
                                  </p:childTnLst>
                                </p:cTn>
                              </p:par>
                              <p:par>
                                <p:cTn id="453" presetID="23" presetClass="entr" presetSubtype="272" fill="hold" grpId="2" nodeType="withEffect">
                                  <p:stCondLst>
                                    <p:cond delay="0"/>
                                  </p:stCondLst>
                                  <p:childTnLst>
                                    <p:set>
                                      <p:cBhvr>
                                        <p:cTn id="454" dur="1" fill="hold">
                                          <p:stCondLst>
                                            <p:cond delay="0"/>
                                          </p:stCondLst>
                                        </p:cTn>
                                        <p:tgtEl>
                                          <p:spTgt spid="41"/>
                                        </p:tgtEl>
                                        <p:attrNameLst>
                                          <p:attrName>style.visibility</p:attrName>
                                        </p:attrNameLst>
                                      </p:cBhvr>
                                      <p:to>
                                        <p:strVal val="visible"/>
                                      </p:to>
                                    </p:set>
                                    <p:anim calcmode="lin" valueType="num">
                                      <p:cBhvr>
                                        <p:cTn id="455" dur="3000" fill="hold"/>
                                        <p:tgtEl>
                                          <p:spTgt spid="41"/>
                                        </p:tgtEl>
                                        <p:attrNameLst>
                                          <p:attrName>ppt_w</p:attrName>
                                        </p:attrNameLst>
                                      </p:cBhvr>
                                      <p:tavLst>
                                        <p:tav tm="0">
                                          <p:val>
                                            <p:strVal val="2/3*#ppt_w"/>
                                          </p:val>
                                        </p:tav>
                                        <p:tav tm="100000">
                                          <p:val>
                                            <p:strVal val="#ppt_w"/>
                                          </p:val>
                                        </p:tav>
                                      </p:tavLst>
                                    </p:anim>
                                    <p:anim calcmode="lin" valueType="num">
                                      <p:cBhvr>
                                        <p:cTn id="456" dur="3000" fill="hold"/>
                                        <p:tgtEl>
                                          <p:spTgt spid="41"/>
                                        </p:tgtEl>
                                        <p:attrNameLst>
                                          <p:attrName>ppt_h</p:attrName>
                                        </p:attrNameLst>
                                      </p:cBhvr>
                                      <p:tavLst>
                                        <p:tav tm="0">
                                          <p:val>
                                            <p:strVal val="2/3*#ppt_h"/>
                                          </p:val>
                                        </p:tav>
                                        <p:tav tm="100000">
                                          <p:val>
                                            <p:strVal val="#ppt_h"/>
                                          </p:val>
                                        </p:tav>
                                      </p:tavLst>
                                    </p:anim>
                                  </p:childTnLst>
                                </p:cTn>
                              </p:par>
                              <p:par>
                                <p:cTn id="457" presetID="23" presetClass="entr" presetSubtype="272" fill="hold" grpId="2" nodeType="withEffect">
                                  <p:stCondLst>
                                    <p:cond delay="0"/>
                                  </p:stCondLst>
                                  <p:childTnLst>
                                    <p:set>
                                      <p:cBhvr>
                                        <p:cTn id="458" dur="1" fill="hold">
                                          <p:stCondLst>
                                            <p:cond delay="0"/>
                                          </p:stCondLst>
                                        </p:cTn>
                                        <p:tgtEl>
                                          <p:spTgt spid="42"/>
                                        </p:tgtEl>
                                        <p:attrNameLst>
                                          <p:attrName>style.visibility</p:attrName>
                                        </p:attrNameLst>
                                      </p:cBhvr>
                                      <p:to>
                                        <p:strVal val="visible"/>
                                      </p:to>
                                    </p:set>
                                    <p:anim calcmode="lin" valueType="num">
                                      <p:cBhvr>
                                        <p:cTn id="459" dur="3000" fill="hold"/>
                                        <p:tgtEl>
                                          <p:spTgt spid="42"/>
                                        </p:tgtEl>
                                        <p:attrNameLst>
                                          <p:attrName>ppt_w</p:attrName>
                                        </p:attrNameLst>
                                      </p:cBhvr>
                                      <p:tavLst>
                                        <p:tav tm="0">
                                          <p:val>
                                            <p:strVal val="2/3*#ppt_w"/>
                                          </p:val>
                                        </p:tav>
                                        <p:tav tm="100000">
                                          <p:val>
                                            <p:strVal val="#ppt_w"/>
                                          </p:val>
                                        </p:tav>
                                      </p:tavLst>
                                    </p:anim>
                                    <p:anim calcmode="lin" valueType="num">
                                      <p:cBhvr>
                                        <p:cTn id="460" dur="3000" fill="hold"/>
                                        <p:tgtEl>
                                          <p:spTgt spid="42"/>
                                        </p:tgtEl>
                                        <p:attrNameLst>
                                          <p:attrName>ppt_h</p:attrName>
                                        </p:attrNameLst>
                                      </p:cBhvr>
                                      <p:tavLst>
                                        <p:tav tm="0">
                                          <p:val>
                                            <p:strVal val="2/3*#ppt_h"/>
                                          </p:val>
                                        </p:tav>
                                        <p:tav tm="100000">
                                          <p:val>
                                            <p:strVal val="#ppt_h"/>
                                          </p:val>
                                        </p:tav>
                                      </p:tavLst>
                                    </p:anim>
                                  </p:childTnLst>
                                </p:cTn>
                              </p:par>
                              <p:par>
                                <p:cTn id="461" presetID="23" presetClass="entr" presetSubtype="272" fill="hold" grpId="2" nodeType="withEffect">
                                  <p:stCondLst>
                                    <p:cond delay="0"/>
                                  </p:stCondLst>
                                  <p:childTnLst>
                                    <p:set>
                                      <p:cBhvr>
                                        <p:cTn id="462" dur="1" fill="hold">
                                          <p:stCondLst>
                                            <p:cond delay="0"/>
                                          </p:stCondLst>
                                        </p:cTn>
                                        <p:tgtEl>
                                          <p:spTgt spid="43"/>
                                        </p:tgtEl>
                                        <p:attrNameLst>
                                          <p:attrName>style.visibility</p:attrName>
                                        </p:attrNameLst>
                                      </p:cBhvr>
                                      <p:to>
                                        <p:strVal val="visible"/>
                                      </p:to>
                                    </p:set>
                                    <p:anim calcmode="lin" valueType="num">
                                      <p:cBhvr>
                                        <p:cTn id="463" dur="3000" fill="hold"/>
                                        <p:tgtEl>
                                          <p:spTgt spid="43"/>
                                        </p:tgtEl>
                                        <p:attrNameLst>
                                          <p:attrName>ppt_w</p:attrName>
                                        </p:attrNameLst>
                                      </p:cBhvr>
                                      <p:tavLst>
                                        <p:tav tm="0">
                                          <p:val>
                                            <p:strVal val="2/3*#ppt_w"/>
                                          </p:val>
                                        </p:tav>
                                        <p:tav tm="100000">
                                          <p:val>
                                            <p:strVal val="#ppt_w"/>
                                          </p:val>
                                        </p:tav>
                                      </p:tavLst>
                                    </p:anim>
                                    <p:anim calcmode="lin" valueType="num">
                                      <p:cBhvr>
                                        <p:cTn id="464" dur="3000" fill="hold"/>
                                        <p:tgtEl>
                                          <p:spTgt spid="43"/>
                                        </p:tgtEl>
                                        <p:attrNameLst>
                                          <p:attrName>ppt_h</p:attrName>
                                        </p:attrNameLst>
                                      </p:cBhvr>
                                      <p:tavLst>
                                        <p:tav tm="0">
                                          <p:val>
                                            <p:strVal val="2/3*#ppt_h"/>
                                          </p:val>
                                        </p:tav>
                                        <p:tav tm="100000">
                                          <p:val>
                                            <p:strVal val="#ppt_h"/>
                                          </p:val>
                                        </p:tav>
                                      </p:tavLst>
                                    </p:anim>
                                  </p:childTnLst>
                                </p:cTn>
                              </p:par>
                              <p:par>
                                <p:cTn id="465" presetID="23" presetClass="entr" presetSubtype="272" fill="hold" grpId="2" nodeType="withEffect">
                                  <p:stCondLst>
                                    <p:cond delay="0"/>
                                  </p:stCondLst>
                                  <p:childTnLst>
                                    <p:set>
                                      <p:cBhvr>
                                        <p:cTn id="466" dur="1" fill="hold">
                                          <p:stCondLst>
                                            <p:cond delay="0"/>
                                          </p:stCondLst>
                                        </p:cTn>
                                        <p:tgtEl>
                                          <p:spTgt spid="44"/>
                                        </p:tgtEl>
                                        <p:attrNameLst>
                                          <p:attrName>style.visibility</p:attrName>
                                        </p:attrNameLst>
                                      </p:cBhvr>
                                      <p:to>
                                        <p:strVal val="visible"/>
                                      </p:to>
                                    </p:set>
                                    <p:anim calcmode="lin" valueType="num">
                                      <p:cBhvr>
                                        <p:cTn id="467" dur="3000" fill="hold"/>
                                        <p:tgtEl>
                                          <p:spTgt spid="44"/>
                                        </p:tgtEl>
                                        <p:attrNameLst>
                                          <p:attrName>ppt_w</p:attrName>
                                        </p:attrNameLst>
                                      </p:cBhvr>
                                      <p:tavLst>
                                        <p:tav tm="0">
                                          <p:val>
                                            <p:strVal val="2/3*#ppt_w"/>
                                          </p:val>
                                        </p:tav>
                                        <p:tav tm="100000">
                                          <p:val>
                                            <p:strVal val="#ppt_w"/>
                                          </p:val>
                                        </p:tav>
                                      </p:tavLst>
                                    </p:anim>
                                    <p:anim calcmode="lin" valueType="num">
                                      <p:cBhvr>
                                        <p:cTn id="468" dur="3000" fill="hold"/>
                                        <p:tgtEl>
                                          <p:spTgt spid="44"/>
                                        </p:tgtEl>
                                        <p:attrNameLst>
                                          <p:attrName>ppt_h</p:attrName>
                                        </p:attrNameLst>
                                      </p:cBhvr>
                                      <p:tavLst>
                                        <p:tav tm="0">
                                          <p:val>
                                            <p:strVal val="2/3*#ppt_h"/>
                                          </p:val>
                                        </p:tav>
                                        <p:tav tm="100000">
                                          <p:val>
                                            <p:strVal val="#ppt_h"/>
                                          </p:val>
                                        </p:tav>
                                      </p:tavLst>
                                    </p:anim>
                                  </p:childTnLst>
                                </p:cTn>
                              </p:par>
                              <p:par>
                                <p:cTn id="469" presetID="23" presetClass="entr" presetSubtype="272" fill="hold" grpId="2" nodeType="withEffect">
                                  <p:stCondLst>
                                    <p:cond delay="0"/>
                                  </p:stCondLst>
                                  <p:childTnLst>
                                    <p:set>
                                      <p:cBhvr>
                                        <p:cTn id="470" dur="1" fill="hold">
                                          <p:stCondLst>
                                            <p:cond delay="0"/>
                                          </p:stCondLst>
                                        </p:cTn>
                                        <p:tgtEl>
                                          <p:spTgt spid="45"/>
                                        </p:tgtEl>
                                        <p:attrNameLst>
                                          <p:attrName>style.visibility</p:attrName>
                                        </p:attrNameLst>
                                      </p:cBhvr>
                                      <p:to>
                                        <p:strVal val="visible"/>
                                      </p:to>
                                    </p:set>
                                    <p:anim calcmode="lin" valueType="num">
                                      <p:cBhvr>
                                        <p:cTn id="471" dur="3000" fill="hold"/>
                                        <p:tgtEl>
                                          <p:spTgt spid="45"/>
                                        </p:tgtEl>
                                        <p:attrNameLst>
                                          <p:attrName>ppt_w</p:attrName>
                                        </p:attrNameLst>
                                      </p:cBhvr>
                                      <p:tavLst>
                                        <p:tav tm="0">
                                          <p:val>
                                            <p:strVal val="2/3*#ppt_w"/>
                                          </p:val>
                                        </p:tav>
                                        <p:tav tm="100000">
                                          <p:val>
                                            <p:strVal val="#ppt_w"/>
                                          </p:val>
                                        </p:tav>
                                      </p:tavLst>
                                    </p:anim>
                                    <p:anim calcmode="lin" valueType="num">
                                      <p:cBhvr>
                                        <p:cTn id="472" dur="3000" fill="hold"/>
                                        <p:tgtEl>
                                          <p:spTgt spid="45"/>
                                        </p:tgtEl>
                                        <p:attrNameLst>
                                          <p:attrName>ppt_h</p:attrName>
                                        </p:attrNameLst>
                                      </p:cBhvr>
                                      <p:tavLst>
                                        <p:tav tm="0">
                                          <p:val>
                                            <p:strVal val="2/3*#ppt_h"/>
                                          </p:val>
                                        </p:tav>
                                        <p:tav tm="100000">
                                          <p:val>
                                            <p:strVal val="#ppt_h"/>
                                          </p:val>
                                        </p:tav>
                                      </p:tavLst>
                                    </p:anim>
                                  </p:childTnLst>
                                </p:cTn>
                              </p:par>
                              <p:par>
                                <p:cTn id="473" presetID="23" presetClass="entr" presetSubtype="272" fill="hold" grpId="2" nodeType="withEffect">
                                  <p:stCondLst>
                                    <p:cond delay="0"/>
                                  </p:stCondLst>
                                  <p:childTnLst>
                                    <p:set>
                                      <p:cBhvr>
                                        <p:cTn id="474" dur="1" fill="hold">
                                          <p:stCondLst>
                                            <p:cond delay="0"/>
                                          </p:stCondLst>
                                        </p:cTn>
                                        <p:tgtEl>
                                          <p:spTgt spid="46"/>
                                        </p:tgtEl>
                                        <p:attrNameLst>
                                          <p:attrName>style.visibility</p:attrName>
                                        </p:attrNameLst>
                                      </p:cBhvr>
                                      <p:to>
                                        <p:strVal val="visible"/>
                                      </p:to>
                                    </p:set>
                                    <p:anim calcmode="lin" valueType="num">
                                      <p:cBhvr>
                                        <p:cTn id="475" dur="3000" fill="hold"/>
                                        <p:tgtEl>
                                          <p:spTgt spid="46"/>
                                        </p:tgtEl>
                                        <p:attrNameLst>
                                          <p:attrName>ppt_w</p:attrName>
                                        </p:attrNameLst>
                                      </p:cBhvr>
                                      <p:tavLst>
                                        <p:tav tm="0">
                                          <p:val>
                                            <p:strVal val="2/3*#ppt_w"/>
                                          </p:val>
                                        </p:tav>
                                        <p:tav tm="100000">
                                          <p:val>
                                            <p:strVal val="#ppt_w"/>
                                          </p:val>
                                        </p:tav>
                                      </p:tavLst>
                                    </p:anim>
                                    <p:anim calcmode="lin" valueType="num">
                                      <p:cBhvr>
                                        <p:cTn id="476" dur="3000" fill="hold"/>
                                        <p:tgtEl>
                                          <p:spTgt spid="46"/>
                                        </p:tgtEl>
                                        <p:attrNameLst>
                                          <p:attrName>ppt_h</p:attrName>
                                        </p:attrNameLst>
                                      </p:cBhvr>
                                      <p:tavLst>
                                        <p:tav tm="0">
                                          <p:val>
                                            <p:strVal val="2/3*#ppt_h"/>
                                          </p:val>
                                        </p:tav>
                                        <p:tav tm="100000">
                                          <p:val>
                                            <p:strVal val="#ppt_h"/>
                                          </p:val>
                                        </p:tav>
                                      </p:tavLst>
                                    </p:anim>
                                  </p:childTnLst>
                                </p:cTn>
                              </p:par>
                              <p:par>
                                <p:cTn id="477" presetID="23" presetClass="entr" presetSubtype="272" fill="hold" grpId="2" nodeType="withEffect">
                                  <p:stCondLst>
                                    <p:cond delay="0"/>
                                  </p:stCondLst>
                                  <p:childTnLst>
                                    <p:set>
                                      <p:cBhvr>
                                        <p:cTn id="478" dur="1" fill="hold">
                                          <p:stCondLst>
                                            <p:cond delay="0"/>
                                          </p:stCondLst>
                                        </p:cTn>
                                        <p:tgtEl>
                                          <p:spTgt spid="47"/>
                                        </p:tgtEl>
                                        <p:attrNameLst>
                                          <p:attrName>style.visibility</p:attrName>
                                        </p:attrNameLst>
                                      </p:cBhvr>
                                      <p:to>
                                        <p:strVal val="visible"/>
                                      </p:to>
                                    </p:set>
                                    <p:anim calcmode="lin" valueType="num">
                                      <p:cBhvr>
                                        <p:cTn id="479" dur="3000" fill="hold"/>
                                        <p:tgtEl>
                                          <p:spTgt spid="47"/>
                                        </p:tgtEl>
                                        <p:attrNameLst>
                                          <p:attrName>ppt_w</p:attrName>
                                        </p:attrNameLst>
                                      </p:cBhvr>
                                      <p:tavLst>
                                        <p:tav tm="0">
                                          <p:val>
                                            <p:strVal val="2/3*#ppt_w"/>
                                          </p:val>
                                        </p:tav>
                                        <p:tav tm="100000">
                                          <p:val>
                                            <p:strVal val="#ppt_w"/>
                                          </p:val>
                                        </p:tav>
                                      </p:tavLst>
                                    </p:anim>
                                    <p:anim calcmode="lin" valueType="num">
                                      <p:cBhvr>
                                        <p:cTn id="480" dur="3000" fill="hold"/>
                                        <p:tgtEl>
                                          <p:spTgt spid="47"/>
                                        </p:tgtEl>
                                        <p:attrNameLst>
                                          <p:attrName>ppt_h</p:attrName>
                                        </p:attrNameLst>
                                      </p:cBhvr>
                                      <p:tavLst>
                                        <p:tav tm="0">
                                          <p:val>
                                            <p:strVal val="2/3*#ppt_h"/>
                                          </p:val>
                                        </p:tav>
                                        <p:tav tm="100000">
                                          <p:val>
                                            <p:strVal val="#ppt_h"/>
                                          </p:val>
                                        </p:tav>
                                      </p:tavLst>
                                    </p:anim>
                                  </p:childTnLst>
                                </p:cTn>
                              </p:par>
                            </p:childTnLst>
                          </p:cTn>
                        </p:par>
                        <p:par>
                          <p:cTn id="481" fill="hold">
                            <p:stCondLst>
                              <p:cond delay="3000"/>
                            </p:stCondLst>
                            <p:childTnLst>
                              <p:par>
                                <p:cTn id="482" presetID="2" presetClass="exit" presetSubtype="2" fill="hold" grpId="3" nodeType="afterEffect">
                                  <p:stCondLst>
                                    <p:cond delay="0"/>
                                  </p:stCondLst>
                                  <p:childTnLst>
                                    <p:anim calcmode="lin" valueType="num">
                                      <p:cBhvr additive="base">
                                        <p:cTn id="483" dur="3000"/>
                                        <p:tgtEl>
                                          <p:spTgt spid="5"/>
                                        </p:tgtEl>
                                        <p:attrNameLst>
                                          <p:attrName>ppt_x</p:attrName>
                                        </p:attrNameLst>
                                      </p:cBhvr>
                                      <p:tavLst>
                                        <p:tav tm="0">
                                          <p:val>
                                            <p:strVal val="ppt_x"/>
                                          </p:val>
                                        </p:tav>
                                        <p:tav tm="100000">
                                          <p:val>
                                            <p:strVal val="1+ppt_w/2"/>
                                          </p:val>
                                        </p:tav>
                                      </p:tavLst>
                                    </p:anim>
                                    <p:anim calcmode="lin" valueType="num">
                                      <p:cBhvr additive="base">
                                        <p:cTn id="484" dur="3000"/>
                                        <p:tgtEl>
                                          <p:spTgt spid="5"/>
                                        </p:tgtEl>
                                        <p:attrNameLst>
                                          <p:attrName>ppt_y</p:attrName>
                                        </p:attrNameLst>
                                      </p:cBhvr>
                                      <p:tavLst>
                                        <p:tav tm="0">
                                          <p:val>
                                            <p:strVal val="ppt_y"/>
                                          </p:val>
                                        </p:tav>
                                        <p:tav tm="100000">
                                          <p:val>
                                            <p:strVal val="ppt_y"/>
                                          </p:val>
                                        </p:tav>
                                      </p:tavLst>
                                    </p:anim>
                                    <p:set>
                                      <p:cBhvr>
                                        <p:cTn id="485" dur="1" fill="hold">
                                          <p:stCondLst>
                                            <p:cond delay="2999"/>
                                          </p:stCondLst>
                                        </p:cTn>
                                        <p:tgtEl>
                                          <p:spTgt spid="5"/>
                                        </p:tgtEl>
                                        <p:attrNameLst>
                                          <p:attrName>style.visibility</p:attrName>
                                        </p:attrNameLst>
                                      </p:cBhvr>
                                      <p:to>
                                        <p:strVal val="hidden"/>
                                      </p:to>
                                    </p:set>
                                  </p:childTnLst>
                                </p:cTn>
                              </p:par>
                              <p:par>
                                <p:cTn id="486" presetID="2" presetClass="exit" presetSubtype="8" fill="hold" grpId="3" nodeType="withEffect">
                                  <p:stCondLst>
                                    <p:cond delay="0"/>
                                  </p:stCondLst>
                                  <p:childTnLst>
                                    <p:anim calcmode="lin" valueType="num">
                                      <p:cBhvr additive="base">
                                        <p:cTn id="487" dur="3000"/>
                                        <p:tgtEl>
                                          <p:spTgt spid="6"/>
                                        </p:tgtEl>
                                        <p:attrNameLst>
                                          <p:attrName>ppt_x</p:attrName>
                                        </p:attrNameLst>
                                      </p:cBhvr>
                                      <p:tavLst>
                                        <p:tav tm="0">
                                          <p:val>
                                            <p:strVal val="ppt_x"/>
                                          </p:val>
                                        </p:tav>
                                        <p:tav tm="100000">
                                          <p:val>
                                            <p:strVal val="0-ppt_w/2"/>
                                          </p:val>
                                        </p:tav>
                                      </p:tavLst>
                                    </p:anim>
                                    <p:anim calcmode="lin" valueType="num">
                                      <p:cBhvr additive="base">
                                        <p:cTn id="488" dur="3000"/>
                                        <p:tgtEl>
                                          <p:spTgt spid="6"/>
                                        </p:tgtEl>
                                        <p:attrNameLst>
                                          <p:attrName>ppt_y</p:attrName>
                                        </p:attrNameLst>
                                      </p:cBhvr>
                                      <p:tavLst>
                                        <p:tav tm="0">
                                          <p:val>
                                            <p:strVal val="ppt_y"/>
                                          </p:val>
                                        </p:tav>
                                        <p:tav tm="100000">
                                          <p:val>
                                            <p:strVal val="ppt_y"/>
                                          </p:val>
                                        </p:tav>
                                      </p:tavLst>
                                    </p:anim>
                                    <p:set>
                                      <p:cBhvr>
                                        <p:cTn id="489" dur="1" fill="hold">
                                          <p:stCondLst>
                                            <p:cond delay="2999"/>
                                          </p:stCondLst>
                                        </p:cTn>
                                        <p:tgtEl>
                                          <p:spTgt spid="6"/>
                                        </p:tgtEl>
                                        <p:attrNameLst>
                                          <p:attrName>style.visibility</p:attrName>
                                        </p:attrNameLst>
                                      </p:cBhvr>
                                      <p:to>
                                        <p:strVal val="hidden"/>
                                      </p:to>
                                    </p:set>
                                  </p:childTnLst>
                                </p:cTn>
                              </p:par>
                              <p:par>
                                <p:cTn id="490" presetID="2" presetClass="exit" presetSubtype="2" fill="hold" grpId="3" nodeType="withEffect">
                                  <p:stCondLst>
                                    <p:cond delay="0"/>
                                  </p:stCondLst>
                                  <p:childTnLst>
                                    <p:anim calcmode="lin" valueType="num">
                                      <p:cBhvr additive="base">
                                        <p:cTn id="491" dur="3000"/>
                                        <p:tgtEl>
                                          <p:spTgt spid="7"/>
                                        </p:tgtEl>
                                        <p:attrNameLst>
                                          <p:attrName>ppt_x</p:attrName>
                                        </p:attrNameLst>
                                      </p:cBhvr>
                                      <p:tavLst>
                                        <p:tav tm="0">
                                          <p:val>
                                            <p:strVal val="ppt_x"/>
                                          </p:val>
                                        </p:tav>
                                        <p:tav tm="100000">
                                          <p:val>
                                            <p:strVal val="1+ppt_w/2"/>
                                          </p:val>
                                        </p:tav>
                                      </p:tavLst>
                                    </p:anim>
                                    <p:anim calcmode="lin" valueType="num">
                                      <p:cBhvr additive="base">
                                        <p:cTn id="492" dur="3000"/>
                                        <p:tgtEl>
                                          <p:spTgt spid="7"/>
                                        </p:tgtEl>
                                        <p:attrNameLst>
                                          <p:attrName>ppt_y</p:attrName>
                                        </p:attrNameLst>
                                      </p:cBhvr>
                                      <p:tavLst>
                                        <p:tav tm="0">
                                          <p:val>
                                            <p:strVal val="ppt_y"/>
                                          </p:val>
                                        </p:tav>
                                        <p:tav tm="100000">
                                          <p:val>
                                            <p:strVal val="ppt_y"/>
                                          </p:val>
                                        </p:tav>
                                      </p:tavLst>
                                    </p:anim>
                                    <p:set>
                                      <p:cBhvr>
                                        <p:cTn id="493" dur="1" fill="hold">
                                          <p:stCondLst>
                                            <p:cond delay="2999"/>
                                          </p:stCondLst>
                                        </p:cTn>
                                        <p:tgtEl>
                                          <p:spTgt spid="7"/>
                                        </p:tgtEl>
                                        <p:attrNameLst>
                                          <p:attrName>style.visibility</p:attrName>
                                        </p:attrNameLst>
                                      </p:cBhvr>
                                      <p:to>
                                        <p:strVal val="hidden"/>
                                      </p:to>
                                    </p:set>
                                  </p:childTnLst>
                                </p:cTn>
                              </p:par>
                              <p:par>
                                <p:cTn id="494" presetID="2" presetClass="exit" presetSubtype="8" fill="hold" grpId="3" nodeType="withEffect">
                                  <p:stCondLst>
                                    <p:cond delay="0"/>
                                  </p:stCondLst>
                                  <p:childTnLst>
                                    <p:anim calcmode="lin" valueType="num">
                                      <p:cBhvr additive="base">
                                        <p:cTn id="495" dur="3000"/>
                                        <p:tgtEl>
                                          <p:spTgt spid="8"/>
                                        </p:tgtEl>
                                        <p:attrNameLst>
                                          <p:attrName>ppt_x</p:attrName>
                                        </p:attrNameLst>
                                      </p:cBhvr>
                                      <p:tavLst>
                                        <p:tav tm="0">
                                          <p:val>
                                            <p:strVal val="ppt_x"/>
                                          </p:val>
                                        </p:tav>
                                        <p:tav tm="100000">
                                          <p:val>
                                            <p:strVal val="0-ppt_w/2"/>
                                          </p:val>
                                        </p:tav>
                                      </p:tavLst>
                                    </p:anim>
                                    <p:anim calcmode="lin" valueType="num">
                                      <p:cBhvr additive="base">
                                        <p:cTn id="496" dur="3000"/>
                                        <p:tgtEl>
                                          <p:spTgt spid="8"/>
                                        </p:tgtEl>
                                        <p:attrNameLst>
                                          <p:attrName>ppt_y</p:attrName>
                                        </p:attrNameLst>
                                      </p:cBhvr>
                                      <p:tavLst>
                                        <p:tav tm="0">
                                          <p:val>
                                            <p:strVal val="ppt_y"/>
                                          </p:val>
                                        </p:tav>
                                        <p:tav tm="100000">
                                          <p:val>
                                            <p:strVal val="ppt_y"/>
                                          </p:val>
                                        </p:tav>
                                      </p:tavLst>
                                    </p:anim>
                                    <p:set>
                                      <p:cBhvr>
                                        <p:cTn id="497" dur="1" fill="hold">
                                          <p:stCondLst>
                                            <p:cond delay="2999"/>
                                          </p:stCondLst>
                                        </p:cTn>
                                        <p:tgtEl>
                                          <p:spTgt spid="8"/>
                                        </p:tgtEl>
                                        <p:attrNameLst>
                                          <p:attrName>style.visibility</p:attrName>
                                        </p:attrNameLst>
                                      </p:cBhvr>
                                      <p:to>
                                        <p:strVal val="hidden"/>
                                      </p:to>
                                    </p:set>
                                  </p:childTnLst>
                                </p:cTn>
                              </p:par>
                              <p:par>
                                <p:cTn id="498" presetID="2" presetClass="exit" presetSubtype="2" fill="hold" grpId="3" nodeType="withEffect">
                                  <p:stCondLst>
                                    <p:cond delay="0"/>
                                  </p:stCondLst>
                                  <p:childTnLst>
                                    <p:anim calcmode="lin" valueType="num">
                                      <p:cBhvr additive="base">
                                        <p:cTn id="499" dur="3000"/>
                                        <p:tgtEl>
                                          <p:spTgt spid="9"/>
                                        </p:tgtEl>
                                        <p:attrNameLst>
                                          <p:attrName>ppt_x</p:attrName>
                                        </p:attrNameLst>
                                      </p:cBhvr>
                                      <p:tavLst>
                                        <p:tav tm="0">
                                          <p:val>
                                            <p:strVal val="ppt_x"/>
                                          </p:val>
                                        </p:tav>
                                        <p:tav tm="100000">
                                          <p:val>
                                            <p:strVal val="1+ppt_w/2"/>
                                          </p:val>
                                        </p:tav>
                                      </p:tavLst>
                                    </p:anim>
                                    <p:anim calcmode="lin" valueType="num">
                                      <p:cBhvr additive="base">
                                        <p:cTn id="500" dur="3000"/>
                                        <p:tgtEl>
                                          <p:spTgt spid="9"/>
                                        </p:tgtEl>
                                        <p:attrNameLst>
                                          <p:attrName>ppt_y</p:attrName>
                                        </p:attrNameLst>
                                      </p:cBhvr>
                                      <p:tavLst>
                                        <p:tav tm="0">
                                          <p:val>
                                            <p:strVal val="ppt_y"/>
                                          </p:val>
                                        </p:tav>
                                        <p:tav tm="100000">
                                          <p:val>
                                            <p:strVal val="ppt_y"/>
                                          </p:val>
                                        </p:tav>
                                      </p:tavLst>
                                    </p:anim>
                                    <p:set>
                                      <p:cBhvr>
                                        <p:cTn id="501" dur="1" fill="hold">
                                          <p:stCondLst>
                                            <p:cond delay="2999"/>
                                          </p:stCondLst>
                                        </p:cTn>
                                        <p:tgtEl>
                                          <p:spTgt spid="9"/>
                                        </p:tgtEl>
                                        <p:attrNameLst>
                                          <p:attrName>style.visibility</p:attrName>
                                        </p:attrNameLst>
                                      </p:cBhvr>
                                      <p:to>
                                        <p:strVal val="hidden"/>
                                      </p:to>
                                    </p:set>
                                  </p:childTnLst>
                                </p:cTn>
                              </p:par>
                              <p:par>
                                <p:cTn id="502" presetID="2" presetClass="exit" presetSubtype="8" fill="hold" grpId="3" nodeType="withEffect">
                                  <p:stCondLst>
                                    <p:cond delay="0"/>
                                  </p:stCondLst>
                                  <p:childTnLst>
                                    <p:anim calcmode="lin" valueType="num">
                                      <p:cBhvr additive="base">
                                        <p:cTn id="503" dur="3000"/>
                                        <p:tgtEl>
                                          <p:spTgt spid="10"/>
                                        </p:tgtEl>
                                        <p:attrNameLst>
                                          <p:attrName>ppt_x</p:attrName>
                                        </p:attrNameLst>
                                      </p:cBhvr>
                                      <p:tavLst>
                                        <p:tav tm="0">
                                          <p:val>
                                            <p:strVal val="ppt_x"/>
                                          </p:val>
                                        </p:tav>
                                        <p:tav tm="100000">
                                          <p:val>
                                            <p:strVal val="0-ppt_w/2"/>
                                          </p:val>
                                        </p:tav>
                                      </p:tavLst>
                                    </p:anim>
                                    <p:anim calcmode="lin" valueType="num">
                                      <p:cBhvr additive="base">
                                        <p:cTn id="504" dur="3000"/>
                                        <p:tgtEl>
                                          <p:spTgt spid="10"/>
                                        </p:tgtEl>
                                        <p:attrNameLst>
                                          <p:attrName>ppt_y</p:attrName>
                                        </p:attrNameLst>
                                      </p:cBhvr>
                                      <p:tavLst>
                                        <p:tav tm="0">
                                          <p:val>
                                            <p:strVal val="ppt_y"/>
                                          </p:val>
                                        </p:tav>
                                        <p:tav tm="100000">
                                          <p:val>
                                            <p:strVal val="ppt_y"/>
                                          </p:val>
                                        </p:tav>
                                      </p:tavLst>
                                    </p:anim>
                                    <p:set>
                                      <p:cBhvr>
                                        <p:cTn id="505" dur="1" fill="hold">
                                          <p:stCondLst>
                                            <p:cond delay="2999"/>
                                          </p:stCondLst>
                                        </p:cTn>
                                        <p:tgtEl>
                                          <p:spTgt spid="10"/>
                                        </p:tgtEl>
                                        <p:attrNameLst>
                                          <p:attrName>style.visibility</p:attrName>
                                        </p:attrNameLst>
                                      </p:cBhvr>
                                      <p:to>
                                        <p:strVal val="hidden"/>
                                      </p:to>
                                    </p:set>
                                  </p:childTnLst>
                                </p:cTn>
                              </p:par>
                              <p:par>
                                <p:cTn id="506" presetID="2" presetClass="exit" presetSubtype="2" fill="hold" grpId="3" nodeType="withEffect">
                                  <p:stCondLst>
                                    <p:cond delay="0"/>
                                  </p:stCondLst>
                                  <p:childTnLst>
                                    <p:anim calcmode="lin" valueType="num">
                                      <p:cBhvr additive="base">
                                        <p:cTn id="507" dur="3000"/>
                                        <p:tgtEl>
                                          <p:spTgt spid="11"/>
                                        </p:tgtEl>
                                        <p:attrNameLst>
                                          <p:attrName>ppt_x</p:attrName>
                                        </p:attrNameLst>
                                      </p:cBhvr>
                                      <p:tavLst>
                                        <p:tav tm="0">
                                          <p:val>
                                            <p:strVal val="ppt_x"/>
                                          </p:val>
                                        </p:tav>
                                        <p:tav tm="100000">
                                          <p:val>
                                            <p:strVal val="1+ppt_w/2"/>
                                          </p:val>
                                        </p:tav>
                                      </p:tavLst>
                                    </p:anim>
                                    <p:anim calcmode="lin" valueType="num">
                                      <p:cBhvr additive="base">
                                        <p:cTn id="508" dur="3000"/>
                                        <p:tgtEl>
                                          <p:spTgt spid="11"/>
                                        </p:tgtEl>
                                        <p:attrNameLst>
                                          <p:attrName>ppt_y</p:attrName>
                                        </p:attrNameLst>
                                      </p:cBhvr>
                                      <p:tavLst>
                                        <p:tav tm="0">
                                          <p:val>
                                            <p:strVal val="ppt_y"/>
                                          </p:val>
                                        </p:tav>
                                        <p:tav tm="100000">
                                          <p:val>
                                            <p:strVal val="ppt_y"/>
                                          </p:val>
                                        </p:tav>
                                      </p:tavLst>
                                    </p:anim>
                                    <p:set>
                                      <p:cBhvr>
                                        <p:cTn id="509" dur="1" fill="hold">
                                          <p:stCondLst>
                                            <p:cond delay="2999"/>
                                          </p:stCondLst>
                                        </p:cTn>
                                        <p:tgtEl>
                                          <p:spTgt spid="11"/>
                                        </p:tgtEl>
                                        <p:attrNameLst>
                                          <p:attrName>style.visibility</p:attrName>
                                        </p:attrNameLst>
                                      </p:cBhvr>
                                      <p:to>
                                        <p:strVal val="hidden"/>
                                      </p:to>
                                    </p:set>
                                  </p:childTnLst>
                                </p:cTn>
                              </p:par>
                              <p:par>
                                <p:cTn id="510" presetID="2" presetClass="exit" presetSubtype="8" fill="hold" grpId="3" nodeType="withEffect">
                                  <p:stCondLst>
                                    <p:cond delay="0"/>
                                  </p:stCondLst>
                                  <p:childTnLst>
                                    <p:anim calcmode="lin" valueType="num">
                                      <p:cBhvr additive="base">
                                        <p:cTn id="511" dur="3000"/>
                                        <p:tgtEl>
                                          <p:spTgt spid="12"/>
                                        </p:tgtEl>
                                        <p:attrNameLst>
                                          <p:attrName>ppt_x</p:attrName>
                                        </p:attrNameLst>
                                      </p:cBhvr>
                                      <p:tavLst>
                                        <p:tav tm="0">
                                          <p:val>
                                            <p:strVal val="ppt_x"/>
                                          </p:val>
                                        </p:tav>
                                        <p:tav tm="100000">
                                          <p:val>
                                            <p:strVal val="0-ppt_w/2"/>
                                          </p:val>
                                        </p:tav>
                                      </p:tavLst>
                                    </p:anim>
                                    <p:anim calcmode="lin" valueType="num">
                                      <p:cBhvr additive="base">
                                        <p:cTn id="512" dur="3000"/>
                                        <p:tgtEl>
                                          <p:spTgt spid="12"/>
                                        </p:tgtEl>
                                        <p:attrNameLst>
                                          <p:attrName>ppt_y</p:attrName>
                                        </p:attrNameLst>
                                      </p:cBhvr>
                                      <p:tavLst>
                                        <p:tav tm="0">
                                          <p:val>
                                            <p:strVal val="ppt_y"/>
                                          </p:val>
                                        </p:tav>
                                        <p:tav tm="100000">
                                          <p:val>
                                            <p:strVal val="ppt_y"/>
                                          </p:val>
                                        </p:tav>
                                      </p:tavLst>
                                    </p:anim>
                                    <p:set>
                                      <p:cBhvr>
                                        <p:cTn id="513" dur="1" fill="hold">
                                          <p:stCondLst>
                                            <p:cond delay="2999"/>
                                          </p:stCondLst>
                                        </p:cTn>
                                        <p:tgtEl>
                                          <p:spTgt spid="12"/>
                                        </p:tgtEl>
                                        <p:attrNameLst>
                                          <p:attrName>style.visibility</p:attrName>
                                        </p:attrNameLst>
                                      </p:cBhvr>
                                      <p:to>
                                        <p:strVal val="hidden"/>
                                      </p:to>
                                    </p:set>
                                  </p:childTnLst>
                                </p:cTn>
                              </p:par>
                              <p:par>
                                <p:cTn id="514" presetID="2" presetClass="exit" presetSubtype="2" fill="hold" grpId="3" nodeType="withEffect">
                                  <p:stCondLst>
                                    <p:cond delay="0"/>
                                  </p:stCondLst>
                                  <p:childTnLst>
                                    <p:anim calcmode="lin" valueType="num">
                                      <p:cBhvr additive="base">
                                        <p:cTn id="515" dur="3000"/>
                                        <p:tgtEl>
                                          <p:spTgt spid="13"/>
                                        </p:tgtEl>
                                        <p:attrNameLst>
                                          <p:attrName>ppt_x</p:attrName>
                                        </p:attrNameLst>
                                      </p:cBhvr>
                                      <p:tavLst>
                                        <p:tav tm="0">
                                          <p:val>
                                            <p:strVal val="ppt_x"/>
                                          </p:val>
                                        </p:tav>
                                        <p:tav tm="100000">
                                          <p:val>
                                            <p:strVal val="1+ppt_w/2"/>
                                          </p:val>
                                        </p:tav>
                                      </p:tavLst>
                                    </p:anim>
                                    <p:anim calcmode="lin" valueType="num">
                                      <p:cBhvr additive="base">
                                        <p:cTn id="516" dur="3000"/>
                                        <p:tgtEl>
                                          <p:spTgt spid="13"/>
                                        </p:tgtEl>
                                        <p:attrNameLst>
                                          <p:attrName>ppt_y</p:attrName>
                                        </p:attrNameLst>
                                      </p:cBhvr>
                                      <p:tavLst>
                                        <p:tav tm="0">
                                          <p:val>
                                            <p:strVal val="ppt_y"/>
                                          </p:val>
                                        </p:tav>
                                        <p:tav tm="100000">
                                          <p:val>
                                            <p:strVal val="ppt_y"/>
                                          </p:val>
                                        </p:tav>
                                      </p:tavLst>
                                    </p:anim>
                                    <p:set>
                                      <p:cBhvr>
                                        <p:cTn id="517" dur="1" fill="hold">
                                          <p:stCondLst>
                                            <p:cond delay="2999"/>
                                          </p:stCondLst>
                                        </p:cTn>
                                        <p:tgtEl>
                                          <p:spTgt spid="13"/>
                                        </p:tgtEl>
                                        <p:attrNameLst>
                                          <p:attrName>style.visibility</p:attrName>
                                        </p:attrNameLst>
                                      </p:cBhvr>
                                      <p:to>
                                        <p:strVal val="hidden"/>
                                      </p:to>
                                    </p:set>
                                  </p:childTnLst>
                                </p:cTn>
                              </p:par>
                              <p:par>
                                <p:cTn id="518" presetID="2" presetClass="exit" presetSubtype="8" fill="hold" grpId="3" nodeType="withEffect">
                                  <p:stCondLst>
                                    <p:cond delay="0"/>
                                  </p:stCondLst>
                                  <p:childTnLst>
                                    <p:anim calcmode="lin" valueType="num">
                                      <p:cBhvr additive="base">
                                        <p:cTn id="519" dur="3000"/>
                                        <p:tgtEl>
                                          <p:spTgt spid="14"/>
                                        </p:tgtEl>
                                        <p:attrNameLst>
                                          <p:attrName>ppt_x</p:attrName>
                                        </p:attrNameLst>
                                      </p:cBhvr>
                                      <p:tavLst>
                                        <p:tav tm="0">
                                          <p:val>
                                            <p:strVal val="ppt_x"/>
                                          </p:val>
                                        </p:tav>
                                        <p:tav tm="100000">
                                          <p:val>
                                            <p:strVal val="0-ppt_w/2"/>
                                          </p:val>
                                        </p:tav>
                                      </p:tavLst>
                                    </p:anim>
                                    <p:anim calcmode="lin" valueType="num">
                                      <p:cBhvr additive="base">
                                        <p:cTn id="520" dur="3000"/>
                                        <p:tgtEl>
                                          <p:spTgt spid="14"/>
                                        </p:tgtEl>
                                        <p:attrNameLst>
                                          <p:attrName>ppt_y</p:attrName>
                                        </p:attrNameLst>
                                      </p:cBhvr>
                                      <p:tavLst>
                                        <p:tav tm="0">
                                          <p:val>
                                            <p:strVal val="ppt_y"/>
                                          </p:val>
                                        </p:tav>
                                        <p:tav tm="100000">
                                          <p:val>
                                            <p:strVal val="ppt_y"/>
                                          </p:val>
                                        </p:tav>
                                      </p:tavLst>
                                    </p:anim>
                                    <p:set>
                                      <p:cBhvr>
                                        <p:cTn id="521" dur="1" fill="hold">
                                          <p:stCondLst>
                                            <p:cond delay="2999"/>
                                          </p:stCondLst>
                                        </p:cTn>
                                        <p:tgtEl>
                                          <p:spTgt spid="14"/>
                                        </p:tgtEl>
                                        <p:attrNameLst>
                                          <p:attrName>style.visibility</p:attrName>
                                        </p:attrNameLst>
                                      </p:cBhvr>
                                      <p:to>
                                        <p:strVal val="hidden"/>
                                      </p:to>
                                    </p:set>
                                  </p:childTnLst>
                                </p:cTn>
                              </p:par>
                              <p:par>
                                <p:cTn id="522" presetID="2" presetClass="exit" presetSubtype="2" fill="hold" grpId="3" nodeType="withEffect">
                                  <p:stCondLst>
                                    <p:cond delay="0"/>
                                  </p:stCondLst>
                                  <p:childTnLst>
                                    <p:anim calcmode="lin" valueType="num">
                                      <p:cBhvr additive="base">
                                        <p:cTn id="523" dur="3000"/>
                                        <p:tgtEl>
                                          <p:spTgt spid="15"/>
                                        </p:tgtEl>
                                        <p:attrNameLst>
                                          <p:attrName>ppt_x</p:attrName>
                                        </p:attrNameLst>
                                      </p:cBhvr>
                                      <p:tavLst>
                                        <p:tav tm="0">
                                          <p:val>
                                            <p:strVal val="ppt_x"/>
                                          </p:val>
                                        </p:tav>
                                        <p:tav tm="100000">
                                          <p:val>
                                            <p:strVal val="1+ppt_w/2"/>
                                          </p:val>
                                        </p:tav>
                                      </p:tavLst>
                                    </p:anim>
                                    <p:anim calcmode="lin" valueType="num">
                                      <p:cBhvr additive="base">
                                        <p:cTn id="524" dur="3000"/>
                                        <p:tgtEl>
                                          <p:spTgt spid="15"/>
                                        </p:tgtEl>
                                        <p:attrNameLst>
                                          <p:attrName>ppt_y</p:attrName>
                                        </p:attrNameLst>
                                      </p:cBhvr>
                                      <p:tavLst>
                                        <p:tav tm="0">
                                          <p:val>
                                            <p:strVal val="ppt_y"/>
                                          </p:val>
                                        </p:tav>
                                        <p:tav tm="100000">
                                          <p:val>
                                            <p:strVal val="ppt_y"/>
                                          </p:val>
                                        </p:tav>
                                      </p:tavLst>
                                    </p:anim>
                                    <p:set>
                                      <p:cBhvr>
                                        <p:cTn id="525" dur="1" fill="hold">
                                          <p:stCondLst>
                                            <p:cond delay="2999"/>
                                          </p:stCondLst>
                                        </p:cTn>
                                        <p:tgtEl>
                                          <p:spTgt spid="15"/>
                                        </p:tgtEl>
                                        <p:attrNameLst>
                                          <p:attrName>style.visibility</p:attrName>
                                        </p:attrNameLst>
                                      </p:cBhvr>
                                      <p:to>
                                        <p:strVal val="hidden"/>
                                      </p:to>
                                    </p:set>
                                  </p:childTnLst>
                                </p:cTn>
                              </p:par>
                              <p:par>
                                <p:cTn id="526" presetID="2" presetClass="exit" presetSubtype="8" fill="hold" grpId="3" nodeType="withEffect">
                                  <p:stCondLst>
                                    <p:cond delay="0"/>
                                  </p:stCondLst>
                                  <p:childTnLst>
                                    <p:anim calcmode="lin" valueType="num">
                                      <p:cBhvr additive="base">
                                        <p:cTn id="527" dur="3000"/>
                                        <p:tgtEl>
                                          <p:spTgt spid="16"/>
                                        </p:tgtEl>
                                        <p:attrNameLst>
                                          <p:attrName>ppt_x</p:attrName>
                                        </p:attrNameLst>
                                      </p:cBhvr>
                                      <p:tavLst>
                                        <p:tav tm="0">
                                          <p:val>
                                            <p:strVal val="ppt_x"/>
                                          </p:val>
                                        </p:tav>
                                        <p:tav tm="100000">
                                          <p:val>
                                            <p:strVal val="0-ppt_w/2"/>
                                          </p:val>
                                        </p:tav>
                                      </p:tavLst>
                                    </p:anim>
                                    <p:anim calcmode="lin" valueType="num">
                                      <p:cBhvr additive="base">
                                        <p:cTn id="528" dur="3000"/>
                                        <p:tgtEl>
                                          <p:spTgt spid="16"/>
                                        </p:tgtEl>
                                        <p:attrNameLst>
                                          <p:attrName>ppt_y</p:attrName>
                                        </p:attrNameLst>
                                      </p:cBhvr>
                                      <p:tavLst>
                                        <p:tav tm="0">
                                          <p:val>
                                            <p:strVal val="ppt_y"/>
                                          </p:val>
                                        </p:tav>
                                        <p:tav tm="100000">
                                          <p:val>
                                            <p:strVal val="ppt_y"/>
                                          </p:val>
                                        </p:tav>
                                      </p:tavLst>
                                    </p:anim>
                                    <p:set>
                                      <p:cBhvr>
                                        <p:cTn id="529" dur="1" fill="hold">
                                          <p:stCondLst>
                                            <p:cond delay="2999"/>
                                          </p:stCondLst>
                                        </p:cTn>
                                        <p:tgtEl>
                                          <p:spTgt spid="16"/>
                                        </p:tgtEl>
                                        <p:attrNameLst>
                                          <p:attrName>style.visibility</p:attrName>
                                        </p:attrNameLst>
                                      </p:cBhvr>
                                      <p:to>
                                        <p:strVal val="hidden"/>
                                      </p:to>
                                    </p:set>
                                  </p:childTnLst>
                                </p:cTn>
                              </p:par>
                              <p:par>
                                <p:cTn id="530" presetID="2" presetClass="exit" presetSubtype="2" fill="hold" grpId="3" nodeType="withEffect">
                                  <p:stCondLst>
                                    <p:cond delay="0"/>
                                  </p:stCondLst>
                                  <p:childTnLst>
                                    <p:anim calcmode="lin" valueType="num">
                                      <p:cBhvr additive="base">
                                        <p:cTn id="531" dur="3000"/>
                                        <p:tgtEl>
                                          <p:spTgt spid="17"/>
                                        </p:tgtEl>
                                        <p:attrNameLst>
                                          <p:attrName>ppt_x</p:attrName>
                                        </p:attrNameLst>
                                      </p:cBhvr>
                                      <p:tavLst>
                                        <p:tav tm="0">
                                          <p:val>
                                            <p:strVal val="ppt_x"/>
                                          </p:val>
                                        </p:tav>
                                        <p:tav tm="100000">
                                          <p:val>
                                            <p:strVal val="1+ppt_w/2"/>
                                          </p:val>
                                        </p:tav>
                                      </p:tavLst>
                                    </p:anim>
                                    <p:anim calcmode="lin" valueType="num">
                                      <p:cBhvr additive="base">
                                        <p:cTn id="532" dur="3000"/>
                                        <p:tgtEl>
                                          <p:spTgt spid="17"/>
                                        </p:tgtEl>
                                        <p:attrNameLst>
                                          <p:attrName>ppt_y</p:attrName>
                                        </p:attrNameLst>
                                      </p:cBhvr>
                                      <p:tavLst>
                                        <p:tav tm="0">
                                          <p:val>
                                            <p:strVal val="ppt_y"/>
                                          </p:val>
                                        </p:tav>
                                        <p:tav tm="100000">
                                          <p:val>
                                            <p:strVal val="ppt_y"/>
                                          </p:val>
                                        </p:tav>
                                      </p:tavLst>
                                    </p:anim>
                                    <p:set>
                                      <p:cBhvr>
                                        <p:cTn id="533" dur="1" fill="hold">
                                          <p:stCondLst>
                                            <p:cond delay="2999"/>
                                          </p:stCondLst>
                                        </p:cTn>
                                        <p:tgtEl>
                                          <p:spTgt spid="17"/>
                                        </p:tgtEl>
                                        <p:attrNameLst>
                                          <p:attrName>style.visibility</p:attrName>
                                        </p:attrNameLst>
                                      </p:cBhvr>
                                      <p:to>
                                        <p:strVal val="hidden"/>
                                      </p:to>
                                    </p:set>
                                  </p:childTnLst>
                                </p:cTn>
                              </p:par>
                              <p:par>
                                <p:cTn id="534" presetID="2" presetClass="exit" presetSubtype="8" fill="hold" grpId="3" nodeType="withEffect">
                                  <p:stCondLst>
                                    <p:cond delay="0"/>
                                  </p:stCondLst>
                                  <p:childTnLst>
                                    <p:anim calcmode="lin" valueType="num">
                                      <p:cBhvr additive="base">
                                        <p:cTn id="535" dur="3000"/>
                                        <p:tgtEl>
                                          <p:spTgt spid="18"/>
                                        </p:tgtEl>
                                        <p:attrNameLst>
                                          <p:attrName>ppt_x</p:attrName>
                                        </p:attrNameLst>
                                      </p:cBhvr>
                                      <p:tavLst>
                                        <p:tav tm="0">
                                          <p:val>
                                            <p:strVal val="ppt_x"/>
                                          </p:val>
                                        </p:tav>
                                        <p:tav tm="100000">
                                          <p:val>
                                            <p:strVal val="0-ppt_w/2"/>
                                          </p:val>
                                        </p:tav>
                                      </p:tavLst>
                                    </p:anim>
                                    <p:anim calcmode="lin" valueType="num">
                                      <p:cBhvr additive="base">
                                        <p:cTn id="536" dur="3000"/>
                                        <p:tgtEl>
                                          <p:spTgt spid="18"/>
                                        </p:tgtEl>
                                        <p:attrNameLst>
                                          <p:attrName>ppt_y</p:attrName>
                                        </p:attrNameLst>
                                      </p:cBhvr>
                                      <p:tavLst>
                                        <p:tav tm="0">
                                          <p:val>
                                            <p:strVal val="ppt_y"/>
                                          </p:val>
                                        </p:tav>
                                        <p:tav tm="100000">
                                          <p:val>
                                            <p:strVal val="ppt_y"/>
                                          </p:val>
                                        </p:tav>
                                      </p:tavLst>
                                    </p:anim>
                                    <p:set>
                                      <p:cBhvr>
                                        <p:cTn id="537" dur="1" fill="hold">
                                          <p:stCondLst>
                                            <p:cond delay="2999"/>
                                          </p:stCondLst>
                                        </p:cTn>
                                        <p:tgtEl>
                                          <p:spTgt spid="18"/>
                                        </p:tgtEl>
                                        <p:attrNameLst>
                                          <p:attrName>style.visibility</p:attrName>
                                        </p:attrNameLst>
                                      </p:cBhvr>
                                      <p:to>
                                        <p:strVal val="hidden"/>
                                      </p:to>
                                    </p:set>
                                  </p:childTnLst>
                                </p:cTn>
                              </p:par>
                              <p:par>
                                <p:cTn id="538" presetID="2" presetClass="exit" presetSubtype="2" fill="hold" grpId="3" nodeType="withEffect">
                                  <p:stCondLst>
                                    <p:cond delay="0"/>
                                  </p:stCondLst>
                                  <p:childTnLst>
                                    <p:anim calcmode="lin" valueType="num">
                                      <p:cBhvr additive="base">
                                        <p:cTn id="539" dur="3000"/>
                                        <p:tgtEl>
                                          <p:spTgt spid="19"/>
                                        </p:tgtEl>
                                        <p:attrNameLst>
                                          <p:attrName>ppt_x</p:attrName>
                                        </p:attrNameLst>
                                      </p:cBhvr>
                                      <p:tavLst>
                                        <p:tav tm="0">
                                          <p:val>
                                            <p:strVal val="ppt_x"/>
                                          </p:val>
                                        </p:tav>
                                        <p:tav tm="100000">
                                          <p:val>
                                            <p:strVal val="1+ppt_w/2"/>
                                          </p:val>
                                        </p:tav>
                                      </p:tavLst>
                                    </p:anim>
                                    <p:anim calcmode="lin" valueType="num">
                                      <p:cBhvr additive="base">
                                        <p:cTn id="540" dur="3000"/>
                                        <p:tgtEl>
                                          <p:spTgt spid="19"/>
                                        </p:tgtEl>
                                        <p:attrNameLst>
                                          <p:attrName>ppt_y</p:attrName>
                                        </p:attrNameLst>
                                      </p:cBhvr>
                                      <p:tavLst>
                                        <p:tav tm="0">
                                          <p:val>
                                            <p:strVal val="ppt_y"/>
                                          </p:val>
                                        </p:tav>
                                        <p:tav tm="100000">
                                          <p:val>
                                            <p:strVal val="ppt_y"/>
                                          </p:val>
                                        </p:tav>
                                      </p:tavLst>
                                    </p:anim>
                                    <p:set>
                                      <p:cBhvr>
                                        <p:cTn id="541" dur="1" fill="hold">
                                          <p:stCondLst>
                                            <p:cond delay="2999"/>
                                          </p:stCondLst>
                                        </p:cTn>
                                        <p:tgtEl>
                                          <p:spTgt spid="19"/>
                                        </p:tgtEl>
                                        <p:attrNameLst>
                                          <p:attrName>style.visibility</p:attrName>
                                        </p:attrNameLst>
                                      </p:cBhvr>
                                      <p:to>
                                        <p:strVal val="hidden"/>
                                      </p:to>
                                    </p:set>
                                  </p:childTnLst>
                                </p:cTn>
                              </p:par>
                              <p:par>
                                <p:cTn id="542" presetID="2" presetClass="exit" presetSubtype="8" fill="hold" grpId="3" nodeType="withEffect">
                                  <p:stCondLst>
                                    <p:cond delay="0"/>
                                  </p:stCondLst>
                                  <p:childTnLst>
                                    <p:anim calcmode="lin" valueType="num">
                                      <p:cBhvr additive="base">
                                        <p:cTn id="543" dur="3000"/>
                                        <p:tgtEl>
                                          <p:spTgt spid="20"/>
                                        </p:tgtEl>
                                        <p:attrNameLst>
                                          <p:attrName>ppt_x</p:attrName>
                                        </p:attrNameLst>
                                      </p:cBhvr>
                                      <p:tavLst>
                                        <p:tav tm="0">
                                          <p:val>
                                            <p:strVal val="ppt_x"/>
                                          </p:val>
                                        </p:tav>
                                        <p:tav tm="100000">
                                          <p:val>
                                            <p:strVal val="0-ppt_w/2"/>
                                          </p:val>
                                        </p:tav>
                                      </p:tavLst>
                                    </p:anim>
                                    <p:anim calcmode="lin" valueType="num">
                                      <p:cBhvr additive="base">
                                        <p:cTn id="544" dur="3000"/>
                                        <p:tgtEl>
                                          <p:spTgt spid="20"/>
                                        </p:tgtEl>
                                        <p:attrNameLst>
                                          <p:attrName>ppt_y</p:attrName>
                                        </p:attrNameLst>
                                      </p:cBhvr>
                                      <p:tavLst>
                                        <p:tav tm="0">
                                          <p:val>
                                            <p:strVal val="ppt_y"/>
                                          </p:val>
                                        </p:tav>
                                        <p:tav tm="100000">
                                          <p:val>
                                            <p:strVal val="ppt_y"/>
                                          </p:val>
                                        </p:tav>
                                      </p:tavLst>
                                    </p:anim>
                                    <p:set>
                                      <p:cBhvr>
                                        <p:cTn id="545" dur="1" fill="hold">
                                          <p:stCondLst>
                                            <p:cond delay="2999"/>
                                          </p:stCondLst>
                                        </p:cTn>
                                        <p:tgtEl>
                                          <p:spTgt spid="20"/>
                                        </p:tgtEl>
                                        <p:attrNameLst>
                                          <p:attrName>style.visibility</p:attrName>
                                        </p:attrNameLst>
                                      </p:cBhvr>
                                      <p:to>
                                        <p:strVal val="hidden"/>
                                      </p:to>
                                    </p:set>
                                  </p:childTnLst>
                                </p:cTn>
                              </p:par>
                              <p:par>
                                <p:cTn id="546" presetID="2" presetClass="exit" presetSubtype="2" fill="hold" grpId="3" nodeType="withEffect">
                                  <p:stCondLst>
                                    <p:cond delay="0"/>
                                  </p:stCondLst>
                                  <p:childTnLst>
                                    <p:anim calcmode="lin" valueType="num">
                                      <p:cBhvr additive="base">
                                        <p:cTn id="547" dur="3000"/>
                                        <p:tgtEl>
                                          <p:spTgt spid="21"/>
                                        </p:tgtEl>
                                        <p:attrNameLst>
                                          <p:attrName>ppt_x</p:attrName>
                                        </p:attrNameLst>
                                      </p:cBhvr>
                                      <p:tavLst>
                                        <p:tav tm="0">
                                          <p:val>
                                            <p:strVal val="ppt_x"/>
                                          </p:val>
                                        </p:tav>
                                        <p:tav tm="100000">
                                          <p:val>
                                            <p:strVal val="1+ppt_w/2"/>
                                          </p:val>
                                        </p:tav>
                                      </p:tavLst>
                                    </p:anim>
                                    <p:anim calcmode="lin" valueType="num">
                                      <p:cBhvr additive="base">
                                        <p:cTn id="548" dur="3000"/>
                                        <p:tgtEl>
                                          <p:spTgt spid="21"/>
                                        </p:tgtEl>
                                        <p:attrNameLst>
                                          <p:attrName>ppt_y</p:attrName>
                                        </p:attrNameLst>
                                      </p:cBhvr>
                                      <p:tavLst>
                                        <p:tav tm="0">
                                          <p:val>
                                            <p:strVal val="ppt_y"/>
                                          </p:val>
                                        </p:tav>
                                        <p:tav tm="100000">
                                          <p:val>
                                            <p:strVal val="ppt_y"/>
                                          </p:val>
                                        </p:tav>
                                      </p:tavLst>
                                    </p:anim>
                                    <p:set>
                                      <p:cBhvr>
                                        <p:cTn id="549" dur="1" fill="hold">
                                          <p:stCondLst>
                                            <p:cond delay="2999"/>
                                          </p:stCondLst>
                                        </p:cTn>
                                        <p:tgtEl>
                                          <p:spTgt spid="21"/>
                                        </p:tgtEl>
                                        <p:attrNameLst>
                                          <p:attrName>style.visibility</p:attrName>
                                        </p:attrNameLst>
                                      </p:cBhvr>
                                      <p:to>
                                        <p:strVal val="hidden"/>
                                      </p:to>
                                    </p:set>
                                  </p:childTnLst>
                                </p:cTn>
                              </p:par>
                              <p:par>
                                <p:cTn id="550" presetID="2" presetClass="exit" presetSubtype="8" fill="hold" grpId="3" nodeType="withEffect">
                                  <p:stCondLst>
                                    <p:cond delay="0"/>
                                  </p:stCondLst>
                                  <p:childTnLst>
                                    <p:anim calcmode="lin" valueType="num">
                                      <p:cBhvr additive="base">
                                        <p:cTn id="551" dur="3000"/>
                                        <p:tgtEl>
                                          <p:spTgt spid="22"/>
                                        </p:tgtEl>
                                        <p:attrNameLst>
                                          <p:attrName>ppt_x</p:attrName>
                                        </p:attrNameLst>
                                      </p:cBhvr>
                                      <p:tavLst>
                                        <p:tav tm="0">
                                          <p:val>
                                            <p:strVal val="ppt_x"/>
                                          </p:val>
                                        </p:tav>
                                        <p:tav tm="100000">
                                          <p:val>
                                            <p:strVal val="0-ppt_w/2"/>
                                          </p:val>
                                        </p:tav>
                                      </p:tavLst>
                                    </p:anim>
                                    <p:anim calcmode="lin" valueType="num">
                                      <p:cBhvr additive="base">
                                        <p:cTn id="552" dur="3000"/>
                                        <p:tgtEl>
                                          <p:spTgt spid="22"/>
                                        </p:tgtEl>
                                        <p:attrNameLst>
                                          <p:attrName>ppt_y</p:attrName>
                                        </p:attrNameLst>
                                      </p:cBhvr>
                                      <p:tavLst>
                                        <p:tav tm="0">
                                          <p:val>
                                            <p:strVal val="ppt_y"/>
                                          </p:val>
                                        </p:tav>
                                        <p:tav tm="100000">
                                          <p:val>
                                            <p:strVal val="ppt_y"/>
                                          </p:val>
                                        </p:tav>
                                      </p:tavLst>
                                    </p:anim>
                                    <p:set>
                                      <p:cBhvr>
                                        <p:cTn id="553" dur="1" fill="hold">
                                          <p:stCondLst>
                                            <p:cond delay="2999"/>
                                          </p:stCondLst>
                                        </p:cTn>
                                        <p:tgtEl>
                                          <p:spTgt spid="22"/>
                                        </p:tgtEl>
                                        <p:attrNameLst>
                                          <p:attrName>style.visibility</p:attrName>
                                        </p:attrNameLst>
                                      </p:cBhvr>
                                      <p:to>
                                        <p:strVal val="hidden"/>
                                      </p:to>
                                    </p:set>
                                  </p:childTnLst>
                                </p:cTn>
                              </p:par>
                              <p:par>
                                <p:cTn id="554" presetID="2" presetClass="exit" presetSubtype="2" fill="hold" grpId="3" nodeType="withEffect">
                                  <p:stCondLst>
                                    <p:cond delay="0"/>
                                  </p:stCondLst>
                                  <p:childTnLst>
                                    <p:anim calcmode="lin" valueType="num">
                                      <p:cBhvr additive="base">
                                        <p:cTn id="555" dur="3000"/>
                                        <p:tgtEl>
                                          <p:spTgt spid="23"/>
                                        </p:tgtEl>
                                        <p:attrNameLst>
                                          <p:attrName>ppt_x</p:attrName>
                                        </p:attrNameLst>
                                      </p:cBhvr>
                                      <p:tavLst>
                                        <p:tav tm="0">
                                          <p:val>
                                            <p:strVal val="ppt_x"/>
                                          </p:val>
                                        </p:tav>
                                        <p:tav tm="100000">
                                          <p:val>
                                            <p:strVal val="1+ppt_w/2"/>
                                          </p:val>
                                        </p:tav>
                                      </p:tavLst>
                                    </p:anim>
                                    <p:anim calcmode="lin" valueType="num">
                                      <p:cBhvr additive="base">
                                        <p:cTn id="556" dur="3000"/>
                                        <p:tgtEl>
                                          <p:spTgt spid="23"/>
                                        </p:tgtEl>
                                        <p:attrNameLst>
                                          <p:attrName>ppt_y</p:attrName>
                                        </p:attrNameLst>
                                      </p:cBhvr>
                                      <p:tavLst>
                                        <p:tav tm="0">
                                          <p:val>
                                            <p:strVal val="ppt_y"/>
                                          </p:val>
                                        </p:tav>
                                        <p:tav tm="100000">
                                          <p:val>
                                            <p:strVal val="ppt_y"/>
                                          </p:val>
                                        </p:tav>
                                      </p:tavLst>
                                    </p:anim>
                                    <p:set>
                                      <p:cBhvr>
                                        <p:cTn id="557" dur="1" fill="hold">
                                          <p:stCondLst>
                                            <p:cond delay="2999"/>
                                          </p:stCondLst>
                                        </p:cTn>
                                        <p:tgtEl>
                                          <p:spTgt spid="23"/>
                                        </p:tgtEl>
                                        <p:attrNameLst>
                                          <p:attrName>style.visibility</p:attrName>
                                        </p:attrNameLst>
                                      </p:cBhvr>
                                      <p:to>
                                        <p:strVal val="hidden"/>
                                      </p:to>
                                    </p:set>
                                  </p:childTnLst>
                                </p:cTn>
                              </p:par>
                              <p:par>
                                <p:cTn id="558" presetID="2" presetClass="exit" presetSubtype="8" fill="hold" grpId="3" nodeType="withEffect">
                                  <p:stCondLst>
                                    <p:cond delay="0"/>
                                  </p:stCondLst>
                                  <p:childTnLst>
                                    <p:anim calcmode="lin" valueType="num">
                                      <p:cBhvr additive="base">
                                        <p:cTn id="559" dur="3000"/>
                                        <p:tgtEl>
                                          <p:spTgt spid="24"/>
                                        </p:tgtEl>
                                        <p:attrNameLst>
                                          <p:attrName>ppt_x</p:attrName>
                                        </p:attrNameLst>
                                      </p:cBhvr>
                                      <p:tavLst>
                                        <p:tav tm="0">
                                          <p:val>
                                            <p:strVal val="ppt_x"/>
                                          </p:val>
                                        </p:tav>
                                        <p:tav tm="100000">
                                          <p:val>
                                            <p:strVal val="0-ppt_w/2"/>
                                          </p:val>
                                        </p:tav>
                                      </p:tavLst>
                                    </p:anim>
                                    <p:anim calcmode="lin" valueType="num">
                                      <p:cBhvr additive="base">
                                        <p:cTn id="560" dur="3000"/>
                                        <p:tgtEl>
                                          <p:spTgt spid="24"/>
                                        </p:tgtEl>
                                        <p:attrNameLst>
                                          <p:attrName>ppt_y</p:attrName>
                                        </p:attrNameLst>
                                      </p:cBhvr>
                                      <p:tavLst>
                                        <p:tav tm="0">
                                          <p:val>
                                            <p:strVal val="ppt_y"/>
                                          </p:val>
                                        </p:tav>
                                        <p:tav tm="100000">
                                          <p:val>
                                            <p:strVal val="ppt_y"/>
                                          </p:val>
                                        </p:tav>
                                      </p:tavLst>
                                    </p:anim>
                                    <p:set>
                                      <p:cBhvr>
                                        <p:cTn id="561" dur="1" fill="hold">
                                          <p:stCondLst>
                                            <p:cond delay="2999"/>
                                          </p:stCondLst>
                                        </p:cTn>
                                        <p:tgtEl>
                                          <p:spTgt spid="24"/>
                                        </p:tgtEl>
                                        <p:attrNameLst>
                                          <p:attrName>style.visibility</p:attrName>
                                        </p:attrNameLst>
                                      </p:cBhvr>
                                      <p:to>
                                        <p:strVal val="hidden"/>
                                      </p:to>
                                    </p:set>
                                  </p:childTnLst>
                                </p:cTn>
                              </p:par>
                              <p:par>
                                <p:cTn id="562" presetID="2" presetClass="exit" presetSubtype="2" fill="hold" grpId="3" nodeType="withEffect">
                                  <p:stCondLst>
                                    <p:cond delay="0"/>
                                  </p:stCondLst>
                                  <p:childTnLst>
                                    <p:anim calcmode="lin" valueType="num">
                                      <p:cBhvr additive="base">
                                        <p:cTn id="563" dur="3000"/>
                                        <p:tgtEl>
                                          <p:spTgt spid="25"/>
                                        </p:tgtEl>
                                        <p:attrNameLst>
                                          <p:attrName>ppt_x</p:attrName>
                                        </p:attrNameLst>
                                      </p:cBhvr>
                                      <p:tavLst>
                                        <p:tav tm="0">
                                          <p:val>
                                            <p:strVal val="ppt_x"/>
                                          </p:val>
                                        </p:tav>
                                        <p:tav tm="100000">
                                          <p:val>
                                            <p:strVal val="1+ppt_w/2"/>
                                          </p:val>
                                        </p:tav>
                                      </p:tavLst>
                                    </p:anim>
                                    <p:anim calcmode="lin" valueType="num">
                                      <p:cBhvr additive="base">
                                        <p:cTn id="564" dur="3000"/>
                                        <p:tgtEl>
                                          <p:spTgt spid="25"/>
                                        </p:tgtEl>
                                        <p:attrNameLst>
                                          <p:attrName>ppt_y</p:attrName>
                                        </p:attrNameLst>
                                      </p:cBhvr>
                                      <p:tavLst>
                                        <p:tav tm="0">
                                          <p:val>
                                            <p:strVal val="ppt_y"/>
                                          </p:val>
                                        </p:tav>
                                        <p:tav tm="100000">
                                          <p:val>
                                            <p:strVal val="ppt_y"/>
                                          </p:val>
                                        </p:tav>
                                      </p:tavLst>
                                    </p:anim>
                                    <p:set>
                                      <p:cBhvr>
                                        <p:cTn id="565" dur="1" fill="hold">
                                          <p:stCondLst>
                                            <p:cond delay="2999"/>
                                          </p:stCondLst>
                                        </p:cTn>
                                        <p:tgtEl>
                                          <p:spTgt spid="25"/>
                                        </p:tgtEl>
                                        <p:attrNameLst>
                                          <p:attrName>style.visibility</p:attrName>
                                        </p:attrNameLst>
                                      </p:cBhvr>
                                      <p:to>
                                        <p:strVal val="hidden"/>
                                      </p:to>
                                    </p:set>
                                  </p:childTnLst>
                                </p:cTn>
                              </p:par>
                              <p:par>
                                <p:cTn id="566" presetID="2" presetClass="exit" presetSubtype="8" fill="hold" grpId="3" nodeType="withEffect">
                                  <p:stCondLst>
                                    <p:cond delay="0"/>
                                  </p:stCondLst>
                                  <p:childTnLst>
                                    <p:anim calcmode="lin" valueType="num">
                                      <p:cBhvr additive="base">
                                        <p:cTn id="567" dur="3000"/>
                                        <p:tgtEl>
                                          <p:spTgt spid="26"/>
                                        </p:tgtEl>
                                        <p:attrNameLst>
                                          <p:attrName>ppt_x</p:attrName>
                                        </p:attrNameLst>
                                      </p:cBhvr>
                                      <p:tavLst>
                                        <p:tav tm="0">
                                          <p:val>
                                            <p:strVal val="ppt_x"/>
                                          </p:val>
                                        </p:tav>
                                        <p:tav tm="100000">
                                          <p:val>
                                            <p:strVal val="0-ppt_w/2"/>
                                          </p:val>
                                        </p:tav>
                                      </p:tavLst>
                                    </p:anim>
                                    <p:anim calcmode="lin" valueType="num">
                                      <p:cBhvr additive="base">
                                        <p:cTn id="568" dur="3000"/>
                                        <p:tgtEl>
                                          <p:spTgt spid="26"/>
                                        </p:tgtEl>
                                        <p:attrNameLst>
                                          <p:attrName>ppt_y</p:attrName>
                                        </p:attrNameLst>
                                      </p:cBhvr>
                                      <p:tavLst>
                                        <p:tav tm="0">
                                          <p:val>
                                            <p:strVal val="ppt_y"/>
                                          </p:val>
                                        </p:tav>
                                        <p:tav tm="100000">
                                          <p:val>
                                            <p:strVal val="ppt_y"/>
                                          </p:val>
                                        </p:tav>
                                      </p:tavLst>
                                    </p:anim>
                                    <p:set>
                                      <p:cBhvr>
                                        <p:cTn id="569" dur="1" fill="hold">
                                          <p:stCondLst>
                                            <p:cond delay="2999"/>
                                          </p:stCondLst>
                                        </p:cTn>
                                        <p:tgtEl>
                                          <p:spTgt spid="26"/>
                                        </p:tgtEl>
                                        <p:attrNameLst>
                                          <p:attrName>style.visibility</p:attrName>
                                        </p:attrNameLst>
                                      </p:cBhvr>
                                      <p:to>
                                        <p:strVal val="hidden"/>
                                      </p:to>
                                    </p:set>
                                  </p:childTnLst>
                                </p:cTn>
                              </p:par>
                              <p:par>
                                <p:cTn id="570" presetID="2" presetClass="exit" presetSubtype="2" fill="hold" grpId="3" nodeType="withEffect">
                                  <p:stCondLst>
                                    <p:cond delay="0"/>
                                  </p:stCondLst>
                                  <p:childTnLst>
                                    <p:anim calcmode="lin" valueType="num">
                                      <p:cBhvr additive="base">
                                        <p:cTn id="571" dur="3000"/>
                                        <p:tgtEl>
                                          <p:spTgt spid="27"/>
                                        </p:tgtEl>
                                        <p:attrNameLst>
                                          <p:attrName>ppt_x</p:attrName>
                                        </p:attrNameLst>
                                      </p:cBhvr>
                                      <p:tavLst>
                                        <p:tav tm="0">
                                          <p:val>
                                            <p:strVal val="ppt_x"/>
                                          </p:val>
                                        </p:tav>
                                        <p:tav tm="100000">
                                          <p:val>
                                            <p:strVal val="1+ppt_w/2"/>
                                          </p:val>
                                        </p:tav>
                                      </p:tavLst>
                                    </p:anim>
                                    <p:anim calcmode="lin" valueType="num">
                                      <p:cBhvr additive="base">
                                        <p:cTn id="572" dur="3000"/>
                                        <p:tgtEl>
                                          <p:spTgt spid="27"/>
                                        </p:tgtEl>
                                        <p:attrNameLst>
                                          <p:attrName>ppt_y</p:attrName>
                                        </p:attrNameLst>
                                      </p:cBhvr>
                                      <p:tavLst>
                                        <p:tav tm="0">
                                          <p:val>
                                            <p:strVal val="ppt_y"/>
                                          </p:val>
                                        </p:tav>
                                        <p:tav tm="100000">
                                          <p:val>
                                            <p:strVal val="ppt_y"/>
                                          </p:val>
                                        </p:tav>
                                      </p:tavLst>
                                    </p:anim>
                                    <p:set>
                                      <p:cBhvr>
                                        <p:cTn id="573" dur="1" fill="hold">
                                          <p:stCondLst>
                                            <p:cond delay="2999"/>
                                          </p:stCondLst>
                                        </p:cTn>
                                        <p:tgtEl>
                                          <p:spTgt spid="27"/>
                                        </p:tgtEl>
                                        <p:attrNameLst>
                                          <p:attrName>style.visibility</p:attrName>
                                        </p:attrNameLst>
                                      </p:cBhvr>
                                      <p:to>
                                        <p:strVal val="hidden"/>
                                      </p:to>
                                    </p:set>
                                  </p:childTnLst>
                                </p:cTn>
                              </p:par>
                              <p:par>
                                <p:cTn id="574" presetID="2" presetClass="exit" presetSubtype="8" fill="hold" grpId="3" nodeType="withEffect">
                                  <p:stCondLst>
                                    <p:cond delay="0"/>
                                  </p:stCondLst>
                                  <p:childTnLst>
                                    <p:anim calcmode="lin" valueType="num">
                                      <p:cBhvr additive="base">
                                        <p:cTn id="575" dur="3000"/>
                                        <p:tgtEl>
                                          <p:spTgt spid="28"/>
                                        </p:tgtEl>
                                        <p:attrNameLst>
                                          <p:attrName>ppt_x</p:attrName>
                                        </p:attrNameLst>
                                      </p:cBhvr>
                                      <p:tavLst>
                                        <p:tav tm="0">
                                          <p:val>
                                            <p:strVal val="ppt_x"/>
                                          </p:val>
                                        </p:tav>
                                        <p:tav tm="100000">
                                          <p:val>
                                            <p:strVal val="0-ppt_w/2"/>
                                          </p:val>
                                        </p:tav>
                                      </p:tavLst>
                                    </p:anim>
                                    <p:anim calcmode="lin" valueType="num">
                                      <p:cBhvr additive="base">
                                        <p:cTn id="576" dur="3000"/>
                                        <p:tgtEl>
                                          <p:spTgt spid="28"/>
                                        </p:tgtEl>
                                        <p:attrNameLst>
                                          <p:attrName>ppt_y</p:attrName>
                                        </p:attrNameLst>
                                      </p:cBhvr>
                                      <p:tavLst>
                                        <p:tav tm="0">
                                          <p:val>
                                            <p:strVal val="ppt_y"/>
                                          </p:val>
                                        </p:tav>
                                        <p:tav tm="100000">
                                          <p:val>
                                            <p:strVal val="ppt_y"/>
                                          </p:val>
                                        </p:tav>
                                      </p:tavLst>
                                    </p:anim>
                                    <p:set>
                                      <p:cBhvr>
                                        <p:cTn id="577" dur="1" fill="hold">
                                          <p:stCondLst>
                                            <p:cond delay="2999"/>
                                          </p:stCondLst>
                                        </p:cTn>
                                        <p:tgtEl>
                                          <p:spTgt spid="28"/>
                                        </p:tgtEl>
                                        <p:attrNameLst>
                                          <p:attrName>style.visibility</p:attrName>
                                        </p:attrNameLst>
                                      </p:cBhvr>
                                      <p:to>
                                        <p:strVal val="hidden"/>
                                      </p:to>
                                    </p:set>
                                  </p:childTnLst>
                                </p:cTn>
                              </p:par>
                              <p:par>
                                <p:cTn id="578" presetID="2" presetClass="exit" presetSubtype="2" fill="hold" grpId="3" nodeType="withEffect">
                                  <p:stCondLst>
                                    <p:cond delay="0"/>
                                  </p:stCondLst>
                                  <p:childTnLst>
                                    <p:anim calcmode="lin" valueType="num">
                                      <p:cBhvr additive="base">
                                        <p:cTn id="579" dur="3000"/>
                                        <p:tgtEl>
                                          <p:spTgt spid="29"/>
                                        </p:tgtEl>
                                        <p:attrNameLst>
                                          <p:attrName>ppt_x</p:attrName>
                                        </p:attrNameLst>
                                      </p:cBhvr>
                                      <p:tavLst>
                                        <p:tav tm="0">
                                          <p:val>
                                            <p:strVal val="ppt_x"/>
                                          </p:val>
                                        </p:tav>
                                        <p:tav tm="100000">
                                          <p:val>
                                            <p:strVal val="1+ppt_w/2"/>
                                          </p:val>
                                        </p:tav>
                                      </p:tavLst>
                                    </p:anim>
                                    <p:anim calcmode="lin" valueType="num">
                                      <p:cBhvr additive="base">
                                        <p:cTn id="580" dur="3000"/>
                                        <p:tgtEl>
                                          <p:spTgt spid="29"/>
                                        </p:tgtEl>
                                        <p:attrNameLst>
                                          <p:attrName>ppt_y</p:attrName>
                                        </p:attrNameLst>
                                      </p:cBhvr>
                                      <p:tavLst>
                                        <p:tav tm="0">
                                          <p:val>
                                            <p:strVal val="ppt_y"/>
                                          </p:val>
                                        </p:tav>
                                        <p:tav tm="100000">
                                          <p:val>
                                            <p:strVal val="ppt_y"/>
                                          </p:val>
                                        </p:tav>
                                      </p:tavLst>
                                    </p:anim>
                                    <p:set>
                                      <p:cBhvr>
                                        <p:cTn id="581" dur="1" fill="hold">
                                          <p:stCondLst>
                                            <p:cond delay="2999"/>
                                          </p:stCondLst>
                                        </p:cTn>
                                        <p:tgtEl>
                                          <p:spTgt spid="29"/>
                                        </p:tgtEl>
                                        <p:attrNameLst>
                                          <p:attrName>style.visibility</p:attrName>
                                        </p:attrNameLst>
                                      </p:cBhvr>
                                      <p:to>
                                        <p:strVal val="hidden"/>
                                      </p:to>
                                    </p:set>
                                  </p:childTnLst>
                                </p:cTn>
                              </p:par>
                              <p:par>
                                <p:cTn id="582" presetID="2" presetClass="exit" presetSubtype="8" fill="hold" grpId="3" nodeType="withEffect">
                                  <p:stCondLst>
                                    <p:cond delay="0"/>
                                  </p:stCondLst>
                                  <p:childTnLst>
                                    <p:anim calcmode="lin" valueType="num">
                                      <p:cBhvr additive="base">
                                        <p:cTn id="583" dur="3000"/>
                                        <p:tgtEl>
                                          <p:spTgt spid="30"/>
                                        </p:tgtEl>
                                        <p:attrNameLst>
                                          <p:attrName>ppt_x</p:attrName>
                                        </p:attrNameLst>
                                      </p:cBhvr>
                                      <p:tavLst>
                                        <p:tav tm="0">
                                          <p:val>
                                            <p:strVal val="ppt_x"/>
                                          </p:val>
                                        </p:tav>
                                        <p:tav tm="100000">
                                          <p:val>
                                            <p:strVal val="0-ppt_w/2"/>
                                          </p:val>
                                        </p:tav>
                                      </p:tavLst>
                                    </p:anim>
                                    <p:anim calcmode="lin" valueType="num">
                                      <p:cBhvr additive="base">
                                        <p:cTn id="584" dur="3000"/>
                                        <p:tgtEl>
                                          <p:spTgt spid="30"/>
                                        </p:tgtEl>
                                        <p:attrNameLst>
                                          <p:attrName>ppt_y</p:attrName>
                                        </p:attrNameLst>
                                      </p:cBhvr>
                                      <p:tavLst>
                                        <p:tav tm="0">
                                          <p:val>
                                            <p:strVal val="ppt_y"/>
                                          </p:val>
                                        </p:tav>
                                        <p:tav tm="100000">
                                          <p:val>
                                            <p:strVal val="ppt_y"/>
                                          </p:val>
                                        </p:tav>
                                      </p:tavLst>
                                    </p:anim>
                                    <p:set>
                                      <p:cBhvr>
                                        <p:cTn id="585" dur="1" fill="hold">
                                          <p:stCondLst>
                                            <p:cond delay="2999"/>
                                          </p:stCondLst>
                                        </p:cTn>
                                        <p:tgtEl>
                                          <p:spTgt spid="30"/>
                                        </p:tgtEl>
                                        <p:attrNameLst>
                                          <p:attrName>style.visibility</p:attrName>
                                        </p:attrNameLst>
                                      </p:cBhvr>
                                      <p:to>
                                        <p:strVal val="hidden"/>
                                      </p:to>
                                    </p:set>
                                  </p:childTnLst>
                                </p:cTn>
                              </p:par>
                              <p:par>
                                <p:cTn id="586" presetID="2" presetClass="exit" presetSubtype="2" fill="hold" grpId="3" nodeType="withEffect">
                                  <p:stCondLst>
                                    <p:cond delay="0"/>
                                  </p:stCondLst>
                                  <p:childTnLst>
                                    <p:anim calcmode="lin" valueType="num">
                                      <p:cBhvr additive="base">
                                        <p:cTn id="587" dur="3000"/>
                                        <p:tgtEl>
                                          <p:spTgt spid="31"/>
                                        </p:tgtEl>
                                        <p:attrNameLst>
                                          <p:attrName>ppt_x</p:attrName>
                                        </p:attrNameLst>
                                      </p:cBhvr>
                                      <p:tavLst>
                                        <p:tav tm="0">
                                          <p:val>
                                            <p:strVal val="ppt_x"/>
                                          </p:val>
                                        </p:tav>
                                        <p:tav tm="100000">
                                          <p:val>
                                            <p:strVal val="1+ppt_w/2"/>
                                          </p:val>
                                        </p:tav>
                                      </p:tavLst>
                                    </p:anim>
                                    <p:anim calcmode="lin" valueType="num">
                                      <p:cBhvr additive="base">
                                        <p:cTn id="588" dur="3000"/>
                                        <p:tgtEl>
                                          <p:spTgt spid="31"/>
                                        </p:tgtEl>
                                        <p:attrNameLst>
                                          <p:attrName>ppt_y</p:attrName>
                                        </p:attrNameLst>
                                      </p:cBhvr>
                                      <p:tavLst>
                                        <p:tav tm="0">
                                          <p:val>
                                            <p:strVal val="ppt_y"/>
                                          </p:val>
                                        </p:tav>
                                        <p:tav tm="100000">
                                          <p:val>
                                            <p:strVal val="ppt_y"/>
                                          </p:val>
                                        </p:tav>
                                      </p:tavLst>
                                    </p:anim>
                                    <p:set>
                                      <p:cBhvr>
                                        <p:cTn id="589" dur="1" fill="hold">
                                          <p:stCondLst>
                                            <p:cond delay="2999"/>
                                          </p:stCondLst>
                                        </p:cTn>
                                        <p:tgtEl>
                                          <p:spTgt spid="31"/>
                                        </p:tgtEl>
                                        <p:attrNameLst>
                                          <p:attrName>style.visibility</p:attrName>
                                        </p:attrNameLst>
                                      </p:cBhvr>
                                      <p:to>
                                        <p:strVal val="hidden"/>
                                      </p:to>
                                    </p:set>
                                  </p:childTnLst>
                                </p:cTn>
                              </p:par>
                              <p:par>
                                <p:cTn id="590" presetID="2" presetClass="exit" presetSubtype="8" fill="hold" grpId="3" nodeType="withEffect">
                                  <p:stCondLst>
                                    <p:cond delay="0"/>
                                  </p:stCondLst>
                                  <p:childTnLst>
                                    <p:anim calcmode="lin" valueType="num">
                                      <p:cBhvr additive="base">
                                        <p:cTn id="591" dur="3000"/>
                                        <p:tgtEl>
                                          <p:spTgt spid="32"/>
                                        </p:tgtEl>
                                        <p:attrNameLst>
                                          <p:attrName>ppt_x</p:attrName>
                                        </p:attrNameLst>
                                      </p:cBhvr>
                                      <p:tavLst>
                                        <p:tav tm="0">
                                          <p:val>
                                            <p:strVal val="ppt_x"/>
                                          </p:val>
                                        </p:tav>
                                        <p:tav tm="100000">
                                          <p:val>
                                            <p:strVal val="0-ppt_w/2"/>
                                          </p:val>
                                        </p:tav>
                                      </p:tavLst>
                                    </p:anim>
                                    <p:anim calcmode="lin" valueType="num">
                                      <p:cBhvr additive="base">
                                        <p:cTn id="592" dur="3000"/>
                                        <p:tgtEl>
                                          <p:spTgt spid="32"/>
                                        </p:tgtEl>
                                        <p:attrNameLst>
                                          <p:attrName>ppt_y</p:attrName>
                                        </p:attrNameLst>
                                      </p:cBhvr>
                                      <p:tavLst>
                                        <p:tav tm="0">
                                          <p:val>
                                            <p:strVal val="ppt_y"/>
                                          </p:val>
                                        </p:tav>
                                        <p:tav tm="100000">
                                          <p:val>
                                            <p:strVal val="ppt_y"/>
                                          </p:val>
                                        </p:tav>
                                      </p:tavLst>
                                    </p:anim>
                                    <p:set>
                                      <p:cBhvr>
                                        <p:cTn id="593" dur="1" fill="hold">
                                          <p:stCondLst>
                                            <p:cond delay="2999"/>
                                          </p:stCondLst>
                                        </p:cTn>
                                        <p:tgtEl>
                                          <p:spTgt spid="32"/>
                                        </p:tgtEl>
                                        <p:attrNameLst>
                                          <p:attrName>style.visibility</p:attrName>
                                        </p:attrNameLst>
                                      </p:cBhvr>
                                      <p:to>
                                        <p:strVal val="hidden"/>
                                      </p:to>
                                    </p:set>
                                  </p:childTnLst>
                                </p:cTn>
                              </p:par>
                              <p:par>
                                <p:cTn id="594" presetID="2" presetClass="exit" presetSubtype="2" fill="hold" grpId="3" nodeType="withEffect">
                                  <p:stCondLst>
                                    <p:cond delay="0"/>
                                  </p:stCondLst>
                                  <p:childTnLst>
                                    <p:anim calcmode="lin" valueType="num">
                                      <p:cBhvr additive="base">
                                        <p:cTn id="595" dur="3000"/>
                                        <p:tgtEl>
                                          <p:spTgt spid="33"/>
                                        </p:tgtEl>
                                        <p:attrNameLst>
                                          <p:attrName>ppt_x</p:attrName>
                                        </p:attrNameLst>
                                      </p:cBhvr>
                                      <p:tavLst>
                                        <p:tav tm="0">
                                          <p:val>
                                            <p:strVal val="ppt_x"/>
                                          </p:val>
                                        </p:tav>
                                        <p:tav tm="100000">
                                          <p:val>
                                            <p:strVal val="1+ppt_w/2"/>
                                          </p:val>
                                        </p:tav>
                                      </p:tavLst>
                                    </p:anim>
                                    <p:anim calcmode="lin" valueType="num">
                                      <p:cBhvr additive="base">
                                        <p:cTn id="596" dur="3000"/>
                                        <p:tgtEl>
                                          <p:spTgt spid="33"/>
                                        </p:tgtEl>
                                        <p:attrNameLst>
                                          <p:attrName>ppt_y</p:attrName>
                                        </p:attrNameLst>
                                      </p:cBhvr>
                                      <p:tavLst>
                                        <p:tav tm="0">
                                          <p:val>
                                            <p:strVal val="ppt_y"/>
                                          </p:val>
                                        </p:tav>
                                        <p:tav tm="100000">
                                          <p:val>
                                            <p:strVal val="ppt_y"/>
                                          </p:val>
                                        </p:tav>
                                      </p:tavLst>
                                    </p:anim>
                                    <p:set>
                                      <p:cBhvr>
                                        <p:cTn id="597" dur="1" fill="hold">
                                          <p:stCondLst>
                                            <p:cond delay="2999"/>
                                          </p:stCondLst>
                                        </p:cTn>
                                        <p:tgtEl>
                                          <p:spTgt spid="33"/>
                                        </p:tgtEl>
                                        <p:attrNameLst>
                                          <p:attrName>style.visibility</p:attrName>
                                        </p:attrNameLst>
                                      </p:cBhvr>
                                      <p:to>
                                        <p:strVal val="hidden"/>
                                      </p:to>
                                    </p:set>
                                  </p:childTnLst>
                                </p:cTn>
                              </p:par>
                              <p:par>
                                <p:cTn id="598" presetID="2" presetClass="exit" presetSubtype="8" fill="hold" grpId="3" nodeType="withEffect">
                                  <p:stCondLst>
                                    <p:cond delay="0"/>
                                  </p:stCondLst>
                                  <p:childTnLst>
                                    <p:anim calcmode="lin" valueType="num">
                                      <p:cBhvr additive="base">
                                        <p:cTn id="599" dur="3000"/>
                                        <p:tgtEl>
                                          <p:spTgt spid="34"/>
                                        </p:tgtEl>
                                        <p:attrNameLst>
                                          <p:attrName>ppt_x</p:attrName>
                                        </p:attrNameLst>
                                      </p:cBhvr>
                                      <p:tavLst>
                                        <p:tav tm="0">
                                          <p:val>
                                            <p:strVal val="ppt_x"/>
                                          </p:val>
                                        </p:tav>
                                        <p:tav tm="100000">
                                          <p:val>
                                            <p:strVal val="0-ppt_w/2"/>
                                          </p:val>
                                        </p:tav>
                                      </p:tavLst>
                                    </p:anim>
                                    <p:anim calcmode="lin" valueType="num">
                                      <p:cBhvr additive="base">
                                        <p:cTn id="600" dur="3000"/>
                                        <p:tgtEl>
                                          <p:spTgt spid="34"/>
                                        </p:tgtEl>
                                        <p:attrNameLst>
                                          <p:attrName>ppt_y</p:attrName>
                                        </p:attrNameLst>
                                      </p:cBhvr>
                                      <p:tavLst>
                                        <p:tav tm="0">
                                          <p:val>
                                            <p:strVal val="ppt_y"/>
                                          </p:val>
                                        </p:tav>
                                        <p:tav tm="100000">
                                          <p:val>
                                            <p:strVal val="ppt_y"/>
                                          </p:val>
                                        </p:tav>
                                      </p:tavLst>
                                    </p:anim>
                                    <p:set>
                                      <p:cBhvr>
                                        <p:cTn id="601" dur="1" fill="hold">
                                          <p:stCondLst>
                                            <p:cond delay="2999"/>
                                          </p:stCondLst>
                                        </p:cTn>
                                        <p:tgtEl>
                                          <p:spTgt spid="34"/>
                                        </p:tgtEl>
                                        <p:attrNameLst>
                                          <p:attrName>style.visibility</p:attrName>
                                        </p:attrNameLst>
                                      </p:cBhvr>
                                      <p:to>
                                        <p:strVal val="hidden"/>
                                      </p:to>
                                    </p:set>
                                  </p:childTnLst>
                                </p:cTn>
                              </p:par>
                              <p:par>
                                <p:cTn id="602" presetID="2" presetClass="exit" presetSubtype="2" fill="hold" grpId="3" nodeType="withEffect">
                                  <p:stCondLst>
                                    <p:cond delay="0"/>
                                  </p:stCondLst>
                                  <p:childTnLst>
                                    <p:anim calcmode="lin" valueType="num">
                                      <p:cBhvr additive="base">
                                        <p:cTn id="603" dur="3000"/>
                                        <p:tgtEl>
                                          <p:spTgt spid="35"/>
                                        </p:tgtEl>
                                        <p:attrNameLst>
                                          <p:attrName>ppt_x</p:attrName>
                                        </p:attrNameLst>
                                      </p:cBhvr>
                                      <p:tavLst>
                                        <p:tav tm="0">
                                          <p:val>
                                            <p:strVal val="ppt_x"/>
                                          </p:val>
                                        </p:tav>
                                        <p:tav tm="100000">
                                          <p:val>
                                            <p:strVal val="1+ppt_w/2"/>
                                          </p:val>
                                        </p:tav>
                                      </p:tavLst>
                                    </p:anim>
                                    <p:anim calcmode="lin" valueType="num">
                                      <p:cBhvr additive="base">
                                        <p:cTn id="604" dur="3000"/>
                                        <p:tgtEl>
                                          <p:spTgt spid="35"/>
                                        </p:tgtEl>
                                        <p:attrNameLst>
                                          <p:attrName>ppt_y</p:attrName>
                                        </p:attrNameLst>
                                      </p:cBhvr>
                                      <p:tavLst>
                                        <p:tav tm="0">
                                          <p:val>
                                            <p:strVal val="ppt_y"/>
                                          </p:val>
                                        </p:tav>
                                        <p:tav tm="100000">
                                          <p:val>
                                            <p:strVal val="ppt_y"/>
                                          </p:val>
                                        </p:tav>
                                      </p:tavLst>
                                    </p:anim>
                                    <p:set>
                                      <p:cBhvr>
                                        <p:cTn id="605" dur="1" fill="hold">
                                          <p:stCondLst>
                                            <p:cond delay="2999"/>
                                          </p:stCondLst>
                                        </p:cTn>
                                        <p:tgtEl>
                                          <p:spTgt spid="35"/>
                                        </p:tgtEl>
                                        <p:attrNameLst>
                                          <p:attrName>style.visibility</p:attrName>
                                        </p:attrNameLst>
                                      </p:cBhvr>
                                      <p:to>
                                        <p:strVal val="hidden"/>
                                      </p:to>
                                    </p:set>
                                  </p:childTnLst>
                                </p:cTn>
                              </p:par>
                              <p:par>
                                <p:cTn id="606" presetID="2" presetClass="exit" presetSubtype="8" fill="hold" grpId="3" nodeType="withEffect">
                                  <p:stCondLst>
                                    <p:cond delay="0"/>
                                  </p:stCondLst>
                                  <p:childTnLst>
                                    <p:anim calcmode="lin" valueType="num">
                                      <p:cBhvr additive="base">
                                        <p:cTn id="607" dur="3000"/>
                                        <p:tgtEl>
                                          <p:spTgt spid="36"/>
                                        </p:tgtEl>
                                        <p:attrNameLst>
                                          <p:attrName>ppt_x</p:attrName>
                                        </p:attrNameLst>
                                      </p:cBhvr>
                                      <p:tavLst>
                                        <p:tav tm="0">
                                          <p:val>
                                            <p:strVal val="ppt_x"/>
                                          </p:val>
                                        </p:tav>
                                        <p:tav tm="100000">
                                          <p:val>
                                            <p:strVal val="0-ppt_w/2"/>
                                          </p:val>
                                        </p:tav>
                                      </p:tavLst>
                                    </p:anim>
                                    <p:anim calcmode="lin" valueType="num">
                                      <p:cBhvr additive="base">
                                        <p:cTn id="608" dur="3000"/>
                                        <p:tgtEl>
                                          <p:spTgt spid="36"/>
                                        </p:tgtEl>
                                        <p:attrNameLst>
                                          <p:attrName>ppt_y</p:attrName>
                                        </p:attrNameLst>
                                      </p:cBhvr>
                                      <p:tavLst>
                                        <p:tav tm="0">
                                          <p:val>
                                            <p:strVal val="ppt_y"/>
                                          </p:val>
                                        </p:tav>
                                        <p:tav tm="100000">
                                          <p:val>
                                            <p:strVal val="ppt_y"/>
                                          </p:val>
                                        </p:tav>
                                      </p:tavLst>
                                    </p:anim>
                                    <p:set>
                                      <p:cBhvr>
                                        <p:cTn id="609" dur="1" fill="hold">
                                          <p:stCondLst>
                                            <p:cond delay="2999"/>
                                          </p:stCondLst>
                                        </p:cTn>
                                        <p:tgtEl>
                                          <p:spTgt spid="36"/>
                                        </p:tgtEl>
                                        <p:attrNameLst>
                                          <p:attrName>style.visibility</p:attrName>
                                        </p:attrNameLst>
                                      </p:cBhvr>
                                      <p:to>
                                        <p:strVal val="hidden"/>
                                      </p:to>
                                    </p:set>
                                  </p:childTnLst>
                                </p:cTn>
                              </p:par>
                              <p:par>
                                <p:cTn id="610" presetID="2" presetClass="exit" presetSubtype="2" fill="hold" grpId="3" nodeType="withEffect">
                                  <p:stCondLst>
                                    <p:cond delay="0"/>
                                  </p:stCondLst>
                                  <p:childTnLst>
                                    <p:anim calcmode="lin" valueType="num">
                                      <p:cBhvr additive="base">
                                        <p:cTn id="611" dur="3000"/>
                                        <p:tgtEl>
                                          <p:spTgt spid="37"/>
                                        </p:tgtEl>
                                        <p:attrNameLst>
                                          <p:attrName>ppt_x</p:attrName>
                                        </p:attrNameLst>
                                      </p:cBhvr>
                                      <p:tavLst>
                                        <p:tav tm="0">
                                          <p:val>
                                            <p:strVal val="ppt_x"/>
                                          </p:val>
                                        </p:tav>
                                        <p:tav tm="100000">
                                          <p:val>
                                            <p:strVal val="1+ppt_w/2"/>
                                          </p:val>
                                        </p:tav>
                                      </p:tavLst>
                                    </p:anim>
                                    <p:anim calcmode="lin" valueType="num">
                                      <p:cBhvr additive="base">
                                        <p:cTn id="612" dur="3000"/>
                                        <p:tgtEl>
                                          <p:spTgt spid="37"/>
                                        </p:tgtEl>
                                        <p:attrNameLst>
                                          <p:attrName>ppt_y</p:attrName>
                                        </p:attrNameLst>
                                      </p:cBhvr>
                                      <p:tavLst>
                                        <p:tav tm="0">
                                          <p:val>
                                            <p:strVal val="ppt_y"/>
                                          </p:val>
                                        </p:tav>
                                        <p:tav tm="100000">
                                          <p:val>
                                            <p:strVal val="ppt_y"/>
                                          </p:val>
                                        </p:tav>
                                      </p:tavLst>
                                    </p:anim>
                                    <p:set>
                                      <p:cBhvr>
                                        <p:cTn id="613" dur="1" fill="hold">
                                          <p:stCondLst>
                                            <p:cond delay="2999"/>
                                          </p:stCondLst>
                                        </p:cTn>
                                        <p:tgtEl>
                                          <p:spTgt spid="37"/>
                                        </p:tgtEl>
                                        <p:attrNameLst>
                                          <p:attrName>style.visibility</p:attrName>
                                        </p:attrNameLst>
                                      </p:cBhvr>
                                      <p:to>
                                        <p:strVal val="hidden"/>
                                      </p:to>
                                    </p:set>
                                  </p:childTnLst>
                                </p:cTn>
                              </p:par>
                              <p:par>
                                <p:cTn id="614" presetID="2" presetClass="exit" presetSubtype="8" fill="hold" grpId="3" nodeType="withEffect">
                                  <p:stCondLst>
                                    <p:cond delay="0"/>
                                  </p:stCondLst>
                                  <p:childTnLst>
                                    <p:anim calcmode="lin" valueType="num">
                                      <p:cBhvr additive="base">
                                        <p:cTn id="615" dur="3000"/>
                                        <p:tgtEl>
                                          <p:spTgt spid="38"/>
                                        </p:tgtEl>
                                        <p:attrNameLst>
                                          <p:attrName>ppt_x</p:attrName>
                                        </p:attrNameLst>
                                      </p:cBhvr>
                                      <p:tavLst>
                                        <p:tav tm="0">
                                          <p:val>
                                            <p:strVal val="ppt_x"/>
                                          </p:val>
                                        </p:tav>
                                        <p:tav tm="100000">
                                          <p:val>
                                            <p:strVal val="0-ppt_w/2"/>
                                          </p:val>
                                        </p:tav>
                                      </p:tavLst>
                                    </p:anim>
                                    <p:anim calcmode="lin" valueType="num">
                                      <p:cBhvr additive="base">
                                        <p:cTn id="616" dur="3000"/>
                                        <p:tgtEl>
                                          <p:spTgt spid="38"/>
                                        </p:tgtEl>
                                        <p:attrNameLst>
                                          <p:attrName>ppt_y</p:attrName>
                                        </p:attrNameLst>
                                      </p:cBhvr>
                                      <p:tavLst>
                                        <p:tav tm="0">
                                          <p:val>
                                            <p:strVal val="ppt_y"/>
                                          </p:val>
                                        </p:tav>
                                        <p:tav tm="100000">
                                          <p:val>
                                            <p:strVal val="ppt_y"/>
                                          </p:val>
                                        </p:tav>
                                      </p:tavLst>
                                    </p:anim>
                                    <p:set>
                                      <p:cBhvr>
                                        <p:cTn id="617" dur="1" fill="hold">
                                          <p:stCondLst>
                                            <p:cond delay="2999"/>
                                          </p:stCondLst>
                                        </p:cTn>
                                        <p:tgtEl>
                                          <p:spTgt spid="38"/>
                                        </p:tgtEl>
                                        <p:attrNameLst>
                                          <p:attrName>style.visibility</p:attrName>
                                        </p:attrNameLst>
                                      </p:cBhvr>
                                      <p:to>
                                        <p:strVal val="hidden"/>
                                      </p:to>
                                    </p:set>
                                  </p:childTnLst>
                                </p:cTn>
                              </p:par>
                              <p:par>
                                <p:cTn id="618" presetID="2" presetClass="exit" presetSubtype="2" fill="hold" grpId="3" nodeType="withEffect">
                                  <p:stCondLst>
                                    <p:cond delay="0"/>
                                  </p:stCondLst>
                                  <p:childTnLst>
                                    <p:anim calcmode="lin" valueType="num">
                                      <p:cBhvr additive="base">
                                        <p:cTn id="619" dur="3000"/>
                                        <p:tgtEl>
                                          <p:spTgt spid="39"/>
                                        </p:tgtEl>
                                        <p:attrNameLst>
                                          <p:attrName>ppt_x</p:attrName>
                                        </p:attrNameLst>
                                      </p:cBhvr>
                                      <p:tavLst>
                                        <p:tav tm="0">
                                          <p:val>
                                            <p:strVal val="ppt_x"/>
                                          </p:val>
                                        </p:tav>
                                        <p:tav tm="100000">
                                          <p:val>
                                            <p:strVal val="1+ppt_w/2"/>
                                          </p:val>
                                        </p:tav>
                                      </p:tavLst>
                                    </p:anim>
                                    <p:anim calcmode="lin" valueType="num">
                                      <p:cBhvr additive="base">
                                        <p:cTn id="620" dur="3000"/>
                                        <p:tgtEl>
                                          <p:spTgt spid="39"/>
                                        </p:tgtEl>
                                        <p:attrNameLst>
                                          <p:attrName>ppt_y</p:attrName>
                                        </p:attrNameLst>
                                      </p:cBhvr>
                                      <p:tavLst>
                                        <p:tav tm="0">
                                          <p:val>
                                            <p:strVal val="ppt_y"/>
                                          </p:val>
                                        </p:tav>
                                        <p:tav tm="100000">
                                          <p:val>
                                            <p:strVal val="ppt_y"/>
                                          </p:val>
                                        </p:tav>
                                      </p:tavLst>
                                    </p:anim>
                                    <p:set>
                                      <p:cBhvr>
                                        <p:cTn id="621" dur="1" fill="hold">
                                          <p:stCondLst>
                                            <p:cond delay="2999"/>
                                          </p:stCondLst>
                                        </p:cTn>
                                        <p:tgtEl>
                                          <p:spTgt spid="39"/>
                                        </p:tgtEl>
                                        <p:attrNameLst>
                                          <p:attrName>style.visibility</p:attrName>
                                        </p:attrNameLst>
                                      </p:cBhvr>
                                      <p:to>
                                        <p:strVal val="hidden"/>
                                      </p:to>
                                    </p:set>
                                  </p:childTnLst>
                                </p:cTn>
                              </p:par>
                              <p:par>
                                <p:cTn id="622" presetID="2" presetClass="exit" presetSubtype="8" fill="hold" grpId="3" nodeType="withEffect">
                                  <p:stCondLst>
                                    <p:cond delay="0"/>
                                  </p:stCondLst>
                                  <p:childTnLst>
                                    <p:anim calcmode="lin" valueType="num">
                                      <p:cBhvr additive="base">
                                        <p:cTn id="623" dur="3000"/>
                                        <p:tgtEl>
                                          <p:spTgt spid="40"/>
                                        </p:tgtEl>
                                        <p:attrNameLst>
                                          <p:attrName>ppt_x</p:attrName>
                                        </p:attrNameLst>
                                      </p:cBhvr>
                                      <p:tavLst>
                                        <p:tav tm="0">
                                          <p:val>
                                            <p:strVal val="ppt_x"/>
                                          </p:val>
                                        </p:tav>
                                        <p:tav tm="100000">
                                          <p:val>
                                            <p:strVal val="0-ppt_w/2"/>
                                          </p:val>
                                        </p:tav>
                                      </p:tavLst>
                                    </p:anim>
                                    <p:anim calcmode="lin" valueType="num">
                                      <p:cBhvr additive="base">
                                        <p:cTn id="624" dur="3000"/>
                                        <p:tgtEl>
                                          <p:spTgt spid="40"/>
                                        </p:tgtEl>
                                        <p:attrNameLst>
                                          <p:attrName>ppt_y</p:attrName>
                                        </p:attrNameLst>
                                      </p:cBhvr>
                                      <p:tavLst>
                                        <p:tav tm="0">
                                          <p:val>
                                            <p:strVal val="ppt_y"/>
                                          </p:val>
                                        </p:tav>
                                        <p:tav tm="100000">
                                          <p:val>
                                            <p:strVal val="ppt_y"/>
                                          </p:val>
                                        </p:tav>
                                      </p:tavLst>
                                    </p:anim>
                                    <p:set>
                                      <p:cBhvr>
                                        <p:cTn id="625" dur="1" fill="hold">
                                          <p:stCondLst>
                                            <p:cond delay="2999"/>
                                          </p:stCondLst>
                                        </p:cTn>
                                        <p:tgtEl>
                                          <p:spTgt spid="40"/>
                                        </p:tgtEl>
                                        <p:attrNameLst>
                                          <p:attrName>style.visibility</p:attrName>
                                        </p:attrNameLst>
                                      </p:cBhvr>
                                      <p:to>
                                        <p:strVal val="hidden"/>
                                      </p:to>
                                    </p:set>
                                  </p:childTnLst>
                                </p:cTn>
                              </p:par>
                              <p:par>
                                <p:cTn id="626" presetID="2" presetClass="exit" presetSubtype="2" fill="hold" grpId="3" nodeType="withEffect">
                                  <p:stCondLst>
                                    <p:cond delay="0"/>
                                  </p:stCondLst>
                                  <p:childTnLst>
                                    <p:anim calcmode="lin" valueType="num">
                                      <p:cBhvr additive="base">
                                        <p:cTn id="627" dur="3000"/>
                                        <p:tgtEl>
                                          <p:spTgt spid="41"/>
                                        </p:tgtEl>
                                        <p:attrNameLst>
                                          <p:attrName>ppt_x</p:attrName>
                                        </p:attrNameLst>
                                      </p:cBhvr>
                                      <p:tavLst>
                                        <p:tav tm="0">
                                          <p:val>
                                            <p:strVal val="ppt_x"/>
                                          </p:val>
                                        </p:tav>
                                        <p:tav tm="100000">
                                          <p:val>
                                            <p:strVal val="1+ppt_w/2"/>
                                          </p:val>
                                        </p:tav>
                                      </p:tavLst>
                                    </p:anim>
                                    <p:anim calcmode="lin" valueType="num">
                                      <p:cBhvr additive="base">
                                        <p:cTn id="628" dur="3000"/>
                                        <p:tgtEl>
                                          <p:spTgt spid="41"/>
                                        </p:tgtEl>
                                        <p:attrNameLst>
                                          <p:attrName>ppt_y</p:attrName>
                                        </p:attrNameLst>
                                      </p:cBhvr>
                                      <p:tavLst>
                                        <p:tav tm="0">
                                          <p:val>
                                            <p:strVal val="ppt_y"/>
                                          </p:val>
                                        </p:tav>
                                        <p:tav tm="100000">
                                          <p:val>
                                            <p:strVal val="ppt_y"/>
                                          </p:val>
                                        </p:tav>
                                      </p:tavLst>
                                    </p:anim>
                                    <p:set>
                                      <p:cBhvr>
                                        <p:cTn id="629" dur="1" fill="hold">
                                          <p:stCondLst>
                                            <p:cond delay="2999"/>
                                          </p:stCondLst>
                                        </p:cTn>
                                        <p:tgtEl>
                                          <p:spTgt spid="41"/>
                                        </p:tgtEl>
                                        <p:attrNameLst>
                                          <p:attrName>style.visibility</p:attrName>
                                        </p:attrNameLst>
                                      </p:cBhvr>
                                      <p:to>
                                        <p:strVal val="hidden"/>
                                      </p:to>
                                    </p:set>
                                  </p:childTnLst>
                                </p:cTn>
                              </p:par>
                              <p:par>
                                <p:cTn id="630" presetID="2" presetClass="exit" presetSubtype="8" fill="hold" grpId="3" nodeType="withEffect">
                                  <p:stCondLst>
                                    <p:cond delay="0"/>
                                  </p:stCondLst>
                                  <p:childTnLst>
                                    <p:anim calcmode="lin" valueType="num">
                                      <p:cBhvr additive="base">
                                        <p:cTn id="631" dur="3000"/>
                                        <p:tgtEl>
                                          <p:spTgt spid="42"/>
                                        </p:tgtEl>
                                        <p:attrNameLst>
                                          <p:attrName>ppt_x</p:attrName>
                                        </p:attrNameLst>
                                      </p:cBhvr>
                                      <p:tavLst>
                                        <p:tav tm="0">
                                          <p:val>
                                            <p:strVal val="ppt_x"/>
                                          </p:val>
                                        </p:tav>
                                        <p:tav tm="100000">
                                          <p:val>
                                            <p:strVal val="0-ppt_w/2"/>
                                          </p:val>
                                        </p:tav>
                                      </p:tavLst>
                                    </p:anim>
                                    <p:anim calcmode="lin" valueType="num">
                                      <p:cBhvr additive="base">
                                        <p:cTn id="632" dur="3000"/>
                                        <p:tgtEl>
                                          <p:spTgt spid="42"/>
                                        </p:tgtEl>
                                        <p:attrNameLst>
                                          <p:attrName>ppt_y</p:attrName>
                                        </p:attrNameLst>
                                      </p:cBhvr>
                                      <p:tavLst>
                                        <p:tav tm="0">
                                          <p:val>
                                            <p:strVal val="ppt_y"/>
                                          </p:val>
                                        </p:tav>
                                        <p:tav tm="100000">
                                          <p:val>
                                            <p:strVal val="ppt_y"/>
                                          </p:val>
                                        </p:tav>
                                      </p:tavLst>
                                    </p:anim>
                                    <p:set>
                                      <p:cBhvr>
                                        <p:cTn id="633" dur="1" fill="hold">
                                          <p:stCondLst>
                                            <p:cond delay="2999"/>
                                          </p:stCondLst>
                                        </p:cTn>
                                        <p:tgtEl>
                                          <p:spTgt spid="42"/>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43"/>
                                        </p:tgtEl>
                                        <p:attrNameLst>
                                          <p:attrName>ppt_x</p:attrName>
                                        </p:attrNameLst>
                                      </p:cBhvr>
                                      <p:tavLst>
                                        <p:tav tm="0">
                                          <p:val>
                                            <p:strVal val="ppt_x"/>
                                          </p:val>
                                        </p:tav>
                                        <p:tav tm="100000">
                                          <p:val>
                                            <p:strVal val="1+ppt_w/2"/>
                                          </p:val>
                                        </p:tav>
                                      </p:tavLst>
                                    </p:anim>
                                    <p:anim calcmode="lin" valueType="num">
                                      <p:cBhvr additive="base">
                                        <p:cTn id="636" dur="3000"/>
                                        <p:tgtEl>
                                          <p:spTgt spid="43"/>
                                        </p:tgtEl>
                                        <p:attrNameLst>
                                          <p:attrName>ppt_y</p:attrName>
                                        </p:attrNameLst>
                                      </p:cBhvr>
                                      <p:tavLst>
                                        <p:tav tm="0">
                                          <p:val>
                                            <p:strVal val="ppt_y"/>
                                          </p:val>
                                        </p:tav>
                                        <p:tav tm="100000">
                                          <p:val>
                                            <p:strVal val="ppt_y"/>
                                          </p:val>
                                        </p:tav>
                                      </p:tavLst>
                                    </p:anim>
                                    <p:set>
                                      <p:cBhvr>
                                        <p:cTn id="637" dur="1" fill="hold">
                                          <p:stCondLst>
                                            <p:cond delay="2999"/>
                                          </p:stCondLst>
                                        </p:cTn>
                                        <p:tgtEl>
                                          <p:spTgt spid="43"/>
                                        </p:tgtEl>
                                        <p:attrNameLst>
                                          <p:attrName>style.visibility</p:attrName>
                                        </p:attrNameLst>
                                      </p:cBhvr>
                                      <p:to>
                                        <p:strVal val="hidden"/>
                                      </p:to>
                                    </p:set>
                                  </p:childTnLst>
                                </p:cTn>
                              </p:par>
                              <p:par>
                                <p:cTn id="638" presetID="2" presetClass="exit" presetSubtype="8" fill="hold" grpId="3" nodeType="withEffect">
                                  <p:stCondLst>
                                    <p:cond delay="0"/>
                                  </p:stCondLst>
                                  <p:childTnLst>
                                    <p:anim calcmode="lin" valueType="num">
                                      <p:cBhvr additive="base">
                                        <p:cTn id="639" dur="3000"/>
                                        <p:tgtEl>
                                          <p:spTgt spid="44"/>
                                        </p:tgtEl>
                                        <p:attrNameLst>
                                          <p:attrName>ppt_x</p:attrName>
                                        </p:attrNameLst>
                                      </p:cBhvr>
                                      <p:tavLst>
                                        <p:tav tm="0">
                                          <p:val>
                                            <p:strVal val="ppt_x"/>
                                          </p:val>
                                        </p:tav>
                                        <p:tav tm="100000">
                                          <p:val>
                                            <p:strVal val="0-ppt_w/2"/>
                                          </p:val>
                                        </p:tav>
                                      </p:tavLst>
                                    </p:anim>
                                    <p:anim calcmode="lin" valueType="num">
                                      <p:cBhvr additive="base">
                                        <p:cTn id="640" dur="3000"/>
                                        <p:tgtEl>
                                          <p:spTgt spid="44"/>
                                        </p:tgtEl>
                                        <p:attrNameLst>
                                          <p:attrName>ppt_y</p:attrName>
                                        </p:attrNameLst>
                                      </p:cBhvr>
                                      <p:tavLst>
                                        <p:tav tm="0">
                                          <p:val>
                                            <p:strVal val="ppt_y"/>
                                          </p:val>
                                        </p:tav>
                                        <p:tav tm="100000">
                                          <p:val>
                                            <p:strVal val="ppt_y"/>
                                          </p:val>
                                        </p:tav>
                                      </p:tavLst>
                                    </p:anim>
                                    <p:set>
                                      <p:cBhvr>
                                        <p:cTn id="641" dur="1" fill="hold">
                                          <p:stCondLst>
                                            <p:cond delay="2999"/>
                                          </p:stCondLst>
                                        </p:cTn>
                                        <p:tgtEl>
                                          <p:spTgt spid="44"/>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45"/>
                                        </p:tgtEl>
                                        <p:attrNameLst>
                                          <p:attrName>ppt_x</p:attrName>
                                        </p:attrNameLst>
                                      </p:cBhvr>
                                      <p:tavLst>
                                        <p:tav tm="0">
                                          <p:val>
                                            <p:strVal val="ppt_x"/>
                                          </p:val>
                                        </p:tav>
                                        <p:tav tm="100000">
                                          <p:val>
                                            <p:strVal val="1+ppt_w/2"/>
                                          </p:val>
                                        </p:tav>
                                      </p:tavLst>
                                    </p:anim>
                                    <p:anim calcmode="lin" valueType="num">
                                      <p:cBhvr additive="base">
                                        <p:cTn id="644" dur="3000"/>
                                        <p:tgtEl>
                                          <p:spTgt spid="45"/>
                                        </p:tgtEl>
                                        <p:attrNameLst>
                                          <p:attrName>ppt_y</p:attrName>
                                        </p:attrNameLst>
                                      </p:cBhvr>
                                      <p:tavLst>
                                        <p:tav tm="0">
                                          <p:val>
                                            <p:strVal val="ppt_y"/>
                                          </p:val>
                                        </p:tav>
                                        <p:tav tm="100000">
                                          <p:val>
                                            <p:strVal val="ppt_y"/>
                                          </p:val>
                                        </p:tav>
                                      </p:tavLst>
                                    </p:anim>
                                    <p:set>
                                      <p:cBhvr>
                                        <p:cTn id="645" dur="1" fill="hold">
                                          <p:stCondLst>
                                            <p:cond delay="2999"/>
                                          </p:stCondLst>
                                        </p:cTn>
                                        <p:tgtEl>
                                          <p:spTgt spid="45"/>
                                        </p:tgtEl>
                                        <p:attrNameLst>
                                          <p:attrName>style.visibility</p:attrName>
                                        </p:attrNameLst>
                                      </p:cBhvr>
                                      <p:to>
                                        <p:strVal val="hidden"/>
                                      </p:to>
                                    </p:set>
                                  </p:childTnLst>
                                </p:cTn>
                              </p:par>
                              <p:par>
                                <p:cTn id="646" presetID="2" presetClass="exit" presetSubtype="8" fill="hold" grpId="3" nodeType="withEffect">
                                  <p:stCondLst>
                                    <p:cond delay="0"/>
                                  </p:stCondLst>
                                  <p:childTnLst>
                                    <p:anim calcmode="lin" valueType="num">
                                      <p:cBhvr additive="base">
                                        <p:cTn id="647" dur="3000"/>
                                        <p:tgtEl>
                                          <p:spTgt spid="46"/>
                                        </p:tgtEl>
                                        <p:attrNameLst>
                                          <p:attrName>ppt_x</p:attrName>
                                        </p:attrNameLst>
                                      </p:cBhvr>
                                      <p:tavLst>
                                        <p:tav tm="0">
                                          <p:val>
                                            <p:strVal val="ppt_x"/>
                                          </p:val>
                                        </p:tav>
                                        <p:tav tm="100000">
                                          <p:val>
                                            <p:strVal val="0-ppt_w/2"/>
                                          </p:val>
                                        </p:tav>
                                      </p:tavLst>
                                    </p:anim>
                                    <p:anim calcmode="lin" valueType="num">
                                      <p:cBhvr additive="base">
                                        <p:cTn id="648" dur="3000"/>
                                        <p:tgtEl>
                                          <p:spTgt spid="46"/>
                                        </p:tgtEl>
                                        <p:attrNameLst>
                                          <p:attrName>ppt_y</p:attrName>
                                        </p:attrNameLst>
                                      </p:cBhvr>
                                      <p:tavLst>
                                        <p:tav tm="0">
                                          <p:val>
                                            <p:strVal val="ppt_y"/>
                                          </p:val>
                                        </p:tav>
                                        <p:tav tm="100000">
                                          <p:val>
                                            <p:strVal val="ppt_y"/>
                                          </p:val>
                                        </p:tav>
                                      </p:tavLst>
                                    </p:anim>
                                    <p:set>
                                      <p:cBhvr>
                                        <p:cTn id="649" dur="1" fill="hold">
                                          <p:stCondLst>
                                            <p:cond delay="2999"/>
                                          </p:stCondLst>
                                        </p:cTn>
                                        <p:tgtEl>
                                          <p:spTgt spid="46"/>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47"/>
                                        </p:tgtEl>
                                        <p:attrNameLst>
                                          <p:attrName>ppt_x</p:attrName>
                                        </p:attrNameLst>
                                      </p:cBhvr>
                                      <p:tavLst>
                                        <p:tav tm="0">
                                          <p:val>
                                            <p:strVal val="ppt_x"/>
                                          </p:val>
                                        </p:tav>
                                        <p:tav tm="100000">
                                          <p:val>
                                            <p:strVal val="1+ppt_w/2"/>
                                          </p:val>
                                        </p:tav>
                                      </p:tavLst>
                                    </p:anim>
                                    <p:anim calcmode="lin" valueType="num">
                                      <p:cBhvr additive="base">
                                        <p:cTn id="652" dur="3000"/>
                                        <p:tgtEl>
                                          <p:spTgt spid="47"/>
                                        </p:tgtEl>
                                        <p:attrNameLst>
                                          <p:attrName>ppt_y</p:attrName>
                                        </p:attrNameLst>
                                      </p:cBhvr>
                                      <p:tavLst>
                                        <p:tav tm="0">
                                          <p:val>
                                            <p:strVal val="ppt_y"/>
                                          </p:val>
                                        </p:tav>
                                        <p:tav tm="100000">
                                          <p:val>
                                            <p:strVal val="ppt_y"/>
                                          </p:val>
                                        </p:tav>
                                      </p:tavLst>
                                    </p:anim>
                                    <p:set>
                                      <p:cBhvr>
                                        <p:cTn id="653" dur="1" fill="hold">
                                          <p:stCondLst>
                                            <p:cond delay="2999"/>
                                          </p:stCondLst>
                                        </p:cTn>
                                        <p:tgtEl>
                                          <p:spTgt spid="47"/>
                                        </p:tgtEl>
                                        <p:attrNameLst>
                                          <p:attrName>style.visibility</p:attrName>
                                        </p:attrNameLst>
                                      </p:cBhvr>
                                      <p:to>
                                        <p:strVal val="hidden"/>
                                      </p:to>
                                    </p:set>
                                  </p:childTnLst>
                                </p:cTn>
                              </p:par>
                              <p:par>
                                <p:cTn id="654" presetID="23" presetClass="entr" presetSubtype="288" fill="hold" nodeType="withEffect">
                                  <p:stCondLst>
                                    <p:cond delay="0"/>
                                  </p:stCondLst>
                                  <p:childTnLst>
                                    <p:set>
                                      <p:cBhvr>
                                        <p:cTn id="655" dur="1" fill="hold">
                                          <p:stCondLst>
                                            <p:cond delay="0"/>
                                          </p:stCondLst>
                                        </p:cTn>
                                        <p:tgtEl>
                                          <p:spTgt spid="4"/>
                                        </p:tgtEl>
                                        <p:attrNameLst>
                                          <p:attrName>style.visibility</p:attrName>
                                        </p:attrNameLst>
                                      </p:cBhvr>
                                      <p:to>
                                        <p:strVal val="visible"/>
                                      </p:to>
                                    </p:set>
                                    <p:anim calcmode="lin" valueType="num">
                                      <p:cBhvr>
                                        <p:cTn id="656" dur="3000" fill="hold"/>
                                        <p:tgtEl>
                                          <p:spTgt spid="4"/>
                                        </p:tgtEl>
                                        <p:attrNameLst>
                                          <p:attrName>ppt_w</p:attrName>
                                        </p:attrNameLst>
                                      </p:cBhvr>
                                      <p:tavLst>
                                        <p:tav tm="0">
                                          <p:val>
                                            <p:strVal val="4/3*#ppt_w"/>
                                          </p:val>
                                        </p:tav>
                                        <p:tav tm="100000">
                                          <p:val>
                                            <p:strVal val="#ppt_w"/>
                                          </p:val>
                                        </p:tav>
                                      </p:tavLst>
                                    </p:anim>
                                    <p:anim calcmode="lin" valueType="num">
                                      <p:cBhvr>
                                        <p:cTn id="657" dur="3000" fill="hold"/>
                                        <p:tgtEl>
                                          <p:spTgt spid="4"/>
                                        </p:tgtEl>
                                        <p:attrNameLst>
                                          <p:attrName>ppt_h</p:attrName>
                                        </p:attrNameLst>
                                      </p:cBhvr>
                                      <p:tavLst>
                                        <p:tav tm="0">
                                          <p:val>
                                            <p:strVal val="4/3*#ppt_h"/>
                                          </p:val>
                                        </p:tav>
                                        <p:tav tm="100000">
                                          <p:val>
                                            <p:strVal val="#ppt_h"/>
                                          </p:val>
                                        </p:tav>
                                      </p:tavLst>
                                    </p:anim>
                                  </p:childTnLst>
                                </p:cTn>
                              </p:par>
                              <p:par>
                                <p:cTn id="658" presetID="16" presetClass="entr" presetSubtype="37" fill="hold" nodeType="withEffect">
                                  <p:stCondLst>
                                    <p:cond delay="0"/>
                                  </p:stCondLst>
                                  <p:childTnLst>
                                    <p:set>
                                      <p:cBhvr>
                                        <p:cTn id="659" dur="1" fill="hold">
                                          <p:stCondLst>
                                            <p:cond delay="0"/>
                                          </p:stCondLst>
                                        </p:cTn>
                                        <p:tgtEl>
                                          <p:spTgt spid="4"/>
                                        </p:tgtEl>
                                        <p:attrNameLst>
                                          <p:attrName>style.visibility</p:attrName>
                                        </p:attrNameLst>
                                      </p:cBhvr>
                                      <p:to>
                                        <p:strVal val="visible"/>
                                      </p:to>
                                    </p:set>
                                    <p:animEffect transition="in" filter="barn(outVertical)">
                                      <p:cBhvr>
                                        <p:cTn id="660"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54321">
                  <a:shade val="30000"/>
                  <a:satMod val="115000"/>
                </a:srgbClr>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Imagen2.jpg"/>
          <p:cNvPicPr>
            <a:picLocks noChangeAspect="1"/>
          </p:cNvPicPr>
          <p:nvPr/>
        </p:nvPicPr>
        <p:blipFill>
          <a:blip r:embed="rId2"/>
          <a:stretch>
            <a:fillRect/>
          </a:stretch>
        </p:blipFill>
        <p:spPr>
          <a:xfrm>
            <a:off x="7432" y="0"/>
            <a:ext cx="9136568" cy="5143500"/>
          </a:xfrm>
          <a:prstGeom prst="rect">
            <a:avLst/>
          </a:prstGeom>
        </p:spPr>
      </p:pic>
      <p:pic>
        <p:nvPicPr>
          <p:cNvPr id="5" name="4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a:off x="3714744" y="714362"/>
            <a:ext cx="1762128" cy="1887994"/>
          </a:xfrm>
          <a:prstGeom prst="rect">
            <a:avLst/>
          </a:prstGeom>
        </p:spPr>
      </p:pic>
      <p:pic>
        <p:nvPicPr>
          <p:cNvPr id="6" name="5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4920685" y="1865875"/>
            <a:ext cx="1762128" cy="1887994"/>
          </a:xfrm>
          <a:prstGeom prst="rect">
            <a:avLst/>
          </a:prstGeom>
        </p:spPr>
      </p:pic>
      <p:pic>
        <p:nvPicPr>
          <p:cNvPr id="7" name="6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3563363" y="2937445"/>
            <a:ext cx="1762128" cy="1887994"/>
          </a:xfrm>
          <a:prstGeom prst="rect">
            <a:avLst/>
          </a:prstGeom>
        </p:spPr>
      </p:pic>
      <p:pic>
        <p:nvPicPr>
          <p:cNvPr id="8" name="7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2277479" y="1865875"/>
            <a:ext cx="1762128" cy="1887994"/>
          </a:xfrm>
          <a:prstGeom prst="rect">
            <a:avLst/>
          </a:prstGeom>
        </p:spPr>
      </p:pic>
      <p:pic>
        <p:nvPicPr>
          <p:cNvPr id="9" name="8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a:off x="4643438" y="928676"/>
            <a:ext cx="1762128" cy="1887994"/>
          </a:xfrm>
          <a:prstGeom prst="rect">
            <a:avLst/>
          </a:prstGeom>
        </p:spPr>
      </p:pic>
      <p:pic>
        <p:nvPicPr>
          <p:cNvPr id="10" name="9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400000">
            <a:off x="4634933" y="2723131"/>
            <a:ext cx="1762128" cy="1887994"/>
          </a:xfrm>
          <a:prstGeom prst="rect">
            <a:avLst/>
          </a:prstGeom>
        </p:spPr>
      </p:pic>
      <p:pic>
        <p:nvPicPr>
          <p:cNvPr id="11" name="10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7609952">
            <a:off x="2617226" y="2541664"/>
            <a:ext cx="1762128" cy="1887994"/>
          </a:xfrm>
          <a:prstGeom prst="rect">
            <a:avLst/>
          </a:prstGeom>
        </p:spPr>
      </p:pic>
      <p:pic>
        <p:nvPicPr>
          <p:cNvPr id="12" name="11 Imagen" descr="2jLba0kuZDfF7k8bZWrG173wxi8.png"/>
          <p:cNvPicPr>
            <a:picLocks noChangeAspect="1"/>
          </p:cNvPicPr>
          <p:nvPr/>
        </p:nvPicPr>
        <p:blipFill>
          <a:blip r:embed="rId3">
            <a:duotone>
              <a:prstClr val="black"/>
              <a:schemeClr val="accent1">
                <a:tint val="45000"/>
                <a:satMod val="400000"/>
              </a:schemeClr>
            </a:duotone>
            <a:lum contrast="40000"/>
          </a:blip>
          <a:stretch>
            <a:fillRect/>
          </a:stretch>
        </p:blipFill>
        <p:spPr>
          <a:xfrm rot="5009241">
            <a:off x="2585635" y="967128"/>
            <a:ext cx="1762128" cy="1887994"/>
          </a:xfrm>
          <a:prstGeom prst="rect">
            <a:avLst/>
          </a:prstGeom>
        </p:spPr>
      </p:pic>
      <p:sp>
        <p:nvSpPr>
          <p:cNvPr id="13" name="12 Rectángulo"/>
          <p:cNvSpPr/>
          <p:nvPr/>
        </p:nvSpPr>
        <p:spPr>
          <a:xfrm>
            <a:off x="-214346" y="-428646"/>
            <a:ext cx="9644130" cy="5786478"/>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3" presetClass="entr" presetSubtype="528"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3000" fill="hold"/>
                                        <p:tgtEl>
                                          <p:spTgt spid="5"/>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6"/>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7"/>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9"/>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0"/>
                                        </p:tgtEl>
                                        <p:attrNameLst>
                                          <p:attrName>r</p:attrName>
                                        </p:attrNameLst>
                                      </p:cBhvr>
                                    </p:animRot>
                                  </p:childTnLst>
                                </p:cTn>
                              </p:par>
                              <p:par>
                                <p:cTn id="68" presetID="8" presetClass="emph" presetSubtype="0" fill="hold" nodeType="withEffect">
                                  <p:stCondLst>
                                    <p:cond delay="0"/>
                                  </p:stCondLst>
                                  <p:childTnLst>
                                    <p:animRot by="21600000">
                                      <p:cBhvr>
                                        <p:cTn id="69" dur="3000" fill="hold"/>
                                        <p:tgtEl>
                                          <p:spTgt spid="11"/>
                                        </p:tgtEl>
                                        <p:attrNameLst>
                                          <p:attrName>r</p:attrName>
                                        </p:attrNameLst>
                                      </p:cBhvr>
                                    </p:animRot>
                                  </p:childTnLst>
                                </p:cTn>
                              </p:par>
                              <p:par>
                                <p:cTn id="70" presetID="8" presetClass="emph" presetSubtype="0" fill="hold" nodeType="withEffect">
                                  <p:stCondLst>
                                    <p:cond delay="0"/>
                                  </p:stCondLst>
                                  <p:childTnLst>
                                    <p:animRot by="21600000">
                                      <p:cBhvr>
                                        <p:cTn id="71" dur="3000" fill="hold"/>
                                        <p:tgtEl>
                                          <p:spTgt spid="12"/>
                                        </p:tgtEl>
                                        <p:attrNameLst>
                                          <p:attrName>r</p:attrName>
                                        </p:attrNameLst>
                                      </p:cBhvr>
                                    </p:animRot>
                                  </p:childTnLst>
                                </p:cTn>
                              </p:par>
                            </p:childTnLst>
                          </p:cTn>
                        </p:par>
                        <p:par>
                          <p:cTn id="72" fill="hold">
                            <p:stCondLst>
                              <p:cond delay="3000"/>
                            </p:stCondLst>
                            <p:childTnLst>
                              <p:par>
                                <p:cTn id="73" presetID="23" presetClass="exit" presetSubtype="544" fill="hold" nodeType="afterEffect">
                                  <p:stCondLst>
                                    <p:cond delay="0"/>
                                  </p:stCondLst>
                                  <p:childTnLst>
                                    <p:anim calcmode="lin" valueType="num">
                                      <p:cBhvr>
                                        <p:cTn id="74" dur="3000"/>
                                        <p:tgtEl>
                                          <p:spTgt spid="5"/>
                                        </p:tgtEl>
                                        <p:attrNameLst>
                                          <p:attrName>ppt_w</p:attrName>
                                        </p:attrNameLst>
                                      </p:cBhvr>
                                      <p:tavLst>
                                        <p:tav tm="0">
                                          <p:val>
                                            <p:strVal val="ppt_w"/>
                                          </p:val>
                                        </p:tav>
                                        <p:tav tm="100000">
                                          <p:val>
                                            <p:fltVal val="0"/>
                                          </p:val>
                                        </p:tav>
                                      </p:tavLst>
                                    </p:anim>
                                    <p:anim calcmode="lin" valueType="num">
                                      <p:cBhvr>
                                        <p:cTn id="75" dur="3000"/>
                                        <p:tgtEl>
                                          <p:spTgt spid="5"/>
                                        </p:tgtEl>
                                        <p:attrNameLst>
                                          <p:attrName>ppt_h</p:attrName>
                                        </p:attrNameLst>
                                      </p:cBhvr>
                                      <p:tavLst>
                                        <p:tav tm="0">
                                          <p:val>
                                            <p:strVal val="ppt_h"/>
                                          </p:val>
                                        </p:tav>
                                        <p:tav tm="100000">
                                          <p:val>
                                            <p:fltVal val="0"/>
                                          </p:val>
                                        </p:tav>
                                      </p:tavLst>
                                    </p:anim>
                                    <p:anim calcmode="lin" valueType="num">
                                      <p:cBhvr>
                                        <p:cTn id="76" dur="3000"/>
                                        <p:tgtEl>
                                          <p:spTgt spid="5"/>
                                        </p:tgtEl>
                                        <p:attrNameLst>
                                          <p:attrName>ppt_x</p:attrName>
                                        </p:attrNameLst>
                                      </p:cBhvr>
                                      <p:tavLst>
                                        <p:tav tm="0">
                                          <p:val>
                                            <p:strVal val="ppt_x"/>
                                          </p:val>
                                        </p:tav>
                                        <p:tav tm="100000">
                                          <p:val>
                                            <p:fltVal val="0.5"/>
                                          </p:val>
                                        </p:tav>
                                      </p:tavLst>
                                    </p:anim>
                                    <p:anim calcmode="lin" valueType="num">
                                      <p:cBhvr>
                                        <p:cTn id="77" dur="3000"/>
                                        <p:tgtEl>
                                          <p:spTgt spid="5"/>
                                        </p:tgtEl>
                                        <p:attrNameLst>
                                          <p:attrName>ppt_y</p:attrName>
                                        </p:attrNameLst>
                                      </p:cBhvr>
                                      <p:tavLst>
                                        <p:tav tm="0">
                                          <p:val>
                                            <p:strVal val="ppt_y"/>
                                          </p:val>
                                        </p:tav>
                                        <p:tav tm="100000">
                                          <p:val>
                                            <p:fltVal val="0.5"/>
                                          </p:val>
                                        </p:tav>
                                      </p:tavLst>
                                    </p:anim>
                                    <p:set>
                                      <p:cBhvr>
                                        <p:cTn id="78" dur="1" fill="hold">
                                          <p:stCondLst>
                                            <p:cond delay="2999"/>
                                          </p:stCondLst>
                                        </p:cTn>
                                        <p:tgtEl>
                                          <p:spTgt spid="5"/>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3000"/>
                                        <p:tgtEl>
                                          <p:spTgt spid="6"/>
                                        </p:tgtEl>
                                        <p:attrNameLst>
                                          <p:attrName>ppt_w</p:attrName>
                                        </p:attrNameLst>
                                      </p:cBhvr>
                                      <p:tavLst>
                                        <p:tav tm="0">
                                          <p:val>
                                            <p:strVal val="ppt_w"/>
                                          </p:val>
                                        </p:tav>
                                        <p:tav tm="100000">
                                          <p:val>
                                            <p:fltVal val="0"/>
                                          </p:val>
                                        </p:tav>
                                      </p:tavLst>
                                    </p:anim>
                                    <p:anim calcmode="lin" valueType="num">
                                      <p:cBhvr>
                                        <p:cTn id="81" dur="3000"/>
                                        <p:tgtEl>
                                          <p:spTgt spid="6"/>
                                        </p:tgtEl>
                                        <p:attrNameLst>
                                          <p:attrName>ppt_h</p:attrName>
                                        </p:attrNameLst>
                                      </p:cBhvr>
                                      <p:tavLst>
                                        <p:tav tm="0">
                                          <p:val>
                                            <p:strVal val="ppt_h"/>
                                          </p:val>
                                        </p:tav>
                                        <p:tav tm="100000">
                                          <p:val>
                                            <p:fltVal val="0"/>
                                          </p:val>
                                        </p:tav>
                                      </p:tavLst>
                                    </p:anim>
                                    <p:anim calcmode="lin" valueType="num">
                                      <p:cBhvr>
                                        <p:cTn id="82" dur="3000"/>
                                        <p:tgtEl>
                                          <p:spTgt spid="6"/>
                                        </p:tgtEl>
                                        <p:attrNameLst>
                                          <p:attrName>ppt_x</p:attrName>
                                        </p:attrNameLst>
                                      </p:cBhvr>
                                      <p:tavLst>
                                        <p:tav tm="0">
                                          <p:val>
                                            <p:strVal val="ppt_x"/>
                                          </p:val>
                                        </p:tav>
                                        <p:tav tm="100000">
                                          <p:val>
                                            <p:fltVal val="0.5"/>
                                          </p:val>
                                        </p:tav>
                                      </p:tavLst>
                                    </p:anim>
                                    <p:anim calcmode="lin" valueType="num">
                                      <p:cBhvr>
                                        <p:cTn id="83" dur="3000"/>
                                        <p:tgtEl>
                                          <p:spTgt spid="6"/>
                                        </p:tgtEl>
                                        <p:attrNameLst>
                                          <p:attrName>ppt_y</p:attrName>
                                        </p:attrNameLst>
                                      </p:cBhvr>
                                      <p:tavLst>
                                        <p:tav tm="0">
                                          <p:val>
                                            <p:strVal val="ppt_y"/>
                                          </p:val>
                                        </p:tav>
                                        <p:tav tm="100000">
                                          <p:val>
                                            <p:fltVal val="0.5"/>
                                          </p:val>
                                        </p:tav>
                                      </p:tavLst>
                                    </p:anim>
                                    <p:set>
                                      <p:cBhvr>
                                        <p:cTn id="84" dur="1" fill="hold">
                                          <p:stCondLst>
                                            <p:cond delay="2999"/>
                                          </p:stCondLst>
                                        </p:cTn>
                                        <p:tgtEl>
                                          <p:spTgt spid="6"/>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3000"/>
                                        <p:tgtEl>
                                          <p:spTgt spid="7"/>
                                        </p:tgtEl>
                                        <p:attrNameLst>
                                          <p:attrName>ppt_w</p:attrName>
                                        </p:attrNameLst>
                                      </p:cBhvr>
                                      <p:tavLst>
                                        <p:tav tm="0">
                                          <p:val>
                                            <p:strVal val="ppt_w"/>
                                          </p:val>
                                        </p:tav>
                                        <p:tav tm="100000">
                                          <p:val>
                                            <p:fltVal val="0"/>
                                          </p:val>
                                        </p:tav>
                                      </p:tavLst>
                                    </p:anim>
                                    <p:anim calcmode="lin" valueType="num">
                                      <p:cBhvr>
                                        <p:cTn id="87" dur="3000"/>
                                        <p:tgtEl>
                                          <p:spTgt spid="7"/>
                                        </p:tgtEl>
                                        <p:attrNameLst>
                                          <p:attrName>ppt_h</p:attrName>
                                        </p:attrNameLst>
                                      </p:cBhvr>
                                      <p:tavLst>
                                        <p:tav tm="0">
                                          <p:val>
                                            <p:strVal val="ppt_h"/>
                                          </p:val>
                                        </p:tav>
                                        <p:tav tm="100000">
                                          <p:val>
                                            <p:fltVal val="0"/>
                                          </p:val>
                                        </p:tav>
                                      </p:tavLst>
                                    </p:anim>
                                    <p:anim calcmode="lin" valueType="num">
                                      <p:cBhvr>
                                        <p:cTn id="88" dur="3000"/>
                                        <p:tgtEl>
                                          <p:spTgt spid="7"/>
                                        </p:tgtEl>
                                        <p:attrNameLst>
                                          <p:attrName>ppt_x</p:attrName>
                                        </p:attrNameLst>
                                      </p:cBhvr>
                                      <p:tavLst>
                                        <p:tav tm="0">
                                          <p:val>
                                            <p:strVal val="ppt_x"/>
                                          </p:val>
                                        </p:tav>
                                        <p:tav tm="100000">
                                          <p:val>
                                            <p:fltVal val="0.5"/>
                                          </p:val>
                                        </p:tav>
                                      </p:tavLst>
                                    </p:anim>
                                    <p:anim calcmode="lin" valueType="num">
                                      <p:cBhvr>
                                        <p:cTn id="89" dur="3000"/>
                                        <p:tgtEl>
                                          <p:spTgt spid="7"/>
                                        </p:tgtEl>
                                        <p:attrNameLst>
                                          <p:attrName>ppt_y</p:attrName>
                                        </p:attrNameLst>
                                      </p:cBhvr>
                                      <p:tavLst>
                                        <p:tav tm="0">
                                          <p:val>
                                            <p:strVal val="ppt_y"/>
                                          </p:val>
                                        </p:tav>
                                        <p:tav tm="100000">
                                          <p:val>
                                            <p:fltVal val="0.5"/>
                                          </p:val>
                                        </p:tav>
                                      </p:tavLst>
                                    </p:anim>
                                    <p:set>
                                      <p:cBhvr>
                                        <p:cTn id="90" dur="1" fill="hold">
                                          <p:stCondLst>
                                            <p:cond delay="2999"/>
                                          </p:stCondLst>
                                        </p:cTn>
                                        <p:tgtEl>
                                          <p:spTgt spid="7"/>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3000"/>
                                        <p:tgtEl>
                                          <p:spTgt spid="8"/>
                                        </p:tgtEl>
                                        <p:attrNameLst>
                                          <p:attrName>ppt_w</p:attrName>
                                        </p:attrNameLst>
                                      </p:cBhvr>
                                      <p:tavLst>
                                        <p:tav tm="0">
                                          <p:val>
                                            <p:strVal val="ppt_w"/>
                                          </p:val>
                                        </p:tav>
                                        <p:tav tm="100000">
                                          <p:val>
                                            <p:fltVal val="0"/>
                                          </p:val>
                                        </p:tav>
                                      </p:tavLst>
                                    </p:anim>
                                    <p:anim calcmode="lin" valueType="num">
                                      <p:cBhvr>
                                        <p:cTn id="93" dur="3000"/>
                                        <p:tgtEl>
                                          <p:spTgt spid="8"/>
                                        </p:tgtEl>
                                        <p:attrNameLst>
                                          <p:attrName>ppt_h</p:attrName>
                                        </p:attrNameLst>
                                      </p:cBhvr>
                                      <p:tavLst>
                                        <p:tav tm="0">
                                          <p:val>
                                            <p:strVal val="ppt_h"/>
                                          </p:val>
                                        </p:tav>
                                        <p:tav tm="100000">
                                          <p:val>
                                            <p:fltVal val="0"/>
                                          </p:val>
                                        </p:tav>
                                      </p:tavLst>
                                    </p:anim>
                                    <p:anim calcmode="lin" valueType="num">
                                      <p:cBhvr>
                                        <p:cTn id="94" dur="3000"/>
                                        <p:tgtEl>
                                          <p:spTgt spid="8"/>
                                        </p:tgtEl>
                                        <p:attrNameLst>
                                          <p:attrName>ppt_x</p:attrName>
                                        </p:attrNameLst>
                                      </p:cBhvr>
                                      <p:tavLst>
                                        <p:tav tm="0">
                                          <p:val>
                                            <p:strVal val="ppt_x"/>
                                          </p:val>
                                        </p:tav>
                                        <p:tav tm="100000">
                                          <p:val>
                                            <p:fltVal val="0.5"/>
                                          </p:val>
                                        </p:tav>
                                      </p:tavLst>
                                    </p:anim>
                                    <p:anim calcmode="lin" valueType="num">
                                      <p:cBhvr>
                                        <p:cTn id="95" dur="3000"/>
                                        <p:tgtEl>
                                          <p:spTgt spid="8"/>
                                        </p:tgtEl>
                                        <p:attrNameLst>
                                          <p:attrName>ppt_y</p:attrName>
                                        </p:attrNameLst>
                                      </p:cBhvr>
                                      <p:tavLst>
                                        <p:tav tm="0">
                                          <p:val>
                                            <p:strVal val="ppt_y"/>
                                          </p:val>
                                        </p:tav>
                                        <p:tav tm="100000">
                                          <p:val>
                                            <p:fltVal val="0.5"/>
                                          </p:val>
                                        </p:tav>
                                      </p:tavLst>
                                    </p:anim>
                                    <p:set>
                                      <p:cBhvr>
                                        <p:cTn id="96" dur="1" fill="hold">
                                          <p:stCondLst>
                                            <p:cond delay="2999"/>
                                          </p:stCondLst>
                                        </p:cTn>
                                        <p:tgtEl>
                                          <p:spTgt spid="8"/>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3000"/>
                                        <p:tgtEl>
                                          <p:spTgt spid="9"/>
                                        </p:tgtEl>
                                        <p:attrNameLst>
                                          <p:attrName>ppt_w</p:attrName>
                                        </p:attrNameLst>
                                      </p:cBhvr>
                                      <p:tavLst>
                                        <p:tav tm="0">
                                          <p:val>
                                            <p:strVal val="ppt_w"/>
                                          </p:val>
                                        </p:tav>
                                        <p:tav tm="100000">
                                          <p:val>
                                            <p:fltVal val="0"/>
                                          </p:val>
                                        </p:tav>
                                      </p:tavLst>
                                    </p:anim>
                                    <p:anim calcmode="lin" valueType="num">
                                      <p:cBhvr>
                                        <p:cTn id="99" dur="3000"/>
                                        <p:tgtEl>
                                          <p:spTgt spid="9"/>
                                        </p:tgtEl>
                                        <p:attrNameLst>
                                          <p:attrName>ppt_h</p:attrName>
                                        </p:attrNameLst>
                                      </p:cBhvr>
                                      <p:tavLst>
                                        <p:tav tm="0">
                                          <p:val>
                                            <p:strVal val="ppt_h"/>
                                          </p:val>
                                        </p:tav>
                                        <p:tav tm="100000">
                                          <p:val>
                                            <p:fltVal val="0"/>
                                          </p:val>
                                        </p:tav>
                                      </p:tavLst>
                                    </p:anim>
                                    <p:anim calcmode="lin" valueType="num">
                                      <p:cBhvr>
                                        <p:cTn id="100" dur="3000"/>
                                        <p:tgtEl>
                                          <p:spTgt spid="9"/>
                                        </p:tgtEl>
                                        <p:attrNameLst>
                                          <p:attrName>ppt_x</p:attrName>
                                        </p:attrNameLst>
                                      </p:cBhvr>
                                      <p:tavLst>
                                        <p:tav tm="0">
                                          <p:val>
                                            <p:strVal val="ppt_x"/>
                                          </p:val>
                                        </p:tav>
                                        <p:tav tm="100000">
                                          <p:val>
                                            <p:fltVal val="0.5"/>
                                          </p:val>
                                        </p:tav>
                                      </p:tavLst>
                                    </p:anim>
                                    <p:anim calcmode="lin" valueType="num">
                                      <p:cBhvr>
                                        <p:cTn id="101" dur="3000"/>
                                        <p:tgtEl>
                                          <p:spTgt spid="9"/>
                                        </p:tgtEl>
                                        <p:attrNameLst>
                                          <p:attrName>ppt_y</p:attrName>
                                        </p:attrNameLst>
                                      </p:cBhvr>
                                      <p:tavLst>
                                        <p:tav tm="0">
                                          <p:val>
                                            <p:strVal val="ppt_y"/>
                                          </p:val>
                                        </p:tav>
                                        <p:tav tm="100000">
                                          <p:val>
                                            <p:fltVal val="0.5"/>
                                          </p:val>
                                        </p:tav>
                                      </p:tavLst>
                                    </p:anim>
                                    <p:set>
                                      <p:cBhvr>
                                        <p:cTn id="102" dur="1" fill="hold">
                                          <p:stCondLst>
                                            <p:cond delay="2999"/>
                                          </p:stCondLst>
                                        </p:cTn>
                                        <p:tgtEl>
                                          <p:spTgt spid="9"/>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3000"/>
                                        <p:tgtEl>
                                          <p:spTgt spid="10"/>
                                        </p:tgtEl>
                                        <p:attrNameLst>
                                          <p:attrName>ppt_w</p:attrName>
                                        </p:attrNameLst>
                                      </p:cBhvr>
                                      <p:tavLst>
                                        <p:tav tm="0">
                                          <p:val>
                                            <p:strVal val="ppt_w"/>
                                          </p:val>
                                        </p:tav>
                                        <p:tav tm="100000">
                                          <p:val>
                                            <p:fltVal val="0"/>
                                          </p:val>
                                        </p:tav>
                                      </p:tavLst>
                                    </p:anim>
                                    <p:anim calcmode="lin" valueType="num">
                                      <p:cBhvr>
                                        <p:cTn id="105" dur="3000"/>
                                        <p:tgtEl>
                                          <p:spTgt spid="10"/>
                                        </p:tgtEl>
                                        <p:attrNameLst>
                                          <p:attrName>ppt_h</p:attrName>
                                        </p:attrNameLst>
                                      </p:cBhvr>
                                      <p:tavLst>
                                        <p:tav tm="0">
                                          <p:val>
                                            <p:strVal val="ppt_h"/>
                                          </p:val>
                                        </p:tav>
                                        <p:tav tm="100000">
                                          <p:val>
                                            <p:fltVal val="0"/>
                                          </p:val>
                                        </p:tav>
                                      </p:tavLst>
                                    </p:anim>
                                    <p:anim calcmode="lin" valueType="num">
                                      <p:cBhvr>
                                        <p:cTn id="106" dur="3000"/>
                                        <p:tgtEl>
                                          <p:spTgt spid="10"/>
                                        </p:tgtEl>
                                        <p:attrNameLst>
                                          <p:attrName>ppt_x</p:attrName>
                                        </p:attrNameLst>
                                      </p:cBhvr>
                                      <p:tavLst>
                                        <p:tav tm="0">
                                          <p:val>
                                            <p:strVal val="ppt_x"/>
                                          </p:val>
                                        </p:tav>
                                        <p:tav tm="100000">
                                          <p:val>
                                            <p:fltVal val="0.5"/>
                                          </p:val>
                                        </p:tav>
                                      </p:tavLst>
                                    </p:anim>
                                    <p:anim calcmode="lin" valueType="num">
                                      <p:cBhvr>
                                        <p:cTn id="107" dur="3000"/>
                                        <p:tgtEl>
                                          <p:spTgt spid="10"/>
                                        </p:tgtEl>
                                        <p:attrNameLst>
                                          <p:attrName>ppt_y</p:attrName>
                                        </p:attrNameLst>
                                      </p:cBhvr>
                                      <p:tavLst>
                                        <p:tav tm="0">
                                          <p:val>
                                            <p:strVal val="ppt_y"/>
                                          </p:val>
                                        </p:tav>
                                        <p:tav tm="100000">
                                          <p:val>
                                            <p:fltVal val="0.5"/>
                                          </p:val>
                                        </p:tav>
                                      </p:tavLst>
                                    </p:anim>
                                    <p:set>
                                      <p:cBhvr>
                                        <p:cTn id="108" dur="1" fill="hold">
                                          <p:stCondLst>
                                            <p:cond delay="2999"/>
                                          </p:stCondLst>
                                        </p:cTn>
                                        <p:tgtEl>
                                          <p:spTgt spid="10"/>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3000"/>
                                        <p:tgtEl>
                                          <p:spTgt spid="11"/>
                                        </p:tgtEl>
                                        <p:attrNameLst>
                                          <p:attrName>ppt_w</p:attrName>
                                        </p:attrNameLst>
                                      </p:cBhvr>
                                      <p:tavLst>
                                        <p:tav tm="0">
                                          <p:val>
                                            <p:strVal val="ppt_w"/>
                                          </p:val>
                                        </p:tav>
                                        <p:tav tm="100000">
                                          <p:val>
                                            <p:fltVal val="0"/>
                                          </p:val>
                                        </p:tav>
                                      </p:tavLst>
                                    </p:anim>
                                    <p:anim calcmode="lin" valueType="num">
                                      <p:cBhvr>
                                        <p:cTn id="111" dur="3000"/>
                                        <p:tgtEl>
                                          <p:spTgt spid="11"/>
                                        </p:tgtEl>
                                        <p:attrNameLst>
                                          <p:attrName>ppt_h</p:attrName>
                                        </p:attrNameLst>
                                      </p:cBhvr>
                                      <p:tavLst>
                                        <p:tav tm="0">
                                          <p:val>
                                            <p:strVal val="ppt_h"/>
                                          </p:val>
                                        </p:tav>
                                        <p:tav tm="100000">
                                          <p:val>
                                            <p:fltVal val="0"/>
                                          </p:val>
                                        </p:tav>
                                      </p:tavLst>
                                    </p:anim>
                                    <p:anim calcmode="lin" valueType="num">
                                      <p:cBhvr>
                                        <p:cTn id="112" dur="3000"/>
                                        <p:tgtEl>
                                          <p:spTgt spid="11"/>
                                        </p:tgtEl>
                                        <p:attrNameLst>
                                          <p:attrName>ppt_x</p:attrName>
                                        </p:attrNameLst>
                                      </p:cBhvr>
                                      <p:tavLst>
                                        <p:tav tm="0">
                                          <p:val>
                                            <p:strVal val="ppt_x"/>
                                          </p:val>
                                        </p:tav>
                                        <p:tav tm="100000">
                                          <p:val>
                                            <p:fltVal val="0.5"/>
                                          </p:val>
                                        </p:tav>
                                      </p:tavLst>
                                    </p:anim>
                                    <p:anim calcmode="lin" valueType="num">
                                      <p:cBhvr>
                                        <p:cTn id="113" dur="3000"/>
                                        <p:tgtEl>
                                          <p:spTgt spid="11"/>
                                        </p:tgtEl>
                                        <p:attrNameLst>
                                          <p:attrName>ppt_y</p:attrName>
                                        </p:attrNameLst>
                                      </p:cBhvr>
                                      <p:tavLst>
                                        <p:tav tm="0">
                                          <p:val>
                                            <p:strVal val="ppt_y"/>
                                          </p:val>
                                        </p:tav>
                                        <p:tav tm="100000">
                                          <p:val>
                                            <p:fltVal val="0.5"/>
                                          </p:val>
                                        </p:tav>
                                      </p:tavLst>
                                    </p:anim>
                                    <p:set>
                                      <p:cBhvr>
                                        <p:cTn id="114" dur="1" fill="hold">
                                          <p:stCondLst>
                                            <p:cond delay="2999"/>
                                          </p:stCondLst>
                                        </p:cTn>
                                        <p:tgtEl>
                                          <p:spTgt spid="11"/>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3000"/>
                                        <p:tgtEl>
                                          <p:spTgt spid="12"/>
                                        </p:tgtEl>
                                        <p:attrNameLst>
                                          <p:attrName>ppt_w</p:attrName>
                                        </p:attrNameLst>
                                      </p:cBhvr>
                                      <p:tavLst>
                                        <p:tav tm="0">
                                          <p:val>
                                            <p:strVal val="ppt_w"/>
                                          </p:val>
                                        </p:tav>
                                        <p:tav tm="100000">
                                          <p:val>
                                            <p:fltVal val="0"/>
                                          </p:val>
                                        </p:tav>
                                      </p:tavLst>
                                    </p:anim>
                                    <p:anim calcmode="lin" valueType="num">
                                      <p:cBhvr>
                                        <p:cTn id="117" dur="3000"/>
                                        <p:tgtEl>
                                          <p:spTgt spid="12"/>
                                        </p:tgtEl>
                                        <p:attrNameLst>
                                          <p:attrName>ppt_h</p:attrName>
                                        </p:attrNameLst>
                                      </p:cBhvr>
                                      <p:tavLst>
                                        <p:tav tm="0">
                                          <p:val>
                                            <p:strVal val="ppt_h"/>
                                          </p:val>
                                        </p:tav>
                                        <p:tav tm="100000">
                                          <p:val>
                                            <p:fltVal val="0"/>
                                          </p:val>
                                        </p:tav>
                                      </p:tavLst>
                                    </p:anim>
                                    <p:anim calcmode="lin" valueType="num">
                                      <p:cBhvr>
                                        <p:cTn id="118" dur="3000"/>
                                        <p:tgtEl>
                                          <p:spTgt spid="12"/>
                                        </p:tgtEl>
                                        <p:attrNameLst>
                                          <p:attrName>ppt_x</p:attrName>
                                        </p:attrNameLst>
                                      </p:cBhvr>
                                      <p:tavLst>
                                        <p:tav tm="0">
                                          <p:val>
                                            <p:strVal val="ppt_x"/>
                                          </p:val>
                                        </p:tav>
                                        <p:tav tm="100000">
                                          <p:val>
                                            <p:fltVal val="0.5"/>
                                          </p:val>
                                        </p:tav>
                                      </p:tavLst>
                                    </p:anim>
                                    <p:anim calcmode="lin" valueType="num">
                                      <p:cBhvr>
                                        <p:cTn id="119" dur="3000"/>
                                        <p:tgtEl>
                                          <p:spTgt spid="12"/>
                                        </p:tgtEl>
                                        <p:attrNameLst>
                                          <p:attrName>ppt_y</p:attrName>
                                        </p:attrNameLst>
                                      </p:cBhvr>
                                      <p:tavLst>
                                        <p:tav tm="0">
                                          <p:val>
                                            <p:strVal val="ppt_y"/>
                                          </p:val>
                                        </p:tav>
                                        <p:tav tm="100000">
                                          <p:val>
                                            <p:fltVal val="0.5"/>
                                          </p:val>
                                        </p:tav>
                                      </p:tavLst>
                                    </p:anim>
                                    <p:set>
                                      <p:cBhvr>
                                        <p:cTn id="120" dur="1" fill="hold">
                                          <p:stCondLst>
                                            <p:cond delay="2999"/>
                                          </p:stCondLst>
                                        </p:cTn>
                                        <p:tgtEl>
                                          <p:spTgt spid="12"/>
                                        </p:tgtEl>
                                        <p:attrNameLst>
                                          <p:attrName>style.visibility</p:attrName>
                                        </p:attrNameLst>
                                      </p:cBhvr>
                                      <p:to>
                                        <p:strVal val="hidden"/>
                                      </p:to>
                                    </p:se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6"/>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7"/>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8"/>
                                        </p:tgtEl>
                                        <p:attrNameLst>
                                          <p:attrName>r</p:attrName>
                                        </p:attrNameLst>
                                      </p:cBhvr>
                                    </p:animRot>
                                  </p:childTnLst>
                                </p:cTn>
                              </p:par>
                              <p:par>
                                <p:cTn id="129" presetID="8" presetClass="emph" presetSubtype="0" fill="hold" nodeType="withEffect">
                                  <p:stCondLst>
                                    <p:cond delay="0"/>
                                  </p:stCondLst>
                                  <p:childTnLst>
                                    <p:animRot by="-21600000">
                                      <p:cBhvr>
                                        <p:cTn id="130" dur="3000" fill="hold"/>
                                        <p:tgtEl>
                                          <p:spTgt spid="9"/>
                                        </p:tgtEl>
                                        <p:attrNameLst>
                                          <p:attrName>r</p:attrName>
                                        </p:attrNameLst>
                                      </p:cBhvr>
                                    </p:animRot>
                                  </p:childTnLst>
                                </p:cTn>
                              </p:par>
                              <p:par>
                                <p:cTn id="131" presetID="8" presetClass="emph" presetSubtype="0" fill="hold" nodeType="withEffect">
                                  <p:stCondLst>
                                    <p:cond delay="0"/>
                                  </p:stCondLst>
                                  <p:childTnLst>
                                    <p:animRot by="-21600000">
                                      <p:cBhvr>
                                        <p:cTn id="132" dur="3000" fill="hold"/>
                                        <p:tgtEl>
                                          <p:spTgt spid="10"/>
                                        </p:tgtEl>
                                        <p:attrNameLst>
                                          <p:attrName>r</p:attrName>
                                        </p:attrNameLst>
                                      </p:cBhvr>
                                    </p:animRot>
                                  </p:childTnLst>
                                </p:cTn>
                              </p:par>
                              <p:par>
                                <p:cTn id="133" presetID="8" presetClass="emph" presetSubtype="0" fill="hold" nodeType="withEffect">
                                  <p:stCondLst>
                                    <p:cond delay="0"/>
                                  </p:stCondLst>
                                  <p:childTnLst>
                                    <p:animRot by="-21600000">
                                      <p:cBhvr>
                                        <p:cTn id="134" dur="3000" fill="hold"/>
                                        <p:tgtEl>
                                          <p:spTgt spid="11"/>
                                        </p:tgtEl>
                                        <p:attrNameLst>
                                          <p:attrName>r</p:attrName>
                                        </p:attrNameLst>
                                      </p:cBhvr>
                                    </p:animRot>
                                  </p:childTnLst>
                                </p:cTn>
                              </p:par>
                              <p:par>
                                <p:cTn id="135" presetID="8" presetClass="emph" presetSubtype="0" fill="hold" nodeType="withEffect">
                                  <p:stCondLst>
                                    <p:cond delay="0"/>
                                  </p:stCondLst>
                                  <p:childTnLst>
                                    <p:animRot by="-21600000">
                                      <p:cBhvr>
                                        <p:cTn id="136" dur="3000" fill="hold"/>
                                        <p:tgtEl>
                                          <p:spTgt spid="1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4"/>
                                        </p:tgtEl>
                                        <p:attrNameLst>
                                          <p:attrName>style.visibility</p:attrName>
                                        </p:attrNameLst>
                                      </p:cBhvr>
                                      <p:to>
                                        <p:strVal val="visible"/>
                                      </p:to>
                                    </p:set>
                                    <p:anim calcmode="lin" valueType="num">
                                      <p:cBhvr>
                                        <p:cTn id="139" dur="3000" fill="hold"/>
                                        <p:tgtEl>
                                          <p:spTgt spid="4"/>
                                        </p:tgtEl>
                                        <p:attrNameLst>
                                          <p:attrName>ppt_w</p:attrName>
                                        </p:attrNameLst>
                                      </p:cBhvr>
                                      <p:tavLst>
                                        <p:tav tm="0">
                                          <p:val>
                                            <p:strVal val="4/3*#ppt_w"/>
                                          </p:val>
                                        </p:tav>
                                        <p:tav tm="100000">
                                          <p:val>
                                            <p:strVal val="#ppt_w"/>
                                          </p:val>
                                        </p:tav>
                                      </p:tavLst>
                                    </p:anim>
                                    <p:anim calcmode="lin" valueType="num">
                                      <p:cBhvr>
                                        <p:cTn id="140" dur="3000" fill="hold"/>
                                        <p:tgtEl>
                                          <p:spTgt spid="4"/>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4"/>
                                        </p:tgtEl>
                                        <p:attrNameLst>
                                          <p:attrName>style.visibility</p:attrName>
                                        </p:attrNameLst>
                                      </p:cBhvr>
                                      <p:to>
                                        <p:strVal val="visible"/>
                                      </p:to>
                                    </p:set>
                                    <p:animEffect transition="in" filter="wheel(8)">
                                      <p:cBhvr>
                                        <p:cTn id="143"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jk.jpg"/>
          <p:cNvPicPr>
            <a:picLocks noChangeAspect="1"/>
          </p:cNvPicPr>
          <p:nvPr/>
        </p:nvPicPr>
        <p:blipFill>
          <a:blip r:embed="rId2"/>
          <a:stretch>
            <a:fillRect/>
          </a:stretch>
        </p:blipFill>
        <p:spPr>
          <a:xfrm>
            <a:off x="0" y="0"/>
            <a:ext cx="9124703" cy="5143500"/>
          </a:xfrm>
          <a:prstGeom prst="rect">
            <a:avLst/>
          </a:prstGeom>
        </p:spPr>
      </p:pic>
      <p:sp>
        <p:nvSpPr>
          <p:cNvPr id="6" name="5 Rectángulo"/>
          <p:cNvSpPr/>
          <p:nvPr/>
        </p:nvSpPr>
        <p:spPr>
          <a:xfrm rot="2096237">
            <a:off x="-118782"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845283">
            <a:off x="-74613"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96237">
            <a:off x="-118783"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845283">
            <a:off x="-7461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96237">
            <a:off x="-106286"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9845283">
            <a:off x="-62117"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96237">
            <a:off x="7713762" y="460130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9845283">
            <a:off x="7682090" y="3798257"/>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96237">
            <a:off x="7713761" y="1172303"/>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9845283">
            <a:off x="7682089" y="36925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96237">
            <a:off x="7713762" y="2886796"/>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9845283">
            <a:off x="7682090" y="2083745"/>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96237">
            <a:off x="952756"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9845283">
            <a:off x="996925"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96237">
            <a:off x="952755"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9845283">
            <a:off x="996924"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96237">
            <a:off x="965252"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9845283">
            <a:off x="1009421"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96237">
            <a:off x="6537415"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9845283">
            <a:off x="6505743"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96237">
            <a:off x="6537414"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9845283">
            <a:off x="6505742"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96237">
            <a:off x="6537415"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9845283">
            <a:off x="6505743"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96237">
            <a:off x="5251531" y="460130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9845283">
            <a:off x="5219859" y="3798256"/>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96237">
            <a:off x="5251530" y="1172302"/>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9845283">
            <a:off x="5219858" y="369251"/>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96237">
            <a:off x="5251531" y="2886795"/>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845283">
            <a:off x="5219859" y="2083744"/>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96237">
            <a:off x="2452953" y="429844"/>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845283">
            <a:off x="2497122" y="1226489"/>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96237">
            <a:off x="2452952" y="2144357"/>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845283">
            <a:off x="2497121" y="2941002"/>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96237">
            <a:off x="2465449" y="3882168"/>
            <a:ext cx="1536524" cy="112349"/>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9845283">
            <a:off x="2509618" y="4678813"/>
            <a:ext cx="1536524" cy="95435"/>
          </a:xfrm>
          <a:prstGeom prst="rect">
            <a:avLst/>
          </a:prstGeom>
          <a:gradFill flip="none" rotWithShape="1">
            <a:gsLst>
              <a:gs pos="0">
                <a:srgbClr val="FFC000"/>
              </a:gs>
              <a:gs pos="30000">
                <a:srgbClr val="D49E6C"/>
              </a:gs>
              <a:gs pos="70000">
                <a:srgbClr val="A65528"/>
              </a:gs>
              <a:gs pos="100000">
                <a:srgbClr val="663012"/>
              </a:gs>
            </a:gsLst>
            <a:path path="shap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2"/>
                                        </p:tgtEl>
                                        <p:attrNameLst>
                                          <p:attrName>style.opacity</p:attrName>
                                        </p:attrNameLst>
                                      </p:cBhvr>
                                      <p:to>
                                        <p:strVal val="0"/>
                                      </p:to>
                                    </p:set>
                                    <p:animEffect filter="image" prLst="opacity: 0">
                                      <p:cBhvr rctx="IE">
                                        <p:cTn id="7" dur="indefinite"/>
                                        <p:tgtEl>
                                          <p:spTgt spid="42"/>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additive="base">
                                        <p:cTn id="14" dur="5000" fill="hold"/>
                                        <p:tgtEl>
                                          <p:spTgt spid="18"/>
                                        </p:tgtEl>
                                        <p:attrNameLst>
                                          <p:attrName>ppt_x</p:attrName>
                                        </p:attrNameLst>
                                      </p:cBhvr>
                                      <p:tavLst>
                                        <p:tav tm="0">
                                          <p:val>
                                            <p:strVal val="1+#ppt_w/2"/>
                                          </p:val>
                                        </p:tav>
                                        <p:tav tm="100000">
                                          <p:val>
                                            <p:strVal val="#ppt_x"/>
                                          </p:val>
                                        </p:tav>
                                      </p:tavLst>
                                    </p:anim>
                                    <p:anim calcmode="lin" valueType="num">
                                      <p:cBhvr additive="base">
                                        <p:cTn id="15" dur="5000" fill="hold"/>
                                        <p:tgtEl>
                                          <p:spTgt spid="1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36"/>
                                        </p:tgtEl>
                                        <p:attrNameLst>
                                          <p:attrName>style.visibility</p:attrName>
                                        </p:attrNameLst>
                                      </p:cBhvr>
                                      <p:to>
                                        <p:strVal val="visible"/>
                                      </p:to>
                                    </p:set>
                                    <p:anim calcmode="lin" valueType="num">
                                      <p:cBhvr additive="base">
                                        <p:cTn id="18" dur="5000" fill="hold"/>
                                        <p:tgtEl>
                                          <p:spTgt spid="36"/>
                                        </p:tgtEl>
                                        <p:attrNameLst>
                                          <p:attrName>ppt_x</p:attrName>
                                        </p:attrNameLst>
                                      </p:cBhvr>
                                      <p:tavLst>
                                        <p:tav tm="0">
                                          <p:val>
                                            <p:strVal val="1+#ppt_w/2"/>
                                          </p:val>
                                        </p:tav>
                                        <p:tav tm="100000">
                                          <p:val>
                                            <p:strVal val="#ppt_x"/>
                                          </p:val>
                                        </p:tav>
                                      </p:tavLst>
                                    </p:anim>
                                    <p:anim calcmode="lin" valueType="num">
                                      <p:cBhvr additive="base">
                                        <p:cTn id="19" dur="5000" fill="hold"/>
                                        <p:tgtEl>
                                          <p:spTgt spid="36"/>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1+#ppt_w/2"/>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5000" fill="hold"/>
                                        <p:tgtEl>
                                          <p:spTgt spid="20"/>
                                        </p:tgtEl>
                                        <p:attrNameLst>
                                          <p:attrName>ppt_x</p:attrName>
                                        </p:attrNameLst>
                                      </p:cBhvr>
                                      <p:tavLst>
                                        <p:tav tm="0">
                                          <p:val>
                                            <p:strVal val="1+#ppt_w/2"/>
                                          </p:val>
                                        </p:tav>
                                        <p:tav tm="100000">
                                          <p:val>
                                            <p:strVal val="#ppt_x"/>
                                          </p:val>
                                        </p:tav>
                                      </p:tavLst>
                                    </p:anim>
                                    <p:anim calcmode="lin" valueType="num">
                                      <p:cBhvr additive="base">
                                        <p:cTn id="27" dur="50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 calcmode="lin" valueType="num">
                                      <p:cBhvr additive="base">
                                        <p:cTn id="30" dur="5000" fill="hold"/>
                                        <p:tgtEl>
                                          <p:spTgt spid="38"/>
                                        </p:tgtEl>
                                        <p:attrNameLst>
                                          <p:attrName>ppt_x</p:attrName>
                                        </p:attrNameLst>
                                      </p:cBhvr>
                                      <p:tavLst>
                                        <p:tav tm="0">
                                          <p:val>
                                            <p:strVal val="1+#ppt_w/2"/>
                                          </p:val>
                                        </p:tav>
                                        <p:tav tm="100000">
                                          <p:val>
                                            <p:strVal val="#ppt_x"/>
                                          </p:val>
                                        </p:tav>
                                      </p:tavLst>
                                    </p:anim>
                                    <p:anim calcmode="lin" valueType="num">
                                      <p:cBhvr additive="base">
                                        <p:cTn id="31" dur="5000" fill="hold"/>
                                        <p:tgtEl>
                                          <p:spTgt spid="38"/>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0" fill="hold"/>
                                        <p:tgtEl>
                                          <p:spTgt spid="10"/>
                                        </p:tgtEl>
                                        <p:attrNameLst>
                                          <p:attrName>ppt_x</p:attrName>
                                        </p:attrNameLst>
                                      </p:cBhvr>
                                      <p:tavLst>
                                        <p:tav tm="0">
                                          <p:val>
                                            <p:strVal val="1+#ppt_w/2"/>
                                          </p:val>
                                        </p:tav>
                                        <p:tav tm="100000">
                                          <p:val>
                                            <p:strVal val="#ppt_x"/>
                                          </p:val>
                                        </p:tav>
                                      </p:tavLst>
                                    </p:anim>
                                    <p:anim calcmode="lin" valueType="num">
                                      <p:cBhvr additive="base">
                                        <p:cTn id="35" dur="5000" fill="hold"/>
                                        <p:tgtEl>
                                          <p:spTgt spid="10"/>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5000" fill="hold"/>
                                        <p:tgtEl>
                                          <p:spTgt spid="22"/>
                                        </p:tgtEl>
                                        <p:attrNameLst>
                                          <p:attrName>ppt_x</p:attrName>
                                        </p:attrNameLst>
                                      </p:cBhvr>
                                      <p:tavLst>
                                        <p:tav tm="0">
                                          <p:val>
                                            <p:strVal val="1+#ppt_w/2"/>
                                          </p:val>
                                        </p:tav>
                                        <p:tav tm="100000">
                                          <p:val>
                                            <p:strVal val="#ppt_x"/>
                                          </p:val>
                                        </p:tav>
                                      </p:tavLst>
                                    </p:anim>
                                    <p:anim calcmode="lin" valueType="num">
                                      <p:cBhvr additive="base">
                                        <p:cTn id="39" dur="50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additive="base">
                                        <p:cTn id="42" dur="5000" fill="hold"/>
                                        <p:tgtEl>
                                          <p:spTgt spid="40"/>
                                        </p:tgtEl>
                                        <p:attrNameLst>
                                          <p:attrName>ppt_x</p:attrName>
                                        </p:attrNameLst>
                                      </p:cBhvr>
                                      <p:tavLst>
                                        <p:tav tm="0">
                                          <p:val>
                                            <p:strVal val="1+#ppt_w/2"/>
                                          </p:val>
                                        </p:tav>
                                        <p:tav tm="100000">
                                          <p:val>
                                            <p:strVal val="#ppt_x"/>
                                          </p:val>
                                        </p:tav>
                                      </p:tavLst>
                                    </p:anim>
                                    <p:anim calcmode="lin" valueType="num">
                                      <p:cBhvr additive="base">
                                        <p:cTn id="43" dur="5000" fill="hold"/>
                                        <p:tgtEl>
                                          <p:spTgt spid="4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0-#ppt_w/2"/>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additive="base">
                                        <p:cTn id="50" dur="5000" fill="hold"/>
                                        <p:tgtEl>
                                          <p:spTgt spid="27"/>
                                        </p:tgtEl>
                                        <p:attrNameLst>
                                          <p:attrName>ppt_x</p:attrName>
                                        </p:attrNameLst>
                                      </p:cBhvr>
                                      <p:tavLst>
                                        <p:tav tm="0">
                                          <p:val>
                                            <p:strVal val="0-#ppt_w/2"/>
                                          </p:val>
                                        </p:tav>
                                        <p:tav tm="100000">
                                          <p:val>
                                            <p:strVal val="#ppt_x"/>
                                          </p:val>
                                        </p:tav>
                                      </p:tavLst>
                                    </p:anim>
                                    <p:anim calcmode="lin" valueType="num">
                                      <p:cBhvr additive="base">
                                        <p:cTn id="51" dur="5000" fill="hold"/>
                                        <p:tgtEl>
                                          <p:spTgt spid="27"/>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3"/>
                                        </p:tgtEl>
                                        <p:attrNameLst>
                                          <p:attrName>style.visibility</p:attrName>
                                        </p:attrNameLst>
                                      </p:cBhvr>
                                      <p:to>
                                        <p:strVal val="visible"/>
                                      </p:to>
                                    </p:set>
                                    <p:anim calcmode="lin" valueType="num">
                                      <p:cBhvr additive="base">
                                        <p:cTn id="54" dur="5000" fill="hold"/>
                                        <p:tgtEl>
                                          <p:spTgt spid="33"/>
                                        </p:tgtEl>
                                        <p:attrNameLst>
                                          <p:attrName>ppt_x</p:attrName>
                                        </p:attrNameLst>
                                      </p:cBhvr>
                                      <p:tavLst>
                                        <p:tav tm="0">
                                          <p:val>
                                            <p:strVal val="0-#ppt_w/2"/>
                                          </p:val>
                                        </p:tav>
                                        <p:tav tm="100000">
                                          <p:val>
                                            <p:strVal val="#ppt_x"/>
                                          </p:val>
                                        </p:tav>
                                      </p:tavLst>
                                    </p:anim>
                                    <p:anim calcmode="lin" valueType="num">
                                      <p:cBhvr additive="base">
                                        <p:cTn id="55" dur="5000" fill="hold"/>
                                        <p:tgtEl>
                                          <p:spTgt spid="33"/>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0-#ppt_w/2"/>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29"/>
                                        </p:tgtEl>
                                        <p:attrNameLst>
                                          <p:attrName>style.visibility</p:attrName>
                                        </p:attrNameLst>
                                      </p:cBhvr>
                                      <p:to>
                                        <p:strVal val="visible"/>
                                      </p:to>
                                    </p:set>
                                    <p:anim calcmode="lin" valueType="num">
                                      <p:cBhvr additive="base">
                                        <p:cTn id="62" dur="5000" fill="hold"/>
                                        <p:tgtEl>
                                          <p:spTgt spid="29"/>
                                        </p:tgtEl>
                                        <p:attrNameLst>
                                          <p:attrName>ppt_x</p:attrName>
                                        </p:attrNameLst>
                                      </p:cBhvr>
                                      <p:tavLst>
                                        <p:tav tm="0">
                                          <p:val>
                                            <p:strVal val="0-#ppt_w/2"/>
                                          </p:val>
                                        </p:tav>
                                        <p:tav tm="100000">
                                          <p:val>
                                            <p:strVal val="#ppt_x"/>
                                          </p:val>
                                        </p:tav>
                                      </p:tavLst>
                                    </p:anim>
                                    <p:anim calcmode="lin" valueType="num">
                                      <p:cBhvr additive="base">
                                        <p:cTn id="63" dur="5000" fill="hold"/>
                                        <p:tgtEl>
                                          <p:spTgt spid="2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5"/>
                                        </p:tgtEl>
                                        <p:attrNameLst>
                                          <p:attrName>style.visibility</p:attrName>
                                        </p:attrNameLst>
                                      </p:cBhvr>
                                      <p:to>
                                        <p:strVal val="visible"/>
                                      </p:to>
                                    </p:set>
                                    <p:anim calcmode="lin" valueType="num">
                                      <p:cBhvr additive="base">
                                        <p:cTn id="66" dur="5000" fill="hold"/>
                                        <p:tgtEl>
                                          <p:spTgt spid="35"/>
                                        </p:tgtEl>
                                        <p:attrNameLst>
                                          <p:attrName>ppt_x</p:attrName>
                                        </p:attrNameLst>
                                      </p:cBhvr>
                                      <p:tavLst>
                                        <p:tav tm="0">
                                          <p:val>
                                            <p:strVal val="0-#ppt_w/2"/>
                                          </p:val>
                                        </p:tav>
                                        <p:tav tm="100000">
                                          <p:val>
                                            <p:strVal val="#ppt_x"/>
                                          </p:val>
                                        </p:tav>
                                      </p:tavLst>
                                    </p:anim>
                                    <p:anim calcmode="lin" valueType="num">
                                      <p:cBhvr additive="base">
                                        <p:cTn id="67" dur="5000" fill="hold"/>
                                        <p:tgtEl>
                                          <p:spTgt spid="35"/>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additive="base">
                                        <p:cTn id="70" dur="5000" fill="hold"/>
                                        <p:tgtEl>
                                          <p:spTgt spid="13"/>
                                        </p:tgtEl>
                                        <p:attrNameLst>
                                          <p:attrName>ppt_x</p:attrName>
                                        </p:attrNameLst>
                                      </p:cBhvr>
                                      <p:tavLst>
                                        <p:tav tm="0">
                                          <p:val>
                                            <p:strVal val="0-#ppt_w/2"/>
                                          </p:val>
                                        </p:tav>
                                        <p:tav tm="100000">
                                          <p:val>
                                            <p:strVal val="#ppt_x"/>
                                          </p:val>
                                        </p:tav>
                                      </p:tavLst>
                                    </p:anim>
                                    <p:anim calcmode="lin" valueType="num">
                                      <p:cBhvr additive="base">
                                        <p:cTn id="71" dur="5000" fill="hold"/>
                                        <p:tgtEl>
                                          <p:spTgt spid="13"/>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additive="base">
                                        <p:cTn id="74" dur="5000" fill="hold"/>
                                        <p:tgtEl>
                                          <p:spTgt spid="25"/>
                                        </p:tgtEl>
                                        <p:attrNameLst>
                                          <p:attrName>ppt_x</p:attrName>
                                        </p:attrNameLst>
                                      </p:cBhvr>
                                      <p:tavLst>
                                        <p:tav tm="0">
                                          <p:val>
                                            <p:strVal val="0-#ppt_w/2"/>
                                          </p:val>
                                        </p:tav>
                                        <p:tav tm="100000">
                                          <p:val>
                                            <p:strVal val="#ppt_x"/>
                                          </p:val>
                                        </p:tav>
                                      </p:tavLst>
                                    </p:anim>
                                    <p:anim calcmode="lin" valueType="num">
                                      <p:cBhvr additive="base">
                                        <p:cTn id="75" dur="5000" fill="hold"/>
                                        <p:tgtEl>
                                          <p:spTgt spid="2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31"/>
                                        </p:tgtEl>
                                        <p:attrNameLst>
                                          <p:attrName>style.visibility</p:attrName>
                                        </p:attrNameLst>
                                      </p:cBhvr>
                                      <p:to>
                                        <p:strVal val="visible"/>
                                      </p:to>
                                    </p:set>
                                    <p:anim calcmode="lin" valueType="num">
                                      <p:cBhvr additive="base">
                                        <p:cTn id="78" dur="5000" fill="hold"/>
                                        <p:tgtEl>
                                          <p:spTgt spid="31"/>
                                        </p:tgtEl>
                                        <p:attrNameLst>
                                          <p:attrName>ppt_x</p:attrName>
                                        </p:attrNameLst>
                                      </p:cBhvr>
                                      <p:tavLst>
                                        <p:tav tm="0">
                                          <p:val>
                                            <p:strVal val="0-#ppt_w/2"/>
                                          </p:val>
                                        </p:tav>
                                        <p:tav tm="100000">
                                          <p:val>
                                            <p:strVal val="#ppt_x"/>
                                          </p:val>
                                        </p:tav>
                                      </p:tavLst>
                                    </p:anim>
                                    <p:anim calcmode="lin" valueType="num">
                                      <p:cBhvr additive="base">
                                        <p:cTn id="79" dur="5000" fill="hold"/>
                                        <p:tgtEl>
                                          <p:spTgt spid="31"/>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7"/>
                                        </p:tgtEl>
                                        <p:attrNameLst>
                                          <p:attrName>style.visibility</p:attrName>
                                        </p:attrNameLst>
                                      </p:cBhvr>
                                      <p:to>
                                        <p:strVal val="visible"/>
                                      </p:to>
                                    </p:set>
                                    <p:anim calcmode="lin" valueType="num">
                                      <p:cBhvr additive="base">
                                        <p:cTn id="82" dur="5000" fill="hold"/>
                                        <p:tgtEl>
                                          <p:spTgt spid="7"/>
                                        </p:tgtEl>
                                        <p:attrNameLst>
                                          <p:attrName>ppt_x</p:attrName>
                                        </p:attrNameLst>
                                      </p:cBhvr>
                                      <p:tavLst>
                                        <p:tav tm="0">
                                          <p:val>
                                            <p:strVal val="0-#ppt_w/2"/>
                                          </p:val>
                                        </p:tav>
                                        <p:tav tm="100000">
                                          <p:val>
                                            <p:strVal val="#ppt_x"/>
                                          </p:val>
                                        </p:tav>
                                      </p:tavLst>
                                    </p:anim>
                                    <p:anim calcmode="lin" valueType="num">
                                      <p:cBhvr additive="base">
                                        <p:cTn id="83" dur="5000" fill="hold"/>
                                        <p:tgtEl>
                                          <p:spTgt spid="7"/>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0" fill="hold"/>
                                        <p:tgtEl>
                                          <p:spTgt spid="19"/>
                                        </p:tgtEl>
                                        <p:attrNameLst>
                                          <p:attrName>ppt_x</p:attrName>
                                        </p:attrNameLst>
                                      </p:cBhvr>
                                      <p:tavLst>
                                        <p:tav tm="0">
                                          <p:val>
                                            <p:strVal val="0-#ppt_w/2"/>
                                          </p:val>
                                        </p:tav>
                                        <p:tav tm="100000">
                                          <p:val>
                                            <p:strVal val="#ppt_x"/>
                                          </p:val>
                                        </p:tav>
                                      </p:tavLst>
                                    </p:anim>
                                    <p:anim calcmode="lin" valueType="num">
                                      <p:cBhvr additive="base">
                                        <p:cTn id="87" dur="5000" fill="hold"/>
                                        <p:tgtEl>
                                          <p:spTgt spid="19"/>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37"/>
                                        </p:tgtEl>
                                        <p:attrNameLst>
                                          <p:attrName>style.visibility</p:attrName>
                                        </p:attrNameLst>
                                      </p:cBhvr>
                                      <p:to>
                                        <p:strVal val="visible"/>
                                      </p:to>
                                    </p:set>
                                    <p:anim calcmode="lin" valueType="num">
                                      <p:cBhvr additive="base">
                                        <p:cTn id="90" dur="5000" fill="hold"/>
                                        <p:tgtEl>
                                          <p:spTgt spid="37"/>
                                        </p:tgtEl>
                                        <p:attrNameLst>
                                          <p:attrName>ppt_x</p:attrName>
                                        </p:attrNameLst>
                                      </p:cBhvr>
                                      <p:tavLst>
                                        <p:tav tm="0">
                                          <p:val>
                                            <p:strVal val="0-#ppt_w/2"/>
                                          </p:val>
                                        </p:tav>
                                        <p:tav tm="100000">
                                          <p:val>
                                            <p:strVal val="#ppt_x"/>
                                          </p:val>
                                        </p:tav>
                                      </p:tavLst>
                                    </p:anim>
                                    <p:anim calcmode="lin" valueType="num">
                                      <p:cBhvr additive="base">
                                        <p:cTn id="91" dur="5000" fill="hold"/>
                                        <p:tgtEl>
                                          <p:spTgt spid="3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additive="base">
                                        <p:cTn id="94" dur="5000" fill="hold"/>
                                        <p:tgtEl>
                                          <p:spTgt spid="9"/>
                                        </p:tgtEl>
                                        <p:attrNameLst>
                                          <p:attrName>ppt_x</p:attrName>
                                        </p:attrNameLst>
                                      </p:cBhvr>
                                      <p:tavLst>
                                        <p:tav tm="0">
                                          <p:val>
                                            <p:strVal val="0-#ppt_w/2"/>
                                          </p:val>
                                        </p:tav>
                                        <p:tav tm="100000">
                                          <p:val>
                                            <p:strVal val="#ppt_x"/>
                                          </p:val>
                                        </p:tav>
                                      </p:tavLst>
                                    </p:anim>
                                    <p:anim calcmode="lin" valueType="num">
                                      <p:cBhvr additive="base">
                                        <p:cTn id="95" dur="5000" fill="hold"/>
                                        <p:tgtEl>
                                          <p:spTgt spid="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1"/>
                                        </p:tgtEl>
                                        <p:attrNameLst>
                                          <p:attrName>style.visibility</p:attrName>
                                        </p:attrNameLst>
                                      </p:cBhvr>
                                      <p:to>
                                        <p:strVal val="visible"/>
                                      </p:to>
                                    </p:set>
                                    <p:anim calcmode="lin" valueType="num">
                                      <p:cBhvr additive="base">
                                        <p:cTn id="98" dur="5000" fill="hold"/>
                                        <p:tgtEl>
                                          <p:spTgt spid="21"/>
                                        </p:tgtEl>
                                        <p:attrNameLst>
                                          <p:attrName>ppt_x</p:attrName>
                                        </p:attrNameLst>
                                      </p:cBhvr>
                                      <p:tavLst>
                                        <p:tav tm="0">
                                          <p:val>
                                            <p:strVal val="0-#ppt_w/2"/>
                                          </p:val>
                                        </p:tav>
                                        <p:tav tm="100000">
                                          <p:val>
                                            <p:strVal val="#ppt_x"/>
                                          </p:val>
                                        </p:tav>
                                      </p:tavLst>
                                    </p:anim>
                                    <p:anim calcmode="lin" valueType="num">
                                      <p:cBhvr additive="base">
                                        <p:cTn id="99" dur="5000" fill="hold"/>
                                        <p:tgtEl>
                                          <p:spTgt spid="2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39"/>
                                        </p:tgtEl>
                                        <p:attrNameLst>
                                          <p:attrName>style.visibility</p:attrName>
                                        </p:attrNameLst>
                                      </p:cBhvr>
                                      <p:to>
                                        <p:strVal val="visible"/>
                                      </p:to>
                                    </p:set>
                                    <p:anim calcmode="lin" valueType="num">
                                      <p:cBhvr additive="base">
                                        <p:cTn id="102" dur="5000" fill="hold"/>
                                        <p:tgtEl>
                                          <p:spTgt spid="39"/>
                                        </p:tgtEl>
                                        <p:attrNameLst>
                                          <p:attrName>ppt_x</p:attrName>
                                        </p:attrNameLst>
                                      </p:cBhvr>
                                      <p:tavLst>
                                        <p:tav tm="0">
                                          <p:val>
                                            <p:strVal val="0-#ppt_w/2"/>
                                          </p:val>
                                        </p:tav>
                                        <p:tav tm="100000">
                                          <p:val>
                                            <p:strVal val="#ppt_x"/>
                                          </p:val>
                                        </p:tav>
                                      </p:tavLst>
                                    </p:anim>
                                    <p:anim calcmode="lin" valueType="num">
                                      <p:cBhvr additive="base">
                                        <p:cTn id="103" dur="5000" fill="hold"/>
                                        <p:tgtEl>
                                          <p:spTgt spid="39"/>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5000" fill="hold"/>
                                        <p:tgtEl>
                                          <p:spTgt spid="11"/>
                                        </p:tgtEl>
                                        <p:attrNameLst>
                                          <p:attrName>ppt_x</p:attrName>
                                        </p:attrNameLst>
                                      </p:cBhvr>
                                      <p:tavLst>
                                        <p:tav tm="0">
                                          <p:val>
                                            <p:strVal val="0-#ppt_w/2"/>
                                          </p:val>
                                        </p:tav>
                                        <p:tav tm="100000">
                                          <p:val>
                                            <p:strVal val="#ppt_x"/>
                                          </p:val>
                                        </p:tav>
                                      </p:tavLst>
                                    </p:anim>
                                    <p:anim calcmode="lin" valueType="num">
                                      <p:cBhvr additive="base">
                                        <p:cTn id="107" dur="5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41"/>
                                        </p:tgtEl>
                                        <p:attrNameLst>
                                          <p:attrName>style.visibility</p:attrName>
                                        </p:attrNameLst>
                                      </p:cBhvr>
                                      <p:to>
                                        <p:strVal val="visible"/>
                                      </p:to>
                                    </p:set>
                                    <p:anim calcmode="lin" valueType="num">
                                      <p:cBhvr additive="base">
                                        <p:cTn id="114" dur="5000" fill="hold"/>
                                        <p:tgtEl>
                                          <p:spTgt spid="41"/>
                                        </p:tgtEl>
                                        <p:attrNameLst>
                                          <p:attrName>ppt_x</p:attrName>
                                        </p:attrNameLst>
                                      </p:cBhvr>
                                      <p:tavLst>
                                        <p:tav tm="0">
                                          <p:val>
                                            <p:strVal val="0-#ppt_w/2"/>
                                          </p:val>
                                        </p:tav>
                                        <p:tav tm="100000">
                                          <p:val>
                                            <p:strVal val="#ppt_x"/>
                                          </p:val>
                                        </p:tav>
                                      </p:tavLst>
                                    </p:anim>
                                    <p:anim calcmode="lin" valueType="num">
                                      <p:cBhvr additive="base">
                                        <p:cTn id="115" dur="5000" fill="hold"/>
                                        <p:tgtEl>
                                          <p:spTgt spid="41"/>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14"/>
                                        </p:tgtEl>
                                        <p:attrNameLst>
                                          <p:attrName>style.visibility</p:attrName>
                                        </p:attrNameLst>
                                      </p:cBhvr>
                                      <p:to>
                                        <p:strVal val="visible"/>
                                      </p:to>
                                    </p:set>
                                    <p:anim calcmode="lin" valueType="num">
                                      <p:cBhvr additive="base">
                                        <p:cTn id="118" dur="5000" fill="hold"/>
                                        <p:tgtEl>
                                          <p:spTgt spid="14"/>
                                        </p:tgtEl>
                                        <p:attrNameLst>
                                          <p:attrName>ppt_x</p:attrName>
                                        </p:attrNameLst>
                                      </p:cBhvr>
                                      <p:tavLst>
                                        <p:tav tm="0">
                                          <p:val>
                                            <p:strVal val="1+#ppt_w/2"/>
                                          </p:val>
                                        </p:tav>
                                        <p:tav tm="100000">
                                          <p:val>
                                            <p:strVal val="#ppt_x"/>
                                          </p:val>
                                        </p:tav>
                                      </p:tavLst>
                                    </p:anim>
                                    <p:anim calcmode="lin" valueType="num">
                                      <p:cBhvr additive="base">
                                        <p:cTn id="119" dur="5000" fill="hold"/>
                                        <p:tgtEl>
                                          <p:spTgt spid="1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5000" fill="hold"/>
                                        <p:tgtEl>
                                          <p:spTgt spid="32"/>
                                        </p:tgtEl>
                                        <p:attrNameLst>
                                          <p:attrName>ppt_x</p:attrName>
                                        </p:attrNameLst>
                                      </p:cBhvr>
                                      <p:tavLst>
                                        <p:tav tm="0">
                                          <p:val>
                                            <p:strVal val="1+#ppt_w/2"/>
                                          </p:val>
                                        </p:tav>
                                        <p:tav tm="100000">
                                          <p:val>
                                            <p:strVal val="#ppt_x"/>
                                          </p:val>
                                        </p:tav>
                                      </p:tavLst>
                                    </p:anim>
                                    <p:anim calcmode="lin" valueType="num">
                                      <p:cBhvr additive="base">
                                        <p:cTn id="127" dur="5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16"/>
                                        </p:tgtEl>
                                        <p:attrNameLst>
                                          <p:attrName>style.visibility</p:attrName>
                                        </p:attrNameLst>
                                      </p:cBhvr>
                                      <p:to>
                                        <p:strVal val="visible"/>
                                      </p:to>
                                    </p:set>
                                    <p:anim calcmode="lin" valueType="num">
                                      <p:cBhvr additive="base">
                                        <p:cTn id="130" dur="5000" fill="hold"/>
                                        <p:tgtEl>
                                          <p:spTgt spid="16"/>
                                        </p:tgtEl>
                                        <p:attrNameLst>
                                          <p:attrName>ppt_x</p:attrName>
                                        </p:attrNameLst>
                                      </p:cBhvr>
                                      <p:tavLst>
                                        <p:tav tm="0">
                                          <p:val>
                                            <p:strVal val="1+#ppt_w/2"/>
                                          </p:val>
                                        </p:tav>
                                        <p:tav tm="100000">
                                          <p:val>
                                            <p:strVal val="#ppt_x"/>
                                          </p:val>
                                        </p:tav>
                                      </p:tavLst>
                                    </p:anim>
                                    <p:anim calcmode="lin" valueType="num">
                                      <p:cBhvr additive="base">
                                        <p:cTn id="131" dur="5000" fill="hold"/>
                                        <p:tgtEl>
                                          <p:spTgt spid="16"/>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28"/>
                                        </p:tgtEl>
                                        <p:attrNameLst>
                                          <p:attrName>style.visibility</p:attrName>
                                        </p:attrNameLst>
                                      </p:cBhvr>
                                      <p:to>
                                        <p:strVal val="visible"/>
                                      </p:to>
                                    </p:set>
                                    <p:anim calcmode="lin" valueType="num">
                                      <p:cBhvr additive="base">
                                        <p:cTn id="134" dur="5000" fill="hold"/>
                                        <p:tgtEl>
                                          <p:spTgt spid="28"/>
                                        </p:tgtEl>
                                        <p:attrNameLst>
                                          <p:attrName>ppt_x</p:attrName>
                                        </p:attrNameLst>
                                      </p:cBhvr>
                                      <p:tavLst>
                                        <p:tav tm="0">
                                          <p:val>
                                            <p:strVal val="1+#ppt_w/2"/>
                                          </p:val>
                                        </p:tav>
                                        <p:tav tm="100000">
                                          <p:val>
                                            <p:strVal val="#ppt_x"/>
                                          </p:val>
                                        </p:tav>
                                      </p:tavLst>
                                    </p:anim>
                                    <p:anim calcmode="lin" valueType="num">
                                      <p:cBhvr additive="base">
                                        <p:cTn id="135" dur="5000" fill="hold"/>
                                        <p:tgtEl>
                                          <p:spTgt spid="28"/>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12"/>
                                        </p:tgtEl>
                                        <p:attrNameLst>
                                          <p:attrName>style.visibility</p:attrName>
                                        </p:attrNameLst>
                                      </p:cBhvr>
                                      <p:to>
                                        <p:strVal val="visible"/>
                                      </p:to>
                                    </p:set>
                                    <p:anim calcmode="lin" valueType="num">
                                      <p:cBhvr additive="base">
                                        <p:cTn id="142" dur="5000" fill="hold"/>
                                        <p:tgtEl>
                                          <p:spTgt spid="12"/>
                                        </p:tgtEl>
                                        <p:attrNameLst>
                                          <p:attrName>ppt_x</p:attrName>
                                        </p:attrNameLst>
                                      </p:cBhvr>
                                      <p:tavLst>
                                        <p:tav tm="0">
                                          <p:val>
                                            <p:strVal val="1+#ppt_w/2"/>
                                          </p:val>
                                        </p:tav>
                                        <p:tav tm="100000">
                                          <p:val>
                                            <p:strVal val="#ppt_x"/>
                                          </p:val>
                                        </p:tav>
                                      </p:tavLst>
                                    </p:anim>
                                    <p:anim calcmode="lin" valueType="num">
                                      <p:cBhvr additive="base">
                                        <p:cTn id="143" dur="5000" fill="hold"/>
                                        <p:tgtEl>
                                          <p:spTgt spid="12"/>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childTnLst>
                                    <p:set>
                                      <p:cBhvr>
                                        <p:cTn id="145" dur="1" fill="hold">
                                          <p:stCondLst>
                                            <p:cond delay="0"/>
                                          </p:stCondLst>
                                        </p:cTn>
                                        <p:tgtEl>
                                          <p:spTgt spid="24"/>
                                        </p:tgtEl>
                                        <p:attrNameLst>
                                          <p:attrName>style.visibility</p:attrName>
                                        </p:attrNameLst>
                                      </p:cBhvr>
                                      <p:to>
                                        <p:strVal val="visible"/>
                                      </p:to>
                                    </p:set>
                                    <p:anim calcmode="lin" valueType="num">
                                      <p:cBhvr additive="base">
                                        <p:cTn id="146" dur="5000" fill="hold"/>
                                        <p:tgtEl>
                                          <p:spTgt spid="24"/>
                                        </p:tgtEl>
                                        <p:attrNameLst>
                                          <p:attrName>ppt_x</p:attrName>
                                        </p:attrNameLst>
                                      </p:cBhvr>
                                      <p:tavLst>
                                        <p:tav tm="0">
                                          <p:val>
                                            <p:strVal val="1+#ppt_w/2"/>
                                          </p:val>
                                        </p:tav>
                                        <p:tav tm="100000">
                                          <p:val>
                                            <p:strVal val="#ppt_x"/>
                                          </p:val>
                                        </p:tav>
                                      </p:tavLst>
                                    </p:anim>
                                    <p:anim calcmode="lin" valueType="num">
                                      <p:cBhvr additive="base">
                                        <p:cTn id="147" dur="5000" fill="hold"/>
                                        <p:tgtEl>
                                          <p:spTgt spid="24"/>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30"/>
                                        </p:tgtEl>
                                        <p:attrNameLst>
                                          <p:attrName>style.visibility</p:attrName>
                                        </p:attrNameLst>
                                      </p:cBhvr>
                                      <p:to>
                                        <p:strVal val="visible"/>
                                      </p:to>
                                    </p:set>
                                    <p:anim calcmode="lin" valueType="num">
                                      <p:cBhvr additive="base">
                                        <p:cTn id="150" dur="5000" fill="hold"/>
                                        <p:tgtEl>
                                          <p:spTgt spid="30"/>
                                        </p:tgtEl>
                                        <p:attrNameLst>
                                          <p:attrName>ppt_x</p:attrName>
                                        </p:attrNameLst>
                                      </p:cBhvr>
                                      <p:tavLst>
                                        <p:tav tm="0">
                                          <p:val>
                                            <p:strVal val="1+#ppt_w/2"/>
                                          </p:val>
                                        </p:tav>
                                        <p:tav tm="100000">
                                          <p:val>
                                            <p:strVal val="#ppt_x"/>
                                          </p:val>
                                        </p:tav>
                                      </p:tavLst>
                                    </p:anim>
                                    <p:anim calcmode="lin" valueType="num">
                                      <p:cBhvr additive="base">
                                        <p:cTn id="151" dur="5000" fill="hold"/>
                                        <p:tgtEl>
                                          <p:spTgt spid="30"/>
                                        </p:tgtEl>
                                        <p:attrNameLst>
                                          <p:attrName>ppt_y</p:attrName>
                                        </p:attrNameLst>
                                      </p:cBhvr>
                                      <p:tavLst>
                                        <p:tav tm="0">
                                          <p:val>
                                            <p:strVal val="1+#ppt_h/2"/>
                                          </p:val>
                                        </p:tav>
                                        <p:tav tm="100000">
                                          <p:val>
                                            <p:strVal val="#ppt_y"/>
                                          </p:val>
                                        </p:tav>
                                      </p:tavLst>
                                    </p:anim>
                                  </p:childTnLst>
                                </p:cTn>
                              </p:par>
                            </p:childTnLst>
                          </p:cTn>
                        </p:par>
                        <p:par>
                          <p:cTn id="152" fill="hold">
                            <p:stCondLst>
                              <p:cond delay="5000"/>
                            </p:stCondLst>
                            <p:childTnLst>
                              <p:par>
                                <p:cTn id="153" presetID="2" presetClass="exit" presetSubtype="2" fill="hold" grpId="1" nodeType="afterEffect">
                                  <p:stCondLst>
                                    <p:cond delay="0"/>
                                  </p:stCondLst>
                                  <p:childTnLst>
                                    <p:anim calcmode="lin" valueType="num">
                                      <p:cBhvr additive="base">
                                        <p:cTn id="154" dur="5000"/>
                                        <p:tgtEl>
                                          <p:spTgt spid="6"/>
                                        </p:tgtEl>
                                        <p:attrNameLst>
                                          <p:attrName>ppt_x</p:attrName>
                                        </p:attrNameLst>
                                      </p:cBhvr>
                                      <p:tavLst>
                                        <p:tav tm="0">
                                          <p:val>
                                            <p:strVal val="ppt_x"/>
                                          </p:val>
                                        </p:tav>
                                        <p:tav tm="100000">
                                          <p:val>
                                            <p:strVal val="1+ppt_w/2"/>
                                          </p:val>
                                        </p:tav>
                                      </p:tavLst>
                                    </p:anim>
                                    <p:anim calcmode="lin" valueType="num">
                                      <p:cBhvr additive="base">
                                        <p:cTn id="155" dur="5000"/>
                                        <p:tgtEl>
                                          <p:spTgt spid="6"/>
                                        </p:tgtEl>
                                        <p:attrNameLst>
                                          <p:attrName>ppt_y</p:attrName>
                                        </p:attrNameLst>
                                      </p:cBhvr>
                                      <p:tavLst>
                                        <p:tav tm="0">
                                          <p:val>
                                            <p:strVal val="ppt_y"/>
                                          </p:val>
                                        </p:tav>
                                        <p:tav tm="100000">
                                          <p:val>
                                            <p:strVal val="ppt_y"/>
                                          </p:val>
                                        </p:tav>
                                      </p:tavLst>
                                    </p:anim>
                                    <p:set>
                                      <p:cBhvr>
                                        <p:cTn id="156" dur="1" fill="hold">
                                          <p:stCondLst>
                                            <p:cond delay="4999"/>
                                          </p:stCondLst>
                                        </p:cTn>
                                        <p:tgtEl>
                                          <p:spTgt spid="6"/>
                                        </p:tgtEl>
                                        <p:attrNameLst>
                                          <p:attrName>style.visibility</p:attrName>
                                        </p:attrNameLst>
                                      </p:cBhvr>
                                      <p:to>
                                        <p:strVal val="hidden"/>
                                      </p:to>
                                    </p:set>
                                  </p:childTnLst>
                                </p:cTn>
                              </p:par>
                              <p:par>
                                <p:cTn id="157" presetID="2" presetClass="exit" presetSubtype="2" fill="hold" grpId="1" nodeType="withEffect">
                                  <p:stCondLst>
                                    <p:cond delay="0"/>
                                  </p:stCondLst>
                                  <p:childTnLst>
                                    <p:anim calcmode="lin" valueType="num">
                                      <p:cBhvr additive="base">
                                        <p:cTn id="158" dur="5000"/>
                                        <p:tgtEl>
                                          <p:spTgt spid="7"/>
                                        </p:tgtEl>
                                        <p:attrNameLst>
                                          <p:attrName>ppt_x</p:attrName>
                                        </p:attrNameLst>
                                      </p:cBhvr>
                                      <p:tavLst>
                                        <p:tav tm="0">
                                          <p:val>
                                            <p:strVal val="ppt_x"/>
                                          </p:val>
                                        </p:tav>
                                        <p:tav tm="100000">
                                          <p:val>
                                            <p:strVal val="1+ppt_w/2"/>
                                          </p:val>
                                        </p:tav>
                                      </p:tavLst>
                                    </p:anim>
                                    <p:anim calcmode="lin" valueType="num">
                                      <p:cBhvr additive="base">
                                        <p:cTn id="159" dur="5000"/>
                                        <p:tgtEl>
                                          <p:spTgt spid="7"/>
                                        </p:tgtEl>
                                        <p:attrNameLst>
                                          <p:attrName>ppt_y</p:attrName>
                                        </p:attrNameLst>
                                      </p:cBhvr>
                                      <p:tavLst>
                                        <p:tav tm="0">
                                          <p:val>
                                            <p:strVal val="ppt_y"/>
                                          </p:val>
                                        </p:tav>
                                        <p:tav tm="100000">
                                          <p:val>
                                            <p:strVal val="ppt_y"/>
                                          </p:val>
                                        </p:tav>
                                      </p:tavLst>
                                    </p:anim>
                                    <p:set>
                                      <p:cBhvr>
                                        <p:cTn id="160" dur="1" fill="hold">
                                          <p:stCondLst>
                                            <p:cond delay="4999"/>
                                          </p:stCondLst>
                                        </p:cTn>
                                        <p:tgtEl>
                                          <p:spTgt spid="7"/>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5000"/>
                                        <p:tgtEl>
                                          <p:spTgt spid="8"/>
                                        </p:tgtEl>
                                        <p:attrNameLst>
                                          <p:attrName>ppt_x</p:attrName>
                                        </p:attrNameLst>
                                      </p:cBhvr>
                                      <p:tavLst>
                                        <p:tav tm="0">
                                          <p:val>
                                            <p:strVal val="ppt_x"/>
                                          </p:val>
                                        </p:tav>
                                        <p:tav tm="100000">
                                          <p:val>
                                            <p:strVal val="1+ppt_w/2"/>
                                          </p:val>
                                        </p:tav>
                                      </p:tavLst>
                                    </p:anim>
                                    <p:anim calcmode="lin" valueType="num">
                                      <p:cBhvr additive="base">
                                        <p:cTn id="163" dur="5000"/>
                                        <p:tgtEl>
                                          <p:spTgt spid="8"/>
                                        </p:tgtEl>
                                        <p:attrNameLst>
                                          <p:attrName>ppt_y</p:attrName>
                                        </p:attrNameLst>
                                      </p:cBhvr>
                                      <p:tavLst>
                                        <p:tav tm="0">
                                          <p:val>
                                            <p:strVal val="ppt_y"/>
                                          </p:val>
                                        </p:tav>
                                        <p:tav tm="100000">
                                          <p:val>
                                            <p:strVal val="ppt_y"/>
                                          </p:val>
                                        </p:tav>
                                      </p:tavLst>
                                    </p:anim>
                                    <p:set>
                                      <p:cBhvr>
                                        <p:cTn id="164" dur="1" fill="hold">
                                          <p:stCondLst>
                                            <p:cond delay="4999"/>
                                          </p:stCondLst>
                                        </p:cTn>
                                        <p:tgtEl>
                                          <p:spTgt spid="8"/>
                                        </p:tgtEl>
                                        <p:attrNameLst>
                                          <p:attrName>style.visibility</p:attrName>
                                        </p:attrNameLst>
                                      </p:cBhvr>
                                      <p:to>
                                        <p:strVal val="hidden"/>
                                      </p:to>
                                    </p:set>
                                  </p:childTnLst>
                                </p:cTn>
                              </p:par>
                              <p:par>
                                <p:cTn id="165" presetID="2" presetClass="exit" presetSubtype="2" fill="hold" grpId="1" nodeType="withEffect">
                                  <p:stCondLst>
                                    <p:cond delay="0"/>
                                  </p:stCondLst>
                                  <p:childTnLst>
                                    <p:anim calcmode="lin" valueType="num">
                                      <p:cBhvr additive="base">
                                        <p:cTn id="166" dur="5000"/>
                                        <p:tgtEl>
                                          <p:spTgt spid="9"/>
                                        </p:tgtEl>
                                        <p:attrNameLst>
                                          <p:attrName>ppt_x</p:attrName>
                                        </p:attrNameLst>
                                      </p:cBhvr>
                                      <p:tavLst>
                                        <p:tav tm="0">
                                          <p:val>
                                            <p:strVal val="ppt_x"/>
                                          </p:val>
                                        </p:tav>
                                        <p:tav tm="100000">
                                          <p:val>
                                            <p:strVal val="1+ppt_w/2"/>
                                          </p:val>
                                        </p:tav>
                                      </p:tavLst>
                                    </p:anim>
                                    <p:anim calcmode="lin" valueType="num">
                                      <p:cBhvr additive="base">
                                        <p:cTn id="167" dur="5000"/>
                                        <p:tgtEl>
                                          <p:spTgt spid="9"/>
                                        </p:tgtEl>
                                        <p:attrNameLst>
                                          <p:attrName>ppt_y</p:attrName>
                                        </p:attrNameLst>
                                      </p:cBhvr>
                                      <p:tavLst>
                                        <p:tav tm="0">
                                          <p:val>
                                            <p:strVal val="ppt_y"/>
                                          </p:val>
                                        </p:tav>
                                        <p:tav tm="100000">
                                          <p:val>
                                            <p:strVal val="ppt_y"/>
                                          </p:val>
                                        </p:tav>
                                      </p:tavLst>
                                    </p:anim>
                                    <p:set>
                                      <p:cBhvr>
                                        <p:cTn id="168" dur="1" fill="hold">
                                          <p:stCondLst>
                                            <p:cond delay="4999"/>
                                          </p:stCondLst>
                                        </p:cTn>
                                        <p:tgtEl>
                                          <p:spTgt spid="9"/>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5000"/>
                                        <p:tgtEl>
                                          <p:spTgt spid="10"/>
                                        </p:tgtEl>
                                        <p:attrNameLst>
                                          <p:attrName>ppt_x</p:attrName>
                                        </p:attrNameLst>
                                      </p:cBhvr>
                                      <p:tavLst>
                                        <p:tav tm="0">
                                          <p:val>
                                            <p:strVal val="ppt_x"/>
                                          </p:val>
                                        </p:tav>
                                        <p:tav tm="100000">
                                          <p:val>
                                            <p:strVal val="1+ppt_w/2"/>
                                          </p:val>
                                        </p:tav>
                                      </p:tavLst>
                                    </p:anim>
                                    <p:anim calcmode="lin" valueType="num">
                                      <p:cBhvr additive="base">
                                        <p:cTn id="171" dur="5000"/>
                                        <p:tgtEl>
                                          <p:spTgt spid="10"/>
                                        </p:tgtEl>
                                        <p:attrNameLst>
                                          <p:attrName>ppt_y</p:attrName>
                                        </p:attrNameLst>
                                      </p:cBhvr>
                                      <p:tavLst>
                                        <p:tav tm="0">
                                          <p:val>
                                            <p:strVal val="ppt_y"/>
                                          </p:val>
                                        </p:tav>
                                        <p:tav tm="100000">
                                          <p:val>
                                            <p:strVal val="ppt_y"/>
                                          </p:val>
                                        </p:tav>
                                      </p:tavLst>
                                    </p:anim>
                                    <p:set>
                                      <p:cBhvr>
                                        <p:cTn id="172" dur="1" fill="hold">
                                          <p:stCondLst>
                                            <p:cond delay="4999"/>
                                          </p:stCondLst>
                                        </p:cTn>
                                        <p:tgtEl>
                                          <p:spTgt spid="10"/>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5000"/>
                                        <p:tgtEl>
                                          <p:spTgt spid="11"/>
                                        </p:tgtEl>
                                        <p:attrNameLst>
                                          <p:attrName>ppt_x</p:attrName>
                                        </p:attrNameLst>
                                      </p:cBhvr>
                                      <p:tavLst>
                                        <p:tav tm="0">
                                          <p:val>
                                            <p:strVal val="ppt_x"/>
                                          </p:val>
                                        </p:tav>
                                        <p:tav tm="100000">
                                          <p:val>
                                            <p:strVal val="1+ppt_w/2"/>
                                          </p:val>
                                        </p:tav>
                                      </p:tavLst>
                                    </p:anim>
                                    <p:anim calcmode="lin" valueType="num">
                                      <p:cBhvr additive="base">
                                        <p:cTn id="175" dur="5000"/>
                                        <p:tgtEl>
                                          <p:spTgt spid="11"/>
                                        </p:tgtEl>
                                        <p:attrNameLst>
                                          <p:attrName>ppt_y</p:attrName>
                                        </p:attrNameLst>
                                      </p:cBhvr>
                                      <p:tavLst>
                                        <p:tav tm="0">
                                          <p:val>
                                            <p:strVal val="ppt_y"/>
                                          </p:val>
                                        </p:tav>
                                        <p:tav tm="100000">
                                          <p:val>
                                            <p:strVal val="ppt_y"/>
                                          </p:val>
                                        </p:tav>
                                      </p:tavLst>
                                    </p:anim>
                                    <p:set>
                                      <p:cBhvr>
                                        <p:cTn id="176" dur="1" fill="hold">
                                          <p:stCondLst>
                                            <p:cond delay="4999"/>
                                          </p:stCondLst>
                                        </p:cTn>
                                        <p:tgtEl>
                                          <p:spTgt spid="11"/>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5000"/>
                                        <p:tgtEl>
                                          <p:spTgt spid="18"/>
                                        </p:tgtEl>
                                        <p:attrNameLst>
                                          <p:attrName>ppt_x</p:attrName>
                                        </p:attrNameLst>
                                      </p:cBhvr>
                                      <p:tavLst>
                                        <p:tav tm="0">
                                          <p:val>
                                            <p:strVal val="ppt_x"/>
                                          </p:val>
                                        </p:tav>
                                        <p:tav tm="100000">
                                          <p:val>
                                            <p:strVal val="1+ppt_w/2"/>
                                          </p:val>
                                        </p:tav>
                                      </p:tavLst>
                                    </p:anim>
                                    <p:anim calcmode="lin" valueType="num">
                                      <p:cBhvr additive="base">
                                        <p:cTn id="179" dur="5000"/>
                                        <p:tgtEl>
                                          <p:spTgt spid="18"/>
                                        </p:tgtEl>
                                        <p:attrNameLst>
                                          <p:attrName>ppt_y</p:attrName>
                                        </p:attrNameLst>
                                      </p:cBhvr>
                                      <p:tavLst>
                                        <p:tav tm="0">
                                          <p:val>
                                            <p:strVal val="ppt_y"/>
                                          </p:val>
                                        </p:tav>
                                        <p:tav tm="100000">
                                          <p:val>
                                            <p:strVal val="ppt_y"/>
                                          </p:val>
                                        </p:tav>
                                      </p:tavLst>
                                    </p:anim>
                                    <p:set>
                                      <p:cBhvr>
                                        <p:cTn id="180" dur="1" fill="hold">
                                          <p:stCondLst>
                                            <p:cond delay="4999"/>
                                          </p:stCondLst>
                                        </p:cTn>
                                        <p:tgtEl>
                                          <p:spTgt spid="18"/>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5000"/>
                                        <p:tgtEl>
                                          <p:spTgt spid="19"/>
                                        </p:tgtEl>
                                        <p:attrNameLst>
                                          <p:attrName>ppt_x</p:attrName>
                                        </p:attrNameLst>
                                      </p:cBhvr>
                                      <p:tavLst>
                                        <p:tav tm="0">
                                          <p:val>
                                            <p:strVal val="ppt_x"/>
                                          </p:val>
                                        </p:tav>
                                        <p:tav tm="100000">
                                          <p:val>
                                            <p:strVal val="1+ppt_w/2"/>
                                          </p:val>
                                        </p:tav>
                                      </p:tavLst>
                                    </p:anim>
                                    <p:anim calcmode="lin" valueType="num">
                                      <p:cBhvr additive="base">
                                        <p:cTn id="183" dur="5000"/>
                                        <p:tgtEl>
                                          <p:spTgt spid="19"/>
                                        </p:tgtEl>
                                        <p:attrNameLst>
                                          <p:attrName>ppt_y</p:attrName>
                                        </p:attrNameLst>
                                      </p:cBhvr>
                                      <p:tavLst>
                                        <p:tav tm="0">
                                          <p:val>
                                            <p:strVal val="ppt_y"/>
                                          </p:val>
                                        </p:tav>
                                        <p:tav tm="100000">
                                          <p:val>
                                            <p:strVal val="ppt_y"/>
                                          </p:val>
                                        </p:tav>
                                      </p:tavLst>
                                    </p:anim>
                                    <p:set>
                                      <p:cBhvr>
                                        <p:cTn id="184" dur="1" fill="hold">
                                          <p:stCondLst>
                                            <p:cond delay="4999"/>
                                          </p:stCondLst>
                                        </p:cTn>
                                        <p:tgtEl>
                                          <p:spTgt spid="19"/>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5000"/>
                                        <p:tgtEl>
                                          <p:spTgt spid="20"/>
                                        </p:tgtEl>
                                        <p:attrNameLst>
                                          <p:attrName>ppt_x</p:attrName>
                                        </p:attrNameLst>
                                      </p:cBhvr>
                                      <p:tavLst>
                                        <p:tav tm="0">
                                          <p:val>
                                            <p:strVal val="ppt_x"/>
                                          </p:val>
                                        </p:tav>
                                        <p:tav tm="100000">
                                          <p:val>
                                            <p:strVal val="1+ppt_w/2"/>
                                          </p:val>
                                        </p:tav>
                                      </p:tavLst>
                                    </p:anim>
                                    <p:anim calcmode="lin" valueType="num">
                                      <p:cBhvr additive="base">
                                        <p:cTn id="187" dur="5000"/>
                                        <p:tgtEl>
                                          <p:spTgt spid="20"/>
                                        </p:tgtEl>
                                        <p:attrNameLst>
                                          <p:attrName>ppt_y</p:attrName>
                                        </p:attrNameLst>
                                      </p:cBhvr>
                                      <p:tavLst>
                                        <p:tav tm="0">
                                          <p:val>
                                            <p:strVal val="ppt_y"/>
                                          </p:val>
                                        </p:tav>
                                        <p:tav tm="100000">
                                          <p:val>
                                            <p:strVal val="ppt_y"/>
                                          </p:val>
                                        </p:tav>
                                      </p:tavLst>
                                    </p:anim>
                                    <p:set>
                                      <p:cBhvr>
                                        <p:cTn id="188" dur="1" fill="hold">
                                          <p:stCondLst>
                                            <p:cond delay="4999"/>
                                          </p:stCondLst>
                                        </p:cTn>
                                        <p:tgtEl>
                                          <p:spTgt spid="20"/>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5000"/>
                                        <p:tgtEl>
                                          <p:spTgt spid="21"/>
                                        </p:tgtEl>
                                        <p:attrNameLst>
                                          <p:attrName>ppt_x</p:attrName>
                                        </p:attrNameLst>
                                      </p:cBhvr>
                                      <p:tavLst>
                                        <p:tav tm="0">
                                          <p:val>
                                            <p:strVal val="ppt_x"/>
                                          </p:val>
                                        </p:tav>
                                        <p:tav tm="100000">
                                          <p:val>
                                            <p:strVal val="1+ppt_w/2"/>
                                          </p:val>
                                        </p:tav>
                                      </p:tavLst>
                                    </p:anim>
                                    <p:anim calcmode="lin" valueType="num">
                                      <p:cBhvr additive="base">
                                        <p:cTn id="191" dur="5000"/>
                                        <p:tgtEl>
                                          <p:spTgt spid="21"/>
                                        </p:tgtEl>
                                        <p:attrNameLst>
                                          <p:attrName>ppt_y</p:attrName>
                                        </p:attrNameLst>
                                      </p:cBhvr>
                                      <p:tavLst>
                                        <p:tav tm="0">
                                          <p:val>
                                            <p:strVal val="ppt_y"/>
                                          </p:val>
                                        </p:tav>
                                        <p:tav tm="100000">
                                          <p:val>
                                            <p:strVal val="ppt_y"/>
                                          </p:val>
                                        </p:tav>
                                      </p:tavLst>
                                    </p:anim>
                                    <p:set>
                                      <p:cBhvr>
                                        <p:cTn id="192" dur="1" fill="hold">
                                          <p:stCondLst>
                                            <p:cond delay="4999"/>
                                          </p:stCondLst>
                                        </p:cTn>
                                        <p:tgtEl>
                                          <p:spTgt spid="21"/>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5000"/>
                                        <p:tgtEl>
                                          <p:spTgt spid="22"/>
                                        </p:tgtEl>
                                        <p:attrNameLst>
                                          <p:attrName>ppt_x</p:attrName>
                                        </p:attrNameLst>
                                      </p:cBhvr>
                                      <p:tavLst>
                                        <p:tav tm="0">
                                          <p:val>
                                            <p:strVal val="ppt_x"/>
                                          </p:val>
                                        </p:tav>
                                        <p:tav tm="100000">
                                          <p:val>
                                            <p:strVal val="1+ppt_w/2"/>
                                          </p:val>
                                        </p:tav>
                                      </p:tavLst>
                                    </p:anim>
                                    <p:anim calcmode="lin" valueType="num">
                                      <p:cBhvr additive="base">
                                        <p:cTn id="195" dur="5000"/>
                                        <p:tgtEl>
                                          <p:spTgt spid="22"/>
                                        </p:tgtEl>
                                        <p:attrNameLst>
                                          <p:attrName>ppt_y</p:attrName>
                                        </p:attrNameLst>
                                      </p:cBhvr>
                                      <p:tavLst>
                                        <p:tav tm="0">
                                          <p:val>
                                            <p:strVal val="ppt_y"/>
                                          </p:val>
                                        </p:tav>
                                        <p:tav tm="100000">
                                          <p:val>
                                            <p:strVal val="ppt_y"/>
                                          </p:val>
                                        </p:tav>
                                      </p:tavLst>
                                    </p:anim>
                                    <p:set>
                                      <p:cBhvr>
                                        <p:cTn id="196" dur="1" fill="hold">
                                          <p:stCondLst>
                                            <p:cond delay="4999"/>
                                          </p:stCondLst>
                                        </p:cTn>
                                        <p:tgtEl>
                                          <p:spTgt spid="22"/>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5000"/>
                                        <p:tgtEl>
                                          <p:spTgt spid="23"/>
                                        </p:tgtEl>
                                        <p:attrNameLst>
                                          <p:attrName>ppt_x</p:attrName>
                                        </p:attrNameLst>
                                      </p:cBhvr>
                                      <p:tavLst>
                                        <p:tav tm="0">
                                          <p:val>
                                            <p:strVal val="ppt_x"/>
                                          </p:val>
                                        </p:tav>
                                        <p:tav tm="100000">
                                          <p:val>
                                            <p:strVal val="1+ppt_w/2"/>
                                          </p:val>
                                        </p:tav>
                                      </p:tavLst>
                                    </p:anim>
                                    <p:anim calcmode="lin" valueType="num">
                                      <p:cBhvr additive="base">
                                        <p:cTn id="199" dur="5000"/>
                                        <p:tgtEl>
                                          <p:spTgt spid="23"/>
                                        </p:tgtEl>
                                        <p:attrNameLst>
                                          <p:attrName>ppt_y</p:attrName>
                                        </p:attrNameLst>
                                      </p:cBhvr>
                                      <p:tavLst>
                                        <p:tav tm="0">
                                          <p:val>
                                            <p:strVal val="ppt_y"/>
                                          </p:val>
                                        </p:tav>
                                        <p:tav tm="100000">
                                          <p:val>
                                            <p:strVal val="ppt_y"/>
                                          </p:val>
                                        </p:tav>
                                      </p:tavLst>
                                    </p:anim>
                                    <p:set>
                                      <p:cBhvr>
                                        <p:cTn id="200" dur="1" fill="hold">
                                          <p:stCondLst>
                                            <p:cond delay="4999"/>
                                          </p:stCondLst>
                                        </p:cTn>
                                        <p:tgtEl>
                                          <p:spTgt spid="23"/>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5000"/>
                                        <p:tgtEl>
                                          <p:spTgt spid="36"/>
                                        </p:tgtEl>
                                        <p:attrNameLst>
                                          <p:attrName>ppt_x</p:attrName>
                                        </p:attrNameLst>
                                      </p:cBhvr>
                                      <p:tavLst>
                                        <p:tav tm="0">
                                          <p:val>
                                            <p:strVal val="ppt_x"/>
                                          </p:val>
                                        </p:tav>
                                        <p:tav tm="100000">
                                          <p:val>
                                            <p:strVal val="1+ppt_w/2"/>
                                          </p:val>
                                        </p:tav>
                                      </p:tavLst>
                                    </p:anim>
                                    <p:anim calcmode="lin" valueType="num">
                                      <p:cBhvr additive="base">
                                        <p:cTn id="203" dur="5000"/>
                                        <p:tgtEl>
                                          <p:spTgt spid="36"/>
                                        </p:tgtEl>
                                        <p:attrNameLst>
                                          <p:attrName>ppt_y</p:attrName>
                                        </p:attrNameLst>
                                      </p:cBhvr>
                                      <p:tavLst>
                                        <p:tav tm="0">
                                          <p:val>
                                            <p:strVal val="ppt_y"/>
                                          </p:val>
                                        </p:tav>
                                        <p:tav tm="100000">
                                          <p:val>
                                            <p:strVal val="ppt_y"/>
                                          </p:val>
                                        </p:tav>
                                      </p:tavLst>
                                    </p:anim>
                                    <p:set>
                                      <p:cBhvr>
                                        <p:cTn id="204" dur="1" fill="hold">
                                          <p:stCondLst>
                                            <p:cond delay="4999"/>
                                          </p:stCondLst>
                                        </p:cTn>
                                        <p:tgtEl>
                                          <p:spTgt spid="36"/>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5000"/>
                                        <p:tgtEl>
                                          <p:spTgt spid="37"/>
                                        </p:tgtEl>
                                        <p:attrNameLst>
                                          <p:attrName>ppt_x</p:attrName>
                                        </p:attrNameLst>
                                      </p:cBhvr>
                                      <p:tavLst>
                                        <p:tav tm="0">
                                          <p:val>
                                            <p:strVal val="ppt_x"/>
                                          </p:val>
                                        </p:tav>
                                        <p:tav tm="100000">
                                          <p:val>
                                            <p:strVal val="1+ppt_w/2"/>
                                          </p:val>
                                        </p:tav>
                                      </p:tavLst>
                                    </p:anim>
                                    <p:anim calcmode="lin" valueType="num">
                                      <p:cBhvr additive="base">
                                        <p:cTn id="207" dur="5000"/>
                                        <p:tgtEl>
                                          <p:spTgt spid="37"/>
                                        </p:tgtEl>
                                        <p:attrNameLst>
                                          <p:attrName>ppt_y</p:attrName>
                                        </p:attrNameLst>
                                      </p:cBhvr>
                                      <p:tavLst>
                                        <p:tav tm="0">
                                          <p:val>
                                            <p:strVal val="ppt_y"/>
                                          </p:val>
                                        </p:tav>
                                        <p:tav tm="100000">
                                          <p:val>
                                            <p:strVal val="ppt_y"/>
                                          </p:val>
                                        </p:tav>
                                      </p:tavLst>
                                    </p:anim>
                                    <p:set>
                                      <p:cBhvr>
                                        <p:cTn id="208" dur="1" fill="hold">
                                          <p:stCondLst>
                                            <p:cond delay="4999"/>
                                          </p:stCondLst>
                                        </p:cTn>
                                        <p:tgtEl>
                                          <p:spTgt spid="3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5000"/>
                                        <p:tgtEl>
                                          <p:spTgt spid="38"/>
                                        </p:tgtEl>
                                        <p:attrNameLst>
                                          <p:attrName>ppt_x</p:attrName>
                                        </p:attrNameLst>
                                      </p:cBhvr>
                                      <p:tavLst>
                                        <p:tav tm="0">
                                          <p:val>
                                            <p:strVal val="ppt_x"/>
                                          </p:val>
                                        </p:tav>
                                        <p:tav tm="100000">
                                          <p:val>
                                            <p:strVal val="1+ppt_w/2"/>
                                          </p:val>
                                        </p:tav>
                                      </p:tavLst>
                                    </p:anim>
                                    <p:anim calcmode="lin" valueType="num">
                                      <p:cBhvr additive="base">
                                        <p:cTn id="211" dur="5000"/>
                                        <p:tgtEl>
                                          <p:spTgt spid="38"/>
                                        </p:tgtEl>
                                        <p:attrNameLst>
                                          <p:attrName>ppt_y</p:attrName>
                                        </p:attrNameLst>
                                      </p:cBhvr>
                                      <p:tavLst>
                                        <p:tav tm="0">
                                          <p:val>
                                            <p:strVal val="ppt_y"/>
                                          </p:val>
                                        </p:tav>
                                        <p:tav tm="100000">
                                          <p:val>
                                            <p:strVal val="ppt_y"/>
                                          </p:val>
                                        </p:tav>
                                      </p:tavLst>
                                    </p:anim>
                                    <p:set>
                                      <p:cBhvr>
                                        <p:cTn id="212" dur="1" fill="hold">
                                          <p:stCondLst>
                                            <p:cond delay="4999"/>
                                          </p:stCondLst>
                                        </p:cTn>
                                        <p:tgtEl>
                                          <p:spTgt spid="38"/>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5000"/>
                                        <p:tgtEl>
                                          <p:spTgt spid="39"/>
                                        </p:tgtEl>
                                        <p:attrNameLst>
                                          <p:attrName>ppt_x</p:attrName>
                                        </p:attrNameLst>
                                      </p:cBhvr>
                                      <p:tavLst>
                                        <p:tav tm="0">
                                          <p:val>
                                            <p:strVal val="ppt_x"/>
                                          </p:val>
                                        </p:tav>
                                        <p:tav tm="100000">
                                          <p:val>
                                            <p:strVal val="1+ppt_w/2"/>
                                          </p:val>
                                        </p:tav>
                                      </p:tavLst>
                                    </p:anim>
                                    <p:anim calcmode="lin" valueType="num">
                                      <p:cBhvr additive="base">
                                        <p:cTn id="215" dur="5000"/>
                                        <p:tgtEl>
                                          <p:spTgt spid="39"/>
                                        </p:tgtEl>
                                        <p:attrNameLst>
                                          <p:attrName>ppt_y</p:attrName>
                                        </p:attrNameLst>
                                      </p:cBhvr>
                                      <p:tavLst>
                                        <p:tav tm="0">
                                          <p:val>
                                            <p:strVal val="ppt_y"/>
                                          </p:val>
                                        </p:tav>
                                        <p:tav tm="100000">
                                          <p:val>
                                            <p:strVal val="ppt_y"/>
                                          </p:val>
                                        </p:tav>
                                      </p:tavLst>
                                    </p:anim>
                                    <p:set>
                                      <p:cBhvr>
                                        <p:cTn id="216" dur="1" fill="hold">
                                          <p:stCondLst>
                                            <p:cond delay="4999"/>
                                          </p:stCondLst>
                                        </p:cTn>
                                        <p:tgtEl>
                                          <p:spTgt spid="3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5000"/>
                                        <p:tgtEl>
                                          <p:spTgt spid="40"/>
                                        </p:tgtEl>
                                        <p:attrNameLst>
                                          <p:attrName>ppt_x</p:attrName>
                                        </p:attrNameLst>
                                      </p:cBhvr>
                                      <p:tavLst>
                                        <p:tav tm="0">
                                          <p:val>
                                            <p:strVal val="ppt_x"/>
                                          </p:val>
                                        </p:tav>
                                        <p:tav tm="100000">
                                          <p:val>
                                            <p:strVal val="1+ppt_w/2"/>
                                          </p:val>
                                        </p:tav>
                                      </p:tavLst>
                                    </p:anim>
                                    <p:anim calcmode="lin" valueType="num">
                                      <p:cBhvr additive="base">
                                        <p:cTn id="219" dur="5000"/>
                                        <p:tgtEl>
                                          <p:spTgt spid="40"/>
                                        </p:tgtEl>
                                        <p:attrNameLst>
                                          <p:attrName>ppt_y</p:attrName>
                                        </p:attrNameLst>
                                      </p:cBhvr>
                                      <p:tavLst>
                                        <p:tav tm="0">
                                          <p:val>
                                            <p:strVal val="ppt_y"/>
                                          </p:val>
                                        </p:tav>
                                        <p:tav tm="100000">
                                          <p:val>
                                            <p:strVal val="ppt_y"/>
                                          </p:val>
                                        </p:tav>
                                      </p:tavLst>
                                    </p:anim>
                                    <p:set>
                                      <p:cBhvr>
                                        <p:cTn id="220" dur="1" fill="hold">
                                          <p:stCondLst>
                                            <p:cond delay="4999"/>
                                          </p:stCondLst>
                                        </p:cTn>
                                        <p:tgtEl>
                                          <p:spTgt spid="40"/>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5000"/>
                                        <p:tgtEl>
                                          <p:spTgt spid="41"/>
                                        </p:tgtEl>
                                        <p:attrNameLst>
                                          <p:attrName>ppt_x</p:attrName>
                                        </p:attrNameLst>
                                      </p:cBhvr>
                                      <p:tavLst>
                                        <p:tav tm="0">
                                          <p:val>
                                            <p:strVal val="ppt_x"/>
                                          </p:val>
                                        </p:tav>
                                        <p:tav tm="100000">
                                          <p:val>
                                            <p:strVal val="1+ppt_w/2"/>
                                          </p:val>
                                        </p:tav>
                                      </p:tavLst>
                                    </p:anim>
                                    <p:anim calcmode="lin" valueType="num">
                                      <p:cBhvr additive="base">
                                        <p:cTn id="223" dur="5000"/>
                                        <p:tgtEl>
                                          <p:spTgt spid="41"/>
                                        </p:tgtEl>
                                        <p:attrNameLst>
                                          <p:attrName>ppt_y</p:attrName>
                                        </p:attrNameLst>
                                      </p:cBhvr>
                                      <p:tavLst>
                                        <p:tav tm="0">
                                          <p:val>
                                            <p:strVal val="ppt_y"/>
                                          </p:val>
                                        </p:tav>
                                        <p:tav tm="100000">
                                          <p:val>
                                            <p:strVal val="ppt_y"/>
                                          </p:val>
                                        </p:tav>
                                      </p:tavLst>
                                    </p:anim>
                                    <p:set>
                                      <p:cBhvr>
                                        <p:cTn id="224" dur="1" fill="hold">
                                          <p:stCondLst>
                                            <p:cond delay="4999"/>
                                          </p:stCondLst>
                                        </p:cTn>
                                        <p:tgtEl>
                                          <p:spTgt spid="41"/>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5000"/>
                                        <p:tgtEl>
                                          <p:spTgt spid="12"/>
                                        </p:tgtEl>
                                        <p:attrNameLst>
                                          <p:attrName>ppt_x</p:attrName>
                                        </p:attrNameLst>
                                      </p:cBhvr>
                                      <p:tavLst>
                                        <p:tav tm="0">
                                          <p:val>
                                            <p:strVal val="ppt_x"/>
                                          </p:val>
                                        </p:tav>
                                        <p:tav tm="100000">
                                          <p:val>
                                            <p:strVal val="0-ppt_w/2"/>
                                          </p:val>
                                        </p:tav>
                                      </p:tavLst>
                                    </p:anim>
                                    <p:anim calcmode="lin" valueType="num">
                                      <p:cBhvr additive="base">
                                        <p:cTn id="227" dur="5000"/>
                                        <p:tgtEl>
                                          <p:spTgt spid="12"/>
                                        </p:tgtEl>
                                        <p:attrNameLst>
                                          <p:attrName>ppt_y</p:attrName>
                                        </p:attrNameLst>
                                      </p:cBhvr>
                                      <p:tavLst>
                                        <p:tav tm="0">
                                          <p:val>
                                            <p:strVal val="ppt_y"/>
                                          </p:val>
                                        </p:tav>
                                        <p:tav tm="100000">
                                          <p:val>
                                            <p:strVal val="ppt_y"/>
                                          </p:val>
                                        </p:tav>
                                      </p:tavLst>
                                    </p:anim>
                                    <p:set>
                                      <p:cBhvr>
                                        <p:cTn id="228" dur="1" fill="hold">
                                          <p:stCondLst>
                                            <p:cond delay="4999"/>
                                          </p:stCondLst>
                                        </p:cTn>
                                        <p:tgtEl>
                                          <p:spTgt spid="12"/>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5000"/>
                                        <p:tgtEl>
                                          <p:spTgt spid="13"/>
                                        </p:tgtEl>
                                        <p:attrNameLst>
                                          <p:attrName>ppt_x</p:attrName>
                                        </p:attrNameLst>
                                      </p:cBhvr>
                                      <p:tavLst>
                                        <p:tav tm="0">
                                          <p:val>
                                            <p:strVal val="ppt_x"/>
                                          </p:val>
                                        </p:tav>
                                        <p:tav tm="100000">
                                          <p:val>
                                            <p:strVal val="0-ppt_w/2"/>
                                          </p:val>
                                        </p:tav>
                                      </p:tavLst>
                                    </p:anim>
                                    <p:anim calcmode="lin" valueType="num">
                                      <p:cBhvr additive="base">
                                        <p:cTn id="231" dur="5000"/>
                                        <p:tgtEl>
                                          <p:spTgt spid="13"/>
                                        </p:tgtEl>
                                        <p:attrNameLst>
                                          <p:attrName>ppt_y</p:attrName>
                                        </p:attrNameLst>
                                      </p:cBhvr>
                                      <p:tavLst>
                                        <p:tav tm="0">
                                          <p:val>
                                            <p:strVal val="ppt_y"/>
                                          </p:val>
                                        </p:tav>
                                        <p:tav tm="100000">
                                          <p:val>
                                            <p:strVal val="ppt_y"/>
                                          </p:val>
                                        </p:tav>
                                      </p:tavLst>
                                    </p:anim>
                                    <p:set>
                                      <p:cBhvr>
                                        <p:cTn id="232" dur="1" fill="hold">
                                          <p:stCondLst>
                                            <p:cond delay="4999"/>
                                          </p:stCondLst>
                                        </p:cTn>
                                        <p:tgtEl>
                                          <p:spTgt spid="13"/>
                                        </p:tgtEl>
                                        <p:attrNameLst>
                                          <p:attrName>style.visibility</p:attrName>
                                        </p:attrNameLst>
                                      </p:cBhvr>
                                      <p:to>
                                        <p:strVal val="hidden"/>
                                      </p:to>
                                    </p:set>
                                  </p:childTnLst>
                                </p:cTn>
                              </p:par>
                              <p:par>
                                <p:cTn id="233" presetID="2" presetClass="exit" presetSubtype="8" fill="hold" grpId="1" nodeType="withEffect">
                                  <p:stCondLst>
                                    <p:cond delay="0"/>
                                  </p:stCondLst>
                                  <p:childTnLst>
                                    <p:anim calcmode="lin" valueType="num">
                                      <p:cBhvr additive="base">
                                        <p:cTn id="234" dur="5000"/>
                                        <p:tgtEl>
                                          <p:spTgt spid="14"/>
                                        </p:tgtEl>
                                        <p:attrNameLst>
                                          <p:attrName>ppt_x</p:attrName>
                                        </p:attrNameLst>
                                      </p:cBhvr>
                                      <p:tavLst>
                                        <p:tav tm="0">
                                          <p:val>
                                            <p:strVal val="ppt_x"/>
                                          </p:val>
                                        </p:tav>
                                        <p:tav tm="100000">
                                          <p:val>
                                            <p:strVal val="0-ppt_w/2"/>
                                          </p:val>
                                        </p:tav>
                                      </p:tavLst>
                                    </p:anim>
                                    <p:anim calcmode="lin" valueType="num">
                                      <p:cBhvr additive="base">
                                        <p:cTn id="235" dur="5000"/>
                                        <p:tgtEl>
                                          <p:spTgt spid="14"/>
                                        </p:tgtEl>
                                        <p:attrNameLst>
                                          <p:attrName>ppt_y</p:attrName>
                                        </p:attrNameLst>
                                      </p:cBhvr>
                                      <p:tavLst>
                                        <p:tav tm="0">
                                          <p:val>
                                            <p:strVal val="ppt_y"/>
                                          </p:val>
                                        </p:tav>
                                        <p:tav tm="100000">
                                          <p:val>
                                            <p:strVal val="ppt_y"/>
                                          </p:val>
                                        </p:tav>
                                      </p:tavLst>
                                    </p:anim>
                                    <p:set>
                                      <p:cBhvr>
                                        <p:cTn id="236" dur="1" fill="hold">
                                          <p:stCondLst>
                                            <p:cond delay="4999"/>
                                          </p:stCondLst>
                                        </p:cTn>
                                        <p:tgtEl>
                                          <p:spTgt spid="14"/>
                                        </p:tgtEl>
                                        <p:attrNameLst>
                                          <p:attrName>style.visibility</p:attrName>
                                        </p:attrNameLst>
                                      </p:cBhvr>
                                      <p:to>
                                        <p:strVal val="hidden"/>
                                      </p:to>
                                    </p:set>
                                  </p:childTnLst>
                                </p:cTn>
                              </p:par>
                              <p:par>
                                <p:cTn id="237" presetID="2" presetClass="exit" presetSubtype="8" fill="hold" grpId="1" nodeType="withEffect">
                                  <p:stCondLst>
                                    <p:cond delay="0"/>
                                  </p:stCondLst>
                                  <p:childTnLst>
                                    <p:anim calcmode="lin" valueType="num">
                                      <p:cBhvr additive="base">
                                        <p:cTn id="238" dur="5000"/>
                                        <p:tgtEl>
                                          <p:spTgt spid="15"/>
                                        </p:tgtEl>
                                        <p:attrNameLst>
                                          <p:attrName>ppt_x</p:attrName>
                                        </p:attrNameLst>
                                      </p:cBhvr>
                                      <p:tavLst>
                                        <p:tav tm="0">
                                          <p:val>
                                            <p:strVal val="ppt_x"/>
                                          </p:val>
                                        </p:tav>
                                        <p:tav tm="100000">
                                          <p:val>
                                            <p:strVal val="0-ppt_w/2"/>
                                          </p:val>
                                        </p:tav>
                                      </p:tavLst>
                                    </p:anim>
                                    <p:anim calcmode="lin" valueType="num">
                                      <p:cBhvr additive="base">
                                        <p:cTn id="239" dur="5000"/>
                                        <p:tgtEl>
                                          <p:spTgt spid="15"/>
                                        </p:tgtEl>
                                        <p:attrNameLst>
                                          <p:attrName>ppt_y</p:attrName>
                                        </p:attrNameLst>
                                      </p:cBhvr>
                                      <p:tavLst>
                                        <p:tav tm="0">
                                          <p:val>
                                            <p:strVal val="ppt_y"/>
                                          </p:val>
                                        </p:tav>
                                        <p:tav tm="100000">
                                          <p:val>
                                            <p:strVal val="ppt_y"/>
                                          </p:val>
                                        </p:tav>
                                      </p:tavLst>
                                    </p:anim>
                                    <p:set>
                                      <p:cBhvr>
                                        <p:cTn id="240" dur="1" fill="hold">
                                          <p:stCondLst>
                                            <p:cond delay="4999"/>
                                          </p:stCondLst>
                                        </p:cTn>
                                        <p:tgtEl>
                                          <p:spTgt spid="15"/>
                                        </p:tgtEl>
                                        <p:attrNameLst>
                                          <p:attrName>style.visibility</p:attrName>
                                        </p:attrNameLst>
                                      </p:cBhvr>
                                      <p:to>
                                        <p:strVal val="hidden"/>
                                      </p:to>
                                    </p:set>
                                  </p:childTnLst>
                                </p:cTn>
                              </p:par>
                              <p:par>
                                <p:cTn id="241" presetID="2" presetClass="exit" presetSubtype="8" fill="hold" grpId="1" nodeType="withEffect">
                                  <p:stCondLst>
                                    <p:cond delay="0"/>
                                  </p:stCondLst>
                                  <p:childTnLst>
                                    <p:anim calcmode="lin" valueType="num">
                                      <p:cBhvr additive="base">
                                        <p:cTn id="242" dur="5000"/>
                                        <p:tgtEl>
                                          <p:spTgt spid="16"/>
                                        </p:tgtEl>
                                        <p:attrNameLst>
                                          <p:attrName>ppt_x</p:attrName>
                                        </p:attrNameLst>
                                      </p:cBhvr>
                                      <p:tavLst>
                                        <p:tav tm="0">
                                          <p:val>
                                            <p:strVal val="ppt_x"/>
                                          </p:val>
                                        </p:tav>
                                        <p:tav tm="100000">
                                          <p:val>
                                            <p:strVal val="0-ppt_w/2"/>
                                          </p:val>
                                        </p:tav>
                                      </p:tavLst>
                                    </p:anim>
                                    <p:anim calcmode="lin" valueType="num">
                                      <p:cBhvr additive="base">
                                        <p:cTn id="243" dur="5000"/>
                                        <p:tgtEl>
                                          <p:spTgt spid="16"/>
                                        </p:tgtEl>
                                        <p:attrNameLst>
                                          <p:attrName>ppt_y</p:attrName>
                                        </p:attrNameLst>
                                      </p:cBhvr>
                                      <p:tavLst>
                                        <p:tav tm="0">
                                          <p:val>
                                            <p:strVal val="ppt_y"/>
                                          </p:val>
                                        </p:tav>
                                        <p:tav tm="100000">
                                          <p:val>
                                            <p:strVal val="ppt_y"/>
                                          </p:val>
                                        </p:tav>
                                      </p:tavLst>
                                    </p:anim>
                                    <p:set>
                                      <p:cBhvr>
                                        <p:cTn id="244" dur="1" fill="hold">
                                          <p:stCondLst>
                                            <p:cond delay="4999"/>
                                          </p:stCondLst>
                                        </p:cTn>
                                        <p:tgtEl>
                                          <p:spTgt spid="16"/>
                                        </p:tgtEl>
                                        <p:attrNameLst>
                                          <p:attrName>style.visibility</p:attrName>
                                        </p:attrNameLst>
                                      </p:cBhvr>
                                      <p:to>
                                        <p:strVal val="hidden"/>
                                      </p:to>
                                    </p:set>
                                  </p:childTnLst>
                                </p:cTn>
                              </p:par>
                              <p:par>
                                <p:cTn id="245" presetID="2" presetClass="exit" presetSubtype="8" fill="hold" grpId="1" nodeType="withEffect">
                                  <p:stCondLst>
                                    <p:cond delay="0"/>
                                  </p:stCondLst>
                                  <p:childTnLst>
                                    <p:anim calcmode="lin" valueType="num">
                                      <p:cBhvr additive="base">
                                        <p:cTn id="246" dur="5000"/>
                                        <p:tgtEl>
                                          <p:spTgt spid="17"/>
                                        </p:tgtEl>
                                        <p:attrNameLst>
                                          <p:attrName>ppt_x</p:attrName>
                                        </p:attrNameLst>
                                      </p:cBhvr>
                                      <p:tavLst>
                                        <p:tav tm="0">
                                          <p:val>
                                            <p:strVal val="ppt_x"/>
                                          </p:val>
                                        </p:tav>
                                        <p:tav tm="100000">
                                          <p:val>
                                            <p:strVal val="0-ppt_w/2"/>
                                          </p:val>
                                        </p:tav>
                                      </p:tavLst>
                                    </p:anim>
                                    <p:anim calcmode="lin" valueType="num">
                                      <p:cBhvr additive="base">
                                        <p:cTn id="247" dur="5000"/>
                                        <p:tgtEl>
                                          <p:spTgt spid="17"/>
                                        </p:tgtEl>
                                        <p:attrNameLst>
                                          <p:attrName>ppt_y</p:attrName>
                                        </p:attrNameLst>
                                      </p:cBhvr>
                                      <p:tavLst>
                                        <p:tav tm="0">
                                          <p:val>
                                            <p:strVal val="ppt_y"/>
                                          </p:val>
                                        </p:tav>
                                        <p:tav tm="100000">
                                          <p:val>
                                            <p:strVal val="ppt_y"/>
                                          </p:val>
                                        </p:tav>
                                      </p:tavLst>
                                    </p:anim>
                                    <p:set>
                                      <p:cBhvr>
                                        <p:cTn id="248" dur="1" fill="hold">
                                          <p:stCondLst>
                                            <p:cond delay="4999"/>
                                          </p:stCondLst>
                                        </p:cTn>
                                        <p:tgtEl>
                                          <p:spTgt spid="17"/>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5000"/>
                                        <p:tgtEl>
                                          <p:spTgt spid="24"/>
                                        </p:tgtEl>
                                        <p:attrNameLst>
                                          <p:attrName>ppt_x</p:attrName>
                                        </p:attrNameLst>
                                      </p:cBhvr>
                                      <p:tavLst>
                                        <p:tav tm="0">
                                          <p:val>
                                            <p:strVal val="ppt_x"/>
                                          </p:val>
                                        </p:tav>
                                        <p:tav tm="100000">
                                          <p:val>
                                            <p:strVal val="0-ppt_w/2"/>
                                          </p:val>
                                        </p:tav>
                                      </p:tavLst>
                                    </p:anim>
                                    <p:anim calcmode="lin" valueType="num">
                                      <p:cBhvr additive="base">
                                        <p:cTn id="251" dur="5000"/>
                                        <p:tgtEl>
                                          <p:spTgt spid="24"/>
                                        </p:tgtEl>
                                        <p:attrNameLst>
                                          <p:attrName>ppt_y</p:attrName>
                                        </p:attrNameLst>
                                      </p:cBhvr>
                                      <p:tavLst>
                                        <p:tav tm="0">
                                          <p:val>
                                            <p:strVal val="ppt_y"/>
                                          </p:val>
                                        </p:tav>
                                        <p:tav tm="100000">
                                          <p:val>
                                            <p:strVal val="ppt_y"/>
                                          </p:val>
                                        </p:tav>
                                      </p:tavLst>
                                    </p:anim>
                                    <p:set>
                                      <p:cBhvr>
                                        <p:cTn id="252" dur="1" fill="hold">
                                          <p:stCondLst>
                                            <p:cond delay="4999"/>
                                          </p:stCondLst>
                                        </p:cTn>
                                        <p:tgtEl>
                                          <p:spTgt spid="24"/>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5000"/>
                                        <p:tgtEl>
                                          <p:spTgt spid="25"/>
                                        </p:tgtEl>
                                        <p:attrNameLst>
                                          <p:attrName>ppt_x</p:attrName>
                                        </p:attrNameLst>
                                      </p:cBhvr>
                                      <p:tavLst>
                                        <p:tav tm="0">
                                          <p:val>
                                            <p:strVal val="ppt_x"/>
                                          </p:val>
                                        </p:tav>
                                        <p:tav tm="100000">
                                          <p:val>
                                            <p:strVal val="0-ppt_w/2"/>
                                          </p:val>
                                        </p:tav>
                                      </p:tavLst>
                                    </p:anim>
                                    <p:anim calcmode="lin" valueType="num">
                                      <p:cBhvr additive="base">
                                        <p:cTn id="255" dur="5000"/>
                                        <p:tgtEl>
                                          <p:spTgt spid="25"/>
                                        </p:tgtEl>
                                        <p:attrNameLst>
                                          <p:attrName>ppt_y</p:attrName>
                                        </p:attrNameLst>
                                      </p:cBhvr>
                                      <p:tavLst>
                                        <p:tav tm="0">
                                          <p:val>
                                            <p:strVal val="ppt_y"/>
                                          </p:val>
                                        </p:tav>
                                        <p:tav tm="100000">
                                          <p:val>
                                            <p:strVal val="ppt_y"/>
                                          </p:val>
                                        </p:tav>
                                      </p:tavLst>
                                    </p:anim>
                                    <p:set>
                                      <p:cBhvr>
                                        <p:cTn id="256" dur="1" fill="hold">
                                          <p:stCondLst>
                                            <p:cond delay="4999"/>
                                          </p:stCondLst>
                                        </p:cTn>
                                        <p:tgtEl>
                                          <p:spTgt spid="25"/>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5000"/>
                                        <p:tgtEl>
                                          <p:spTgt spid="26"/>
                                        </p:tgtEl>
                                        <p:attrNameLst>
                                          <p:attrName>ppt_x</p:attrName>
                                        </p:attrNameLst>
                                      </p:cBhvr>
                                      <p:tavLst>
                                        <p:tav tm="0">
                                          <p:val>
                                            <p:strVal val="ppt_x"/>
                                          </p:val>
                                        </p:tav>
                                        <p:tav tm="100000">
                                          <p:val>
                                            <p:strVal val="0-ppt_w/2"/>
                                          </p:val>
                                        </p:tav>
                                      </p:tavLst>
                                    </p:anim>
                                    <p:anim calcmode="lin" valueType="num">
                                      <p:cBhvr additive="base">
                                        <p:cTn id="259" dur="5000"/>
                                        <p:tgtEl>
                                          <p:spTgt spid="26"/>
                                        </p:tgtEl>
                                        <p:attrNameLst>
                                          <p:attrName>ppt_y</p:attrName>
                                        </p:attrNameLst>
                                      </p:cBhvr>
                                      <p:tavLst>
                                        <p:tav tm="0">
                                          <p:val>
                                            <p:strVal val="ppt_y"/>
                                          </p:val>
                                        </p:tav>
                                        <p:tav tm="100000">
                                          <p:val>
                                            <p:strVal val="ppt_y"/>
                                          </p:val>
                                        </p:tav>
                                      </p:tavLst>
                                    </p:anim>
                                    <p:set>
                                      <p:cBhvr>
                                        <p:cTn id="260" dur="1" fill="hold">
                                          <p:stCondLst>
                                            <p:cond delay="4999"/>
                                          </p:stCondLst>
                                        </p:cTn>
                                        <p:tgtEl>
                                          <p:spTgt spid="26"/>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5000"/>
                                        <p:tgtEl>
                                          <p:spTgt spid="27"/>
                                        </p:tgtEl>
                                        <p:attrNameLst>
                                          <p:attrName>ppt_x</p:attrName>
                                        </p:attrNameLst>
                                      </p:cBhvr>
                                      <p:tavLst>
                                        <p:tav tm="0">
                                          <p:val>
                                            <p:strVal val="ppt_x"/>
                                          </p:val>
                                        </p:tav>
                                        <p:tav tm="100000">
                                          <p:val>
                                            <p:strVal val="0-ppt_w/2"/>
                                          </p:val>
                                        </p:tav>
                                      </p:tavLst>
                                    </p:anim>
                                    <p:anim calcmode="lin" valueType="num">
                                      <p:cBhvr additive="base">
                                        <p:cTn id="263" dur="5000"/>
                                        <p:tgtEl>
                                          <p:spTgt spid="27"/>
                                        </p:tgtEl>
                                        <p:attrNameLst>
                                          <p:attrName>ppt_y</p:attrName>
                                        </p:attrNameLst>
                                      </p:cBhvr>
                                      <p:tavLst>
                                        <p:tav tm="0">
                                          <p:val>
                                            <p:strVal val="ppt_y"/>
                                          </p:val>
                                        </p:tav>
                                        <p:tav tm="100000">
                                          <p:val>
                                            <p:strVal val="ppt_y"/>
                                          </p:val>
                                        </p:tav>
                                      </p:tavLst>
                                    </p:anim>
                                    <p:set>
                                      <p:cBhvr>
                                        <p:cTn id="264" dur="1" fill="hold">
                                          <p:stCondLst>
                                            <p:cond delay="4999"/>
                                          </p:stCondLst>
                                        </p:cTn>
                                        <p:tgtEl>
                                          <p:spTgt spid="27"/>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5000"/>
                                        <p:tgtEl>
                                          <p:spTgt spid="28"/>
                                        </p:tgtEl>
                                        <p:attrNameLst>
                                          <p:attrName>ppt_x</p:attrName>
                                        </p:attrNameLst>
                                      </p:cBhvr>
                                      <p:tavLst>
                                        <p:tav tm="0">
                                          <p:val>
                                            <p:strVal val="ppt_x"/>
                                          </p:val>
                                        </p:tav>
                                        <p:tav tm="100000">
                                          <p:val>
                                            <p:strVal val="0-ppt_w/2"/>
                                          </p:val>
                                        </p:tav>
                                      </p:tavLst>
                                    </p:anim>
                                    <p:anim calcmode="lin" valueType="num">
                                      <p:cBhvr additive="base">
                                        <p:cTn id="267" dur="5000"/>
                                        <p:tgtEl>
                                          <p:spTgt spid="28"/>
                                        </p:tgtEl>
                                        <p:attrNameLst>
                                          <p:attrName>ppt_y</p:attrName>
                                        </p:attrNameLst>
                                      </p:cBhvr>
                                      <p:tavLst>
                                        <p:tav tm="0">
                                          <p:val>
                                            <p:strVal val="ppt_y"/>
                                          </p:val>
                                        </p:tav>
                                        <p:tav tm="100000">
                                          <p:val>
                                            <p:strVal val="ppt_y"/>
                                          </p:val>
                                        </p:tav>
                                      </p:tavLst>
                                    </p:anim>
                                    <p:set>
                                      <p:cBhvr>
                                        <p:cTn id="268" dur="1" fill="hold">
                                          <p:stCondLst>
                                            <p:cond delay="4999"/>
                                          </p:stCondLst>
                                        </p:cTn>
                                        <p:tgtEl>
                                          <p:spTgt spid="28"/>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5000"/>
                                        <p:tgtEl>
                                          <p:spTgt spid="29"/>
                                        </p:tgtEl>
                                        <p:attrNameLst>
                                          <p:attrName>ppt_x</p:attrName>
                                        </p:attrNameLst>
                                      </p:cBhvr>
                                      <p:tavLst>
                                        <p:tav tm="0">
                                          <p:val>
                                            <p:strVal val="ppt_x"/>
                                          </p:val>
                                        </p:tav>
                                        <p:tav tm="100000">
                                          <p:val>
                                            <p:strVal val="0-ppt_w/2"/>
                                          </p:val>
                                        </p:tav>
                                      </p:tavLst>
                                    </p:anim>
                                    <p:anim calcmode="lin" valueType="num">
                                      <p:cBhvr additive="base">
                                        <p:cTn id="271" dur="5000"/>
                                        <p:tgtEl>
                                          <p:spTgt spid="29"/>
                                        </p:tgtEl>
                                        <p:attrNameLst>
                                          <p:attrName>ppt_y</p:attrName>
                                        </p:attrNameLst>
                                      </p:cBhvr>
                                      <p:tavLst>
                                        <p:tav tm="0">
                                          <p:val>
                                            <p:strVal val="ppt_y"/>
                                          </p:val>
                                        </p:tav>
                                        <p:tav tm="100000">
                                          <p:val>
                                            <p:strVal val="ppt_y"/>
                                          </p:val>
                                        </p:tav>
                                      </p:tavLst>
                                    </p:anim>
                                    <p:set>
                                      <p:cBhvr>
                                        <p:cTn id="272" dur="1" fill="hold">
                                          <p:stCondLst>
                                            <p:cond delay="4999"/>
                                          </p:stCondLst>
                                        </p:cTn>
                                        <p:tgtEl>
                                          <p:spTgt spid="29"/>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5000"/>
                                        <p:tgtEl>
                                          <p:spTgt spid="30"/>
                                        </p:tgtEl>
                                        <p:attrNameLst>
                                          <p:attrName>ppt_x</p:attrName>
                                        </p:attrNameLst>
                                      </p:cBhvr>
                                      <p:tavLst>
                                        <p:tav tm="0">
                                          <p:val>
                                            <p:strVal val="ppt_x"/>
                                          </p:val>
                                        </p:tav>
                                        <p:tav tm="100000">
                                          <p:val>
                                            <p:strVal val="0-ppt_w/2"/>
                                          </p:val>
                                        </p:tav>
                                      </p:tavLst>
                                    </p:anim>
                                    <p:anim calcmode="lin" valueType="num">
                                      <p:cBhvr additive="base">
                                        <p:cTn id="275" dur="5000"/>
                                        <p:tgtEl>
                                          <p:spTgt spid="30"/>
                                        </p:tgtEl>
                                        <p:attrNameLst>
                                          <p:attrName>ppt_y</p:attrName>
                                        </p:attrNameLst>
                                      </p:cBhvr>
                                      <p:tavLst>
                                        <p:tav tm="0">
                                          <p:val>
                                            <p:strVal val="ppt_y"/>
                                          </p:val>
                                        </p:tav>
                                        <p:tav tm="100000">
                                          <p:val>
                                            <p:strVal val="ppt_y"/>
                                          </p:val>
                                        </p:tav>
                                      </p:tavLst>
                                    </p:anim>
                                    <p:set>
                                      <p:cBhvr>
                                        <p:cTn id="276" dur="1" fill="hold">
                                          <p:stCondLst>
                                            <p:cond delay="4999"/>
                                          </p:stCondLst>
                                        </p:cTn>
                                        <p:tgtEl>
                                          <p:spTgt spid="30"/>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5000"/>
                                        <p:tgtEl>
                                          <p:spTgt spid="31"/>
                                        </p:tgtEl>
                                        <p:attrNameLst>
                                          <p:attrName>ppt_x</p:attrName>
                                        </p:attrNameLst>
                                      </p:cBhvr>
                                      <p:tavLst>
                                        <p:tav tm="0">
                                          <p:val>
                                            <p:strVal val="ppt_x"/>
                                          </p:val>
                                        </p:tav>
                                        <p:tav tm="100000">
                                          <p:val>
                                            <p:strVal val="0-ppt_w/2"/>
                                          </p:val>
                                        </p:tav>
                                      </p:tavLst>
                                    </p:anim>
                                    <p:anim calcmode="lin" valueType="num">
                                      <p:cBhvr additive="base">
                                        <p:cTn id="279" dur="5000"/>
                                        <p:tgtEl>
                                          <p:spTgt spid="31"/>
                                        </p:tgtEl>
                                        <p:attrNameLst>
                                          <p:attrName>ppt_y</p:attrName>
                                        </p:attrNameLst>
                                      </p:cBhvr>
                                      <p:tavLst>
                                        <p:tav tm="0">
                                          <p:val>
                                            <p:strVal val="ppt_y"/>
                                          </p:val>
                                        </p:tav>
                                        <p:tav tm="100000">
                                          <p:val>
                                            <p:strVal val="ppt_y"/>
                                          </p:val>
                                        </p:tav>
                                      </p:tavLst>
                                    </p:anim>
                                    <p:set>
                                      <p:cBhvr>
                                        <p:cTn id="280" dur="1" fill="hold">
                                          <p:stCondLst>
                                            <p:cond delay="4999"/>
                                          </p:stCondLst>
                                        </p:cTn>
                                        <p:tgtEl>
                                          <p:spTgt spid="31"/>
                                        </p:tgtEl>
                                        <p:attrNameLst>
                                          <p:attrName>style.visibility</p:attrName>
                                        </p:attrNameLst>
                                      </p:cBhvr>
                                      <p:to>
                                        <p:strVal val="hidden"/>
                                      </p:to>
                                    </p:set>
                                  </p:childTnLst>
                                </p:cTn>
                              </p:par>
                              <p:par>
                                <p:cTn id="281" presetID="2" presetClass="exit" presetSubtype="8" fill="hold" grpId="1" nodeType="withEffect">
                                  <p:stCondLst>
                                    <p:cond delay="0"/>
                                  </p:stCondLst>
                                  <p:childTnLst>
                                    <p:anim calcmode="lin" valueType="num">
                                      <p:cBhvr additive="base">
                                        <p:cTn id="282" dur="5000"/>
                                        <p:tgtEl>
                                          <p:spTgt spid="32"/>
                                        </p:tgtEl>
                                        <p:attrNameLst>
                                          <p:attrName>ppt_x</p:attrName>
                                        </p:attrNameLst>
                                      </p:cBhvr>
                                      <p:tavLst>
                                        <p:tav tm="0">
                                          <p:val>
                                            <p:strVal val="ppt_x"/>
                                          </p:val>
                                        </p:tav>
                                        <p:tav tm="100000">
                                          <p:val>
                                            <p:strVal val="0-ppt_w/2"/>
                                          </p:val>
                                        </p:tav>
                                      </p:tavLst>
                                    </p:anim>
                                    <p:anim calcmode="lin" valueType="num">
                                      <p:cBhvr additive="base">
                                        <p:cTn id="283" dur="5000"/>
                                        <p:tgtEl>
                                          <p:spTgt spid="32"/>
                                        </p:tgtEl>
                                        <p:attrNameLst>
                                          <p:attrName>ppt_y</p:attrName>
                                        </p:attrNameLst>
                                      </p:cBhvr>
                                      <p:tavLst>
                                        <p:tav tm="0">
                                          <p:val>
                                            <p:strVal val="ppt_y"/>
                                          </p:val>
                                        </p:tav>
                                        <p:tav tm="100000">
                                          <p:val>
                                            <p:strVal val="ppt_y"/>
                                          </p:val>
                                        </p:tav>
                                      </p:tavLst>
                                    </p:anim>
                                    <p:set>
                                      <p:cBhvr>
                                        <p:cTn id="284" dur="1" fill="hold">
                                          <p:stCondLst>
                                            <p:cond delay="4999"/>
                                          </p:stCondLst>
                                        </p:cTn>
                                        <p:tgtEl>
                                          <p:spTgt spid="32"/>
                                        </p:tgtEl>
                                        <p:attrNameLst>
                                          <p:attrName>style.visibility</p:attrName>
                                        </p:attrNameLst>
                                      </p:cBhvr>
                                      <p:to>
                                        <p:strVal val="hidden"/>
                                      </p:to>
                                    </p:set>
                                  </p:childTnLst>
                                </p:cTn>
                              </p:par>
                              <p:par>
                                <p:cTn id="285" presetID="2" presetClass="exit" presetSubtype="8" fill="hold" grpId="1" nodeType="withEffect">
                                  <p:stCondLst>
                                    <p:cond delay="0"/>
                                  </p:stCondLst>
                                  <p:childTnLst>
                                    <p:anim calcmode="lin" valueType="num">
                                      <p:cBhvr additive="base">
                                        <p:cTn id="286" dur="5000"/>
                                        <p:tgtEl>
                                          <p:spTgt spid="33"/>
                                        </p:tgtEl>
                                        <p:attrNameLst>
                                          <p:attrName>ppt_x</p:attrName>
                                        </p:attrNameLst>
                                      </p:cBhvr>
                                      <p:tavLst>
                                        <p:tav tm="0">
                                          <p:val>
                                            <p:strVal val="ppt_x"/>
                                          </p:val>
                                        </p:tav>
                                        <p:tav tm="100000">
                                          <p:val>
                                            <p:strVal val="0-ppt_w/2"/>
                                          </p:val>
                                        </p:tav>
                                      </p:tavLst>
                                    </p:anim>
                                    <p:anim calcmode="lin" valueType="num">
                                      <p:cBhvr additive="base">
                                        <p:cTn id="287" dur="5000"/>
                                        <p:tgtEl>
                                          <p:spTgt spid="33"/>
                                        </p:tgtEl>
                                        <p:attrNameLst>
                                          <p:attrName>ppt_y</p:attrName>
                                        </p:attrNameLst>
                                      </p:cBhvr>
                                      <p:tavLst>
                                        <p:tav tm="0">
                                          <p:val>
                                            <p:strVal val="ppt_y"/>
                                          </p:val>
                                        </p:tav>
                                        <p:tav tm="100000">
                                          <p:val>
                                            <p:strVal val="ppt_y"/>
                                          </p:val>
                                        </p:tav>
                                      </p:tavLst>
                                    </p:anim>
                                    <p:set>
                                      <p:cBhvr>
                                        <p:cTn id="288" dur="1" fill="hold">
                                          <p:stCondLst>
                                            <p:cond delay="4999"/>
                                          </p:stCondLst>
                                        </p:cTn>
                                        <p:tgtEl>
                                          <p:spTgt spid="33"/>
                                        </p:tgtEl>
                                        <p:attrNameLst>
                                          <p:attrName>style.visibility</p:attrName>
                                        </p:attrNameLst>
                                      </p:cBhvr>
                                      <p:to>
                                        <p:strVal val="hidden"/>
                                      </p:to>
                                    </p:set>
                                  </p:childTnLst>
                                </p:cTn>
                              </p:par>
                              <p:par>
                                <p:cTn id="289" presetID="2" presetClass="exit" presetSubtype="8" fill="hold" grpId="1" nodeType="withEffect">
                                  <p:stCondLst>
                                    <p:cond delay="0"/>
                                  </p:stCondLst>
                                  <p:childTnLst>
                                    <p:anim calcmode="lin" valueType="num">
                                      <p:cBhvr additive="base">
                                        <p:cTn id="290" dur="5000"/>
                                        <p:tgtEl>
                                          <p:spTgt spid="34"/>
                                        </p:tgtEl>
                                        <p:attrNameLst>
                                          <p:attrName>ppt_x</p:attrName>
                                        </p:attrNameLst>
                                      </p:cBhvr>
                                      <p:tavLst>
                                        <p:tav tm="0">
                                          <p:val>
                                            <p:strVal val="ppt_x"/>
                                          </p:val>
                                        </p:tav>
                                        <p:tav tm="100000">
                                          <p:val>
                                            <p:strVal val="0-ppt_w/2"/>
                                          </p:val>
                                        </p:tav>
                                      </p:tavLst>
                                    </p:anim>
                                    <p:anim calcmode="lin" valueType="num">
                                      <p:cBhvr additive="base">
                                        <p:cTn id="291" dur="5000"/>
                                        <p:tgtEl>
                                          <p:spTgt spid="34"/>
                                        </p:tgtEl>
                                        <p:attrNameLst>
                                          <p:attrName>ppt_y</p:attrName>
                                        </p:attrNameLst>
                                      </p:cBhvr>
                                      <p:tavLst>
                                        <p:tav tm="0">
                                          <p:val>
                                            <p:strVal val="ppt_y"/>
                                          </p:val>
                                        </p:tav>
                                        <p:tav tm="100000">
                                          <p:val>
                                            <p:strVal val="ppt_y"/>
                                          </p:val>
                                        </p:tav>
                                      </p:tavLst>
                                    </p:anim>
                                    <p:set>
                                      <p:cBhvr>
                                        <p:cTn id="292" dur="1" fill="hold">
                                          <p:stCondLst>
                                            <p:cond delay="4999"/>
                                          </p:stCondLst>
                                        </p:cTn>
                                        <p:tgtEl>
                                          <p:spTgt spid="34"/>
                                        </p:tgtEl>
                                        <p:attrNameLst>
                                          <p:attrName>style.visibility</p:attrName>
                                        </p:attrNameLst>
                                      </p:cBhvr>
                                      <p:to>
                                        <p:strVal val="hidden"/>
                                      </p:to>
                                    </p:set>
                                  </p:childTnLst>
                                </p:cTn>
                              </p:par>
                              <p:par>
                                <p:cTn id="293" presetID="2" presetClass="exit" presetSubtype="8" fill="hold" grpId="1" nodeType="withEffect">
                                  <p:stCondLst>
                                    <p:cond delay="0"/>
                                  </p:stCondLst>
                                  <p:childTnLst>
                                    <p:anim calcmode="lin" valueType="num">
                                      <p:cBhvr additive="base">
                                        <p:cTn id="294" dur="5000"/>
                                        <p:tgtEl>
                                          <p:spTgt spid="35"/>
                                        </p:tgtEl>
                                        <p:attrNameLst>
                                          <p:attrName>ppt_x</p:attrName>
                                        </p:attrNameLst>
                                      </p:cBhvr>
                                      <p:tavLst>
                                        <p:tav tm="0">
                                          <p:val>
                                            <p:strVal val="ppt_x"/>
                                          </p:val>
                                        </p:tav>
                                        <p:tav tm="100000">
                                          <p:val>
                                            <p:strVal val="0-ppt_w/2"/>
                                          </p:val>
                                        </p:tav>
                                      </p:tavLst>
                                    </p:anim>
                                    <p:anim calcmode="lin" valueType="num">
                                      <p:cBhvr additive="base">
                                        <p:cTn id="295" dur="5000"/>
                                        <p:tgtEl>
                                          <p:spTgt spid="35"/>
                                        </p:tgtEl>
                                        <p:attrNameLst>
                                          <p:attrName>ppt_y</p:attrName>
                                        </p:attrNameLst>
                                      </p:cBhvr>
                                      <p:tavLst>
                                        <p:tav tm="0">
                                          <p:val>
                                            <p:strVal val="ppt_y"/>
                                          </p:val>
                                        </p:tav>
                                        <p:tav tm="100000">
                                          <p:val>
                                            <p:strVal val="ppt_y"/>
                                          </p:val>
                                        </p:tav>
                                      </p:tavLst>
                                    </p:anim>
                                    <p:set>
                                      <p:cBhvr>
                                        <p:cTn id="296" dur="1" fill="hold">
                                          <p:stCondLst>
                                            <p:cond delay="4999"/>
                                          </p:stCondLst>
                                        </p:cTn>
                                        <p:tgtEl>
                                          <p:spTgt spid="35"/>
                                        </p:tgtEl>
                                        <p:attrNameLst>
                                          <p:attrName>style.visibility</p:attrName>
                                        </p:attrNameLst>
                                      </p:cBhvr>
                                      <p:to>
                                        <p:strVal val="hidden"/>
                                      </p:to>
                                    </p:set>
                                  </p:childTnLst>
                                </p:cTn>
                              </p:par>
                              <p:par>
                                <p:cTn id="297" presetID="19" presetClass="exit" presetSubtype="5" fill="hold" grpId="2" nodeType="withEffect">
                                  <p:stCondLst>
                                    <p:cond delay="0"/>
                                  </p:stCondLst>
                                  <p:childTnLst>
                                    <p:anim calcmode="lin" valueType="num">
                                      <p:cBhvr>
                                        <p:cTn id="298" dur="5000"/>
                                        <p:tgtEl>
                                          <p:spTgt spid="12"/>
                                        </p:tgtEl>
                                        <p:attrNameLst>
                                          <p:attrName>ppt_w</p:attrName>
                                        </p:attrNameLst>
                                      </p:cBhvr>
                                      <p:tavLst>
                                        <p:tav tm="0">
                                          <p:val>
                                            <p:strVal val="ppt_w"/>
                                          </p:val>
                                        </p:tav>
                                        <p:tav tm="100000">
                                          <p:val>
                                            <p:strVal val="ppt_w"/>
                                          </p:val>
                                        </p:tav>
                                      </p:tavLst>
                                    </p:anim>
                                    <p:anim calcmode="lin" valueType="num">
                                      <p:cBhvr>
                                        <p:cTn id="299"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0" dur="1" fill="hold">
                                          <p:stCondLst>
                                            <p:cond delay="4999"/>
                                          </p:stCondLst>
                                        </p:cTn>
                                        <p:tgtEl>
                                          <p:spTgt spid="12"/>
                                        </p:tgtEl>
                                        <p:attrNameLst>
                                          <p:attrName>style.visibility</p:attrName>
                                        </p:attrNameLst>
                                      </p:cBhvr>
                                      <p:to>
                                        <p:strVal val="hidden"/>
                                      </p:to>
                                    </p:set>
                                  </p:childTnLst>
                                </p:cTn>
                              </p:par>
                              <p:par>
                                <p:cTn id="301" presetID="19" presetClass="exit" presetSubtype="5" fill="hold" grpId="2" nodeType="withEffect">
                                  <p:stCondLst>
                                    <p:cond delay="0"/>
                                  </p:stCondLst>
                                  <p:childTnLst>
                                    <p:anim calcmode="lin" valueType="num">
                                      <p:cBhvr>
                                        <p:cTn id="302" dur="5000"/>
                                        <p:tgtEl>
                                          <p:spTgt spid="13"/>
                                        </p:tgtEl>
                                        <p:attrNameLst>
                                          <p:attrName>ppt_w</p:attrName>
                                        </p:attrNameLst>
                                      </p:cBhvr>
                                      <p:tavLst>
                                        <p:tav tm="0">
                                          <p:val>
                                            <p:strVal val="ppt_w"/>
                                          </p:val>
                                        </p:tav>
                                        <p:tav tm="100000">
                                          <p:val>
                                            <p:strVal val="ppt_w"/>
                                          </p:val>
                                        </p:tav>
                                      </p:tavLst>
                                    </p:anim>
                                    <p:anim calcmode="lin" valueType="num">
                                      <p:cBhvr>
                                        <p:cTn id="303"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4" dur="1" fill="hold">
                                          <p:stCondLst>
                                            <p:cond delay="4999"/>
                                          </p:stCondLst>
                                        </p:cTn>
                                        <p:tgtEl>
                                          <p:spTgt spid="13"/>
                                        </p:tgtEl>
                                        <p:attrNameLst>
                                          <p:attrName>style.visibility</p:attrName>
                                        </p:attrNameLst>
                                      </p:cBhvr>
                                      <p:to>
                                        <p:strVal val="hidden"/>
                                      </p:to>
                                    </p:set>
                                  </p:childTnLst>
                                </p:cTn>
                              </p:par>
                              <p:par>
                                <p:cTn id="305" presetID="19" presetClass="exit" presetSubtype="5" fill="hold" grpId="2" nodeType="withEffect">
                                  <p:stCondLst>
                                    <p:cond delay="0"/>
                                  </p:stCondLst>
                                  <p:childTnLst>
                                    <p:anim calcmode="lin" valueType="num">
                                      <p:cBhvr>
                                        <p:cTn id="306" dur="5000"/>
                                        <p:tgtEl>
                                          <p:spTgt spid="14"/>
                                        </p:tgtEl>
                                        <p:attrNameLst>
                                          <p:attrName>ppt_w</p:attrName>
                                        </p:attrNameLst>
                                      </p:cBhvr>
                                      <p:tavLst>
                                        <p:tav tm="0">
                                          <p:val>
                                            <p:strVal val="ppt_w"/>
                                          </p:val>
                                        </p:tav>
                                        <p:tav tm="100000">
                                          <p:val>
                                            <p:strVal val="ppt_w"/>
                                          </p:val>
                                        </p:tav>
                                      </p:tavLst>
                                    </p:anim>
                                    <p:anim calcmode="lin" valueType="num">
                                      <p:cBhvr>
                                        <p:cTn id="30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8" dur="1" fill="hold">
                                          <p:stCondLst>
                                            <p:cond delay="4999"/>
                                          </p:stCondLst>
                                        </p:cTn>
                                        <p:tgtEl>
                                          <p:spTgt spid="14"/>
                                        </p:tgtEl>
                                        <p:attrNameLst>
                                          <p:attrName>style.visibility</p:attrName>
                                        </p:attrNameLst>
                                      </p:cBhvr>
                                      <p:to>
                                        <p:strVal val="hidden"/>
                                      </p:to>
                                    </p:set>
                                  </p:childTnLst>
                                </p:cTn>
                              </p:par>
                              <p:par>
                                <p:cTn id="309" presetID="19" presetClass="exit" presetSubtype="5" fill="hold" grpId="2" nodeType="withEffect">
                                  <p:stCondLst>
                                    <p:cond delay="0"/>
                                  </p:stCondLst>
                                  <p:childTnLst>
                                    <p:anim calcmode="lin" valueType="num">
                                      <p:cBhvr>
                                        <p:cTn id="310" dur="5000"/>
                                        <p:tgtEl>
                                          <p:spTgt spid="15"/>
                                        </p:tgtEl>
                                        <p:attrNameLst>
                                          <p:attrName>ppt_w</p:attrName>
                                        </p:attrNameLst>
                                      </p:cBhvr>
                                      <p:tavLst>
                                        <p:tav tm="0">
                                          <p:val>
                                            <p:strVal val="ppt_w"/>
                                          </p:val>
                                        </p:tav>
                                        <p:tav tm="100000">
                                          <p:val>
                                            <p:strVal val="ppt_w"/>
                                          </p:val>
                                        </p:tav>
                                      </p:tavLst>
                                    </p:anim>
                                    <p:anim calcmode="lin" valueType="num">
                                      <p:cBhvr>
                                        <p:cTn id="31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2" dur="1" fill="hold">
                                          <p:stCondLst>
                                            <p:cond delay="4999"/>
                                          </p:stCondLst>
                                        </p:cTn>
                                        <p:tgtEl>
                                          <p:spTgt spid="15"/>
                                        </p:tgtEl>
                                        <p:attrNameLst>
                                          <p:attrName>style.visibility</p:attrName>
                                        </p:attrNameLst>
                                      </p:cBhvr>
                                      <p:to>
                                        <p:strVal val="hidden"/>
                                      </p:to>
                                    </p:set>
                                  </p:childTnLst>
                                </p:cTn>
                              </p:par>
                              <p:par>
                                <p:cTn id="313" presetID="19" presetClass="exit" presetSubtype="5" fill="hold" grpId="2" nodeType="withEffect">
                                  <p:stCondLst>
                                    <p:cond delay="0"/>
                                  </p:stCondLst>
                                  <p:childTnLst>
                                    <p:anim calcmode="lin" valueType="num">
                                      <p:cBhvr>
                                        <p:cTn id="314" dur="5000"/>
                                        <p:tgtEl>
                                          <p:spTgt spid="16"/>
                                        </p:tgtEl>
                                        <p:attrNameLst>
                                          <p:attrName>ppt_w</p:attrName>
                                        </p:attrNameLst>
                                      </p:cBhvr>
                                      <p:tavLst>
                                        <p:tav tm="0">
                                          <p:val>
                                            <p:strVal val="ppt_w"/>
                                          </p:val>
                                        </p:tav>
                                        <p:tav tm="100000">
                                          <p:val>
                                            <p:strVal val="ppt_w"/>
                                          </p:val>
                                        </p:tav>
                                      </p:tavLst>
                                    </p:anim>
                                    <p:anim calcmode="lin" valueType="num">
                                      <p:cBhvr>
                                        <p:cTn id="31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6" dur="1" fill="hold">
                                          <p:stCondLst>
                                            <p:cond delay="4999"/>
                                          </p:stCondLst>
                                        </p:cTn>
                                        <p:tgtEl>
                                          <p:spTgt spid="16"/>
                                        </p:tgtEl>
                                        <p:attrNameLst>
                                          <p:attrName>style.visibility</p:attrName>
                                        </p:attrNameLst>
                                      </p:cBhvr>
                                      <p:to>
                                        <p:strVal val="hidden"/>
                                      </p:to>
                                    </p:set>
                                  </p:childTnLst>
                                </p:cTn>
                              </p:par>
                              <p:par>
                                <p:cTn id="317" presetID="19" presetClass="exit" presetSubtype="5" fill="hold" grpId="2" nodeType="withEffect">
                                  <p:stCondLst>
                                    <p:cond delay="0"/>
                                  </p:stCondLst>
                                  <p:childTnLst>
                                    <p:anim calcmode="lin" valueType="num">
                                      <p:cBhvr>
                                        <p:cTn id="318" dur="5000"/>
                                        <p:tgtEl>
                                          <p:spTgt spid="17"/>
                                        </p:tgtEl>
                                        <p:attrNameLst>
                                          <p:attrName>ppt_w</p:attrName>
                                        </p:attrNameLst>
                                      </p:cBhvr>
                                      <p:tavLst>
                                        <p:tav tm="0">
                                          <p:val>
                                            <p:strVal val="ppt_w"/>
                                          </p:val>
                                        </p:tav>
                                        <p:tav tm="100000">
                                          <p:val>
                                            <p:strVal val="ppt_w"/>
                                          </p:val>
                                        </p:tav>
                                      </p:tavLst>
                                    </p:anim>
                                    <p:anim calcmode="lin" valueType="num">
                                      <p:cBhvr>
                                        <p:cTn id="31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0" dur="1" fill="hold">
                                          <p:stCondLst>
                                            <p:cond delay="4999"/>
                                          </p:stCondLst>
                                        </p:cTn>
                                        <p:tgtEl>
                                          <p:spTgt spid="17"/>
                                        </p:tgtEl>
                                        <p:attrNameLst>
                                          <p:attrName>style.visibility</p:attrName>
                                        </p:attrNameLst>
                                      </p:cBhvr>
                                      <p:to>
                                        <p:strVal val="hidden"/>
                                      </p:to>
                                    </p:set>
                                  </p:childTnLst>
                                </p:cTn>
                              </p:par>
                              <p:par>
                                <p:cTn id="321" presetID="19" presetClass="exit" presetSubtype="5" fill="hold" grpId="2" nodeType="withEffect">
                                  <p:stCondLst>
                                    <p:cond delay="0"/>
                                  </p:stCondLst>
                                  <p:childTnLst>
                                    <p:anim calcmode="lin" valueType="num">
                                      <p:cBhvr>
                                        <p:cTn id="322" dur="5000"/>
                                        <p:tgtEl>
                                          <p:spTgt spid="24"/>
                                        </p:tgtEl>
                                        <p:attrNameLst>
                                          <p:attrName>ppt_w</p:attrName>
                                        </p:attrNameLst>
                                      </p:cBhvr>
                                      <p:tavLst>
                                        <p:tav tm="0">
                                          <p:val>
                                            <p:strVal val="ppt_w"/>
                                          </p:val>
                                        </p:tav>
                                        <p:tav tm="100000">
                                          <p:val>
                                            <p:strVal val="ppt_w"/>
                                          </p:val>
                                        </p:tav>
                                      </p:tavLst>
                                    </p:anim>
                                    <p:anim calcmode="lin" valueType="num">
                                      <p:cBhvr>
                                        <p:cTn id="323"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4" dur="1" fill="hold">
                                          <p:stCondLst>
                                            <p:cond delay="4999"/>
                                          </p:stCondLst>
                                        </p:cTn>
                                        <p:tgtEl>
                                          <p:spTgt spid="24"/>
                                        </p:tgtEl>
                                        <p:attrNameLst>
                                          <p:attrName>style.visibility</p:attrName>
                                        </p:attrNameLst>
                                      </p:cBhvr>
                                      <p:to>
                                        <p:strVal val="hidden"/>
                                      </p:to>
                                    </p:set>
                                  </p:childTnLst>
                                </p:cTn>
                              </p:par>
                              <p:par>
                                <p:cTn id="325" presetID="19" presetClass="exit" presetSubtype="5" fill="hold" grpId="2" nodeType="withEffect">
                                  <p:stCondLst>
                                    <p:cond delay="0"/>
                                  </p:stCondLst>
                                  <p:childTnLst>
                                    <p:anim calcmode="lin" valueType="num">
                                      <p:cBhvr>
                                        <p:cTn id="326" dur="5000"/>
                                        <p:tgtEl>
                                          <p:spTgt spid="25"/>
                                        </p:tgtEl>
                                        <p:attrNameLst>
                                          <p:attrName>ppt_w</p:attrName>
                                        </p:attrNameLst>
                                      </p:cBhvr>
                                      <p:tavLst>
                                        <p:tav tm="0">
                                          <p:val>
                                            <p:strVal val="ppt_w"/>
                                          </p:val>
                                        </p:tav>
                                        <p:tav tm="100000">
                                          <p:val>
                                            <p:strVal val="ppt_w"/>
                                          </p:val>
                                        </p:tav>
                                      </p:tavLst>
                                    </p:anim>
                                    <p:anim calcmode="lin" valueType="num">
                                      <p:cBhvr>
                                        <p:cTn id="327"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8" dur="1" fill="hold">
                                          <p:stCondLst>
                                            <p:cond delay="4999"/>
                                          </p:stCondLst>
                                        </p:cTn>
                                        <p:tgtEl>
                                          <p:spTgt spid="25"/>
                                        </p:tgtEl>
                                        <p:attrNameLst>
                                          <p:attrName>style.visibility</p:attrName>
                                        </p:attrNameLst>
                                      </p:cBhvr>
                                      <p:to>
                                        <p:strVal val="hidden"/>
                                      </p:to>
                                    </p:set>
                                  </p:childTnLst>
                                </p:cTn>
                              </p:par>
                              <p:par>
                                <p:cTn id="329" presetID="19" presetClass="exit" presetSubtype="5" fill="hold" grpId="2" nodeType="withEffect">
                                  <p:stCondLst>
                                    <p:cond delay="0"/>
                                  </p:stCondLst>
                                  <p:childTnLst>
                                    <p:anim calcmode="lin" valueType="num">
                                      <p:cBhvr>
                                        <p:cTn id="330" dur="5000"/>
                                        <p:tgtEl>
                                          <p:spTgt spid="26"/>
                                        </p:tgtEl>
                                        <p:attrNameLst>
                                          <p:attrName>ppt_w</p:attrName>
                                        </p:attrNameLst>
                                      </p:cBhvr>
                                      <p:tavLst>
                                        <p:tav tm="0">
                                          <p:val>
                                            <p:strVal val="ppt_w"/>
                                          </p:val>
                                        </p:tav>
                                        <p:tav tm="100000">
                                          <p:val>
                                            <p:strVal val="ppt_w"/>
                                          </p:val>
                                        </p:tav>
                                      </p:tavLst>
                                    </p:anim>
                                    <p:anim calcmode="lin" valueType="num">
                                      <p:cBhvr>
                                        <p:cTn id="331"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2" dur="1" fill="hold">
                                          <p:stCondLst>
                                            <p:cond delay="4999"/>
                                          </p:stCondLst>
                                        </p:cTn>
                                        <p:tgtEl>
                                          <p:spTgt spid="26"/>
                                        </p:tgtEl>
                                        <p:attrNameLst>
                                          <p:attrName>style.visibility</p:attrName>
                                        </p:attrNameLst>
                                      </p:cBhvr>
                                      <p:to>
                                        <p:strVal val="hidden"/>
                                      </p:to>
                                    </p:set>
                                  </p:childTnLst>
                                </p:cTn>
                              </p:par>
                              <p:par>
                                <p:cTn id="333" presetID="19" presetClass="exit" presetSubtype="5" fill="hold" grpId="2" nodeType="withEffect">
                                  <p:stCondLst>
                                    <p:cond delay="0"/>
                                  </p:stCondLst>
                                  <p:childTnLst>
                                    <p:anim calcmode="lin" valueType="num">
                                      <p:cBhvr>
                                        <p:cTn id="334" dur="5000"/>
                                        <p:tgtEl>
                                          <p:spTgt spid="27"/>
                                        </p:tgtEl>
                                        <p:attrNameLst>
                                          <p:attrName>ppt_w</p:attrName>
                                        </p:attrNameLst>
                                      </p:cBhvr>
                                      <p:tavLst>
                                        <p:tav tm="0">
                                          <p:val>
                                            <p:strVal val="ppt_w"/>
                                          </p:val>
                                        </p:tav>
                                        <p:tav tm="100000">
                                          <p:val>
                                            <p:strVal val="ppt_w"/>
                                          </p:val>
                                        </p:tav>
                                      </p:tavLst>
                                    </p:anim>
                                    <p:anim calcmode="lin" valueType="num">
                                      <p:cBhvr>
                                        <p:cTn id="335"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6" dur="1" fill="hold">
                                          <p:stCondLst>
                                            <p:cond delay="4999"/>
                                          </p:stCondLst>
                                        </p:cTn>
                                        <p:tgtEl>
                                          <p:spTgt spid="27"/>
                                        </p:tgtEl>
                                        <p:attrNameLst>
                                          <p:attrName>style.visibility</p:attrName>
                                        </p:attrNameLst>
                                      </p:cBhvr>
                                      <p:to>
                                        <p:strVal val="hidden"/>
                                      </p:to>
                                    </p:set>
                                  </p:childTnLst>
                                </p:cTn>
                              </p:par>
                              <p:par>
                                <p:cTn id="337" presetID="19" presetClass="exit" presetSubtype="5" fill="hold" grpId="2" nodeType="withEffect">
                                  <p:stCondLst>
                                    <p:cond delay="0"/>
                                  </p:stCondLst>
                                  <p:childTnLst>
                                    <p:anim calcmode="lin" valueType="num">
                                      <p:cBhvr>
                                        <p:cTn id="338" dur="5000"/>
                                        <p:tgtEl>
                                          <p:spTgt spid="28"/>
                                        </p:tgtEl>
                                        <p:attrNameLst>
                                          <p:attrName>ppt_w</p:attrName>
                                        </p:attrNameLst>
                                      </p:cBhvr>
                                      <p:tavLst>
                                        <p:tav tm="0">
                                          <p:val>
                                            <p:strVal val="ppt_w"/>
                                          </p:val>
                                        </p:tav>
                                        <p:tav tm="100000">
                                          <p:val>
                                            <p:strVal val="ppt_w"/>
                                          </p:val>
                                        </p:tav>
                                      </p:tavLst>
                                    </p:anim>
                                    <p:anim calcmode="lin" valueType="num">
                                      <p:cBhvr>
                                        <p:cTn id="339"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0" dur="1" fill="hold">
                                          <p:stCondLst>
                                            <p:cond delay="4999"/>
                                          </p:stCondLst>
                                        </p:cTn>
                                        <p:tgtEl>
                                          <p:spTgt spid="28"/>
                                        </p:tgtEl>
                                        <p:attrNameLst>
                                          <p:attrName>style.visibility</p:attrName>
                                        </p:attrNameLst>
                                      </p:cBhvr>
                                      <p:to>
                                        <p:strVal val="hidden"/>
                                      </p:to>
                                    </p:set>
                                  </p:childTnLst>
                                </p:cTn>
                              </p:par>
                              <p:par>
                                <p:cTn id="341" presetID="19" presetClass="exit" presetSubtype="5" fill="hold" grpId="2" nodeType="withEffect">
                                  <p:stCondLst>
                                    <p:cond delay="0"/>
                                  </p:stCondLst>
                                  <p:childTnLst>
                                    <p:anim calcmode="lin" valueType="num">
                                      <p:cBhvr>
                                        <p:cTn id="342" dur="5000"/>
                                        <p:tgtEl>
                                          <p:spTgt spid="29"/>
                                        </p:tgtEl>
                                        <p:attrNameLst>
                                          <p:attrName>ppt_w</p:attrName>
                                        </p:attrNameLst>
                                      </p:cBhvr>
                                      <p:tavLst>
                                        <p:tav tm="0">
                                          <p:val>
                                            <p:strVal val="ppt_w"/>
                                          </p:val>
                                        </p:tav>
                                        <p:tav tm="100000">
                                          <p:val>
                                            <p:strVal val="ppt_w"/>
                                          </p:val>
                                        </p:tav>
                                      </p:tavLst>
                                    </p:anim>
                                    <p:anim calcmode="lin" valueType="num">
                                      <p:cBhvr>
                                        <p:cTn id="343"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4" dur="1" fill="hold">
                                          <p:stCondLst>
                                            <p:cond delay="4999"/>
                                          </p:stCondLst>
                                        </p:cTn>
                                        <p:tgtEl>
                                          <p:spTgt spid="29"/>
                                        </p:tgtEl>
                                        <p:attrNameLst>
                                          <p:attrName>style.visibility</p:attrName>
                                        </p:attrNameLst>
                                      </p:cBhvr>
                                      <p:to>
                                        <p:strVal val="hidden"/>
                                      </p:to>
                                    </p:set>
                                  </p:childTnLst>
                                </p:cTn>
                              </p:par>
                              <p:par>
                                <p:cTn id="345" presetID="19" presetClass="exit" presetSubtype="5" fill="hold" grpId="2" nodeType="withEffect">
                                  <p:stCondLst>
                                    <p:cond delay="0"/>
                                  </p:stCondLst>
                                  <p:childTnLst>
                                    <p:anim calcmode="lin" valueType="num">
                                      <p:cBhvr>
                                        <p:cTn id="346" dur="5000"/>
                                        <p:tgtEl>
                                          <p:spTgt spid="30"/>
                                        </p:tgtEl>
                                        <p:attrNameLst>
                                          <p:attrName>ppt_w</p:attrName>
                                        </p:attrNameLst>
                                      </p:cBhvr>
                                      <p:tavLst>
                                        <p:tav tm="0">
                                          <p:val>
                                            <p:strVal val="ppt_w"/>
                                          </p:val>
                                        </p:tav>
                                        <p:tav tm="100000">
                                          <p:val>
                                            <p:strVal val="ppt_w"/>
                                          </p:val>
                                        </p:tav>
                                      </p:tavLst>
                                    </p:anim>
                                    <p:anim calcmode="lin" valueType="num">
                                      <p:cBhvr>
                                        <p:cTn id="347"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8" dur="1" fill="hold">
                                          <p:stCondLst>
                                            <p:cond delay="4999"/>
                                          </p:stCondLst>
                                        </p:cTn>
                                        <p:tgtEl>
                                          <p:spTgt spid="30"/>
                                        </p:tgtEl>
                                        <p:attrNameLst>
                                          <p:attrName>style.visibility</p:attrName>
                                        </p:attrNameLst>
                                      </p:cBhvr>
                                      <p:to>
                                        <p:strVal val="hidden"/>
                                      </p:to>
                                    </p:set>
                                  </p:childTnLst>
                                </p:cTn>
                              </p:par>
                              <p:par>
                                <p:cTn id="349" presetID="19" presetClass="exit" presetSubtype="5" fill="hold" grpId="2" nodeType="withEffect">
                                  <p:stCondLst>
                                    <p:cond delay="0"/>
                                  </p:stCondLst>
                                  <p:childTnLst>
                                    <p:anim calcmode="lin" valueType="num">
                                      <p:cBhvr>
                                        <p:cTn id="350" dur="5000"/>
                                        <p:tgtEl>
                                          <p:spTgt spid="31"/>
                                        </p:tgtEl>
                                        <p:attrNameLst>
                                          <p:attrName>ppt_w</p:attrName>
                                        </p:attrNameLst>
                                      </p:cBhvr>
                                      <p:tavLst>
                                        <p:tav tm="0">
                                          <p:val>
                                            <p:strVal val="ppt_w"/>
                                          </p:val>
                                        </p:tav>
                                        <p:tav tm="100000">
                                          <p:val>
                                            <p:strVal val="ppt_w"/>
                                          </p:val>
                                        </p:tav>
                                      </p:tavLst>
                                    </p:anim>
                                    <p:anim calcmode="lin" valueType="num">
                                      <p:cBhvr>
                                        <p:cTn id="351"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2" dur="1" fill="hold">
                                          <p:stCondLst>
                                            <p:cond delay="4999"/>
                                          </p:stCondLst>
                                        </p:cTn>
                                        <p:tgtEl>
                                          <p:spTgt spid="31"/>
                                        </p:tgtEl>
                                        <p:attrNameLst>
                                          <p:attrName>style.visibility</p:attrName>
                                        </p:attrNameLst>
                                      </p:cBhvr>
                                      <p:to>
                                        <p:strVal val="hidden"/>
                                      </p:to>
                                    </p:set>
                                  </p:childTnLst>
                                </p:cTn>
                              </p:par>
                              <p:par>
                                <p:cTn id="353" presetID="19" presetClass="exit" presetSubtype="5" fill="hold" grpId="2" nodeType="withEffect">
                                  <p:stCondLst>
                                    <p:cond delay="0"/>
                                  </p:stCondLst>
                                  <p:childTnLst>
                                    <p:anim calcmode="lin" valueType="num">
                                      <p:cBhvr>
                                        <p:cTn id="354" dur="5000"/>
                                        <p:tgtEl>
                                          <p:spTgt spid="32"/>
                                        </p:tgtEl>
                                        <p:attrNameLst>
                                          <p:attrName>ppt_w</p:attrName>
                                        </p:attrNameLst>
                                      </p:cBhvr>
                                      <p:tavLst>
                                        <p:tav tm="0">
                                          <p:val>
                                            <p:strVal val="ppt_w"/>
                                          </p:val>
                                        </p:tav>
                                        <p:tav tm="100000">
                                          <p:val>
                                            <p:strVal val="ppt_w"/>
                                          </p:val>
                                        </p:tav>
                                      </p:tavLst>
                                    </p:anim>
                                    <p:anim calcmode="lin" valueType="num">
                                      <p:cBhvr>
                                        <p:cTn id="355"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6" dur="1" fill="hold">
                                          <p:stCondLst>
                                            <p:cond delay="4999"/>
                                          </p:stCondLst>
                                        </p:cTn>
                                        <p:tgtEl>
                                          <p:spTgt spid="32"/>
                                        </p:tgtEl>
                                        <p:attrNameLst>
                                          <p:attrName>style.visibility</p:attrName>
                                        </p:attrNameLst>
                                      </p:cBhvr>
                                      <p:to>
                                        <p:strVal val="hidden"/>
                                      </p:to>
                                    </p:set>
                                  </p:childTnLst>
                                </p:cTn>
                              </p:par>
                              <p:par>
                                <p:cTn id="357" presetID="19" presetClass="exit" presetSubtype="5" fill="hold" grpId="2" nodeType="withEffect">
                                  <p:stCondLst>
                                    <p:cond delay="0"/>
                                  </p:stCondLst>
                                  <p:childTnLst>
                                    <p:anim calcmode="lin" valueType="num">
                                      <p:cBhvr>
                                        <p:cTn id="358" dur="5000"/>
                                        <p:tgtEl>
                                          <p:spTgt spid="33"/>
                                        </p:tgtEl>
                                        <p:attrNameLst>
                                          <p:attrName>ppt_w</p:attrName>
                                        </p:attrNameLst>
                                      </p:cBhvr>
                                      <p:tavLst>
                                        <p:tav tm="0">
                                          <p:val>
                                            <p:strVal val="ppt_w"/>
                                          </p:val>
                                        </p:tav>
                                        <p:tav tm="100000">
                                          <p:val>
                                            <p:strVal val="ppt_w"/>
                                          </p:val>
                                        </p:tav>
                                      </p:tavLst>
                                    </p:anim>
                                    <p:anim calcmode="lin" valueType="num">
                                      <p:cBhvr>
                                        <p:cTn id="359"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0" dur="1" fill="hold">
                                          <p:stCondLst>
                                            <p:cond delay="4999"/>
                                          </p:stCondLst>
                                        </p:cTn>
                                        <p:tgtEl>
                                          <p:spTgt spid="33"/>
                                        </p:tgtEl>
                                        <p:attrNameLst>
                                          <p:attrName>style.visibility</p:attrName>
                                        </p:attrNameLst>
                                      </p:cBhvr>
                                      <p:to>
                                        <p:strVal val="hidden"/>
                                      </p:to>
                                    </p:set>
                                  </p:childTnLst>
                                </p:cTn>
                              </p:par>
                              <p:par>
                                <p:cTn id="361" presetID="19" presetClass="exit" presetSubtype="5" fill="hold" grpId="2" nodeType="withEffect">
                                  <p:stCondLst>
                                    <p:cond delay="0"/>
                                  </p:stCondLst>
                                  <p:childTnLst>
                                    <p:anim calcmode="lin" valueType="num">
                                      <p:cBhvr>
                                        <p:cTn id="362" dur="5000"/>
                                        <p:tgtEl>
                                          <p:spTgt spid="34"/>
                                        </p:tgtEl>
                                        <p:attrNameLst>
                                          <p:attrName>ppt_w</p:attrName>
                                        </p:attrNameLst>
                                      </p:cBhvr>
                                      <p:tavLst>
                                        <p:tav tm="0">
                                          <p:val>
                                            <p:strVal val="ppt_w"/>
                                          </p:val>
                                        </p:tav>
                                        <p:tav tm="100000">
                                          <p:val>
                                            <p:strVal val="ppt_w"/>
                                          </p:val>
                                        </p:tav>
                                      </p:tavLst>
                                    </p:anim>
                                    <p:anim calcmode="lin" valueType="num">
                                      <p:cBhvr>
                                        <p:cTn id="363"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4" dur="1" fill="hold">
                                          <p:stCondLst>
                                            <p:cond delay="4999"/>
                                          </p:stCondLst>
                                        </p:cTn>
                                        <p:tgtEl>
                                          <p:spTgt spid="34"/>
                                        </p:tgtEl>
                                        <p:attrNameLst>
                                          <p:attrName>style.visibility</p:attrName>
                                        </p:attrNameLst>
                                      </p:cBhvr>
                                      <p:to>
                                        <p:strVal val="hidden"/>
                                      </p:to>
                                    </p:set>
                                  </p:childTnLst>
                                </p:cTn>
                              </p:par>
                              <p:par>
                                <p:cTn id="365" presetID="19" presetClass="exit" presetSubtype="5" fill="hold" grpId="2" nodeType="withEffect">
                                  <p:stCondLst>
                                    <p:cond delay="0"/>
                                  </p:stCondLst>
                                  <p:childTnLst>
                                    <p:anim calcmode="lin" valueType="num">
                                      <p:cBhvr>
                                        <p:cTn id="366" dur="5000"/>
                                        <p:tgtEl>
                                          <p:spTgt spid="35"/>
                                        </p:tgtEl>
                                        <p:attrNameLst>
                                          <p:attrName>ppt_w</p:attrName>
                                        </p:attrNameLst>
                                      </p:cBhvr>
                                      <p:tavLst>
                                        <p:tav tm="0">
                                          <p:val>
                                            <p:strVal val="ppt_w"/>
                                          </p:val>
                                        </p:tav>
                                        <p:tav tm="100000">
                                          <p:val>
                                            <p:strVal val="ppt_w"/>
                                          </p:val>
                                        </p:tav>
                                      </p:tavLst>
                                    </p:anim>
                                    <p:anim calcmode="lin" valueType="num">
                                      <p:cBhvr>
                                        <p:cTn id="367"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8" dur="1" fill="hold">
                                          <p:stCondLst>
                                            <p:cond delay="4999"/>
                                          </p:stCondLst>
                                        </p:cTn>
                                        <p:tgtEl>
                                          <p:spTgt spid="35"/>
                                        </p:tgtEl>
                                        <p:attrNameLst>
                                          <p:attrName>style.visibility</p:attrName>
                                        </p:attrNameLst>
                                      </p:cBhvr>
                                      <p:to>
                                        <p:strVal val="hidden"/>
                                      </p:to>
                                    </p:set>
                                  </p:childTnLst>
                                </p:cTn>
                              </p:par>
                              <p:par>
                                <p:cTn id="369" presetID="19" presetClass="exit" presetSubtype="5" fill="hold" grpId="2" nodeType="withEffect">
                                  <p:stCondLst>
                                    <p:cond delay="0"/>
                                  </p:stCondLst>
                                  <p:childTnLst>
                                    <p:anim calcmode="lin" valueType="num">
                                      <p:cBhvr>
                                        <p:cTn id="370" dur="5000"/>
                                        <p:tgtEl>
                                          <p:spTgt spid="6"/>
                                        </p:tgtEl>
                                        <p:attrNameLst>
                                          <p:attrName>ppt_w</p:attrName>
                                        </p:attrNameLst>
                                      </p:cBhvr>
                                      <p:tavLst>
                                        <p:tav tm="0">
                                          <p:val>
                                            <p:strVal val="ppt_w"/>
                                          </p:val>
                                        </p:tav>
                                        <p:tav tm="100000">
                                          <p:val>
                                            <p:strVal val="ppt_w"/>
                                          </p:val>
                                        </p:tav>
                                      </p:tavLst>
                                    </p:anim>
                                    <p:anim calcmode="lin" valueType="num">
                                      <p:cBhvr>
                                        <p:cTn id="37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2" dur="1" fill="hold">
                                          <p:stCondLst>
                                            <p:cond delay="4999"/>
                                          </p:stCondLst>
                                        </p:cTn>
                                        <p:tgtEl>
                                          <p:spTgt spid="6"/>
                                        </p:tgtEl>
                                        <p:attrNameLst>
                                          <p:attrName>style.visibility</p:attrName>
                                        </p:attrNameLst>
                                      </p:cBhvr>
                                      <p:to>
                                        <p:strVal val="hidden"/>
                                      </p:to>
                                    </p:set>
                                  </p:childTnLst>
                                </p:cTn>
                              </p:par>
                              <p:par>
                                <p:cTn id="373" presetID="19" presetClass="exit" presetSubtype="5" fill="hold" grpId="2" nodeType="withEffect">
                                  <p:stCondLst>
                                    <p:cond delay="0"/>
                                  </p:stCondLst>
                                  <p:childTnLst>
                                    <p:anim calcmode="lin" valueType="num">
                                      <p:cBhvr>
                                        <p:cTn id="374" dur="5000"/>
                                        <p:tgtEl>
                                          <p:spTgt spid="7"/>
                                        </p:tgtEl>
                                        <p:attrNameLst>
                                          <p:attrName>ppt_w</p:attrName>
                                        </p:attrNameLst>
                                      </p:cBhvr>
                                      <p:tavLst>
                                        <p:tav tm="0">
                                          <p:val>
                                            <p:strVal val="ppt_w"/>
                                          </p:val>
                                        </p:tav>
                                        <p:tav tm="100000">
                                          <p:val>
                                            <p:strVal val="ppt_w"/>
                                          </p:val>
                                        </p:tav>
                                      </p:tavLst>
                                    </p:anim>
                                    <p:anim calcmode="lin" valueType="num">
                                      <p:cBhvr>
                                        <p:cTn id="375"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6" dur="1" fill="hold">
                                          <p:stCondLst>
                                            <p:cond delay="4999"/>
                                          </p:stCondLst>
                                        </p:cTn>
                                        <p:tgtEl>
                                          <p:spTgt spid="7"/>
                                        </p:tgtEl>
                                        <p:attrNameLst>
                                          <p:attrName>style.visibility</p:attrName>
                                        </p:attrNameLst>
                                      </p:cBhvr>
                                      <p:to>
                                        <p:strVal val="hidden"/>
                                      </p:to>
                                    </p:set>
                                  </p:childTnLst>
                                </p:cTn>
                              </p:par>
                              <p:par>
                                <p:cTn id="377" presetID="19" presetClass="exit" presetSubtype="5" fill="hold" grpId="2" nodeType="withEffect">
                                  <p:stCondLst>
                                    <p:cond delay="0"/>
                                  </p:stCondLst>
                                  <p:childTnLst>
                                    <p:anim calcmode="lin" valueType="num">
                                      <p:cBhvr>
                                        <p:cTn id="378" dur="5000"/>
                                        <p:tgtEl>
                                          <p:spTgt spid="8"/>
                                        </p:tgtEl>
                                        <p:attrNameLst>
                                          <p:attrName>ppt_w</p:attrName>
                                        </p:attrNameLst>
                                      </p:cBhvr>
                                      <p:tavLst>
                                        <p:tav tm="0">
                                          <p:val>
                                            <p:strVal val="ppt_w"/>
                                          </p:val>
                                        </p:tav>
                                        <p:tav tm="100000">
                                          <p:val>
                                            <p:strVal val="ppt_w"/>
                                          </p:val>
                                        </p:tav>
                                      </p:tavLst>
                                    </p:anim>
                                    <p:anim calcmode="lin" valueType="num">
                                      <p:cBhvr>
                                        <p:cTn id="379"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0" dur="1" fill="hold">
                                          <p:stCondLst>
                                            <p:cond delay="4999"/>
                                          </p:stCondLst>
                                        </p:cTn>
                                        <p:tgtEl>
                                          <p:spTgt spid="8"/>
                                        </p:tgtEl>
                                        <p:attrNameLst>
                                          <p:attrName>style.visibility</p:attrName>
                                        </p:attrNameLst>
                                      </p:cBhvr>
                                      <p:to>
                                        <p:strVal val="hidden"/>
                                      </p:to>
                                    </p:set>
                                  </p:childTnLst>
                                </p:cTn>
                              </p:par>
                              <p:par>
                                <p:cTn id="381" presetID="19" presetClass="exit" presetSubtype="5" fill="hold" grpId="2" nodeType="withEffect">
                                  <p:stCondLst>
                                    <p:cond delay="0"/>
                                  </p:stCondLst>
                                  <p:childTnLst>
                                    <p:anim calcmode="lin" valueType="num">
                                      <p:cBhvr>
                                        <p:cTn id="382" dur="5000"/>
                                        <p:tgtEl>
                                          <p:spTgt spid="9"/>
                                        </p:tgtEl>
                                        <p:attrNameLst>
                                          <p:attrName>ppt_w</p:attrName>
                                        </p:attrNameLst>
                                      </p:cBhvr>
                                      <p:tavLst>
                                        <p:tav tm="0">
                                          <p:val>
                                            <p:strVal val="ppt_w"/>
                                          </p:val>
                                        </p:tav>
                                        <p:tav tm="100000">
                                          <p:val>
                                            <p:strVal val="ppt_w"/>
                                          </p:val>
                                        </p:tav>
                                      </p:tavLst>
                                    </p:anim>
                                    <p:anim calcmode="lin" valueType="num">
                                      <p:cBhvr>
                                        <p:cTn id="38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4" dur="1" fill="hold">
                                          <p:stCondLst>
                                            <p:cond delay="4999"/>
                                          </p:stCondLst>
                                        </p:cTn>
                                        <p:tgtEl>
                                          <p:spTgt spid="9"/>
                                        </p:tgtEl>
                                        <p:attrNameLst>
                                          <p:attrName>style.visibility</p:attrName>
                                        </p:attrNameLst>
                                      </p:cBhvr>
                                      <p:to>
                                        <p:strVal val="hidden"/>
                                      </p:to>
                                    </p:set>
                                  </p:childTnLst>
                                </p:cTn>
                              </p:par>
                              <p:par>
                                <p:cTn id="385" presetID="19" presetClass="exit" presetSubtype="5" fill="hold" grpId="2" nodeType="withEffect">
                                  <p:stCondLst>
                                    <p:cond delay="0"/>
                                  </p:stCondLst>
                                  <p:childTnLst>
                                    <p:anim calcmode="lin" valueType="num">
                                      <p:cBhvr>
                                        <p:cTn id="386" dur="5000"/>
                                        <p:tgtEl>
                                          <p:spTgt spid="10"/>
                                        </p:tgtEl>
                                        <p:attrNameLst>
                                          <p:attrName>ppt_w</p:attrName>
                                        </p:attrNameLst>
                                      </p:cBhvr>
                                      <p:tavLst>
                                        <p:tav tm="0">
                                          <p:val>
                                            <p:strVal val="ppt_w"/>
                                          </p:val>
                                        </p:tav>
                                        <p:tav tm="100000">
                                          <p:val>
                                            <p:strVal val="ppt_w"/>
                                          </p:val>
                                        </p:tav>
                                      </p:tavLst>
                                    </p:anim>
                                    <p:anim calcmode="lin" valueType="num">
                                      <p:cBhvr>
                                        <p:cTn id="387"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8" dur="1" fill="hold">
                                          <p:stCondLst>
                                            <p:cond delay="4999"/>
                                          </p:stCondLst>
                                        </p:cTn>
                                        <p:tgtEl>
                                          <p:spTgt spid="10"/>
                                        </p:tgtEl>
                                        <p:attrNameLst>
                                          <p:attrName>style.visibility</p:attrName>
                                        </p:attrNameLst>
                                      </p:cBhvr>
                                      <p:to>
                                        <p:strVal val="hidden"/>
                                      </p:to>
                                    </p:set>
                                  </p:childTnLst>
                                </p:cTn>
                              </p:par>
                              <p:par>
                                <p:cTn id="389" presetID="19" presetClass="exit" presetSubtype="5" fill="hold" grpId="2" nodeType="withEffect">
                                  <p:stCondLst>
                                    <p:cond delay="0"/>
                                  </p:stCondLst>
                                  <p:childTnLst>
                                    <p:anim calcmode="lin" valueType="num">
                                      <p:cBhvr>
                                        <p:cTn id="390" dur="5000"/>
                                        <p:tgtEl>
                                          <p:spTgt spid="11"/>
                                        </p:tgtEl>
                                        <p:attrNameLst>
                                          <p:attrName>ppt_w</p:attrName>
                                        </p:attrNameLst>
                                      </p:cBhvr>
                                      <p:tavLst>
                                        <p:tav tm="0">
                                          <p:val>
                                            <p:strVal val="ppt_w"/>
                                          </p:val>
                                        </p:tav>
                                        <p:tav tm="100000">
                                          <p:val>
                                            <p:strVal val="ppt_w"/>
                                          </p:val>
                                        </p:tav>
                                      </p:tavLst>
                                    </p:anim>
                                    <p:anim calcmode="lin" valueType="num">
                                      <p:cBhvr>
                                        <p:cTn id="391"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2" dur="1" fill="hold">
                                          <p:stCondLst>
                                            <p:cond delay="4999"/>
                                          </p:stCondLst>
                                        </p:cTn>
                                        <p:tgtEl>
                                          <p:spTgt spid="11"/>
                                        </p:tgtEl>
                                        <p:attrNameLst>
                                          <p:attrName>style.visibility</p:attrName>
                                        </p:attrNameLst>
                                      </p:cBhvr>
                                      <p:to>
                                        <p:strVal val="hidden"/>
                                      </p:to>
                                    </p:set>
                                  </p:childTnLst>
                                </p:cTn>
                              </p:par>
                              <p:par>
                                <p:cTn id="393" presetID="19" presetClass="exit" presetSubtype="5" fill="hold" grpId="2" nodeType="withEffect">
                                  <p:stCondLst>
                                    <p:cond delay="0"/>
                                  </p:stCondLst>
                                  <p:childTnLst>
                                    <p:anim calcmode="lin" valueType="num">
                                      <p:cBhvr>
                                        <p:cTn id="394" dur="5000"/>
                                        <p:tgtEl>
                                          <p:spTgt spid="18"/>
                                        </p:tgtEl>
                                        <p:attrNameLst>
                                          <p:attrName>ppt_w</p:attrName>
                                        </p:attrNameLst>
                                      </p:cBhvr>
                                      <p:tavLst>
                                        <p:tav tm="0">
                                          <p:val>
                                            <p:strVal val="ppt_w"/>
                                          </p:val>
                                        </p:tav>
                                        <p:tav tm="100000">
                                          <p:val>
                                            <p:strVal val="ppt_w"/>
                                          </p:val>
                                        </p:tav>
                                      </p:tavLst>
                                    </p:anim>
                                    <p:anim calcmode="lin" valueType="num">
                                      <p:cBhvr>
                                        <p:cTn id="39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6" dur="1" fill="hold">
                                          <p:stCondLst>
                                            <p:cond delay="4999"/>
                                          </p:stCondLst>
                                        </p:cTn>
                                        <p:tgtEl>
                                          <p:spTgt spid="18"/>
                                        </p:tgtEl>
                                        <p:attrNameLst>
                                          <p:attrName>style.visibility</p:attrName>
                                        </p:attrNameLst>
                                      </p:cBhvr>
                                      <p:to>
                                        <p:strVal val="hidden"/>
                                      </p:to>
                                    </p:set>
                                  </p:childTnLst>
                                </p:cTn>
                              </p:par>
                              <p:par>
                                <p:cTn id="397" presetID="19" presetClass="exit" presetSubtype="5" fill="hold" grpId="2" nodeType="withEffect">
                                  <p:stCondLst>
                                    <p:cond delay="0"/>
                                  </p:stCondLst>
                                  <p:childTnLst>
                                    <p:anim calcmode="lin" valueType="num">
                                      <p:cBhvr>
                                        <p:cTn id="398" dur="5000"/>
                                        <p:tgtEl>
                                          <p:spTgt spid="19"/>
                                        </p:tgtEl>
                                        <p:attrNameLst>
                                          <p:attrName>ppt_w</p:attrName>
                                        </p:attrNameLst>
                                      </p:cBhvr>
                                      <p:tavLst>
                                        <p:tav tm="0">
                                          <p:val>
                                            <p:strVal val="ppt_w"/>
                                          </p:val>
                                        </p:tav>
                                        <p:tav tm="100000">
                                          <p:val>
                                            <p:strVal val="ppt_w"/>
                                          </p:val>
                                        </p:tav>
                                      </p:tavLst>
                                    </p:anim>
                                    <p:anim calcmode="lin" valueType="num">
                                      <p:cBhvr>
                                        <p:cTn id="39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0" dur="1" fill="hold">
                                          <p:stCondLst>
                                            <p:cond delay="4999"/>
                                          </p:stCondLst>
                                        </p:cTn>
                                        <p:tgtEl>
                                          <p:spTgt spid="19"/>
                                        </p:tgtEl>
                                        <p:attrNameLst>
                                          <p:attrName>style.visibility</p:attrName>
                                        </p:attrNameLst>
                                      </p:cBhvr>
                                      <p:to>
                                        <p:strVal val="hidden"/>
                                      </p:to>
                                    </p:set>
                                  </p:childTnLst>
                                </p:cTn>
                              </p:par>
                              <p:par>
                                <p:cTn id="401" presetID="19" presetClass="exit" presetSubtype="5" fill="hold" grpId="2" nodeType="withEffect">
                                  <p:stCondLst>
                                    <p:cond delay="0"/>
                                  </p:stCondLst>
                                  <p:childTnLst>
                                    <p:anim calcmode="lin" valueType="num">
                                      <p:cBhvr>
                                        <p:cTn id="402" dur="5000"/>
                                        <p:tgtEl>
                                          <p:spTgt spid="20"/>
                                        </p:tgtEl>
                                        <p:attrNameLst>
                                          <p:attrName>ppt_w</p:attrName>
                                        </p:attrNameLst>
                                      </p:cBhvr>
                                      <p:tavLst>
                                        <p:tav tm="0">
                                          <p:val>
                                            <p:strVal val="ppt_w"/>
                                          </p:val>
                                        </p:tav>
                                        <p:tav tm="100000">
                                          <p:val>
                                            <p:strVal val="ppt_w"/>
                                          </p:val>
                                        </p:tav>
                                      </p:tavLst>
                                    </p:anim>
                                    <p:anim calcmode="lin" valueType="num">
                                      <p:cBhvr>
                                        <p:cTn id="40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4" dur="1" fill="hold">
                                          <p:stCondLst>
                                            <p:cond delay="4999"/>
                                          </p:stCondLst>
                                        </p:cTn>
                                        <p:tgtEl>
                                          <p:spTgt spid="20"/>
                                        </p:tgtEl>
                                        <p:attrNameLst>
                                          <p:attrName>style.visibility</p:attrName>
                                        </p:attrNameLst>
                                      </p:cBhvr>
                                      <p:to>
                                        <p:strVal val="hidden"/>
                                      </p:to>
                                    </p:set>
                                  </p:childTnLst>
                                </p:cTn>
                              </p:par>
                              <p:par>
                                <p:cTn id="405" presetID="19" presetClass="exit" presetSubtype="5" fill="hold" grpId="2" nodeType="withEffect">
                                  <p:stCondLst>
                                    <p:cond delay="0"/>
                                  </p:stCondLst>
                                  <p:childTnLst>
                                    <p:anim calcmode="lin" valueType="num">
                                      <p:cBhvr>
                                        <p:cTn id="406" dur="5000"/>
                                        <p:tgtEl>
                                          <p:spTgt spid="21"/>
                                        </p:tgtEl>
                                        <p:attrNameLst>
                                          <p:attrName>ppt_w</p:attrName>
                                        </p:attrNameLst>
                                      </p:cBhvr>
                                      <p:tavLst>
                                        <p:tav tm="0">
                                          <p:val>
                                            <p:strVal val="ppt_w"/>
                                          </p:val>
                                        </p:tav>
                                        <p:tav tm="100000">
                                          <p:val>
                                            <p:strVal val="ppt_w"/>
                                          </p:val>
                                        </p:tav>
                                      </p:tavLst>
                                    </p:anim>
                                    <p:anim calcmode="lin" valueType="num">
                                      <p:cBhvr>
                                        <p:cTn id="40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8" dur="1" fill="hold">
                                          <p:stCondLst>
                                            <p:cond delay="4999"/>
                                          </p:stCondLst>
                                        </p:cTn>
                                        <p:tgtEl>
                                          <p:spTgt spid="21"/>
                                        </p:tgtEl>
                                        <p:attrNameLst>
                                          <p:attrName>style.visibility</p:attrName>
                                        </p:attrNameLst>
                                      </p:cBhvr>
                                      <p:to>
                                        <p:strVal val="hidden"/>
                                      </p:to>
                                    </p:set>
                                  </p:childTnLst>
                                </p:cTn>
                              </p:par>
                              <p:par>
                                <p:cTn id="409" presetID="19" presetClass="exit" presetSubtype="5" fill="hold" grpId="2" nodeType="withEffect">
                                  <p:stCondLst>
                                    <p:cond delay="0"/>
                                  </p:stCondLst>
                                  <p:childTnLst>
                                    <p:anim calcmode="lin" valueType="num">
                                      <p:cBhvr>
                                        <p:cTn id="410" dur="5000"/>
                                        <p:tgtEl>
                                          <p:spTgt spid="22"/>
                                        </p:tgtEl>
                                        <p:attrNameLst>
                                          <p:attrName>ppt_w</p:attrName>
                                        </p:attrNameLst>
                                      </p:cBhvr>
                                      <p:tavLst>
                                        <p:tav tm="0">
                                          <p:val>
                                            <p:strVal val="ppt_w"/>
                                          </p:val>
                                        </p:tav>
                                        <p:tav tm="100000">
                                          <p:val>
                                            <p:strVal val="ppt_w"/>
                                          </p:val>
                                        </p:tav>
                                      </p:tavLst>
                                    </p:anim>
                                    <p:anim calcmode="lin" valueType="num">
                                      <p:cBhvr>
                                        <p:cTn id="41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2" dur="1" fill="hold">
                                          <p:stCondLst>
                                            <p:cond delay="4999"/>
                                          </p:stCondLst>
                                        </p:cTn>
                                        <p:tgtEl>
                                          <p:spTgt spid="22"/>
                                        </p:tgtEl>
                                        <p:attrNameLst>
                                          <p:attrName>style.visibility</p:attrName>
                                        </p:attrNameLst>
                                      </p:cBhvr>
                                      <p:to>
                                        <p:strVal val="hidden"/>
                                      </p:to>
                                    </p:set>
                                  </p:childTnLst>
                                </p:cTn>
                              </p:par>
                              <p:par>
                                <p:cTn id="413" presetID="19" presetClass="exit" presetSubtype="5" fill="hold" grpId="2" nodeType="withEffect">
                                  <p:stCondLst>
                                    <p:cond delay="0"/>
                                  </p:stCondLst>
                                  <p:childTnLst>
                                    <p:anim calcmode="lin" valueType="num">
                                      <p:cBhvr>
                                        <p:cTn id="414" dur="5000"/>
                                        <p:tgtEl>
                                          <p:spTgt spid="23"/>
                                        </p:tgtEl>
                                        <p:attrNameLst>
                                          <p:attrName>ppt_w</p:attrName>
                                        </p:attrNameLst>
                                      </p:cBhvr>
                                      <p:tavLst>
                                        <p:tav tm="0">
                                          <p:val>
                                            <p:strVal val="ppt_w"/>
                                          </p:val>
                                        </p:tav>
                                        <p:tav tm="100000">
                                          <p:val>
                                            <p:strVal val="ppt_w"/>
                                          </p:val>
                                        </p:tav>
                                      </p:tavLst>
                                    </p:anim>
                                    <p:anim calcmode="lin" valueType="num">
                                      <p:cBhvr>
                                        <p:cTn id="41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6" dur="1" fill="hold">
                                          <p:stCondLst>
                                            <p:cond delay="4999"/>
                                          </p:stCondLst>
                                        </p:cTn>
                                        <p:tgtEl>
                                          <p:spTgt spid="23"/>
                                        </p:tgtEl>
                                        <p:attrNameLst>
                                          <p:attrName>style.visibility</p:attrName>
                                        </p:attrNameLst>
                                      </p:cBhvr>
                                      <p:to>
                                        <p:strVal val="hidden"/>
                                      </p:to>
                                    </p:set>
                                  </p:childTnLst>
                                </p:cTn>
                              </p:par>
                              <p:par>
                                <p:cTn id="417" presetID="19" presetClass="exit" presetSubtype="5" fill="hold" grpId="2" nodeType="withEffect">
                                  <p:stCondLst>
                                    <p:cond delay="0"/>
                                  </p:stCondLst>
                                  <p:childTnLst>
                                    <p:anim calcmode="lin" valueType="num">
                                      <p:cBhvr>
                                        <p:cTn id="418" dur="5000"/>
                                        <p:tgtEl>
                                          <p:spTgt spid="36"/>
                                        </p:tgtEl>
                                        <p:attrNameLst>
                                          <p:attrName>ppt_w</p:attrName>
                                        </p:attrNameLst>
                                      </p:cBhvr>
                                      <p:tavLst>
                                        <p:tav tm="0">
                                          <p:val>
                                            <p:strVal val="ppt_w"/>
                                          </p:val>
                                        </p:tav>
                                        <p:tav tm="100000">
                                          <p:val>
                                            <p:strVal val="ppt_w"/>
                                          </p:val>
                                        </p:tav>
                                      </p:tavLst>
                                    </p:anim>
                                    <p:anim calcmode="lin" valueType="num">
                                      <p:cBhvr>
                                        <p:cTn id="419"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0" dur="1" fill="hold">
                                          <p:stCondLst>
                                            <p:cond delay="4999"/>
                                          </p:stCondLst>
                                        </p:cTn>
                                        <p:tgtEl>
                                          <p:spTgt spid="36"/>
                                        </p:tgtEl>
                                        <p:attrNameLst>
                                          <p:attrName>style.visibility</p:attrName>
                                        </p:attrNameLst>
                                      </p:cBhvr>
                                      <p:to>
                                        <p:strVal val="hidden"/>
                                      </p:to>
                                    </p:set>
                                  </p:childTnLst>
                                </p:cTn>
                              </p:par>
                              <p:par>
                                <p:cTn id="421" presetID="19" presetClass="exit" presetSubtype="5" fill="hold" grpId="2" nodeType="withEffect">
                                  <p:stCondLst>
                                    <p:cond delay="0"/>
                                  </p:stCondLst>
                                  <p:childTnLst>
                                    <p:anim calcmode="lin" valueType="num">
                                      <p:cBhvr>
                                        <p:cTn id="422" dur="5000"/>
                                        <p:tgtEl>
                                          <p:spTgt spid="37"/>
                                        </p:tgtEl>
                                        <p:attrNameLst>
                                          <p:attrName>ppt_w</p:attrName>
                                        </p:attrNameLst>
                                      </p:cBhvr>
                                      <p:tavLst>
                                        <p:tav tm="0">
                                          <p:val>
                                            <p:strVal val="ppt_w"/>
                                          </p:val>
                                        </p:tav>
                                        <p:tav tm="100000">
                                          <p:val>
                                            <p:strVal val="ppt_w"/>
                                          </p:val>
                                        </p:tav>
                                      </p:tavLst>
                                    </p:anim>
                                    <p:anim calcmode="lin" valueType="num">
                                      <p:cBhvr>
                                        <p:cTn id="423"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4" dur="1" fill="hold">
                                          <p:stCondLst>
                                            <p:cond delay="4999"/>
                                          </p:stCondLst>
                                        </p:cTn>
                                        <p:tgtEl>
                                          <p:spTgt spid="37"/>
                                        </p:tgtEl>
                                        <p:attrNameLst>
                                          <p:attrName>style.visibility</p:attrName>
                                        </p:attrNameLst>
                                      </p:cBhvr>
                                      <p:to>
                                        <p:strVal val="hidden"/>
                                      </p:to>
                                    </p:set>
                                  </p:childTnLst>
                                </p:cTn>
                              </p:par>
                              <p:par>
                                <p:cTn id="425" presetID="19" presetClass="exit" presetSubtype="5" fill="hold" grpId="2" nodeType="withEffect">
                                  <p:stCondLst>
                                    <p:cond delay="0"/>
                                  </p:stCondLst>
                                  <p:childTnLst>
                                    <p:anim calcmode="lin" valueType="num">
                                      <p:cBhvr>
                                        <p:cTn id="426" dur="5000"/>
                                        <p:tgtEl>
                                          <p:spTgt spid="38"/>
                                        </p:tgtEl>
                                        <p:attrNameLst>
                                          <p:attrName>ppt_w</p:attrName>
                                        </p:attrNameLst>
                                      </p:cBhvr>
                                      <p:tavLst>
                                        <p:tav tm="0">
                                          <p:val>
                                            <p:strVal val="ppt_w"/>
                                          </p:val>
                                        </p:tav>
                                        <p:tav tm="100000">
                                          <p:val>
                                            <p:strVal val="ppt_w"/>
                                          </p:val>
                                        </p:tav>
                                      </p:tavLst>
                                    </p:anim>
                                    <p:anim calcmode="lin" valueType="num">
                                      <p:cBhvr>
                                        <p:cTn id="427"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8" dur="1" fill="hold">
                                          <p:stCondLst>
                                            <p:cond delay="4999"/>
                                          </p:stCondLst>
                                        </p:cTn>
                                        <p:tgtEl>
                                          <p:spTgt spid="38"/>
                                        </p:tgtEl>
                                        <p:attrNameLst>
                                          <p:attrName>style.visibility</p:attrName>
                                        </p:attrNameLst>
                                      </p:cBhvr>
                                      <p:to>
                                        <p:strVal val="hidden"/>
                                      </p:to>
                                    </p:set>
                                  </p:childTnLst>
                                </p:cTn>
                              </p:par>
                              <p:par>
                                <p:cTn id="429" presetID="19" presetClass="exit" presetSubtype="5" fill="hold" grpId="2" nodeType="withEffect">
                                  <p:stCondLst>
                                    <p:cond delay="0"/>
                                  </p:stCondLst>
                                  <p:childTnLst>
                                    <p:anim calcmode="lin" valueType="num">
                                      <p:cBhvr>
                                        <p:cTn id="430" dur="5000"/>
                                        <p:tgtEl>
                                          <p:spTgt spid="39"/>
                                        </p:tgtEl>
                                        <p:attrNameLst>
                                          <p:attrName>ppt_w</p:attrName>
                                        </p:attrNameLst>
                                      </p:cBhvr>
                                      <p:tavLst>
                                        <p:tav tm="0">
                                          <p:val>
                                            <p:strVal val="ppt_w"/>
                                          </p:val>
                                        </p:tav>
                                        <p:tav tm="100000">
                                          <p:val>
                                            <p:strVal val="ppt_w"/>
                                          </p:val>
                                        </p:tav>
                                      </p:tavLst>
                                    </p:anim>
                                    <p:anim calcmode="lin" valueType="num">
                                      <p:cBhvr>
                                        <p:cTn id="431"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2" dur="1" fill="hold">
                                          <p:stCondLst>
                                            <p:cond delay="4999"/>
                                          </p:stCondLst>
                                        </p:cTn>
                                        <p:tgtEl>
                                          <p:spTgt spid="39"/>
                                        </p:tgtEl>
                                        <p:attrNameLst>
                                          <p:attrName>style.visibility</p:attrName>
                                        </p:attrNameLst>
                                      </p:cBhvr>
                                      <p:to>
                                        <p:strVal val="hidden"/>
                                      </p:to>
                                    </p:set>
                                  </p:childTnLst>
                                </p:cTn>
                              </p:par>
                              <p:par>
                                <p:cTn id="433" presetID="19" presetClass="exit" presetSubtype="5" fill="hold" grpId="2" nodeType="withEffect">
                                  <p:stCondLst>
                                    <p:cond delay="0"/>
                                  </p:stCondLst>
                                  <p:childTnLst>
                                    <p:anim calcmode="lin" valueType="num">
                                      <p:cBhvr>
                                        <p:cTn id="434" dur="5000"/>
                                        <p:tgtEl>
                                          <p:spTgt spid="40"/>
                                        </p:tgtEl>
                                        <p:attrNameLst>
                                          <p:attrName>ppt_w</p:attrName>
                                        </p:attrNameLst>
                                      </p:cBhvr>
                                      <p:tavLst>
                                        <p:tav tm="0">
                                          <p:val>
                                            <p:strVal val="ppt_w"/>
                                          </p:val>
                                        </p:tav>
                                        <p:tav tm="100000">
                                          <p:val>
                                            <p:strVal val="ppt_w"/>
                                          </p:val>
                                        </p:tav>
                                      </p:tavLst>
                                    </p:anim>
                                    <p:anim calcmode="lin" valueType="num">
                                      <p:cBhvr>
                                        <p:cTn id="435"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6" dur="1" fill="hold">
                                          <p:stCondLst>
                                            <p:cond delay="4999"/>
                                          </p:stCondLst>
                                        </p:cTn>
                                        <p:tgtEl>
                                          <p:spTgt spid="40"/>
                                        </p:tgtEl>
                                        <p:attrNameLst>
                                          <p:attrName>style.visibility</p:attrName>
                                        </p:attrNameLst>
                                      </p:cBhvr>
                                      <p:to>
                                        <p:strVal val="hidden"/>
                                      </p:to>
                                    </p:set>
                                  </p:childTnLst>
                                </p:cTn>
                              </p:par>
                              <p:par>
                                <p:cTn id="437" presetID="19" presetClass="exit" presetSubtype="5" fill="hold" grpId="2" nodeType="withEffect">
                                  <p:stCondLst>
                                    <p:cond delay="0"/>
                                  </p:stCondLst>
                                  <p:childTnLst>
                                    <p:anim calcmode="lin" valueType="num">
                                      <p:cBhvr>
                                        <p:cTn id="438" dur="5000"/>
                                        <p:tgtEl>
                                          <p:spTgt spid="41"/>
                                        </p:tgtEl>
                                        <p:attrNameLst>
                                          <p:attrName>ppt_w</p:attrName>
                                        </p:attrNameLst>
                                      </p:cBhvr>
                                      <p:tavLst>
                                        <p:tav tm="0">
                                          <p:val>
                                            <p:strVal val="ppt_w"/>
                                          </p:val>
                                        </p:tav>
                                        <p:tav tm="100000">
                                          <p:val>
                                            <p:strVal val="ppt_w"/>
                                          </p:val>
                                        </p:tav>
                                      </p:tavLst>
                                    </p:anim>
                                    <p:anim calcmode="lin" valueType="num">
                                      <p:cBhvr>
                                        <p:cTn id="439"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0" dur="1" fill="hold">
                                          <p:stCondLst>
                                            <p:cond delay="4999"/>
                                          </p:stCondLst>
                                        </p:cTn>
                                        <p:tgtEl>
                                          <p:spTgt spid="41"/>
                                        </p:tgtEl>
                                        <p:attrNameLst>
                                          <p:attrName>style.visibility</p:attrName>
                                        </p:attrNameLst>
                                      </p:cBhvr>
                                      <p:to>
                                        <p:strVal val="hidden"/>
                                      </p:to>
                                    </p:set>
                                  </p:childTnLst>
                                </p:cTn>
                              </p:par>
                              <p:par>
                                <p:cTn id="441" presetID="8" presetClass="emph" presetSubtype="0" fill="hold" grpId="3" nodeType="withEffect">
                                  <p:stCondLst>
                                    <p:cond delay="0"/>
                                  </p:stCondLst>
                                  <p:childTnLst>
                                    <p:animRot by="21600000">
                                      <p:cBhvr>
                                        <p:cTn id="442" dur="5000" fill="hold"/>
                                        <p:tgtEl>
                                          <p:spTgt spid="6"/>
                                        </p:tgtEl>
                                        <p:attrNameLst>
                                          <p:attrName>r</p:attrName>
                                        </p:attrNameLst>
                                      </p:cBhvr>
                                    </p:animRot>
                                  </p:childTnLst>
                                </p:cTn>
                              </p:par>
                              <p:par>
                                <p:cTn id="443" presetID="8" presetClass="emph" presetSubtype="0" fill="hold" grpId="3" nodeType="withEffect">
                                  <p:stCondLst>
                                    <p:cond delay="0"/>
                                  </p:stCondLst>
                                  <p:childTnLst>
                                    <p:animRot by="21600000">
                                      <p:cBhvr>
                                        <p:cTn id="444" dur="5000" fill="hold"/>
                                        <p:tgtEl>
                                          <p:spTgt spid="18"/>
                                        </p:tgtEl>
                                        <p:attrNameLst>
                                          <p:attrName>r</p:attrName>
                                        </p:attrNameLst>
                                      </p:cBhvr>
                                    </p:animRot>
                                  </p:childTnLst>
                                </p:cTn>
                              </p:par>
                              <p:par>
                                <p:cTn id="445" presetID="8" presetClass="emph" presetSubtype="0" fill="hold" grpId="3" nodeType="withEffect">
                                  <p:stCondLst>
                                    <p:cond delay="0"/>
                                  </p:stCondLst>
                                  <p:childTnLst>
                                    <p:animRot by="21600000">
                                      <p:cBhvr>
                                        <p:cTn id="446" dur="5000" fill="hold"/>
                                        <p:tgtEl>
                                          <p:spTgt spid="36"/>
                                        </p:tgtEl>
                                        <p:attrNameLst>
                                          <p:attrName>r</p:attrName>
                                        </p:attrNameLst>
                                      </p:cBhvr>
                                    </p:animRot>
                                  </p:childTnLst>
                                </p:cTn>
                              </p:par>
                              <p:par>
                                <p:cTn id="447" presetID="8" presetClass="emph" presetSubtype="0" fill="hold" grpId="3" nodeType="withEffect">
                                  <p:stCondLst>
                                    <p:cond delay="0"/>
                                  </p:stCondLst>
                                  <p:childTnLst>
                                    <p:animRot by="21600000">
                                      <p:cBhvr>
                                        <p:cTn id="448" dur="5000" fill="hold"/>
                                        <p:tgtEl>
                                          <p:spTgt spid="8"/>
                                        </p:tgtEl>
                                        <p:attrNameLst>
                                          <p:attrName>r</p:attrName>
                                        </p:attrNameLst>
                                      </p:cBhvr>
                                    </p:animRot>
                                  </p:childTnLst>
                                </p:cTn>
                              </p:par>
                              <p:par>
                                <p:cTn id="449" presetID="8" presetClass="emph" presetSubtype="0" fill="hold" grpId="3" nodeType="withEffect">
                                  <p:stCondLst>
                                    <p:cond delay="0"/>
                                  </p:stCondLst>
                                  <p:childTnLst>
                                    <p:animRot by="21600000">
                                      <p:cBhvr>
                                        <p:cTn id="450" dur="5000" fill="hold"/>
                                        <p:tgtEl>
                                          <p:spTgt spid="20"/>
                                        </p:tgtEl>
                                        <p:attrNameLst>
                                          <p:attrName>r</p:attrName>
                                        </p:attrNameLst>
                                      </p:cBhvr>
                                    </p:animRot>
                                  </p:childTnLst>
                                </p:cTn>
                              </p:par>
                              <p:par>
                                <p:cTn id="451" presetID="8" presetClass="emph" presetSubtype="0" fill="hold" grpId="3" nodeType="withEffect">
                                  <p:stCondLst>
                                    <p:cond delay="0"/>
                                  </p:stCondLst>
                                  <p:childTnLst>
                                    <p:animRot by="21600000">
                                      <p:cBhvr>
                                        <p:cTn id="452" dur="5000" fill="hold"/>
                                        <p:tgtEl>
                                          <p:spTgt spid="38"/>
                                        </p:tgtEl>
                                        <p:attrNameLst>
                                          <p:attrName>r</p:attrName>
                                        </p:attrNameLst>
                                      </p:cBhvr>
                                    </p:animRot>
                                  </p:childTnLst>
                                </p:cTn>
                              </p:par>
                              <p:par>
                                <p:cTn id="453" presetID="8" presetClass="emph" presetSubtype="0" fill="hold" grpId="3" nodeType="withEffect">
                                  <p:stCondLst>
                                    <p:cond delay="0"/>
                                  </p:stCondLst>
                                  <p:childTnLst>
                                    <p:animRot by="21600000">
                                      <p:cBhvr>
                                        <p:cTn id="454" dur="5000" fill="hold"/>
                                        <p:tgtEl>
                                          <p:spTgt spid="10"/>
                                        </p:tgtEl>
                                        <p:attrNameLst>
                                          <p:attrName>r</p:attrName>
                                        </p:attrNameLst>
                                      </p:cBhvr>
                                    </p:animRot>
                                  </p:childTnLst>
                                </p:cTn>
                              </p:par>
                              <p:par>
                                <p:cTn id="455" presetID="8" presetClass="emph" presetSubtype="0" fill="hold" grpId="3" nodeType="withEffect">
                                  <p:stCondLst>
                                    <p:cond delay="0"/>
                                  </p:stCondLst>
                                  <p:childTnLst>
                                    <p:animRot by="21600000">
                                      <p:cBhvr>
                                        <p:cTn id="456" dur="5000" fill="hold"/>
                                        <p:tgtEl>
                                          <p:spTgt spid="22"/>
                                        </p:tgtEl>
                                        <p:attrNameLst>
                                          <p:attrName>r</p:attrName>
                                        </p:attrNameLst>
                                      </p:cBhvr>
                                    </p:animRot>
                                  </p:childTnLst>
                                </p:cTn>
                              </p:par>
                              <p:par>
                                <p:cTn id="457" presetID="8" presetClass="emph" presetSubtype="0" fill="hold" grpId="3" nodeType="withEffect">
                                  <p:stCondLst>
                                    <p:cond delay="0"/>
                                  </p:stCondLst>
                                  <p:childTnLst>
                                    <p:animRot by="21600000">
                                      <p:cBhvr>
                                        <p:cTn id="458" dur="5000" fill="hold"/>
                                        <p:tgtEl>
                                          <p:spTgt spid="40"/>
                                        </p:tgtEl>
                                        <p:attrNameLst>
                                          <p:attrName>r</p:attrName>
                                        </p:attrNameLst>
                                      </p:cBhvr>
                                    </p:animRot>
                                  </p:childTnLst>
                                </p:cTn>
                              </p:par>
                              <p:par>
                                <p:cTn id="459" presetID="8" presetClass="emph" presetSubtype="0" fill="hold" grpId="3" nodeType="withEffect">
                                  <p:stCondLst>
                                    <p:cond delay="0"/>
                                  </p:stCondLst>
                                  <p:childTnLst>
                                    <p:animRot by="-21600000">
                                      <p:cBhvr>
                                        <p:cTn id="460" dur="5000" fill="hold"/>
                                        <p:tgtEl>
                                          <p:spTgt spid="7"/>
                                        </p:tgtEl>
                                        <p:attrNameLst>
                                          <p:attrName>r</p:attrName>
                                        </p:attrNameLst>
                                      </p:cBhvr>
                                    </p:animRot>
                                  </p:childTnLst>
                                </p:cTn>
                              </p:par>
                              <p:par>
                                <p:cTn id="461" presetID="8" presetClass="emph" presetSubtype="0" fill="hold" grpId="3" nodeType="withEffect">
                                  <p:stCondLst>
                                    <p:cond delay="0"/>
                                  </p:stCondLst>
                                  <p:childTnLst>
                                    <p:animRot by="-21600000">
                                      <p:cBhvr>
                                        <p:cTn id="462" dur="5000" fill="hold"/>
                                        <p:tgtEl>
                                          <p:spTgt spid="19"/>
                                        </p:tgtEl>
                                        <p:attrNameLst>
                                          <p:attrName>r</p:attrName>
                                        </p:attrNameLst>
                                      </p:cBhvr>
                                    </p:animRot>
                                  </p:childTnLst>
                                </p:cTn>
                              </p:par>
                              <p:par>
                                <p:cTn id="463" presetID="8" presetClass="emph" presetSubtype="0" fill="hold" grpId="3" nodeType="withEffect">
                                  <p:stCondLst>
                                    <p:cond delay="0"/>
                                  </p:stCondLst>
                                  <p:childTnLst>
                                    <p:animRot by="-21600000">
                                      <p:cBhvr>
                                        <p:cTn id="464" dur="5000" fill="hold"/>
                                        <p:tgtEl>
                                          <p:spTgt spid="37"/>
                                        </p:tgtEl>
                                        <p:attrNameLst>
                                          <p:attrName>r</p:attrName>
                                        </p:attrNameLst>
                                      </p:cBhvr>
                                    </p:animRot>
                                  </p:childTnLst>
                                </p:cTn>
                              </p:par>
                              <p:par>
                                <p:cTn id="465" presetID="8" presetClass="emph" presetSubtype="0" fill="hold" grpId="3" nodeType="withEffect">
                                  <p:stCondLst>
                                    <p:cond delay="0"/>
                                  </p:stCondLst>
                                  <p:childTnLst>
                                    <p:animRot by="-21600000">
                                      <p:cBhvr>
                                        <p:cTn id="466" dur="5000" fill="hold"/>
                                        <p:tgtEl>
                                          <p:spTgt spid="9"/>
                                        </p:tgtEl>
                                        <p:attrNameLst>
                                          <p:attrName>r</p:attrName>
                                        </p:attrNameLst>
                                      </p:cBhvr>
                                    </p:animRot>
                                  </p:childTnLst>
                                </p:cTn>
                              </p:par>
                              <p:par>
                                <p:cTn id="467" presetID="8" presetClass="emph" presetSubtype="0" fill="hold" grpId="3" nodeType="withEffect">
                                  <p:stCondLst>
                                    <p:cond delay="0"/>
                                  </p:stCondLst>
                                  <p:childTnLst>
                                    <p:animRot by="-21600000">
                                      <p:cBhvr>
                                        <p:cTn id="468" dur="5000" fill="hold"/>
                                        <p:tgtEl>
                                          <p:spTgt spid="21"/>
                                        </p:tgtEl>
                                        <p:attrNameLst>
                                          <p:attrName>r</p:attrName>
                                        </p:attrNameLst>
                                      </p:cBhvr>
                                    </p:animRot>
                                  </p:childTnLst>
                                </p:cTn>
                              </p:par>
                              <p:par>
                                <p:cTn id="469" presetID="8" presetClass="emph" presetSubtype="0" fill="hold" grpId="3" nodeType="withEffect">
                                  <p:stCondLst>
                                    <p:cond delay="0"/>
                                  </p:stCondLst>
                                  <p:childTnLst>
                                    <p:animRot by="-21600000">
                                      <p:cBhvr>
                                        <p:cTn id="470" dur="5000" fill="hold"/>
                                        <p:tgtEl>
                                          <p:spTgt spid="39"/>
                                        </p:tgtEl>
                                        <p:attrNameLst>
                                          <p:attrName>r</p:attrName>
                                        </p:attrNameLst>
                                      </p:cBhvr>
                                    </p:animRot>
                                  </p:childTnLst>
                                </p:cTn>
                              </p:par>
                              <p:par>
                                <p:cTn id="471" presetID="8" presetClass="emph" presetSubtype="0" fill="hold" grpId="3" nodeType="withEffect">
                                  <p:stCondLst>
                                    <p:cond delay="0"/>
                                  </p:stCondLst>
                                  <p:childTnLst>
                                    <p:animRot by="-21600000">
                                      <p:cBhvr>
                                        <p:cTn id="472" dur="5000" fill="hold"/>
                                        <p:tgtEl>
                                          <p:spTgt spid="11"/>
                                        </p:tgtEl>
                                        <p:attrNameLst>
                                          <p:attrName>r</p:attrName>
                                        </p:attrNameLst>
                                      </p:cBhvr>
                                    </p:animRot>
                                  </p:childTnLst>
                                </p:cTn>
                              </p:par>
                              <p:par>
                                <p:cTn id="473" presetID="8" presetClass="emph" presetSubtype="0" fill="hold" grpId="3" nodeType="withEffect">
                                  <p:stCondLst>
                                    <p:cond delay="0"/>
                                  </p:stCondLst>
                                  <p:childTnLst>
                                    <p:animRot by="-21600000">
                                      <p:cBhvr>
                                        <p:cTn id="474" dur="5000" fill="hold"/>
                                        <p:tgtEl>
                                          <p:spTgt spid="23"/>
                                        </p:tgtEl>
                                        <p:attrNameLst>
                                          <p:attrName>r</p:attrName>
                                        </p:attrNameLst>
                                      </p:cBhvr>
                                    </p:animRot>
                                  </p:childTnLst>
                                </p:cTn>
                              </p:par>
                              <p:par>
                                <p:cTn id="475" presetID="8" presetClass="emph" presetSubtype="0" fill="hold" grpId="3" nodeType="withEffect">
                                  <p:stCondLst>
                                    <p:cond delay="0"/>
                                  </p:stCondLst>
                                  <p:childTnLst>
                                    <p:animRot by="-21600000">
                                      <p:cBhvr>
                                        <p:cTn id="476" dur="5000" fill="hold"/>
                                        <p:tgtEl>
                                          <p:spTgt spid="41"/>
                                        </p:tgtEl>
                                        <p:attrNameLst>
                                          <p:attrName>r</p:attrName>
                                        </p:attrNameLst>
                                      </p:cBhvr>
                                    </p:animRot>
                                  </p:childTnLst>
                                </p:cTn>
                              </p:par>
                              <p:par>
                                <p:cTn id="477" presetID="8" presetClass="emph" presetSubtype="0" fill="hold" grpId="3" nodeType="withEffect">
                                  <p:stCondLst>
                                    <p:cond delay="0"/>
                                  </p:stCondLst>
                                  <p:childTnLst>
                                    <p:animRot by="-21600000">
                                      <p:cBhvr>
                                        <p:cTn id="478" dur="5000" fill="hold"/>
                                        <p:tgtEl>
                                          <p:spTgt spid="15"/>
                                        </p:tgtEl>
                                        <p:attrNameLst>
                                          <p:attrName>r</p:attrName>
                                        </p:attrNameLst>
                                      </p:cBhvr>
                                    </p:animRot>
                                  </p:childTnLst>
                                </p:cTn>
                              </p:par>
                              <p:par>
                                <p:cTn id="479" presetID="8" presetClass="emph" presetSubtype="0" fill="hold" grpId="3" nodeType="withEffect">
                                  <p:stCondLst>
                                    <p:cond delay="0"/>
                                  </p:stCondLst>
                                  <p:childTnLst>
                                    <p:animRot by="-21600000">
                                      <p:cBhvr>
                                        <p:cTn id="480" dur="5000" fill="hold"/>
                                        <p:tgtEl>
                                          <p:spTgt spid="27"/>
                                        </p:tgtEl>
                                        <p:attrNameLst>
                                          <p:attrName>r</p:attrName>
                                        </p:attrNameLst>
                                      </p:cBhvr>
                                    </p:animRot>
                                  </p:childTnLst>
                                </p:cTn>
                              </p:par>
                              <p:par>
                                <p:cTn id="481" presetID="8" presetClass="emph" presetSubtype="0" fill="hold" grpId="3" nodeType="withEffect">
                                  <p:stCondLst>
                                    <p:cond delay="0"/>
                                  </p:stCondLst>
                                  <p:childTnLst>
                                    <p:animRot by="-21600000">
                                      <p:cBhvr>
                                        <p:cTn id="482" dur="5000" fill="hold"/>
                                        <p:tgtEl>
                                          <p:spTgt spid="33"/>
                                        </p:tgtEl>
                                        <p:attrNameLst>
                                          <p:attrName>r</p:attrName>
                                        </p:attrNameLst>
                                      </p:cBhvr>
                                    </p:animRot>
                                  </p:childTnLst>
                                </p:cTn>
                              </p:par>
                              <p:par>
                                <p:cTn id="483" presetID="8" presetClass="emph" presetSubtype="0" fill="hold" grpId="3" nodeType="withEffect">
                                  <p:stCondLst>
                                    <p:cond delay="0"/>
                                  </p:stCondLst>
                                  <p:childTnLst>
                                    <p:animRot by="-21600000">
                                      <p:cBhvr>
                                        <p:cTn id="484" dur="5000" fill="hold"/>
                                        <p:tgtEl>
                                          <p:spTgt spid="17"/>
                                        </p:tgtEl>
                                        <p:attrNameLst>
                                          <p:attrName>r</p:attrName>
                                        </p:attrNameLst>
                                      </p:cBhvr>
                                    </p:animRot>
                                  </p:childTnLst>
                                </p:cTn>
                              </p:par>
                              <p:par>
                                <p:cTn id="485" presetID="8" presetClass="emph" presetSubtype="0" fill="hold" grpId="3" nodeType="withEffect">
                                  <p:stCondLst>
                                    <p:cond delay="0"/>
                                  </p:stCondLst>
                                  <p:childTnLst>
                                    <p:animRot by="-21600000">
                                      <p:cBhvr>
                                        <p:cTn id="486" dur="5000" fill="hold"/>
                                        <p:tgtEl>
                                          <p:spTgt spid="29"/>
                                        </p:tgtEl>
                                        <p:attrNameLst>
                                          <p:attrName>r</p:attrName>
                                        </p:attrNameLst>
                                      </p:cBhvr>
                                    </p:animRot>
                                  </p:childTnLst>
                                </p:cTn>
                              </p:par>
                              <p:par>
                                <p:cTn id="487" presetID="8" presetClass="emph" presetSubtype="0" fill="hold" grpId="3" nodeType="withEffect">
                                  <p:stCondLst>
                                    <p:cond delay="0"/>
                                  </p:stCondLst>
                                  <p:childTnLst>
                                    <p:animRot by="-21600000">
                                      <p:cBhvr>
                                        <p:cTn id="488" dur="5000" fill="hold"/>
                                        <p:tgtEl>
                                          <p:spTgt spid="35"/>
                                        </p:tgtEl>
                                        <p:attrNameLst>
                                          <p:attrName>r</p:attrName>
                                        </p:attrNameLst>
                                      </p:cBhvr>
                                    </p:animRot>
                                  </p:childTnLst>
                                </p:cTn>
                              </p:par>
                              <p:par>
                                <p:cTn id="489" presetID="8" presetClass="emph" presetSubtype="0" fill="hold" grpId="3" nodeType="withEffect">
                                  <p:stCondLst>
                                    <p:cond delay="0"/>
                                  </p:stCondLst>
                                  <p:childTnLst>
                                    <p:animRot by="-21600000">
                                      <p:cBhvr>
                                        <p:cTn id="490" dur="5000" fill="hold"/>
                                        <p:tgtEl>
                                          <p:spTgt spid="13"/>
                                        </p:tgtEl>
                                        <p:attrNameLst>
                                          <p:attrName>r</p:attrName>
                                        </p:attrNameLst>
                                      </p:cBhvr>
                                    </p:animRot>
                                  </p:childTnLst>
                                </p:cTn>
                              </p:par>
                              <p:par>
                                <p:cTn id="491" presetID="8" presetClass="emph" presetSubtype="0" fill="hold" grpId="3" nodeType="withEffect">
                                  <p:stCondLst>
                                    <p:cond delay="0"/>
                                  </p:stCondLst>
                                  <p:childTnLst>
                                    <p:animRot by="-21600000">
                                      <p:cBhvr>
                                        <p:cTn id="492" dur="5000" fill="hold"/>
                                        <p:tgtEl>
                                          <p:spTgt spid="25"/>
                                        </p:tgtEl>
                                        <p:attrNameLst>
                                          <p:attrName>r</p:attrName>
                                        </p:attrNameLst>
                                      </p:cBhvr>
                                    </p:animRot>
                                  </p:childTnLst>
                                </p:cTn>
                              </p:par>
                              <p:par>
                                <p:cTn id="493" presetID="8" presetClass="emph" presetSubtype="0" fill="hold" grpId="3" nodeType="withEffect">
                                  <p:stCondLst>
                                    <p:cond delay="0"/>
                                  </p:stCondLst>
                                  <p:childTnLst>
                                    <p:animRot by="-21600000">
                                      <p:cBhvr>
                                        <p:cTn id="494" dur="5000" fill="hold"/>
                                        <p:tgtEl>
                                          <p:spTgt spid="31"/>
                                        </p:tgtEl>
                                        <p:attrNameLst>
                                          <p:attrName>r</p:attrName>
                                        </p:attrNameLst>
                                      </p:cBhvr>
                                    </p:animRot>
                                  </p:childTnLst>
                                </p:cTn>
                              </p:par>
                              <p:par>
                                <p:cTn id="495" presetID="8" presetClass="emph" presetSubtype="0" fill="hold" grpId="3" nodeType="withEffect">
                                  <p:stCondLst>
                                    <p:cond delay="0"/>
                                  </p:stCondLst>
                                  <p:childTnLst>
                                    <p:animRot by="21600000">
                                      <p:cBhvr>
                                        <p:cTn id="496" dur="5000" fill="hold"/>
                                        <p:tgtEl>
                                          <p:spTgt spid="14"/>
                                        </p:tgtEl>
                                        <p:attrNameLst>
                                          <p:attrName>r</p:attrName>
                                        </p:attrNameLst>
                                      </p:cBhvr>
                                    </p:animRot>
                                  </p:childTnLst>
                                </p:cTn>
                              </p:par>
                              <p:par>
                                <p:cTn id="497" presetID="8" presetClass="emph" presetSubtype="0" fill="hold" grpId="3" nodeType="withEffect">
                                  <p:stCondLst>
                                    <p:cond delay="0"/>
                                  </p:stCondLst>
                                  <p:childTnLst>
                                    <p:animRot by="21600000">
                                      <p:cBhvr>
                                        <p:cTn id="498" dur="5000" fill="hold"/>
                                        <p:tgtEl>
                                          <p:spTgt spid="26"/>
                                        </p:tgtEl>
                                        <p:attrNameLst>
                                          <p:attrName>r</p:attrName>
                                        </p:attrNameLst>
                                      </p:cBhvr>
                                    </p:animRot>
                                  </p:childTnLst>
                                </p:cTn>
                              </p:par>
                              <p:par>
                                <p:cTn id="499" presetID="8" presetClass="emph" presetSubtype="0" fill="hold" grpId="3" nodeType="withEffect">
                                  <p:stCondLst>
                                    <p:cond delay="0"/>
                                  </p:stCondLst>
                                  <p:childTnLst>
                                    <p:animRot by="21600000">
                                      <p:cBhvr>
                                        <p:cTn id="500" dur="5000" fill="hold"/>
                                        <p:tgtEl>
                                          <p:spTgt spid="32"/>
                                        </p:tgtEl>
                                        <p:attrNameLst>
                                          <p:attrName>r</p:attrName>
                                        </p:attrNameLst>
                                      </p:cBhvr>
                                    </p:animRot>
                                  </p:childTnLst>
                                </p:cTn>
                              </p:par>
                              <p:par>
                                <p:cTn id="501" presetID="8" presetClass="emph" presetSubtype="0" fill="hold" grpId="3" nodeType="withEffect">
                                  <p:stCondLst>
                                    <p:cond delay="0"/>
                                  </p:stCondLst>
                                  <p:childTnLst>
                                    <p:animRot by="21600000">
                                      <p:cBhvr>
                                        <p:cTn id="502" dur="5000" fill="hold"/>
                                        <p:tgtEl>
                                          <p:spTgt spid="16"/>
                                        </p:tgtEl>
                                        <p:attrNameLst>
                                          <p:attrName>r</p:attrName>
                                        </p:attrNameLst>
                                      </p:cBhvr>
                                    </p:animRot>
                                  </p:childTnLst>
                                </p:cTn>
                              </p:par>
                              <p:par>
                                <p:cTn id="503" presetID="8" presetClass="emph" presetSubtype="0" fill="hold" grpId="3" nodeType="withEffect">
                                  <p:stCondLst>
                                    <p:cond delay="0"/>
                                  </p:stCondLst>
                                  <p:childTnLst>
                                    <p:animRot by="21600000">
                                      <p:cBhvr>
                                        <p:cTn id="504" dur="5000" fill="hold"/>
                                        <p:tgtEl>
                                          <p:spTgt spid="28"/>
                                        </p:tgtEl>
                                        <p:attrNameLst>
                                          <p:attrName>r</p:attrName>
                                        </p:attrNameLst>
                                      </p:cBhvr>
                                    </p:animRot>
                                  </p:childTnLst>
                                </p:cTn>
                              </p:par>
                              <p:par>
                                <p:cTn id="505" presetID="8" presetClass="emph" presetSubtype="0" fill="hold" grpId="3" nodeType="withEffect">
                                  <p:stCondLst>
                                    <p:cond delay="0"/>
                                  </p:stCondLst>
                                  <p:childTnLst>
                                    <p:animRot by="21600000">
                                      <p:cBhvr>
                                        <p:cTn id="506" dur="5000" fill="hold"/>
                                        <p:tgtEl>
                                          <p:spTgt spid="34"/>
                                        </p:tgtEl>
                                        <p:attrNameLst>
                                          <p:attrName>r</p:attrName>
                                        </p:attrNameLst>
                                      </p:cBhvr>
                                    </p:animRot>
                                  </p:childTnLst>
                                </p:cTn>
                              </p:par>
                              <p:par>
                                <p:cTn id="507" presetID="8" presetClass="emph" presetSubtype="0" fill="hold" grpId="3" nodeType="withEffect">
                                  <p:stCondLst>
                                    <p:cond delay="0"/>
                                  </p:stCondLst>
                                  <p:childTnLst>
                                    <p:animRot by="21600000">
                                      <p:cBhvr>
                                        <p:cTn id="508" dur="5000" fill="hold"/>
                                        <p:tgtEl>
                                          <p:spTgt spid="12"/>
                                        </p:tgtEl>
                                        <p:attrNameLst>
                                          <p:attrName>r</p:attrName>
                                        </p:attrNameLst>
                                      </p:cBhvr>
                                    </p:animRot>
                                  </p:childTnLst>
                                </p:cTn>
                              </p:par>
                              <p:par>
                                <p:cTn id="509" presetID="8" presetClass="emph" presetSubtype="0" fill="hold" grpId="3" nodeType="withEffect">
                                  <p:stCondLst>
                                    <p:cond delay="0"/>
                                  </p:stCondLst>
                                  <p:childTnLst>
                                    <p:animRot by="21600000">
                                      <p:cBhvr>
                                        <p:cTn id="510" dur="5000" fill="hold"/>
                                        <p:tgtEl>
                                          <p:spTgt spid="24"/>
                                        </p:tgtEl>
                                        <p:attrNameLst>
                                          <p:attrName>r</p:attrName>
                                        </p:attrNameLst>
                                      </p:cBhvr>
                                    </p:animRot>
                                  </p:childTnLst>
                                </p:cTn>
                              </p:par>
                              <p:par>
                                <p:cTn id="511" presetID="8" presetClass="emph" presetSubtype="0" fill="hold" grpId="3" nodeType="withEffect">
                                  <p:stCondLst>
                                    <p:cond delay="0"/>
                                  </p:stCondLst>
                                  <p:childTnLst>
                                    <p:animRot by="21600000">
                                      <p:cBhvr>
                                        <p:cTn id="512" dur="5000" fill="hold"/>
                                        <p:tgtEl>
                                          <p:spTgt spid="30"/>
                                        </p:tgtEl>
                                        <p:attrNameLst>
                                          <p:attrName>r</p:attrName>
                                        </p:attrNameLst>
                                      </p:cBhvr>
                                    </p:animRot>
                                  </p:childTnLst>
                                </p:cTn>
                              </p:par>
                              <p:par>
                                <p:cTn id="513" presetID="23" presetClass="entr" presetSubtype="288" fill="hold" nodeType="withEffect">
                                  <p:stCondLst>
                                    <p:cond delay="0"/>
                                  </p:stCondLst>
                                  <p:childTnLst>
                                    <p:set>
                                      <p:cBhvr>
                                        <p:cTn id="514" dur="1" fill="hold">
                                          <p:stCondLst>
                                            <p:cond delay="0"/>
                                          </p:stCondLst>
                                        </p:cTn>
                                        <p:tgtEl>
                                          <p:spTgt spid="4"/>
                                        </p:tgtEl>
                                        <p:attrNameLst>
                                          <p:attrName>style.visibility</p:attrName>
                                        </p:attrNameLst>
                                      </p:cBhvr>
                                      <p:to>
                                        <p:strVal val="visible"/>
                                      </p:to>
                                    </p:set>
                                    <p:anim calcmode="lin" valueType="num">
                                      <p:cBhvr>
                                        <p:cTn id="515" dur="5000" fill="hold"/>
                                        <p:tgtEl>
                                          <p:spTgt spid="4"/>
                                        </p:tgtEl>
                                        <p:attrNameLst>
                                          <p:attrName>ppt_w</p:attrName>
                                        </p:attrNameLst>
                                      </p:cBhvr>
                                      <p:tavLst>
                                        <p:tav tm="0">
                                          <p:val>
                                            <p:strVal val="4/3*#ppt_w"/>
                                          </p:val>
                                        </p:tav>
                                        <p:tav tm="100000">
                                          <p:val>
                                            <p:strVal val="#ppt_w"/>
                                          </p:val>
                                        </p:tav>
                                      </p:tavLst>
                                    </p:anim>
                                    <p:anim calcmode="lin" valueType="num">
                                      <p:cBhvr>
                                        <p:cTn id="516" dur="5000" fill="hold"/>
                                        <p:tgtEl>
                                          <p:spTgt spid="4"/>
                                        </p:tgtEl>
                                        <p:attrNameLst>
                                          <p:attrName>ppt_h</p:attrName>
                                        </p:attrNameLst>
                                      </p:cBhvr>
                                      <p:tavLst>
                                        <p:tav tm="0">
                                          <p:val>
                                            <p:strVal val="4/3*#ppt_h"/>
                                          </p:val>
                                        </p:tav>
                                        <p:tav tm="100000">
                                          <p:val>
                                            <p:strVal val="#ppt_h"/>
                                          </p:val>
                                        </p:tav>
                                      </p:tavLst>
                                    </p:anim>
                                  </p:childTnLst>
                                </p:cTn>
                              </p:par>
                              <p:par>
                                <p:cTn id="517" presetID="16" presetClass="entr" presetSubtype="37" fill="hold" nodeType="withEffect">
                                  <p:stCondLst>
                                    <p:cond delay="0"/>
                                  </p:stCondLst>
                                  <p:childTnLst>
                                    <p:set>
                                      <p:cBhvr>
                                        <p:cTn id="518" dur="1" fill="hold">
                                          <p:stCondLst>
                                            <p:cond delay="0"/>
                                          </p:stCondLst>
                                        </p:cTn>
                                        <p:tgtEl>
                                          <p:spTgt spid="4"/>
                                        </p:tgtEl>
                                        <p:attrNameLst>
                                          <p:attrName>style.visibility</p:attrName>
                                        </p:attrNameLst>
                                      </p:cBhvr>
                                      <p:to>
                                        <p:strVal val="visible"/>
                                      </p:to>
                                    </p:set>
                                    <p:animEffect transition="in" filter="barn(outVertical)">
                                      <p:cBhvr>
                                        <p:cTn id="519"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tapetus_pl.php.jpg"/>
          <p:cNvPicPr>
            <a:picLocks noChangeAspect="1"/>
          </p:cNvPicPr>
          <p:nvPr/>
        </p:nvPicPr>
        <p:blipFill>
          <a:blip r:embed="rId2"/>
          <a:stretch>
            <a:fillRect/>
          </a:stretch>
        </p:blipFill>
        <p:spPr>
          <a:xfrm>
            <a:off x="0" y="0"/>
            <a:ext cx="9144000" cy="5140990"/>
          </a:xfrm>
          <a:prstGeom prst="rect">
            <a:avLst/>
          </a:prstGeom>
        </p:spPr>
      </p:pic>
      <p:sp>
        <p:nvSpPr>
          <p:cNvPr id="5" name="4 Anillo"/>
          <p:cNvSpPr/>
          <p:nvPr/>
        </p:nvSpPr>
        <p:spPr>
          <a:xfrm rot="16200000">
            <a:off x="-42866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16200000">
            <a:off x="-14294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6200000">
            <a:off x="21428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6200000">
            <a:off x="50000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6200000">
            <a:off x="85722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6200000">
            <a:off x="114294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6200000">
            <a:off x="150016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6200000">
            <a:off x="178588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6200000">
            <a:off x="214310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6200000">
            <a:off x="242882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6200000">
            <a:off x="278605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6200000">
            <a:off x="307177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6200000">
            <a:off x="342899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6200000">
            <a:off x="371471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6200000">
            <a:off x="407193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6200000">
            <a:off x="435765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6200000">
            <a:off x="471487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6200000">
            <a:off x="500059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6200000">
            <a:off x="535781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6200000">
            <a:off x="5643538"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6200000">
            <a:off x="600076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6200000">
            <a:off x="6286480"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6200000">
            <a:off x="664370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6200000">
            <a:off x="6929422"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6200000">
            <a:off x="7215174"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6200000">
            <a:off x="757239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6200000">
            <a:off x="7858116" y="2214560"/>
            <a:ext cx="1785950" cy="785818"/>
          </a:xfrm>
          <a:prstGeom prst="donut">
            <a:avLst>
              <a:gd name="adj" fmla="val 14968"/>
            </a:avLst>
          </a:prstGeom>
          <a:gradFill flip="none" rotWithShape="1">
            <a:gsLst>
              <a:gs pos="0">
                <a:schemeClr val="bg1"/>
              </a:gs>
              <a:gs pos="50000">
                <a:srgbClr val="C08040">
                  <a:shade val="67500"/>
                  <a:satMod val="115000"/>
                </a:srgbClr>
              </a:gs>
              <a:gs pos="100000">
                <a:srgbClr val="C08040">
                  <a:shade val="100000"/>
                  <a:satMod val="115000"/>
                </a:srgbClr>
              </a:gs>
            </a:gsLst>
            <a:lin ang="16200000" scaled="1"/>
            <a:tileRect/>
          </a:gradFill>
          <a:ln w="6350">
            <a:solidFill>
              <a:srgbClr val="663300"/>
            </a:solidFill>
            <a:prstDash val="sysDot"/>
          </a:ln>
          <a:effectLst>
            <a:reflection blurRad="6350" stA="50000" endA="295" endPos="920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Rectángulo"/>
          <p:cNvSpPr/>
          <p:nvPr/>
        </p:nvSpPr>
        <p:spPr>
          <a:xfrm>
            <a:off x="-214346" y="-428646"/>
            <a:ext cx="9644130" cy="578647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2"/>
                                        </p:tgtEl>
                                        <p:attrNameLst>
                                          <p:attrName>style.opacity</p:attrName>
                                        </p:attrNameLst>
                                      </p:cBhvr>
                                      <p:to>
                                        <p:strVal val="0"/>
                                      </p:to>
                                    </p:set>
                                    <p:animEffect filter="image" prLst="opacity: 0">
                                      <p:cBhvr rctx="IE">
                                        <p:cTn id="7" dur="indefinite"/>
                                        <p:tgtEl>
                                          <p:spTgt spid="3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1+#ppt_w/2"/>
                                          </p:val>
                                        </p:tav>
                                        <p:tav tm="100000">
                                          <p:val>
                                            <p:strVal val="#ppt_x"/>
                                          </p:val>
                                        </p:tav>
                                      </p:tavLst>
                                    </p:anim>
                                    <p:anim calcmode="lin" valueType="num">
                                      <p:cBhvr additive="base">
                                        <p:cTn id="15" dur="3000" fill="hold"/>
                                        <p:tgtEl>
                                          <p:spTgt spid="6"/>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1+#ppt_w/2"/>
                                          </p:val>
                                        </p:tav>
                                        <p:tav tm="100000">
                                          <p:val>
                                            <p:strVal val="#ppt_x"/>
                                          </p:val>
                                        </p:tav>
                                      </p:tavLst>
                                    </p:anim>
                                    <p:anim calcmode="lin" valueType="num">
                                      <p:cBhvr additive="base">
                                        <p:cTn id="19" dur="3000" fill="hold"/>
                                        <p:tgtEl>
                                          <p:spTgt spid="7"/>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1+#ppt_w/2"/>
                                          </p:val>
                                        </p:tav>
                                        <p:tav tm="100000">
                                          <p:val>
                                            <p:strVal val="#ppt_x"/>
                                          </p:val>
                                        </p:tav>
                                      </p:tavLst>
                                    </p:anim>
                                    <p:anim calcmode="lin" valueType="num">
                                      <p:cBhvr additive="base">
                                        <p:cTn id="27" dur="30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1+#ppt_w/2"/>
                                          </p:val>
                                        </p:tav>
                                        <p:tav tm="100000">
                                          <p:val>
                                            <p:strVal val="#ppt_x"/>
                                          </p:val>
                                        </p:tav>
                                      </p:tavLst>
                                    </p:anim>
                                    <p:anim calcmode="lin" valueType="num">
                                      <p:cBhvr additive="base">
                                        <p:cTn id="31" dur="3000" fill="hold"/>
                                        <p:tgtEl>
                                          <p:spTgt spid="10"/>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1+#ppt_w/2"/>
                                          </p:val>
                                        </p:tav>
                                        <p:tav tm="100000">
                                          <p:val>
                                            <p:strVal val="#ppt_x"/>
                                          </p:val>
                                        </p:tav>
                                      </p:tavLst>
                                    </p:anim>
                                    <p:anim calcmode="lin" valueType="num">
                                      <p:cBhvr additive="base">
                                        <p:cTn id="35" dur="3000" fill="hold"/>
                                        <p:tgtEl>
                                          <p:spTgt spid="11"/>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1+#ppt_w/2"/>
                                          </p:val>
                                        </p:tav>
                                        <p:tav tm="100000">
                                          <p:val>
                                            <p:strVal val="#ppt_x"/>
                                          </p:val>
                                        </p:tav>
                                      </p:tavLst>
                                    </p:anim>
                                    <p:anim calcmode="lin" valueType="num">
                                      <p:cBhvr additive="base">
                                        <p:cTn id="39" dur="3000" fill="hold"/>
                                        <p:tgtEl>
                                          <p:spTgt spid="12"/>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1+#ppt_w/2"/>
                                          </p:val>
                                        </p:tav>
                                        <p:tav tm="100000">
                                          <p:val>
                                            <p:strVal val="#ppt_x"/>
                                          </p:val>
                                        </p:tav>
                                      </p:tavLst>
                                    </p:anim>
                                    <p:anim calcmode="lin" valueType="num">
                                      <p:cBhvr additive="base">
                                        <p:cTn id="43" dur="3000" fill="hold"/>
                                        <p:tgtEl>
                                          <p:spTgt spid="13"/>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1+#ppt_w/2"/>
                                          </p:val>
                                        </p:tav>
                                        <p:tav tm="100000">
                                          <p:val>
                                            <p:strVal val="#ppt_x"/>
                                          </p:val>
                                        </p:tav>
                                      </p:tavLst>
                                    </p:anim>
                                    <p:anim calcmode="lin" valueType="num">
                                      <p:cBhvr additive="base">
                                        <p:cTn id="47" dur="30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1+#ppt_w/2"/>
                                          </p:val>
                                        </p:tav>
                                        <p:tav tm="100000">
                                          <p:val>
                                            <p:strVal val="#ppt_x"/>
                                          </p:val>
                                        </p:tav>
                                      </p:tavLst>
                                    </p:anim>
                                    <p:anim calcmode="lin" valueType="num">
                                      <p:cBhvr additive="base">
                                        <p:cTn id="51" dur="30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1+#ppt_w/2"/>
                                          </p:val>
                                        </p:tav>
                                        <p:tav tm="100000">
                                          <p:val>
                                            <p:strVal val="#ppt_x"/>
                                          </p:val>
                                        </p:tav>
                                      </p:tavLst>
                                    </p:anim>
                                    <p:anim calcmode="lin" valueType="num">
                                      <p:cBhvr additive="base">
                                        <p:cTn id="55" dur="3000" fill="hold"/>
                                        <p:tgtEl>
                                          <p:spTgt spid="16"/>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1+#ppt_w/2"/>
                                          </p:val>
                                        </p:tav>
                                        <p:tav tm="100000">
                                          <p:val>
                                            <p:strVal val="#ppt_x"/>
                                          </p:val>
                                        </p:tav>
                                      </p:tavLst>
                                    </p:anim>
                                    <p:anim calcmode="lin" valueType="num">
                                      <p:cBhvr additive="base">
                                        <p:cTn id="59" dur="3000" fill="hold"/>
                                        <p:tgtEl>
                                          <p:spTgt spid="17"/>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1+#ppt_w/2"/>
                                          </p:val>
                                        </p:tav>
                                        <p:tav tm="100000">
                                          <p:val>
                                            <p:strVal val="#ppt_x"/>
                                          </p:val>
                                        </p:tav>
                                      </p:tavLst>
                                    </p:anim>
                                    <p:anim calcmode="lin" valueType="num">
                                      <p:cBhvr additive="base">
                                        <p:cTn id="63" dur="3000" fill="hold"/>
                                        <p:tgtEl>
                                          <p:spTgt spid="18"/>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1+#ppt_w/2"/>
                                          </p:val>
                                        </p:tav>
                                        <p:tav tm="100000">
                                          <p:val>
                                            <p:strVal val="#ppt_x"/>
                                          </p:val>
                                        </p:tav>
                                      </p:tavLst>
                                    </p:anim>
                                    <p:anim calcmode="lin" valueType="num">
                                      <p:cBhvr additive="base">
                                        <p:cTn id="67" dur="3000" fill="hold"/>
                                        <p:tgtEl>
                                          <p:spTgt spid="19"/>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1+#ppt_w/2"/>
                                          </p:val>
                                        </p:tav>
                                        <p:tav tm="100000">
                                          <p:val>
                                            <p:strVal val="#ppt_x"/>
                                          </p:val>
                                        </p:tav>
                                      </p:tavLst>
                                    </p:anim>
                                    <p:anim calcmode="lin" valueType="num">
                                      <p:cBhvr additive="base">
                                        <p:cTn id="71" dur="3000" fill="hold"/>
                                        <p:tgtEl>
                                          <p:spTgt spid="20"/>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1+#ppt_w/2"/>
                                          </p:val>
                                        </p:tav>
                                        <p:tav tm="100000">
                                          <p:val>
                                            <p:strVal val="#ppt_x"/>
                                          </p:val>
                                        </p:tav>
                                      </p:tavLst>
                                    </p:anim>
                                    <p:anim calcmode="lin" valueType="num">
                                      <p:cBhvr additive="base">
                                        <p:cTn id="75" dur="3000" fill="hold"/>
                                        <p:tgtEl>
                                          <p:spTgt spid="21"/>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1+#ppt_w/2"/>
                                          </p:val>
                                        </p:tav>
                                        <p:tav tm="100000">
                                          <p:val>
                                            <p:strVal val="#ppt_x"/>
                                          </p:val>
                                        </p:tav>
                                      </p:tavLst>
                                    </p:anim>
                                    <p:anim calcmode="lin" valueType="num">
                                      <p:cBhvr additive="base">
                                        <p:cTn id="79" dur="3000" fill="hold"/>
                                        <p:tgtEl>
                                          <p:spTgt spid="22"/>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1+#ppt_w/2"/>
                                          </p:val>
                                        </p:tav>
                                        <p:tav tm="100000">
                                          <p:val>
                                            <p:strVal val="#ppt_x"/>
                                          </p:val>
                                        </p:tav>
                                      </p:tavLst>
                                    </p:anim>
                                    <p:anim calcmode="lin" valueType="num">
                                      <p:cBhvr additive="base">
                                        <p:cTn id="83" dur="3000" fill="hold"/>
                                        <p:tgtEl>
                                          <p:spTgt spid="23"/>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1+#ppt_w/2"/>
                                          </p:val>
                                        </p:tav>
                                        <p:tav tm="100000">
                                          <p:val>
                                            <p:strVal val="#ppt_x"/>
                                          </p:val>
                                        </p:tav>
                                      </p:tavLst>
                                    </p:anim>
                                    <p:anim calcmode="lin" valueType="num">
                                      <p:cBhvr additive="base">
                                        <p:cTn id="87" dur="3000" fill="hold"/>
                                        <p:tgtEl>
                                          <p:spTgt spid="24"/>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1+#ppt_w/2"/>
                                          </p:val>
                                        </p:tav>
                                        <p:tav tm="100000">
                                          <p:val>
                                            <p:strVal val="#ppt_x"/>
                                          </p:val>
                                        </p:tav>
                                      </p:tavLst>
                                    </p:anim>
                                    <p:anim calcmode="lin" valueType="num">
                                      <p:cBhvr additive="base">
                                        <p:cTn id="91" dur="3000" fill="hold"/>
                                        <p:tgtEl>
                                          <p:spTgt spid="25"/>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1+#ppt_w/2"/>
                                          </p:val>
                                        </p:tav>
                                        <p:tav tm="100000">
                                          <p:val>
                                            <p:strVal val="#ppt_x"/>
                                          </p:val>
                                        </p:tav>
                                      </p:tavLst>
                                    </p:anim>
                                    <p:anim calcmode="lin" valueType="num">
                                      <p:cBhvr additive="base">
                                        <p:cTn id="95" dur="3000" fill="hold"/>
                                        <p:tgtEl>
                                          <p:spTgt spid="26"/>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1+#ppt_w/2"/>
                                          </p:val>
                                        </p:tav>
                                        <p:tav tm="100000">
                                          <p:val>
                                            <p:strVal val="#ppt_x"/>
                                          </p:val>
                                        </p:tav>
                                      </p:tavLst>
                                    </p:anim>
                                    <p:anim calcmode="lin" valueType="num">
                                      <p:cBhvr additive="base">
                                        <p:cTn id="99" dur="3000" fill="hold"/>
                                        <p:tgtEl>
                                          <p:spTgt spid="27"/>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1+#ppt_w/2"/>
                                          </p:val>
                                        </p:tav>
                                        <p:tav tm="100000">
                                          <p:val>
                                            <p:strVal val="#ppt_x"/>
                                          </p:val>
                                        </p:tav>
                                      </p:tavLst>
                                    </p:anim>
                                    <p:anim calcmode="lin" valueType="num">
                                      <p:cBhvr additive="base">
                                        <p:cTn id="103" dur="3000" fill="hold"/>
                                        <p:tgtEl>
                                          <p:spTgt spid="28"/>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1+#ppt_w/2"/>
                                          </p:val>
                                        </p:tav>
                                        <p:tav tm="100000">
                                          <p:val>
                                            <p:strVal val="#ppt_x"/>
                                          </p:val>
                                        </p:tav>
                                      </p:tavLst>
                                    </p:anim>
                                    <p:anim calcmode="lin" valueType="num">
                                      <p:cBhvr additive="base">
                                        <p:cTn id="107" dur="3000" fill="hold"/>
                                        <p:tgtEl>
                                          <p:spTgt spid="29"/>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1+#ppt_w/2"/>
                                          </p:val>
                                        </p:tav>
                                        <p:tav tm="100000">
                                          <p:val>
                                            <p:strVal val="#ppt_x"/>
                                          </p:val>
                                        </p:tav>
                                      </p:tavLst>
                                    </p:anim>
                                    <p:anim calcmode="lin" valueType="num">
                                      <p:cBhvr additive="base">
                                        <p:cTn id="111" dur="3000" fill="hold"/>
                                        <p:tgtEl>
                                          <p:spTgt spid="30"/>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1+#ppt_w/2"/>
                                          </p:val>
                                        </p:tav>
                                        <p:tav tm="100000">
                                          <p:val>
                                            <p:strVal val="#ppt_x"/>
                                          </p:val>
                                        </p:tav>
                                      </p:tavLst>
                                    </p:anim>
                                    <p:anim calcmode="lin" valueType="num">
                                      <p:cBhvr additive="base">
                                        <p:cTn id="115" dur="3000" fill="hold"/>
                                        <p:tgtEl>
                                          <p:spTgt spid="31"/>
                                        </p:tgtEl>
                                        <p:attrNameLst>
                                          <p:attrName>ppt_y</p:attrName>
                                        </p:attrNameLst>
                                      </p:cBhvr>
                                      <p:tavLst>
                                        <p:tav tm="0">
                                          <p:val>
                                            <p:strVal val="#ppt_y"/>
                                          </p:val>
                                        </p:tav>
                                        <p:tav tm="100000">
                                          <p:val>
                                            <p:strVal val="#ppt_y"/>
                                          </p:val>
                                        </p:tav>
                                      </p:tavLst>
                                    </p:anim>
                                  </p:childTnLst>
                                </p:cTn>
                              </p:par>
                            </p:childTnLst>
                          </p:cTn>
                        </p:par>
                        <p:par>
                          <p:cTn id="116" fill="hold">
                            <p:stCondLst>
                              <p:cond delay="3000"/>
                            </p:stCondLst>
                            <p:childTnLst>
                              <p:par>
                                <p:cTn id="117" presetID="2" presetClass="exit" presetSubtype="8" fill="hold" grpId="1" nodeType="afterEffect">
                                  <p:stCondLst>
                                    <p:cond delay="0"/>
                                  </p:stCondLst>
                                  <p:childTnLst>
                                    <p:anim calcmode="lin" valueType="num">
                                      <p:cBhvr additive="base">
                                        <p:cTn id="118" dur="3000"/>
                                        <p:tgtEl>
                                          <p:spTgt spid="5"/>
                                        </p:tgtEl>
                                        <p:attrNameLst>
                                          <p:attrName>ppt_x</p:attrName>
                                        </p:attrNameLst>
                                      </p:cBhvr>
                                      <p:tavLst>
                                        <p:tav tm="0">
                                          <p:val>
                                            <p:strVal val="ppt_x"/>
                                          </p:val>
                                        </p:tav>
                                        <p:tav tm="100000">
                                          <p:val>
                                            <p:strVal val="0-ppt_w/2"/>
                                          </p:val>
                                        </p:tav>
                                      </p:tavLst>
                                    </p:anim>
                                    <p:anim calcmode="lin" valueType="num">
                                      <p:cBhvr additive="base">
                                        <p:cTn id="119" dur="3000"/>
                                        <p:tgtEl>
                                          <p:spTgt spid="5"/>
                                        </p:tgtEl>
                                        <p:attrNameLst>
                                          <p:attrName>ppt_y</p:attrName>
                                        </p:attrNameLst>
                                      </p:cBhvr>
                                      <p:tavLst>
                                        <p:tav tm="0">
                                          <p:val>
                                            <p:strVal val="ppt_y"/>
                                          </p:val>
                                        </p:tav>
                                        <p:tav tm="100000">
                                          <p:val>
                                            <p:strVal val="ppt_y"/>
                                          </p:val>
                                        </p:tav>
                                      </p:tavLst>
                                    </p:anim>
                                    <p:set>
                                      <p:cBhvr>
                                        <p:cTn id="120" dur="1" fill="hold">
                                          <p:stCondLst>
                                            <p:cond delay="2999"/>
                                          </p:stCondLst>
                                        </p:cTn>
                                        <p:tgtEl>
                                          <p:spTgt spid="5"/>
                                        </p:tgtEl>
                                        <p:attrNameLst>
                                          <p:attrName>style.visibility</p:attrName>
                                        </p:attrNameLst>
                                      </p:cBhvr>
                                      <p:to>
                                        <p:strVal val="hidden"/>
                                      </p:to>
                                    </p:set>
                                  </p:childTnLst>
                                </p:cTn>
                              </p:par>
                              <p:par>
                                <p:cTn id="121" presetID="2" presetClass="exit" presetSubtype="2" fill="hold" grpId="1" nodeType="withEffect">
                                  <p:stCondLst>
                                    <p:cond delay="0"/>
                                  </p:stCondLst>
                                  <p:childTnLst>
                                    <p:anim calcmode="lin" valueType="num">
                                      <p:cBhvr additive="base">
                                        <p:cTn id="122" dur="3000"/>
                                        <p:tgtEl>
                                          <p:spTgt spid="6"/>
                                        </p:tgtEl>
                                        <p:attrNameLst>
                                          <p:attrName>ppt_x</p:attrName>
                                        </p:attrNameLst>
                                      </p:cBhvr>
                                      <p:tavLst>
                                        <p:tav tm="0">
                                          <p:val>
                                            <p:strVal val="ppt_x"/>
                                          </p:val>
                                        </p:tav>
                                        <p:tav tm="100000">
                                          <p:val>
                                            <p:strVal val="1+ppt_w/2"/>
                                          </p:val>
                                        </p:tav>
                                      </p:tavLst>
                                    </p:anim>
                                    <p:anim calcmode="lin" valueType="num">
                                      <p:cBhvr additive="base">
                                        <p:cTn id="123" dur="3000"/>
                                        <p:tgtEl>
                                          <p:spTgt spid="6"/>
                                        </p:tgtEl>
                                        <p:attrNameLst>
                                          <p:attrName>ppt_y</p:attrName>
                                        </p:attrNameLst>
                                      </p:cBhvr>
                                      <p:tavLst>
                                        <p:tav tm="0">
                                          <p:val>
                                            <p:strVal val="ppt_y"/>
                                          </p:val>
                                        </p:tav>
                                        <p:tav tm="100000">
                                          <p:val>
                                            <p:strVal val="ppt_y"/>
                                          </p:val>
                                        </p:tav>
                                      </p:tavLst>
                                    </p:anim>
                                    <p:set>
                                      <p:cBhvr>
                                        <p:cTn id="124" dur="1" fill="hold">
                                          <p:stCondLst>
                                            <p:cond delay="2999"/>
                                          </p:stCondLst>
                                        </p:cTn>
                                        <p:tgtEl>
                                          <p:spTgt spid="6"/>
                                        </p:tgtEl>
                                        <p:attrNameLst>
                                          <p:attrName>style.visibility</p:attrName>
                                        </p:attrNameLst>
                                      </p:cBhvr>
                                      <p:to>
                                        <p:strVal val="hidden"/>
                                      </p:to>
                                    </p:set>
                                  </p:childTnLst>
                                </p:cTn>
                              </p:par>
                              <p:par>
                                <p:cTn id="125" presetID="2" presetClass="exit" presetSubtype="8" fill="hold" grpId="1" nodeType="withEffect">
                                  <p:stCondLst>
                                    <p:cond delay="0"/>
                                  </p:stCondLst>
                                  <p:childTnLst>
                                    <p:anim calcmode="lin" valueType="num">
                                      <p:cBhvr additive="base">
                                        <p:cTn id="126" dur="3000"/>
                                        <p:tgtEl>
                                          <p:spTgt spid="7"/>
                                        </p:tgtEl>
                                        <p:attrNameLst>
                                          <p:attrName>ppt_x</p:attrName>
                                        </p:attrNameLst>
                                      </p:cBhvr>
                                      <p:tavLst>
                                        <p:tav tm="0">
                                          <p:val>
                                            <p:strVal val="ppt_x"/>
                                          </p:val>
                                        </p:tav>
                                        <p:tav tm="100000">
                                          <p:val>
                                            <p:strVal val="0-ppt_w/2"/>
                                          </p:val>
                                        </p:tav>
                                      </p:tavLst>
                                    </p:anim>
                                    <p:anim calcmode="lin" valueType="num">
                                      <p:cBhvr additive="base">
                                        <p:cTn id="127" dur="3000"/>
                                        <p:tgtEl>
                                          <p:spTgt spid="7"/>
                                        </p:tgtEl>
                                        <p:attrNameLst>
                                          <p:attrName>ppt_y</p:attrName>
                                        </p:attrNameLst>
                                      </p:cBhvr>
                                      <p:tavLst>
                                        <p:tav tm="0">
                                          <p:val>
                                            <p:strVal val="ppt_y"/>
                                          </p:val>
                                        </p:tav>
                                        <p:tav tm="100000">
                                          <p:val>
                                            <p:strVal val="ppt_y"/>
                                          </p:val>
                                        </p:tav>
                                      </p:tavLst>
                                    </p:anim>
                                    <p:set>
                                      <p:cBhvr>
                                        <p:cTn id="128" dur="1" fill="hold">
                                          <p:stCondLst>
                                            <p:cond delay="2999"/>
                                          </p:stCondLst>
                                        </p:cTn>
                                        <p:tgtEl>
                                          <p:spTgt spid="7"/>
                                        </p:tgtEl>
                                        <p:attrNameLst>
                                          <p:attrName>style.visibility</p:attrName>
                                        </p:attrNameLst>
                                      </p:cBhvr>
                                      <p:to>
                                        <p:strVal val="hidden"/>
                                      </p:to>
                                    </p:set>
                                  </p:childTnLst>
                                </p:cTn>
                              </p:par>
                              <p:par>
                                <p:cTn id="129" presetID="2" presetClass="exit" presetSubtype="2" fill="hold" grpId="1" nodeType="withEffect">
                                  <p:stCondLst>
                                    <p:cond delay="0"/>
                                  </p:stCondLst>
                                  <p:childTnLst>
                                    <p:anim calcmode="lin" valueType="num">
                                      <p:cBhvr additive="base">
                                        <p:cTn id="130" dur="3000"/>
                                        <p:tgtEl>
                                          <p:spTgt spid="8"/>
                                        </p:tgtEl>
                                        <p:attrNameLst>
                                          <p:attrName>ppt_x</p:attrName>
                                        </p:attrNameLst>
                                      </p:cBhvr>
                                      <p:tavLst>
                                        <p:tav tm="0">
                                          <p:val>
                                            <p:strVal val="ppt_x"/>
                                          </p:val>
                                        </p:tav>
                                        <p:tav tm="100000">
                                          <p:val>
                                            <p:strVal val="1+ppt_w/2"/>
                                          </p:val>
                                        </p:tav>
                                      </p:tavLst>
                                    </p:anim>
                                    <p:anim calcmode="lin" valueType="num">
                                      <p:cBhvr additive="base">
                                        <p:cTn id="131" dur="3000"/>
                                        <p:tgtEl>
                                          <p:spTgt spid="8"/>
                                        </p:tgtEl>
                                        <p:attrNameLst>
                                          <p:attrName>ppt_y</p:attrName>
                                        </p:attrNameLst>
                                      </p:cBhvr>
                                      <p:tavLst>
                                        <p:tav tm="0">
                                          <p:val>
                                            <p:strVal val="ppt_y"/>
                                          </p:val>
                                        </p:tav>
                                        <p:tav tm="100000">
                                          <p:val>
                                            <p:strVal val="ppt_y"/>
                                          </p:val>
                                        </p:tav>
                                      </p:tavLst>
                                    </p:anim>
                                    <p:set>
                                      <p:cBhvr>
                                        <p:cTn id="132" dur="1" fill="hold">
                                          <p:stCondLst>
                                            <p:cond delay="2999"/>
                                          </p:stCondLst>
                                        </p:cTn>
                                        <p:tgtEl>
                                          <p:spTgt spid="8"/>
                                        </p:tgtEl>
                                        <p:attrNameLst>
                                          <p:attrName>style.visibility</p:attrName>
                                        </p:attrNameLst>
                                      </p:cBhvr>
                                      <p:to>
                                        <p:strVal val="hidden"/>
                                      </p:to>
                                    </p:set>
                                  </p:childTnLst>
                                </p:cTn>
                              </p:par>
                              <p:par>
                                <p:cTn id="133" presetID="2" presetClass="exit" presetSubtype="8" fill="hold" grpId="1" nodeType="withEffect">
                                  <p:stCondLst>
                                    <p:cond delay="0"/>
                                  </p:stCondLst>
                                  <p:childTnLst>
                                    <p:anim calcmode="lin" valueType="num">
                                      <p:cBhvr additive="base">
                                        <p:cTn id="134" dur="3000"/>
                                        <p:tgtEl>
                                          <p:spTgt spid="9"/>
                                        </p:tgtEl>
                                        <p:attrNameLst>
                                          <p:attrName>ppt_x</p:attrName>
                                        </p:attrNameLst>
                                      </p:cBhvr>
                                      <p:tavLst>
                                        <p:tav tm="0">
                                          <p:val>
                                            <p:strVal val="ppt_x"/>
                                          </p:val>
                                        </p:tav>
                                        <p:tav tm="100000">
                                          <p:val>
                                            <p:strVal val="0-ppt_w/2"/>
                                          </p:val>
                                        </p:tav>
                                      </p:tavLst>
                                    </p:anim>
                                    <p:anim calcmode="lin" valueType="num">
                                      <p:cBhvr additive="base">
                                        <p:cTn id="135" dur="3000"/>
                                        <p:tgtEl>
                                          <p:spTgt spid="9"/>
                                        </p:tgtEl>
                                        <p:attrNameLst>
                                          <p:attrName>ppt_y</p:attrName>
                                        </p:attrNameLst>
                                      </p:cBhvr>
                                      <p:tavLst>
                                        <p:tav tm="0">
                                          <p:val>
                                            <p:strVal val="ppt_y"/>
                                          </p:val>
                                        </p:tav>
                                        <p:tav tm="100000">
                                          <p:val>
                                            <p:strVal val="ppt_y"/>
                                          </p:val>
                                        </p:tav>
                                      </p:tavLst>
                                    </p:anim>
                                    <p:set>
                                      <p:cBhvr>
                                        <p:cTn id="136" dur="1" fill="hold">
                                          <p:stCondLst>
                                            <p:cond delay="2999"/>
                                          </p:stCondLst>
                                        </p:cTn>
                                        <p:tgtEl>
                                          <p:spTgt spid="9"/>
                                        </p:tgtEl>
                                        <p:attrNameLst>
                                          <p:attrName>style.visibility</p:attrName>
                                        </p:attrNameLst>
                                      </p:cBhvr>
                                      <p:to>
                                        <p:strVal val="hidden"/>
                                      </p:to>
                                    </p:set>
                                  </p:childTnLst>
                                </p:cTn>
                              </p:par>
                              <p:par>
                                <p:cTn id="137" presetID="2" presetClass="exit" presetSubtype="2" fill="hold" grpId="1" nodeType="withEffect">
                                  <p:stCondLst>
                                    <p:cond delay="0"/>
                                  </p:stCondLst>
                                  <p:childTnLst>
                                    <p:anim calcmode="lin" valueType="num">
                                      <p:cBhvr additive="base">
                                        <p:cTn id="138" dur="3000"/>
                                        <p:tgtEl>
                                          <p:spTgt spid="10"/>
                                        </p:tgtEl>
                                        <p:attrNameLst>
                                          <p:attrName>ppt_x</p:attrName>
                                        </p:attrNameLst>
                                      </p:cBhvr>
                                      <p:tavLst>
                                        <p:tav tm="0">
                                          <p:val>
                                            <p:strVal val="ppt_x"/>
                                          </p:val>
                                        </p:tav>
                                        <p:tav tm="100000">
                                          <p:val>
                                            <p:strVal val="1+ppt_w/2"/>
                                          </p:val>
                                        </p:tav>
                                      </p:tavLst>
                                    </p:anim>
                                    <p:anim calcmode="lin" valueType="num">
                                      <p:cBhvr additive="base">
                                        <p:cTn id="139" dur="3000"/>
                                        <p:tgtEl>
                                          <p:spTgt spid="10"/>
                                        </p:tgtEl>
                                        <p:attrNameLst>
                                          <p:attrName>ppt_y</p:attrName>
                                        </p:attrNameLst>
                                      </p:cBhvr>
                                      <p:tavLst>
                                        <p:tav tm="0">
                                          <p:val>
                                            <p:strVal val="ppt_y"/>
                                          </p:val>
                                        </p:tav>
                                        <p:tav tm="100000">
                                          <p:val>
                                            <p:strVal val="ppt_y"/>
                                          </p:val>
                                        </p:tav>
                                      </p:tavLst>
                                    </p:anim>
                                    <p:set>
                                      <p:cBhvr>
                                        <p:cTn id="140" dur="1" fill="hold">
                                          <p:stCondLst>
                                            <p:cond delay="2999"/>
                                          </p:stCondLst>
                                        </p:cTn>
                                        <p:tgtEl>
                                          <p:spTgt spid="10"/>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3000"/>
                                        <p:tgtEl>
                                          <p:spTgt spid="11"/>
                                        </p:tgtEl>
                                        <p:attrNameLst>
                                          <p:attrName>ppt_x</p:attrName>
                                        </p:attrNameLst>
                                      </p:cBhvr>
                                      <p:tavLst>
                                        <p:tav tm="0">
                                          <p:val>
                                            <p:strVal val="ppt_x"/>
                                          </p:val>
                                        </p:tav>
                                        <p:tav tm="100000">
                                          <p:val>
                                            <p:strVal val="0-ppt_w/2"/>
                                          </p:val>
                                        </p:tav>
                                      </p:tavLst>
                                    </p:anim>
                                    <p:anim calcmode="lin" valueType="num">
                                      <p:cBhvr additive="base">
                                        <p:cTn id="143" dur="3000"/>
                                        <p:tgtEl>
                                          <p:spTgt spid="11"/>
                                        </p:tgtEl>
                                        <p:attrNameLst>
                                          <p:attrName>ppt_y</p:attrName>
                                        </p:attrNameLst>
                                      </p:cBhvr>
                                      <p:tavLst>
                                        <p:tav tm="0">
                                          <p:val>
                                            <p:strVal val="ppt_y"/>
                                          </p:val>
                                        </p:tav>
                                        <p:tav tm="100000">
                                          <p:val>
                                            <p:strVal val="ppt_y"/>
                                          </p:val>
                                        </p:tav>
                                      </p:tavLst>
                                    </p:anim>
                                    <p:set>
                                      <p:cBhvr>
                                        <p:cTn id="144" dur="1" fill="hold">
                                          <p:stCondLst>
                                            <p:cond delay="2999"/>
                                          </p:stCondLst>
                                        </p:cTn>
                                        <p:tgtEl>
                                          <p:spTgt spid="11"/>
                                        </p:tgtEl>
                                        <p:attrNameLst>
                                          <p:attrName>style.visibility</p:attrName>
                                        </p:attrNameLst>
                                      </p:cBhvr>
                                      <p:to>
                                        <p:strVal val="hidden"/>
                                      </p:to>
                                    </p:set>
                                  </p:childTnLst>
                                </p:cTn>
                              </p:par>
                              <p:par>
                                <p:cTn id="145" presetID="2" presetClass="exit" presetSubtype="2" fill="hold" grpId="1" nodeType="withEffect">
                                  <p:stCondLst>
                                    <p:cond delay="0"/>
                                  </p:stCondLst>
                                  <p:childTnLst>
                                    <p:anim calcmode="lin" valueType="num">
                                      <p:cBhvr additive="base">
                                        <p:cTn id="146" dur="3000"/>
                                        <p:tgtEl>
                                          <p:spTgt spid="12"/>
                                        </p:tgtEl>
                                        <p:attrNameLst>
                                          <p:attrName>ppt_x</p:attrName>
                                        </p:attrNameLst>
                                      </p:cBhvr>
                                      <p:tavLst>
                                        <p:tav tm="0">
                                          <p:val>
                                            <p:strVal val="ppt_x"/>
                                          </p:val>
                                        </p:tav>
                                        <p:tav tm="100000">
                                          <p:val>
                                            <p:strVal val="1+ppt_w/2"/>
                                          </p:val>
                                        </p:tav>
                                      </p:tavLst>
                                    </p:anim>
                                    <p:anim calcmode="lin" valueType="num">
                                      <p:cBhvr additive="base">
                                        <p:cTn id="147" dur="3000"/>
                                        <p:tgtEl>
                                          <p:spTgt spid="12"/>
                                        </p:tgtEl>
                                        <p:attrNameLst>
                                          <p:attrName>ppt_y</p:attrName>
                                        </p:attrNameLst>
                                      </p:cBhvr>
                                      <p:tavLst>
                                        <p:tav tm="0">
                                          <p:val>
                                            <p:strVal val="ppt_y"/>
                                          </p:val>
                                        </p:tav>
                                        <p:tav tm="100000">
                                          <p:val>
                                            <p:strVal val="ppt_y"/>
                                          </p:val>
                                        </p:tav>
                                      </p:tavLst>
                                    </p:anim>
                                    <p:set>
                                      <p:cBhvr>
                                        <p:cTn id="148" dur="1" fill="hold">
                                          <p:stCondLst>
                                            <p:cond delay="2999"/>
                                          </p:stCondLst>
                                        </p:cTn>
                                        <p:tgtEl>
                                          <p:spTgt spid="12"/>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3000"/>
                                        <p:tgtEl>
                                          <p:spTgt spid="13"/>
                                        </p:tgtEl>
                                        <p:attrNameLst>
                                          <p:attrName>ppt_x</p:attrName>
                                        </p:attrNameLst>
                                      </p:cBhvr>
                                      <p:tavLst>
                                        <p:tav tm="0">
                                          <p:val>
                                            <p:strVal val="ppt_x"/>
                                          </p:val>
                                        </p:tav>
                                        <p:tav tm="100000">
                                          <p:val>
                                            <p:strVal val="0-ppt_w/2"/>
                                          </p:val>
                                        </p:tav>
                                      </p:tavLst>
                                    </p:anim>
                                    <p:anim calcmode="lin" valueType="num">
                                      <p:cBhvr additive="base">
                                        <p:cTn id="151" dur="3000"/>
                                        <p:tgtEl>
                                          <p:spTgt spid="13"/>
                                        </p:tgtEl>
                                        <p:attrNameLst>
                                          <p:attrName>ppt_y</p:attrName>
                                        </p:attrNameLst>
                                      </p:cBhvr>
                                      <p:tavLst>
                                        <p:tav tm="0">
                                          <p:val>
                                            <p:strVal val="ppt_y"/>
                                          </p:val>
                                        </p:tav>
                                        <p:tav tm="100000">
                                          <p:val>
                                            <p:strVal val="ppt_y"/>
                                          </p:val>
                                        </p:tav>
                                      </p:tavLst>
                                    </p:anim>
                                    <p:set>
                                      <p:cBhvr>
                                        <p:cTn id="152" dur="1" fill="hold">
                                          <p:stCondLst>
                                            <p:cond delay="2999"/>
                                          </p:stCondLst>
                                        </p:cTn>
                                        <p:tgtEl>
                                          <p:spTgt spid="13"/>
                                        </p:tgtEl>
                                        <p:attrNameLst>
                                          <p:attrName>style.visibility</p:attrName>
                                        </p:attrNameLst>
                                      </p:cBhvr>
                                      <p:to>
                                        <p:strVal val="hidden"/>
                                      </p:to>
                                    </p:set>
                                  </p:childTnLst>
                                </p:cTn>
                              </p:par>
                              <p:par>
                                <p:cTn id="153" presetID="2" presetClass="exit" presetSubtype="2" fill="hold" grpId="1" nodeType="withEffect">
                                  <p:stCondLst>
                                    <p:cond delay="0"/>
                                  </p:stCondLst>
                                  <p:childTnLst>
                                    <p:anim calcmode="lin" valueType="num">
                                      <p:cBhvr additive="base">
                                        <p:cTn id="154" dur="3000"/>
                                        <p:tgtEl>
                                          <p:spTgt spid="14"/>
                                        </p:tgtEl>
                                        <p:attrNameLst>
                                          <p:attrName>ppt_x</p:attrName>
                                        </p:attrNameLst>
                                      </p:cBhvr>
                                      <p:tavLst>
                                        <p:tav tm="0">
                                          <p:val>
                                            <p:strVal val="ppt_x"/>
                                          </p:val>
                                        </p:tav>
                                        <p:tav tm="100000">
                                          <p:val>
                                            <p:strVal val="1+ppt_w/2"/>
                                          </p:val>
                                        </p:tav>
                                      </p:tavLst>
                                    </p:anim>
                                    <p:anim calcmode="lin" valueType="num">
                                      <p:cBhvr additive="base">
                                        <p:cTn id="155" dur="3000"/>
                                        <p:tgtEl>
                                          <p:spTgt spid="14"/>
                                        </p:tgtEl>
                                        <p:attrNameLst>
                                          <p:attrName>ppt_y</p:attrName>
                                        </p:attrNameLst>
                                      </p:cBhvr>
                                      <p:tavLst>
                                        <p:tav tm="0">
                                          <p:val>
                                            <p:strVal val="ppt_y"/>
                                          </p:val>
                                        </p:tav>
                                        <p:tav tm="100000">
                                          <p:val>
                                            <p:strVal val="ppt_y"/>
                                          </p:val>
                                        </p:tav>
                                      </p:tavLst>
                                    </p:anim>
                                    <p:set>
                                      <p:cBhvr>
                                        <p:cTn id="156" dur="1" fill="hold">
                                          <p:stCondLst>
                                            <p:cond delay="2999"/>
                                          </p:stCondLst>
                                        </p:cTn>
                                        <p:tgtEl>
                                          <p:spTgt spid="14"/>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3000"/>
                                        <p:tgtEl>
                                          <p:spTgt spid="15"/>
                                        </p:tgtEl>
                                        <p:attrNameLst>
                                          <p:attrName>ppt_x</p:attrName>
                                        </p:attrNameLst>
                                      </p:cBhvr>
                                      <p:tavLst>
                                        <p:tav tm="0">
                                          <p:val>
                                            <p:strVal val="ppt_x"/>
                                          </p:val>
                                        </p:tav>
                                        <p:tav tm="100000">
                                          <p:val>
                                            <p:strVal val="0-ppt_w/2"/>
                                          </p:val>
                                        </p:tav>
                                      </p:tavLst>
                                    </p:anim>
                                    <p:anim calcmode="lin" valueType="num">
                                      <p:cBhvr additive="base">
                                        <p:cTn id="159" dur="3000"/>
                                        <p:tgtEl>
                                          <p:spTgt spid="15"/>
                                        </p:tgtEl>
                                        <p:attrNameLst>
                                          <p:attrName>ppt_y</p:attrName>
                                        </p:attrNameLst>
                                      </p:cBhvr>
                                      <p:tavLst>
                                        <p:tav tm="0">
                                          <p:val>
                                            <p:strVal val="ppt_y"/>
                                          </p:val>
                                        </p:tav>
                                        <p:tav tm="100000">
                                          <p:val>
                                            <p:strVal val="ppt_y"/>
                                          </p:val>
                                        </p:tav>
                                      </p:tavLst>
                                    </p:anim>
                                    <p:set>
                                      <p:cBhvr>
                                        <p:cTn id="160" dur="1" fill="hold">
                                          <p:stCondLst>
                                            <p:cond delay="2999"/>
                                          </p:stCondLst>
                                        </p:cTn>
                                        <p:tgtEl>
                                          <p:spTgt spid="15"/>
                                        </p:tgtEl>
                                        <p:attrNameLst>
                                          <p:attrName>style.visibility</p:attrName>
                                        </p:attrNameLst>
                                      </p:cBhvr>
                                      <p:to>
                                        <p:strVal val="hidden"/>
                                      </p:to>
                                    </p:set>
                                  </p:childTnLst>
                                </p:cTn>
                              </p:par>
                              <p:par>
                                <p:cTn id="161" presetID="2" presetClass="exit" presetSubtype="2" fill="hold" grpId="1" nodeType="withEffect">
                                  <p:stCondLst>
                                    <p:cond delay="0"/>
                                  </p:stCondLst>
                                  <p:childTnLst>
                                    <p:anim calcmode="lin" valueType="num">
                                      <p:cBhvr additive="base">
                                        <p:cTn id="162" dur="3000"/>
                                        <p:tgtEl>
                                          <p:spTgt spid="16"/>
                                        </p:tgtEl>
                                        <p:attrNameLst>
                                          <p:attrName>ppt_x</p:attrName>
                                        </p:attrNameLst>
                                      </p:cBhvr>
                                      <p:tavLst>
                                        <p:tav tm="0">
                                          <p:val>
                                            <p:strVal val="ppt_x"/>
                                          </p:val>
                                        </p:tav>
                                        <p:tav tm="100000">
                                          <p:val>
                                            <p:strVal val="1+ppt_w/2"/>
                                          </p:val>
                                        </p:tav>
                                      </p:tavLst>
                                    </p:anim>
                                    <p:anim calcmode="lin" valueType="num">
                                      <p:cBhvr additive="base">
                                        <p:cTn id="163" dur="3000"/>
                                        <p:tgtEl>
                                          <p:spTgt spid="16"/>
                                        </p:tgtEl>
                                        <p:attrNameLst>
                                          <p:attrName>ppt_y</p:attrName>
                                        </p:attrNameLst>
                                      </p:cBhvr>
                                      <p:tavLst>
                                        <p:tav tm="0">
                                          <p:val>
                                            <p:strVal val="ppt_y"/>
                                          </p:val>
                                        </p:tav>
                                        <p:tav tm="100000">
                                          <p:val>
                                            <p:strVal val="ppt_y"/>
                                          </p:val>
                                        </p:tav>
                                      </p:tavLst>
                                    </p:anim>
                                    <p:set>
                                      <p:cBhvr>
                                        <p:cTn id="164" dur="1" fill="hold">
                                          <p:stCondLst>
                                            <p:cond delay="2999"/>
                                          </p:stCondLst>
                                        </p:cTn>
                                        <p:tgtEl>
                                          <p:spTgt spid="16"/>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3000"/>
                                        <p:tgtEl>
                                          <p:spTgt spid="17"/>
                                        </p:tgtEl>
                                        <p:attrNameLst>
                                          <p:attrName>ppt_x</p:attrName>
                                        </p:attrNameLst>
                                      </p:cBhvr>
                                      <p:tavLst>
                                        <p:tav tm="0">
                                          <p:val>
                                            <p:strVal val="ppt_x"/>
                                          </p:val>
                                        </p:tav>
                                        <p:tav tm="100000">
                                          <p:val>
                                            <p:strVal val="0-ppt_w/2"/>
                                          </p:val>
                                        </p:tav>
                                      </p:tavLst>
                                    </p:anim>
                                    <p:anim calcmode="lin" valueType="num">
                                      <p:cBhvr additive="base">
                                        <p:cTn id="167" dur="3000"/>
                                        <p:tgtEl>
                                          <p:spTgt spid="17"/>
                                        </p:tgtEl>
                                        <p:attrNameLst>
                                          <p:attrName>ppt_y</p:attrName>
                                        </p:attrNameLst>
                                      </p:cBhvr>
                                      <p:tavLst>
                                        <p:tav tm="0">
                                          <p:val>
                                            <p:strVal val="ppt_y"/>
                                          </p:val>
                                        </p:tav>
                                        <p:tav tm="100000">
                                          <p:val>
                                            <p:strVal val="ppt_y"/>
                                          </p:val>
                                        </p:tav>
                                      </p:tavLst>
                                    </p:anim>
                                    <p:set>
                                      <p:cBhvr>
                                        <p:cTn id="168" dur="1" fill="hold">
                                          <p:stCondLst>
                                            <p:cond delay="2999"/>
                                          </p:stCondLst>
                                        </p:cTn>
                                        <p:tgtEl>
                                          <p:spTgt spid="17"/>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3000"/>
                                        <p:tgtEl>
                                          <p:spTgt spid="18"/>
                                        </p:tgtEl>
                                        <p:attrNameLst>
                                          <p:attrName>ppt_x</p:attrName>
                                        </p:attrNameLst>
                                      </p:cBhvr>
                                      <p:tavLst>
                                        <p:tav tm="0">
                                          <p:val>
                                            <p:strVal val="ppt_x"/>
                                          </p:val>
                                        </p:tav>
                                        <p:tav tm="100000">
                                          <p:val>
                                            <p:strVal val="1+ppt_w/2"/>
                                          </p:val>
                                        </p:tav>
                                      </p:tavLst>
                                    </p:anim>
                                    <p:anim calcmode="lin" valueType="num">
                                      <p:cBhvr additive="base">
                                        <p:cTn id="171" dur="3000"/>
                                        <p:tgtEl>
                                          <p:spTgt spid="18"/>
                                        </p:tgtEl>
                                        <p:attrNameLst>
                                          <p:attrName>ppt_y</p:attrName>
                                        </p:attrNameLst>
                                      </p:cBhvr>
                                      <p:tavLst>
                                        <p:tav tm="0">
                                          <p:val>
                                            <p:strVal val="ppt_y"/>
                                          </p:val>
                                        </p:tav>
                                        <p:tav tm="100000">
                                          <p:val>
                                            <p:strVal val="ppt_y"/>
                                          </p:val>
                                        </p:tav>
                                      </p:tavLst>
                                    </p:anim>
                                    <p:set>
                                      <p:cBhvr>
                                        <p:cTn id="172" dur="1" fill="hold">
                                          <p:stCondLst>
                                            <p:cond delay="2999"/>
                                          </p:stCondLst>
                                        </p:cTn>
                                        <p:tgtEl>
                                          <p:spTgt spid="18"/>
                                        </p:tgtEl>
                                        <p:attrNameLst>
                                          <p:attrName>style.visibility</p:attrName>
                                        </p:attrNameLst>
                                      </p:cBhvr>
                                      <p:to>
                                        <p:strVal val="hidden"/>
                                      </p:to>
                                    </p:set>
                                  </p:childTnLst>
                                </p:cTn>
                              </p:par>
                              <p:par>
                                <p:cTn id="173" presetID="2" presetClass="exit" presetSubtype="8" fill="hold" grpId="1" nodeType="withEffect">
                                  <p:stCondLst>
                                    <p:cond delay="0"/>
                                  </p:stCondLst>
                                  <p:childTnLst>
                                    <p:anim calcmode="lin" valueType="num">
                                      <p:cBhvr additive="base">
                                        <p:cTn id="174" dur="3000"/>
                                        <p:tgtEl>
                                          <p:spTgt spid="19"/>
                                        </p:tgtEl>
                                        <p:attrNameLst>
                                          <p:attrName>ppt_x</p:attrName>
                                        </p:attrNameLst>
                                      </p:cBhvr>
                                      <p:tavLst>
                                        <p:tav tm="0">
                                          <p:val>
                                            <p:strVal val="ppt_x"/>
                                          </p:val>
                                        </p:tav>
                                        <p:tav tm="100000">
                                          <p:val>
                                            <p:strVal val="0-ppt_w/2"/>
                                          </p:val>
                                        </p:tav>
                                      </p:tavLst>
                                    </p:anim>
                                    <p:anim calcmode="lin" valueType="num">
                                      <p:cBhvr additive="base">
                                        <p:cTn id="175" dur="3000"/>
                                        <p:tgtEl>
                                          <p:spTgt spid="19"/>
                                        </p:tgtEl>
                                        <p:attrNameLst>
                                          <p:attrName>ppt_y</p:attrName>
                                        </p:attrNameLst>
                                      </p:cBhvr>
                                      <p:tavLst>
                                        <p:tav tm="0">
                                          <p:val>
                                            <p:strVal val="ppt_y"/>
                                          </p:val>
                                        </p:tav>
                                        <p:tav tm="100000">
                                          <p:val>
                                            <p:strVal val="ppt_y"/>
                                          </p:val>
                                        </p:tav>
                                      </p:tavLst>
                                    </p:anim>
                                    <p:set>
                                      <p:cBhvr>
                                        <p:cTn id="176" dur="1" fill="hold">
                                          <p:stCondLst>
                                            <p:cond delay="2999"/>
                                          </p:stCondLst>
                                        </p:cTn>
                                        <p:tgtEl>
                                          <p:spTgt spid="19"/>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3000"/>
                                        <p:tgtEl>
                                          <p:spTgt spid="20"/>
                                        </p:tgtEl>
                                        <p:attrNameLst>
                                          <p:attrName>ppt_x</p:attrName>
                                        </p:attrNameLst>
                                      </p:cBhvr>
                                      <p:tavLst>
                                        <p:tav tm="0">
                                          <p:val>
                                            <p:strVal val="ppt_x"/>
                                          </p:val>
                                        </p:tav>
                                        <p:tav tm="100000">
                                          <p:val>
                                            <p:strVal val="1+ppt_w/2"/>
                                          </p:val>
                                        </p:tav>
                                      </p:tavLst>
                                    </p:anim>
                                    <p:anim calcmode="lin" valueType="num">
                                      <p:cBhvr additive="base">
                                        <p:cTn id="179" dur="3000"/>
                                        <p:tgtEl>
                                          <p:spTgt spid="20"/>
                                        </p:tgtEl>
                                        <p:attrNameLst>
                                          <p:attrName>ppt_y</p:attrName>
                                        </p:attrNameLst>
                                      </p:cBhvr>
                                      <p:tavLst>
                                        <p:tav tm="0">
                                          <p:val>
                                            <p:strVal val="ppt_y"/>
                                          </p:val>
                                        </p:tav>
                                        <p:tav tm="100000">
                                          <p:val>
                                            <p:strVal val="ppt_y"/>
                                          </p:val>
                                        </p:tav>
                                      </p:tavLst>
                                    </p:anim>
                                    <p:set>
                                      <p:cBhvr>
                                        <p:cTn id="180" dur="1" fill="hold">
                                          <p:stCondLst>
                                            <p:cond delay="2999"/>
                                          </p:stCondLst>
                                        </p:cTn>
                                        <p:tgtEl>
                                          <p:spTgt spid="20"/>
                                        </p:tgtEl>
                                        <p:attrNameLst>
                                          <p:attrName>style.visibility</p:attrName>
                                        </p:attrNameLst>
                                      </p:cBhvr>
                                      <p:to>
                                        <p:strVal val="hidden"/>
                                      </p:to>
                                    </p:set>
                                  </p:childTnLst>
                                </p:cTn>
                              </p:par>
                              <p:par>
                                <p:cTn id="181" presetID="2" presetClass="exit" presetSubtype="8" fill="hold" grpId="1" nodeType="withEffect">
                                  <p:stCondLst>
                                    <p:cond delay="0"/>
                                  </p:stCondLst>
                                  <p:childTnLst>
                                    <p:anim calcmode="lin" valueType="num">
                                      <p:cBhvr additive="base">
                                        <p:cTn id="182" dur="3000"/>
                                        <p:tgtEl>
                                          <p:spTgt spid="21"/>
                                        </p:tgtEl>
                                        <p:attrNameLst>
                                          <p:attrName>ppt_x</p:attrName>
                                        </p:attrNameLst>
                                      </p:cBhvr>
                                      <p:tavLst>
                                        <p:tav tm="0">
                                          <p:val>
                                            <p:strVal val="ppt_x"/>
                                          </p:val>
                                        </p:tav>
                                        <p:tav tm="100000">
                                          <p:val>
                                            <p:strVal val="0-ppt_w/2"/>
                                          </p:val>
                                        </p:tav>
                                      </p:tavLst>
                                    </p:anim>
                                    <p:anim calcmode="lin" valueType="num">
                                      <p:cBhvr additive="base">
                                        <p:cTn id="183" dur="3000"/>
                                        <p:tgtEl>
                                          <p:spTgt spid="21"/>
                                        </p:tgtEl>
                                        <p:attrNameLst>
                                          <p:attrName>ppt_y</p:attrName>
                                        </p:attrNameLst>
                                      </p:cBhvr>
                                      <p:tavLst>
                                        <p:tav tm="0">
                                          <p:val>
                                            <p:strVal val="ppt_y"/>
                                          </p:val>
                                        </p:tav>
                                        <p:tav tm="100000">
                                          <p:val>
                                            <p:strVal val="ppt_y"/>
                                          </p:val>
                                        </p:tav>
                                      </p:tavLst>
                                    </p:anim>
                                    <p:set>
                                      <p:cBhvr>
                                        <p:cTn id="184" dur="1" fill="hold">
                                          <p:stCondLst>
                                            <p:cond delay="2999"/>
                                          </p:stCondLst>
                                        </p:cTn>
                                        <p:tgtEl>
                                          <p:spTgt spid="21"/>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3000"/>
                                        <p:tgtEl>
                                          <p:spTgt spid="22"/>
                                        </p:tgtEl>
                                        <p:attrNameLst>
                                          <p:attrName>ppt_x</p:attrName>
                                        </p:attrNameLst>
                                      </p:cBhvr>
                                      <p:tavLst>
                                        <p:tav tm="0">
                                          <p:val>
                                            <p:strVal val="ppt_x"/>
                                          </p:val>
                                        </p:tav>
                                        <p:tav tm="100000">
                                          <p:val>
                                            <p:strVal val="1+ppt_w/2"/>
                                          </p:val>
                                        </p:tav>
                                      </p:tavLst>
                                    </p:anim>
                                    <p:anim calcmode="lin" valueType="num">
                                      <p:cBhvr additive="base">
                                        <p:cTn id="187" dur="3000"/>
                                        <p:tgtEl>
                                          <p:spTgt spid="22"/>
                                        </p:tgtEl>
                                        <p:attrNameLst>
                                          <p:attrName>ppt_y</p:attrName>
                                        </p:attrNameLst>
                                      </p:cBhvr>
                                      <p:tavLst>
                                        <p:tav tm="0">
                                          <p:val>
                                            <p:strVal val="ppt_y"/>
                                          </p:val>
                                        </p:tav>
                                        <p:tav tm="100000">
                                          <p:val>
                                            <p:strVal val="ppt_y"/>
                                          </p:val>
                                        </p:tav>
                                      </p:tavLst>
                                    </p:anim>
                                    <p:set>
                                      <p:cBhvr>
                                        <p:cTn id="188" dur="1" fill="hold">
                                          <p:stCondLst>
                                            <p:cond delay="2999"/>
                                          </p:stCondLst>
                                        </p:cTn>
                                        <p:tgtEl>
                                          <p:spTgt spid="22"/>
                                        </p:tgtEl>
                                        <p:attrNameLst>
                                          <p:attrName>style.visibility</p:attrName>
                                        </p:attrNameLst>
                                      </p:cBhvr>
                                      <p:to>
                                        <p:strVal val="hidden"/>
                                      </p:to>
                                    </p:set>
                                  </p:childTnLst>
                                </p:cTn>
                              </p:par>
                              <p:par>
                                <p:cTn id="189" presetID="2" presetClass="exit" presetSubtype="8" fill="hold" grpId="1" nodeType="withEffect">
                                  <p:stCondLst>
                                    <p:cond delay="0"/>
                                  </p:stCondLst>
                                  <p:childTnLst>
                                    <p:anim calcmode="lin" valueType="num">
                                      <p:cBhvr additive="base">
                                        <p:cTn id="190" dur="3000"/>
                                        <p:tgtEl>
                                          <p:spTgt spid="23"/>
                                        </p:tgtEl>
                                        <p:attrNameLst>
                                          <p:attrName>ppt_x</p:attrName>
                                        </p:attrNameLst>
                                      </p:cBhvr>
                                      <p:tavLst>
                                        <p:tav tm="0">
                                          <p:val>
                                            <p:strVal val="ppt_x"/>
                                          </p:val>
                                        </p:tav>
                                        <p:tav tm="100000">
                                          <p:val>
                                            <p:strVal val="0-ppt_w/2"/>
                                          </p:val>
                                        </p:tav>
                                      </p:tavLst>
                                    </p:anim>
                                    <p:anim calcmode="lin" valueType="num">
                                      <p:cBhvr additive="base">
                                        <p:cTn id="191" dur="3000"/>
                                        <p:tgtEl>
                                          <p:spTgt spid="23"/>
                                        </p:tgtEl>
                                        <p:attrNameLst>
                                          <p:attrName>ppt_y</p:attrName>
                                        </p:attrNameLst>
                                      </p:cBhvr>
                                      <p:tavLst>
                                        <p:tav tm="0">
                                          <p:val>
                                            <p:strVal val="ppt_y"/>
                                          </p:val>
                                        </p:tav>
                                        <p:tav tm="100000">
                                          <p:val>
                                            <p:strVal val="ppt_y"/>
                                          </p:val>
                                        </p:tav>
                                      </p:tavLst>
                                    </p:anim>
                                    <p:set>
                                      <p:cBhvr>
                                        <p:cTn id="192" dur="1" fill="hold">
                                          <p:stCondLst>
                                            <p:cond delay="2999"/>
                                          </p:stCondLst>
                                        </p:cTn>
                                        <p:tgtEl>
                                          <p:spTgt spid="23"/>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3000"/>
                                        <p:tgtEl>
                                          <p:spTgt spid="24"/>
                                        </p:tgtEl>
                                        <p:attrNameLst>
                                          <p:attrName>ppt_x</p:attrName>
                                        </p:attrNameLst>
                                      </p:cBhvr>
                                      <p:tavLst>
                                        <p:tav tm="0">
                                          <p:val>
                                            <p:strVal val="ppt_x"/>
                                          </p:val>
                                        </p:tav>
                                        <p:tav tm="100000">
                                          <p:val>
                                            <p:strVal val="1+ppt_w/2"/>
                                          </p:val>
                                        </p:tav>
                                      </p:tavLst>
                                    </p:anim>
                                    <p:anim calcmode="lin" valueType="num">
                                      <p:cBhvr additive="base">
                                        <p:cTn id="195" dur="3000"/>
                                        <p:tgtEl>
                                          <p:spTgt spid="24"/>
                                        </p:tgtEl>
                                        <p:attrNameLst>
                                          <p:attrName>ppt_y</p:attrName>
                                        </p:attrNameLst>
                                      </p:cBhvr>
                                      <p:tavLst>
                                        <p:tav tm="0">
                                          <p:val>
                                            <p:strVal val="ppt_y"/>
                                          </p:val>
                                        </p:tav>
                                        <p:tav tm="100000">
                                          <p:val>
                                            <p:strVal val="ppt_y"/>
                                          </p:val>
                                        </p:tav>
                                      </p:tavLst>
                                    </p:anim>
                                    <p:set>
                                      <p:cBhvr>
                                        <p:cTn id="196" dur="1" fill="hold">
                                          <p:stCondLst>
                                            <p:cond delay="2999"/>
                                          </p:stCondLst>
                                        </p:cTn>
                                        <p:tgtEl>
                                          <p:spTgt spid="24"/>
                                        </p:tgtEl>
                                        <p:attrNameLst>
                                          <p:attrName>style.visibility</p:attrName>
                                        </p:attrNameLst>
                                      </p:cBhvr>
                                      <p:to>
                                        <p:strVal val="hidden"/>
                                      </p:to>
                                    </p:set>
                                  </p:childTnLst>
                                </p:cTn>
                              </p:par>
                              <p:par>
                                <p:cTn id="197" presetID="2" presetClass="exit" presetSubtype="8" fill="hold" grpId="1" nodeType="withEffect">
                                  <p:stCondLst>
                                    <p:cond delay="0"/>
                                  </p:stCondLst>
                                  <p:childTnLst>
                                    <p:anim calcmode="lin" valueType="num">
                                      <p:cBhvr additive="base">
                                        <p:cTn id="198" dur="3000"/>
                                        <p:tgtEl>
                                          <p:spTgt spid="25"/>
                                        </p:tgtEl>
                                        <p:attrNameLst>
                                          <p:attrName>ppt_x</p:attrName>
                                        </p:attrNameLst>
                                      </p:cBhvr>
                                      <p:tavLst>
                                        <p:tav tm="0">
                                          <p:val>
                                            <p:strVal val="ppt_x"/>
                                          </p:val>
                                        </p:tav>
                                        <p:tav tm="100000">
                                          <p:val>
                                            <p:strVal val="0-ppt_w/2"/>
                                          </p:val>
                                        </p:tav>
                                      </p:tavLst>
                                    </p:anim>
                                    <p:anim calcmode="lin" valueType="num">
                                      <p:cBhvr additive="base">
                                        <p:cTn id="199" dur="3000"/>
                                        <p:tgtEl>
                                          <p:spTgt spid="25"/>
                                        </p:tgtEl>
                                        <p:attrNameLst>
                                          <p:attrName>ppt_y</p:attrName>
                                        </p:attrNameLst>
                                      </p:cBhvr>
                                      <p:tavLst>
                                        <p:tav tm="0">
                                          <p:val>
                                            <p:strVal val="ppt_y"/>
                                          </p:val>
                                        </p:tav>
                                        <p:tav tm="100000">
                                          <p:val>
                                            <p:strVal val="ppt_y"/>
                                          </p:val>
                                        </p:tav>
                                      </p:tavLst>
                                    </p:anim>
                                    <p:set>
                                      <p:cBhvr>
                                        <p:cTn id="200" dur="1" fill="hold">
                                          <p:stCondLst>
                                            <p:cond delay="2999"/>
                                          </p:stCondLst>
                                        </p:cTn>
                                        <p:tgtEl>
                                          <p:spTgt spid="25"/>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3000"/>
                                        <p:tgtEl>
                                          <p:spTgt spid="26"/>
                                        </p:tgtEl>
                                        <p:attrNameLst>
                                          <p:attrName>ppt_x</p:attrName>
                                        </p:attrNameLst>
                                      </p:cBhvr>
                                      <p:tavLst>
                                        <p:tav tm="0">
                                          <p:val>
                                            <p:strVal val="ppt_x"/>
                                          </p:val>
                                        </p:tav>
                                        <p:tav tm="100000">
                                          <p:val>
                                            <p:strVal val="1+ppt_w/2"/>
                                          </p:val>
                                        </p:tav>
                                      </p:tavLst>
                                    </p:anim>
                                    <p:anim calcmode="lin" valueType="num">
                                      <p:cBhvr additive="base">
                                        <p:cTn id="203" dur="3000"/>
                                        <p:tgtEl>
                                          <p:spTgt spid="26"/>
                                        </p:tgtEl>
                                        <p:attrNameLst>
                                          <p:attrName>ppt_y</p:attrName>
                                        </p:attrNameLst>
                                      </p:cBhvr>
                                      <p:tavLst>
                                        <p:tav tm="0">
                                          <p:val>
                                            <p:strVal val="ppt_y"/>
                                          </p:val>
                                        </p:tav>
                                        <p:tav tm="100000">
                                          <p:val>
                                            <p:strVal val="ppt_y"/>
                                          </p:val>
                                        </p:tav>
                                      </p:tavLst>
                                    </p:anim>
                                    <p:set>
                                      <p:cBhvr>
                                        <p:cTn id="204" dur="1" fill="hold">
                                          <p:stCondLst>
                                            <p:cond delay="2999"/>
                                          </p:stCondLst>
                                        </p:cTn>
                                        <p:tgtEl>
                                          <p:spTgt spid="26"/>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3000"/>
                                        <p:tgtEl>
                                          <p:spTgt spid="27"/>
                                        </p:tgtEl>
                                        <p:attrNameLst>
                                          <p:attrName>ppt_x</p:attrName>
                                        </p:attrNameLst>
                                      </p:cBhvr>
                                      <p:tavLst>
                                        <p:tav tm="0">
                                          <p:val>
                                            <p:strVal val="ppt_x"/>
                                          </p:val>
                                        </p:tav>
                                        <p:tav tm="100000">
                                          <p:val>
                                            <p:strVal val="0-ppt_w/2"/>
                                          </p:val>
                                        </p:tav>
                                      </p:tavLst>
                                    </p:anim>
                                    <p:anim calcmode="lin" valueType="num">
                                      <p:cBhvr additive="base">
                                        <p:cTn id="207" dur="3000"/>
                                        <p:tgtEl>
                                          <p:spTgt spid="27"/>
                                        </p:tgtEl>
                                        <p:attrNameLst>
                                          <p:attrName>ppt_y</p:attrName>
                                        </p:attrNameLst>
                                      </p:cBhvr>
                                      <p:tavLst>
                                        <p:tav tm="0">
                                          <p:val>
                                            <p:strVal val="ppt_y"/>
                                          </p:val>
                                        </p:tav>
                                        <p:tav tm="100000">
                                          <p:val>
                                            <p:strVal val="ppt_y"/>
                                          </p:val>
                                        </p:tav>
                                      </p:tavLst>
                                    </p:anim>
                                    <p:set>
                                      <p:cBhvr>
                                        <p:cTn id="208" dur="1" fill="hold">
                                          <p:stCondLst>
                                            <p:cond delay="2999"/>
                                          </p:stCondLst>
                                        </p:cTn>
                                        <p:tgtEl>
                                          <p:spTgt spid="27"/>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3000"/>
                                        <p:tgtEl>
                                          <p:spTgt spid="28"/>
                                        </p:tgtEl>
                                        <p:attrNameLst>
                                          <p:attrName>ppt_x</p:attrName>
                                        </p:attrNameLst>
                                      </p:cBhvr>
                                      <p:tavLst>
                                        <p:tav tm="0">
                                          <p:val>
                                            <p:strVal val="ppt_x"/>
                                          </p:val>
                                        </p:tav>
                                        <p:tav tm="100000">
                                          <p:val>
                                            <p:strVal val="1+ppt_w/2"/>
                                          </p:val>
                                        </p:tav>
                                      </p:tavLst>
                                    </p:anim>
                                    <p:anim calcmode="lin" valueType="num">
                                      <p:cBhvr additive="base">
                                        <p:cTn id="211" dur="3000"/>
                                        <p:tgtEl>
                                          <p:spTgt spid="28"/>
                                        </p:tgtEl>
                                        <p:attrNameLst>
                                          <p:attrName>ppt_y</p:attrName>
                                        </p:attrNameLst>
                                      </p:cBhvr>
                                      <p:tavLst>
                                        <p:tav tm="0">
                                          <p:val>
                                            <p:strVal val="ppt_y"/>
                                          </p:val>
                                        </p:tav>
                                        <p:tav tm="100000">
                                          <p:val>
                                            <p:strVal val="ppt_y"/>
                                          </p:val>
                                        </p:tav>
                                      </p:tavLst>
                                    </p:anim>
                                    <p:set>
                                      <p:cBhvr>
                                        <p:cTn id="212" dur="1" fill="hold">
                                          <p:stCondLst>
                                            <p:cond delay="2999"/>
                                          </p:stCondLst>
                                        </p:cTn>
                                        <p:tgtEl>
                                          <p:spTgt spid="28"/>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3000"/>
                                        <p:tgtEl>
                                          <p:spTgt spid="29"/>
                                        </p:tgtEl>
                                        <p:attrNameLst>
                                          <p:attrName>ppt_x</p:attrName>
                                        </p:attrNameLst>
                                      </p:cBhvr>
                                      <p:tavLst>
                                        <p:tav tm="0">
                                          <p:val>
                                            <p:strVal val="ppt_x"/>
                                          </p:val>
                                        </p:tav>
                                        <p:tav tm="100000">
                                          <p:val>
                                            <p:strVal val="0-ppt_w/2"/>
                                          </p:val>
                                        </p:tav>
                                      </p:tavLst>
                                    </p:anim>
                                    <p:anim calcmode="lin" valueType="num">
                                      <p:cBhvr additive="base">
                                        <p:cTn id="215" dur="3000"/>
                                        <p:tgtEl>
                                          <p:spTgt spid="29"/>
                                        </p:tgtEl>
                                        <p:attrNameLst>
                                          <p:attrName>ppt_y</p:attrName>
                                        </p:attrNameLst>
                                      </p:cBhvr>
                                      <p:tavLst>
                                        <p:tav tm="0">
                                          <p:val>
                                            <p:strVal val="ppt_y"/>
                                          </p:val>
                                        </p:tav>
                                        <p:tav tm="100000">
                                          <p:val>
                                            <p:strVal val="ppt_y"/>
                                          </p:val>
                                        </p:tav>
                                      </p:tavLst>
                                    </p:anim>
                                    <p:set>
                                      <p:cBhvr>
                                        <p:cTn id="216" dur="1" fill="hold">
                                          <p:stCondLst>
                                            <p:cond delay="2999"/>
                                          </p:stCondLst>
                                        </p:cTn>
                                        <p:tgtEl>
                                          <p:spTgt spid="29"/>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3000"/>
                                        <p:tgtEl>
                                          <p:spTgt spid="30"/>
                                        </p:tgtEl>
                                        <p:attrNameLst>
                                          <p:attrName>ppt_x</p:attrName>
                                        </p:attrNameLst>
                                      </p:cBhvr>
                                      <p:tavLst>
                                        <p:tav tm="0">
                                          <p:val>
                                            <p:strVal val="ppt_x"/>
                                          </p:val>
                                        </p:tav>
                                        <p:tav tm="100000">
                                          <p:val>
                                            <p:strVal val="1+ppt_w/2"/>
                                          </p:val>
                                        </p:tav>
                                      </p:tavLst>
                                    </p:anim>
                                    <p:anim calcmode="lin" valueType="num">
                                      <p:cBhvr additive="base">
                                        <p:cTn id="219" dur="3000"/>
                                        <p:tgtEl>
                                          <p:spTgt spid="30"/>
                                        </p:tgtEl>
                                        <p:attrNameLst>
                                          <p:attrName>ppt_y</p:attrName>
                                        </p:attrNameLst>
                                      </p:cBhvr>
                                      <p:tavLst>
                                        <p:tav tm="0">
                                          <p:val>
                                            <p:strVal val="ppt_y"/>
                                          </p:val>
                                        </p:tav>
                                        <p:tav tm="100000">
                                          <p:val>
                                            <p:strVal val="ppt_y"/>
                                          </p:val>
                                        </p:tav>
                                      </p:tavLst>
                                    </p:anim>
                                    <p:set>
                                      <p:cBhvr>
                                        <p:cTn id="220" dur="1" fill="hold">
                                          <p:stCondLst>
                                            <p:cond delay="2999"/>
                                          </p:stCondLst>
                                        </p:cTn>
                                        <p:tgtEl>
                                          <p:spTgt spid="30"/>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3000"/>
                                        <p:tgtEl>
                                          <p:spTgt spid="31"/>
                                        </p:tgtEl>
                                        <p:attrNameLst>
                                          <p:attrName>ppt_x</p:attrName>
                                        </p:attrNameLst>
                                      </p:cBhvr>
                                      <p:tavLst>
                                        <p:tav tm="0">
                                          <p:val>
                                            <p:strVal val="ppt_x"/>
                                          </p:val>
                                        </p:tav>
                                        <p:tav tm="100000">
                                          <p:val>
                                            <p:strVal val="0-ppt_w/2"/>
                                          </p:val>
                                        </p:tav>
                                      </p:tavLst>
                                    </p:anim>
                                    <p:anim calcmode="lin" valueType="num">
                                      <p:cBhvr additive="base">
                                        <p:cTn id="223" dur="3000"/>
                                        <p:tgtEl>
                                          <p:spTgt spid="31"/>
                                        </p:tgtEl>
                                        <p:attrNameLst>
                                          <p:attrName>ppt_y</p:attrName>
                                        </p:attrNameLst>
                                      </p:cBhvr>
                                      <p:tavLst>
                                        <p:tav tm="0">
                                          <p:val>
                                            <p:strVal val="ppt_y"/>
                                          </p:val>
                                        </p:tav>
                                        <p:tav tm="100000">
                                          <p:val>
                                            <p:strVal val="ppt_y"/>
                                          </p:val>
                                        </p:tav>
                                      </p:tavLst>
                                    </p:anim>
                                    <p:set>
                                      <p:cBhvr>
                                        <p:cTn id="224" dur="1" fill="hold">
                                          <p:stCondLst>
                                            <p:cond delay="2999"/>
                                          </p:stCondLst>
                                        </p:cTn>
                                        <p:tgtEl>
                                          <p:spTgt spid="31"/>
                                        </p:tgtEl>
                                        <p:attrNameLst>
                                          <p:attrName>style.visibility</p:attrName>
                                        </p:attrNameLst>
                                      </p:cBhvr>
                                      <p:to>
                                        <p:strVal val="hidden"/>
                                      </p:to>
                                    </p:set>
                                  </p:childTnLst>
                                </p:cTn>
                              </p:par>
                              <p:par>
                                <p:cTn id="225" presetID="23" presetClass="entr" presetSubtype="288" fill="hold" nodeType="withEffect">
                                  <p:stCondLst>
                                    <p:cond delay="0"/>
                                  </p:stCondLst>
                                  <p:childTnLst>
                                    <p:set>
                                      <p:cBhvr>
                                        <p:cTn id="226" dur="1" fill="hold">
                                          <p:stCondLst>
                                            <p:cond delay="0"/>
                                          </p:stCondLst>
                                        </p:cTn>
                                        <p:tgtEl>
                                          <p:spTgt spid="4"/>
                                        </p:tgtEl>
                                        <p:attrNameLst>
                                          <p:attrName>style.visibility</p:attrName>
                                        </p:attrNameLst>
                                      </p:cBhvr>
                                      <p:to>
                                        <p:strVal val="visible"/>
                                      </p:to>
                                    </p:set>
                                    <p:anim calcmode="lin" valueType="num">
                                      <p:cBhvr>
                                        <p:cTn id="227" dur="3000" fill="hold"/>
                                        <p:tgtEl>
                                          <p:spTgt spid="4"/>
                                        </p:tgtEl>
                                        <p:attrNameLst>
                                          <p:attrName>ppt_w</p:attrName>
                                        </p:attrNameLst>
                                      </p:cBhvr>
                                      <p:tavLst>
                                        <p:tav tm="0">
                                          <p:val>
                                            <p:strVal val="4/3*#ppt_w"/>
                                          </p:val>
                                        </p:tav>
                                        <p:tav tm="100000">
                                          <p:val>
                                            <p:strVal val="#ppt_w"/>
                                          </p:val>
                                        </p:tav>
                                      </p:tavLst>
                                    </p:anim>
                                    <p:anim calcmode="lin" valueType="num">
                                      <p:cBhvr>
                                        <p:cTn id="228" dur="3000" fill="hold"/>
                                        <p:tgtEl>
                                          <p:spTgt spid="4"/>
                                        </p:tgtEl>
                                        <p:attrNameLst>
                                          <p:attrName>ppt_h</p:attrName>
                                        </p:attrNameLst>
                                      </p:cBhvr>
                                      <p:tavLst>
                                        <p:tav tm="0">
                                          <p:val>
                                            <p:strVal val="4/3*#ppt_h"/>
                                          </p:val>
                                        </p:tav>
                                        <p:tav tm="100000">
                                          <p:val>
                                            <p:strVal val="#ppt_h"/>
                                          </p:val>
                                        </p:tav>
                                      </p:tavLst>
                                    </p:anim>
                                  </p:childTnLst>
                                </p:cTn>
                              </p:par>
                              <p:par>
                                <p:cTn id="229" presetID="16" presetClass="entr" presetSubtype="37" fill="hold" nodeType="withEffect">
                                  <p:stCondLst>
                                    <p:cond delay="0"/>
                                  </p:stCondLst>
                                  <p:childTnLst>
                                    <p:set>
                                      <p:cBhvr>
                                        <p:cTn id="230" dur="1" fill="hold">
                                          <p:stCondLst>
                                            <p:cond delay="0"/>
                                          </p:stCondLst>
                                        </p:cTn>
                                        <p:tgtEl>
                                          <p:spTgt spid="4"/>
                                        </p:tgtEl>
                                        <p:attrNameLst>
                                          <p:attrName>style.visibility</p:attrName>
                                        </p:attrNameLst>
                                      </p:cBhvr>
                                      <p:to>
                                        <p:strVal val="visible"/>
                                      </p:to>
                                    </p:set>
                                    <p:animEffect transition="in" filter="barn(outVertical)">
                                      <p:cBhvr>
                                        <p:cTn id="23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54321">
                  <a:shade val="67500"/>
                  <a:satMod val="115000"/>
                </a:srgbClr>
              </a:gs>
              <a:gs pos="100000">
                <a:srgbClr val="654321">
                  <a:shade val="100000"/>
                  <a:satMod val="115000"/>
                </a:srgbClr>
              </a:gs>
            </a:gsLst>
            <a:lin ang="16200000" scaled="1"/>
            <a:tileRect/>
          </a:gradFill>
        </p:spPr>
        <p:txBody>
          <a:bodyPr/>
          <a:lstStyle/>
          <a:p>
            <a:endParaRPr lang="es-ES" dirty="0"/>
          </a:p>
        </p:txBody>
      </p:sp>
      <p:pic>
        <p:nvPicPr>
          <p:cNvPr id="4" name="3 Imagen" descr="rj_boxer.jpg"/>
          <p:cNvPicPr>
            <a:picLocks noChangeAspect="1"/>
          </p:cNvPicPr>
          <p:nvPr/>
        </p:nvPicPr>
        <p:blipFill>
          <a:blip r:embed="rId2"/>
          <a:stretch>
            <a:fillRect/>
          </a:stretch>
        </p:blipFill>
        <p:spPr>
          <a:xfrm>
            <a:off x="0" y="0"/>
            <a:ext cx="9144000" cy="5143500"/>
          </a:xfrm>
          <a:prstGeom prst="rect">
            <a:avLst/>
          </a:prstGeom>
        </p:spPr>
      </p:pic>
      <p:sp>
        <p:nvSpPr>
          <p:cNvPr id="5" name="4 Paralelogramo"/>
          <p:cNvSpPr/>
          <p:nvPr/>
        </p:nvSpPr>
        <p:spPr>
          <a:xfrm>
            <a:off x="357186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457200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a:off x="357186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457200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a:off x="357186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57200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357186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57200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357186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457200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357186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457200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357186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457200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a:off x="357186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flipH="1">
            <a:off x="457200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a:off x="350043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a:off x="450056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a:off x="107153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a:off x="207167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a:off x="107153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a:off x="207167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a:off x="107153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207167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a:off x="107153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07167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a:off x="107153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207167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a:off x="107153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207167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a:off x="107153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207167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a:off x="107153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207167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a:off x="100010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200023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a:off x="6072198"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H="1">
            <a:off x="7072330" y="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a:off x="6072198"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H="1">
            <a:off x="7072330" y="57148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a:off x="6072198"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flipH="1">
            <a:off x="7072330" y="1143008"/>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a:off x="6072198"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flipH="1">
            <a:off x="7072330" y="171449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a:off x="6072198"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flipH="1">
            <a:off x="7072330" y="2286016"/>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a:off x="6072198"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flipH="1">
            <a:off x="7072330" y="2857502"/>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a:off x="6072198"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flipH="1">
            <a:off x="7072330" y="342902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a:off x="6072198"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flipH="1">
            <a:off x="7072330" y="4000510"/>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a:off x="6000760"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flipH="1">
            <a:off x="7000892" y="4572014"/>
            <a:ext cx="1000132" cy="571486"/>
          </a:xfrm>
          <a:prstGeom prst="parallelogram">
            <a:avLst>
              <a:gd name="adj" fmla="val 97091"/>
            </a:avLst>
          </a:prstGeom>
          <a:gradFill flip="none" rotWithShape="1">
            <a:gsLst>
              <a:gs pos="83000">
                <a:srgbClr val="663300"/>
              </a:gs>
              <a:gs pos="30000">
                <a:srgbClr val="D49E6C"/>
              </a:gs>
              <a:gs pos="70000">
                <a:srgbClr val="A65528"/>
              </a:gs>
              <a:gs pos="100000">
                <a:srgbClr val="663012"/>
              </a:gs>
            </a:gsLst>
            <a:path path="shap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214346" y="-428646"/>
            <a:ext cx="9644130" cy="6000792"/>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6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9"/>
                                        </p:tgtEl>
                                        <p:attrNameLst>
                                          <p:attrName>style.opacity</p:attrName>
                                        </p:attrNameLst>
                                      </p:cBhvr>
                                      <p:to>
                                        <p:strVal val="0"/>
                                      </p:to>
                                    </p:set>
                                    <p:animEffect filter="image" prLst="opacity: 0">
                                      <p:cBhvr rctx="IE">
                                        <p:cTn id="7" dur="indefinite"/>
                                        <p:tgtEl>
                                          <p:spTgt spid="59"/>
                                        </p:tgtEl>
                                      </p:cBhvr>
                                    </p:animEffect>
                                  </p:childTnLst>
                                </p:cTn>
                              </p:par>
                              <p:par>
                                <p:cTn id="8" presetID="2" presetClass="entr" presetSubtype="12" fill="hold" grpId="0" nodeType="withEffect">
                                  <p:stCondLst>
                                    <p:cond delay="0"/>
                                  </p:stCondLst>
                                  <p:iterate type="lt">
                                    <p:tmPct val="0"/>
                                  </p:iterate>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iterate type="lt">
                                    <p:tmPct val="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iterate type="lt">
                                    <p:tmPct val="0"/>
                                  </p:iterate>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iterate type="lt">
                                    <p:tmPct val="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iterate type="lt">
                                    <p:tmPct val="0"/>
                                  </p:iterate>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iterate type="lt">
                                    <p:tmPct val="0"/>
                                  </p:iterate>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iterate type="lt">
                                    <p:tmPct val="0"/>
                                  </p:iterate>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iterate type="lt">
                                    <p:tmPct val="0"/>
                                  </p:iterate>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iterate type="lt">
                                    <p:tmPct val="0"/>
                                  </p:iterate>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iterate type="lt">
                                    <p:tmPct val="0"/>
                                  </p:iterate>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0" fill="hold"/>
                                        <p:tgtEl>
                                          <p:spTgt spid="6"/>
                                        </p:tgtEl>
                                        <p:attrNameLst>
                                          <p:attrName>ppt_x</p:attrName>
                                        </p:attrNameLst>
                                      </p:cBhvr>
                                      <p:tavLst>
                                        <p:tav tm="0">
                                          <p:val>
                                            <p:strVal val="1+#ppt_w/2"/>
                                          </p:val>
                                        </p:tav>
                                        <p:tav tm="100000">
                                          <p:val>
                                            <p:strVal val="#ppt_x"/>
                                          </p:val>
                                        </p:tav>
                                      </p:tavLst>
                                    </p:anim>
                                    <p:anim calcmode="lin" valueType="num">
                                      <p:cBhvr additive="base">
                                        <p:cTn id="47" dur="5000" fill="hold"/>
                                        <p:tgtEl>
                                          <p:spTgt spid="6"/>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iterate type="lt">
                                    <p:tmPct val="0"/>
                                  </p:iterate>
                                  <p:childTnLst>
                                    <p:set>
                                      <p:cBhvr>
                                        <p:cTn id="49" dur="1" fill="hold">
                                          <p:stCondLst>
                                            <p:cond delay="0"/>
                                          </p:stCondLst>
                                        </p:cTn>
                                        <p:tgtEl>
                                          <p:spTgt spid="8"/>
                                        </p:tgtEl>
                                        <p:attrNameLst>
                                          <p:attrName>style.visibility</p:attrName>
                                        </p:attrNameLst>
                                      </p:cBhvr>
                                      <p:to>
                                        <p:strVal val="visible"/>
                                      </p:to>
                                    </p:set>
                                    <p:anim calcmode="lin" valueType="num">
                                      <p:cBhvr additive="base">
                                        <p:cTn id="50" dur="5000" fill="hold"/>
                                        <p:tgtEl>
                                          <p:spTgt spid="8"/>
                                        </p:tgtEl>
                                        <p:attrNameLst>
                                          <p:attrName>ppt_x</p:attrName>
                                        </p:attrNameLst>
                                      </p:cBhvr>
                                      <p:tavLst>
                                        <p:tav tm="0">
                                          <p:val>
                                            <p:strVal val="1+#ppt_w/2"/>
                                          </p:val>
                                        </p:tav>
                                        <p:tav tm="100000">
                                          <p:val>
                                            <p:strVal val="#ppt_x"/>
                                          </p:val>
                                        </p:tav>
                                      </p:tavLst>
                                    </p:anim>
                                    <p:anim calcmode="lin" valueType="num">
                                      <p:cBhvr additive="base">
                                        <p:cTn id="51" dur="5000" fill="hold"/>
                                        <p:tgtEl>
                                          <p:spTgt spid="8"/>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iterate type="lt">
                                    <p:tmPct val="0"/>
                                  </p:iterate>
                                  <p:childTnLst>
                                    <p:set>
                                      <p:cBhvr>
                                        <p:cTn id="53" dur="1" fill="hold">
                                          <p:stCondLst>
                                            <p:cond delay="0"/>
                                          </p:stCondLst>
                                        </p:cTn>
                                        <p:tgtEl>
                                          <p:spTgt spid="10"/>
                                        </p:tgtEl>
                                        <p:attrNameLst>
                                          <p:attrName>style.visibility</p:attrName>
                                        </p:attrNameLst>
                                      </p:cBhvr>
                                      <p:to>
                                        <p:strVal val="visible"/>
                                      </p:to>
                                    </p:set>
                                    <p:anim calcmode="lin" valueType="num">
                                      <p:cBhvr additive="base">
                                        <p:cTn id="54" dur="5000" fill="hold"/>
                                        <p:tgtEl>
                                          <p:spTgt spid="10"/>
                                        </p:tgtEl>
                                        <p:attrNameLst>
                                          <p:attrName>ppt_x</p:attrName>
                                        </p:attrNameLst>
                                      </p:cBhvr>
                                      <p:tavLst>
                                        <p:tav tm="0">
                                          <p:val>
                                            <p:strVal val="1+#ppt_w/2"/>
                                          </p:val>
                                        </p:tav>
                                        <p:tav tm="100000">
                                          <p:val>
                                            <p:strVal val="#ppt_x"/>
                                          </p:val>
                                        </p:tav>
                                      </p:tavLst>
                                    </p:anim>
                                    <p:anim calcmode="lin" valueType="num">
                                      <p:cBhvr additive="base">
                                        <p:cTn id="55" dur="5000" fill="hold"/>
                                        <p:tgtEl>
                                          <p:spTgt spid="10"/>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iterate type="lt">
                                    <p:tmPct val="0"/>
                                  </p:iterate>
                                  <p:childTnLst>
                                    <p:set>
                                      <p:cBhvr>
                                        <p:cTn id="57" dur="1" fill="hold">
                                          <p:stCondLst>
                                            <p:cond delay="0"/>
                                          </p:stCondLst>
                                        </p:cTn>
                                        <p:tgtEl>
                                          <p:spTgt spid="12"/>
                                        </p:tgtEl>
                                        <p:attrNameLst>
                                          <p:attrName>style.visibility</p:attrName>
                                        </p:attrNameLst>
                                      </p:cBhvr>
                                      <p:to>
                                        <p:strVal val="visible"/>
                                      </p:to>
                                    </p:set>
                                    <p:anim calcmode="lin" valueType="num">
                                      <p:cBhvr additive="base">
                                        <p:cTn id="58" dur="5000" fill="hold"/>
                                        <p:tgtEl>
                                          <p:spTgt spid="12"/>
                                        </p:tgtEl>
                                        <p:attrNameLst>
                                          <p:attrName>ppt_x</p:attrName>
                                        </p:attrNameLst>
                                      </p:cBhvr>
                                      <p:tavLst>
                                        <p:tav tm="0">
                                          <p:val>
                                            <p:strVal val="1+#ppt_w/2"/>
                                          </p:val>
                                        </p:tav>
                                        <p:tav tm="100000">
                                          <p:val>
                                            <p:strVal val="#ppt_x"/>
                                          </p:val>
                                        </p:tav>
                                      </p:tavLst>
                                    </p:anim>
                                    <p:anim calcmode="lin" valueType="num">
                                      <p:cBhvr additive="base">
                                        <p:cTn id="59" dur="5000" fill="hold"/>
                                        <p:tgtEl>
                                          <p:spTgt spid="12"/>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iterate type="lt">
                                    <p:tmPct val="0"/>
                                  </p:iterate>
                                  <p:childTnLst>
                                    <p:set>
                                      <p:cBhvr>
                                        <p:cTn id="61" dur="1" fill="hold">
                                          <p:stCondLst>
                                            <p:cond delay="0"/>
                                          </p:stCondLst>
                                        </p:cTn>
                                        <p:tgtEl>
                                          <p:spTgt spid="14"/>
                                        </p:tgtEl>
                                        <p:attrNameLst>
                                          <p:attrName>style.visibility</p:attrName>
                                        </p:attrNameLst>
                                      </p:cBhvr>
                                      <p:to>
                                        <p:strVal val="visible"/>
                                      </p:to>
                                    </p:set>
                                    <p:anim calcmode="lin" valueType="num">
                                      <p:cBhvr additive="base">
                                        <p:cTn id="62" dur="5000" fill="hold"/>
                                        <p:tgtEl>
                                          <p:spTgt spid="14"/>
                                        </p:tgtEl>
                                        <p:attrNameLst>
                                          <p:attrName>ppt_x</p:attrName>
                                        </p:attrNameLst>
                                      </p:cBhvr>
                                      <p:tavLst>
                                        <p:tav tm="0">
                                          <p:val>
                                            <p:strVal val="1+#ppt_w/2"/>
                                          </p:val>
                                        </p:tav>
                                        <p:tav tm="100000">
                                          <p:val>
                                            <p:strVal val="#ppt_x"/>
                                          </p:val>
                                        </p:tav>
                                      </p:tavLst>
                                    </p:anim>
                                    <p:anim calcmode="lin" valueType="num">
                                      <p:cBhvr additive="base">
                                        <p:cTn id="63" dur="5000" fill="hold"/>
                                        <p:tgtEl>
                                          <p:spTgt spid="1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iterate type="lt">
                                    <p:tmPct val="0"/>
                                  </p:iterate>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5000" fill="hold"/>
                                        <p:tgtEl>
                                          <p:spTgt spid="16"/>
                                        </p:tgtEl>
                                        <p:attrNameLst>
                                          <p:attrName>ppt_x</p:attrName>
                                        </p:attrNameLst>
                                      </p:cBhvr>
                                      <p:tavLst>
                                        <p:tav tm="0">
                                          <p:val>
                                            <p:strVal val="1+#ppt_w/2"/>
                                          </p:val>
                                        </p:tav>
                                        <p:tav tm="100000">
                                          <p:val>
                                            <p:strVal val="#ppt_x"/>
                                          </p:val>
                                        </p:tav>
                                      </p:tavLst>
                                    </p:anim>
                                    <p:anim calcmode="lin" valueType="num">
                                      <p:cBhvr additive="base">
                                        <p:cTn id="67" dur="5000" fill="hold"/>
                                        <p:tgtEl>
                                          <p:spTgt spid="16"/>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iterate type="lt">
                                    <p:tmPct val="0"/>
                                  </p:iterate>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0" fill="hold"/>
                                        <p:tgtEl>
                                          <p:spTgt spid="18"/>
                                        </p:tgtEl>
                                        <p:attrNameLst>
                                          <p:attrName>ppt_x</p:attrName>
                                        </p:attrNameLst>
                                      </p:cBhvr>
                                      <p:tavLst>
                                        <p:tav tm="0">
                                          <p:val>
                                            <p:strVal val="1+#ppt_w/2"/>
                                          </p:val>
                                        </p:tav>
                                        <p:tav tm="100000">
                                          <p:val>
                                            <p:strVal val="#ppt_x"/>
                                          </p:val>
                                        </p:tav>
                                      </p:tavLst>
                                    </p:anim>
                                    <p:anim calcmode="lin" valueType="num">
                                      <p:cBhvr additive="base">
                                        <p:cTn id="71" dur="5000" fill="hold"/>
                                        <p:tgtEl>
                                          <p:spTgt spid="18"/>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iterate type="lt">
                                    <p:tmPct val="0"/>
                                  </p:iterate>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5000" fill="hold"/>
                                        <p:tgtEl>
                                          <p:spTgt spid="20"/>
                                        </p:tgtEl>
                                        <p:attrNameLst>
                                          <p:attrName>ppt_x</p:attrName>
                                        </p:attrNameLst>
                                      </p:cBhvr>
                                      <p:tavLst>
                                        <p:tav tm="0">
                                          <p:val>
                                            <p:strVal val="1+#ppt_w/2"/>
                                          </p:val>
                                        </p:tav>
                                        <p:tav tm="100000">
                                          <p:val>
                                            <p:strVal val="#ppt_x"/>
                                          </p:val>
                                        </p:tav>
                                      </p:tavLst>
                                    </p:anim>
                                    <p:anim calcmode="lin" valueType="num">
                                      <p:cBhvr additive="base">
                                        <p:cTn id="75" dur="5000" fill="hold"/>
                                        <p:tgtEl>
                                          <p:spTgt spid="20"/>
                                        </p:tgtEl>
                                        <p:attrNameLst>
                                          <p:attrName>ppt_y</p:attrName>
                                        </p:attrNameLst>
                                      </p:cBhvr>
                                      <p:tavLst>
                                        <p:tav tm="0">
                                          <p:val>
                                            <p:strVal val="1+#ppt_h/2"/>
                                          </p:val>
                                        </p:tav>
                                        <p:tav tm="100000">
                                          <p:val>
                                            <p:strVal val="#ppt_y"/>
                                          </p:val>
                                        </p:tav>
                                      </p:tavLst>
                                    </p:anim>
                                  </p:childTnLst>
                                </p:cTn>
                              </p:par>
                              <p:par>
                                <p:cTn id="76" presetID="2" presetClass="entr" presetSubtype="6" fill="hold" grpId="0" nodeType="withEffect">
                                  <p:stCondLst>
                                    <p:cond delay="0"/>
                                  </p:stCondLst>
                                  <p:iterate type="lt">
                                    <p:tmPct val="0"/>
                                  </p:iterate>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1+#ppt_w/2"/>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iterate type="lt">
                                    <p:tmPct val="0"/>
                                  </p:iterate>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0-#ppt_w/2"/>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iterate type="lt">
                                    <p:tmPct val="0"/>
                                  </p:iterate>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0" fill="hold"/>
                                        <p:tgtEl>
                                          <p:spTgt spid="25"/>
                                        </p:tgtEl>
                                        <p:attrNameLst>
                                          <p:attrName>ppt_x</p:attrName>
                                        </p:attrNameLst>
                                      </p:cBhvr>
                                      <p:tavLst>
                                        <p:tav tm="0">
                                          <p:val>
                                            <p:strVal val="0-#ppt_w/2"/>
                                          </p:val>
                                        </p:tav>
                                        <p:tav tm="100000">
                                          <p:val>
                                            <p:strVal val="#ppt_x"/>
                                          </p:val>
                                        </p:tav>
                                      </p:tavLst>
                                    </p:anim>
                                    <p:anim calcmode="lin" valueType="num">
                                      <p:cBhvr additive="base">
                                        <p:cTn id="87" dur="5000" fill="hold"/>
                                        <p:tgtEl>
                                          <p:spTgt spid="2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iterate type="lt">
                                    <p:tmPct val="0"/>
                                  </p:iterate>
                                  <p:childTnLst>
                                    <p:set>
                                      <p:cBhvr>
                                        <p:cTn id="89" dur="1" fill="hold">
                                          <p:stCondLst>
                                            <p:cond delay="0"/>
                                          </p:stCondLst>
                                        </p:cTn>
                                        <p:tgtEl>
                                          <p:spTgt spid="27"/>
                                        </p:tgtEl>
                                        <p:attrNameLst>
                                          <p:attrName>style.visibility</p:attrName>
                                        </p:attrNameLst>
                                      </p:cBhvr>
                                      <p:to>
                                        <p:strVal val="visible"/>
                                      </p:to>
                                    </p:set>
                                    <p:anim calcmode="lin" valueType="num">
                                      <p:cBhvr additive="base">
                                        <p:cTn id="90" dur="5000" fill="hold"/>
                                        <p:tgtEl>
                                          <p:spTgt spid="27"/>
                                        </p:tgtEl>
                                        <p:attrNameLst>
                                          <p:attrName>ppt_x</p:attrName>
                                        </p:attrNameLst>
                                      </p:cBhvr>
                                      <p:tavLst>
                                        <p:tav tm="0">
                                          <p:val>
                                            <p:strVal val="0-#ppt_w/2"/>
                                          </p:val>
                                        </p:tav>
                                        <p:tav tm="100000">
                                          <p:val>
                                            <p:strVal val="#ppt_x"/>
                                          </p:val>
                                        </p:tav>
                                      </p:tavLst>
                                    </p:anim>
                                    <p:anim calcmode="lin" valueType="num">
                                      <p:cBhvr additive="base">
                                        <p:cTn id="91" dur="5000" fill="hold"/>
                                        <p:tgtEl>
                                          <p:spTgt spid="27"/>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iterate type="lt">
                                    <p:tmPct val="0"/>
                                  </p:iterate>
                                  <p:childTnLst>
                                    <p:set>
                                      <p:cBhvr>
                                        <p:cTn id="93" dur="1" fill="hold">
                                          <p:stCondLst>
                                            <p:cond delay="0"/>
                                          </p:stCondLst>
                                        </p:cTn>
                                        <p:tgtEl>
                                          <p:spTgt spid="29"/>
                                        </p:tgtEl>
                                        <p:attrNameLst>
                                          <p:attrName>style.visibility</p:attrName>
                                        </p:attrNameLst>
                                      </p:cBhvr>
                                      <p:to>
                                        <p:strVal val="visible"/>
                                      </p:to>
                                    </p:set>
                                    <p:anim calcmode="lin" valueType="num">
                                      <p:cBhvr additive="base">
                                        <p:cTn id="94" dur="5000" fill="hold"/>
                                        <p:tgtEl>
                                          <p:spTgt spid="29"/>
                                        </p:tgtEl>
                                        <p:attrNameLst>
                                          <p:attrName>ppt_x</p:attrName>
                                        </p:attrNameLst>
                                      </p:cBhvr>
                                      <p:tavLst>
                                        <p:tav tm="0">
                                          <p:val>
                                            <p:strVal val="0-#ppt_w/2"/>
                                          </p:val>
                                        </p:tav>
                                        <p:tav tm="100000">
                                          <p:val>
                                            <p:strVal val="#ppt_x"/>
                                          </p:val>
                                        </p:tav>
                                      </p:tavLst>
                                    </p:anim>
                                    <p:anim calcmode="lin" valueType="num">
                                      <p:cBhvr additive="base">
                                        <p:cTn id="95" dur="5000" fill="hold"/>
                                        <p:tgtEl>
                                          <p:spTgt spid="2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iterate type="lt">
                                    <p:tmPct val="0"/>
                                  </p:iterate>
                                  <p:childTnLst>
                                    <p:set>
                                      <p:cBhvr>
                                        <p:cTn id="97" dur="1" fill="hold">
                                          <p:stCondLst>
                                            <p:cond delay="0"/>
                                          </p:stCondLst>
                                        </p:cTn>
                                        <p:tgtEl>
                                          <p:spTgt spid="31"/>
                                        </p:tgtEl>
                                        <p:attrNameLst>
                                          <p:attrName>style.visibility</p:attrName>
                                        </p:attrNameLst>
                                      </p:cBhvr>
                                      <p:to>
                                        <p:strVal val="visible"/>
                                      </p:to>
                                    </p:set>
                                    <p:anim calcmode="lin" valueType="num">
                                      <p:cBhvr additive="base">
                                        <p:cTn id="98" dur="5000" fill="hold"/>
                                        <p:tgtEl>
                                          <p:spTgt spid="31"/>
                                        </p:tgtEl>
                                        <p:attrNameLst>
                                          <p:attrName>ppt_x</p:attrName>
                                        </p:attrNameLst>
                                      </p:cBhvr>
                                      <p:tavLst>
                                        <p:tav tm="0">
                                          <p:val>
                                            <p:strVal val="0-#ppt_w/2"/>
                                          </p:val>
                                        </p:tav>
                                        <p:tav tm="100000">
                                          <p:val>
                                            <p:strVal val="#ppt_x"/>
                                          </p:val>
                                        </p:tav>
                                      </p:tavLst>
                                    </p:anim>
                                    <p:anim calcmode="lin" valueType="num">
                                      <p:cBhvr additive="base">
                                        <p:cTn id="99" dur="5000" fill="hold"/>
                                        <p:tgtEl>
                                          <p:spTgt spid="31"/>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iterate type="lt">
                                    <p:tmPct val="0"/>
                                  </p:iterate>
                                  <p:childTnLst>
                                    <p:set>
                                      <p:cBhvr>
                                        <p:cTn id="101" dur="1" fill="hold">
                                          <p:stCondLst>
                                            <p:cond delay="0"/>
                                          </p:stCondLst>
                                        </p:cTn>
                                        <p:tgtEl>
                                          <p:spTgt spid="33"/>
                                        </p:tgtEl>
                                        <p:attrNameLst>
                                          <p:attrName>style.visibility</p:attrName>
                                        </p:attrNameLst>
                                      </p:cBhvr>
                                      <p:to>
                                        <p:strVal val="visible"/>
                                      </p:to>
                                    </p:set>
                                    <p:anim calcmode="lin" valueType="num">
                                      <p:cBhvr additive="base">
                                        <p:cTn id="102" dur="5000" fill="hold"/>
                                        <p:tgtEl>
                                          <p:spTgt spid="33"/>
                                        </p:tgtEl>
                                        <p:attrNameLst>
                                          <p:attrName>ppt_x</p:attrName>
                                        </p:attrNameLst>
                                      </p:cBhvr>
                                      <p:tavLst>
                                        <p:tav tm="0">
                                          <p:val>
                                            <p:strVal val="0-#ppt_w/2"/>
                                          </p:val>
                                        </p:tav>
                                        <p:tav tm="100000">
                                          <p:val>
                                            <p:strVal val="#ppt_x"/>
                                          </p:val>
                                        </p:tav>
                                      </p:tavLst>
                                    </p:anim>
                                    <p:anim calcmode="lin" valueType="num">
                                      <p:cBhvr additive="base">
                                        <p:cTn id="103" dur="5000" fill="hold"/>
                                        <p:tgtEl>
                                          <p:spTgt spid="3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iterate type="lt">
                                    <p:tmPct val="0"/>
                                  </p:iterate>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iterate type="lt">
                                    <p:tmPct val="0"/>
                                  </p:iterate>
                                  <p:childTnLst>
                                    <p:set>
                                      <p:cBhvr>
                                        <p:cTn id="109" dur="1" fill="hold">
                                          <p:stCondLst>
                                            <p:cond delay="0"/>
                                          </p:stCondLst>
                                        </p:cTn>
                                        <p:tgtEl>
                                          <p:spTgt spid="37"/>
                                        </p:tgtEl>
                                        <p:attrNameLst>
                                          <p:attrName>style.visibility</p:attrName>
                                        </p:attrNameLst>
                                      </p:cBhvr>
                                      <p:to>
                                        <p:strVal val="visible"/>
                                      </p:to>
                                    </p:set>
                                    <p:anim calcmode="lin" valueType="num">
                                      <p:cBhvr additive="base">
                                        <p:cTn id="110" dur="5000" fill="hold"/>
                                        <p:tgtEl>
                                          <p:spTgt spid="37"/>
                                        </p:tgtEl>
                                        <p:attrNameLst>
                                          <p:attrName>ppt_x</p:attrName>
                                        </p:attrNameLst>
                                      </p:cBhvr>
                                      <p:tavLst>
                                        <p:tav tm="0">
                                          <p:val>
                                            <p:strVal val="0-#ppt_w/2"/>
                                          </p:val>
                                        </p:tav>
                                        <p:tav tm="100000">
                                          <p:val>
                                            <p:strVal val="#ppt_x"/>
                                          </p:val>
                                        </p:tav>
                                      </p:tavLst>
                                    </p:anim>
                                    <p:anim calcmode="lin" valueType="num">
                                      <p:cBhvr additive="base">
                                        <p:cTn id="111" dur="5000" fill="hold"/>
                                        <p:tgtEl>
                                          <p:spTgt spid="37"/>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iterate type="lt">
                                    <p:tmPct val="0"/>
                                  </p:iterate>
                                  <p:childTnLst>
                                    <p:set>
                                      <p:cBhvr>
                                        <p:cTn id="113" dur="1" fill="hold">
                                          <p:stCondLst>
                                            <p:cond delay="0"/>
                                          </p:stCondLst>
                                        </p:cTn>
                                        <p:tgtEl>
                                          <p:spTgt spid="39"/>
                                        </p:tgtEl>
                                        <p:attrNameLst>
                                          <p:attrName>style.visibility</p:attrName>
                                        </p:attrNameLst>
                                      </p:cBhvr>
                                      <p:to>
                                        <p:strVal val="visible"/>
                                      </p:to>
                                    </p:set>
                                    <p:anim calcmode="lin" valueType="num">
                                      <p:cBhvr additive="base">
                                        <p:cTn id="114" dur="5000" fill="hold"/>
                                        <p:tgtEl>
                                          <p:spTgt spid="39"/>
                                        </p:tgtEl>
                                        <p:attrNameLst>
                                          <p:attrName>ppt_x</p:attrName>
                                        </p:attrNameLst>
                                      </p:cBhvr>
                                      <p:tavLst>
                                        <p:tav tm="0">
                                          <p:val>
                                            <p:strVal val="0-#ppt_w/2"/>
                                          </p:val>
                                        </p:tav>
                                        <p:tav tm="100000">
                                          <p:val>
                                            <p:strVal val="#ppt_x"/>
                                          </p:val>
                                        </p:tav>
                                      </p:tavLst>
                                    </p:anim>
                                    <p:anim calcmode="lin" valueType="num">
                                      <p:cBhvr additive="base">
                                        <p:cTn id="115" dur="5000" fill="hold"/>
                                        <p:tgtEl>
                                          <p:spTgt spid="39"/>
                                        </p:tgtEl>
                                        <p:attrNameLst>
                                          <p:attrName>ppt_y</p:attrName>
                                        </p:attrNameLst>
                                      </p:cBhvr>
                                      <p:tavLst>
                                        <p:tav tm="0">
                                          <p:val>
                                            <p:strVal val="1+#ppt_h/2"/>
                                          </p:val>
                                        </p:tav>
                                        <p:tav tm="100000">
                                          <p:val>
                                            <p:strVal val="#ppt_y"/>
                                          </p:val>
                                        </p:tav>
                                      </p:tavLst>
                                    </p:anim>
                                  </p:childTnLst>
                                </p:cTn>
                              </p:par>
                              <p:par>
                                <p:cTn id="116" presetID="2" presetClass="entr" presetSubtype="6" fill="hold" grpId="0" nodeType="withEffect">
                                  <p:stCondLst>
                                    <p:cond delay="0"/>
                                  </p:stCondLst>
                                  <p:iterate type="lt">
                                    <p:tmPct val="0"/>
                                  </p:iterate>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5000" fill="hold"/>
                                        <p:tgtEl>
                                          <p:spTgt spid="24"/>
                                        </p:tgtEl>
                                        <p:attrNameLst>
                                          <p:attrName>ppt_x</p:attrName>
                                        </p:attrNameLst>
                                      </p:cBhvr>
                                      <p:tavLst>
                                        <p:tav tm="0">
                                          <p:val>
                                            <p:strVal val="1+#ppt_w/2"/>
                                          </p:val>
                                        </p:tav>
                                        <p:tav tm="100000">
                                          <p:val>
                                            <p:strVal val="#ppt_x"/>
                                          </p:val>
                                        </p:tav>
                                      </p:tavLst>
                                    </p:anim>
                                    <p:anim calcmode="lin" valueType="num">
                                      <p:cBhvr additive="base">
                                        <p:cTn id="119" dur="5000" fill="hold"/>
                                        <p:tgtEl>
                                          <p:spTgt spid="24"/>
                                        </p:tgtEl>
                                        <p:attrNameLst>
                                          <p:attrName>ppt_y</p:attrName>
                                        </p:attrNameLst>
                                      </p:cBhvr>
                                      <p:tavLst>
                                        <p:tav tm="0">
                                          <p:val>
                                            <p:strVal val="1+#ppt_h/2"/>
                                          </p:val>
                                        </p:tav>
                                        <p:tav tm="100000">
                                          <p:val>
                                            <p:strVal val="#ppt_y"/>
                                          </p:val>
                                        </p:tav>
                                      </p:tavLst>
                                    </p:anim>
                                  </p:childTnLst>
                                </p:cTn>
                              </p:par>
                              <p:par>
                                <p:cTn id="120" presetID="2" presetClass="entr" presetSubtype="6" fill="hold" grpId="0" nodeType="withEffect">
                                  <p:stCondLst>
                                    <p:cond delay="0"/>
                                  </p:stCondLst>
                                  <p:iterate type="lt">
                                    <p:tmPct val="0"/>
                                  </p:iterate>
                                  <p:childTnLst>
                                    <p:set>
                                      <p:cBhvr>
                                        <p:cTn id="121" dur="1" fill="hold">
                                          <p:stCondLst>
                                            <p:cond delay="0"/>
                                          </p:stCondLst>
                                        </p:cTn>
                                        <p:tgtEl>
                                          <p:spTgt spid="26"/>
                                        </p:tgtEl>
                                        <p:attrNameLst>
                                          <p:attrName>style.visibility</p:attrName>
                                        </p:attrNameLst>
                                      </p:cBhvr>
                                      <p:to>
                                        <p:strVal val="visible"/>
                                      </p:to>
                                    </p:set>
                                    <p:anim calcmode="lin" valueType="num">
                                      <p:cBhvr additive="base">
                                        <p:cTn id="122" dur="5000" fill="hold"/>
                                        <p:tgtEl>
                                          <p:spTgt spid="26"/>
                                        </p:tgtEl>
                                        <p:attrNameLst>
                                          <p:attrName>ppt_x</p:attrName>
                                        </p:attrNameLst>
                                      </p:cBhvr>
                                      <p:tavLst>
                                        <p:tav tm="0">
                                          <p:val>
                                            <p:strVal val="1+#ppt_w/2"/>
                                          </p:val>
                                        </p:tav>
                                        <p:tav tm="100000">
                                          <p:val>
                                            <p:strVal val="#ppt_x"/>
                                          </p:val>
                                        </p:tav>
                                      </p:tavLst>
                                    </p:anim>
                                    <p:anim calcmode="lin" valueType="num">
                                      <p:cBhvr additive="base">
                                        <p:cTn id="123" dur="5000" fill="hold"/>
                                        <p:tgtEl>
                                          <p:spTgt spid="26"/>
                                        </p:tgtEl>
                                        <p:attrNameLst>
                                          <p:attrName>ppt_y</p:attrName>
                                        </p:attrNameLst>
                                      </p:cBhvr>
                                      <p:tavLst>
                                        <p:tav tm="0">
                                          <p:val>
                                            <p:strVal val="1+#ppt_h/2"/>
                                          </p:val>
                                        </p:tav>
                                        <p:tav tm="100000">
                                          <p:val>
                                            <p:strVal val="#ppt_y"/>
                                          </p:val>
                                        </p:tav>
                                      </p:tavLst>
                                    </p:anim>
                                  </p:childTnLst>
                                </p:cTn>
                              </p:par>
                              <p:par>
                                <p:cTn id="124" presetID="2" presetClass="entr" presetSubtype="6" fill="hold" grpId="0" nodeType="withEffect">
                                  <p:stCondLst>
                                    <p:cond delay="0"/>
                                  </p:stCondLst>
                                  <p:iterate type="lt">
                                    <p:tmPct val="0"/>
                                  </p:iterate>
                                  <p:childTnLst>
                                    <p:set>
                                      <p:cBhvr>
                                        <p:cTn id="125" dur="1" fill="hold">
                                          <p:stCondLst>
                                            <p:cond delay="0"/>
                                          </p:stCondLst>
                                        </p:cTn>
                                        <p:tgtEl>
                                          <p:spTgt spid="28"/>
                                        </p:tgtEl>
                                        <p:attrNameLst>
                                          <p:attrName>style.visibility</p:attrName>
                                        </p:attrNameLst>
                                      </p:cBhvr>
                                      <p:to>
                                        <p:strVal val="visible"/>
                                      </p:to>
                                    </p:set>
                                    <p:anim calcmode="lin" valueType="num">
                                      <p:cBhvr additive="base">
                                        <p:cTn id="126" dur="5000" fill="hold"/>
                                        <p:tgtEl>
                                          <p:spTgt spid="28"/>
                                        </p:tgtEl>
                                        <p:attrNameLst>
                                          <p:attrName>ppt_x</p:attrName>
                                        </p:attrNameLst>
                                      </p:cBhvr>
                                      <p:tavLst>
                                        <p:tav tm="0">
                                          <p:val>
                                            <p:strVal val="1+#ppt_w/2"/>
                                          </p:val>
                                        </p:tav>
                                        <p:tav tm="100000">
                                          <p:val>
                                            <p:strVal val="#ppt_x"/>
                                          </p:val>
                                        </p:tav>
                                      </p:tavLst>
                                    </p:anim>
                                    <p:anim calcmode="lin" valueType="num">
                                      <p:cBhvr additive="base">
                                        <p:cTn id="127" dur="5000" fill="hold"/>
                                        <p:tgtEl>
                                          <p:spTgt spid="28"/>
                                        </p:tgtEl>
                                        <p:attrNameLst>
                                          <p:attrName>ppt_y</p:attrName>
                                        </p:attrNameLst>
                                      </p:cBhvr>
                                      <p:tavLst>
                                        <p:tav tm="0">
                                          <p:val>
                                            <p:strVal val="1+#ppt_h/2"/>
                                          </p:val>
                                        </p:tav>
                                        <p:tav tm="100000">
                                          <p:val>
                                            <p:strVal val="#ppt_y"/>
                                          </p:val>
                                        </p:tav>
                                      </p:tavLst>
                                    </p:anim>
                                  </p:childTnLst>
                                </p:cTn>
                              </p:par>
                              <p:par>
                                <p:cTn id="128" presetID="2" presetClass="entr" presetSubtype="6" fill="hold" grpId="0" nodeType="withEffect">
                                  <p:stCondLst>
                                    <p:cond delay="0"/>
                                  </p:stCondLst>
                                  <p:iterate type="lt">
                                    <p:tmPct val="0"/>
                                  </p:iterate>
                                  <p:childTnLst>
                                    <p:set>
                                      <p:cBhvr>
                                        <p:cTn id="129" dur="1" fill="hold">
                                          <p:stCondLst>
                                            <p:cond delay="0"/>
                                          </p:stCondLst>
                                        </p:cTn>
                                        <p:tgtEl>
                                          <p:spTgt spid="30"/>
                                        </p:tgtEl>
                                        <p:attrNameLst>
                                          <p:attrName>style.visibility</p:attrName>
                                        </p:attrNameLst>
                                      </p:cBhvr>
                                      <p:to>
                                        <p:strVal val="visible"/>
                                      </p:to>
                                    </p:set>
                                    <p:anim calcmode="lin" valueType="num">
                                      <p:cBhvr additive="base">
                                        <p:cTn id="130" dur="5000" fill="hold"/>
                                        <p:tgtEl>
                                          <p:spTgt spid="30"/>
                                        </p:tgtEl>
                                        <p:attrNameLst>
                                          <p:attrName>ppt_x</p:attrName>
                                        </p:attrNameLst>
                                      </p:cBhvr>
                                      <p:tavLst>
                                        <p:tav tm="0">
                                          <p:val>
                                            <p:strVal val="1+#ppt_w/2"/>
                                          </p:val>
                                        </p:tav>
                                        <p:tav tm="100000">
                                          <p:val>
                                            <p:strVal val="#ppt_x"/>
                                          </p:val>
                                        </p:tav>
                                      </p:tavLst>
                                    </p:anim>
                                    <p:anim calcmode="lin" valueType="num">
                                      <p:cBhvr additive="base">
                                        <p:cTn id="131" dur="5000" fill="hold"/>
                                        <p:tgtEl>
                                          <p:spTgt spid="30"/>
                                        </p:tgtEl>
                                        <p:attrNameLst>
                                          <p:attrName>ppt_y</p:attrName>
                                        </p:attrNameLst>
                                      </p:cBhvr>
                                      <p:tavLst>
                                        <p:tav tm="0">
                                          <p:val>
                                            <p:strVal val="1+#ppt_h/2"/>
                                          </p:val>
                                        </p:tav>
                                        <p:tav tm="100000">
                                          <p:val>
                                            <p:strVal val="#ppt_y"/>
                                          </p:val>
                                        </p:tav>
                                      </p:tavLst>
                                    </p:anim>
                                  </p:childTnLst>
                                </p:cTn>
                              </p:par>
                              <p:par>
                                <p:cTn id="132" presetID="2" presetClass="entr" presetSubtype="6" fill="hold" grpId="0" nodeType="withEffect">
                                  <p:stCondLst>
                                    <p:cond delay="0"/>
                                  </p:stCondLst>
                                  <p:iterate type="lt">
                                    <p:tmPct val="0"/>
                                  </p:iterate>
                                  <p:childTnLst>
                                    <p:set>
                                      <p:cBhvr>
                                        <p:cTn id="133" dur="1" fill="hold">
                                          <p:stCondLst>
                                            <p:cond delay="0"/>
                                          </p:stCondLst>
                                        </p:cTn>
                                        <p:tgtEl>
                                          <p:spTgt spid="32"/>
                                        </p:tgtEl>
                                        <p:attrNameLst>
                                          <p:attrName>style.visibility</p:attrName>
                                        </p:attrNameLst>
                                      </p:cBhvr>
                                      <p:to>
                                        <p:strVal val="visible"/>
                                      </p:to>
                                    </p:set>
                                    <p:anim calcmode="lin" valueType="num">
                                      <p:cBhvr additive="base">
                                        <p:cTn id="134" dur="5000" fill="hold"/>
                                        <p:tgtEl>
                                          <p:spTgt spid="32"/>
                                        </p:tgtEl>
                                        <p:attrNameLst>
                                          <p:attrName>ppt_x</p:attrName>
                                        </p:attrNameLst>
                                      </p:cBhvr>
                                      <p:tavLst>
                                        <p:tav tm="0">
                                          <p:val>
                                            <p:strVal val="1+#ppt_w/2"/>
                                          </p:val>
                                        </p:tav>
                                        <p:tav tm="100000">
                                          <p:val>
                                            <p:strVal val="#ppt_x"/>
                                          </p:val>
                                        </p:tav>
                                      </p:tavLst>
                                    </p:anim>
                                    <p:anim calcmode="lin" valueType="num">
                                      <p:cBhvr additive="base">
                                        <p:cTn id="135" dur="5000" fill="hold"/>
                                        <p:tgtEl>
                                          <p:spTgt spid="32"/>
                                        </p:tgtEl>
                                        <p:attrNameLst>
                                          <p:attrName>ppt_y</p:attrName>
                                        </p:attrNameLst>
                                      </p:cBhvr>
                                      <p:tavLst>
                                        <p:tav tm="0">
                                          <p:val>
                                            <p:strVal val="1+#ppt_h/2"/>
                                          </p:val>
                                        </p:tav>
                                        <p:tav tm="100000">
                                          <p:val>
                                            <p:strVal val="#ppt_y"/>
                                          </p:val>
                                        </p:tav>
                                      </p:tavLst>
                                    </p:anim>
                                  </p:childTnLst>
                                </p:cTn>
                              </p:par>
                              <p:par>
                                <p:cTn id="136" presetID="2" presetClass="entr" presetSubtype="6" fill="hold" grpId="0" nodeType="withEffect">
                                  <p:stCondLst>
                                    <p:cond delay="0"/>
                                  </p:stCondLst>
                                  <p:iterate type="lt">
                                    <p:tmPct val="0"/>
                                  </p:iterate>
                                  <p:childTnLst>
                                    <p:set>
                                      <p:cBhvr>
                                        <p:cTn id="137" dur="1" fill="hold">
                                          <p:stCondLst>
                                            <p:cond delay="0"/>
                                          </p:stCondLst>
                                        </p:cTn>
                                        <p:tgtEl>
                                          <p:spTgt spid="34"/>
                                        </p:tgtEl>
                                        <p:attrNameLst>
                                          <p:attrName>style.visibility</p:attrName>
                                        </p:attrNameLst>
                                      </p:cBhvr>
                                      <p:to>
                                        <p:strVal val="visible"/>
                                      </p:to>
                                    </p:set>
                                    <p:anim calcmode="lin" valueType="num">
                                      <p:cBhvr additive="base">
                                        <p:cTn id="138" dur="5000" fill="hold"/>
                                        <p:tgtEl>
                                          <p:spTgt spid="34"/>
                                        </p:tgtEl>
                                        <p:attrNameLst>
                                          <p:attrName>ppt_x</p:attrName>
                                        </p:attrNameLst>
                                      </p:cBhvr>
                                      <p:tavLst>
                                        <p:tav tm="0">
                                          <p:val>
                                            <p:strVal val="1+#ppt_w/2"/>
                                          </p:val>
                                        </p:tav>
                                        <p:tav tm="100000">
                                          <p:val>
                                            <p:strVal val="#ppt_x"/>
                                          </p:val>
                                        </p:tav>
                                      </p:tavLst>
                                    </p:anim>
                                    <p:anim calcmode="lin" valueType="num">
                                      <p:cBhvr additive="base">
                                        <p:cTn id="139" dur="5000" fill="hold"/>
                                        <p:tgtEl>
                                          <p:spTgt spid="34"/>
                                        </p:tgtEl>
                                        <p:attrNameLst>
                                          <p:attrName>ppt_y</p:attrName>
                                        </p:attrNameLst>
                                      </p:cBhvr>
                                      <p:tavLst>
                                        <p:tav tm="0">
                                          <p:val>
                                            <p:strVal val="1+#ppt_h/2"/>
                                          </p:val>
                                        </p:tav>
                                        <p:tav tm="100000">
                                          <p:val>
                                            <p:strVal val="#ppt_y"/>
                                          </p:val>
                                        </p:tav>
                                      </p:tavLst>
                                    </p:anim>
                                  </p:childTnLst>
                                </p:cTn>
                              </p:par>
                              <p:par>
                                <p:cTn id="140" presetID="2" presetClass="entr" presetSubtype="6" fill="hold" grpId="0" nodeType="withEffect">
                                  <p:stCondLst>
                                    <p:cond delay="0"/>
                                  </p:stCondLst>
                                  <p:iterate type="lt">
                                    <p:tmPct val="0"/>
                                  </p:iterate>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5000" fill="hold"/>
                                        <p:tgtEl>
                                          <p:spTgt spid="36"/>
                                        </p:tgtEl>
                                        <p:attrNameLst>
                                          <p:attrName>ppt_x</p:attrName>
                                        </p:attrNameLst>
                                      </p:cBhvr>
                                      <p:tavLst>
                                        <p:tav tm="0">
                                          <p:val>
                                            <p:strVal val="1+#ppt_w/2"/>
                                          </p:val>
                                        </p:tav>
                                        <p:tav tm="100000">
                                          <p:val>
                                            <p:strVal val="#ppt_x"/>
                                          </p:val>
                                        </p:tav>
                                      </p:tavLst>
                                    </p:anim>
                                    <p:anim calcmode="lin" valueType="num">
                                      <p:cBhvr additive="base">
                                        <p:cTn id="143" dur="5000" fill="hold"/>
                                        <p:tgtEl>
                                          <p:spTgt spid="36"/>
                                        </p:tgtEl>
                                        <p:attrNameLst>
                                          <p:attrName>ppt_y</p:attrName>
                                        </p:attrNameLst>
                                      </p:cBhvr>
                                      <p:tavLst>
                                        <p:tav tm="0">
                                          <p:val>
                                            <p:strVal val="1+#ppt_h/2"/>
                                          </p:val>
                                        </p:tav>
                                        <p:tav tm="100000">
                                          <p:val>
                                            <p:strVal val="#ppt_y"/>
                                          </p:val>
                                        </p:tav>
                                      </p:tavLst>
                                    </p:anim>
                                  </p:childTnLst>
                                </p:cTn>
                              </p:par>
                              <p:par>
                                <p:cTn id="144" presetID="2" presetClass="entr" presetSubtype="6" fill="hold" grpId="0" nodeType="withEffect">
                                  <p:stCondLst>
                                    <p:cond delay="0"/>
                                  </p:stCondLst>
                                  <p:iterate type="lt">
                                    <p:tmPct val="0"/>
                                  </p:iterate>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5000" fill="hold"/>
                                        <p:tgtEl>
                                          <p:spTgt spid="38"/>
                                        </p:tgtEl>
                                        <p:attrNameLst>
                                          <p:attrName>ppt_x</p:attrName>
                                        </p:attrNameLst>
                                      </p:cBhvr>
                                      <p:tavLst>
                                        <p:tav tm="0">
                                          <p:val>
                                            <p:strVal val="1+#ppt_w/2"/>
                                          </p:val>
                                        </p:tav>
                                        <p:tav tm="100000">
                                          <p:val>
                                            <p:strVal val="#ppt_x"/>
                                          </p:val>
                                        </p:tav>
                                      </p:tavLst>
                                    </p:anim>
                                    <p:anim calcmode="lin" valueType="num">
                                      <p:cBhvr additive="base">
                                        <p:cTn id="147" dur="5000" fill="hold"/>
                                        <p:tgtEl>
                                          <p:spTgt spid="38"/>
                                        </p:tgtEl>
                                        <p:attrNameLst>
                                          <p:attrName>ppt_y</p:attrName>
                                        </p:attrNameLst>
                                      </p:cBhvr>
                                      <p:tavLst>
                                        <p:tav tm="0">
                                          <p:val>
                                            <p:strVal val="1+#ppt_h/2"/>
                                          </p:val>
                                        </p:tav>
                                        <p:tav tm="100000">
                                          <p:val>
                                            <p:strVal val="#ppt_y"/>
                                          </p:val>
                                        </p:tav>
                                      </p:tavLst>
                                    </p:anim>
                                  </p:childTnLst>
                                </p:cTn>
                              </p:par>
                              <p:par>
                                <p:cTn id="148" presetID="2" presetClass="entr" presetSubtype="6" fill="hold" grpId="0" nodeType="withEffect">
                                  <p:stCondLst>
                                    <p:cond delay="0"/>
                                  </p:stCondLst>
                                  <p:iterate type="lt">
                                    <p:tmPct val="0"/>
                                  </p:iterate>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iterate type="lt">
                                    <p:tmPct val="0"/>
                                  </p:iterate>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0-#ppt_w/2"/>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iterate type="lt">
                                    <p:tmPct val="0"/>
                                  </p:iterate>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0-#ppt_w/2"/>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iterate type="lt">
                                    <p:tmPct val="0"/>
                                  </p:iterate>
                                  <p:childTnLst>
                                    <p:set>
                                      <p:cBhvr>
                                        <p:cTn id="161" dur="1" fill="hold">
                                          <p:stCondLst>
                                            <p:cond delay="0"/>
                                          </p:stCondLst>
                                        </p:cTn>
                                        <p:tgtEl>
                                          <p:spTgt spid="45"/>
                                        </p:tgtEl>
                                        <p:attrNameLst>
                                          <p:attrName>style.visibility</p:attrName>
                                        </p:attrNameLst>
                                      </p:cBhvr>
                                      <p:to>
                                        <p:strVal val="visible"/>
                                      </p:to>
                                    </p:set>
                                    <p:anim calcmode="lin" valueType="num">
                                      <p:cBhvr additive="base">
                                        <p:cTn id="162" dur="5000" fill="hold"/>
                                        <p:tgtEl>
                                          <p:spTgt spid="45"/>
                                        </p:tgtEl>
                                        <p:attrNameLst>
                                          <p:attrName>ppt_x</p:attrName>
                                        </p:attrNameLst>
                                      </p:cBhvr>
                                      <p:tavLst>
                                        <p:tav tm="0">
                                          <p:val>
                                            <p:strVal val="0-#ppt_w/2"/>
                                          </p:val>
                                        </p:tav>
                                        <p:tav tm="100000">
                                          <p:val>
                                            <p:strVal val="#ppt_x"/>
                                          </p:val>
                                        </p:tav>
                                      </p:tavLst>
                                    </p:anim>
                                    <p:anim calcmode="lin" valueType="num">
                                      <p:cBhvr additive="base">
                                        <p:cTn id="163" dur="5000" fill="hold"/>
                                        <p:tgtEl>
                                          <p:spTgt spid="45"/>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iterate type="lt">
                                    <p:tmPct val="0"/>
                                  </p:iterate>
                                  <p:childTnLst>
                                    <p:set>
                                      <p:cBhvr>
                                        <p:cTn id="165" dur="1" fill="hold">
                                          <p:stCondLst>
                                            <p:cond delay="0"/>
                                          </p:stCondLst>
                                        </p:cTn>
                                        <p:tgtEl>
                                          <p:spTgt spid="47"/>
                                        </p:tgtEl>
                                        <p:attrNameLst>
                                          <p:attrName>style.visibility</p:attrName>
                                        </p:attrNameLst>
                                      </p:cBhvr>
                                      <p:to>
                                        <p:strVal val="visible"/>
                                      </p:to>
                                    </p:set>
                                    <p:anim calcmode="lin" valueType="num">
                                      <p:cBhvr additive="base">
                                        <p:cTn id="166" dur="5000" fill="hold"/>
                                        <p:tgtEl>
                                          <p:spTgt spid="47"/>
                                        </p:tgtEl>
                                        <p:attrNameLst>
                                          <p:attrName>ppt_x</p:attrName>
                                        </p:attrNameLst>
                                      </p:cBhvr>
                                      <p:tavLst>
                                        <p:tav tm="0">
                                          <p:val>
                                            <p:strVal val="0-#ppt_w/2"/>
                                          </p:val>
                                        </p:tav>
                                        <p:tav tm="100000">
                                          <p:val>
                                            <p:strVal val="#ppt_x"/>
                                          </p:val>
                                        </p:tav>
                                      </p:tavLst>
                                    </p:anim>
                                    <p:anim calcmode="lin" valueType="num">
                                      <p:cBhvr additive="base">
                                        <p:cTn id="167" dur="5000" fill="hold"/>
                                        <p:tgtEl>
                                          <p:spTgt spid="47"/>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iterate type="lt">
                                    <p:tmPct val="0"/>
                                  </p:iterate>
                                  <p:childTnLst>
                                    <p:set>
                                      <p:cBhvr>
                                        <p:cTn id="169" dur="1" fill="hold">
                                          <p:stCondLst>
                                            <p:cond delay="0"/>
                                          </p:stCondLst>
                                        </p:cTn>
                                        <p:tgtEl>
                                          <p:spTgt spid="49"/>
                                        </p:tgtEl>
                                        <p:attrNameLst>
                                          <p:attrName>style.visibility</p:attrName>
                                        </p:attrNameLst>
                                      </p:cBhvr>
                                      <p:to>
                                        <p:strVal val="visible"/>
                                      </p:to>
                                    </p:set>
                                    <p:anim calcmode="lin" valueType="num">
                                      <p:cBhvr additive="base">
                                        <p:cTn id="170" dur="5000" fill="hold"/>
                                        <p:tgtEl>
                                          <p:spTgt spid="49"/>
                                        </p:tgtEl>
                                        <p:attrNameLst>
                                          <p:attrName>ppt_x</p:attrName>
                                        </p:attrNameLst>
                                      </p:cBhvr>
                                      <p:tavLst>
                                        <p:tav tm="0">
                                          <p:val>
                                            <p:strVal val="0-#ppt_w/2"/>
                                          </p:val>
                                        </p:tav>
                                        <p:tav tm="100000">
                                          <p:val>
                                            <p:strVal val="#ppt_x"/>
                                          </p:val>
                                        </p:tav>
                                      </p:tavLst>
                                    </p:anim>
                                    <p:anim calcmode="lin" valueType="num">
                                      <p:cBhvr additive="base">
                                        <p:cTn id="171" dur="5000" fill="hold"/>
                                        <p:tgtEl>
                                          <p:spTgt spid="49"/>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iterate type="lt">
                                    <p:tmPct val="0"/>
                                  </p:iterate>
                                  <p:childTnLst>
                                    <p:set>
                                      <p:cBhvr>
                                        <p:cTn id="173" dur="1" fill="hold">
                                          <p:stCondLst>
                                            <p:cond delay="0"/>
                                          </p:stCondLst>
                                        </p:cTn>
                                        <p:tgtEl>
                                          <p:spTgt spid="51"/>
                                        </p:tgtEl>
                                        <p:attrNameLst>
                                          <p:attrName>style.visibility</p:attrName>
                                        </p:attrNameLst>
                                      </p:cBhvr>
                                      <p:to>
                                        <p:strVal val="visible"/>
                                      </p:to>
                                    </p:set>
                                    <p:anim calcmode="lin" valueType="num">
                                      <p:cBhvr additive="base">
                                        <p:cTn id="174" dur="5000" fill="hold"/>
                                        <p:tgtEl>
                                          <p:spTgt spid="51"/>
                                        </p:tgtEl>
                                        <p:attrNameLst>
                                          <p:attrName>ppt_x</p:attrName>
                                        </p:attrNameLst>
                                      </p:cBhvr>
                                      <p:tavLst>
                                        <p:tav tm="0">
                                          <p:val>
                                            <p:strVal val="0-#ppt_w/2"/>
                                          </p:val>
                                        </p:tav>
                                        <p:tav tm="100000">
                                          <p:val>
                                            <p:strVal val="#ppt_x"/>
                                          </p:val>
                                        </p:tav>
                                      </p:tavLst>
                                    </p:anim>
                                    <p:anim calcmode="lin" valueType="num">
                                      <p:cBhvr additive="base">
                                        <p:cTn id="175" dur="5000" fill="hold"/>
                                        <p:tgtEl>
                                          <p:spTgt spid="51"/>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iterate type="lt">
                                    <p:tmPct val="0"/>
                                  </p:iterate>
                                  <p:childTnLst>
                                    <p:set>
                                      <p:cBhvr>
                                        <p:cTn id="177" dur="1" fill="hold">
                                          <p:stCondLst>
                                            <p:cond delay="0"/>
                                          </p:stCondLst>
                                        </p:cTn>
                                        <p:tgtEl>
                                          <p:spTgt spid="53"/>
                                        </p:tgtEl>
                                        <p:attrNameLst>
                                          <p:attrName>style.visibility</p:attrName>
                                        </p:attrNameLst>
                                      </p:cBhvr>
                                      <p:to>
                                        <p:strVal val="visible"/>
                                      </p:to>
                                    </p:set>
                                    <p:anim calcmode="lin" valueType="num">
                                      <p:cBhvr additive="base">
                                        <p:cTn id="178" dur="5000" fill="hold"/>
                                        <p:tgtEl>
                                          <p:spTgt spid="53"/>
                                        </p:tgtEl>
                                        <p:attrNameLst>
                                          <p:attrName>ppt_x</p:attrName>
                                        </p:attrNameLst>
                                      </p:cBhvr>
                                      <p:tavLst>
                                        <p:tav tm="0">
                                          <p:val>
                                            <p:strVal val="0-#ppt_w/2"/>
                                          </p:val>
                                        </p:tav>
                                        <p:tav tm="100000">
                                          <p:val>
                                            <p:strVal val="#ppt_x"/>
                                          </p:val>
                                        </p:tav>
                                      </p:tavLst>
                                    </p:anim>
                                    <p:anim calcmode="lin" valueType="num">
                                      <p:cBhvr additive="base">
                                        <p:cTn id="179" dur="5000" fill="hold"/>
                                        <p:tgtEl>
                                          <p:spTgt spid="53"/>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iterate type="lt">
                                    <p:tmPct val="0"/>
                                  </p:iterate>
                                  <p:childTnLst>
                                    <p:set>
                                      <p:cBhvr>
                                        <p:cTn id="181" dur="1" fill="hold">
                                          <p:stCondLst>
                                            <p:cond delay="0"/>
                                          </p:stCondLst>
                                        </p:cTn>
                                        <p:tgtEl>
                                          <p:spTgt spid="55"/>
                                        </p:tgtEl>
                                        <p:attrNameLst>
                                          <p:attrName>style.visibility</p:attrName>
                                        </p:attrNameLst>
                                      </p:cBhvr>
                                      <p:to>
                                        <p:strVal val="visible"/>
                                      </p:to>
                                    </p:set>
                                    <p:anim calcmode="lin" valueType="num">
                                      <p:cBhvr additive="base">
                                        <p:cTn id="182" dur="5000" fill="hold"/>
                                        <p:tgtEl>
                                          <p:spTgt spid="55"/>
                                        </p:tgtEl>
                                        <p:attrNameLst>
                                          <p:attrName>ppt_x</p:attrName>
                                        </p:attrNameLst>
                                      </p:cBhvr>
                                      <p:tavLst>
                                        <p:tav tm="0">
                                          <p:val>
                                            <p:strVal val="0-#ppt_w/2"/>
                                          </p:val>
                                        </p:tav>
                                        <p:tav tm="100000">
                                          <p:val>
                                            <p:strVal val="#ppt_x"/>
                                          </p:val>
                                        </p:tav>
                                      </p:tavLst>
                                    </p:anim>
                                    <p:anim calcmode="lin" valueType="num">
                                      <p:cBhvr additive="base">
                                        <p:cTn id="183" dur="5000" fill="hold"/>
                                        <p:tgtEl>
                                          <p:spTgt spid="55"/>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iterate type="lt">
                                    <p:tmPct val="0"/>
                                  </p:iterate>
                                  <p:childTnLst>
                                    <p:set>
                                      <p:cBhvr>
                                        <p:cTn id="185" dur="1" fill="hold">
                                          <p:stCondLst>
                                            <p:cond delay="0"/>
                                          </p:stCondLst>
                                        </p:cTn>
                                        <p:tgtEl>
                                          <p:spTgt spid="57"/>
                                        </p:tgtEl>
                                        <p:attrNameLst>
                                          <p:attrName>style.visibility</p:attrName>
                                        </p:attrNameLst>
                                      </p:cBhvr>
                                      <p:to>
                                        <p:strVal val="visible"/>
                                      </p:to>
                                    </p:set>
                                    <p:anim calcmode="lin" valueType="num">
                                      <p:cBhvr additive="base">
                                        <p:cTn id="186" dur="5000" fill="hold"/>
                                        <p:tgtEl>
                                          <p:spTgt spid="57"/>
                                        </p:tgtEl>
                                        <p:attrNameLst>
                                          <p:attrName>ppt_x</p:attrName>
                                        </p:attrNameLst>
                                      </p:cBhvr>
                                      <p:tavLst>
                                        <p:tav tm="0">
                                          <p:val>
                                            <p:strVal val="0-#ppt_w/2"/>
                                          </p:val>
                                        </p:tav>
                                        <p:tav tm="100000">
                                          <p:val>
                                            <p:strVal val="#ppt_x"/>
                                          </p:val>
                                        </p:tav>
                                      </p:tavLst>
                                    </p:anim>
                                    <p:anim calcmode="lin" valueType="num">
                                      <p:cBhvr additive="base">
                                        <p:cTn id="187" dur="5000" fill="hold"/>
                                        <p:tgtEl>
                                          <p:spTgt spid="57"/>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iterate type="lt">
                                    <p:tmPct val="0"/>
                                  </p:iterate>
                                  <p:childTnLst>
                                    <p:set>
                                      <p:cBhvr>
                                        <p:cTn id="189" dur="1" fill="hold">
                                          <p:stCondLst>
                                            <p:cond delay="0"/>
                                          </p:stCondLst>
                                        </p:cTn>
                                        <p:tgtEl>
                                          <p:spTgt spid="42"/>
                                        </p:tgtEl>
                                        <p:attrNameLst>
                                          <p:attrName>style.visibility</p:attrName>
                                        </p:attrNameLst>
                                      </p:cBhvr>
                                      <p:to>
                                        <p:strVal val="visible"/>
                                      </p:to>
                                    </p:set>
                                    <p:anim calcmode="lin" valueType="num">
                                      <p:cBhvr additive="base">
                                        <p:cTn id="190" dur="5000" fill="hold"/>
                                        <p:tgtEl>
                                          <p:spTgt spid="42"/>
                                        </p:tgtEl>
                                        <p:attrNameLst>
                                          <p:attrName>ppt_x</p:attrName>
                                        </p:attrNameLst>
                                      </p:cBhvr>
                                      <p:tavLst>
                                        <p:tav tm="0">
                                          <p:val>
                                            <p:strVal val="1+#ppt_w/2"/>
                                          </p:val>
                                        </p:tav>
                                        <p:tav tm="100000">
                                          <p:val>
                                            <p:strVal val="#ppt_x"/>
                                          </p:val>
                                        </p:tav>
                                      </p:tavLst>
                                    </p:anim>
                                    <p:anim calcmode="lin" valueType="num">
                                      <p:cBhvr additive="base">
                                        <p:cTn id="191" dur="5000" fill="hold"/>
                                        <p:tgtEl>
                                          <p:spTgt spid="42"/>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iterate type="lt">
                                    <p:tmPct val="0"/>
                                  </p:iterate>
                                  <p:childTnLst>
                                    <p:set>
                                      <p:cBhvr>
                                        <p:cTn id="193" dur="1" fill="hold">
                                          <p:stCondLst>
                                            <p:cond delay="0"/>
                                          </p:stCondLst>
                                        </p:cTn>
                                        <p:tgtEl>
                                          <p:spTgt spid="44"/>
                                        </p:tgtEl>
                                        <p:attrNameLst>
                                          <p:attrName>style.visibility</p:attrName>
                                        </p:attrNameLst>
                                      </p:cBhvr>
                                      <p:to>
                                        <p:strVal val="visible"/>
                                      </p:to>
                                    </p:set>
                                    <p:anim calcmode="lin" valueType="num">
                                      <p:cBhvr additive="base">
                                        <p:cTn id="194" dur="5000" fill="hold"/>
                                        <p:tgtEl>
                                          <p:spTgt spid="44"/>
                                        </p:tgtEl>
                                        <p:attrNameLst>
                                          <p:attrName>ppt_x</p:attrName>
                                        </p:attrNameLst>
                                      </p:cBhvr>
                                      <p:tavLst>
                                        <p:tav tm="0">
                                          <p:val>
                                            <p:strVal val="1+#ppt_w/2"/>
                                          </p:val>
                                        </p:tav>
                                        <p:tav tm="100000">
                                          <p:val>
                                            <p:strVal val="#ppt_x"/>
                                          </p:val>
                                        </p:tav>
                                      </p:tavLst>
                                    </p:anim>
                                    <p:anim calcmode="lin" valueType="num">
                                      <p:cBhvr additive="base">
                                        <p:cTn id="195" dur="5000" fill="hold"/>
                                        <p:tgtEl>
                                          <p:spTgt spid="44"/>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iterate type="lt">
                                    <p:tmPct val="0"/>
                                  </p:iterate>
                                  <p:childTnLst>
                                    <p:set>
                                      <p:cBhvr>
                                        <p:cTn id="197" dur="1" fill="hold">
                                          <p:stCondLst>
                                            <p:cond delay="0"/>
                                          </p:stCondLst>
                                        </p:cTn>
                                        <p:tgtEl>
                                          <p:spTgt spid="46"/>
                                        </p:tgtEl>
                                        <p:attrNameLst>
                                          <p:attrName>style.visibility</p:attrName>
                                        </p:attrNameLst>
                                      </p:cBhvr>
                                      <p:to>
                                        <p:strVal val="visible"/>
                                      </p:to>
                                    </p:set>
                                    <p:anim calcmode="lin" valueType="num">
                                      <p:cBhvr additive="base">
                                        <p:cTn id="198" dur="5000" fill="hold"/>
                                        <p:tgtEl>
                                          <p:spTgt spid="46"/>
                                        </p:tgtEl>
                                        <p:attrNameLst>
                                          <p:attrName>ppt_x</p:attrName>
                                        </p:attrNameLst>
                                      </p:cBhvr>
                                      <p:tavLst>
                                        <p:tav tm="0">
                                          <p:val>
                                            <p:strVal val="1+#ppt_w/2"/>
                                          </p:val>
                                        </p:tav>
                                        <p:tav tm="100000">
                                          <p:val>
                                            <p:strVal val="#ppt_x"/>
                                          </p:val>
                                        </p:tav>
                                      </p:tavLst>
                                    </p:anim>
                                    <p:anim calcmode="lin" valueType="num">
                                      <p:cBhvr additive="base">
                                        <p:cTn id="199" dur="5000" fill="hold"/>
                                        <p:tgtEl>
                                          <p:spTgt spid="4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iterate type="lt">
                                    <p:tmPct val="0"/>
                                  </p:iterate>
                                  <p:childTnLst>
                                    <p:set>
                                      <p:cBhvr>
                                        <p:cTn id="201" dur="1" fill="hold">
                                          <p:stCondLst>
                                            <p:cond delay="0"/>
                                          </p:stCondLst>
                                        </p:cTn>
                                        <p:tgtEl>
                                          <p:spTgt spid="48"/>
                                        </p:tgtEl>
                                        <p:attrNameLst>
                                          <p:attrName>style.visibility</p:attrName>
                                        </p:attrNameLst>
                                      </p:cBhvr>
                                      <p:to>
                                        <p:strVal val="visible"/>
                                      </p:to>
                                    </p:set>
                                    <p:anim calcmode="lin" valueType="num">
                                      <p:cBhvr additive="base">
                                        <p:cTn id="202" dur="5000" fill="hold"/>
                                        <p:tgtEl>
                                          <p:spTgt spid="48"/>
                                        </p:tgtEl>
                                        <p:attrNameLst>
                                          <p:attrName>ppt_x</p:attrName>
                                        </p:attrNameLst>
                                      </p:cBhvr>
                                      <p:tavLst>
                                        <p:tav tm="0">
                                          <p:val>
                                            <p:strVal val="1+#ppt_w/2"/>
                                          </p:val>
                                        </p:tav>
                                        <p:tav tm="100000">
                                          <p:val>
                                            <p:strVal val="#ppt_x"/>
                                          </p:val>
                                        </p:tav>
                                      </p:tavLst>
                                    </p:anim>
                                    <p:anim calcmode="lin" valueType="num">
                                      <p:cBhvr additive="base">
                                        <p:cTn id="203" dur="5000" fill="hold"/>
                                        <p:tgtEl>
                                          <p:spTgt spid="48"/>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iterate type="lt">
                                    <p:tmPct val="0"/>
                                  </p:iterate>
                                  <p:childTnLst>
                                    <p:set>
                                      <p:cBhvr>
                                        <p:cTn id="205" dur="1" fill="hold">
                                          <p:stCondLst>
                                            <p:cond delay="0"/>
                                          </p:stCondLst>
                                        </p:cTn>
                                        <p:tgtEl>
                                          <p:spTgt spid="50"/>
                                        </p:tgtEl>
                                        <p:attrNameLst>
                                          <p:attrName>style.visibility</p:attrName>
                                        </p:attrNameLst>
                                      </p:cBhvr>
                                      <p:to>
                                        <p:strVal val="visible"/>
                                      </p:to>
                                    </p:set>
                                    <p:anim calcmode="lin" valueType="num">
                                      <p:cBhvr additive="base">
                                        <p:cTn id="206" dur="5000" fill="hold"/>
                                        <p:tgtEl>
                                          <p:spTgt spid="50"/>
                                        </p:tgtEl>
                                        <p:attrNameLst>
                                          <p:attrName>ppt_x</p:attrName>
                                        </p:attrNameLst>
                                      </p:cBhvr>
                                      <p:tavLst>
                                        <p:tav tm="0">
                                          <p:val>
                                            <p:strVal val="1+#ppt_w/2"/>
                                          </p:val>
                                        </p:tav>
                                        <p:tav tm="100000">
                                          <p:val>
                                            <p:strVal val="#ppt_x"/>
                                          </p:val>
                                        </p:tav>
                                      </p:tavLst>
                                    </p:anim>
                                    <p:anim calcmode="lin" valueType="num">
                                      <p:cBhvr additive="base">
                                        <p:cTn id="207" dur="5000" fill="hold"/>
                                        <p:tgtEl>
                                          <p:spTgt spid="5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iterate type="lt">
                                    <p:tmPct val="0"/>
                                  </p:iterate>
                                  <p:childTnLst>
                                    <p:set>
                                      <p:cBhvr>
                                        <p:cTn id="209" dur="1" fill="hold">
                                          <p:stCondLst>
                                            <p:cond delay="0"/>
                                          </p:stCondLst>
                                        </p:cTn>
                                        <p:tgtEl>
                                          <p:spTgt spid="52"/>
                                        </p:tgtEl>
                                        <p:attrNameLst>
                                          <p:attrName>style.visibility</p:attrName>
                                        </p:attrNameLst>
                                      </p:cBhvr>
                                      <p:to>
                                        <p:strVal val="visible"/>
                                      </p:to>
                                    </p:set>
                                    <p:anim calcmode="lin" valueType="num">
                                      <p:cBhvr additive="base">
                                        <p:cTn id="210" dur="5000" fill="hold"/>
                                        <p:tgtEl>
                                          <p:spTgt spid="52"/>
                                        </p:tgtEl>
                                        <p:attrNameLst>
                                          <p:attrName>ppt_x</p:attrName>
                                        </p:attrNameLst>
                                      </p:cBhvr>
                                      <p:tavLst>
                                        <p:tav tm="0">
                                          <p:val>
                                            <p:strVal val="1+#ppt_w/2"/>
                                          </p:val>
                                        </p:tav>
                                        <p:tav tm="100000">
                                          <p:val>
                                            <p:strVal val="#ppt_x"/>
                                          </p:val>
                                        </p:tav>
                                      </p:tavLst>
                                    </p:anim>
                                    <p:anim calcmode="lin" valueType="num">
                                      <p:cBhvr additive="base">
                                        <p:cTn id="211" dur="5000" fill="hold"/>
                                        <p:tgtEl>
                                          <p:spTgt spid="5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iterate type="lt">
                                    <p:tmPct val="0"/>
                                  </p:iterate>
                                  <p:childTnLst>
                                    <p:set>
                                      <p:cBhvr>
                                        <p:cTn id="213" dur="1" fill="hold">
                                          <p:stCondLst>
                                            <p:cond delay="0"/>
                                          </p:stCondLst>
                                        </p:cTn>
                                        <p:tgtEl>
                                          <p:spTgt spid="54"/>
                                        </p:tgtEl>
                                        <p:attrNameLst>
                                          <p:attrName>style.visibility</p:attrName>
                                        </p:attrNameLst>
                                      </p:cBhvr>
                                      <p:to>
                                        <p:strVal val="visible"/>
                                      </p:to>
                                    </p:set>
                                    <p:anim calcmode="lin" valueType="num">
                                      <p:cBhvr additive="base">
                                        <p:cTn id="214" dur="5000" fill="hold"/>
                                        <p:tgtEl>
                                          <p:spTgt spid="54"/>
                                        </p:tgtEl>
                                        <p:attrNameLst>
                                          <p:attrName>ppt_x</p:attrName>
                                        </p:attrNameLst>
                                      </p:cBhvr>
                                      <p:tavLst>
                                        <p:tav tm="0">
                                          <p:val>
                                            <p:strVal val="1+#ppt_w/2"/>
                                          </p:val>
                                        </p:tav>
                                        <p:tav tm="100000">
                                          <p:val>
                                            <p:strVal val="#ppt_x"/>
                                          </p:val>
                                        </p:tav>
                                      </p:tavLst>
                                    </p:anim>
                                    <p:anim calcmode="lin" valueType="num">
                                      <p:cBhvr additive="base">
                                        <p:cTn id="215" dur="5000" fill="hold"/>
                                        <p:tgtEl>
                                          <p:spTgt spid="54"/>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iterate type="lt">
                                    <p:tmPct val="0"/>
                                  </p:iterate>
                                  <p:childTnLst>
                                    <p:set>
                                      <p:cBhvr>
                                        <p:cTn id="217" dur="1" fill="hold">
                                          <p:stCondLst>
                                            <p:cond delay="0"/>
                                          </p:stCondLst>
                                        </p:cTn>
                                        <p:tgtEl>
                                          <p:spTgt spid="56"/>
                                        </p:tgtEl>
                                        <p:attrNameLst>
                                          <p:attrName>style.visibility</p:attrName>
                                        </p:attrNameLst>
                                      </p:cBhvr>
                                      <p:to>
                                        <p:strVal val="visible"/>
                                      </p:to>
                                    </p:set>
                                    <p:anim calcmode="lin" valueType="num">
                                      <p:cBhvr additive="base">
                                        <p:cTn id="218" dur="5000" fill="hold"/>
                                        <p:tgtEl>
                                          <p:spTgt spid="56"/>
                                        </p:tgtEl>
                                        <p:attrNameLst>
                                          <p:attrName>ppt_x</p:attrName>
                                        </p:attrNameLst>
                                      </p:cBhvr>
                                      <p:tavLst>
                                        <p:tav tm="0">
                                          <p:val>
                                            <p:strVal val="1+#ppt_w/2"/>
                                          </p:val>
                                        </p:tav>
                                        <p:tav tm="100000">
                                          <p:val>
                                            <p:strVal val="#ppt_x"/>
                                          </p:val>
                                        </p:tav>
                                      </p:tavLst>
                                    </p:anim>
                                    <p:anim calcmode="lin" valueType="num">
                                      <p:cBhvr additive="base">
                                        <p:cTn id="219" dur="5000" fill="hold"/>
                                        <p:tgtEl>
                                          <p:spTgt spid="56"/>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iterate type="lt">
                                    <p:tmPct val="0"/>
                                  </p:iterate>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1+#ppt_w/2"/>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8" presetClass="emph" presetSubtype="0" fill="hold" grpId="1" nodeType="withEffect">
                                  <p:stCondLst>
                                    <p:cond delay="0"/>
                                  </p:stCondLst>
                                  <p:iterate type="lt">
                                    <p:tmPct val="0"/>
                                  </p:iterate>
                                  <p:childTnLst>
                                    <p:animRot by="21600000">
                                      <p:cBhvr>
                                        <p:cTn id="225" dur="5000" fill="hold"/>
                                        <p:tgtEl>
                                          <p:spTgt spid="23"/>
                                        </p:tgtEl>
                                        <p:attrNameLst>
                                          <p:attrName>r</p:attrName>
                                        </p:attrNameLst>
                                      </p:cBhvr>
                                    </p:animRot>
                                  </p:childTnLst>
                                </p:cTn>
                              </p:par>
                              <p:par>
                                <p:cTn id="226" presetID="8" presetClass="emph" presetSubtype="0" fill="hold" grpId="1" nodeType="withEffect">
                                  <p:stCondLst>
                                    <p:cond delay="0"/>
                                  </p:stCondLst>
                                  <p:iterate type="lt">
                                    <p:tmPct val="0"/>
                                  </p:iterate>
                                  <p:childTnLst>
                                    <p:animRot by="21600000">
                                      <p:cBhvr>
                                        <p:cTn id="227" dur="5000" fill="hold"/>
                                        <p:tgtEl>
                                          <p:spTgt spid="25"/>
                                        </p:tgtEl>
                                        <p:attrNameLst>
                                          <p:attrName>r</p:attrName>
                                        </p:attrNameLst>
                                      </p:cBhvr>
                                    </p:animRot>
                                  </p:childTnLst>
                                </p:cTn>
                              </p:par>
                              <p:par>
                                <p:cTn id="228" presetID="8" presetClass="emph" presetSubtype="0" fill="hold" grpId="1" nodeType="withEffect">
                                  <p:stCondLst>
                                    <p:cond delay="0"/>
                                  </p:stCondLst>
                                  <p:iterate type="lt">
                                    <p:tmPct val="0"/>
                                  </p:iterate>
                                  <p:childTnLst>
                                    <p:animRot by="21600000">
                                      <p:cBhvr>
                                        <p:cTn id="229" dur="5000" fill="hold"/>
                                        <p:tgtEl>
                                          <p:spTgt spid="27"/>
                                        </p:tgtEl>
                                        <p:attrNameLst>
                                          <p:attrName>r</p:attrName>
                                        </p:attrNameLst>
                                      </p:cBhvr>
                                    </p:animRot>
                                  </p:childTnLst>
                                </p:cTn>
                              </p:par>
                              <p:par>
                                <p:cTn id="230" presetID="8" presetClass="emph" presetSubtype="0" fill="hold" grpId="1" nodeType="withEffect">
                                  <p:stCondLst>
                                    <p:cond delay="0"/>
                                  </p:stCondLst>
                                  <p:iterate type="lt">
                                    <p:tmPct val="0"/>
                                  </p:iterate>
                                  <p:childTnLst>
                                    <p:animRot by="21600000">
                                      <p:cBhvr>
                                        <p:cTn id="231" dur="5000" fill="hold"/>
                                        <p:tgtEl>
                                          <p:spTgt spid="29"/>
                                        </p:tgtEl>
                                        <p:attrNameLst>
                                          <p:attrName>r</p:attrName>
                                        </p:attrNameLst>
                                      </p:cBhvr>
                                    </p:animRot>
                                  </p:childTnLst>
                                </p:cTn>
                              </p:par>
                              <p:par>
                                <p:cTn id="232" presetID="8" presetClass="emph" presetSubtype="0" fill="hold" grpId="1" nodeType="withEffect">
                                  <p:stCondLst>
                                    <p:cond delay="0"/>
                                  </p:stCondLst>
                                  <p:iterate type="lt">
                                    <p:tmPct val="0"/>
                                  </p:iterate>
                                  <p:childTnLst>
                                    <p:animRot by="21600000">
                                      <p:cBhvr>
                                        <p:cTn id="233" dur="5000" fill="hold"/>
                                        <p:tgtEl>
                                          <p:spTgt spid="31"/>
                                        </p:tgtEl>
                                        <p:attrNameLst>
                                          <p:attrName>r</p:attrName>
                                        </p:attrNameLst>
                                      </p:cBhvr>
                                    </p:animRot>
                                  </p:childTnLst>
                                </p:cTn>
                              </p:par>
                              <p:par>
                                <p:cTn id="234" presetID="8" presetClass="emph" presetSubtype="0" fill="hold" grpId="1" nodeType="withEffect">
                                  <p:stCondLst>
                                    <p:cond delay="0"/>
                                  </p:stCondLst>
                                  <p:iterate type="lt">
                                    <p:tmPct val="0"/>
                                  </p:iterate>
                                  <p:childTnLst>
                                    <p:animRot by="21600000">
                                      <p:cBhvr>
                                        <p:cTn id="235" dur="5000" fill="hold"/>
                                        <p:tgtEl>
                                          <p:spTgt spid="33"/>
                                        </p:tgtEl>
                                        <p:attrNameLst>
                                          <p:attrName>r</p:attrName>
                                        </p:attrNameLst>
                                      </p:cBhvr>
                                    </p:animRot>
                                  </p:childTnLst>
                                </p:cTn>
                              </p:par>
                              <p:par>
                                <p:cTn id="236" presetID="8" presetClass="emph" presetSubtype="0" fill="hold" grpId="1" nodeType="withEffect">
                                  <p:stCondLst>
                                    <p:cond delay="0"/>
                                  </p:stCondLst>
                                  <p:iterate type="lt">
                                    <p:tmPct val="0"/>
                                  </p:iterate>
                                  <p:childTnLst>
                                    <p:animRot by="21600000">
                                      <p:cBhvr>
                                        <p:cTn id="237" dur="5000" fill="hold"/>
                                        <p:tgtEl>
                                          <p:spTgt spid="35"/>
                                        </p:tgtEl>
                                        <p:attrNameLst>
                                          <p:attrName>r</p:attrName>
                                        </p:attrNameLst>
                                      </p:cBhvr>
                                    </p:animRot>
                                  </p:childTnLst>
                                </p:cTn>
                              </p:par>
                              <p:par>
                                <p:cTn id="238" presetID="8" presetClass="emph" presetSubtype="0" fill="hold" grpId="1" nodeType="withEffect">
                                  <p:stCondLst>
                                    <p:cond delay="0"/>
                                  </p:stCondLst>
                                  <p:iterate type="lt">
                                    <p:tmPct val="0"/>
                                  </p:iterate>
                                  <p:childTnLst>
                                    <p:animRot by="21600000">
                                      <p:cBhvr>
                                        <p:cTn id="239" dur="5000" fill="hold"/>
                                        <p:tgtEl>
                                          <p:spTgt spid="37"/>
                                        </p:tgtEl>
                                        <p:attrNameLst>
                                          <p:attrName>r</p:attrName>
                                        </p:attrNameLst>
                                      </p:cBhvr>
                                    </p:animRot>
                                  </p:childTnLst>
                                </p:cTn>
                              </p:par>
                              <p:par>
                                <p:cTn id="240" presetID="8" presetClass="emph" presetSubtype="0" fill="hold" grpId="1" nodeType="withEffect">
                                  <p:stCondLst>
                                    <p:cond delay="0"/>
                                  </p:stCondLst>
                                  <p:iterate type="lt">
                                    <p:tmPct val="0"/>
                                  </p:iterate>
                                  <p:childTnLst>
                                    <p:animRot by="21600000">
                                      <p:cBhvr>
                                        <p:cTn id="241" dur="5000" fill="hold"/>
                                        <p:tgtEl>
                                          <p:spTgt spid="39"/>
                                        </p:tgtEl>
                                        <p:attrNameLst>
                                          <p:attrName>r</p:attrName>
                                        </p:attrNameLst>
                                      </p:cBhvr>
                                    </p:animRot>
                                  </p:childTnLst>
                                </p:cTn>
                              </p:par>
                              <p:par>
                                <p:cTn id="242" presetID="8" presetClass="emph" presetSubtype="0" fill="hold" grpId="1" nodeType="withEffect">
                                  <p:stCondLst>
                                    <p:cond delay="0"/>
                                  </p:stCondLst>
                                  <p:iterate type="lt">
                                    <p:tmPct val="0"/>
                                  </p:iterate>
                                  <p:childTnLst>
                                    <p:animRot by="-21600000">
                                      <p:cBhvr>
                                        <p:cTn id="243" dur="5000" fill="hold"/>
                                        <p:tgtEl>
                                          <p:spTgt spid="24"/>
                                        </p:tgtEl>
                                        <p:attrNameLst>
                                          <p:attrName>r</p:attrName>
                                        </p:attrNameLst>
                                      </p:cBhvr>
                                    </p:animRot>
                                  </p:childTnLst>
                                </p:cTn>
                              </p:par>
                              <p:par>
                                <p:cTn id="244" presetID="8" presetClass="emph" presetSubtype="0" fill="hold" grpId="1" nodeType="withEffect">
                                  <p:stCondLst>
                                    <p:cond delay="0"/>
                                  </p:stCondLst>
                                  <p:iterate type="lt">
                                    <p:tmPct val="0"/>
                                  </p:iterate>
                                  <p:childTnLst>
                                    <p:animRot by="-21600000">
                                      <p:cBhvr>
                                        <p:cTn id="245" dur="5000" fill="hold"/>
                                        <p:tgtEl>
                                          <p:spTgt spid="26"/>
                                        </p:tgtEl>
                                        <p:attrNameLst>
                                          <p:attrName>r</p:attrName>
                                        </p:attrNameLst>
                                      </p:cBhvr>
                                    </p:animRot>
                                  </p:childTnLst>
                                </p:cTn>
                              </p:par>
                              <p:par>
                                <p:cTn id="246" presetID="8" presetClass="emph" presetSubtype="0" fill="hold" grpId="1" nodeType="withEffect">
                                  <p:stCondLst>
                                    <p:cond delay="0"/>
                                  </p:stCondLst>
                                  <p:iterate type="lt">
                                    <p:tmPct val="0"/>
                                  </p:iterate>
                                  <p:childTnLst>
                                    <p:animRot by="-21600000">
                                      <p:cBhvr>
                                        <p:cTn id="247" dur="5000" fill="hold"/>
                                        <p:tgtEl>
                                          <p:spTgt spid="28"/>
                                        </p:tgtEl>
                                        <p:attrNameLst>
                                          <p:attrName>r</p:attrName>
                                        </p:attrNameLst>
                                      </p:cBhvr>
                                    </p:animRot>
                                  </p:childTnLst>
                                </p:cTn>
                              </p:par>
                              <p:par>
                                <p:cTn id="248" presetID="8" presetClass="emph" presetSubtype="0" fill="hold" grpId="1" nodeType="withEffect">
                                  <p:stCondLst>
                                    <p:cond delay="0"/>
                                  </p:stCondLst>
                                  <p:iterate type="lt">
                                    <p:tmPct val="0"/>
                                  </p:iterate>
                                  <p:childTnLst>
                                    <p:animRot by="-21600000">
                                      <p:cBhvr>
                                        <p:cTn id="249" dur="5000" fill="hold"/>
                                        <p:tgtEl>
                                          <p:spTgt spid="30"/>
                                        </p:tgtEl>
                                        <p:attrNameLst>
                                          <p:attrName>r</p:attrName>
                                        </p:attrNameLst>
                                      </p:cBhvr>
                                    </p:animRot>
                                  </p:childTnLst>
                                </p:cTn>
                              </p:par>
                              <p:par>
                                <p:cTn id="250" presetID="8" presetClass="emph" presetSubtype="0" fill="hold" grpId="1" nodeType="withEffect">
                                  <p:stCondLst>
                                    <p:cond delay="0"/>
                                  </p:stCondLst>
                                  <p:iterate type="lt">
                                    <p:tmPct val="0"/>
                                  </p:iterate>
                                  <p:childTnLst>
                                    <p:animRot by="-21600000">
                                      <p:cBhvr>
                                        <p:cTn id="251" dur="5000" fill="hold"/>
                                        <p:tgtEl>
                                          <p:spTgt spid="32"/>
                                        </p:tgtEl>
                                        <p:attrNameLst>
                                          <p:attrName>r</p:attrName>
                                        </p:attrNameLst>
                                      </p:cBhvr>
                                    </p:animRot>
                                  </p:childTnLst>
                                </p:cTn>
                              </p:par>
                              <p:par>
                                <p:cTn id="252" presetID="8" presetClass="emph" presetSubtype="0" fill="hold" grpId="1" nodeType="withEffect">
                                  <p:stCondLst>
                                    <p:cond delay="0"/>
                                  </p:stCondLst>
                                  <p:iterate type="lt">
                                    <p:tmPct val="0"/>
                                  </p:iterate>
                                  <p:childTnLst>
                                    <p:animRot by="-21600000">
                                      <p:cBhvr>
                                        <p:cTn id="253" dur="5000" fill="hold"/>
                                        <p:tgtEl>
                                          <p:spTgt spid="34"/>
                                        </p:tgtEl>
                                        <p:attrNameLst>
                                          <p:attrName>r</p:attrName>
                                        </p:attrNameLst>
                                      </p:cBhvr>
                                    </p:animRot>
                                  </p:childTnLst>
                                </p:cTn>
                              </p:par>
                              <p:par>
                                <p:cTn id="254" presetID="8" presetClass="emph" presetSubtype="0" fill="hold" grpId="1" nodeType="withEffect">
                                  <p:stCondLst>
                                    <p:cond delay="0"/>
                                  </p:stCondLst>
                                  <p:iterate type="lt">
                                    <p:tmPct val="0"/>
                                  </p:iterate>
                                  <p:childTnLst>
                                    <p:animRot by="-21600000">
                                      <p:cBhvr>
                                        <p:cTn id="255" dur="5000" fill="hold"/>
                                        <p:tgtEl>
                                          <p:spTgt spid="36"/>
                                        </p:tgtEl>
                                        <p:attrNameLst>
                                          <p:attrName>r</p:attrName>
                                        </p:attrNameLst>
                                      </p:cBhvr>
                                    </p:animRot>
                                  </p:childTnLst>
                                </p:cTn>
                              </p:par>
                              <p:par>
                                <p:cTn id="256" presetID="8" presetClass="emph" presetSubtype="0" fill="hold" grpId="1" nodeType="withEffect">
                                  <p:stCondLst>
                                    <p:cond delay="0"/>
                                  </p:stCondLst>
                                  <p:iterate type="lt">
                                    <p:tmPct val="0"/>
                                  </p:iterate>
                                  <p:childTnLst>
                                    <p:animRot by="-21600000">
                                      <p:cBhvr>
                                        <p:cTn id="257" dur="5000" fill="hold"/>
                                        <p:tgtEl>
                                          <p:spTgt spid="38"/>
                                        </p:tgtEl>
                                        <p:attrNameLst>
                                          <p:attrName>r</p:attrName>
                                        </p:attrNameLst>
                                      </p:cBhvr>
                                    </p:animRot>
                                  </p:childTnLst>
                                </p:cTn>
                              </p:par>
                              <p:par>
                                <p:cTn id="258" presetID="8" presetClass="emph" presetSubtype="0" fill="hold" grpId="1" nodeType="withEffect">
                                  <p:stCondLst>
                                    <p:cond delay="0"/>
                                  </p:stCondLst>
                                  <p:iterate type="lt">
                                    <p:tmPct val="0"/>
                                  </p:iterate>
                                  <p:childTnLst>
                                    <p:animRot by="-21600000">
                                      <p:cBhvr>
                                        <p:cTn id="259" dur="5000" fill="hold"/>
                                        <p:tgtEl>
                                          <p:spTgt spid="40"/>
                                        </p:tgtEl>
                                        <p:attrNameLst>
                                          <p:attrName>r</p:attrName>
                                        </p:attrNameLst>
                                      </p:cBhvr>
                                    </p:animRot>
                                  </p:childTnLst>
                                </p:cTn>
                              </p:par>
                              <p:par>
                                <p:cTn id="260" presetID="8" presetClass="emph" presetSubtype="0" fill="hold" grpId="1" nodeType="withEffect">
                                  <p:stCondLst>
                                    <p:cond delay="0"/>
                                  </p:stCondLst>
                                  <p:iterate type="lt">
                                    <p:tmPct val="0"/>
                                  </p:iterate>
                                  <p:childTnLst>
                                    <p:animRot by="21600000">
                                      <p:cBhvr>
                                        <p:cTn id="261" dur="5000" fill="hold"/>
                                        <p:tgtEl>
                                          <p:spTgt spid="5"/>
                                        </p:tgtEl>
                                        <p:attrNameLst>
                                          <p:attrName>r</p:attrName>
                                        </p:attrNameLst>
                                      </p:cBhvr>
                                    </p:animRot>
                                  </p:childTnLst>
                                </p:cTn>
                              </p:par>
                              <p:par>
                                <p:cTn id="262" presetID="8" presetClass="emph" presetSubtype="0" fill="hold" grpId="1" nodeType="withEffect">
                                  <p:stCondLst>
                                    <p:cond delay="0"/>
                                  </p:stCondLst>
                                  <p:iterate type="lt">
                                    <p:tmPct val="0"/>
                                  </p:iterate>
                                  <p:childTnLst>
                                    <p:animRot by="21600000">
                                      <p:cBhvr>
                                        <p:cTn id="263" dur="5000" fill="hold"/>
                                        <p:tgtEl>
                                          <p:spTgt spid="7"/>
                                        </p:tgtEl>
                                        <p:attrNameLst>
                                          <p:attrName>r</p:attrName>
                                        </p:attrNameLst>
                                      </p:cBhvr>
                                    </p:animRot>
                                  </p:childTnLst>
                                </p:cTn>
                              </p:par>
                              <p:par>
                                <p:cTn id="264" presetID="8" presetClass="emph" presetSubtype="0" fill="hold" grpId="1" nodeType="withEffect">
                                  <p:stCondLst>
                                    <p:cond delay="0"/>
                                  </p:stCondLst>
                                  <p:iterate type="lt">
                                    <p:tmPct val="0"/>
                                  </p:iterate>
                                  <p:childTnLst>
                                    <p:animRot by="21600000">
                                      <p:cBhvr>
                                        <p:cTn id="265" dur="5000" fill="hold"/>
                                        <p:tgtEl>
                                          <p:spTgt spid="9"/>
                                        </p:tgtEl>
                                        <p:attrNameLst>
                                          <p:attrName>r</p:attrName>
                                        </p:attrNameLst>
                                      </p:cBhvr>
                                    </p:animRot>
                                  </p:childTnLst>
                                </p:cTn>
                              </p:par>
                              <p:par>
                                <p:cTn id="266" presetID="8" presetClass="emph" presetSubtype="0" fill="hold" grpId="1" nodeType="withEffect">
                                  <p:stCondLst>
                                    <p:cond delay="0"/>
                                  </p:stCondLst>
                                  <p:iterate type="lt">
                                    <p:tmPct val="0"/>
                                  </p:iterate>
                                  <p:childTnLst>
                                    <p:animRot by="21600000">
                                      <p:cBhvr>
                                        <p:cTn id="267" dur="5000" fill="hold"/>
                                        <p:tgtEl>
                                          <p:spTgt spid="11"/>
                                        </p:tgtEl>
                                        <p:attrNameLst>
                                          <p:attrName>r</p:attrName>
                                        </p:attrNameLst>
                                      </p:cBhvr>
                                    </p:animRot>
                                  </p:childTnLst>
                                </p:cTn>
                              </p:par>
                              <p:par>
                                <p:cTn id="268" presetID="8" presetClass="emph" presetSubtype="0" fill="hold" grpId="1" nodeType="withEffect">
                                  <p:stCondLst>
                                    <p:cond delay="0"/>
                                  </p:stCondLst>
                                  <p:iterate type="lt">
                                    <p:tmPct val="0"/>
                                  </p:iterate>
                                  <p:childTnLst>
                                    <p:animRot by="21600000">
                                      <p:cBhvr>
                                        <p:cTn id="269" dur="5000" fill="hold"/>
                                        <p:tgtEl>
                                          <p:spTgt spid="13"/>
                                        </p:tgtEl>
                                        <p:attrNameLst>
                                          <p:attrName>r</p:attrName>
                                        </p:attrNameLst>
                                      </p:cBhvr>
                                    </p:animRot>
                                  </p:childTnLst>
                                </p:cTn>
                              </p:par>
                              <p:par>
                                <p:cTn id="270" presetID="8" presetClass="emph" presetSubtype="0" fill="hold" grpId="1" nodeType="withEffect">
                                  <p:stCondLst>
                                    <p:cond delay="0"/>
                                  </p:stCondLst>
                                  <p:iterate type="lt">
                                    <p:tmPct val="0"/>
                                  </p:iterate>
                                  <p:childTnLst>
                                    <p:animRot by="21600000">
                                      <p:cBhvr>
                                        <p:cTn id="271" dur="5000" fill="hold"/>
                                        <p:tgtEl>
                                          <p:spTgt spid="15"/>
                                        </p:tgtEl>
                                        <p:attrNameLst>
                                          <p:attrName>r</p:attrName>
                                        </p:attrNameLst>
                                      </p:cBhvr>
                                    </p:animRot>
                                  </p:childTnLst>
                                </p:cTn>
                              </p:par>
                              <p:par>
                                <p:cTn id="272" presetID="8" presetClass="emph" presetSubtype="0" fill="hold" grpId="1" nodeType="withEffect">
                                  <p:stCondLst>
                                    <p:cond delay="0"/>
                                  </p:stCondLst>
                                  <p:iterate type="lt">
                                    <p:tmPct val="0"/>
                                  </p:iterate>
                                  <p:childTnLst>
                                    <p:animRot by="21600000">
                                      <p:cBhvr>
                                        <p:cTn id="273" dur="5000" fill="hold"/>
                                        <p:tgtEl>
                                          <p:spTgt spid="17"/>
                                        </p:tgtEl>
                                        <p:attrNameLst>
                                          <p:attrName>r</p:attrName>
                                        </p:attrNameLst>
                                      </p:cBhvr>
                                    </p:animRot>
                                  </p:childTnLst>
                                </p:cTn>
                              </p:par>
                              <p:par>
                                <p:cTn id="274" presetID="8" presetClass="emph" presetSubtype="0" fill="hold" grpId="1" nodeType="withEffect">
                                  <p:stCondLst>
                                    <p:cond delay="0"/>
                                  </p:stCondLst>
                                  <p:iterate type="lt">
                                    <p:tmPct val="0"/>
                                  </p:iterate>
                                  <p:childTnLst>
                                    <p:animRot by="21600000">
                                      <p:cBhvr>
                                        <p:cTn id="275" dur="5000" fill="hold"/>
                                        <p:tgtEl>
                                          <p:spTgt spid="19"/>
                                        </p:tgtEl>
                                        <p:attrNameLst>
                                          <p:attrName>r</p:attrName>
                                        </p:attrNameLst>
                                      </p:cBhvr>
                                    </p:animRot>
                                  </p:childTnLst>
                                </p:cTn>
                              </p:par>
                              <p:par>
                                <p:cTn id="276" presetID="8" presetClass="emph" presetSubtype="0" fill="hold" grpId="1" nodeType="withEffect">
                                  <p:stCondLst>
                                    <p:cond delay="0"/>
                                  </p:stCondLst>
                                  <p:iterate type="lt">
                                    <p:tmPct val="0"/>
                                  </p:iterate>
                                  <p:childTnLst>
                                    <p:animRot by="21600000">
                                      <p:cBhvr>
                                        <p:cTn id="277" dur="5000" fill="hold"/>
                                        <p:tgtEl>
                                          <p:spTgt spid="21"/>
                                        </p:tgtEl>
                                        <p:attrNameLst>
                                          <p:attrName>r</p:attrName>
                                        </p:attrNameLst>
                                      </p:cBhvr>
                                    </p:animRot>
                                  </p:childTnLst>
                                </p:cTn>
                              </p:par>
                              <p:par>
                                <p:cTn id="278" presetID="8" presetClass="emph" presetSubtype="0" fill="hold" grpId="1" nodeType="withEffect">
                                  <p:stCondLst>
                                    <p:cond delay="0"/>
                                  </p:stCondLst>
                                  <p:iterate type="lt">
                                    <p:tmPct val="0"/>
                                  </p:iterate>
                                  <p:childTnLst>
                                    <p:animRot by="-21600000">
                                      <p:cBhvr>
                                        <p:cTn id="279" dur="5000" fill="hold"/>
                                        <p:tgtEl>
                                          <p:spTgt spid="6"/>
                                        </p:tgtEl>
                                        <p:attrNameLst>
                                          <p:attrName>r</p:attrName>
                                        </p:attrNameLst>
                                      </p:cBhvr>
                                    </p:animRot>
                                  </p:childTnLst>
                                </p:cTn>
                              </p:par>
                              <p:par>
                                <p:cTn id="280" presetID="8" presetClass="emph" presetSubtype="0" fill="hold" grpId="1" nodeType="withEffect">
                                  <p:stCondLst>
                                    <p:cond delay="0"/>
                                  </p:stCondLst>
                                  <p:iterate type="lt">
                                    <p:tmPct val="0"/>
                                  </p:iterate>
                                  <p:childTnLst>
                                    <p:animRot by="-21600000">
                                      <p:cBhvr>
                                        <p:cTn id="281" dur="5000" fill="hold"/>
                                        <p:tgtEl>
                                          <p:spTgt spid="8"/>
                                        </p:tgtEl>
                                        <p:attrNameLst>
                                          <p:attrName>r</p:attrName>
                                        </p:attrNameLst>
                                      </p:cBhvr>
                                    </p:animRot>
                                  </p:childTnLst>
                                </p:cTn>
                              </p:par>
                              <p:par>
                                <p:cTn id="282" presetID="8" presetClass="emph" presetSubtype="0" fill="hold" grpId="1" nodeType="withEffect">
                                  <p:stCondLst>
                                    <p:cond delay="0"/>
                                  </p:stCondLst>
                                  <p:iterate type="lt">
                                    <p:tmPct val="0"/>
                                  </p:iterate>
                                  <p:childTnLst>
                                    <p:animRot by="-21600000">
                                      <p:cBhvr>
                                        <p:cTn id="283" dur="5000" fill="hold"/>
                                        <p:tgtEl>
                                          <p:spTgt spid="10"/>
                                        </p:tgtEl>
                                        <p:attrNameLst>
                                          <p:attrName>r</p:attrName>
                                        </p:attrNameLst>
                                      </p:cBhvr>
                                    </p:animRot>
                                  </p:childTnLst>
                                </p:cTn>
                              </p:par>
                              <p:par>
                                <p:cTn id="284" presetID="8" presetClass="emph" presetSubtype="0" fill="hold" grpId="1" nodeType="withEffect">
                                  <p:stCondLst>
                                    <p:cond delay="0"/>
                                  </p:stCondLst>
                                  <p:iterate type="lt">
                                    <p:tmPct val="0"/>
                                  </p:iterate>
                                  <p:childTnLst>
                                    <p:animRot by="-21600000">
                                      <p:cBhvr>
                                        <p:cTn id="285" dur="5000" fill="hold"/>
                                        <p:tgtEl>
                                          <p:spTgt spid="12"/>
                                        </p:tgtEl>
                                        <p:attrNameLst>
                                          <p:attrName>r</p:attrName>
                                        </p:attrNameLst>
                                      </p:cBhvr>
                                    </p:animRot>
                                  </p:childTnLst>
                                </p:cTn>
                              </p:par>
                              <p:par>
                                <p:cTn id="286" presetID="8" presetClass="emph" presetSubtype="0" fill="hold" grpId="1" nodeType="withEffect">
                                  <p:stCondLst>
                                    <p:cond delay="0"/>
                                  </p:stCondLst>
                                  <p:iterate type="lt">
                                    <p:tmPct val="0"/>
                                  </p:iterate>
                                  <p:childTnLst>
                                    <p:animRot by="-21600000">
                                      <p:cBhvr>
                                        <p:cTn id="287" dur="5000" fill="hold"/>
                                        <p:tgtEl>
                                          <p:spTgt spid="14"/>
                                        </p:tgtEl>
                                        <p:attrNameLst>
                                          <p:attrName>r</p:attrName>
                                        </p:attrNameLst>
                                      </p:cBhvr>
                                    </p:animRot>
                                  </p:childTnLst>
                                </p:cTn>
                              </p:par>
                              <p:par>
                                <p:cTn id="288" presetID="8" presetClass="emph" presetSubtype="0" fill="hold" grpId="1" nodeType="withEffect">
                                  <p:stCondLst>
                                    <p:cond delay="0"/>
                                  </p:stCondLst>
                                  <p:iterate type="lt">
                                    <p:tmPct val="0"/>
                                  </p:iterate>
                                  <p:childTnLst>
                                    <p:animRot by="-21600000">
                                      <p:cBhvr>
                                        <p:cTn id="289" dur="5000" fill="hold"/>
                                        <p:tgtEl>
                                          <p:spTgt spid="16"/>
                                        </p:tgtEl>
                                        <p:attrNameLst>
                                          <p:attrName>r</p:attrName>
                                        </p:attrNameLst>
                                      </p:cBhvr>
                                    </p:animRot>
                                  </p:childTnLst>
                                </p:cTn>
                              </p:par>
                              <p:par>
                                <p:cTn id="290" presetID="8" presetClass="emph" presetSubtype="0" fill="hold" grpId="1" nodeType="withEffect">
                                  <p:stCondLst>
                                    <p:cond delay="0"/>
                                  </p:stCondLst>
                                  <p:iterate type="lt">
                                    <p:tmPct val="0"/>
                                  </p:iterate>
                                  <p:childTnLst>
                                    <p:animRot by="-21600000">
                                      <p:cBhvr>
                                        <p:cTn id="291" dur="5000" fill="hold"/>
                                        <p:tgtEl>
                                          <p:spTgt spid="18"/>
                                        </p:tgtEl>
                                        <p:attrNameLst>
                                          <p:attrName>r</p:attrName>
                                        </p:attrNameLst>
                                      </p:cBhvr>
                                    </p:animRot>
                                  </p:childTnLst>
                                </p:cTn>
                              </p:par>
                              <p:par>
                                <p:cTn id="292" presetID="8" presetClass="emph" presetSubtype="0" fill="hold" grpId="1" nodeType="withEffect">
                                  <p:stCondLst>
                                    <p:cond delay="0"/>
                                  </p:stCondLst>
                                  <p:iterate type="lt">
                                    <p:tmPct val="0"/>
                                  </p:iterate>
                                  <p:childTnLst>
                                    <p:animRot by="-21600000">
                                      <p:cBhvr>
                                        <p:cTn id="293" dur="5000" fill="hold"/>
                                        <p:tgtEl>
                                          <p:spTgt spid="20"/>
                                        </p:tgtEl>
                                        <p:attrNameLst>
                                          <p:attrName>r</p:attrName>
                                        </p:attrNameLst>
                                      </p:cBhvr>
                                    </p:animRot>
                                  </p:childTnLst>
                                </p:cTn>
                              </p:par>
                              <p:par>
                                <p:cTn id="294" presetID="8" presetClass="emph" presetSubtype="0" fill="hold" grpId="1" nodeType="withEffect">
                                  <p:stCondLst>
                                    <p:cond delay="0"/>
                                  </p:stCondLst>
                                  <p:iterate type="lt">
                                    <p:tmPct val="0"/>
                                  </p:iterate>
                                  <p:childTnLst>
                                    <p:animRot by="-21600000">
                                      <p:cBhvr>
                                        <p:cTn id="295" dur="5000" fill="hold"/>
                                        <p:tgtEl>
                                          <p:spTgt spid="22"/>
                                        </p:tgtEl>
                                        <p:attrNameLst>
                                          <p:attrName>r</p:attrName>
                                        </p:attrNameLst>
                                      </p:cBhvr>
                                    </p:animRot>
                                  </p:childTnLst>
                                </p:cTn>
                              </p:par>
                              <p:par>
                                <p:cTn id="296" presetID="8" presetClass="emph" presetSubtype="0" fill="hold" grpId="1" nodeType="withEffect">
                                  <p:stCondLst>
                                    <p:cond delay="0"/>
                                  </p:stCondLst>
                                  <p:iterate type="lt">
                                    <p:tmPct val="0"/>
                                  </p:iterate>
                                  <p:childTnLst>
                                    <p:animRot by="21600000">
                                      <p:cBhvr>
                                        <p:cTn id="297" dur="5000" fill="hold"/>
                                        <p:tgtEl>
                                          <p:spTgt spid="41"/>
                                        </p:tgtEl>
                                        <p:attrNameLst>
                                          <p:attrName>r</p:attrName>
                                        </p:attrNameLst>
                                      </p:cBhvr>
                                    </p:animRot>
                                  </p:childTnLst>
                                </p:cTn>
                              </p:par>
                              <p:par>
                                <p:cTn id="298" presetID="8" presetClass="emph" presetSubtype="0" fill="hold" grpId="1" nodeType="withEffect">
                                  <p:stCondLst>
                                    <p:cond delay="0"/>
                                  </p:stCondLst>
                                  <p:iterate type="lt">
                                    <p:tmPct val="0"/>
                                  </p:iterate>
                                  <p:childTnLst>
                                    <p:animRot by="21600000">
                                      <p:cBhvr>
                                        <p:cTn id="299" dur="5000" fill="hold"/>
                                        <p:tgtEl>
                                          <p:spTgt spid="43"/>
                                        </p:tgtEl>
                                        <p:attrNameLst>
                                          <p:attrName>r</p:attrName>
                                        </p:attrNameLst>
                                      </p:cBhvr>
                                    </p:animRot>
                                  </p:childTnLst>
                                </p:cTn>
                              </p:par>
                              <p:par>
                                <p:cTn id="300" presetID="8" presetClass="emph" presetSubtype="0" fill="hold" grpId="1" nodeType="withEffect">
                                  <p:stCondLst>
                                    <p:cond delay="0"/>
                                  </p:stCondLst>
                                  <p:iterate type="lt">
                                    <p:tmPct val="0"/>
                                  </p:iterate>
                                  <p:childTnLst>
                                    <p:animRot by="21600000">
                                      <p:cBhvr>
                                        <p:cTn id="301" dur="5000" fill="hold"/>
                                        <p:tgtEl>
                                          <p:spTgt spid="45"/>
                                        </p:tgtEl>
                                        <p:attrNameLst>
                                          <p:attrName>r</p:attrName>
                                        </p:attrNameLst>
                                      </p:cBhvr>
                                    </p:animRot>
                                  </p:childTnLst>
                                </p:cTn>
                              </p:par>
                              <p:par>
                                <p:cTn id="302" presetID="8" presetClass="emph" presetSubtype="0" fill="hold" grpId="1" nodeType="withEffect">
                                  <p:stCondLst>
                                    <p:cond delay="0"/>
                                  </p:stCondLst>
                                  <p:iterate type="lt">
                                    <p:tmPct val="0"/>
                                  </p:iterate>
                                  <p:childTnLst>
                                    <p:animRot by="21600000">
                                      <p:cBhvr>
                                        <p:cTn id="303" dur="5000" fill="hold"/>
                                        <p:tgtEl>
                                          <p:spTgt spid="47"/>
                                        </p:tgtEl>
                                        <p:attrNameLst>
                                          <p:attrName>r</p:attrName>
                                        </p:attrNameLst>
                                      </p:cBhvr>
                                    </p:animRot>
                                  </p:childTnLst>
                                </p:cTn>
                              </p:par>
                              <p:par>
                                <p:cTn id="304" presetID="8" presetClass="emph" presetSubtype="0" fill="hold" grpId="1" nodeType="withEffect">
                                  <p:stCondLst>
                                    <p:cond delay="0"/>
                                  </p:stCondLst>
                                  <p:iterate type="lt">
                                    <p:tmPct val="0"/>
                                  </p:iterate>
                                  <p:childTnLst>
                                    <p:animRot by="21600000">
                                      <p:cBhvr>
                                        <p:cTn id="305" dur="5000" fill="hold"/>
                                        <p:tgtEl>
                                          <p:spTgt spid="49"/>
                                        </p:tgtEl>
                                        <p:attrNameLst>
                                          <p:attrName>r</p:attrName>
                                        </p:attrNameLst>
                                      </p:cBhvr>
                                    </p:animRot>
                                  </p:childTnLst>
                                </p:cTn>
                              </p:par>
                              <p:par>
                                <p:cTn id="306" presetID="8" presetClass="emph" presetSubtype="0" fill="hold" grpId="1" nodeType="withEffect">
                                  <p:stCondLst>
                                    <p:cond delay="0"/>
                                  </p:stCondLst>
                                  <p:iterate type="lt">
                                    <p:tmPct val="0"/>
                                  </p:iterate>
                                  <p:childTnLst>
                                    <p:animRot by="21600000">
                                      <p:cBhvr>
                                        <p:cTn id="307" dur="5000" fill="hold"/>
                                        <p:tgtEl>
                                          <p:spTgt spid="51"/>
                                        </p:tgtEl>
                                        <p:attrNameLst>
                                          <p:attrName>r</p:attrName>
                                        </p:attrNameLst>
                                      </p:cBhvr>
                                    </p:animRot>
                                  </p:childTnLst>
                                </p:cTn>
                              </p:par>
                              <p:par>
                                <p:cTn id="308" presetID="8" presetClass="emph" presetSubtype="0" fill="hold" grpId="1" nodeType="withEffect">
                                  <p:stCondLst>
                                    <p:cond delay="0"/>
                                  </p:stCondLst>
                                  <p:iterate type="lt">
                                    <p:tmPct val="0"/>
                                  </p:iterate>
                                  <p:childTnLst>
                                    <p:animRot by="21600000">
                                      <p:cBhvr>
                                        <p:cTn id="309" dur="5000" fill="hold"/>
                                        <p:tgtEl>
                                          <p:spTgt spid="53"/>
                                        </p:tgtEl>
                                        <p:attrNameLst>
                                          <p:attrName>r</p:attrName>
                                        </p:attrNameLst>
                                      </p:cBhvr>
                                    </p:animRot>
                                  </p:childTnLst>
                                </p:cTn>
                              </p:par>
                              <p:par>
                                <p:cTn id="310" presetID="8" presetClass="emph" presetSubtype="0" fill="hold" grpId="1" nodeType="withEffect">
                                  <p:stCondLst>
                                    <p:cond delay="0"/>
                                  </p:stCondLst>
                                  <p:iterate type="lt">
                                    <p:tmPct val="0"/>
                                  </p:iterate>
                                  <p:childTnLst>
                                    <p:animRot by="21600000">
                                      <p:cBhvr>
                                        <p:cTn id="311" dur="5000" fill="hold"/>
                                        <p:tgtEl>
                                          <p:spTgt spid="55"/>
                                        </p:tgtEl>
                                        <p:attrNameLst>
                                          <p:attrName>r</p:attrName>
                                        </p:attrNameLst>
                                      </p:cBhvr>
                                    </p:animRot>
                                  </p:childTnLst>
                                </p:cTn>
                              </p:par>
                              <p:par>
                                <p:cTn id="312" presetID="8" presetClass="emph" presetSubtype="0" fill="hold" grpId="1" nodeType="withEffect">
                                  <p:stCondLst>
                                    <p:cond delay="0"/>
                                  </p:stCondLst>
                                  <p:iterate type="lt">
                                    <p:tmPct val="0"/>
                                  </p:iterate>
                                  <p:childTnLst>
                                    <p:animRot by="21600000">
                                      <p:cBhvr>
                                        <p:cTn id="313" dur="5000" fill="hold"/>
                                        <p:tgtEl>
                                          <p:spTgt spid="57"/>
                                        </p:tgtEl>
                                        <p:attrNameLst>
                                          <p:attrName>r</p:attrName>
                                        </p:attrNameLst>
                                      </p:cBhvr>
                                    </p:animRot>
                                  </p:childTnLst>
                                </p:cTn>
                              </p:par>
                              <p:par>
                                <p:cTn id="314" presetID="8" presetClass="emph" presetSubtype="0" fill="hold" grpId="1" nodeType="withEffect">
                                  <p:stCondLst>
                                    <p:cond delay="0"/>
                                  </p:stCondLst>
                                  <p:iterate type="lt">
                                    <p:tmPct val="0"/>
                                  </p:iterate>
                                  <p:childTnLst>
                                    <p:animRot by="-21600000">
                                      <p:cBhvr>
                                        <p:cTn id="315" dur="5000" fill="hold"/>
                                        <p:tgtEl>
                                          <p:spTgt spid="42"/>
                                        </p:tgtEl>
                                        <p:attrNameLst>
                                          <p:attrName>r</p:attrName>
                                        </p:attrNameLst>
                                      </p:cBhvr>
                                    </p:animRot>
                                  </p:childTnLst>
                                </p:cTn>
                              </p:par>
                              <p:par>
                                <p:cTn id="316" presetID="8" presetClass="emph" presetSubtype="0" fill="hold" grpId="1" nodeType="withEffect">
                                  <p:stCondLst>
                                    <p:cond delay="0"/>
                                  </p:stCondLst>
                                  <p:iterate type="lt">
                                    <p:tmPct val="0"/>
                                  </p:iterate>
                                  <p:childTnLst>
                                    <p:animRot by="-21600000">
                                      <p:cBhvr>
                                        <p:cTn id="317" dur="5000" fill="hold"/>
                                        <p:tgtEl>
                                          <p:spTgt spid="44"/>
                                        </p:tgtEl>
                                        <p:attrNameLst>
                                          <p:attrName>r</p:attrName>
                                        </p:attrNameLst>
                                      </p:cBhvr>
                                    </p:animRot>
                                  </p:childTnLst>
                                </p:cTn>
                              </p:par>
                              <p:par>
                                <p:cTn id="318" presetID="8" presetClass="emph" presetSubtype="0" fill="hold" grpId="1" nodeType="withEffect">
                                  <p:stCondLst>
                                    <p:cond delay="0"/>
                                  </p:stCondLst>
                                  <p:iterate type="lt">
                                    <p:tmPct val="0"/>
                                  </p:iterate>
                                  <p:childTnLst>
                                    <p:animRot by="-21600000">
                                      <p:cBhvr>
                                        <p:cTn id="319" dur="5000" fill="hold"/>
                                        <p:tgtEl>
                                          <p:spTgt spid="46"/>
                                        </p:tgtEl>
                                        <p:attrNameLst>
                                          <p:attrName>r</p:attrName>
                                        </p:attrNameLst>
                                      </p:cBhvr>
                                    </p:animRot>
                                  </p:childTnLst>
                                </p:cTn>
                              </p:par>
                              <p:par>
                                <p:cTn id="320" presetID="8" presetClass="emph" presetSubtype="0" fill="hold" grpId="1" nodeType="withEffect">
                                  <p:stCondLst>
                                    <p:cond delay="0"/>
                                  </p:stCondLst>
                                  <p:iterate type="lt">
                                    <p:tmPct val="0"/>
                                  </p:iterate>
                                  <p:childTnLst>
                                    <p:animRot by="-21600000">
                                      <p:cBhvr>
                                        <p:cTn id="321" dur="5000" fill="hold"/>
                                        <p:tgtEl>
                                          <p:spTgt spid="48"/>
                                        </p:tgtEl>
                                        <p:attrNameLst>
                                          <p:attrName>r</p:attrName>
                                        </p:attrNameLst>
                                      </p:cBhvr>
                                    </p:animRot>
                                  </p:childTnLst>
                                </p:cTn>
                              </p:par>
                              <p:par>
                                <p:cTn id="322" presetID="8" presetClass="emph" presetSubtype="0" fill="hold" grpId="1" nodeType="withEffect">
                                  <p:stCondLst>
                                    <p:cond delay="0"/>
                                  </p:stCondLst>
                                  <p:iterate type="lt">
                                    <p:tmPct val="0"/>
                                  </p:iterate>
                                  <p:childTnLst>
                                    <p:animRot by="-21600000">
                                      <p:cBhvr>
                                        <p:cTn id="323" dur="5000" fill="hold"/>
                                        <p:tgtEl>
                                          <p:spTgt spid="50"/>
                                        </p:tgtEl>
                                        <p:attrNameLst>
                                          <p:attrName>r</p:attrName>
                                        </p:attrNameLst>
                                      </p:cBhvr>
                                    </p:animRot>
                                  </p:childTnLst>
                                </p:cTn>
                              </p:par>
                              <p:par>
                                <p:cTn id="324" presetID="8" presetClass="emph" presetSubtype="0" fill="hold" grpId="1" nodeType="withEffect">
                                  <p:stCondLst>
                                    <p:cond delay="0"/>
                                  </p:stCondLst>
                                  <p:iterate type="lt">
                                    <p:tmPct val="0"/>
                                  </p:iterate>
                                  <p:childTnLst>
                                    <p:animRot by="-21600000">
                                      <p:cBhvr>
                                        <p:cTn id="325" dur="5000" fill="hold"/>
                                        <p:tgtEl>
                                          <p:spTgt spid="52"/>
                                        </p:tgtEl>
                                        <p:attrNameLst>
                                          <p:attrName>r</p:attrName>
                                        </p:attrNameLst>
                                      </p:cBhvr>
                                    </p:animRot>
                                  </p:childTnLst>
                                </p:cTn>
                              </p:par>
                              <p:par>
                                <p:cTn id="326" presetID="8" presetClass="emph" presetSubtype="0" fill="hold" grpId="1" nodeType="withEffect">
                                  <p:stCondLst>
                                    <p:cond delay="0"/>
                                  </p:stCondLst>
                                  <p:iterate type="lt">
                                    <p:tmPct val="0"/>
                                  </p:iterate>
                                  <p:childTnLst>
                                    <p:animRot by="-21600000">
                                      <p:cBhvr>
                                        <p:cTn id="327" dur="5000" fill="hold"/>
                                        <p:tgtEl>
                                          <p:spTgt spid="54"/>
                                        </p:tgtEl>
                                        <p:attrNameLst>
                                          <p:attrName>r</p:attrName>
                                        </p:attrNameLst>
                                      </p:cBhvr>
                                    </p:animRot>
                                  </p:childTnLst>
                                </p:cTn>
                              </p:par>
                              <p:par>
                                <p:cTn id="328" presetID="8" presetClass="emph" presetSubtype="0" fill="hold" grpId="1" nodeType="withEffect">
                                  <p:stCondLst>
                                    <p:cond delay="0"/>
                                  </p:stCondLst>
                                  <p:iterate type="lt">
                                    <p:tmPct val="0"/>
                                  </p:iterate>
                                  <p:childTnLst>
                                    <p:animRot by="-21600000">
                                      <p:cBhvr>
                                        <p:cTn id="329" dur="5000" fill="hold"/>
                                        <p:tgtEl>
                                          <p:spTgt spid="56"/>
                                        </p:tgtEl>
                                        <p:attrNameLst>
                                          <p:attrName>r</p:attrName>
                                        </p:attrNameLst>
                                      </p:cBhvr>
                                    </p:animRot>
                                  </p:childTnLst>
                                </p:cTn>
                              </p:par>
                              <p:par>
                                <p:cTn id="330" presetID="8" presetClass="emph" presetSubtype="0" fill="hold" grpId="1" nodeType="withEffect">
                                  <p:stCondLst>
                                    <p:cond delay="0"/>
                                  </p:stCondLst>
                                  <p:iterate type="lt">
                                    <p:tmPct val="0"/>
                                  </p:iterate>
                                  <p:childTnLst>
                                    <p:animRot by="-21600000">
                                      <p:cBhvr>
                                        <p:cTn id="331" dur="5000" fill="hold"/>
                                        <p:tgtEl>
                                          <p:spTgt spid="58"/>
                                        </p:tgtEl>
                                        <p:attrNameLst>
                                          <p:attrName>r</p:attrName>
                                        </p:attrNameLst>
                                      </p:cBhvr>
                                    </p:animRot>
                                  </p:childTnLst>
                                </p:cTn>
                              </p:par>
                            </p:childTnLst>
                          </p:cTn>
                        </p:par>
                        <p:par>
                          <p:cTn id="332" fill="hold">
                            <p:stCondLst>
                              <p:cond delay="5000"/>
                            </p:stCondLst>
                            <p:childTnLst>
                              <p:par>
                                <p:cTn id="333" presetID="2" presetClass="exit" presetSubtype="4" fill="hold" grpId="2" nodeType="afterEffect">
                                  <p:stCondLst>
                                    <p:cond delay="0"/>
                                  </p:stCondLst>
                                  <p:iterate type="lt">
                                    <p:tmPct val="0"/>
                                  </p:iterate>
                                  <p:childTnLst>
                                    <p:anim calcmode="lin" valueType="num">
                                      <p:cBhvr additive="base">
                                        <p:cTn id="334" dur="5000"/>
                                        <p:tgtEl>
                                          <p:spTgt spid="5"/>
                                        </p:tgtEl>
                                        <p:attrNameLst>
                                          <p:attrName>ppt_x</p:attrName>
                                        </p:attrNameLst>
                                      </p:cBhvr>
                                      <p:tavLst>
                                        <p:tav tm="0">
                                          <p:val>
                                            <p:strVal val="ppt_x"/>
                                          </p:val>
                                        </p:tav>
                                        <p:tav tm="100000">
                                          <p:val>
                                            <p:strVal val="ppt_x"/>
                                          </p:val>
                                        </p:tav>
                                      </p:tavLst>
                                    </p:anim>
                                    <p:anim calcmode="lin" valueType="num">
                                      <p:cBhvr additive="base">
                                        <p:cTn id="335" dur="5000"/>
                                        <p:tgtEl>
                                          <p:spTgt spid="5"/>
                                        </p:tgtEl>
                                        <p:attrNameLst>
                                          <p:attrName>ppt_y</p:attrName>
                                        </p:attrNameLst>
                                      </p:cBhvr>
                                      <p:tavLst>
                                        <p:tav tm="0">
                                          <p:val>
                                            <p:strVal val="ppt_y"/>
                                          </p:val>
                                        </p:tav>
                                        <p:tav tm="100000">
                                          <p:val>
                                            <p:strVal val="1+ppt_h/2"/>
                                          </p:val>
                                        </p:tav>
                                      </p:tavLst>
                                    </p:anim>
                                    <p:set>
                                      <p:cBhvr>
                                        <p:cTn id="336" dur="1" fill="hold">
                                          <p:stCondLst>
                                            <p:cond delay="4999"/>
                                          </p:stCondLst>
                                        </p:cTn>
                                        <p:tgtEl>
                                          <p:spTgt spid="5"/>
                                        </p:tgtEl>
                                        <p:attrNameLst>
                                          <p:attrName>style.visibility</p:attrName>
                                        </p:attrNameLst>
                                      </p:cBhvr>
                                      <p:to>
                                        <p:strVal val="hidden"/>
                                      </p:to>
                                    </p:set>
                                  </p:childTnLst>
                                </p:cTn>
                              </p:par>
                              <p:par>
                                <p:cTn id="337" presetID="2" presetClass="exit" presetSubtype="4" fill="hold" grpId="2" nodeType="withEffect">
                                  <p:stCondLst>
                                    <p:cond delay="0"/>
                                  </p:stCondLst>
                                  <p:iterate type="lt">
                                    <p:tmPct val="0"/>
                                  </p:iterate>
                                  <p:childTnLst>
                                    <p:anim calcmode="lin" valueType="num">
                                      <p:cBhvr additive="base">
                                        <p:cTn id="338" dur="5000"/>
                                        <p:tgtEl>
                                          <p:spTgt spid="6"/>
                                        </p:tgtEl>
                                        <p:attrNameLst>
                                          <p:attrName>ppt_x</p:attrName>
                                        </p:attrNameLst>
                                      </p:cBhvr>
                                      <p:tavLst>
                                        <p:tav tm="0">
                                          <p:val>
                                            <p:strVal val="ppt_x"/>
                                          </p:val>
                                        </p:tav>
                                        <p:tav tm="100000">
                                          <p:val>
                                            <p:strVal val="ppt_x"/>
                                          </p:val>
                                        </p:tav>
                                      </p:tavLst>
                                    </p:anim>
                                    <p:anim calcmode="lin" valueType="num">
                                      <p:cBhvr additive="base">
                                        <p:cTn id="339" dur="5000"/>
                                        <p:tgtEl>
                                          <p:spTgt spid="6"/>
                                        </p:tgtEl>
                                        <p:attrNameLst>
                                          <p:attrName>ppt_y</p:attrName>
                                        </p:attrNameLst>
                                      </p:cBhvr>
                                      <p:tavLst>
                                        <p:tav tm="0">
                                          <p:val>
                                            <p:strVal val="ppt_y"/>
                                          </p:val>
                                        </p:tav>
                                        <p:tav tm="100000">
                                          <p:val>
                                            <p:strVal val="1+ppt_h/2"/>
                                          </p:val>
                                        </p:tav>
                                      </p:tavLst>
                                    </p:anim>
                                    <p:set>
                                      <p:cBhvr>
                                        <p:cTn id="340" dur="1" fill="hold">
                                          <p:stCondLst>
                                            <p:cond delay="4999"/>
                                          </p:stCondLst>
                                        </p:cTn>
                                        <p:tgtEl>
                                          <p:spTgt spid="6"/>
                                        </p:tgtEl>
                                        <p:attrNameLst>
                                          <p:attrName>style.visibility</p:attrName>
                                        </p:attrNameLst>
                                      </p:cBhvr>
                                      <p:to>
                                        <p:strVal val="hidden"/>
                                      </p:to>
                                    </p:set>
                                  </p:childTnLst>
                                </p:cTn>
                              </p:par>
                              <p:par>
                                <p:cTn id="341" presetID="2" presetClass="exit" presetSubtype="4" fill="hold" grpId="2" nodeType="withEffect">
                                  <p:stCondLst>
                                    <p:cond delay="0"/>
                                  </p:stCondLst>
                                  <p:iterate type="lt">
                                    <p:tmPct val="0"/>
                                  </p:iterate>
                                  <p:childTnLst>
                                    <p:anim calcmode="lin" valueType="num">
                                      <p:cBhvr additive="base">
                                        <p:cTn id="342" dur="5000"/>
                                        <p:tgtEl>
                                          <p:spTgt spid="7"/>
                                        </p:tgtEl>
                                        <p:attrNameLst>
                                          <p:attrName>ppt_x</p:attrName>
                                        </p:attrNameLst>
                                      </p:cBhvr>
                                      <p:tavLst>
                                        <p:tav tm="0">
                                          <p:val>
                                            <p:strVal val="ppt_x"/>
                                          </p:val>
                                        </p:tav>
                                        <p:tav tm="100000">
                                          <p:val>
                                            <p:strVal val="ppt_x"/>
                                          </p:val>
                                        </p:tav>
                                      </p:tavLst>
                                    </p:anim>
                                    <p:anim calcmode="lin" valueType="num">
                                      <p:cBhvr additive="base">
                                        <p:cTn id="343" dur="5000"/>
                                        <p:tgtEl>
                                          <p:spTgt spid="7"/>
                                        </p:tgtEl>
                                        <p:attrNameLst>
                                          <p:attrName>ppt_y</p:attrName>
                                        </p:attrNameLst>
                                      </p:cBhvr>
                                      <p:tavLst>
                                        <p:tav tm="0">
                                          <p:val>
                                            <p:strVal val="ppt_y"/>
                                          </p:val>
                                        </p:tav>
                                        <p:tav tm="100000">
                                          <p:val>
                                            <p:strVal val="1+ppt_h/2"/>
                                          </p:val>
                                        </p:tav>
                                      </p:tavLst>
                                    </p:anim>
                                    <p:set>
                                      <p:cBhvr>
                                        <p:cTn id="344" dur="1" fill="hold">
                                          <p:stCondLst>
                                            <p:cond delay="4999"/>
                                          </p:stCondLst>
                                        </p:cTn>
                                        <p:tgtEl>
                                          <p:spTgt spid="7"/>
                                        </p:tgtEl>
                                        <p:attrNameLst>
                                          <p:attrName>style.visibility</p:attrName>
                                        </p:attrNameLst>
                                      </p:cBhvr>
                                      <p:to>
                                        <p:strVal val="hidden"/>
                                      </p:to>
                                    </p:set>
                                  </p:childTnLst>
                                </p:cTn>
                              </p:par>
                              <p:par>
                                <p:cTn id="345" presetID="2" presetClass="exit" presetSubtype="4" fill="hold" grpId="2" nodeType="withEffect">
                                  <p:stCondLst>
                                    <p:cond delay="0"/>
                                  </p:stCondLst>
                                  <p:iterate type="lt">
                                    <p:tmPct val="0"/>
                                  </p:iterate>
                                  <p:childTnLst>
                                    <p:anim calcmode="lin" valueType="num">
                                      <p:cBhvr additive="base">
                                        <p:cTn id="346" dur="5000"/>
                                        <p:tgtEl>
                                          <p:spTgt spid="8"/>
                                        </p:tgtEl>
                                        <p:attrNameLst>
                                          <p:attrName>ppt_x</p:attrName>
                                        </p:attrNameLst>
                                      </p:cBhvr>
                                      <p:tavLst>
                                        <p:tav tm="0">
                                          <p:val>
                                            <p:strVal val="ppt_x"/>
                                          </p:val>
                                        </p:tav>
                                        <p:tav tm="100000">
                                          <p:val>
                                            <p:strVal val="ppt_x"/>
                                          </p:val>
                                        </p:tav>
                                      </p:tavLst>
                                    </p:anim>
                                    <p:anim calcmode="lin" valueType="num">
                                      <p:cBhvr additive="base">
                                        <p:cTn id="347" dur="5000"/>
                                        <p:tgtEl>
                                          <p:spTgt spid="8"/>
                                        </p:tgtEl>
                                        <p:attrNameLst>
                                          <p:attrName>ppt_y</p:attrName>
                                        </p:attrNameLst>
                                      </p:cBhvr>
                                      <p:tavLst>
                                        <p:tav tm="0">
                                          <p:val>
                                            <p:strVal val="ppt_y"/>
                                          </p:val>
                                        </p:tav>
                                        <p:tav tm="100000">
                                          <p:val>
                                            <p:strVal val="1+ppt_h/2"/>
                                          </p:val>
                                        </p:tav>
                                      </p:tavLst>
                                    </p:anim>
                                    <p:set>
                                      <p:cBhvr>
                                        <p:cTn id="348" dur="1" fill="hold">
                                          <p:stCondLst>
                                            <p:cond delay="4999"/>
                                          </p:stCondLst>
                                        </p:cTn>
                                        <p:tgtEl>
                                          <p:spTgt spid="8"/>
                                        </p:tgtEl>
                                        <p:attrNameLst>
                                          <p:attrName>style.visibility</p:attrName>
                                        </p:attrNameLst>
                                      </p:cBhvr>
                                      <p:to>
                                        <p:strVal val="hidden"/>
                                      </p:to>
                                    </p:set>
                                  </p:childTnLst>
                                </p:cTn>
                              </p:par>
                              <p:par>
                                <p:cTn id="349" presetID="2" presetClass="exit" presetSubtype="4" fill="hold" grpId="2" nodeType="withEffect">
                                  <p:stCondLst>
                                    <p:cond delay="0"/>
                                  </p:stCondLst>
                                  <p:iterate type="lt">
                                    <p:tmPct val="0"/>
                                  </p:iterate>
                                  <p:childTnLst>
                                    <p:anim calcmode="lin" valueType="num">
                                      <p:cBhvr additive="base">
                                        <p:cTn id="350" dur="5000"/>
                                        <p:tgtEl>
                                          <p:spTgt spid="9"/>
                                        </p:tgtEl>
                                        <p:attrNameLst>
                                          <p:attrName>ppt_x</p:attrName>
                                        </p:attrNameLst>
                                      </p:cBhvr>
                                      <p:tavLst>
                                        <p:tav tm="0">
                                          <p:val>
                                            <p:strVal val="ppt_x"/>
                                          </p:val>
                                        </p:tav>
                                        <p:tav tm="100000">
                                          <p:val>
                                            <p:strVal val="ppt_x"/>
                                          </p:val>
                                        </p:tav>
                                      </p:tavLst>
                                    </p:anim>
                                    <p:anim calcmode="lin" valueType="num">
                                      <p:cBhvr additive="base">
                                        <p:cTn id="351" dur="5000"/>
                                        <p:tgtEl>
                                          <p:spTgt spid="9"/>
                                        </p:tgtEl>
                                        <p:attrNameLst>
                                          <p:attrName>ppt_y</p:attrName>
                                        </p:attrNameLst>
                                      </p:cBhvr>
                                      <p:tavLst>
                                        <p:tav tm="0">
                                          <p:val>
                                            <p:strVal val="ppt_y"/>
                                          </p:val>
                                        </p:tav>
                                        <p:tav tm="100000">
                                          <p:val>
                                            <p:strVal val="1+ppt_h/2"/>
                                          </p:val>
                                        </p:tav>
                                      </p:tavLst>
                                    </p:anim>
                                    <p:set>
                                      <p:cBhvr>
                                        <p:cTn id="352" dur="1" fill="hold">
                                          <p:stCondLst>
                                            <p:cond delay="4999"/>
                                          </p:stCondLst>
                                        </p:cTn>
                                        <p:tgtEl>
                                          <p:spTgt spid="9"/>
                                        </p:tgtEl>
                                        <p:attrNameLst>
                                          <p:attrName>style.visibility</p:attrName>
                                        </p:attrNameLst>
                                      </p:cBhvr>
                                      <p:to>
                                        <p:strVal val="hidden"/>
                                      </p:to>
                                    </p:set>
                                  </p:childTnLst>
                                </p:cTn>
                              </p:par>
                              <p:par>
                                <p:cTn id="353" presetID="2" presetClass="exit" presetSubtype="4" fill="hold" grpId="2" nodeType="withEffect">
                                  <p:stCondLst>
                                    <p:cond delay="0"/>
                                  </p:stCondLst>
                                  <p:iterate type="lt">
                                    <p:tmPct val="0"/>
                                  </p:iterate>
                                  <p:childTnLst>
                                    <p:anim calcmode="lin" valueType="num">
                                      <p:cBhvr additive="base">
                                        <p:cTn id="354" dur="5000"/>
                                        <p:tgtEl>
                                          <p:spTgt spid="10"/>
                                        </p:tgtEl>
                                        <p:attrNameLst>
                                          <p:attrName>ppt_x</p:attrName>
                                        </p:attrNameLst>
                                      </p:cBhvr>
                                      <p:tavLst>
                                        <p:tav tm="0">
                                          <p:val>
                                            <p:strVal val="ppt_x"/>
                                          </p:val>
                                        </p:tav>
                                        <p:tav tm="100000">
                                          <p:val>
                                            <p:strVal val="ppt_x"/>
                                          </p:val>
                                        </p:tav>
                                      </p:tavLst>
                                    </p:anim>
                                    <p:anim calcmode="lin" valueType="num">
                                      <p:cBhvr additive="base">
                                        <p:cTn id="355" dur="5000"/>
                                        <p:tgtEl>
                                          <p:spTgt spid="10"/>
                                        </p:tgtEl>
                                        <p:attrNameLst>
                                          <p:attrName>ppt_y</p:attrName>
                                        </p:attrNameLst>
                                      </p:cBhvr>
                                      <p:tavLst>
                                        <p:tav tm="0">
                                          <p:val>
                                            <p:strVal val="ppt_y"/>
                                          </p:val>
                                        </p:tav>
                                        <p:tav tm="100000">
                                          <p:val>
                                            <p:strVal val="1+ppt_h/2"/>
                                          </p:val>
                                        </p:tav>
                                      </p:tavLst>
                                    </p:anim>
                                    <p:set>
                                      <p:cBhvr>
                                        <p:cTn id="356" dur="1" fill="hold">
                                          <p:stCondLst>
                                            <p:cond delay="4999"/>
                                          </p:stCondLst>
                                        </p:cTn>
                                        <p:tgtEl>
                                          <p:spTgt spid="10"/>
                                        </p:tgtEl>
                                        <p:attrNameLst>
                                          <p:attrName>style.visibility</p:attrName>
                                        </p:attrNameLst>
                                      </p:cBhvr>
                                      <p:to>
                                        <p:strVal val="hidden"/>
                                      </p:to>
                                    </p:set>
                                  </p:childTnLst>
                                </p:cTn>
                              </p:par>
                              <p:par>
                                <p:cTn id="357" presetID="2" presetClass="exit" presetSubtype="4" fill="hold" grpId="2" nodeType="withEffect">
                                  <p:stCondLst>
                                    <p:cond delay="0"/>
                                  </p:stCondLst>
                                  <p:iterate type="lt">
                                    <p:tmPct val="0"/>
                                  </p:iterate>
                                  <p:childTnLst>
                                    <p:anim calcmode="lin" valueType="num">
                                      <p:cBhvr additive="base">
                                        <p:cTn id="358" dur="5000"/>
                                        <p:tgtEl>
                                          <p:spTgt spid="11"/>
                                        </p:tgtEl>
                                        <p:attrNameLst>
                                          <p:attrName>ppt_x</p:attrName>
                                        </p:attrNameLst>
                                      </p:cBhvr>
                                      <p:tavLst>
                                        <p:tav tm="0">
                                          <p:val>
                                            <p:strVal val="ppt_x"/>
                                          </p:val>
                                        </p:tav>
                                        <p:tav tm="100000">
                                          <p:val>
                                            <p:strVal val="ppt_x"/>
                                          </p:val>
                                        </p:tav>
                                      </p:tavLst>
                                    </p:anim>
                                    <p:anim calcmode="lin" valueType="num">
                                      <p:cBhvr additive="base">
                                        <p:cTn id="359" dur="5000"/>
                                        <p:tgtEl>
                                          <p:spTgt spid="11"/>
                                        </p:tgtEl>
                                        <p:attrNameLst>
                                          <p:attrName>ppt_y</p:attrName>
                                        </p:attrNameLst>
                                      </p:cBhvr>
                                      <p:tavLst>
                                        <p:tav tm="0">
                                          <p:val>
                                            <p:strVal val="ppt_y"/>
                                          </p:val>
                                        </p:tav>
                                        <p:tav tm="100000">
                                          <p:val>
                                            <p:strVal val="1+ppt_h/2"/>
                                          </p:val>
                                        </p:tav>
                                      </p:tavLst>
                                    </p:anim>
                                    <p:set>
                                      <p:cBhvr>
                                        <p:cTn id="360" dur="1" fill="hold">
                                          <p:stCondLst>
                                            <p:cond delay="4999"/>
                                          </p:stCondLst>
                                        </p:cTn>
                                        <p:tgtEl>
                                          <p:spTgt spid="11"/>
                                        </p:tgtEl>
                                        <p:attrNameLst>
                                          <p:attrName>style.visibility</p:attrName>
                                        </p:attrNameLst>
                                      </p:cBhvr>
                                      <p:to>
                                        <p:strVal val="hidden"/>
                                      </p:to>
                                    </p:set>
                                  </p:childTnLst>
                                </p:cTn>
                              </p:par>
                              <p:par>
                                <p:cTn id="361" presetID="2" presetClass="exit" presetSubtype="4" fill="hold" grpId="2" nodeType="withEffect">
                                  <p:stCondLst>
                                    <p:cond delay="0"/>
                                  </p:stCondLst>
                                  <p:iterate type="lt">
                                    <p:tmPct val="0"/>
                                  </p:iterate>
                                  <p:childTnLst>
                                    <p:anim calcmode="lin" valueType="num">
                                      <p:cBhvr additive="base">
                                        <p:cTn id="362" dur="5000"/>
                                        <p:tgtEl>
                                          <p:spTgt spid="12"/>
                                        </p:tgtEl>
                                        <p:attrNameLst>
                                          <p:attrName>ppt_x</p:attrName>
                                        </p:attrNameLst>
                                      </p:cBhvr>
                                      <p:tavLst>
                                        <p:tav tm="0">
                                          <p:val>
                                            <p:strVal val="ppt_x"/>
                                          </p:val>
                                        </p:tav>
                                        <p:tav tm="100000">
                                          <p:val>
                                            <p:strVal val="ppt_x"/>
                                          </p:val>
                                        </p:tav>
                                      </p:tavLst>
                                    </p:anim>
                                    <p:anim calcmode="lin" valueType="num">
                                      <p:cBhvr additive="base">
                                        <p:cTn id="363" dur="5000"/>
                                        <p:tgtEl>
                                          <p:spTgt spid="12"/>
                                        </p:tgtEl>
                                        <p:attrNameLst>
                                          <p:attrName>ppt_y</p:attrName>
                                        </p:attrNameLst>
                                      </p:cBhvr>
                                      <p:tavLst>
                                        <p:tav tm="0">
                                          <p:val>
                                            <p:strVal val="ppt_y"/>
                                          </p:val>
                                        </p:tav>
                                        <p:tav tm="100000">
                                          <p:val>
                                            <p:strVal val="1+ppt_h/2"/>
                                          </p:val>
                                        </p:tav>
                                      </p:tavLst>
                                    </p:anim>
                                    <p:set>
                                      <p:cBhvr>
                                        <p:cTn id="364" dur="1" fill="hold">
                                          <p:stCondLst>
                                            <p:cond delay="4999"/>
                                          </p:stCondLst>
                                        </p:cTn>
                                        <p:tgtEl>
                                          <p:spTgt spid="12"/>
                                        </p:tgtEl>
                                        <p:attrNameLst>
                                          <p:attrName>style.visibility</p:attrName>
                                        </p:attrNameLst>
                                      </p:cBhvr>
                                      <p:to>
                                        <p:strVal val="hidden"/>
                                      </p:to>
                                    </p:set>
                                  </p:childTnLst>
                                </p:cTn>
                              </p:par>
                              <p:par>
                                <p:cTn id="365" presetID="2" presetClass="exit" presetSubtype="4" fill="hold" grpId="2" nodeType="withEffect">
                                  <p:stCondLst>
                                    <p:cond delay="0"/>
                                  </p:stCondLst>
                                  <p:iterate type="lt">
                                    <p:tmPct val="0"/>
                                  </p:iterate>
                                  <p:childTnLst>
                                    <p:anim calcmode="lin" valueType="num">
                                      <p:cBhvr additive="base">
                                        <p:cTn id="366" dur="5000"/>
                                        <p:tgtEl>
                                          <p:spTgt spid="13"/>
                                        </p:tgtEl>
                                        <p:attrNameLst>
                                          <p:attrName>ppt_x</p:attrName>
                                        </p:attrNameLst>
                                      </p:cBhvr>
                                      <p:tavLst>
                                        <p:tav tm="0">
                                          <p:val>
                                            <p:strVal val="ppt_x"/>
                                          </p:val>
                                        </p:tav>
                                        <p:tav tm="100000">
                                          <p:val>
                                            <p:strVal val="ppt_x"/>
                                          </p:val>
                                        </p:tav>
                                      </p:tavLst>
                                    </p:anim>
                                    <p:anim calcmode="lin" valueType="num">
                                      <p:cBhvr additive="base">
                                        <p:cTn id="367" dur="5000"/>
                                        <p:tgtEl>
                                          <p:spTgt spid="13"/>
                                        </p:tgtEl>
                                        <p:attrNameLst>
                                          <p:attrName>ppt_y</p:attrName>
                                        </p:attrNameLst>
                                      </p:cBhvr>
                                      <p:tavLst>
                                        <p:tav tm="0">
                                          <p:val>
                                            <p:strVal val="ppt_y"/>
                                          </p:val>
                                        </p:tav>
                                        <p:tav tm="100000">
                                          <p:val>
                                            <p:strVal val="1+ppt_h/2"/>
                                          </p:val>
                                        </p:tav>
                                      </p:tavLst>
                                    </p:anim>
                                    <p:set>
                                      <p:cBhvr>
                                        <p:cTn id="368" dur="1" fill="hold">
                                          <p:stCondLst>
                                            <p:cond delay="4999"/>
                                          </p:stCondLst>
                                        </p:cTn>
                                        <p:tgtEl>
                                          <p:spTgt spid="13"/>
                                        </p:tgtEl>
                                        <p:attrNameLst>
                                          <p:attrName>style.visibility</p:attrName>
                                        </p:attrNameLst>
                                      </p:cBhvr>
                                      <p:to>
                                        <p:strVal val="hidden"/>
                                      </p:to>
                                    </p:set>
                                  </p:childTnLst>
                                </p:cTn>
                              </p:par>
                              <p:par>
                                <p:cTn id="369" presetID="2" presetClass="exit" presetSubtype="4" fill="hold" grpId="2" nodeType="withEffect">
                                  <p:stCondLst>
                                    <p:cond delay="0"/>
                                  </p:stCondLst>
                                  <p:iterate type="lt">
                                    <p:tmPct val="0"/>
                                  </p:iterate>
                                  <p:childTnLst>
                                    <p:anim calcmode="lin" valueType="num">
                                      <p:cBhvr additive="base">
                                        <p:cTn id="370" dur="5000"/>
                                        <p:tgtEl>
                                          <p:spTgt spid="14"/>
                                        </p:tgtEl>
                                        <p:attrNameLst>
                                          <p:attrName>ppt_x</p:attrName>
                                        </p:attrNameLst>
                                      </p:cBhvr>
                                      <p:tavLst>
                                        <p:tav tm="0">
                                          <p:val>
                                            <p:strVal val="ppt_x"/>
                                          </p:val>
                                        </p:tav>
                                        <p:tav tm="100000">
                                          <p:val>
                                            <p:strVal val="ppt_x"/>
                                          </p:val>
                                        </p:tav>
                                      </p:tavLst>
                                    </p:anim>
                                    <p:anim calcmode="lin" valueType="num">
                                      <p:cBhvr additive="base">
                                        <p:cTn id="371" dur="5000"/>
                                        <p:tgtEl>
                                          <p:spTgt spid="14"/>
                                        </p:tgtEl>
                                        <p:attrNameLst>
                                          <p:attrName>ppt_y</p:attrName>
                                        </p:attrNameLst>
                                      </p:cBhvr>
                                      <p:tavLst>
                                        <p:tav tm="0">
                                          <p:val>
                                            <p:strVal val="ppt_y"/>
                                          </p:val>
                                        </p:tav>
                                        <p:tav tm="100000">
                                          <p:val>
                                            <p:strVal val="1+ppt_h/2"/>
                                          </p:val>
                                        </p:tav>
                                      </p:tavLst>
                                    </p:anim>
                                    <p:set>
                                      <p:cBhvr>
                                        <p:cTn id="372" dur="1" fill="hold">
                                          <p:stCondLst>
                                            <p:cond delay="4999"/>
                                          </p:stCondLst>
                                        </p:cTn>
                                        <p:tgtEl>
                                          <p:spTgt spid="14"/>
                                        </p:tgtEl>
                                        <p:attrNameLst>
                                          <p:attrName>style.visibility</p:attrName>
                                        </p:attrNameLst>
                                      </p:cBhvr>
                                      <p:to>
                                        <p:strVal val="hidden"/>
                                      </p:to>
                                    </p:set>
                                  </p:childTnLst>
                                </p:cTn>
                              </p:par>
                              <p:par>
                                <p:cTn id="373" presetID="2" presetClass="exit" presetSubtype="4" fill="hold" grpId="2" nodeType="withEffect">
                                  <p:stCondLst>
                                    <p:cond delay="0"/>
                                  </p:stCondLst>
                                  <p:iterate type="lt">
                                    <p:tmPct val="0"/>
                                  </p:iterate>
                                  <p:childTnLst>
                                    <p:anim calcmode="lin" valueType="num">
                                      <p:cBhvr additive="base">
                                        <p:cTn id="374" dur="5000"/>
                                        <p:tgtEl>
                                          <p:spTgt spid="15"/>
                                        </p:tgtEl>
                                        <p:attrNameLst>
                                          <p:attrName>ppt_x</p:attrName>
                                        </p:attrNameLst>
                                      </p:cBhvr>
                                      <p:tavLst>
                                        <p:tav tm="0">
                                          <p:val>
                                            <p:strVal val="ppt_x"/>
                                          </p:val>
                                        </p:tav>
                                        <p:tav tm="100000">
                                          <p:val>
                                            <p:strVal val="ppt_x"/>
                                          </p:val>
                                        </p:tav>
                                      </p:tavLst>
                                    </p:anim>
                                    <p:anim calcmode="lin" valueType="num">
                                      <p:cBhvr additive="base">
                                        <p:cTn id="375" dur="5000"/>
                                        <p:tgtEl>
                                          <p:spTgt spid="15"/>
                                        </p:tgtEl>
                                        <p:attrNameLst>
                                          <p:attrName>ppt_y</p:attrName>
                                        </p:attrNameLst>
                                      </p:cBhvr>
                                      <p:tavLst>
                                        <p:tav tm="0">
                                          <p:val>
                                            <p:strVal val="ppt_y"/>
                                          </p:val>
                                        </p:tav>
                                        <p:tav tm="100000">
                                          <p:val>
                                            <p:strVal val="1+ppt_h/2"/>
                                          </p:val>
                                        </p:tav>
                                      </p:tavLst>
                                    </p:anim>
                                    <p:set>
                                      <p:cBhvr>
                                        <p:cTn id="376" dur="1" fill="hold">
                                          <p:stCondLst>
                                            <p:cond delay="4999"/>
                                          </p:stCondLst>
                                        </p:cTn>
                                        <p:tgtEl>
                                          <p:spTgt spid="15"/>
                                        </p:tgtEl>
                                        <p:attrNameLst>
                                          <p:attrName>style.visibility</p:attrName>
                                        </p:attrNameLst>
                                      </p:cBhvr>
                                      <p:to>
                                        <p:strVal val="hidden"/>
                                      </p:to>
                                    </p:set>
                                  </p:childTnLst>
                                </p:cTn>
                              </p:par>
                              <p:par>
                                <p:cTn id="377" presetID="2" presetClass="exit" presetSubtype="4" fill="hold" grpId="2" nodeType="withEffect">
                                  <p:stCondLst>
                                    <p:cond delay="0"/>
                                  </p:stCondLst>
                                  <p:iterate type="lt">
                                    <p:tmPct val="0"/>
                                  </p:iterate>
                                  <p:childTnLst>
                                    <p:anim calcmode="lin" valueType="num">
                                      <p:cBhvr additive="base">
                                        <p:cTn id="378" dur="5000"/>
                                        <p:tgtEl>
                                          <p:spTgt spid="16"/>
                                        </p:tgtEl>
                                        <p:attrNameLst>
                                          <p:attrName>ppt_x</p:attrName>
                                        </p:attrNameLst>
                                      </p:cBhvr>
                                      <p:tavLst>
                                        <p:tav tm="0">
                                          <p:val>
                                            <p:strVal val="ppt_x"/>
                                          </p:val>
                                        </p:tav>
                                        <p:tav tm="100000">
                                          <p:val>
                                            <p:strVal val="ppt_x"/>
                                          </p:val>
                                        </p:tav>
                                      </p:tavLst>
                                    </p:anim>
                                    <p:anim calcmode="lin" valueType="num">
                                      <p:cBhvr additive="base">
                                        <p:cTn id="379" dur="5000"/>
                                        <p:tgtEl>
                                          <p:spTgt spid="16"/>
                                        </p:tgtEl>
                                        <p:attrNameLst>
                                          <p:attrName>ppt_y</p:attrName>
                                        </p:attrNameLst>
                                      </p:cBhvr>
                                      <p:tavLst>
                                        <p:tav tm="0">
                                          <p:val>
                                            <p:strVal val="ppt_y"/>
                                          </p:val>
                                        </p:tav>
                                        <p:tav tm="100000">
                                          <p:val>
                                            <p:strVal val="1+ppt_h/2"/>
                                          </p:val>
                                        </p:tav>
                                      </p:tavLst>
                                    </p:anim>
                                    <p:set>
                                      <p:cBhvr>
                                        <p:cTn id="380" dur="1" fill="hold">
                                          <p:stCondLst>
                                            <p:cond delay="4999"/>
                                          </p:stCondLst>
                                        </p:cTn>
                                        <p:tgtEl>
                                          <p:spTgt spid="16"/>
                                        </p:tgtEl>
                                        <p:attrNameLst>
                                          <p:attrName>style.visibility</p:attrName>
                                        </p:attrNameLst>
                                      </p:cBhvr>
                                      <p:to>
                                        <p:strVal val="hidden"/>
                                      </p:to>
                                    </p:set>
                                  </p:childTnLst>
                                </p:cTn>
                              </p:par>
                              <p:par>
                                <p:cTn id="381" presetID="2" presetClass="exit" presetSubtype="4" fill="hold" grpId="2" nodeType="withEffect">
                                  <p:stCondLst>
                                    <p:cond delay="0"/>
                                  </p:stCondLst>
                                  <p:iterate type="lt">
                                    <p:tmPct val="0"/>
                                  </p:iterate>
                                  <p:childTnLst>
                                    <p:anim calcmode="lin" valueType="num">
                                      <p:cBhvr additive="base">
                                        <p:cTn id="382" dur="5000"/>
                                        <p:tgtEl>
                                          <p:spTgt spid="17"/>
                                        </p:tgtEl>
                                        <p:attrNameLst>
                                          <p:attrName>ppt_x</p:attrName>
                                        </p:attrNameLst>
                                      </p:cBhvr>
                                      <p:tavLst>
                                        <p:tav tm="0">
                                          <p:val>
                                            <p:strVal val="ppt_x"/>
                                          </p:val>
                                        </p:tav>
                                        <p:tav tm="100000">
                                          <p:val>
                                            <p:strVal val="ppt_x"/>
                                          </p:val>
                                        </p:tav>
                                      </p:tavLst>
                                    </p:anim>
                                    <p:anim calcmode="lin" valueType="num">
                                      <p:cBhvr additive="base">
                                        <p:cTn id="383" dur="5000"/>
                                        <p:tgtEl>
                                          <p:spTgt spid="17"/>
                                        </p:tgtEl>
                                        <p:attrNameLst>
                                          <p:attrName>ppt_y</p:attrName>
                                        </p:attrNameLst>
                                      </p:cBhvr>
                                      <p:tavLst>
                                        <p:tav tm="0">
                                          <p:val>
                                            <p:strVal val="ppt_y"/>
                                          </p:val>
                                        </p:tav>
                                        <p:tav tm="100000">
                                          <p:val>
                                            <p:strVal val="1+ppt_h/2"/>
                                          </p:val>
                                        </p:tav>
                                      </p:tavLst>
                                    </p:anim>
                                    <p:set>
                                      <p:cBhvr>
                                        <p:cTn id="384" dur="1" fill="hold">
                                          <p:stCondLst>
                                            <p:cond delay="4999"/>
                                          </p:stCondLst>
                                        </p:cTn>
                                        <p:tgtEl>
                                          <p:spTgt spid="17"/>
                                        </p:tgtEl>
                                        <p:attrNameLst>
                                          <p:attrName>style.visibility</p:attrName>
                                        </p:attrNameLst>
                                      </p:cBhvr>
                                      <p:to>
                                        <p:strVal val="hidden"/>
                                      </p:to>
                                    </p:set>
                                  </p:childTnLst>
                                </p:cTn>
                              </p:par>
                              <p:par>
                                <p:cTn id="385" presetID="2" presetClass="exit" presetSubtype="4" fill="hold" grpId="2" nodeType="withEffect">
                                  <p:stCondLst>
                                    <p:cond delay="0"/>
                                  </p:stCondLst>
                                  <p:iterate type="lt">
                                    <p:tmPct val="0"/>
                                  </p:iterate>
                                  <p:childTnLst>
                                    <p:anim calcmode="lin" valueType="num">
                                      <p:cBhvr additive="base">
                                        <p:cTn id="386" dur="5000"/>
                                        <p:tgtEl>
                                          <p:spTgt spid="18"/>
                                        </p:tgtEl>
                                        <p:attrNameLst>
                                          <p:attrName>ppt_x</p:attrName>
                                        </p:attrNameLst>
                                      </p:cBhvr>
                                      <p:tavLst>
                                        <p:tav tm="0">
                                          <p:val>
                                            <p:strVal val="ppt_x"/>
                                          </p:val>
                                        </p:tav>
                                        <p:tav tm="100000">
                                          <p:val>
                                            <p:strVal val="ppt_x"/>
                                          </p:val>
                                        </p:tav>
                                      </p:tavLst>
                                    </p:anim>
                                    <p:anim calcmode="lin" valueType="num">
                                      <p:cBhvr additive="base">
                                        <p:cTn id="387" dur="5000"/>
                                        <p:tgtEl>
                                          <p:spTgt spid="18"/>
                                        </p:tgtEl>
                                        <p:attrNameLst>
                                          <p:attrName>ppt_y</p:attrName>
                                        </p:attrNameLst>
                                      </p:cBhvr>
                                      <p:tavLst>
                                        <p:tav tm="0">
                                          <p:val>
                                            <p:strVal val="ppt_y"/>
                                          </p:val>
                                        </p:tav>
                                        <p:tav tm="100000">
                                          <p:val>
                                            <p:strVal val="1+ppt_h/2"/>
                                          </p:val>
                                        </p:tav>
                                      </p:tavLst>
                                    </p:anim>
                                    <p:set>
                                      <p:cBhvr>
                                        <p:cTn id="388" dur="1" fill="hold">
                                          <p:stCondLst>
                                            <p:cond delay="4999"/>
                                          </p:stCondLst>
                                        </p:cTn>
                                        <p:tgtEl>
                                          <p:spTgt spid="18"/>
                                        </p:tgtEl>
                                        <p:attrNameLst>
                                          <p:attrName>style.visibility</p:attrName>
                                        </p:attrNameLst>
                                      </p:cBhvr>
                                      <p:to>
                                        <p:strVal val="hidden"/>
                                      </p:to>
                                    </p:set>
                                  </p:childTnLst>
                                </p:cTn>
                              </p:par>
                              <p:par>
                                <p:cTn id="389" presetID="2" presetClass="exit" presetSubtype="4" fill="hold" grpId="2" nodeType="withEffect">
                                  <p:stCondLst>
                                    <p:cond delay="0"/>
                                  </p:stCondLst>
                                  <p:iterate type="lt">
                                    <p:tmPct val="0"/>
                                  </p:iterate>
                                  <p:childTnLst>
                                    <p:anim calcmode="lin" valueType="num">
                                      <p:cBhvr additive="base">
                                        <p:cTn id="390" dur="5000"/>
                                        <p:tgtEl>
                                          <p:spTgt spid="19"/>
                                        </p:tgtEl>
                                        <p:attrNameLst>
                                          <p:attrName>ppt_x</p:attrName>
                                        </p:attrNameLst>
                                      </p:cBhvr>
                                      <p:tavLst>
                                        <p:tav tm="0">
                                          <p:val>
                                            <p:strVal val="ppt_x"/>
                                          </p:val>
                                        </p:tav>
                                        <p:tav tm="100000">
                                          <p:val>
                                            <p:strVal val="ppt_x"/>
                                          </p:val>
                                        </p:tav>
                                      </p:tavLst>
                                    </p:anim>
                                    <p:anim calcmode="lin" valueType="num">
                                      <p:cBhvr additive="base">
                                        <p:cTn id="391" dur="5000"/>
                                        <p:tgtEl>
                                          <p:spTgt spid="19"/>
                                        </p:tgtEl>
                                        <p:attrNameLst>
                                          <p:attrName>ppt_y</p:attrName>
                                        </p:attrNameLst>
                                      </p:cBhvr>
                                      <p:tavLst>
                                        <p:tav tm="0">
                                          <p:val>
                                            <p:strVal val="ppt_y"/>
                                          </p:val>
                                        </p:tav>
                                        <p:tav tm="100000">
                                          <p:val>
                                            <p:strVal val="1+ppt_h/2"/>
                                          </p:val>
                                        </p:tav>
                                      </p:tavLst>
                                    </p:anim>
                                    <p:set>
                                      <p:cBhvr>
                                        <p:cTn id="392" dur="1" fill="hold">
                                          <p:stCondLst>
                                            <p:cond delay="4999"/>
                                          </p:stCondLst>
                                        </p:cTn>
                                        <p:tgtEl>
                                          <p:spTgt spid="19"/>
                                        </p:tgtEl>
                                        <p:attrNameLst>
                                          <p:attrName>style.visibility</p:attrName>
                                        </p:attrNameLst>
                                      </p:cBhvr>
                                      <p:to>
                                        <p:strVal val="hidden"/>
                                      </p:to>
                                    </p:set>
                                  </p:childTnLst>
                                </p:cTn>
                              </p:par>
                              <p:par>
                                <p:cTn id="393" presetID="2" presetClass="exit" presetSubtype="4" fill="hold" grpId="2" nodeType="withEffect">
                                  <p:stCondLst>
                                    <p:cond delay="0"/>
                                  </p:stCondLst>
                                  <p:iterate type="lt">
                                    <p:tmPct val="0"/>
                                  </p:iterate>
                                  <p:childTnLst>
                                    <p:anim calcmode="lin" valueType="num">
                                      <p:cBhvr additive="base">
                                        <p:cTn id="394" dur="5000"/>
                                        <p:tgtEl>
                                          <p:spTgt spid="20"/>
                                        </p:tgtEl>
                                        <p:attrNameLst>
                                          <p:attrName>ppt_x</p:attrName>
                                        </p:attrNameLst>
                                      </p:cBhvr>
                                      <p:tavLst>
                                        <p:tav tm="0">
                                          <p:val>
                                            <p:strVal val="ppt_x"/>
                                          </p:val>
                                        </p:tav>
                                        <p:tav tm="100000">
                                          <p:val>
                                            <p:strVal val="ppt_x"/>
                                          </p:val>
                                        </p:tav>
                                      </p:tavLst>
                                    </p:anim>
                                    <p:anim calcmode="lin" valueType="num">
                                      <p:cBhvr additive="base">
                                        <p:cTn id="395" dur="5000"/>
                                        <p:tgtEl>
                                          <p:spTgt spid="20"/>
                                        </p:tgtEl>
                                        <p:attrNameLst>
                                          <p:attrName>ppt_y</p:attrName>
                                        </p:attrNameLst>
                                      </p:cBhvr>
                                      <p:tavLst>
                                        <p:tav tm="0">
                                          <p:val>
                                            <p:strVal val="ppt_y"/>
                                          </p:val>
                                        </p:tav>
                                        <p:tav tm="100000">
                                          <p:val>
                                            <p:strVal val="1+ppt_h/2"/>
                                          </p:val>
                                        </p:tav>
                                      </p:tavLst>
                                    </p:anim>
                                    <p:set>
                                      <p:cBhvr>
                                        <p:cTn id="396" dur="1" fill="hold">
                                          <p:stCondLst>
                                            <p:cond delay="4999"/>
                                          </p:stCondLst>
                                        </p:cTn>
                                        <p:tgtEl>
                                          <p:spTgt spid="20"/>
                                        </p:tgtEl>
                                        <p:attrNameLst>
                                          <p:attrName>style.visibility</p:attrName>
                                        </p:attrNameLst>
                                      </p:cBhvr>
                                      <p:to>
                                        <p:strVal val="hidden"/>
                                      </p:to>
                                    </p:set>
                                  </p:childTnLst>
                                </p:cTn>
                              </p:par>
                              <p:par>
                                <p:cTn id="397" presetID="2" presetClass="exit" presetSubtype="4" fill="hold" grpId="2" nodeType="withEffect">
                                  <p:stCondLst>
                                    <p:cond delay="0"/>
                                  </p:stCondLst>
                                  <p:iterate type="lt">
                                    <p:tmPct val="0"/>
                                  </p:iterate>
                                  <p:childTnLst>
                                    <p:anim calcmode="lin" valueType="num">
                                      <p:cBhvr additive="base">
                                        <p:cTn id="398" dur="5000"/>
                                        <p:tgtEl>
                                          <p:spTgt spid="21"/>
                                        </p:tgtEl>
                                        <p:attrNameLst>
                                          <p:attrName>ppt_x</p:attrName>
                                        </p:attrNameLst>
                                      </p:cBhvr>
                                      <p:tavLst>
                                        <p:tav tm="0">
                                          <p:val>
                                            <p:strVal val="ppt_x"/>
                                          </p:val>
                                        </p:tav>
                                        <p:tav tm="100000">
                                          <p:val>
                                            <p:strVal val="ppt_x"/>
                                          </p:val>
                                        </p:tav>
                                      </p:tavLst>
                                    </p:anim>
                                    <p:anim calcmode="lin" valueType="num">
                                      <p:cBhvr additive="base">
                                        <p:cTn id="399" dur="5000"/>
                                        <p:tgtEl>
                                          <p:spTgt spid="21"/>
                                        </p:tgtEl>
                                        <p:attrNameLst>
                                          <p:attrName>ppt_y</p:attrName>
                                        </p:attrNameLst>
                                      </p:cBhvr>
                                      <p:tavLst>
                                        <p:tav tm="0">
                                          <p:val>
                                            <p:strVal val="ppt_y"/>
                                          </p:val>
                                        </p:tav>
                                        <p:tav tm="100000">
                                          <p:val>
                                            <p:strVal val="1+ppt_h/2"/>
                                          </p:val>
                                        </p:tav>
                                      </p:tavLst>
                                    </p:anim>
                                    <p:set>
                                      <p:cBhvr>
                                        <p:cTn id="400" dur="1" fill="hold">
                                          <p:stCondLst>
                                            <p:cond delay="4999"/>
                                          </p:stCondLst>
                                        </p:cTn>
                                        <p:tgtEl>
                                          <p:spTgt spid="21"/>
                                        </p:tgtEl>
                                        <p:attrNameLst>
                                          <p:attrName>style.visibility</p:attrName>
                                        </p:attrNameLst>
                                      </p:cBhvr>
                                      <p:to>
                                        <p:strVal val="hidden"/>
                                      </p:to>
                                    </p:set>
                                  </p:childTnLst>
                                </p:cTn>
                              </p:par>
                              <p:par>
                                <p:cTn id="401" presetID="2" presetClass="exit" presetSubtype="4" fill="hold" grpId="2" nodeType="withEffect">
                                  <p:stCondLst>
                                    <p:cond delay="0"/>
                                  </p:stCondLst>
                                  <p:iterate type="lt">
                                    <p:tmPct val="0"/>
                                  </p:iterate>
                                  <p:childTnLst>
                                    <p:anim calcmode="lin" valueType="num">
                                      <p:cBhvr additive="base">
                                        <p:cTn id="402" dur="5000"/>
                                        <p:tgtEl>
                                          <p:spTgt spid="22"/>
                                        </p:tgtEl>
                                        <p:attrNameLst>
                                          <p:attrName>ppt_x</p:attrName>
                                        </p:attrNameLst>
                                      </p:cBhvr>
                                      <p:tavLst>
                                        <p:tav tm="0">
                                          <p:val>
                                            <p:strVal val="ppt_x"/>
                                          </p:val>
                                        </p:tav>
                                        <p:tav tm="100000">
                                          <p:val>
                                            <p:strVal val="ppt_x"/>
                                          </p:val>
                                        </p:tav>
                                      </p:tavLst>
                                    </p:anim>
                                    <p:anim calcmode="lin" valueType="num">
                                      <p:cBhvr additive="base">
                                        <p:cTn id="403" dur="5000"/>
                                        <p:tgtEl>
                                          <p:spTgt spid="22"/>
                                        </p:tgtEl>
                                        <p:attrNameLst>
                                          <p:attrName>ppt_y</p:attrName>
                                        </p:attrNameLst>
                                      </p:cBhvr>
                                      <p:tavLst>
                                        <p:tav tm="0">
                                          <p:val>
                                            <p:strVal val="ppt_y"/>
                                          </p:val>
                                        </p:tav>
                                        <p:tav tm="100000">
                                          <p:val>
                                            <p:strVal val="1+ppt_h/2"/>
                                          </p:val>
                                        </p:tav>
                                      </p:tavLst>
                                    </p:anim>
                                    <p:set>
                                      <p:cBhvr>
                                        <p:cTn id="404" dur="1" fill="hold">
                                          <p:stCondLst>
                                            <p:cond delay="4999"/>
                                          </p:stCondLst>
                                        </p:cTn>
                                        <p:tgtEl>
                                          <p:spTgt spid="22"/>
                                        </p:tgtEl>
                                        <p:attrNameLst>
                                          <p:attrName>style.visibility</p:attrName>
                                        </p:attrNameLst>
                                      </p:cBhvr>
                                      <p:to>
                                        <p:strVal val="hidden"/>
                                      </p:to>
                                    </p:set>
                                  </p:childTnLst>
                                </p:cTn>
                              </p:par>
                              <p:par>
                                <p:cTn id="405" presetID="2" presetClass="exit" presetSubtype="4" fill="hold" grpId="2" nodeType="withEffect">
                                  <p:stCondLst>
                                    <p:cond delay="0"/>
                                  </p:stCondLst>
                                  <p:iterate type="lt">
                                    <p:tmPct val="0"/>
                                  </p:iterate>
                                  <p:childTnLst>
                                    <p:anim calcmode="lin" valueType="num">
                                      <p:cBhvr additive="base">
                                        <p:cTn id="406" dur="5000"/>
                                        <p:tgtEl>
                                          <p:spTgt spid="23"/>
                                        </p:tgtEl>
                                        <p:attrNameLst>
                                          <p:attrName>ppt_x</p:attrName>
                                        </p:attrNameLst>
                                      </p:cBhvr>
                                      <p:tavLst>
                                        <p:tav tm="0">
                                          <p:val>
                                            <p:strVal val="ppt_x"/>
                                          </p:val>
                                        </p:tav>
                                        <p:tav tm="100000">
                                          <p:val>
                                            <p:strVal val="ppt_x"/>
                                          </p:val>
                                        </p:tav>
                                      </p:tavLst>
                                    </p:anim>
                                    <p:anim calcmode="lin" valueType="num">
                                      <p:cBhvr additive="base">
                                        <p:cTn id="407" dur="5000"/>
                                        <p:tgtEl>
                                          <p:spTgt spid="23"/>
                                        </p:tgtEl>
                                        <p:attrNameLst>
                                          <p:attrName>ppt_y</p:attrName>
                                        </p:attrNameLst>
                                      </p:cBhvr>
                                      <p:tavLst>
                                        <p:tav tm="0">
                                          <p:val>
                                            <p:strVal val="ppt_y"/>
                                          </p:val>
                                        </p:tav>
                                        <p:tav tm="100000">
                                          <p:val>
                                            <p:strVal val="1+ppt_h/2"/>
                                          </p:val>
                                        </p:tav>
                                      </p:tavLst>
                                    </p:anim>
                                    <p:set>
                                      <p:cBhvr>
                                        <p:cTn id="408" dur="1" fill="hold">
                                          <p:stCondLst>
                                            <p:cond delay="4999"/>
                                          </p:stCondLst>
                                        </p:cTn>
                                        <p:tgtEl>
                                          <p:spTgt spid="23"/>
                                        </p:tgtEl>
                                        <p:attrNameLst>
                                          <p:attrName>style.visibility</p:attrName>
                                        </p:attrNameLst>
                                      </p:cBhvr>
                                      <p:to>
                                        <p:strVal val="hidden"/>
                                      </p:to>
                                    </p:set>
                                  </p:childTnLst>
                                </p:cTn>
                              </p:par>
                              <p:par>
                                <p:cTn id="409" presetID="2" presetClass="exit" presetSubtype="4" fill="hold" grpId="2" nodeType="withEffect">
                                  <p:stCondLst>
                                    <p:cond delay="0"/>
                                  </p:stCondLst>
                                  <p:iterate type="lt">
                                    <p:tmPct val="0"/>
                                  </p:iterate>
                                  <p:childTnLst>
                                    <p:anim calcmode="lin" valueType="num">
                                      <p:cBhvr additive="base">
                                        <p:cTn id="410" dur="5000"/>
                                        <p:tgtEl>
                                          <p:spTgt spid="24"/>
                                        </p:tgtEl>
                                        <p:attrNameLst>
                                          <p:attrName>ppt_x</p:attrName>
                                        </p:attrNameLst>
                                      </p:cBhvr>
                                      <p:tavLst>
                                        <p:tav tm="0">
                                          <p:val>
                                            <p:strVal val="ppt_x"/>
                                          </p:val>
                                        </p:tav>
                                        <p:tav tm="100000">
                                          <p:val>
                                            <p:strVal val="ppt_x"/>
                                          </p:val>
                                        </p:tav>
                                      </p:tavLst>
                                    </p:anim>
                                    <p:anim calcmode="lin" valueType="num">
                                      <p:cBhvr additive="base">
                                        <p:cTn id="411" dur="5000"/>
                                        <p:tgtEl>
                                          <p:spTgt spid="24"/>
                                        </p:tgtEl>
                                        <p:attrNameLst>
                                          <p:attrName>ppt_y</p:attrName>
                                        </p:attrNameLst>
                                      </p:cBhvr>
                                      <p:tavLst>
                                        <p:tav tm="0">
                                          <p:val>
                                            <p:strVal val="ppt_y"/>
                                          </p:val>
                                        </p:tav>
                                        <p:tav tm="100000">
                                          <p:val>
                                            <p:strVal val="1+ppt_h/2"/>
                                          </p:val>
                                        </p:tav>
                                      </p:tavLst>
                                    </p:anim>
                                    <p:set>
                                      <p:cBhvr>
                                        <p:cTn id="412" dur="1" fill="hold">
                                          <p:stCondLst>
                                            <p:cond delay="4999"/>
                                          </p:stCondLst>
                                        </p:cTn>
                                        <p:tgtEl>
                                          <p:spTgt spid="24"/>
                                        </p:tgtEl>
                                        <p:attrNameLst>
                                          <p:attrName>style.visibility</p:attrName>
                                        </p:attrNameLst>
                                      </p:cBhvr>
                                      <p:to>
                                        <p:strVal val="hidden"/>
                                      </p:to>
                                    </p:set>
                                  </p:childTnLst>
                                </p:cTn>
                              </p:par>
                              <p:par>
                                <p:cTn id="413" presetID="2" presetClass="exit" presetSubtype="4" fill="hold" grpId="2" nodeType="withEffect">
                                  <p:stCondLst>
                                    <p:cond delay="0"/>
                                  </p:stCondLst>
                                  <p:iterate type="lt">
                                    <p:tmPct val="0"/>
                                  </p:iterate>
                                  <p:childTnLst>
                                    <p:anim calcmode="lin" valueType="num">
                                      <p:cBhvr additive="base">
                                        <p:cTn id="414" dur="5000"/>
                                        <p:tgtEl>
                                          <p:spTgt spid="25"/>
                                        </p:tgtEl>
                                        <p:attrNameLst>
                                          <p:attrName>ppt_x</p:attrName>
                                        </p:attrNameLst>
                                      </p:cBhvr>
                                      <p:tavLst>
                                        <p:tav tm="0">
                                          <p:val>
                                            <p:strVal val="ppt_x"/>
                                          </p:val>
                                        </p:tav>
                                        <p:tav tm="100000">
                                          <p:val>
                                            <p:strVal val="ppt_x"/>
                                          </p:val>
                                        </p:tav>
                                      </p:tavLst>
                                    </p:anim>
                                    <p:anim calcmode="lin" valueType="num">
                                      <p:cBhvr additive="base">
                                        <p:cTn id="415" dur="5000"/>
                                        <p:tgtEl>
                                          <p:spTgt spid="25"/>
                                        </p:tgtEl>
                                        <p:attrNameLst>
                                          <p:attrName>ppt_y</p:attrName>
                                        </p:attrNameLst>
                                      </p:cBhvr>
                                      <p:tavLst>
                                        <p:tav tm="0">
                                          <p:val>
                                            <p:strVal val="ppt_y"/>
                                          </p:val>
                                        </p:tav>
                                        <p:tav tm="100000">
                                          <p:val>
                                            <p:strVal val="1+ppt_h/2"/>
                                          </p:val>
                                        </p:tav>
                                      </p:tavLst>
                                    </p:anim>
                                    <p:set>
                                      <p:cBhvr>
                                        <p:cTn id="416" dur="1" fill="hold">
                                          <p:stCondLst>
                                            <p:cond delay="4999"/>
                                          </p:stCondLst>
                                        </p:cTn>
                                        <p:tgtEl>
                                          <p:spTgt spid="25"/>
                                        </p:tgtEl>
                                        <p:attrNameLst>
                                          <p:attrName>style.visibility</p:attrName>
                                        </p:attrNameLst>
                                      </p:cBhvr>
                                      <p:to>
                                        <p:strVal val="hidden"/>
                                      </p:to>
                                    </p:set>
                                  </p:childTnLst>
                                </p:cTn>
                              </p:par>
                              <p:par>
                                <p:cTn id="417" presetID="2" presetClass="exit" presetSubtype="4" fill="hold" grpId="2" nodeType="withEffect">
                                  <p:stCondLst>
                                    <p:cond delay="0"/>
                                  </p:stCondLst>
                                  <p:iterate type="lt">
                                    <p:tmPct val="0"/>
                                  </p:iterate>
                                  <p:childTnLst>
                                    <p:anim calcmode="lin" valueType="num">
                                      <p:cBhvr additive="base">
                                        <p:cTn id="418" dur="5000"/>
                                        <p:tgtEl>
                                          <p:spTgt spid="26"/>
                                        </p:tgtEl>
                                        <p:attrNameLst>
                                          <p:attrName>ppt_x</p:attrName>
                                        </p:attrNameLst>
                                      </p:cBhvr>
                                      <p:tavLst>
                                        <p:tav tm="0">
                                          <p:val>
                                            <p:strVal val="ppt_x"/>
                                          </p:val>
                                        </p:tav>
                                        <p:tav tm="100000">
                                          <p:val>
                                            <p:strVal val="ppt_x"/>
                                          </p:val>
                                        </p:tav>
                                      </p:tavLst>
                                    </p:anim>
                                    <p:anim calcmode="lin" valueType="num">
                                      <p:cBhvr additive="base">
                                        <p:cTn id="419" dur="5000"/>
                                        <p:tgtEl>
                                          <p:spTgt spid="26"/>
                                        </p:tgtEl>
                                        <p:attrNameLst>
                                          <p:attrName>ppt_y</p:attrName>
                                        </p:attrNameLst>
                                      </p:cBhvr>
                                      <p:tavLst>
                                        <p:tav tm="0">
                                          <p:val>
                                            <p:strVal val="ppt_y"/>
                                          </p:val>
                                        </p:tav>
                                        <p:tav tm="100000">
                                          <p:val>
                                            <p:strVal val="1+ppt_h/2"/>
                                          </p:val>
                                        </p:tav>
                                      </p:tavLst>
                                    </p:anim>
                                    <p:set>
                                      <p:cBhvr>
                                        <p:cTn id="420" dur="1" fill="hold">
                                          <p:stCondLst>
                                            <p:cond delay="4999"/>
                                          </p:stCondLst>
                                        </p:cTn>
                                        <p:tgtEl>
                                          <p:spTgt spid="26"/>
                                        </p:tgtEl>
                                        <p:attrNameLst>
                                          <p:attrName>style.visibility</p:attrName>
                                        </p:attrNameLst>
                                      </p:cBhvr>
                                      <p:to>
                                        <p:strVal val="hidden"/>
                                      </p:to>
                                    </p:set>
                                  </p:childTnLst>
                                </p:cTn>
                              </p:par>
                              <p:par>
                                <p:cTn id="421" presetID="2" presetClass="exit" presetSubtype="4" fill="hold" grpId="2" nodeType="withEffect">
                                  <p:stCondLst>
                                    <p:cond delay="0"/>
                                  </p:stCondLst>
                                  <p:iterate type="lt">
                                    <p:tmPct val="0"/>
                                  </p:iterate>
                                  <p:childTnLst>
                                    <p:anim calcmode="lin" valueType="num">
                                      <p:cBhvr additive="base">
                                        <p:cTn id="422" dur="5000"/>
                                        <p:tgtEl>
                                          <p:spTgt spid="27"/>
                                        </p:tgtEl>
                                        <p:attrNameLst>
                                          <p:attrName>ppt_x</p:attrName>
                                        </p:attrNameLst>
                                      </p:cBhvr>
                                      <p:tavLst>
                                        <p:tav tm="0">
                                          <p:val>
                                            <p:strVal val="ppt_x"/>
                                          </p:val>
                                        </p:tav>
                                        <p:tav tm="100000">
                                          <p:val>
                                            <p:strVal val="ppt_x"/>
                                          </p:val>
                                        </p:tav>
                                      </p:tavLst>
                                    </p:anim>
                                    <p:anim calcmode="lin" valueType="num">
                                      <p:cBhvr additive="base">
                                        <p:cTn id="423" dur="5000"/>
                                        <p:tgtEl>
                                          <p:spTgt spid="27"/>
                                        </p:tgtEl>
                                        <p:attrNameLst>
                                          <p:attrName>ppt_y</p:attrName>
                                        </p:attrNameLst>
                                      </p:cBhvr>
                                      <p:tavLst>
                                        <p:tav tm="0">
                                          <p:val>
                                            <p:strVal val="ppt_y"/>
                                          </p:val>
                                        </p:tav>
                                        <p:tav tm="100000">
                                          <p:val>
                                            <p:strVal val="1+ppt_h/2"/>
                                          </p:val>
                                        </p:tav>
                                      </p:tavLst>
                                    </p:anim>
                                    <p:set>
                                      <p:cBhvr>
                                        <p:cTn id="424" dur="1" fill="hold">
                                          <p:stCondLst>
                                            <p:cond delay="4999"/>
                                          </p:stCondLst>
                                        </p:cTn>
                                        <p:tgtEl>
                                          <p:spTgt spid="27"/>
                                        </p:tgtEl>
                                        <p:attrNameLst>
                                          <p:attrName>style.visibility</p:attrName>
                                        </p:attrNameLst>
                                      </p:cBhvr>
                                      <p:to>
                                        <p:strVal val="hidden"/>
                                      </p:to>
                                    </p:set>
                                  </p:childTnLst>
                                </p:cTn>
                              </p:par>
                              <p:par>
                                <p:cTn id="425" presetID="2" presetClass="exit" presetSubtype="4" fill="hold" grpId="2" nodeType="withEffect">
                                  <p:stCondLst>
                                    <p:cond delay="0"/>
                                  </p:stCondLst>
                                  <p:iterate type="lt">
                                    <p:tmPct val="0"/>
                                  </p:iterate>
                                  <p:childTnLst>
                                    <p:anim calcmode="lin" valueType="num">
                                      <p:cBhvr additive="base">
                                        <p:cTn id="426" dur="5000"/>
                                        <p:tgtEl>
                                          <p:spTgt spid="28"/>
                                        </p:tgtEl>
                                        <p:attrNameLst>
                                          <p:attrName>ppt_x</p:attrName>
                                        </p:attrNameLst>
                                      </p:cBhvr>
                                      <p:tavLst>
                                        <p:tav tm="0">
                                          <p:val>
                                            <p:strVal val="ppt_x"/>
                                          </p:val>
                                        </p:tav>
                                        <p:tav tm="100000">
                                          <p:val>
                                            <p:strVal val="ppt_x"/>
                                          </p:val>
                                        </p:tav>
                                      </p:tavLst>
                                    </p:anim>
                                    <p:anim calcmode="lin" valueType="num">
                                      <p:cBhvr additive="base">
                                        <p:cTn id="427" dur="5000"/>
                                        <p:tgtEl>
                                          <p:spTgt spid="28"/>
                                        </p:tgtEl>
                                        <p:attrNameLst>
                                          <p:attrName>ppt_y</p:attrName>
                                        </p:attrNameLst>
                                      </p:cBhvr>
                                      <p:tavLst>
                                        <p:tav tm="0">
                                          <p:val>
                                            <p:strVal val="ppt_y"/>
                                          </p:val>
                                        </p:tav>
                                        <p:tav tm="100000">
                                          <p:val>
                                            <p:strVal val="1+ppt_h/2"/>
                                          </p:val>
                                        </p:tav>
                                      </p:tavLst>
                                    </p:anim>
                                    <p:set>
                                      <p:cBhvr>
                                        <p:cTn id="428" dur="1" fill="hold">
                                          <p:stCondLst>
                                            <p:cond delay="4999"/>
                                          </p:stCondLst>
                                        </p:cTn>
                                        <p:tgtEl>
                                          <p:spTgt spid="28"/>
                                        </p:tgtEl>
                                        <p:attrNameLst>
                                          <p:attrName>style.visibility</p:attrName>
                                        </p:attrNameLst>
                                      </p:cBhvr>
                                      <p:to>
                                        <p:strVal val="hidden"/>
                                      </p:to>
                                    </p:set>
                                  </p:childTnLst>
                                </p:cTn>
                              </p:par>
                              <p:par>
                                <p:cTn id="429" presetID="2" presetClass="exit" presetSubtype="4" fill="hold" grpId="2" nodeType="withEffect">
                                  <p:stCondLst>
                                    <p:cond delay="0"/>
                                  </p:stCondLst>
                                  <p:iterate type="lt">
                                    <p:tmPct val="0"/>
                                  </p:iterate>
                                  <p:childTnLst>
                                    <p:anim calcmode="lin" valueType="num">
                                      <p:cBhvr additive="base">
                                        <p:cTn id="430" dur="5000"/>
                                        <p:tgtEl>
                                          <p:spTgt spid="29"/>
                                        </p:tgtEl>
                                        <p:attrNameLst>
                                          <p:attrName>ppt_x</p:attrName>
                                        </p:attrNameLst>
                                      </p:cBhvr>
                                      <p:tavLst>
                                        <p:tav tm="0">
                                          <p:val>
                                            <p:strVal val="ppt_x"/>
                                          </p:val>
                                        </p:tav>
                                        <p:tav tm="100000">
                                          <p:val>
                                            <p:strVal val="ppt_x"/>
                                          </p:val>
                                        </p:tav>
                                      </p:tavLst>
                                    </p:anim>
                                    <p:anim calcmode="lin" valueType="num">
                                      <p:cBhvr additive="base">
                                        <p:cTn id="431" dur="5000"/>
                                        <p:tgtEl>
                                          <p:spTgt spid="29"/>
                                        </p:tgtEl>
                                        <p:attrNameLst>
                                          <p:attrName>ppt_y</p:attrName>
                                        </p:attrNameLst>
                                      </p:cBhvr>
                                      <p:tavLst>
                                        <p:tav tm="0">
                                          <p:val>
                                            <p:strVal val="ppt_y"/>
                                          </p:val>
                                        </p:tav>
                                        <p:tav tm="100000">
                                          <p:val>
                                            <p:strVal val="1+ppt_h/2"/>
                                          </p:val>
                                        </p:tav>
                                      </p:tavLst>
                                    </p:anim>
                                    <p:set>
                                      <p:cBhvr>
                                        <p:cTn id="432" dur="1" fill="hold">
                                          <p:stCondLst>
                                            <p:cond delay="4999"/>
                                          </p:stCondLst>
                                        </p:cTn>
                                        <p:tgtEl>
                                          <p:spTgt spid="29"/>
                                        </p:tgtEl>
                                        <p:attrNameLst>
                                          <p:attrName>style.visibility</p:attrName>
                                        </p:attrNameLst>
                                      </p:cBhvr>
                                      <p:to>
                                        <p:strVal val="hidden"/>
                                      </p:to>
                                    </p:set>
                                  </p:childTnLst>
                                </p:cTn>
                              </p:par>
                              <p:par>
                                <p:cTn id="433" presetID="2" presetClass="exit" presetSubtype="4" fill="hold" grpId="2" nodeType="withEffect">
                                  <p:stCondLst>
                                    <p:cond delay="0"/>
                                  </p:stCondLst>
                                  <p:iterate type="lt">
                                    <p:tmPct val="0"/>
                                  </p:iterate>
                                  <p:childTnLst>
                                    <p:anim calcmode="lin" valueType="num">
                                      <p:cBhvr additive="base">
                                        <p:cTn id="434" dur="5000"/>
                                        <p:tgtEl>
                                          <p:spTgt spid="30"/>
                                        </p:tgtEl>
                                        <p:attrNameLst>
                                          <p:attrName>ppt_x</p:attrName>
                                        </p:attrNameLst>
                                      </p:cBhvr>
                                      <p:tavLst>
                                        <p:tav tm="0">
                                          <p:val>
                                            <p:strVal val="ppt_x"/>
                                          </p:val>
                                        </p:tav>
                                        <p:tav tm="100000">
                                          <p:val>
                                            <p:strVal val="ppt_x"/>
                                          </p:val>
                                        </p:tav>
                                      </p:tavLst>
                                    </p:anim>
                                    <p:anim calcmode="lin" valueType="num">
                                      <p:cBhvr additive="base">
                                        <p:cTn id="435" dur="5000"/>
                                        <p:tgtEl>
                                          <p:spTgt spid="30"/>
                                        </p:tgtEl>
                                        <p:attrNameLst>
                                          <p:attrName>ppt_y</p:attrName>
                                        </p:attrNameLst>
                                      </p:cBhvr>
                                      <p:tavLst>
                                        <p:tav tm="0">
                                          <p:val>
                                            <p:strVal val="ppt_y"/>
                                          </p:val>
                                        </p:tav>
                                        <p:tav tm="100000">
                                          <p:val>
                                            <p:strVal val="1+ppt_h/2"/>
                                          </p:val>
                                        </p:tav>
                                      </p:tavLst>
                                    </p:anim>
                                    <p:set>
                                      <p:cBhvr>
                                        <p:cTn id="436" dur="1" fill="hold">
                                          <p:stCondLst>
                                            <p:cond delay="4999"/>
                                          </p:stCondLst>
                                        </p:cTn>
                                        <p:tgtEl>
                                          <p:spTgt spid="30"/>
                                        </p:tgtEl>
                                        <p:attrNameLst>
                                          <p:attrName>style.visibility</p:attrName>
                                        </p:attrNameLst>
                                      </p:cBhvr>
                                      <p:to>
                                        <p:strVal val="hidden"/>
                                      </p:to>
                                    </p:set>
                                  </p:childTnLst>
                                </p:cTn>
                              </p:par>
                              <p:par>
                                <p:cTn id="437" presetID="2" presetClass="exit" presetSubtype="4" fill="hold" grpId="2" nodeType="withEffect">
                                  <p:stCondLst>
                                    <p:cond delay="0"/>
                                  </p:stCondLst>
                                  <p:iterate type="lt">
                                    <p:tmPct val="0"/>
                                  </p:iterate>
                                  <p:childTnLst>
                                    <p:anim calcmode="lin" valueType="num">
                                      <p:cBhvr additive="base">
                                        <p:cTn id="438" dur="5000"/>
                                        <p:tgtEl>
                                          <p:spTgt spid="31"/>
                                        </p:tgtEl>
                                        <p:attrNameLst>
                                          <p:attrName>ppt_x</p:attrName>
                                        </p:attrNameLst>
                                      </p:cBhvr>
                                      <p:tavLst>
                                        <p:tav tm="0">
                                          <p:val>
                                            <p:strVal val="ppt_x"/>
                                          </p:val>
                                        </p:tav>
                                        <p:tav tm="100000">
                                          <p:val>
                                            <p:strVal val="ppt_x"/>
                                          </p:val>
                                        </p:tav>
                                      </p:tavLst>
                                    </p:anim>
                                    <p:anim calcmode="lin" valueType="num">
                                      <p:cBhvr additive="base">
                                        <p:cTn id="439" dur="5000"/>
                                        <p:tgtEl>
                                          <p:spTgt spid="31"/>
                                        </p:tgtEl>
                                        <p:attrNameLst>
                                          <p:attrName>ppt_y</p:attrName>
                                        </p:attrNameLst>
                                      </p:cBhvr>
                                      <p:tavLst>
                                        <p:tav tm="0">
                                          <p:val>
                                            <p:strVal val="ppt_y"/>
                                          </p:val>
                                        </p:tav>
                                        <p:tav tm="100000">
                                          <p:val>
                                            <p:strVal val="1+ppt_h/2"/>
                                          </p:val>
                                        </p:tav>
                                      </p:tavLst>
                                    </p:anim>
                                    <p:set>
                                      <p:cBhvr>
                                        <p:cTn id="440" dur="1" fill="hold">
                                          <p:stCondLst>
                                            <p:cond delay="4999"/>
                                          </p:stCondLst>
                                        </p:cTn>
                                        <p:tgtEl>
                                          <p:spTgt spid="31"/>
                                        </p:tgtEl>
                                        <p:attrNameLst>
                                          <p:attrName>style.visibility</p:attrName>
                                        </p:attrNameLst>
                                      </p:cBhvr>
                                      <p:to>
                                        <p:strVal val="hidden"/>
                                      </p:to>
                                    </p:set>
                                  </p:childTnLst>
                                </p:cTn>
                              </p:par>
                              <p:par>
                                <p:cTn id="441" presetID="2" presetClass="exit" presetSubtype="4" fill="hold" grpId="2" nodeType="withEffect">
                                  <p:stCondLst>
                                    <p:cond delay="0"/>
                                  </p:stCondLst>
                                  <p:iterate type="lt">
                                    <p:tmPct val="0"/>
                                  </p:iterate>
                                  <p:childTnLst>
                                    <p:anim calcmode="lin" valueType="num">
                                      <p:cBhvr additive="base">
                                        <p:cTn id="442" dur="5000"/>
                                        <p:tgtEl>
                                          <p:spTgt spid="32"/>
                                        </p:tgtEl>
                                        <p:attrNameLst>
                                          <p:attrName>ppt_x</p:attrName>
                                        </p:attrNameLst>
                                      </p:cBhvr>
                                      <p:tavLst>
                                        <p:tav tm="0">
                                          <p:val>
                                            <p:strVal val="ppt_x"/>
                                          </p:val>
                                        </p:tav>
                                        <p:tav tm="100000">
                                          <p:val>
                                            <p:strVal val="ppt_x"/>
                                          </p:val>
                                        </p:tav>
                                      </p:tavLst>
                                    </p:anim>
                                    <p:anim calcmode="lin" valueType="num">
                                      <p:cBhvr additive="base">
                                        <p:cTn id="443" dur="5000"/>
                                        <p:tgtEl>
                                          <p:spTgt spid="32"/>
                                        </p:tgtEl>
                                        <p:attrNameLst>
                                          <p:attrName>ppt_y</p:attrName>
                                        </p:attrNameLst>
                                      </p:cBhvr>
                                      <p:tavLst>
                                        <p:tav tm="0">
                                          <p:val>
                                            <p:strVal val="ppt_y"/>
                                          </p:val>
                                        </p:tav>
                                        <p:tav tm="100000">
                                          <p:val>
                                            <p:strVal val="1+ppt_h/2"/>
                                          </p:val>
                                        </p:tav>
                                      </p:tavLst>
                                    </p:anim>
                                    <p:set>
                                      <p:cBhvr>
                                        <p:cTn id="444" dur="1" fill="hold">
                                          <p:stCondLst>
                                            <p:cond delay="4999"/>
                                          </p:stCondLst>
                                        </p:cTn>
                                        <p:tgtEl>
                                          <p:spTgt spid="32"/>
                                        </p:tgtEl>
                                        <p:attrNameLst>
                                          <p:attrName>style.visibility</p:attrName>
                                        </p:attrNameLst>
                                      </p:cBhvr>
                                      <p:to>
                                        <p:strVal val="hidden"/>
                                      </p:to>
                                    </p:set>
                                  </p:childTnLst>
                                </p:cTn>
                              </p:par>
                              <p:par>
                                <p:cTn id="445" presetID="2" presetClass="exit" presetSubtype="4" fill="hold" grpId="2" nodeType="withEffect">
                                  <p:stCondLst>
                                    <p:cond delay="0"/>
                                  </p:stCondLst>
                                  <p:iterate type="lt">
                                    <p:tmPct val="0"/>
                                  </p:iterate>
                                  <p:childTnLst>
                                    <p:anim calcmode="lin" valueType="num">
                                      <p:cBhvr additive="base">
                                        <p:cTn id="446" dur="5000"/>
                                        <p:tgtEl>
                                          <p:spTgt spid="33"/>
                                        </p:tgtEl>
                                        <p:attrNameLst>
                                          <p:attrName>ppt_x</p:attrName>
                                        </p:attrNameLst>
                                      </p:cBhvr>
                                      <p:tavLst>
                                        <p:tav tm="0">
                                          <p:val>
                                            <p:strVal val="ppt_x"/>
                                          </p:val>
                                        </p:tav>
                                        <p:tav tm="100000">
                                          <p:val>
                                            <p:strVal val="ppt_x"/>
                                          </p:val>
                                        </p:tav>
                                      </p:tavLst>
                                    </p:anim>
                                    <p:anim calcmode="lin" valueType="num">
                                      <p:cBhvr additive="base">
                                        <p:cTn id="447" dur="5000"/>
                                        <p:tgtEl>
                                          <p:spTgt spid="33"/>
                                        </p:tgtEl>
                                        <p:attrNameLst>
                                          <p:attrName>ppt_y</p:attrName>
                                        </p:attrNameLst>
                                      </p:cBhvr>
                                      <p:tavLst>
                                        <p:tav tm="0">
                                          <p:val>
                                            <p:strVal val="ppt_y"/>
                                          </p:val>
                                        </p:tav>
                                        <p:tav tm="100000">
                                          <p:val>
                                            <p:strVal val="1+ppt_h/2"/>
                                          </p:val>
                                        </p:tav>
                                      </p:tavLst>
                                    </p:anim>
                                    <p:set>
                                      <p:cBhvr>
                                        <p:cTn id="448" dur="1" fill="hold">
                                          <p:stCondLst>
                                            <p:cond delay="4999"/>
                                          </p:stCondLst>
                                        </p:cTn>
                                        <p:tgtEl>
                                          <p:spTgt spid="33"/>
                                        </p:tgtEl>
                                        <p:attrNameLst>
                                          <p:attrName>style.visibility</p:attrName>
                                        </p:attrNameLst>
                                      </p:cBhvr>
                                      <p:to>
                                        <p:strVal val="hidden"/>
                                      </p:to>
                                    </p:set>
                                  </p:childTnLst>
                                </p:cTn>
                              </p:par>
                              <p:par>
                                <p:cTn id="449" presetID="2" presetClass="exit" presetSubtype="4" fill="hold" grpId="2" nodeType="withEffect">
                                  <p:stCondLst>
                                    <p:cond delay="0"/>
                                  </p:stCondLst>
                                  <p:iterate type="lt">
                                    <p:tmPct val="0"/>
                                  </p:iterate>
                                  <p:childTnLst>
                                    <p:anim calcmode="lin" valueType="num">
                                      <p:cBhvr additive="base">
                                        <p:cTn id="450" dur="5000"/>
                                        <p:tgtEl>
                                          <p:spTgt spid="34"/>
                                        </p:tgtEl>
                                        <p:attrNameLst>
                                          <p:attrName>ppt_x</p:attrName>
                                        </p:attrNameLst>
                                      </p:cBhvr>
                                      <p:tavLst>
                                        <p:tav tm="0">
                                          <p:val>
                                            <p:strVal val="ppt_x"/>
                                          </p:val>
                                        </p:tav>
                                        <p:tav tm="100000">
                                          <p:val>
                                            <p:strVal val="ppt_x"/>
                                          </p:val>
                                        </p:tav>
                                      </p:tavLst>
                                    </p:anim>
                                    <p:anim calcmode="lin" valueType="num">
                                      <p:cBhvr additive="base">
                                        <p:cTn id="451" dur="5000"/>
                                        <p:tgtEl>
                                          <p:spTgt spid="34"/>
                                        </p:tgtEl>
                                        <p:attrNameLst>
                                          <p:attrName>ppt_y</p:attrName>
                                        </p:attrNameLst>
                                      </p:cBhvr>
                                      <p:tavLst>
                                        <p:tav tm="0">
                                          <p:val>
                                            <p:strVal val="ppt_y"/>
                                          </p:val>
                                        </p:tav>
                                        <p:tav tm="100000">
                                          <p:val>
                                            <p:strVal val="1+ppt_h/2"/>
                                          </p:val>
                                        </p:tav>
                                      </p:tavLst>
                                    </p:anim>
                                    <p:set>
                                      <p:cBhvr>
                                        <p:cTn id="452" dur="1" fill="hold">
                                          <p:stCondLst>
                                            <p:cond delay="4999"/>
                                          </p:stCondLst>
                                        </p:cTn>
                                        <p:tgtEl>
                                          <p:spTgt spid="34"/>
                                        </p:tgtEl>
                                        <p:attrNameLst>
                                          <p:attrName>style.visibility</p:attrName>
                                        </p:attrNameLst>
                                      </p:cBhvr>
                                      <p:to>
                                        <p:strVal val="hidden"/>
                                      </p:to>
                                    </p:set>
                                  </p:childTnLst>
                                </p:cTn>
                              </p:par>
                              <p:par>
                                <p:cTn id="453" presetID="2" presetClass="exit" presetSubtype="4" fill="hold" grpId="2" nodeType="withEffect">
                                  <p:stCondLst>
                                    <p:cond delay="0"/>
                                  </p:stCondLst>
                                  <p:iterate type="lt">
                                    <p:tmPct val="0"/>
                                  </p:iterate>
                                  <p:childTnLst>
                                    <p:anim calcmode="lin" valueType="num">
                                      <p:cBhvr additive="base">
                                        <p:cTn id="454" dur="5000"/>
                                        <p:tgtEl>
                                          <p:spTgt spid="35"/>
                                        </p:tgtEl>
                                        <p:attrNameLst>
                                          <p:attrName>ppt_x</p:attrName>
                                        </p:attrNameLst>
                                      </p:cBhvr>
                                      <p:tavLst>
                                        <p:tav tm="0">
                                          <p:val>
                                            <p:strVal val="ppt_x"/>
                                          </p:val>
                                        </p:tav>
                                        <p:tav tm="100000">
                                          <p:val>
                                            <p:strVal val="ppt_x"/>
                                          </p:val>
                                        </p:tav>
                                      </p:tavLst>
                                    </p:anim>
                                    <p:anim calcmode="lin" valueType="num">
                                      <p:cBhvr additive="base">
                                        <p:cTn id="455" dur="5000"/>
                                        <p:tgtEl>
                                          <p:spTgt spid="35"/>
                                        </p:tgtEl>
                                        <p:attrNameLst>
                                          <p:attrName>ppt_y</p:attrName>
                                        </p:attrNameLst>
                                      </p:cBhvr>
                                      <p:tavLst>
                                        <p:tav tm="0">
                                          <p:val>
                                            <p:strVal val="ppt_y"/>
                                          </p:val>
                                        </p:tav>
                                        <p:tav tm="100000">
                                          <p:val>
                                            <p:strVal val="1+ppt_h/2"/>
                                          </p:val>
                                        </p:tav>
                                      </p:tavLst>
                                    </p:anim>
                                    <p:set>
                                      <p:cBhvr>
                                        <p:cTn id="456" dur="1" fill="hold">
                                          <p:stCondLst>
                                            <p:cond delay="4999"/>
                                          </p:stCondLst>
                                        </p:cTn>
                                        <p:tgtEl>
                                          <p:spTgt spid="35"/>
                                        </p:tgtEl>
                                        <p:attrNameLst>
                                          <p:attrName>style.visibility</p:attrName>
                                        </p:attrNameLst>
                                      </p:cBhvr>
                                      <p:to>
                                        <p:strVal val="hidden"/>
                                      </p:to>
                                    </p:set>
                                  </p:childTnLst>
                                </p:cTn>
                              </p:par>
                              <p:par>
                                <p:cTn id="457" presetID="2" presetClass="exit" presetSubtype="4" fill="hold" grpId="2" nodeType="withEffect">
                                  <p:stCondLst>
                                    <p:cond delay="0"/>
                                  </p:stCondLst>
                                  <p:iterate type="lt">
                                    <p:tmPct val="0"/>
                                  </p:iterate>
                                  <p:childTnLst>
                                    <p:anim calcmode="lin" valueType="num">
                                      <p:cBhvr additive="base">
                                        <p:cTn id="458" dur="5000"/>
                                        <p:tgtEl>
                                          <p:spTgt spid="36"/>
                                        </p:tgtEl>
                                        <p:attrNameLst>
                                          <p:attrName>ppt_x</p:attrName>
                                        </p:attrNameLst>
                                      </p:cBhvr>
                                      <p:tavLst>
                                        <p:tav tm="0">
                                          <p:val>
                                            <p:strVal val="ppt_x"/>
                                          </p:val>
                                        </p:tav>
                                        <p:tav tm="100000">
                                          <p:val>
                                            <p:strVal val="ppt_x"/>
                                          </p:val>
                                        </p:tav>
                                      </p:tavLst>
                                    </p:anim>
                                    <p:anim calcmode="lin" valueType="num">
                                      <p:cBhvr additive="base">
                                        <p:cTn id="459" dur="5000"/>
                                        <p:tgtEl>
                                          <p:spTgt spid="36"/>
                                        </p:tgtEl>
                                        <p:attrNameLst>
                                          <p:attrName>ppt_y</p:attrName>
                                        </p:attrNameLst>
                                      </p:cBhvr>
                                      <p:tavLst>
                                        <p:tav tm="0">
                                          <p:val>
                                            <p:strVal val="ppt_y"/>
                                          </p:val>
                                        </p:tav>
                                        <p:tav tm="100000">
                                          <p:val>
                                            <p:strVal val="1+ppt_h/2"/>
                                          </p:val>
                                        </p:tav>
                                      </p:tavLst>
                                    </p:anim>
                                    <p:set>
                                      <p:cBhvr>
                                        <p:cTn id="460" dur="1" fill="hold">
                                          <p:stCondLst>
                                            <p:cond delay="4999"/>
                                          </p:stCondLst>
                                        </p:cTn>
                                        <p:tgtEl>
                                          <p:spTgt spid="36"/>
                                        </p:tgtEl>
                                        <p:attrNameLst>
                                          <p:attrName>style.visibility</p:attrName>
                                        </p:attrNameLst>
                                      </p:cBhvr>
                                      <p:to>
                                        <p:strVal val="hidden"/>
                                      </p:to>
                                    </p:set>
                                  </p:childTnLst>
                                </p:cTn>
                              </p:par>
                              <p:par>
                                <p:cTn id="461" presetID="2" presetClass="exit" presetSubtype="4" fill="hold" grpId="2" nodeType="withEffect">
                                  <p:stCondLst>
                                    <p:cond delay="0"/>
                                  </p:stCondLst>
                                  <p:iterate type="lt">
                                    <p:tmPct val="0"/>
                                  </p:iterate>
                                  <p:childTnLst>
                                    <p:anim calcmode="lin" valueType="num">
                                      <p:cBhvr additive="base">
                                        <p:cTn id="462" dur="5000"/>
                                        <p:tgtEl>
                                          <p:spTgt spid="37"/>
                                        </p:tgtEl>
                                        <p:attrNameLst>
                                          <p:attrName>ppt_x</p:attrName>
                                        </p:attrNameLst>
                                      </p:cBhvr>
                                      <p:tavLst>
                                        <p:tav tm="0">
                                          <p:val>
                                            <p:strVal val="ppt_x"/>
                                          </p:val>
                                        </p:tav>
                                        <p:tav tm="100000">
                                          <p:val>
                                            <p:strVal val="ppt_x"/>
                                          </p:val>
                                        </p:tav>
                                      </p:tavLst>
                                    </p:anim>
                                    <p:anim calcmode="lin" valueType="num">
                                      <p:cBhvr additive="base">
                                        <p:cTn id="463" dur="5000"/>
                                        <p:tgtEl>
                                          <p:spTgt spid="37"/>
                                        </p:tgtEl>
                                        <p:attrNameLst>
                                          <p:attrName>ppt_y</p:attrName>
                                        </p:attrNameLst>
                                      </p:cBhvr>
                                      <p:tavLst>
                                        <p:tav tm="0">
                                          <p:val>
                                            <p:strVal val="ppt_y"/>
                                          </p:val>
                                        </p:tav>
                                        <p:tav tm="100000">
                                          <p:val>
                                            <p:strVal val="1+ppt_h/2"/>
                                          </p:val>
                                        </p:tav>
                                      </p:tavLst>
                                    </p:anim>
                                    <p:set>
                                      <p:cBhvr>
                                        <p:cTn id="464" dur="1" fill="hold">
                                          <p:stCondLst>
                                            <p:cond delay="4999"/>
                                          </p:stCondLst>
                                        </p:cTn>
                                        <p:tgtEl>
                                          <p:spTgt spid="37"/>
                                        </p:tgtEl>
                                        <p:attrNameLst>
                                          <p:attrName>style.visibility</p:attrName>
                                        </p:attrNameLst>
                                      </p:cBhvr>
                                      <p:to>
                                        <p:strVal val="hidden"/>
                                      </p:to>
                                    </p:set>
                                  </p:childTnLst>
                                </p:cTn>
                              </p:par>
                              <p:par>
                                <p:cTn id="465" presetID="2" presetClass="exit" presetSubtype="4" fill="hold" grpId="2" nodeType="withEffect">
                                  <p:stCondLst>
                                    <p:cond delay="0"/>
                                  </p:stCondLst>
                                  <p:iterate type="lt">
                                    <p:tmPct val="0"/>
                                  </p:iterate>
                                  <p:childTnLst>
                                    <p:anim calcmode="lin" valueType="num">
                                      <p:cBhvr additive="base">
                                        <p:cTn id="466" dur="5000"/>
                                        <p:tgtEl>
                                          <p:spTgt spid="38"/>
                                        </p:tgtEl>
                                        <p:attrNameLst>
                                          <p:attrName>ppt_x</p:attrName>
                                        </p:attrNameLst>
                                      </p:cBhvr>
                                      <p:tavLst>
                                        <p:tav tm="0">
                                          <p:val>
                                            <p:strVal val="ppt_x"/>
                                          </p:val>
                                        </p:tav>
                                        <p:tav tm="100000">
                                          <p:val>
                                            <p:strVal val="ppt_x"/>
                                          </p:val>
                                        </p:tav>
                                      </p:tavLst>
                                    </p:anim>
                                    <p:anim calcmode="lin" valueType="num">
                                      <p:cBhvr additive="base">
                                        <p:cTn id="467" dur="5000"/>
                                        <p:tgtEl>
                                          <p:spTgt spid="38"/>
                                        </p:tgtEl>
                                        <p:attrNameLst>
                                          <p:attrName>ppt_y</p:attrName>
                                        </p:attrNameLst>
                                      </p:cBhvr>
                                      <p:tavLst>
                                        <p:tav tm="0">
                                          <p:val>
                                            <p:strVal val="ppt_y"/>
                                          </p:val>
                                        </p:tav>
                                        <p:tav tm="100000">
                                          <p:val>
                                            <p:strVal val="1+ppt_h/2"/>
                                          </p:val>
                                        </p:tav>
                                      </p:tavLst>
                                    </p:anim>
                                    <p:set>
                                      <p:cBhvr>
                                        <p:cTn id="468" dur="1" fill="hold">
                                          <p:stCondLst>
                                            <p:cond delay="4999"/>
                                          </p:stCondLst>
                                        </p:cTn>
                                        <p:tgtEl>
                                          <p:spTgt spid="38"/>
                                        </p:tgtEl>
                                        <p:attrNameLst>
                                          <p:attrName>style.visibility</p:attrName>
                                        </p:attrNameLst>
                                      </p:cBhvr>
                                      <p:to>
                                        <p:strVal val="hidden"/>
                                      </p:to>
                                    </p:set>
                                  </p:childTnLst>
                                </p:cTn>
                              </p:par>
                              <p:par>
                                <p:cTn id="469" presetID="2" presetClass="exit" presetSubtype="4" fill="hold" grpId="2" nodeType="withEffect">
                                  <p:stCondLst>
                                    <p:cond delay="0"/>
                                  </p:stCondLst>
                                  <p:iterate type="lt">
                                    <p:tmPct val="0"/>
                                  </p:iterate>
                                  <p:childTnLst>
                                    <p:anim calcmode="lin" valueType="num">
                                      <p:cBhvr additive="base">
                                        <p:cTn id="470" dur="5000"/>
                                        <p:tgtEl>
                                          <p:spTgt spid="39"/>
                                        </p:tgtEl>
                                        <p:attrNameLst>
                                          <p:attrName>ppt_x</p:attrName>
                                        </p:attrNameLst>
                                      </p:cBhvr>
                                      <p:tavLst>
                                        <p:tav tm="0">
                                          <p:val>
                                            <p:strVal val="ppt_x"/>
                                          </p:val>
                                        </p:tav>
                                        <p:tav tm="100000">
                                          <p:val>
                                            <p:strVal val="ppt_x"/>
                                          </p:val>
                                        </p:tav>
                                      </p:tavLst>
                                    </p:anim>
                                    <p:anim calcmode="lin" valueType="num">
                                      <p:cBhvr additive="base">
                                        <p:cTn id="471" dur="5000"/>
                                        <p:tgtEl>
                                          <p:spTgt spid="39"/>
                                        </p:tgtEl>
                                        <p:attrNameLst>
                                          <p:attrName>ppt_y</p:attrName>
                                        </p:attrNameLst>
                                      </p:cBhvr>
                                      <p:tavLst>
                                        <p:tav tm="0">
                                          <p:val>
                                            <p:strVal val="ppt_y"/>
                                          </p:val>
                                        </p:tav>
                                        <p:tav tm="100000">
                                          <p:val>
                                            <p:strVal val="1+ppt_h/2"/>
                                          </p:val>
                                        </p:tav>
                                      </p:tavLst>
                                    </p:anim>
                                    <p:set>
                                      <p:cBhvr>
                                        <p:cTn id="472" dur="1" fill="hold">
                                          <p:stCondLst>
                                            <p:cond delay="4999"/>
                                          </p:stCondLst>
                                        </p:cTn>
                                        <p:tgtEl>
                                          <p:spTgt spid="39"/>
                                        </p:tgtEl>
                                        <p:attrNameLst>
                                          <p:attrName>style.visibility</p:attrName>
                                        </p:attrNameLst>
                                      </p:cBhvr>
                                      <p:to>
                                        <p:strVal val="hidden"/>
                                      </p:to>
                                    </p:set>
                                  </p:childTnLst>
                                </p:cTn>
                              </p:par>
                              <p:par>
                                <p:cTn id="473" presetID="2" presetClass="exit" presetSubtype="4" fill="hold" grpId="2" nodeType="withEffect">
                                  <p:stCondLst>
                                    <p:cond delay="0"/>
                                  </p:stCondLst>
                                  <p:iterate type="lt">
                                    <p:tmPct val="0"/>
                                  </p:iterate>
                                  <p:childTnLst>
                                    <p:anim calcmode="lin" valueType="num">
                                      <p:cBhvr additive="base">
                                        <p:cTn id="474" dur="5000"/>
                                        <p:tgtEl>
                                          <p:spTgt spid="40"/>
                                        </p:tgtEl>
                                        <p:attrNameLst>
                                          <p:attrName>ppt_x</p:attrName>
                                        </p:attrNameLst>
                                      </p:cBhvr>
                                      <p:tavLst>
                                        <p:tav tm="0">
                                          <p:val>
                                            <p:strVal val="ppt_x"/>
                                          </p:val>
                                        </p:tav>
                                        <p:tav tm="100000">
                                          <p:val>
                                            <p:strVal val="ppt_x"/>
                                          </p:val>
                                        </p:tav>
                                      </p:tavLst>
                                    </p:anim>
                                    <p:anim calcmode="lin" valueType="num">
                                      <p:cBhvr additive="base">
                                        <p:cTn id="475" dur="5000"/>
                                        <p:tgtEl>
                                          <p:spTgt spid="40"/>
                                        </p:tgtEl>
                                        <p:attrNameLst>
                                          <p:attrName>ppt_y</p:attrName>
                                        </p:attrNameLst>
                                      </p:cBhvr>
                                      <p:tavLst>
                                        <p:tav tm="0">
                                          <p:val>
                                            <p:strVal val="ppt_y"/>
                                          </p:val>
                                        </p:tav>
                                        <p:tav tm="100000">
                                          <p:val>
                                            <p:strVal val="1+ppt_h/2"/>
                                          </p:val>
                                        </p:tav>
                                      </p:tavLst>
                                    </p:anim>
                                    <p:set>
                                      <p:cBhvr>
                                        <p:cTn id="476" dur="1" fill="hold">
                                          <p:stCondLst>
                                            <p:cond delay="4999"/>
                                          </p:stCondLst>
                                        </p:cTn>
                                        <p:tgtEl>
                                          <p:spTgt spid="40"/>
                                        </p:tgtEl>
                                        <p:attrNameLst>
                                          <p:attrName>style.visibility</p:attrName>
                                        </p:attrNameLst>
                                      </p:cBhvr>
                                      <p:to>
                                        <p:strVal val="hidden"/>
                                      </p:to>
                                    </p:set>
                                  </p:childTnLst>
                                </p:cTn>
                              </p:par>
                              <p:par>
                                <p:cTn id="477" presetID="2" presetClass="exit" presetSubtype="4" fill="hold" grpId="2" nodeType="withEffect">
                                  <p:stCondLst>
                                    <p:cond delay="0"/>
                                  </p:stCondLst>
                                  <p:iterate type="lt">
                                    <p:tmPct val="0"/>
                                  </p:iterate>
                                  <p:childTnLst>
                                    <p:anim calcmode="lin" valueType="num">
                                      <p:cBhvr additive="base">
                                        <p:cTn id="478" dur="5000"/>
                                        <p:tgtEl>
                                          <p:spTgt spid="41"/>
                                        </p:tgtEl>
                                        <p:attrNameLst>
                                          <p:attrName>ppt_x</p:attrName>
                                        </p:attrNameLst>
                                      </p:cBhvr>
                                      <p:tavLst>
                                        <p:tav tm="0">
                                          <p:val>
                                            <p:strVal val="ppt_x"/>
                                          </p:val>
                                        </p:tav>
                                        <p:tav tm="100000">
                                          <p:val>
                                            <p:strVal val="ppt_x"/>
                                          </p:val>
                                        </p:tav>
                                      </p:tavLst>
                                    </p:anim>
                                    <p:anim calcmode="lin" valueType="num">
                                      <p:cBhvr additive="base">
                                        <p:cTn id="479" dur="5000"/>
                                        <p:tgtEl>
                                          <p:spTgt spid="41"/>
                                        </p:tgtEl>
                                        <p:attrNameLst>
                                          <p:attrName>ppt_y</p:attrName>
                                        </p:attrNameLst>
                                      </p:cBhvr>
                                      <p:tavLst>
                                        <p:tav tm="0">
                                          <p:val>
                                            <p:strVal val="ppt_y"/>
                                          </p:val>
                                        </p:tav>
                                        <p:tav tm="100000">
                                          <p:val>
                                            <p:strVal val="1+ppt_h/2"/>
                                          </p:val>
                                        </p:tav>
                                      </p:tavLst>
                                    </p:anim>
                                    <p:set>
                                      <p:cBhvr>
                                        <p:cTn id="480" dur="1" fill="hold">
                                          <p:stCondLst>
                                            <p:cond delay="4999"/>
                                          </p:stCondLst>
                                        </p:cTn>
                                        <p:tgtEl>
                                          <p:spTgt spid="41"/>
                                        </p:tgtEl>
                                        <p:attrNameLst>
                                          <p:attrName>style.visibility</p:attrName>
                                        </p:attrNameLst>
                                      </p:cBhvr>
                                      <p:to>
                                        <p:strVal val="hidden"/>
                                      </p:to>
                                    </p:set>
                                  </p:childTnLst>
                                </p:cTn>
                              </p:par>
                              <p:par>
                                <p:cTn id="481" presetID="2" presetClass="exit" presetSubtype="4" fill="hold" grpId="2" nodeType="withEffect">
                                  <p:stCondLst>
                                    <p:cond delay="0"/>
                                  </p:stCondLst>
                                  <p:iterate type="lt">
                                    <p:tmPct val="0"/>
                                  </p:iterate>
                                  <p:childTnLst>
                                    <p:anim calcmode="lin" valueType="num">
                                      <p:cBhvr additive="base">
                                        <p:cTn id="482" dur="5000"/>
                                        <p:tgtEl>
                                          <p:spTgt spid="42"/>
                                        </p:tgtEl>
                                        <p:attrNameLst>
                                          <p:attrName>ppt_x</p:attrName>
                                        </p:attrNameLst>
                                      </p:cBhvr>
                                      <p:tavLst>
                                        <p:tav tm="0">
                                          <p:val>
                                            <p:strVal val="ppt_x"/>
                                          </p:val>
                                        </p:tav>
                                        <p:tav tm="100000">
                                          <p:val>
                                            <p:strVal val="ppt_x"/>
                                          </p:val>
                                        </p:tav>
                                      </p:tavLst>
                                    </p:anim>
                                    <p:anim calcmode="lin" valueType="num">
                                      <p:cBhvr additive="base">
                                        <p:cTn id="483" dur="5000"/>
                                        <p:tgtEl>
                                          <p:spTgt spid="42"/>
                                        </p:tgtEl>
                                        <p:attrNameLst>
                                          <p:attrName>ppt_y</p:attrName>
                                        </p:attrNameLst>
                                      </p:cBhvr>
                                      <p:tavLst>
                                        <p:tav tm="0">
                                          <p:val>
                                            <p:strVal val="ppt_y"/>
                                          </p:val>
                                        </p:tav>
                                        <p:tav tm="100000">
                                          <p:val>
                                            <p:strVal val="1+ppt_h/2"/>
                                          </p:val>
                                        </p:tav>
                                      </p:tavLst>
                                    </p:anim>
                                    <p:set>
                                      <p:cBhvr>
                                        <p:cTn id="484" dur="1" fill="hold">
                                          <p:stCondLst>
                                            <p:cond delay="4999"/>
                                          </p:stCondLst>
                                        </p:cTn>
                                        <p:tgtEl>
                                          <p:spTgt spid="42"/>
                                        </p:tgtEl>
                                        <p:attrNameLst>
                                          <p:attrName>style.visibility</p:attrName>
                                        </p:attrNameLst>
                                      </p:cBhvr>
                                      <p:to>
                                        <p:strVal val="hidden"/>
                                      </p:to>
                                    </p:set>
                                  </p:childTnLst>
                                </p:cTn>
                              </p:par>
                              <p:par>
                                <p:cTn id="485" presetID="2" presetClass="exit" presetSubtype="4" fill="hold" grpId="2" nodeType="withEffect">
                                  <p:stCondLst>
                                    <p:cond delay="0"/>
                                  </p:stCondLst>
                                  <p:iterate type="lt">
                                    <p:tmPct val="0"/>
                                  </p:iterate>
                                  <p:childTnLst>
                                    <p:anim calcmode="lin" valueType="num">
                                      <p:cBhvr additive="base">
                                        <p:cTn id="486" dur="5000"/>
                                        <p:tgtEl>
                                          <p:spTgt spid="43"/>
                                        </p:tgtEl>
                                        <p:attrNameLst>
                                          <p:attrName>ppt_x</p:attrName>
                                        </p:attrNameLst>
                                      </p:cBhvr>
                                      <p:tavLst>
                                        <p:tav tm="0">
                                          <p:val>
                                            <p:strVal val="ppt_x"/>
                                          </p:val>
                                        </p:tav>
                                        <p:tav tm="100000">
                                          <p:val>
                                            <p:strVal val="ppt_x"/>
                                          </p:val>
                                        </p:tav>
                                      </p:tavLst>
                                    </p:anim>
                                    <p:anim calcmode="lin" valueType="num">
                                      <p:cBhvr additive="base">
                                        <p:cTn id="487" dur="5000"/>
                                        <p:tgtEl>
                                          <p:spTgt spid="43"/>
                                        </p:tgtEl>
                                        <p:attrNameLst>
                                          <p:attrName>ppt_y</p:attrName>
                                        </p:attrNameLst>
                                      </p:cBhvr>
                                      <p:tavLst>
                                        <p:tav tm="0">
                                          <p:val>
                                            <p:strVal val="ppt_y"/>
                                          </p:val>
                                        </p:tav>
                                        <p:tav tm="100000">
                                          <p:val>
                                            <p:strVal val="1+ppt_h/2"/>
                                          </p:val>
                                        </p:tav>
                                      </p:tavLst>
                                    </p:anim>
                                    <p:set>
                                      <p:cBhvr>
                                        <p:cTn id="488" dur="1" fill="hold">
                                          <p:stCondLst>
                                            <p:cond delay="4999"/>
                                          </p:stCondLst>
                                        </p:cTn>
                                        <p:tgtEl>
                                          <p:spTgt spid="43"/>
                                        </p:tgtEl>
                                        <p:attrNameLst>
                                          <p:attrName>style.visibility</p:attrName>
                                        </p:attrNameLst>
                                      </p:cBhvr>
                                      <p:to>
                                        <p:strVal val="hidden"/>
                                      </p:to>
                                    </p:set>
                                  </p:childTnLst>
                                </p:cTn>
                              </p:par>
                              <p:par>
                                <p:cTn id="489" presetID="2" presetClass="exit" presetSubtype="4" fill="hold" grpId="2" nodeType="withEffect">
                                  <p:stCondLst>
                                    <p:cond delay="0"/>
                                  </p:stCondLst>
                                  <p:iterate type="lt">
                                    <p:tmPct val="0"/>
                                  </p:iterate>
                                  <p:childTnLst>
                                    <p:anim calcmode="lin" valueType="num">
                                      <p:cBhvr additive="base">
                                        <p:cTn id="490" dur="5000"/>
                                        <p:tgtEl>
                                          <p:spTgt spid="44"/>
                                        </p:tgtEl>
                                        <p:attrNameLst>
                                          <p:attrName>ppt_x</p:attrName>
                                        </p:attrNameLst>
                                      </p:cBhvr>
                                      <p:tavLst>
                                        <p:tav tm="0">
                                          <p:val>
                                            <p:strVal val="ppt_x"/>
                                          </p:val>
                                        </p:tav>
                                        <p:tav tm="100000">
                                          <p:val>
                                            <p:strVal val="ppt_x"/>
                                          </p:val>
                                        </p:tav>
                                      </p:tavLst>
                                    </p:anim>
                                    <p:anim calcmode="lin" valueType="num">
                                      <p:cBhvr additive="base">
                                        <p:cTn id="491" dur="5000"/>
                                        <p:tgtEl>
                                          <p:spTgt spid="44"/>
                                        </p:tgtEl>
                                        <p:attrNameLst>
                                          <p:attrName>ppt_y</p:attrName>
                                        </p:attrNameLst>
                                      </p:cBhvr>
                                      <p:tavLst>
                                        <p:tav tm="0">
                                          <p:val>
                                            <p:strVal val="ppt_y"/>
                                          </p:val>
                                        </p:tav>
                                        <p:tav tm="100000">
                                          <p:val>
                                            <p:strVal val="1+ppt_h/2"/>
                                          </p:val>
                                        </p:tav>
                                      </p:tavLst>
                                    </p:anim>
                                    <p:set>
                                      <p:cBhvr>
                                        <p:cTn id="492" dur="1" fill="hold">
                                          <p:stCondLst>
                                            <p:cond delay="4999"/>
                                          </p:stCondLst>
                                        </p:cTn>
                                        <p:tgtEl>
                                          <p:spTgt spid="44"/>
                                        </p:tgtEl>
                                        <p:attrNameLst>
                                          <p:attrName>style.visibility</p:attrName>
                                        </p:attrNameLst>
                                      </p:cBhvr>
                                      <p:to>
                                        <p:strVal val="hidden"/>
                                      </p:to>
                                    </p:set>
                                  </p:childTnLst>
                                </p:cTn>
                              </p:par>
                              <p:par>
                                <p:cTn id="493" presetID="2" presetClass="exit" presetSubtype="4" fill="hold" grpId="2" nodeType="withEffect">
                                  <p:stCondLst>
                                    <p:cond delay="0"/>
                                  </p:stCondLst>
                                  <p:iterate type="lt">
                                    <p:tmPct val="0"/>
                                  </p:iterate>
                                  <p:childTnLst>
                                    <p:anim calcmode="lin" valueType="num">
                                      <p:cBhvr additive="base">
                                        <p:cTn id="494" dur="5000"/>
                                        <p:tgtEl>
                                          <p:spTgt spid="45"/>
                                        </p:tgtEl>
                                        <p:attrNameLst>
                                          <p:attrName>ppt_x</p:attrName>
                                        </p:attrNameLst>
                                      </p:cBhvr>
                                      <p:tavLst>
                                        <p:tav tm="0">
                                          <p:val>
                                            <p:strVal val="ppt_x"/>
                                          </p:val>
                                        </p:tav>
                                        <p:tav tm="100000">
                                          <p:val>
                                            <p:strVal val="ppt_x"/>
                                          </p:val>
                                        </p:tav>
                                      </p:tavLst>
                                    </p:anim>
                                    <p:anim calcmode="lin" valueType="num">
                                      <p:cBhvr additive="base">
                                        <p:cTn id="495" dur="5000"/>
                                        <p:tgtEl>
                                          <p:spTgt spid="45"/>
                                        </p:tgtEl>
                                        <p:attrNameLst>
                                          <p:attrName>ppt_y</p:attrName>
                                        </p:attrNameLst>
                                      </p:cBhvr>
                                      <p:tavLst>
                                        <p:tav tm="0">
                                          <p:val>
                                            <p:strVal val="ppt_y"/>
                                          </p:val>
                                        </p:tav>
                                        <p:tav tm="100000">
                                          <p:val>
                                            <p:strVal val="1+ppt_h/2"/>
                                          </p:val>
                                        </p:tav>
                                      </p:tavLst>
                                    </p:anim>
                                    <p:set>
                                      <p:cBhvr>
                                        <p:cTn id="496" dur="1" fill="hold">
                                          <p:stCondLst>
                                            <p:cond delay="4999"/>
                                          </p:stCondLst>
                                        </p:cTn>
                                        <p:tgtEl>
                                          <p:spTgt spid="45"/>
                                        </p:tgtEl>
                                        <p:attrNameLst>
                                          <p:attrName>style.visibility</p:attrName>
                                        </p:attrNameLst>
                                      </p:cBhvr>
                                      <p:to>
                                        <p:strVal val="hidden"/>
                                      </p:to>
                                    </p:set>
                                  </p:childTnLst>
                                </p:cTn>
                              </p:par>
                              <p:par>
                                <p:cTn id="497" presetID="2" presetClass="exit" presetSubtype="4" fill="hold" grpId="2" nodeType="withEffect">
                                  <p:stCondLst>
                                    <p:cond delay="0"/>
                                  </p:stCondLst>
                                  <p:iterate type="lt">
                                    <p:tmPct val="0"/>
                                  </p:iterate>
                                  <p:childTnLst>
                                    <p:anim calcmode="lin" valueType="num">
                                      <p:cBhvr additive="base">
                                        <p:cTn id="498" dur="5000"/>
                                        <p:tgtEl>
                                          <p:spTgt spid="46"/>
                                        </p:tgtEl>
                                        <p:attrNameLst>
                                          <p:attrName>ppt_x</p:attrName>
                                        </p:attrNameLst>
                                      </p:cBhvr>
                                      <p:tavLst>
                                        <p:tav tm="0">
                                          <p:val>
                                            <p:strVal val="ppt_x"/>
                                          </p:val>
                                        </p:tav>
                                        <p:tav tm="100000">
                                          <p:val>
                                            <p:strVal val="ppt_x"/>
                                          </p:val>
                                        </p:tav>
                                      </p:tavLst>
                                    </p:anim>
                                    <p:anim calcmode="lin" valueType="num">
                                      <p:cBhvr additive="base">
                                        <p:cTn id="499" dur="5000"/>
                                        <p:tgtEl>
                                          <p:spTgt spid="46"/>
                                        </p:tgtEl>
                                        <p:attrNameLst>
                                          <p:attrName>ppt_y</p:attrName>
                                        </p:attrNameLst>
                                      </p:cBhvr>
                                      <p:tavLst>
                                        <p:tav tm="0">
                                          <p:val>
                                            <p:strVal val="ppt_y"/>
                                          </p:val>
                                        </p:tav>
                                        <p:tav tm="100000">
                                          <p:val>
                                            <p:strVal val="1+ppt_h/2"/>
                                          </p:val>
                                        </p:tav>
                                      </p:tavLst>
                                    </p:anim>
                                    <p:set>
                                      <p:cBhvr>
                                        <p:cTn id="500" dur="1" fill="hold">
                                          <p:stCondLst>
                                            <p:cond delay="4999"/>
                                          </p:stCondLst>
                                        </p:cTn>
                                        <p:tgtEl>
                                          <p:spTgt spid="46"/>
                                        </p:tgtEl>
                                        <p:attrNameLst>
                                          <p:attrName>style.visibility</p:attrName>
                                        </p:attrNameLst>
                                      </p:cBhvr>
                                      <p:to>
                                        <p:strVal val="hidden"/>
                                      </p:to>
                                    </p:set>
                                  </p:childTnLst>
                                </p:cTn>
                              </p:par>
                              <p:par>
                                <p:cTn id="501" presetID="2" presetClass="exit" presetSubtype="4" fill="hold" grpId="2" nodeType="withEffect">
                                  <p:stCondLst>
                                    <p:cond delay="0"/>
                                  </p:stCondLst>
                                  <p:iterate type="lt">
                                    <p:tmPct val="0"/>
                                  </p:iterate>
                                  <p:childTnLst>
                                    <p:anim calcmode="lin" valueType="num">
                                      <p:cBhvr additive="base">
                                        <p:cTn id="502" dur="5000"/>
                                        <p:tgtEl>
                                          <p:spTgt spid="47"/>
                                        </p:tgtEl>
                                        <p:attrNameLst>
                                          <p:attrName>ppt_x</p:attrName>
                                        </p:attrNameLst>
                                      </p:cBhvr>
                                      <p:tavLst>
                                        <p:tav tm="0">
                                          <p:val>
                                            <p:strVal val="ppt_x"/>
                                          </p:val>
                                        </p:tav>
                                        <p:tav tm="100000">
                                          <p:val>
                                            <p:strVal val="ppt_x"/>
                                          </p:val>
                                        </p:tav>
                                      </p:tavLst>
                                    </p:anim>
                                    <p:anim calcmode="lin" valueType="num">
                                      <p:cBhvr additive="base">
                                        <p:cTn id="503" dur="5000"/>
                                        <p:tgtEl>
                                          <p:spTgt spid="47"/>
                                        </p:tgtEl>
                                        <p:attrNameLst>
                                          <p:attrName>ppt_y</p:attrName>
                                        </p:attrNameLst>
                                      </p:cBhvr>
                                      <p:tavLst>
                                        <p:tav tm="0">
                                          <p:val>
                                            <p:strVal val="ppt_y"/>
                                          </p:val>
                                        </p:tav>
                                        <p:tav tm="100000">
                                          <p:val>
                                            <p:strVal val="1+ppt_h/2"/>
                                          </p:val>
                                        </p:tav>
                                      </p:tavLst>
                                    </p:anim>
                                    <p:set>
                                      <p:cBhvr>
                                        <p:cTn id="504" dur="1" fill="hold">
                                          <p:stCondLst>
                                            <p:cond delay="4999"/>
                                          </p:stCondLst>
                                        </p:cTn>
                                        <p:tgtEl>
                                          <p:spTgt spid="47"/>
                                        </p:tgtEl>
                                        <p:attrNameLst>
                                          <p:attrName>style.visibility</p:attrName>
                                        </p:attrNameLst>
                                      </p:cBhvr>
                                      <p:to>
                                        <p:strVal val="hidden"/>
                                      </p:to>
                                    </p:set>
                                  </p:childTnLst>
                                </p:cTn>
                              </p:par>
                              <p:par>
                                <p:cTn id="505" presetID="2" presetClass="exit" presetSubtype="4" fill="hold" grpId="2" nodeType="withEffect">
                                  <p:stCondLst>
                                    <p:cond delay="0"/>
                                  </p:stCondLst>
                                  <p:iterate type="lt">
                                    <p:tmPct val="0"/>
                                  </p:iterate>
                                  <p:childTnLst>
                                    <p:anim calcmode="lin" valueType="num">
                                      <p:cBhvr additive="base">
                                        <p:cTn id="506" dur="5000"/>
                                        <p:tgtEl>
                                          <p:spTgt spid="48"/>
                                        </p:tgtEl>
                                        <p:attrNameLst>
                                          <p:attrName>ppt_x</p:attrName>
                                        </p:attrNameLst>
                                      </p:cBhvr>
                                      <p:tavLst>
                                        <p:tav tm="0">
                                          <p:val>
                                            <p:strVal val="ppt_x"/>
                                          </p:val>
                                        </p:tav>
                                        <p:tav tm="100000">
                                          <p:val>
                                            <p:strVal val="ppt_x"/>
                                          </p:val>
                                        </p:tav>
                                      </p:tavLst>
                                    </p:anim>
                                    <p:anim calcmode="lin" valueType="num">
                                      <p:cBhvr additive="base">
                                        <p:cTn id="507" dur="5000"/>
                                        <p:tgtEl>
                                          <p:spTgt spid="48"/>
                                        </p:tgtEl>
                                        <p:attrNameLst>
                                          <p:attrName>ppt_y</p:attrName>
                                        </p:attrNameLst>
                                      </p:cBhvr>
                                      <p:tavLst>
                                        <p:tav tm="0">
                                          <p:val>
                                            <p:strVal val="ppt_y"/>
                                          </p:val>
                                        </p:tav>
                                        <p:tav tm="100000">
                                          <p:val>
                                            <p:strVal val="1+ppt_h/2"/>
                                          </p:val>
                                        </p:tav>
                                      </p:tavLst>
                                    </p:anim>
                                    <p:set>
                                      <p:cBhvr>
                                        <p:cTn id="508" dur="1" fill="hold">
                                          <p:stCondLst>
                                            <p:cond delay="4999"/>
                                          </p:stCondLst>
                                        </p:cTn>
                                        <p:tgtEl>
                                          <p:spTgt spid="48"/>
                                        </p:tgtEl>
                                        <p:attrNameLst>
                                          <p:attrName>style.visibility</p:attrName>
                                        </p:attrNameLst>
                                      </p:cBhvr>
                                      <p:to>
                                        <p:strVal val="hidden"/>
                                      </p:to>
                                    </p:set>
                                  </p:childTnLst>
                                </p:cTn>
                              </p:par>
                              <p:par>
                                <p:cTn id="509" presetID="2" presetClass="exit" presetSubtype="4" fill="hold" grpId="2" nodeType="withEffect">
                                  <p:stCondLst>
                                    <p:cond delay="0"/>
                                  </p:stCondLst>
                                  <p:iterate type="lt">
                                    <p:tmPct val="0"/>
                                  </p:iterate>
                                  <p:childTnLst>
                                    <p:anim calcmode="lin" valueType="num">
                                      <p:cBhvr additive="base">
                                        <p:cTn id="510" dur="5000"/>
                                        <p:tgtEl>
                                          <p:spTgt spid="49"/>
                                        </p:tgtEl>
                                        <p:attrNameLst>
                                          <p:attrName>ppt_x</p:attrName>
                                        </p:attrNameLst>
                                      </p:cBhvr>
                                      <p:tavLst>
                                        <p:tav tm="0">
                                          <p:val>
                                            <p:strVal val="ppt_x"/>
                                          </p:val>
                                        </p:tav>
                                        <p:tav tm="100000">
                                          <p:val>
                                            <p:strVal val="ppt_x"/>
                                          </p:val>
                                        </p:tav>
                                      </p:tavLst>
                                    </p:anim>
                                    <p:anim calcmode="lin" valueType="num">
                                      <p:cBhvr additive="base">
                                        <p:cTn id="511" dur="5000"/>
                                        <p:tgtEl>
                                          <p:spTgt spid="49"/>
                                        </p:tgtEl>
                                        <p:attrNameLst>
                                          <p:attrName>ppt_y</p:attrName>
                                        </p:attrNameLst>
                                      </p:cBhvr>
                                      <p:tavLst>
                                        <p:tav tm="0">
                                          <p:val>
                                            <p:strVal val="ppt_y"/>
                                          </p:val>
                                        </p:tav>
                                        <p:tav tm="100000">
                                          <p:val>
                                            <p:strVal val="1+ppt_h/2"/>
                                          </p:val>
                                        </p:tav>
                                      </p:tavLst>
                                    </p:anim>
                                    <p:set>
                                      <p:cBhvr>
                                        <p:cTn id="512" dur="1" fill="hold">
                                          <p:stCondLst>
                                            <p:cond delay="4999"/>
                                          </p:stCondLst>
                                        </p:cTn>
                                        <p:tgtEl>
                                          <p:spTgt spid="49"/>
                                        </p:tgtEl>
                                        <p:attrNameLst>
                                          <p:attrName>style.visibility</p:attrName>
                                        </p:attrNameLst>
                                      </p:cBhvr>
                                      <p:to>
                                        <p:strVal val="hidden"/>
                                      </p:to>
                                    </p:set>
                                  </p:childTnLst>
                                </p:cTn>
                              </p:par>
                              <p:par>
                                <p:cTn id="513" presetID="2" presetClass="exit" presetSubtype="4" fill="hold" grpId="2" nodeType="withEffect">
                                  <p:stCondLst>
                                    <p:cond delay="0"/>
                                  </p:stCondLst>
                                  <p:iterate type="lt">
                                    <p:tmPct val="0"/>
                                  </p:iterate>
                                  <p:childTnLst>
                                    <p:anim calcmode="lin" valueType="num">
                                      <p:cBhvr additive="base">
                                        <p:cTn id="514" dur="5000"/>
                                        <p:tgtEl>
                                          <p:spTgt spid="50"/>
                                        </p:tgtEl>
                                        <p:attrNameLst>
                                          <p:attrName>ppt_x</p:attrName>
                                        </p:attrNameLst>
                                      </p:cBhvr>
                                      <p:tavLst>
                                        <p:tav tm="0">
                                          <p:val>
                                            <p:strVal val="ppt_x"/>
                                          </p:val>
                                        </p:tav>
                                        <p:tav tm="100000">
                                          <p:val>
                                            <p:strVal val="ppt_x"/>
                                          </p:val>
                                        </p:tav>
                                      </p:tavLst>
                                    </p:anim>
                                    <p:anim calcmode="lin" valueType="num">
                                      <p:cBhvr additive="base">
                                        <p:cTn id="515" dur="5000"/>
                                        <p:tgtEl>
                                          <p:spTgt spid="50"/>
                                        </p:tgtEl>
                                        <p:attrNameLst>
                                          <p:attrName>ppt_y</p:attrName>
                                        </p:attrNameLst>
                                      </p:cBhvr>
                                      <p:tavLst>
                                        <p:tav tm="0">
                                          <p:val>
                                            <p:strVal val="ppt_y"/>
                                          </p:val>
                                        </p:tav>
                                        <p:tav tm="100000">
                                          <p:val>
                                            <p:strVal val="1+ppt_h/2"/>
                                          </p:val>
                                        </p:tav>
                                      </p:tavLst>
                                    </p:anim>
                                    <p:set>
                                      <p:cBhvr>
                                        <p:cTn id="516" dur="1" fill="hold">
                                          <p:stCondLst>
                                            <p:cond delay="4999"/>
                                          </p:stCondLst>
                                        </p:cTn>
                                        <p:tgtEl>
                                          <p:spTgt spid="50"/>
                                        </p:tgtEl>
                                        <p:attrNameLst>
                                          <p:attrName>style.visibility</p:attrName>
                                        </p:attrNameLst>
                                      </p:cBhvr>
                                      <p:to>
                                        <p:strVal val="hidden"/>
                                      </p:to>
                                    </p:set>
                                  </p:childTnLst>
                                </p:cTn>
                              </p:par>
                              <p:par>
                                <p:cTn id="517" presetID="2" presetClass="exit" presetSubtype="4" fill="hold" grpId="2" nodeType="withEffect">
                                  <p:stCondLst>
                                    <p:cond delay="0"/>
                                  </p:stCondLst>
                                  <p:iterate type="lt">
                                    <p:tmPct val="0"/>
                                  </p:iterate>
                                  <p:childTnLst>
                                    <p:anim calcmode="lin" valueType="num">
                                      <p:cBhvr additive="base">
                                        <p:cTn id="518" dur="5000"/>
                                        <p:tgtEl>
                                          <p:spTgt spid="51"/>
                                        </p:tgtEl>
                                        <p:attrNameLst>
                                          <p:attrName>ppt_x</p:attrName>
                                        </p:attrNameLst>
                                      </p:cBhvr>
                                      <p:tavLst>
                                        <p:tav tm="0">
                                          <p:val>
                                            <p:strVal val="ppt_x"/>
                                          </p:val>
                                        </p:tav>
                                        <p:tav tm="100000">
                                          <p:val>
                                            <p:strVal val="ppt_x"/>
                                          </p:val>
                                        </p:tav>
                                      </p:tavLst>
                                    </p:anim>
                                    <p:anim calcmode="lin" valueType="num">
                                      <p:cBhvr additive="base">
                                        <p:cTn id="519" dur="5000"/>
                                        <p:tgtEl>
                                          <p:spTgt spid="51"/>
                                        </p:tgtEl>
                                        <p:attrNameLst>
                                          <p:attrName>ppt_y</p:attrName>
                                        </p:attrNameLst>
                                      </p:cBhvr>
                                      <p:tavLst>
                                        <p:tav tm="0">
                                          <p:val>
                                            <p:strVal val="ppt_y"/>
                                          </p:val>
                                        </p:tav>
                                        <p:tav tm="100000">
                                          <p:val>
                                            <p:strVal val="1+ppt_h/2"/>
                                          </p:val>
                                        </p:tav>
                                      </p:tavLst>
                                    </p:anim>
                                    <p:set>
                                      <p:cBhvr>
                                        <p:cTn id="520" dur="1" fill="hold">
                                          <p:stCondLst>
                                            <p:cond delay="4999"/>
                                          </p:stCondLst>
                                        </p:cTn>
                                        <p:tgtEl>
                                          <p:spTgt spid="51"/>
                                        </p:tgtEl>
                                        <p:attrNameLst>
                                          <p:attrName>style.visibility</p:attrName>
                                        </p:attrNameLst>
                                      </p:cBhvr>
                                      <p:to>
                                        <p:strVal val="hidden"/>
                                      </p:to>
                                    </p:set>
                                  </p:childTnLst>
                                </p:cTn>
                              </p:par>
                              <p:par>
                                <p:cTn id="521" presetID="2" presetClass="exit" presetSubtype="4" fill="hold" grpId="2" nodeType="withEffect">
                                  <p:stCondLst>
                                    <p:cond delay="0"/>
                                  </p:stCondLst>
                                  <p:iterate type="lt">
                                    <p:tmPct val="0"/>
                                  </p:iterate>
                                  <p:childTnLst>
                                    <p:anim calcmode="lin" valueType="num">
                                      <p:cBhvr additive="base">
                                        <p:cTn id="522" dur="5000"/>
                                        <p:tgtEl>
                                          <p:spTgt spid="52"/>
                                        </p:tgtEl>
                                        <p:attrNameLst>
                                          <p:attrName>ppt_x</p:attrName>
                                        </p:attrNameLst>
                                      </p:cBhvr>
                                      <p:tavLst>
                                        <p:tav tm="0">
                                          <p:val>
                                            <p:strVal val="ppt_x"/>
                                          </p:val>
                                        </p:tav>
                                        <p:tav tm="100000">
                                          <p:val>
                                            <p:strVal val="ppt_x"/>
                                          </p:val>
                                        </p:tav>
                                      </p:tavLst>
                                    </p:anim>
                                    <p:anim calcmode="lin" valueType="num">
                                      <p:cBhvr additive="base">
                                        <p:cTn id="523" dur="5000"/>
                                        <p:tgtEl>
                                          <p:spTgt spid="52"/>
                                        </p:tgtEl>
                                        <p:attrNameLst>
                                          <p:attrName>ppt_y</p:attrName>
                                        </p:attrNameLst>
                                      </p:cBhvr>
                                      <p:tavLst>
                                        <p:tav tm="0">
                                          <p:val>
                                            <p:strVal val="ppt_y"/>
                                          </p:val>
                                        </p:tav>
                                        <p:tav tm="100000">
                                          <p:val>
                                            <p:strVal val="1+ppt_h/2"/>
                                          </p:val>
                                        </p:tav>
                                      </p:tavLst>
                                    </p:anim>
                                    <p:set>
                                      <p:cBhvr>
                                        <p:cTn id="524" dur="1" fill="hold">
                                          <p:stCondLst>
                                            <p:cond delay="4999"/>
                                          </p:stCondLst>
                                        </p:cTn>
                                        <p:tgtEl>
                                          <p:spTgt spid="52"/>
                                        </p:tgtEl>
                                        <p:attrNameLst>
                                          <p:attrName>style.visibility</p:attrName>
                                        </p:attrNameLst>
                                      </p:cBhvr>
                                      <p:to>
                                        <p:strVal val="hidden"/>
                                      </p:to>
                                    </p:set>
                                  </p:childTnLst>
                                </p:cTn>
                              </p:par>
                              <p:par>
                                <p:cTn id="525" presetID="2" presetClass="exit" presetSubtype="4" fill="hold" grpId="2" nodeType="withEffect">
                                  <p:stCondLst>
                                    <p:cond delay="0"/>
                                  </p:stCondLst>
                                  <p:iterate type="lt">
                                    <p:tmPct val="0"/>
                                  </p:iterate>
                                  <p:childTnLst>
                                    <p:anim calcmode="lin" valueType="num">
                                      <p:cBhvr additive="base">
                                        <p:cTn id="526" dur="5000"/>
                                        <p:tgtEl>
                                          <p:spTgt spid="53"/>
                                        </p:tgtEl>
                                        <p:attrNameLst>
                                          <p:attrName>ppt_x</p:attrName>
                                        </p:attrNameLst>
                                      </p:cBhvr>
                                      <p:tavLst>
                                        <p:tav tm="0">
                                          <p:val>
                                            <p:strVal val="ppt_x"/>
                                          </p:val>
                                        </p:tav>
                                        <p:tav tm="100000">
                                          <p:val>
                                            <p:strVal val="ppt_x"/>
                                          </p:val>
                                        </p:tav>
                                      </p:tavLst>
                                    </p:anim>
                                    <p:anim calcmode="lin" valueType="num">
                                      <p:cBhvr additive="base">
                                        <p:cTn id="527" dur="5000"/>
                                        <p:tgtEl>
                                          <p:spTgt spid="53"/>
                                        </p:tgtEl>
                                        <p:attrNameLst>
                                          <p:attrName>ppt_y</p:attrName>
                                        </p:attrNameLst>
                                      </p:cBhvr>
                                      <p:tavLst>
                                        <p:tav tm="0">
                                          <p:val>
                                            <p:strVal val="ppt_y"/>
                                          </p:val>
                                        </p:tav>
                                        <p:tav tm="100000">
                                          <p:val>
                                            <p:strVal val="1+ppt_h/2"/>
                                          </p:val>
                                        </p:tav>
                                      </p:tavLst>
                                    </p:anim>
                                    <p:set>
                                      <p:cBhvr>
                                        <p:cTn id="528" dur="1" fill="hold">
                                          <p:stCondLst>
                                            <p:cond delay="4999"/>
                                          </p:stCondLst>
                                        </p:cTn>
                                        <p:tgtEl>
                                          <p:spTgt spid="53"/>
                                        </p:tgtEl>
                                        <p:attrNameLst>
                                          <p:attrName>style.visibility</p:attrName>
                                        </p:attrNameLst>
                                      </p:cBhvr>
                                      <p:to>
                                        <p:strVal val="hidden"/>
                                      </p:to>
                                    </p:set>
                                  </p:childTnLst>
                                </p:cTn>
                              </p:par>
                              <p:par>
                                <p:cTn id="529" presetID="2" presetClass="exit" presetSubtype="4" fill="hold" grpId="2" nodeType="withEffect">
                                  <p:stCondLst>
                                    <p:cond delay="0"/>
                                  </p:stCondLst>
                                  <p:iterate type="lt">
                                    <p:tmPct val="0"/>
                                  </p:iterate>
                                  <p:childTnLst>
                                    <p:anim calcmode="lin" valueType="num">
                                      <p:cBhvr additive="base">
                                        <p:cTn id="530" dur="5000"/>
                                        <p:tgtEl>
                                          <p:spTgt spid="54"/>
                                        </p:tgtEl>
                                        <p:attrNameLst>
                                          <p:attrName>ppt_x</p:attrName>
                                        </p:attrNameLst>
                                      </p:cBhvr>
                                      <p:tavLst>
                                        <p:tav tm="0">
                                          <p:val>
                                            <p:strVal val="ppt_x"/>
                                          </p:val>
                                        </p:tav>
                                        <p:tav tm="100000">
                                          <p:val>
                                            <p:strVal val="ppt_x"/>
                                          </p:val>
                                        </p:tav>
                                      </p:tavLst>
                                    </p:anim>
                                    <p:anim calcmode="lin" valueType="num">
                                      <p:cBhvr additive="base">
                                        <p:cTn id="531" dur="5000"/>
                                        <p:tgtEl>
                                          <p:spTgt spid="54"/>
                                        </p:tgtEl>
                                        <p:attrNameLst>
                                          <p:attrName>ppt_y</p:attrName>
                                        </p:attrNameLst>
                                      </p:cBhvr>
                                      <p:tavLst>
                                        <p:tav tm="0">
                                          <p:val>
                                            <p:strVal val="ppt_y"/>
                                          </p:val>
                                        </p:tav>
                                        <p:tav tm="100000">
                                          <p:val>
                                            <p:strVal val="1+ppt_h/2"/>
                                          </p:val>
                                        </p:tav>
                                      </p:tavLst>
                                    </p:anim>
                                    <p:set>
                                      <p:cBhvr>
                                        <p:cTn id="532" dur="1" fill="hold">
                                          <p:stCondLst>
                                            <p:cond delay="4999"/>
                                          </p:stCondLst>
                                        </p:cTn>
                                        <p:tgtEl>
                                          <p:spTgt spid="54"/>
                                        </p:tgtEl>
                                        <p:attrNameLst>
                                          <p:attrName>style.visibility</p:attrName>
                                        </p:attrNameLst>
                                      </p:cBhvr>
                                      <p:to>
                                        <p:strVal val="hidden"/>
                                      </p:to>
                                    </p:set>
                                  </p:childTnLst>
                                </p:cTn>
                              </p:par>
                              <p:par>
                                <p:cTn id="533" presetID="2" presetClass="exit" presetSubtype="4" fill="hold" grpId="2" nodeType="withEffect">
                                  <p:stCondLst>
                                    <p:cond delay="0"/>
                                  </p:stCondLst>
                                  <p:iterate type="lt">
                                    <p:tmPct val="0"/>
                                  </p:iterate>
                                  <p:childTnLst>
                                    <p:anim calcmode="lin" valueType="num">
                                      <p:cBhvr additive="base">
                                        <p:cTn id="534" dur="5000"/>
                                        <p:tgtEl>
                                          <p:spTgt spid="55"/>
                                        </p:tgtEl>
                                        <p:attrNameLst>
                                          <p:attrName>ppt_x</p:attrName>
                                        </p:attrNameLst>
                                      </p:cBhvr>
                                      <p:tavLst>
                                        <p:tav tm="0">
                                          <p:val>
                                            <p:strVal val="ppt_x"/>
                                          </p:val>
                                        </p:tav>
                                        <p:tav tm="100000">
                                          <p:val>
                                            <p:strVal val="ppt_x"/>
                                          </p:val>
                                        </p:tav>
                                      </p:tavLst>
                                    </p:anim>
                                    <p:anim calcmode="lin" valueType="num">
                                      <p:cBhvr additive="base">
                                        <p:cTn id="535" dur="5000"/>
                                        <p:tgtEl>
                                          <p:spTgt spid="55"/>
                                        </p:tgtEl>
                                        <p:attrNameLst>
                                          <p:attrName>ppt_y</p:attrName>
                                        </p:attrNameLst>
                                      </p:cBhvr>
                                      <p:tavLst>
                                        <p:tav tm="0">
                                          <p:val>
                                            <p:strVal val="ppt_y"/>
                                          </p:val>
                                        </p:tav>
                                        <p:tav tm="100000">
                                          <p:val>
                                            <p:strVal val="1+ppt_h/2"/>
                                          </p:val>
                                        </p:tav>
                                      </p:tavLst>
                                    </p:anim>
                                    <p:set>
                                      <p:cBhvr>
                                        <p:cTn id="536" dur="1" fill="hold">
                                          <p:stCondLst>
                                            <p:cond delay="4999"/>
                                          </p:stCondLst>
                                        </p:cTn>
                                        <p:tgtEl>
                                          <p:spTgt spid="55"/>
                                        </p:tgtEl>
                                        <p:attrNameLst>
                                          <p:attrName>style.visibility</p:attrName>
                                        </p:attrNameLst>
                                      </p:cBhvr>
                                      <p:to>
                                        <p:strVal val="hidden"/>
                                      </p:to>
                                    </p:set>
                                  </p:childTnLst>
                                </p:cTn>
                              </p:par>
                              <p:par>
                                <p:cTn id="537" presetID="2" presetClass="exit" presetSubtype="4" fill="hold" grpId="2" nodeType="withEffect">
                                  <p:stCondLst>
                                    <p:cond delay="0"/>
                                  </p:stCondLst>
                                  <p:iterate type="lt">
                                    <p:tmPct val="0"/>
                                  </p:iterate>
                                  <p:childTnLst>
                                    <p:anim calcmode="lin" valueType="num">
                                      <p:cBhvr additive="base">
                                        <p:cTn id="538" dur="5000"/>
                                        <p:tgtEl>
                                          <p:spTgt spid="56"/>
                                        </p:tgtEl>
                                        <p:attrNameLst>
                                          <p:attrName>ppt_x</p:attrName>
                                        </p:attrNameLst>
                                      </p:cBhvr>
                                      <p:tavLst>
                                        <p:tav tm="0">
                                          <p:val>
                                            <p:strVal val="ppt_x"/>
                                          </p:val>
                                        </p:tav>
                                        <p:tav tm="100000">
                                          <p:val>
                                            <p:strVal val="ppt_x"/>
                                          </p:val>
                                        </p:tav>
                                      </p:tavLst>
                                    </p:anim>
                                    <p:anim calcmode="lin" valueType="num">
                                      <p:cBhvr additive="base">
                                        <p:cTn id="539" dur="5000"/>
                                        <p:tgtEl>
                                          <p:spTgt spid="56"/>
                                        </p:tgtEl>
                                        <p:attrNameLst>
                                          <p:attrName>ppt_y</p:attrName>
                                        </p:attrNameLst>
                                      </p:cBhvr>
                                      <p:tavLst>
                                        <p:tav tm="0">
                                          <p:val>
                                            <p:strVal val="ppt_y"/>
                                          </p:val>
                                        </p:tav>
                                        <p:tav tm="100000">
                                          <p:val>
                                            <p:strVal val="1+ppt_h/2"/>
                                          </p:val>
                                        </p:tav>
                                      </p:tavLst>
                                    </p:anim>
                                    <p:set>
                                      <p:cBhvr>
                                        <p:cTn id="540" dur="1" fill="hold">
                                          <p:stCondLst>
                                            <p:cond delay="4999"/>
                                          </p:stCondLst>
                                        </p:cTn>
                                        <p:tgtEl>
                                          <p:spTgt spid="56"/>
                                        </p:tgtEl>
                                        <p:attrNameLst>
                                          <p:attrName>style.visibility</p:attrName>
                                        </p:attrNameLst>
                                      </p:cBhvr>
                                      <p:to>
                                        <p:strVal val="hidden"/>
                                      </p:to>
                                    </p:set>
                                  </p:childTnLst>
                                </p:cTn>
                              </p:par>
                              <p:par>
                                <p:cTn id="541" presetID="2" presetClass="exit" presetSubtype="4" fill="hold" grpId="2" nodeType="withEffect">
                                  <p:stCondLst>
                                    <p:cond delay="0"/>
                                  </p:stCondLst>
                                  <p:iterate type="lt">
                                    <p:tmPct val="0"/>
                                  </p:iterate>
                                  <p:childTnLst>
                                    <p:anim calcmode="lin" valueType="num">
                                      <p:cBhvr additive="base">
                                        <p:cTn id="542" dur="5000"/>
                                        <p:tgtEl>
                                          <p:spTgt spid="57"/>
                                        </p:tgtEl>
                                        <p:attrNameLst>
                                          <p:attrName>ppt_x</p:attrName>
                                        </p:attrNameLst>
                                      </p:cBhvr>
                                      <p:tavLst>
                                        <p:tav tm="0">
                                          <p:val>
                                            <p:strVal val="ppt_x"/>
                                          </p:val>
                                        </p:tav>
                                        <p:tav tm="100000">
                                          <p:val>
                                            <p:strVal val="ppt_x"/>
                                          </p:val>
                                        </p:tav>
                                      </p:tavLst>
                                    </p:anim>
                                    <p:anim calcmode="lin" valueType="num">
                                      <p:cBhvr additive="base">
                                        <p:cTn id="543" dur="5000"/>
                                        <p:tgtEl>
                                          <p:spTgt spid="57"/>
                                        </p:tgtEl>
                                        <p:attrNameLst>
                                          <p:attrName>ppt_y</p:attrName>
                                        </p:attrNameLst>
                                      </p:cBhvr>
                                      <p:tavLst>
                                        <p:tav tm="0">
                                          <p:val>
                                            <p:strVal val="ppt_y"/>
                                          </p:val>
                                        </p:tav>
                                        <p:tav tm="100000">
                                          <p:val>
                                            <p:strVal val="1+ppt_h/2"/>
                                          </p:val>
                                        </p:tav>
                                      </p:tavLst>
                                    </p:anim>
                                    <p:set>
                                      <p:cBhvr>
                                        <p:cTn id="544" dur="1" fill="hold">
                                          <p:stCondLst>
                                            <p:cond delay="4999"/>
                                          </p:stCondLst>
                                        </p:cTn>
                                        <p:tgtEl>
                                          <p:spTgt spid="57"/>
                                        </p:tgtEl>
                                        <p:attrNameLst>
                                          <p:attrName>style.visibility</p:attrName>
                                        </p:attrNameLst>
                                      </p:cBhvr>
                                      <p:to>
                                        <p:strVal val="hidden"/>
                                      </p:to>
                                    </p:set>
                                  </p:childTnLst>
                                </p:cTn>
                              </p:par>
                              <p:par>
                                <p:cTn id="545" presetID="2" presetClass="exit" presetSubtype="4" fill="hold" grpId="2" nodeType="withEffect">
                                  <p:stCondLst>
                                    <p:cond delay="0"/>
                                  </p:stCondLst>
                                  <p:iterate type="lt">
                                    <p:tmPct val="0"/>
                                  </p:iterate>
                                  <p:childTnLst>
                                    <p:anim calcmode="lin" valueType="num">
                                      <p:cBhvr additive="base">
                                        <p:cTn id="546" dur="5000"/>
                                        <p:tgtEl>
                                          <p:spTgt spid="58"/>
                                        </p:tgtEl>
                                        <p:attrNameLst>
                                          <p:attrName>ppt_x</p:attrName>
                                        </p:attrNameLst>
                                      </p:cBhvr>
                                      <p:tavLst>
                                        <p:tav tm="0">
                                          <p:val>
                                            <p:strVal val="ppt_x"/>
                                          </p:val>
                                        </p:tav>
                                        <p:tav tm="100000">
                                          <p:val>
                                            <p:strVal val="ppt_x"/>
                                          </p:val>
                                        </p:tav>
                                      </p:tavLst>
                                    </p:anim>
                                    <p:anim calcmode="lin" valueType="num">
                                      <p:cBhvr additive="base">
                                        <p:cTn id="547" dur="5000"/>
                                        <p:tgtEl>
                                          <p:spTgt spid="58"/>
                                        </p:tgtEl>
                                        <p:attrNameLst>
                                          <p:attrName>ppt_y</p:attrName>
                                        </p:attrNameLst>
                                      </p:cBhvr>
                                      <p:tavLst>
                                        <p:tav tm="0">
                                          <p:val>
                                            <p:strVal val="ppt_y"/>
                                          </p:val>
                                        </p:tav>
                                        <p:tav tm="100000">
                                          <p:val>
                                            <p:strVal val="1+ppt_h/2"/>
                                          </p:val>
                                        </p:tav>
                                      </p:tavLst>
                                    </p:anim>
                                    <p:set>
                                      <p:cBhvr>
                                        <p:cTn id="548" dur="1" fill="hold">
                                          <p:stCondLst>
                                            <p:cond delay="4999"/>
                                          </p:stCondLst>
                                        </p:cTn>
                                        <p:tgtEl>
                                          <p:spTgt spid="58"/>
                                        </p:tgtEl>
                                        <p:attrNameLst>
                                          <p:attrName>style.visibility</p:attrName>
                                        </p:attrNameLst>
                                      </p:cBhvr>
                                      <p:to>
                                        <p:strVal val="hidden"/>
                                      </p:to>
                                    </p:set>
                                  </p:childTnLst>
                                </p:cTn>
                              </p:par>
                              <p:par>
                                <p:cTn id="549" presetID="19" presetClass="exit" presetSubtype="10" fill="hold" grpId="3" nodeType="withEffect">
                                  <p:stCondLst>
                                    <p:cond delay="0"/>
                                  </p:stCondLst>
                                  <p:iterate type="lt">
                                    <p:tmPct val="0"/>
                                  </p:iterate>
                                  <p:childTnLst>
                                    <p:anim calcmode="lin" valueType="num">
                                      <p:cBhvr>
                                        <p:cTn id="550" dur="5000"/>
                                        <p:tgtEl>
                                          <p:spTgt spid="5"/>
                                        </p:tgtEl>
                                        <p:attrNameLst>
                                          <p:attrName>ppt_h</p:attrName>
                                        </p:attrNameLst>
                                      </p:cBhvr>
                                      <p:tavLst>
                                        <p:tav tm="0">
                                          <p:val>
                                            <p:strVal val="ppt_h"/>
                                          </p:val>
                                        </p:tav>
                                        <p:tav tm="100000">
                                          <p:val>
                                            <p:strVal val="ppt_h"/>
                                          </p:val>
                                        </p:tav>
                                      </p:tavLst>
                                    </p:anim>
                                    <p:anim calcmode="lin" valueType="num">
                                      <p:cBhvr>
                                        <p:cTn id="551"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4999"/>
                                          </p:stCondLst>
                                        </p:cTn>
                                        <p:tgtEl>
                                          <p:spTgt spid="5"/>
                                        </p:tgtEl>
                                        <p:attrNameLst>
                                          <p:attrName>style.visibility</p:attrName>
                                        </p:attrNameLst>
                                      </p:cBhvr>
                                      <p:to>
                                        <p:strVal val="hidden"/>
                                      </p:to>
                                    </p:set>
                                  </p:childTnLst>
                                </p:cTn>
                              </p:par>
                              <p:par>
                                <p:cTn id="553" presetID="19" presetClass="exit" presetSubtype="10" fill="hold" grpId="3" nodeType="withEffect">
                                  <p:stCondLst>
                                    <p:cond delay="0"/>
                                  </p:stCondLst>
                                  <p:iterate type="lt">
                                    <p:tmPct val="0"/>
                                  </p:iterate>
                                  <p:childTnLst>
                                    <p:anim calcmode="lin" valueType="num">
                                      <p:cBhvr>
                                        <p:cTn id="554" dur="5000"/>
                                        <p:tgtEl>
                                          <p:spTgt spid="6"/>
                                        </p:tgtEl>
                                        <p:attrNameLst>
                                          <p:attrName>ppt_h</p:attrName>
                                        </p:attrNameLst>
                                      </p:cBhvr>
                                      <p:tavLst>
                                        <p:tav tm="0">
                                          <p:val>
                                            <p:strVal val="ppt_h"/>
                                          </p:val>
                                        </p:tav>
                                        <p:tav tm="100000">
                                          <p:val>
                                            <p:strVal val="ppt_h"/>
                                          </p:val>
                                        </p:tav>
                                      </p:tavLst>
                                    </p:anim>
                                    <p:anim calcmode="lin" valueType="num">
                                      <p:cBhvr>
                                        <p:cTn id="55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4999"/>
                                          </p:stCondLst>
                                        </p:cTn>
                                        <p:tgtEl>
                                          <p:spTgt spid="6"/>
                                        </p:tgtEl>
                                        <p:attrNameLst>
                                          <p:attrName>style.visibility</p:attrName>
                                        </p:attrNameLst>
                                      </p:cBhvr>
                                      <p:to>
                                        <p:strVal val="hidden"/>
                                      </p:to>
                                    </p:set>
                                  </p:childTnLst>
                                </p:cTn>
                              </p:par>
                              <p:par>
                                <p:cTn id="557" presetID="19" presetClass="exit" presetSubtype="10" fill="hold" grpId="3" nodeType="withEffect">
                                  <p:stCondLst>
                                    <p:cond delay="0"/>
                                  </p:stCondLst>
                                  <p:iterate type="lt">
                                    <p:tmPct val="0"/>
                                  </p:iterate>
                                  <p:childTnLst>
                                    <p:anim calcmode="lin" valueType="num">
                                      <p:cBhvr>
                                        <p:cTn id="558" dur="5000"/>
                                        <p:tgtEl>
                                          <p:spTgt spid="7"/>
                                        </p:tgtEl>
                                        <p:attrNameLst>
                                          <p:attrName>ppt_h</p:attrName>
                                        </p:attrNameLst>
                                      </p:cBhvr>
                                      <p:tavLst>
                                        <p:tav tm="0">
                                          <p:val>
                                            <p:strVal val="ppt_h"/>
                                          </p:val>
                                        </p:tav>
                                        <p:tav tm="100000">
                                          <p:val>
                                            <p:strVal val="ppt_h"/>
                                          </p:val>
                                        </p:tav>
                                      </p:tavLst>
                                    </p:anim>
                                    <p:anim calcmode="lin" valueType="num">
                                      <p:cBhvr>
                                        <p:cTn id="559"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4999"/>
                                          </p:stCondLst>
                                        </p:cTn>
                                        <p:tgtEl>
                                          <p:spTgt spid="7"/>
                                        </p:tgtEl>
                                        <p:attrNameLst>
                                          <p:attrName>style.visibility</p:attrName>
                                        </p:attrNameLst>
                                      </p:cBhvr>
                                      <p:to>
                                        <p:strVal val="hidden"/>
                                      </p:to>
                                    </p:set>
                                  </p:childTnLst>
                                </p:cTn>
                              </p:par>
                              <p:par>
                                <p:cTn id="561" presetID="19" presetClass="exit" presetSubtype="10" fill="hold" grpId="3" nodeType="withEffect">
                                  <p:stCondLst>
                                    <p:cond delay="0"/>
                                  </p:stCondLst>
                                  <p:iterate type="lt">
                                    <p:tmPct val="0"/>
                                  </p:iterate>
                                  <p:childTnLst>
                                    <p:anim calcmode="lin" valueType="num">
                                      <p:cBhvr>
                                        <p:cTn id="562" dur="5000"/>
                                        <p:tgtEl>
                                          <p:spTgt spid="8"/>
                                        </p:tgtEl>
                                        <p:attrNameLst>
                                          <p:attrName>ppt_h</p:attrName>
                                        </p:attrNameLst>
                                      </p:cBhvr>
                                      <p:tavLst>
                                        <p:tav tm="0">
                                          <p:val>
                                            <p:strVal val="ppt_h"/>
                                          </p:val>
                                        </p:tav>
                                        <p:tav tm="100000">
                                          <p:val>
                                            <p:strVal val="ppt_h"/>
                                          </p:val>
                                        </p:tav>
                                      </p:tavLst>
                                    </p:anim>
                                    <p:anim calcmode="lin" valueType="num">
                                      <p:cBhvr>
                                        <p:cTn id="563"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4999"/>
                                          </p:stCondLst>
                                        </p:cTn>
                                        <p:tgtEl>
                                          <p:spTgt spid="8"/>
                                        </p:tgtEl>
                                        <p:attrNameLst>
                                          <p:attrName>style.visibility</p:attrName>
                                        </p:attrNameLst>
                                      </p:cBhvr>
                                      <p:to>
                                        <p:strVal val="hidden"/>
                                      </p:to>
                                    </p:set>
                                  </p:childTnLst>
                                </p:cTn>
                              </p:par>
                              <p:par>
                                <p:cTn id="565" presetID="19" presetClass="exit" presetSubtype="10" fill="hold" grpId="3" nodeType="withEffect">
                                  <p:stCondLst>
                                    <p:cond delay="0"/>
                                  </p:stCondLst>
                                  <p:iterate type="lt">
                                    <p:tmPct val="0"/>
                                  </p:iterate>
                                  <p:childTnLst>
                                    <p:anim calcmode="lin" valueType="num">
                                      <p:cBhvr>
                                        <p:cTn id="566" dur="5000"/>
                                        <p:tgtEl>
                                          <p:spTgt spid="9"/>
                                        </p:tgtEl>
                                        <p:attrNameLst>
                                          <p:attrName>ppt_h</p:attrName>
                                        </p:attrNameLst>
                                      </p:cBhvr>
                                      <p:tavLst>
                                        <p:tav tm="0">
                                          <p:val>
                                            <p:strVal val="ppt_h"/>
                                          </p:val>
                                        </p:tav>
                                        <p:tav tm="100000">
                                          <p:val>
                                            <p:strVal val="ppt_h"/>
                                          </p:val>
                                        </p:tav>
                                      </p:tavLst>
                                    </p:anim>
                                    <p:anim calcmode="lin" valueType="num">
                                      <p:cBhvr>
                                        <p:cTn id="567"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4999"/>
                                          </p:stCondLst>
                                        </p:cTn>
                                        <p:tgtEl>
                                          <p:spTgt spid="9"/>
                                        </p:tgtEl>
                                        <p:attrNameLst>
                                          <p:attrName>style.visibility</p:attrName>
                                        </p:attrNameLst>
                                      </p:cBhvr>
                                      <p:to>
                                        <p:strVal val="hidden"/>
                                      </p:to>
                                    </p:set>
                                  </p:childTnLst>
                                </p:cTn>
                              </p:par>
                              <p:par>
                                <p:cTn id="569" presetID="19" presetClass="exit" presetSubtype="10" fill="hold" grpId="3" nodeType="withEffect">
                                  <p:stCondLst>
                                    <p:cond delay="0"/>
                                  </p:stCondLst>
                                  <p:iterate type="lt">
                                    <p:tmPct val="0"/>
                                  </p:iterate>
                                  <p:childTnLst>
                                    <p:anim calcmode="lin" valueType="num">
                                      <p:cBhvr>
                                        <p:cTn id="570" dur="5000"/>
                                        <p:tgtEl>
                                          <p:spTgt spid="10"/>
                                        </p:tgtEl>
                                        <p:attrNameLst>
                                          <p:attrName>ppt_h</p:attrName>
                                        </p:attrNameLst>
                                      </p:cBhvr>
                                      <p:tavLst>
                                        <p:tav tm="0">
                                          <p:val>
                                            <p:strVal val="ppt_h"/>
                                          </p:val>
                                        </p:tav>
                                        <p:tav tm="100000">
                                          <p:val>
                                            <p:strVal val="ppt_h"/>
                                          </p:val>
                                        </p:tav>
                                      </p:tavLst>
                                    </p:anim>
                                    <p:anim calcmode="lin" valueType="num">
                                      <p:cBhvr>
                                        <p:cTn id="571"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4999"/>
                                          </p:stCondLst>
                                        </p:cTn>
                                        <p:tgtEl>
                                          <p:spTgt spid="10"/>
                                        </p:tgtEl>
                                        <p:attrNameLst>
                                          <p:attrName>style.visibility</p:attrName>
                                        </p:attrNameLst>
                                      </p:cBhvr>
                                      <p:to>
                                        <p:strVal val="hidden"/>
                                      </p:to>
                                    </p:set>
                                  </p:childTnLst>
                                </p:cTn>
                              </p:par>
                              <p:par>
                                <p:cTn id="573" presetID="19" presetClass="exit" presetSubtype="10" fill="hold" grpId="3" nodeType="withEffect">
                                  <p:stCondLst>
                                    <p:cond delay="0"/>
                                  </p:stCondLst>
                                  <p:iterate type="lt">
                                    <p:tmPct val="0"/>
                                  </p:iterate>
                                  <p:childTnLst>
                                    <p:anim calcmode="lin" valueType="num">
                                      <p:cBhvr>
                                        <p:cTn id="574" dur="5000"/>
                                        <p:tgtEl>
                                          <p:spTgt spid="11"/>
                                        </p:tgtEl>
                                        <p:attrNameLst>
                                          <p:attrName>ppt_h</p:attrName>
                                        </p:attrNameLst>
                                      </p:cBhvr>
                                      <p:tavLst>
                                        <p:tav tm="0">
                                          <p:val>
                                            <p:strVal val="ppt_h"/>
                                          </p:val>
                                        </p:tav>
                                        <p:tav tm="100000">
                                          <p:val>
                                            <p:strVal val="ppt_h"/>
                                          </p:val>
                                        </p:tav>
                                      </p:tavLst>
                                    </p:anim>
                                    <p:anim calcmode="lin" valueType="num">
                                      <p:cBhvr>
                                        <p:cTn id="575"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4999"/>
                                          </p:stCondLst>
                                        </p:cTn>
                                        <p:tgtEl>
                                          <p:spTgt spid="11"/>
                                        </p:tgtEl>
                                        <p:attrNameLst>
                                          <p:attrName>style.visibility</p:attrName>
                                        </p:attrNameLst>
                                      </p:cBhvr>
                                      <p:to>
                                        <p:strVal val="hidden"/>
                                      </p:to>
                                    </p:set>
                                  </p:childTnLst>
                                </p:cTn>
                              </p:par>
                              <p:par>
                                <p:cTn id="577" presetID="19" presetClass="exit" presetSubtype="10" fill="hold" grpId="3" nodeType="withEffect">
                                  <p:stCondLst>
                                    <p:cond delay="0"/>
                                  </p:stCondLst>
                                  <p:iterate type="lt">
                                    <p:tmPct val="0"/>
                                  </p:iterate>
                                  <p:childTnLst>
                                    <p:anim calcmode="lin" valueType="num">
                                      <p:cBhvr>
                                        <p:cTn id="578" dur="5000"/>
                                        <p:tgtEl>
                                          <p:spTgt spid="12"/>
                                        </p:tgtEl>
                                        <p:attrNameLst>
                                          <p:attrName>ppt_h</p:attrName>
                                        </p:attrNameLst>
                                      </p:cBhvr>
                                      <p:tavLst>
                                        <p:tav tm="0">
                                          <p:val>
                                            <p:strVal val="ppt_h"/>
                                          </p:val>
                                        </p:tav>
                                        <p:tav tm="100000">
                                          <p:val>
                                            <p:strVal val="ppt_h"/>
                                          </p:val>
                                        </p:tav>
                                      </p:tavLst>
                                    </p:anim>
                                    <p:anim calcmode="lin" valueType="num">
                                      <p:cBhvr>
                                        <p:cTn id="579"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4999"/>
                                          </p:stCondLst>
                                        </p:cTn>
                                        <p:tgtEl>
                                          <p:spTgt spid="12"/>
                                        </p:tgtEl>
                                        <p:attrNameLst>
                                          <p:attrName>style.visibility</p:attrName>
                                        </p:attrNameLst>
                                      </p:cBhvr>
                                      <p:to>
                                        <p:strVal val="hidden"/>
                                      </p:to>
                                    </p:set>
                                  </p:childTnLst>
                                </p:cTn>
                              </p:par>
                              <p:par>
                                <p:cTn id="581" presetID="19" presetClass="exit" presetSubtype="10" fill="hold" grpId="3" nodeType="withEffect">
                                  <p:stCondLst>
                                    <p:cond delay="0"/>
                                  </p:stCondLst>
                                  <p:iterate type="lt">
                                    <p:tmPct val="0"/>
                                  </p:iterate>
                                  <p:childTnLst>
                                    <p:anim calcmode="lin" valueType="num">
                                      <p:cBhvr>
                                        <p:cTn id="582" dur="5000"/>
                                        <p:tgtEl>
                                          <p:spTgt spid="13"/>
                                        </p:tgtEl>
                                        <p:attrNameLst>
                                          <p:attrName>ppt_h</p:attrName>
                                        </p:attrNameLst>
                                      </p:cBhvr>
                                      <p:tavLst>
                                        <p:tav tm="0">
                                          <p:val>
                                            <p:strVal val="ppt_h"/>
                                          </p:val>
                                        </p:tav>
                                        <p:tav tm="100000">
                                          <p:val>
                                            <p:strVal val="ppt_h"/>
                                          </p:val>
                                        </p:tav>
                                      </p:tavLst>
                                    </p:anim>
                                    <p:anim calcmode="lin" valueType="num">
                                      <p:cBhvr>
                                        <p:cTn id="583"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4999"/>
                                          </p:stCondLst>
                                        </p:cTn>
                                        <p:tgtEl>
                                          <p:spTgt spid="13"/>
                                        </p:tgtEl>
                                        <p:attrNameLst>
                                          <p:attrName>style.visibility</p:attrName>
                                        </p:attrNameLst>
                                      </p:cBhvr>
                                      <p:to>
                                        <p:strVal val="hidden"/>
                                      </p:to>
                                    </p:set>
                                  </p:childTnLst>
                                </p:cTn>
                              </p:par>
                              <p:par>
                                <p:cTn id="585" presetID="19" presetClass="exit" presetSubtype="10" fill="hold" grpId="3" nodeType="withEffect">
                                  <p:stCondLst>
                                    <p:cond delay="0"/>
                                  </p:stCondLst>
                                  <p:iterate type="lt">
                                    <p:tmPct val="0"/>
                                  </p:iterate>
                                  <p:childTnLst>
                                    <p:anim calcmode="lin" valueType="num">
                                      <p:cBhvr>
                                        <p:cTn id="586" dur="5000"/>
                                        <p:tgtEl>
                                          <p:spTgt spid="14"/>
                                        </p:tgtEl>
                                        <p:attrNameLst>
                                          <p:attrName>ppt_h</p:attrName>
                                        </p:attrNameLst>
                                      </p:cBhvr>
                                      <p:tavLst>
                                        <p:tav tm="0">
                                          <p:val>
                                            <p:strVal val="ppt_h"/>
                                          </p:val>
                                        </p:tav>
                                        <p:tav tm="100000">
                                          <p:val>
                                            <p:strVal val="ppt_h"/>
                                          </p:val>
                                        </p:tav>
                                      </p:tavLst>
                                    </p:anim>
                                    <p:anim calcmode="lin" valueType="num">
                                      <p:cBhvr>
                                        <p:cTn id="587"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4999"/>
                                          </p:stCondLst>
                                        </p:cTn>
                                        <p:tgtEl>
                                          <p:spTgt spid="14"/>
                                        </p:tgtEl>
                                        <p:attrNameLst>
                                          <p:attrName>style.visibility</p:attrName>
                                        </p:attrNameLst>
                                      </p:cBhvr>
                                      <p:to>
                                        <p:strVal val="hidden"/>
                                      </p:to>
                                    </p:set>
                                  </p:childTnLst>
                                </p:cTn>
                              </p:par>
                              <p:par>
                                <p:cTn id="589" presetID="19" presetClass="exit" presetSubtype="10" fill="hold" grpId="3" nodeType="withEffect">
                                  <p:stCondLst>
                                    <p:cond delay="0"/>
                                  </p:stCondLst>
                                  <p:iterate type="lt">
                                    <p:tmPct val="0"/>
                                  </p:iterate>
                                  <p:childTnLst>
                                    <p:anim calcmode="lin" valueType="num">
                                      <p:cBhvr>
                                        <p:cTn id="590" dur="5000"/>
                                        <p:tgtEl>
                                          <p:spTgt spid="15"/>
                                        </p:tgtEl>
                                        <p:attrNameLst>
                                          <p:attrName>ppt_h</p:attrName>
                                        </p:attrNameLst>
                                      </p:cBhvr>
                                      <p:tavLst>
                                        <p:tav tm="0">
                                          <p:val>
                                            <p:strVal val="ppt_h"/>
                                          </p:val>
                                        </p:tav>
                                        <p:tav tm="100000">
                                          <p:val>
                                            <p:strVal val="ppt_h"/>
                                          </p:val>
                                        </p:tav>
                                      </p:tavLst>
                                    </p:anim>
                                    <p:anim calcmode="lin" valueType="num">
                                      <p:cBhvr>
                                        <p:cTn id="591"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4999"/>
                                          </p:stCondLst>
                                        </p:cTn>
                                        <p:tgtEl>
                                          <p:spTgt spid="15"/>
                                        </p:tgtEl>
                                        <p:attrNameLst>
                                          <p:attrName>style.visibility</p:attrName>
                                        </p:attrNameLst>
                                      </p:cBhvr>
                                      <p:to>
                                        <p:strVal val="hidden"/>
                                      </p:to>
                                    </p:set>
                                  </p:childTnLst>
                                </p:cTn>
                              </p:par>
                              <p:par>
                                <p:cTn id="593" presetID="19" presetClass="exit" presetSubtype="10" fill="hold" grpId="3" nodeType="withEffect">
                                  <p:stCondLst>
                                    <p:cond delay="0"/>
                                  </p:stCondLst>
                                  <p:iterate type="lt">
                                    <p:tmPct val="0"/>
                                  </p:iterate>
                                  <p:childTnLst>
                                    <p:anim calcmode="lin" valueType="num">
                                      <p:cBhvr>
                                        <p:cTn id="594" dur="5000"/>
                                        <p:tgtEl>
                                          <p:spTgt spid="16"/>
                                        </p:tgtEl>
                                        <p:attrNameLst>
                                          <p:attrName>ppt_h</p:attrName>
                                        </p:attrNameLst>
                                      </p:cBhvr>
                                      <p:tavLst>
                                        <p:tav tm="0">
                                          <p:val>
                                            <p:strVal val="ppt_h"/>
                                          </p:val>
                                        </p:tav>
                                        <p:tav tm="100000">
                                          <p:val>
                                            <p:strVal val="ppt_h"/>
                                          </p:val>
                                        </p:tav>
                                      </p:tavLst>
                                    </p:anim>
                                    <p:anim calcmode="lin" valueType="num">
                                      <p:cBhvr>
                                        <p:cTn id="595"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4999"/>
                                          </p:stCondLst>
                                        </p:cTn>
                                        <p:tgtEl>
                                          <p:spTgt spid="16"/>
                                        </p:tgtEl>
                                        <p:attrNameLst>
                                          <p:attrName>style.visibility</p:attrName>
                                        </p:attrNameLst>
                                      </p:cBhvr>
                                      <p:to>
                                        <p:strVal val="hidden"/>
                                      </p:to>
                                    </p:set>
                                  </p:childTnLst>
                                </p:cTn>
                              </p:par>
                              <p:par>
                                <p:cTn id="597" presetID="19" presetClass="exit" presetSubtype="10" fill="hold" grpId="3" nodeType="withEffect">
                                  <p:stCondLst>
                                    <p:cond delay="0"/>
                                  </p:stCondLst>
                                  <p:iterate type="lt">
                                    <p:tmPct val="0"/>
                                  </p:iterate>
                                  <p:childTnLst>
                                    <p:anim calcmode="lin" valueType="num">
                                      <p:cBhvr>
                                        <p:cTn id="598" dur="5000"/>
                                        <p:tgtEl>
                                          <p:spTgt spid="17"/>
                                        </p:tgtEl>
                                        <p:attrNameLst>
                                          <p:attrName>ppt_h</p:attrName>
                                        </p:attrNameLst>
                                      </p:cBhvr>
                                      <p:tavLst>
                                        <p:tav tm="0">
                                          <p:val>
                                            <p:strVal val="ppt_h"/>
                                          </p:val>
                                        </p:tav>
                                        <p:tav tm="100000">
                                          <p:val>
                                            <p:strVal val="ppt_h"/>
                                          </p:val>
                                        </p:tav>
                                      </p:tavLst>
                                    </p:anim>
                                    <p:anim calcmode="lin" valueType="num">
                                      <p:cBhvr>
                                        <p:cTn id="599"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4999"/>
                                          </p:stCondLst>
                                        </p:cTn>
                                        <p:tgtEl>
                                          <p:spTgt spid="17"/>
                                        </p:tgtEl>
                                        <p:attrNameLst>
                                          <p:attrName>style.visibility</p:attrName>
                                        </p:attrNameLst>
                                      </p:cBhvr>
                                      <p:to>
                                        <p:strVal val="hidden"/>
                                      </p:to>
                                    </p:set>
                                  </p:childTnLst>
                                </p:cTn>
                              </p:par>
                              <p:par>
                                <p:cTn id="601" presetID="19" presetClass="exit" presetSubtype="10" fill="hold" grpId="3" nodeType="withEffect">
                                  <p:stCondLst>
                                    <p:cond delay="0"/>
                                  </p:stCondLst>
                                  <p:iterate type="lt">
                                    <p:tmPct val="0"/>
                                  </p:iterate>
                                  <p:childTnLst>
                                    <p:anim calcmode="lin" valueType="num">
                                      <p:cBhvr>
                                        <p:cTn id="602" dur="5000"/>
                                        <p:tgtEl>
                                          <p:spTgt spid="18"/>
                                        </p:tgtEl>
                                        <p:attrNameLst>
                                          <p:attrName>ppt_h</p:attrName>
                                        </p:attrNameLst>
                                      </p:cBhvr>
                                      <p:tavLst>
                                        <p:tav tm="0">
                                          <p:val>
                                            <p:strVal val="ppt_h"/>
                                          </p:val>
                                        </p:tav>
                                        <p:tav tm="100000">
                                          <p:val>
                                            <p:strVal val="ppt_h"/>
                                          </p:val>
                                        </p:tav>
                                      </p:tavLst>
                                    </p:anim>
                                    <p:anim calcmode="lin" valueType="num">
                                      <p:cBhvr>
                                        <p:cTn id="603"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4999"/>
                                          </p:stCondLst>
                                        </p:cTn>
                                        <p:tgtEl>
                                          <p:spTgt spid="18"/>
                                        </p:tgtEl>
                                        <p:attrNameLst>
                                          <p:attrName>style.visibility</p:attrName>
                                        </p:attrNameLst>
                                      </p:cBhvr>
                                      <p:to>
                                        <p:strVal val="hidden"/>
                                      </p:to>
                                    </p:set>
                                  </p:childTnLst>
                                </p:cTn>
                              </p:par>
                              <p:par>
                                <p:cTn id="605" presetID="19" presetClass="exit" presetSubtype="10" fill="hold" grpId="3" nodeType="withEffect">
                                  <p:stCondLst>
                                    <p:cond delay="0"/>
                                  </p:stCondLst>
                                  <p:iterate type="lt">
                                    <p:tmPct val="0"/>
                                  </p:iterate>
                                  <p:childTnLst>
                                    <p:anim calcmode="lin" valueType="num">
                                      <p:cBhvr>
                                        <p:cTn id="606" dur="5000"/>
                                        <p:tgtEl>
                                          <p:spTgt spid="19"/>
                                        </p:tgtEl>
                                        <p:attrNameLst>
                                          <p:attrName>ppt_h</p:attrName>
                                        </p:attrNameLst>
                                      </p:cBhvr>
                                      <p:tavLst>
                                        <p:tav tm="0">
                                          <p:val>
                                            <p:strVal val="ppt_h"/>
                                          </p:val>
                                        </p:tav>
                                        <p:tav tm="100000">
                                          <p:val>
                                            <p:strVal val="ppt_h"/>
                                          </p:val>
                                        </p:tav>
                                      </p:tavLst>
                                    </p:anim>
                                    <p:anim calcmode="lin" valueType="num">
                                      <p:cBhvr>
                                        <p:cTn id="607"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4999"/>
                                          </p:stCondLst>
                                        </p:cTn>
                                        <p:tgtEl>
                                          <p:spTgt spid="19"/>
                                        </p:tgtEl>
                                        <p:attrNameLst>
                                          <p:attrName>style.visibility</p:attrName>
                                        </p:attrNameLst>
                                      </p:cBhvr>
                                      <p:to>
                                        <p:strVal val="hidden"/>
                                      </p:to>
                                    </p:set>
                                  </p:childTnLst>
                                </p:cTn>
                              </p:par>
                              <p:par>
                                <p:cTn id="609" presetID="19" presetClass="exit" presetSubtype="10" fill="hold" grpId="3" nodeType="withEffect">
                                  <p:stCondLst>
                                    <p:cond delay="0"/>
                                  </p:stCondLst>
                                  <p:iterate type="lt">
                                    <p:tmPct val="0"/>
                                  </p:iterate>
                                  <p:childTnLst>
                                    <p:anim calcmode="lin" valueType="num">
                                      <p:cBhvr>
                                        <p:cTn id="610" dur="5000"/>
                                        <p:tgtEl>
                                          <p:spTgt spid="20"/>
                                        </p:tgtEl>
                                        <p:attrNameLst>
                                          <p:attrName>ppt_h</p:attrName>
                                        </p:attrNameLst>
                                      </p:cBhvr>
                                      <p:tavLst>
                                        <p:tav tm="0">
                                          <p:val>
                                            <p:strVal val="ppt_h"/>
                                          </p:val>
                                        </p:tav>
                                        <p:tav tm="100000">
                                          <p:val>
                                            <p:strVal val="ppt_h"/>
                                          </p:val>
                                        </p:tav>
                                      </p:tavLst>
                                    </p:anim>
                                    <p:anim calcmode="lin" valueType="num">
                                      <p:cBhvr>
                                        <p:cTn id="611"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4999"/>
                                          </p:stCondLst>
                                        </p:cTn>
                                        <p:tgtEl>
                                          <p:spTgt spid="20"/>
                                        </p:tgtEl>
                                        <p:attrNameLst>
                                          <p:attrName>style.visibility</p:attrName>
                                        </p:attrNameLst>
                                      </p:cBhvr>
                                      <p:to>
                                        <p:strVal val="hidden"/>
                                      </p:to>
                                    </p:set>
                                  </p:childTnLst>
                                </p:cTn>
                              </p:par>
                              <p:par>
                                <p:cTn id="613" presetID="19" presetClass="exit" presetSubtype="10" fill="hold" grpId="3" nodeType="withEffect">
                                  <p:stCondLst>
                                    <p:cond delay="0"/>
                                  </p:stCondLst>
                                  <p:iterate type="lt">
                                    <p:tmPct val="0"/>
                                  </p:iterate>
                                  <p:childTnLst>
                                    <p:anim calcmode="lin" valueType="num">
                                      <p:cBhvr>
                                        <p:cTn id="614" dur="5000"/>
                                        <p:tgtEl>
                                          <p:spTgt spid="21"/>
                                        </p:tgtEl>
                                        <p:attrNameLst>
                                          <p:attrName>ppt_h</p:attrName>
                                        </p:attrNameLst>
                                      </p:cBhvr>
                                      <p:tavLst>
                                        <p:tav tm="0">
                                          <p:val>
                                            <p:strVal val="ppt_h"/>
                                          </p:val>
                                        </p:tav>
                                        <p:tav tm="100000">
                                          <p:val>
                                            <p:strVal val="ppt_h"/>
                                          </p:val>
                                        </p:tav>
                                      </p:tavLst>
                                    </p:anim>
                                    <p:anim calcmode="lin" valueType="num">
                                      <p:cBhvr>
                                        <p:cTn id="615"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4999"/>
                                          </p:stCondLst>
                                        </p:cTn>
                                        <p:tgtEl>
                                          <p:spTgt spid="21"/>
                                        </p:tgtEl>
                                        <p:attrNameLst>
                                          <p:attrName>style.visibility</p:attrName>
                                        </p:attrNameLst>
                                      </p:cBhvr>
                                      <p:to>
                                        <p:strVal val="hidden"/>
                                      </p:to>
                                    </p:set>
                                  </p:childTnLst>
                                </p:cTn>
                              </p:par>
                              <p:par>
                                <p:cTn id="617" presetID="19" presetClass="exit" presetSubtype="10" fill="hold" grpId="3" nodeType="withEffect">
                                  <p:stCondLst>
                                    <p:cond delay="0"/>
                                  </p:stCondLst>
                                  <p:iterate type="lt">
                                    <p:tmPct val="0"/>
                                  </p:iterate>
                                  <p:childTnLst>
                                    <p:anim calcmode="lin" valueType="num">
                                      <p:cBhvr>
                                        <p:cTn id="618" dur="5000"/>
                                        <p:tgtEl>
                                          <p:spTgt spid="22"/>
                                        </p:tgtEl>
                                        <p:attrNameLst>
                                          <p:attrName>ppt_h</p:attrName>
                                        </p:attrNameLst>
                                      </p:cBhvr>
                                      <p:tavLst>
                                        <p:tav tm="0">
                                          <p:val>
                                            <p:strVal val="ppt_h"/>
                                          </p:val>
                                        </p:tav>
                                        <p:tav tm="100000">
                                          <p:val>
                                            <p:strVal val="ppt_h"/>
                                          </p:val>
                                        </p:tav>
                                      </p:tavLst>
                                    </p:anim>
                                    <p:anim calcmode="lin" valueType="num">
                                      <p:cBhvr>
                                        <p:cTn id="619"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4999"/>
                                          </p:stCondLst>
                                        </p:cTn>
                                        <p:tgtEl>
                                          <p:spTgt spid="22"/>
                                        </p:tgtEl>
                                        <p:attrNameLst>
                                          <p:attrName>style.visibility</p:attrName>
                                        </p:attrNameLst>
                                      </p:cBhvr>
                                      <p:to>
                                        <p:strVal val="hidden"/>
                                      </p:to>
                                    </p:set>
                                  </p:childTnLst>
                                </p:cTn>
                              </p:par>
                              <p:par>
                                <p:cTn id="621" presetID="19" presetClass="exit" presetSubtype="10" fill="hold" grpId="3" nodeType="withEffect">
                                  <p:stCondLst>
                                    <p:cond delay="0"/>
                                  </p:stCondLst>
                                  <p:iterate type="lt">
                                    <p:tmPct val="0"/>
                                  </p:iterate>
                                  <p:childTnLst>
                                    <p:anim calcmode="lin" valueType="num">
                                      <p:cBhvr>
                                        <p:cTn id="622" dur="5000"/>
                                        <p:tgtEl>
                                          <p:spTgt spid="23"/>
                                        </p:tgtEl>
                                        <p:attrNameLst>
                                          <p:attrName>ppt_h</p:attrName>
                                        </p:attrNameLst>
                                      </p:cBhvr>
                                      <p:tavLst>
                                        <p:tav tm="0">
                                          <p:val>
                                            <p:strVal val="ppt_h"/>
                                          </p:val>
                                        </p:tav>
                                        <p:tav tm="100000">
                                          <p:val>
                                            <p:strVal val="ppt_h"/>
                                          </p:val>
                                        </p:tav>
                                      </p:tavLst>
                                    </p:anim>
                                    <p:anim calcmode="lin" valueType="num">
                                      <p:cBhvr>
                                        <p:cTn id="623"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4999"/>
                                          </p:stCondLst>
                                        </p:cTn>
                                        <p:tgtEl>
                                          <p:spTgt spid="23"/>
                                        </p:tgtEl>
                                        <p:attrNameLst>
                                          <p:attrName>style.visibility</p:attrName>
                                        </p:attrNameLst>
                                      </p:cBhvr>
                                      <p:to>
                                        <p:strVal val="hidden"/>
                                      </p:to>
                                    </p:set>
                                  </p:childTnLst>
                                </p:cTn>
                              </p:par>
                              <p:par>
                                <p:cTn id="625" presetID="19" presetClass="exit" presetSubtype="10" fill="hold" grpId="3" nodeType="withEffect">
                                  <p:stCondLst>
                                    <p:cond delay="0"/>
                                  </p:stCondLst>
                                  <p:iterate type="lt">
                                    <p:tmPct val="0"/>
                                  </p:iterate>
                                  <p:childTnLst>
                                    <p:anim calcmode="lin" valueType="num">
                                      <p:cBhvr>
                                        <p:cTn id="626" dur="5000"/>
                                        <p:tgtEl>
                                          <p:spTgt spid="24"/>
                                        </p:tgtEl>
                                        <p:attrNameLst>
                                          <p:attrName>ppt_h</p:attrName>
                                        </p:attrNameLst>
                                      </p:cBhvr>
                                      <p:tavLst>
                                        <p:tav tm="0">
                                          <p:val>
                                            <p:strVal val="ppt_h"/>
                                          </p:val>
                                        </p:tav>
                                        <p:tav tm="100000">
                                          <p:val>
                                            <p:strVal val="ppt_h"/>
                                          </p:val>
                                        </p:tav>
                                      </p:tavLst>
                                    </p:anim>
                                    <p:anim calcmode="lin" valueType="num">
                                      <p:cBhvr>
                                        <p:cTn id="627"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4999"/>
                                          </p:stCondLst>
                                        </p:cTn>
                                        <p:tgtEl>
                                          <p:spTgt spid="24"/>
                                        </p:tgtEl>
                                        <p:attrNameLst>
                                          <p:attrName>style.visibility</p:attrName>
                                        </p:attrNameLst>
                                      </p:cBhvr>
                                      <p:to>
                                        <p:strVal val="hidden"/>
                                      </p:to>
                                    </p:set>
                                  </p:childTnLst>
                                </p:cTn>
                              </p:par>
                              <p:par>
                                <p:cTn id="629" presetID="19" presetClass="exit" presetSubtype="10" fill="hold" grpId="3" nodeType="withEffect">
                                  <p:stCondLst>
                                    <p:cond delay="0"/>
                                  </p:stCondLst>
                                  <p:iterate type="lt">
                                    <p:tmPct val="0"/>
                                  </p:iterate>
                                  <p:childTnLst>
                                    <p:anim calcmode="lin" valueType="num">
                                      <p:cBhvr>
                                        <p:cTn id="630" dur="5000"/>
                                        <p:tgtEl>
                                          <p:spTgt spid="25"/>
                                        </p:tgtEl>
                                        <p:attrNameLst>
                                          <p:attrName>ppt_h</p:attrName>
                                        </p:attrNameLst>
                                      </p:cBhvr>
                                      <p:tavLst>
                                        <p:tav tm="0">
                                          <p:val>
                                            <p:strVal val="ppt_h"/>
                                          </p:val>
                                        </p:tav>
                                        <p:tav tm="100000">
                                          <p:val>
                                            <p:strVal val="ppt_h"/>
                                          </p:val>
                                        </p:tav>
                                      </p:tavLst>
                                    </p:anim>
                                    <p:anim calcmode="lin" valueType="num">
                                      <p:cBhvr>
                                        <p:cTn id="631"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4999"/>
                                          </p:stCondLst>
                                        </p:cTn>
                                        <p:tgtEl>
                                          <p:spTgt spid="25"/>
                                        </p:tgtEl>
                                        <p:attrNameLst>
                                          <p:attrName>style.visibility</p:attrName>
                                        </p:attrNameLst>
                                      </p:cBhvr>
                                      <p:to>
                                        <p:strVal val="hidden"/>
                                      </p:to>
                                    </p:set>
                                  </p:childTnLst>
                                </p:cTn>
                              </p:par>
                              <p:par>
                                <p:cTn id="633" presetID="19" presetClass="exit" presetSubtype="10" fill="hold" grpId="3" nodeType="withEffect">
                                  <p:stCondLst>
                                    <p:cond delay="0"/>
                                  </p:stCondLst>
                                  <p:iterate type="lt">
                                    <p:tmPct val="0"/>
                                  </p:iterate>
                                  <p:childTnLst>
                                    <p:anim calcmode="lin" valueType="num">
                                      <p:cBhvr>
                                        <p:cTn id="634" dur="5000"/>
                                        <p:tgtEl>
                                          <p:spTgt spid="26"/>
                                        </p:tgtEl>
                                        <p:attrNameLst>
                                          <p:attrName>ppt_h</p:attrName>
                                        </p:attrNameLst>
                                      </p:cBhvr>
                                      <p:tavLst>
                                        <p:tav tm="0">
                                          <p:val>
                                            <p:strVal val="ppt_h"/>
                                          </p:val>
                                        </p:tav>
                                        <p:tav tm="100000">
                                          <p:val>
                                            <p:strVal val="ppt_h"/>
                                          </p:val>
                                        </p:tav>
                                      </p:tavLst>
                                    </p:anim>
                                    <p:anim calcmode="lin" valueType="num">
                                      <p:cBhvr>
                                        <p:cTn id="635"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4999"/>
                                          </p:stCondLst>
                                        </p:cTn>
                                        <p:tgtEl>
                                          <p:spTgt spid="26"/>
                                        </p:tgtEl>
                                        <p:attrNameLst>
                                          <p:attrName>style.visibility</p:attrName>
                                        </p:attrNameLst>
                                      </p:cBhvr>
                                      <p:to>
                                        <p:strVal val="hidden"/>
                                      </p:to>
                                    </p:set>
                                  </p:childTnLst>
                                </p:cTn>
                              </p:par>
                              <p:par>
                                <p:cTn id="637" presetID="19" presetClass="exit" presetSubtype="10" fill="hold" grpId="3" nodeType="withEffect">
                                  <p:stCondLst>
                                    <p:cond delay="0"/>
                                  </p:stCondLst>
                                  <p:iterate type="lt">
                                    <p:tmPct val="0"/>
                                  </p:iterate>
                                  <p:childTnLst>
                                    <p:anim calcmode="lin" valueType="num">
                                      <p:cBhvr>
                                        <p:cTn id="638" dur="5000"/>
                                        <p:tgtEl>
                                          <p:spTgt spid="27"/>
                                        </p:tgtEl>
                                        <p:attrNameLst>
                                          <p:attrName>ppt_h</p:attrName>
                                        </p:attrNameLst>
                                      </p:cBhvr>
                                      <p:tavLst>
                                        <p:tav tm="0">
                                          <p:val>
                                            <p:strVal val="ppt_h"/>
                                          </p:val>
                                        </p:tav>
                                        <p:tav tm="100000">
                                          <p:val>
                                            <p:strVal val="ppt_h"/>
                                          </p:val>
                                        </p:tav>
                                      </p:tavLst>
                                    </p:anim>
                                    <p:anim calcmode="lin" valueType="num">
                                      <p:cBhvr>
                                        <p:cTn id="639"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4999"/>
                                          </p:stCondLst>
                                        </p:cTn>
                                        <p:tgtEl>
                                          <p:spTgt spid="27"/>
                                        </p:tgtEl>
                                        <p:attrNameLst>
                                          <p:attrName>style.visibility</p:attrName>
                                        </p:attrNameLst>
                                      </p:cBhvr>
                                      <p:to>
                                        <p:strVal val="hidden"/>
                                      </p:to>
                                    </p:set>
                                  </p:childTnLst>
                                </p:cTn>
                              </p:par>
                              <p:par>
                                <p:cTn id="641" presetID="19" presetClass="exit" presetSubtype="10" fill="hold" grpId="3" nodeType="withEffect">
                                  <p:stCondLst>
                                    <p:cond delay="0"/>
                                  </p:stCondLst>
                                  <p:iterate type="lt">
                                    <p:tmPct val="0"/>
                                  </p:iterate>
                                  <p:childTnLst>
                                    <p:anim calcmode="lin" valueType="num">
                                      <p:cBhvr>
                                        <p:cTn id="642" dur="5000"/>
                                        <p:tgtEl>
                                          <p:spTgt spid="28"/>
                                        </p:tgtEl>
                                        <p:attrNameLst>
                                          <p:attrName>ppt_h</p:attrName>
                                        </p:attrNameLst>
                                      </p:cBhvr>
                                      <p:tavLst>
                                        <p:tav tm="0">
                                          <p:val>
                                            <p:strVal val="ppt_h"/>
                                          </p:val>
                                        </p:tav>
                                        <p:tav tm="100000">
                                          <p:val>
                                            <p:strVal val="ppt_h"/>
                                          </p:val>
                                        </p:tav>
                                      </p:tavLst>
                                    </p:anim>
                                    <p:anim calcmode="lin" valueType="num">
                                      <p:cBhvr>
                                        <p:cTn id="643"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4999"/>
                                          </p:stCondLst>
                                        </p:cTn>
                                        <p:tgtEl>
                                          <p:spTgt spid="28"/>
                                        </p:tgtEl>
                                        <p:attrNameLst>
                                          <p:attrName>style.visibility</p:attrName>
                                        </p:attrNameLst>
                                      </p:cBhvr>
                                      <p:to>
                                        <p:strVal val="hidden"/>
                                      </p:to>
                                    </p:set>
                                  </p:childTnLst>
                                </p:cTn>
                              </p:par>
                              <p:par>
                                <p:cTn id="645" presetID="19" presetClass="exit" presetSubtype="10" fill="hold" grpId="3" nodeType="withEffect">
                                  <p:stCondLst>
                                    <p:cond delay="0"/>
                                  </p:stCondLst>
                                  <p:iterate type="lt">
                                    <p:tmPct val="0"/>
                                  </p:iterate>
                                  <p:childTnLst>
                                    <p:anim calcmode="lin" valueType="num">
                                      <p:cBhvr>
                                        <p:cTn id="646" dur="5000"/>
                                        <p:tgtEl>
                                          <p:spTgt spid="29"/>
                                        </p:tgtEl>
                                        <p:attrNameLst>
                                          <p:attrName>ppt_h</p:attrName>
                                        </p:attrNameLst>
                                      </p:cBhvr>
                                      <p:tavLst>
                                        <p:tav tm="0">
                                          <p:val>
                                            <p:strVal val="ppt_h"/>
                                          </p:val>
                                        </p:tav>
                                        <p:tav tm="100000">
                                          <p:val>
                                            <p:strVal val="ppt_h"/>
                                          </p:val>
                                        </p:tav>
                                      </p:tavLst>
                                    </p:anim>
                                    <p:anim calcmode="lin" valueType="num">
                                      <p:cBhvr>
                                        <p:cTn id="647"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4999"/>
                                          </p:stCondLst>
                                        </p:cTn>
                                        <p:tgtEl>
                                          <p:spTgt spid="29"/>
                                        </p:tgtEl>
                                        <p:attrNameLst>
                                          <p:attrName>style.visibility</p:attrName>
                                        </p:attrNameLst>
                                      </p:cBhvr>
                                      <p:to>
                                        <p:strVal val="hidden"/>
                                      </p:to>
                                    </p:set>
                                  </p:childTnLst>
                                </p:cTn>
                              </p:par>
                              <p:par>
                                <p:cTn id="649" presetID="19" presetClass="exit" presetSubtype="10" fill="hold" grpId="3" nodeType="withEffect">
                                  <p:stCondLst>
                                    <p:cond delay="0"/>
                                  </p:stCondLst>
                                  <p:iterate type="lt">
                                    <p:tmPct val="0"/>
                                  </p:iterate>
                                  <p:childTnLst>
                                    <p:anim calcmode="lin" valueType="num">
                                      <p:cBhvr>
                                        <p:cTn id="650" dur="5000"/>
                                        <p:tgtEl>
                                          <p:spTgt spid="30"/>
                                        </p:tgtEl>
                                        <p:attrNameLst>
                                          <p:attrName>ppt_h</p:attrName>
                                        </p:attrNameLst>
                                      </p:cBhvr>
                                      <p:tavLst>
                                        <p:tav tm="0">
                                          <p:val>
                                            <p:strVal val="ppt_h"/>
                                          </p:val>
                                        </p:tav>
                                        <p:tav tm="100000">
                                          <p:val>
                                            <p:strVal val="ppt_h"/>
                                          </p:val>
                                        </p:tav>
                                      </p:tavLst>
                                    </p:anim>
                                    <p:anim calcmode="lin" valueType="num">
                                      <p:cBhvr>
                                        <p:cTn id="651"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4999"/>
                                          </p:stCondLst>
                                        </p:cTn>
                                        <p:tgtEl>
                                          <p:spTgt spid="30"/>
                                        </p:tgtEl>
                                        <p:attrNameLst>
                                          <p:attrName>style.visibility</p:attrName>
                                        </p:attrNameLst>
                                      </p:cBhvr>
                                      <p:to>
                                        <p:strVal val="hidden"/>
                                      </p:to>
                                    </p:set>
                                  </p:childTnLst>
                                </p:cTn>
                              </p:par>
                              <p:par>
                                <p:cTn id="653" presetID="19" presetClass="exit" presetSubtype="10" fill="hold" grpId="3" nodeType="withEffect">
                                  <p:stCondLst>
                                    <p:cond delay="0"/>
                                  </p:stCondLst>
                                  <p:iterate type="lt">
                                    <p:tmPct val="0"/>
                                  </p:iterate>
                                  <p:childTnLst>
                                    <p:anim calcmode="lin" valueType="num">
                                      <p:cBhvr>
                                        <p:cTn id="654" dur="5000"/>
                                        <p:tgtEl>
                                          <p:spTgt spid="31"/>
                                        </p:tgtEl>
                                        <p:attrNameLst>
                                          <p:attrName>ppt_h</p:attrName>
                                        </p:attrNameLst>
                                      </p:cBhvr>
                                      <p:tavLst>
                                        <p:tav tm="0">
                                          <p:val>
                                            <p:strVal val="ppt_h"/>
                                          </p:val>
                                        </p:tav>
                                        <p:tav tm="100000">
                                          <p:val>
                                            <p:strVal val="ppt_h"/>
                                          </p:val>
                                        </p:tav>
                                      </p:tavLst>
                                    </p:anim>
                                    <p:anim calcmode="lin" valueType="num">
                                      <p:cBhvr>
                                        <p:cTn id="655"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4999"/>
                                          </p:stCondLst>
                                        </p:cTn>
                                        <p:tgtEl>
                                          <p:spTgt spid="31"/>
                                        </p:tgtEl>
                                        <p:attrNameLst>
                                          <p:attrName>style.visibility</p:attrName>
                                        </p:attrNameLst>
                                      </p:cBhvr>
                                      <p:to>
                                        <p:strVal val="hidden"/>
                                      </p:to>
                                    </p:set>
                                  </p:childTnLst>
                                </p:cTn>
                              </p:par>
                              <p:par>
                                <p:cTn id="657" presetID="19" presetClass="exit" presetSubtype="10" fill="hold" grpId="3" nodeType="withEffect">
                                  <p:stCondLst>
                                    <p:cond delay="0"/>
                                  </p:stCondLst>
                                  <p:iterate type="lt">
                                    <p:tmPct val="0"/>
                                  </p:iterate>
                                  <p:childTnLst>
                                    <p:anim calcmode="lin" valueType="num">
                                      <p:cBhvr>
                                        <p:cTn id="658" dur="5000"/>
                                        <p:tgtEl>
                                          <p:spTgt spid="32"/>
                                        </p:tgtEl>
                                        <p:attrNameLst>
                                          <p:attrName>ppt_h</p:attrName>
                                        </p:attrNameLst>
                                      </p:cBhvr>
                                      <p:tavLst>
                                        <p:tav tm="0">
                                          <p:val>
                                            <p:strVal val="ppt_h"/>
                                          </p:val>
                                        </p:tav>
                                        <p:tav tm="100000">
                                          <p:val>
                                            <p:strVal val="ppt_h"/>
                                          </p:val>
                                        </p:tav>
                                      </p:tavLst>
                                    </p:anim>
                                    <p:anim calcmode="lin" valueType="num">
                                      <p:cBhvr>
                                        <p:cTn id="659"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4999"/>
                                          </p:stCondLst>
                                        </p:cTn>
                                        <p:tgtEl>
                                          <p:spTgt spid="32"/>
                                        </p:tgtEl>
                                        <p:attrNameLst>
                                          <p:attrName>style.visibility</p:attrName>
                                        </p:attrNameLst>
                                      </p:cBhvr>
                                      <p:to>
                                        <p:strVal val="hidden"/>
                                      </p:to>
                                    </p:set>
                                  </p:childTnLst>
                                </p:cTn>
                              </p:par>
                              <p:par>
                                <p:cTn id="661" presetID="19" presetClass="exit" presetSubtype="10" fill="hold" grpId="3" nodeType="withEffect">
                                  <p:stCondLst>
                                    <p:cond delay="0"/>
                                  </p:stCondLst>
                                  <p:iterate type="lt">
                                    <p:tmPct val="0"/>
                                  </p:iterate>
                                  <p:childTnLst>
                                    <p:anim calcmode="lin" valueType="num">
                                      <p:cBhvr>
                                        <p:cTn id="662" dur="5000"/>
                                        <p:tgtEl>
                                          <p:spTgt spid="33"/>
                                        </p:tgtEl>
                                        <p:attrNameLst>
                                          <p:attrName>ppt_h</p:attrName>
                                        </p:attrNameLst>
                                      </p:cBhvr>
                                      <p:tavLst>
                                        <p:tav tm="0">
                                          <p:val>
                                            <p:strVal val="ppt_h"/>
                                          </p:val>
                                        </p:tav>
                                        <p:tav tm="100000">
                                          <p:val>
                                            <p:strVal val="ppt_h"/>
                                          </p:val>
                                        </p:tav>
                                      </p:tavLst>
                                    </p:anim>
                                    <p:anim calcmode="lin" valueType="num">
                                      <p:cBhvr>
                                        <p:cTn id="663"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4999"/>
                                          </p:stCondLst>
                                        </p:cTn>
                                        <p:tgtEl>
                                          <p:spTgt spid="33"/>
                                        </p:tgtEl>
                                        <p:attrNameLst>
                                          <p:attrName>style.visibility</p:attrName>
                                        </p:attrNameLst>
                                      </p:cBhvr>
                                      <p:to>
                                        <p:strVal val="hidden"/>
                                      </p:to>
                                    </p:set>
                                  </p:childTnLst>
                                </p:cTn>
                              </p:par>
                              <p:par>
                                <p:cTn id="665" presetID="19" presetClass="exit" presetSubtype="10" fill="hold" grpId="3" nodeType="withEffect">
                                  <p:stCondLst>
                                    <p:cond delay="0"/>
                                  </p:stCondLst>
                                  <p:iterate type="lt">
                                    <p:tmPct val="0"/>
                                  </p:iterate>
                                  <p:childTnLst>
                                    <p:anim calcmode="lin" valueType="num">
                                      <p:cBhvr>
                                        <p:cTn id="666" dur="5000"/>
                                        <p:tgtEl>
                                          <p:spTgt spid="34"/>
                                        </p:tgtEl>
                                        <p:attrNameLst>
                                          <p:attrName>ppt_h</p:attrName>
                                        </p:attrNameLst>
                                      </p:cBhvr>
                                      <p:tavLst>
                                        <p:tav tm="0">
                                          <p:val>
                                            <p:strVal val="ppt_h"/>
                                          </p:val>
                                        </p:tav>
                                        <p:tav tm="100000">
                                          <p:val>
                                            <p:strVal val="ppt_h"/>
                                          </p:val>
                                        </p:tav>
                                      </p:tavLst>
                                    </p:anim>
                                    <p:anim calcmode="lin" valueType="num">
                                      <p:cBhvr>
                                        <p:cTn id="667"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4999"/>
                                          </p:stCondLst>
                                        </p:cTn>
                                        <p:tgtEl>
                                          <p:spTgt spid="34"/>
                                        </p:tgtEl>
                                        <p:attrNameLst>
                                          <p:attrName>style.visibility</p:attrName>
                                        </p:attrNameLst>
                                      </p:cBhvr>
                                      <p:to>
                                        <p:strVal val="hidden"/>
                                      </p:to>
                                    </p:set>
                                  </p:childTnLst>
                                </p:cTn>
                              </p:par>
                              <p:par>
                                <p:cTn id="669" presetID="19" presetClass="exit" presetSubtype="10" fill="hold" grpId="3" nodeType="withEffect">
                                  <p:stCondLst>
                                    <p:cond delay="0"/>
                                  </p:stCondLst>
                                  <p:iterate type="lt">
                                    <p:tmPct val="0"/>
                                  </p:iterate>
                                  <p:childTnLst>
                                    <p:anim calcmode="lin" valueType="num">
                                      <p:cBhvr>
                                        <p:cTn id="670" dur="5000"/>
                                        <p:tgtEl>
                                          <p:spTgt spid="35"/>
                                        </p:tgtEl>
                                        <p:attrNameLst>
                                          <p:attrName>ppt_h</p:attrName>
                                        </p:attrNameLst>
                                      </p:cBhvr>
                                      <p:tavLst>
                                        <p:tav tm="0">
                                          <p:val>
                                            <p:strVal val="ppt_h"/>
                                          </p:val>
                                        </p:tav>
                                        <p:tav tm="100000">
                                          <p:val>
                                            <p:strVal val="ppt_h"/>
                                          </p:val>
                                        </p:tav>
                                      </p:tavLst>
                                    </p:anim>
                                    <p:anim calcmode="lin" valueType="num">
                                      <p:cBhvr>
                                        <p:cTn id="671"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4999"/>
                                          </p:stCondLst>
                                        </p:cTn>
                                        <p:tgtEl>
                                          <p:spTgt spid="35"/>
                                        </p:tgtEl>
                                        <p:attrNameLst>
                                          <p:attrName>style.visibility</p:attrName>
                                        </p:attrNameLst>
                                      </p:cBhvr>
                                      <p:to>
                                        <p:strVal val="hidden"/>
                                      </p:to>
                                    </p:set>
                                  </p:childTnLst>
                                </p:cTn>
                              </p:par>
                              <p:par>
                                <p:cTn id="673" presetID="19" presetClass="exit" presetSubtype="10" fill="hold" grpId="3" nodeType="withEffect">
                                  <p:stCondLst>
                                    <p:cond delay="0"/>
                                  </p:stCondLst>
                                  <p:iterate type="lt">
                                    <p:tmPct val="0"/>
                                  </p:iterate>
                                  <p:childTnLst>
                                    <p:anim calcmode="lin" valueType="num">
                                      <p:cBhvr>
                                        <p:cTn id="674" dur="5000"/>
                                        <p:tgtEl>
                                          <p:spTgt spid="36"/>
                                        </p:tgtEl>
                                        <p:attrNameLst>
                                          <p:attrName>ppt_h</p:attrName>
                                        </p:attrNameLst>
                                      </p:cBhvr>
                                      <p:tavLst>
                                        <p:tav tm="0">
                                          <p:val>
                                            <p:strVal val="ppt_h"/>
                                          </p:val>
                                        </p:tav>
                                        <p:tav tm="100000">
                                          <p:val>
                                            <p:strVal val="ppt_h"/>
                                          </p:val>
                                        </p:tav>
                                      </p:tavLst>
                                    </p:anim>
                                    <p:anim calcmode="lin" valueType="num">
                                      <p:cBhvr>
                                        <p:cTn id="67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4999"/>
                                          </p:stCondLst>
                                        </p:cTn>
                                        <p:tgtEl>
                                          <p:spTgt spid="36"/>
                                        </p:tgtEl>
                                        <p:attrNameLst>
                                          <p:attrName>style.visibility</p:attrName>
                                        </p:attrNameLst>
                                      </p:cBhvr>
                                      <p:to>
                                        <p:strVal val="hidden"/>
                                      </p:to>
                                    </p:set>
                                  </p:childTnLst>
                                </p:cTn>
                              </p:par>
                              <p:par>
                                <p:cTn id="677" presetID="19" presetClass="exit" presetSubtype="10" fill="hold" grpId="3" nodeType="withEffect">
                                  <p:stCondLst>
                                    <p:cond delay="0"/>
                                  </p:stCondLst>
                                  <p:iterate type="lt">
                                    <p:tmPct val="0"/>
                                  </p:iterate>
                                  <p:childTnLst>
                                    <p:anim calcmode="lin" valueType="num">
                                      <p:cBhvr>
                                        <p:cTn id="678" dur="5000"/>
                                        <p:tgtEl>
                                          <p:spTgt spid="37"/>
                                        </p:tgtEl>
                                        <p:attrNameLst>
                                          <p:attrName>ppt_h</p:attrName>
                                        </p:attrNameLst>
                                      </p:cBhvr>
                                      <p:tavLst>
                                        <p:tav tm="0">
                                          <p:val>
                                            <p:strVal val="ppt_h"/>
                                          </p:val>
                                        </p:tav>
                                        <p:tav tm="100000">
                                          <p:val>
                                            <p:strVal val="ppt_h"/>
                                          </p:val>
                                        </p:tav>
                                      </p:tavLst>
                                    </p:anim>
                                    <p:anim calcmode="lin" valueType="num">
                                      <p:cBhvr>
                                        <p:cTn id="679"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4999"/>
                                          </p:stCondLst>
                                        </p:cTn>
                                        <p:tgtEl>
                                          <p:spTgt spid="37"/>
                                        </p:tgtEl>
                                        <p:attrNameLst>
                                          <p:attrName>style.visibility</p:attrName>
                                        </p:attrNameLst>
                                      </p:cBhvr>
                                      <p:to>
                                        <p:strVal val="hidden"/>
                                      </p:to>
                                    </p:set>
                                  </p:childTnLst>
                                </p:cTn>
                              </p:par>
                              <p:par>
                                <p:cTn id="681" presetID="19" presetClass="exit" presetSubtype="10" fill="hold" grpId="3" nodeType="withEffect">
                                  <p:stCondLst>
                                    <p:cond delay="0"/>
                                  </p:stCondLst>
                                  <p:iterate type="lt">
                                    <p:tmPct val="0"/>
                                  </p:iterate>
                                  <p:childTnLst>
                                    <p:anim calcmode="lin" valueType="num">
                                      <p:cBhvr>
                                        <p:cTn id="682" dur="5000"/>
                                        <p:tgtEl>
                                          <p:spTgt spid="38"/>
                                        </p:tgtEl>
                                        <p:attrNameLst>
                                          <p:attrName>ppt_h</p:attrName>
                                        </p:attrNameLst>
                                      </p:cBhvr>
                                      <p:tavLst>
                                        <p:tav tm="0">
                                          <p:val>
                                            <p:strVal val="ppt_h"/>
                                          </p:val>
                                        </p:tav>
                                        <p:tav tm="100000">
                                          <p:val>
                                            <p:strVal val="ppt_h"/>
                                          </p:val>
                                        </p:tav>
                                      </p:tavLst>
                                    </p:anim>
                                    <p:anim calcmode="lin" valueType="num">
                                      <p:cBhvr>
                                        <p:cTn id="683"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4999"/>
                                          </p:stCondLst>
                                        </p:cTn>
                                        <p:tgtEl>
                                          <p:spTgt spid="38"/>
                                        </p:tgtEl>
                                        <p:attrNameLst>
                                          <p:attrName>style.visibility</p:attrName>
                                        </p:attrNameLst>
                                      </p:cBhvr>
                                      <p:to>
                                        <p:strVal val="hidden"/>
                                      </p:to>
                                    </p:set>
                                  </p:childTnLst>
                                </p:cTn>
                              </p:par>
                              <p:par>
                                <p:cTn id="685" presetID="19" presetClass="exit" presetSubtype="10" fill="hold" grpId="3" nodeType="withEffect">
                                  <p:stCondLst>
                                    <p:cond delay="0"/>
                                  </p:stCondLst>
                                  <p:iterate type="lt">
                                    <p:tmPct val="0"/>
                                  </p:iterate>
                                  <p:childTnLst>
                                    <p:anim calcmode="lin" valueType="num">
                                      <p:cBhvr>
                                        <p:cTn id="686" dur="5000"/>
                                        <p:tgtEl>
                                          <p:spTgt spid="39"/>
                                        </p:tgtEl>
                                        <p:attrNameLst>
                                          <p:attrName>ppt_h</p:attrName>
                                        </p:attrNameLst>
                                      </p:cBhvr>
                                      <p:tavLst>
                                        <p:tav tm="0">
                                          <p:val>
                                            <p:strVal val="ppt_h"/>
                                          </p:val>
                                        </p:tav>
                                        <p:tav tm="100000">
                                          <p:val>
                                            <p:strVal val="ppt_h"/>
                                          </p:val>
                                        </p:tav>
                                      </p:tavLst>
                                    </p:anim>
                                    <p:anim calcmode="lin" valueType="num">
                                      <p:cBhvr>
                                        <p:cTn id="687"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4999"/>
                                          </p:stCondLst>
                                        </p:cTn>
                                        <p:tgtEl>
                                          <p:spTgt spid="39"/>
                                        </p:tgtEl>
                                        <p:attrNameLst>
                                          <p:attrName>style.visibility</p:attrName>
                                        </p:attrNameLst>
                                      </p:cBhvr>
                                      <p:to>
                                        <p:strVal val="hidden"/>
                                      </p:to>
                                    </p:set>
                                  </p:childTnLst>
                                </p:cTn>
                              </p:par>
                              <p:par>
                                <p:cTn id="689" presetID="19" presetClass="exit" presetSubtype="10" fill="hold" grpId="3" nodeType="withEffect">
                                  <p:stCondLst>
                                    <p:cond delay="0"/>
                                  </p:stCondLst>
                                  <p:iterate type="lt">
                                    <p:tmPct val="0"/>
                                  </p:iterate>
                                  <p:childTnLst>
                                    <p:anim calcmode="lin" valueType="num">
                                      <p:cBhvr>
                                        <p:cTn id="690" dur="5000"/>
                                        <p:tgtEl>
                                          <p:spTgt spid="40"/>
                                        </p:tgtEl>
                                        <p:attrNameLst>
                                          <p:attrName>ppt_h</p:attrName>
                                        </p:attrNameLst>
                                      </p:cBhvr>
                                      <p:tavLst>
                                        <p:tav tm="0">
                                          <p:val>
                                            <p:strVal val="ppt_h"/>
                                          </p:val>
                                        </p:tav>
                                        <p:tav tm="100000">
                                          <p:val>
                                            <p:strVal val="ppt_h"/>
                                          </p:val>
                                        </p:tav>
                                      </p:tavLst>
                                    </p:anim>
                                    <p:anim calcmode="lin" valueType="num">
                                      <p:cBhvr>
                                        <p:cTn id="691"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4999"/>
                                          </p:stCondLst>
                                        </p:cTn>
                                        <p:tgtEl>
                                          <p:spTgt spid="40"/>
                                        </p:tgtEl>
                                        <p:attrNameLst>
                                          <p:attrName>style.visibility</p:attrName>
                                        </p:attrNameLst>
                                      </p:cBhvr>
                                      <p:to>
                                        <p:strVal val="hidden"/>
                                      </p:to>
                                    </p:set>
                                  </p:childTnLst>
                                </p:cTn>
                              </p:par>
                              <p:par>
                                <p:cTn id="693" presetID="19" presetClass="exit" presetSubtype="10" fill="hold" grpId="3" nodeType="withEffect">
                                  <p:stCondLst>
                                    <p:cond delay="0"/>
                                  </p:stCondLst>
                                  <p:iterate type="lt">
                                    <p:tmPct val="0"/>
                                  </p:iterate>
                                  <p:childTnLst>
                                    <p:anim calcmode="lin" valueType="num">
                                      <p:cBhvr>
                                        <p:cTn id="694" dur="5000"/>
                                        <p:tgtEl>
                                          <p:spTgt spid="41"/>
                                        </p:tgtEl>
                                        <p:attrNameLst>
                                          <p:attrName>ppt_h</p:attrName>
                                        </p:attrNameLst>
                                      </p:cBhvr>
                                      <p:tavLst>
                                        <p:tav tm="0">
                                          <p:val>
                                            <p:strVal val="ppt_h"/>
                                          </p:val>
                                        </p:tav>
                                        <p:tav tm="100000">
                                          <p:val>
                                            <p:strVal val="ppt_h"/>
                                          </p:val>
                                        </p:tav>
                                      </p:tavLst>
                                    </p:anim>
                                    <p:anim calcmode="lin" valueType="num">
                                      <p:cBhvr>
                                        <p:cTn id="695"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4999"/>
                                          </p:stCondLst>
                                        </p:cTn>
                                        <p:tgtEl>
                                          <p:spTgt spid="41"/>
                                        </p:tgtEl>
                                        <p:attrNameLst>
                                          <p:attrName>style.visibility</p:attrName>
                                        </p:attrNameLst>
                                      </p:cBhvr>
                                      <p:to>
                                        <p:strVal val="hidden"/>
                                      </p:to>
                                    </p:set>
                                  </p:childTnLst>
                                </p:cTn>
                              </p:par>
                              <p:par>
                                <p:cTn id="697" presetID="19" presetClass="exit" presetSubtype="10" fill="hold" grpId="3" nodeType="withEffect">
                                  <p:stCondLst>
                                    <p:cond delay="0"/>
                                  </p:stCondLst>
                                  <p:iterate type="lt">
                                    <p:tmPct val="0"/>
                                  </p:iterate>
                                  <p:childTnLst>
                                    <p:anim calcmode="lin" valueType="num">
                                      <p:cBhvr>
                                        <p:cTn id="698" dur="5000"/>
                                        <p:tgtEl>
                                          <p:spTgt spid="42"/>
                                        </p:tgtEl>
                                        <p:attrNameLst>
                                          <p:attrName>ppt_h</p:attrName>
                                        </p:attrNameLst>
                                      </p:cBhvr>
                                      <p:tavLst>
                                        <p:tav tm="0">
                                          <p:val>
                                            <p:strVal val="ppt_h"/>
                                          </p:val>
                                        </p:tav>
                                        <p:tav tm="100000">
                                          <p:val>
                                            <p:strVal val="ppt_h"/>
                                          </p:val>
                                        </p:tav>
                                      </p:tavLst>
                                    </p:anim>
                                    <p:anim calcmode="lin" valueType="num">
                                      <p:cBhvr>
                                        <p:cTn id="699"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4999"/>
                                          </p:stCondLst>
                                        </p:cTn>
                                        <p:tgtEl>
                                          <p:spTgt spid="42"/>
                                        </p:tgtEl>
                                        <p:attrNameLst>
                                          <p:attrName>style.visibility</p:attrName>
                                        </p:attrNameLst>
                                      </p:cBhvr>
                                      <p:to>
                                        <p:strVal val="hidden"/>
                                      </p:to>
                                    </p:set>
                                  </p:childTnLst>
                                </p:cTn>
                              </p:par>
                              <p:par>
                                <p:cTn id="701" presetID="19" presetClass="exit" presetSubtype="10" fill="hold" grpId="3" nodeType="withEffect">
                                  <p:stCondLst>
                                    <p:cond delay="0"/>
                                  </p:stCondLst>
                                  <p:iterate type="lt">
                                    <p:tmPct val="0"/>
                                  </p:iterate>
                                  <p:childTnLst>
                                    <p:anim calcmode="lin" valueType="num">
                                      <p:cBhvr>
                                        <p:cTn id="702" dur="5000"/>
                                        <p:tgtEl>
                                          <p:spTgt spid="43"/>
                                        </p:tgtEl>
                                        <p:attrNameLst>
                                          <p:attrName>ppt_h</p:attrName>
                                        </p:attrNameLst>
                                      </p:cBhvr>
                                      <p:tavLst>
                                        <p:tav tm="0">
                                          <p:val>
                                            <p:strVal val="ppt_h"/>
                                          </p:val>
                                        </p:tav>
                                        <p:tav tm="100000">
                                          <p:val>
                                            <p:strVal val="ppt_h"/>
                                          </p:val>
                                        </p:tav>
                                      </p:tavLst>
                                    </p:anim>
                                    <p:anim calcmode="lin" valueType="num">
                                      <p:cBhvr>
                                        <p:cTn id="703"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4999"/>
                                          </p:stCondLst>
                                        </p:cTn>
                                        <p:tgtEl>
                                          <p:spTgt spid="43"/>
                                        </p:tgtEl>
                                        <p:attrNameLst>
                                          <p:attrName>style.visibility</p:attrName>
                                        </p:attrNameLst>
                                      </p:cBhvr>
                                      <p:to>
                                        <p:strVal val="hidden"/>
                                      </p:to>
                                    </p:set>
                                  </p:childTnLst>
                                </p:cTn>
                              </p:par>
                              <p:par>
                                <p:cTn id="705" presetID="19" presetClass="exit" presetSubtype="10" fill="hold" grpId="3" nodeType="withEffect">
                                  <p:stCondLst>
                                    <p:cond delay="0"/>
                                  </p:stCondLst>
                                  <p:iterate type="lt">
                                    <p:tmPct val="0"/>
                                  </p:iterate>
                                  <p:childTnLst>
                                    <p:anim calcmode="lin" valueType="num">
                                      <p:cBhvr>
                                        <p:cTn id="706" dur="5000"/>
                                        <p:tgtEl>
                                          <p:spTgt spid="44"/>
                                        </p:tgtEl>
                                        <p:attrNameLst>
                                          <p:attrName>ppt_h</p:attrName>
                                        </p:attrNameLst>
                                      </p:cBhvr>
                                      <p:tavLst>
                                        <p:tav tm="0">
                                          <p:val>
                                            <p:strVal val="ppt_h"/>
                                          </p:val>
                                        </p:tav>
                                        <p:tav tm="100000">
                                          <p:val>
                                            <p:strVal val="ppt_h"/>
                                          </p:val>
                                        </p:tav>
                                      </p:tavLst>
                                    </p:anim>
                                    <p:anim calcmode="lin" valueType="num">
                                      <p:cBhvr>
                                        <p:cTn id="70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4999"/>
                                          </p:stCondLst>
                                        </p:cTn>
                                        <p:tgtEl>
                                          <p:spTgt spid="44"/>
                                        </p:tgtEl>
                                        <p:attrNameLst>
                                          <p:attrName>style.visibility</p:attrName>
                                        </p:attrNameLst>
                                      </p:cBhvr>
                                      <p:to>
                                        <p:strVal val="hidden"/>
                                      </p:to>
                                    </p:set>
                                  </p:childTnLst>
                                </p:cTn>
                              </p:par>
                              <p:par>
                                <p:cTn id="709" presetID="19" presetClass="exit" presetSubtype="10" fill="hold" grpId="3" nodeType="withEffect">
                                  <p:stCondLst>
                                    <p:cond delay="0"/>
                                  </p:stCondLst>
                                  <p:iterate type="lt">
                                    <p:tmPct val="0"/>
                                  </p:iterate>
                                  <p:childTnLst>
                                    <p:anim calcmode="lin" valueType="num">
                                      <p:cBhvr>
                                        <p:cTn id="710" dur="5000"/>
                                        <p:tgtEl>
                                          <p:spTgt spid="45"/>
                                        </p:tgtEl>
                                        <p:attrNameLst>
                                          <p:attrName>ppt_h</p:attrName>
                                        </p:attrNameLst>
                                      </p:cBhvr>
                                      <p:tavLst>
                                        <p:tav tm="0">
                                          <p:val>
                                            <p:strVal val="ppt_h"/>
                                          </p:val>
                                        </p:tav>
                                        <p:tav tm="100000">
                                          <p:val>
                                            <p:strVal val="ppt_h"/>
                                          </p:val>
                                        </p:tav>
                                      </p:tavLst>
                                    </p:anim>
                                    <p:anim calcmode="lin" valueType="num">
                                      <p:cBhvr>
                                        <p:cTn id="711"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4999"/>
                                          </p:stCondLst>
                                        </p:cTn>
                                        <p:tgtEl>
                                          <p:spTgt spid="45"/>
                                        </p:tgtEl>
                                        <p:attrNameLst>
                                          <p:attrName>style.visibility</p:attrName>
                                        </p:attrNameLst>
                                      </p:cBhvr>
                                      <p:to>
                                        <p:strVal val="hidden"/>
                                      </p:to>
                                    </p:set>
                                  </p:childTnLst>
                                </p:cTn>
                              </p:par>
                              <p:par>
                                <p:cTn id="713" presetID="19" presetClass="exit" presetSubtype="10" fill="hold" grpId="3" nodeType="withEffect">
                                  <p:stCondLst>
                                    <p:cond delay="0"/>
                                  </p:stCondLst>
                                  <p:iterate type="lt">
                                    <p:tmPct val="0"/>
                                  </p:iterate>
                                  <p:childTnLst>
                                    <p:anim calcmode="lin" valueType="num">
                                      <p:cBhvr>
                                        <p:cTn id="714" dur="5000"/>
                                        <p:tgtEl>
                                          <p:spTgt spid="46"/>
                                        </p:tgtEl>
                                        <p:attrNameLst>
                                          <p:attrName>ppt_h</p:attrName>
                                        </p:attrNameLst>
                                      </p:cBhvr>
                                      <p:tavLst>
                                        <p:tav tm="0">
                                          <p:val>
                                            <p:strVal val="ppt_h"/>
                                          </p:val>
                                        </p:tav>
                                        <p:tav tm="100000">
                                          <p:val>
                                            <p:strVal val="ppt_h"/>
                                          </p:val>
                                        </p:tav>
                                      </p:tavLst>
                                    </p:anim>
                                    <p:anim calcmode="lin" valueType="num">
                                      <p:cBhvr>
                                        <p:cTn id="715"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4999"/>
                                          </p:stCondLst>
                                        </p:cTn>
                                        <p:tgtEl>
                                          <p:spTgt spid="46"/>
                                        </p:tgtEl>
                                        <p:attrNameLst>
                                          <p:attrName>style.visibility</p:attrName>
                                        </p:attrNameLst>
                                      </p:cBhvr>
                                      <p:to>
                                        <p:strVal val="hidden"/>
                                      </p:to>
                                    </p:set>
                                  </p:childTnLst>
                                </p:cTn>
                              </p:par>
                              <p:par>
                                <p:cTn id="717" presetID="19" presetClass="exit" presetSubtype="10" fill="hold" grpId="3" nodeType="withEffect">
                                  <p:stCondLst>
                                    <p:cond delay="0"/>
                                  </p:stCondLst>
                                  <p:iterate type="lt">
                                    <p:tmPct val="0"/>
                                  </p:iterate>
                                  <p:childTnLst>
                                    <p:anim calcmode="lin" valueType="num">
                                      <p:cBhvr>
                                        <p:cTn id="718" dur="5000"/>
                                        <p:tgtEl>
                                          <p:spTgt spid="47"/>
                                        </p:tgtEl>
                                        <p:attrNameLst>
                                          <p:attrName>ppt_h</p:attrName>
                                        </p:attrNameLst>
                                      </p:cBhvr>
                                      <p:tavLst>
                                        <p:tav tm="0">
                                          <p:val>
                                            <p:strVal val="ppt_h"/>
                                          </p:val>
                                        </p:tav>
                                        <p:tav tm="100000">
                                          <p:val>
                                            <p:strVal val="ppt_h"/>
                                          </p:val>
                                        </p:tav>
                                      </p:tavLst>
                                    </p:anim>
                                    <p:anim calcmode="lin" valueType="num">
                                      <p:cBhvr>
                                        <p:cTn id="719"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4999"/>
                                          </p:stCondLst>
                                        </p:cTn>
                                        <p:tgtEl>
                                          <p:spTgt spid="47"/>
                                        </p:tgtEl>
                                        <p:attrNameLst>
                                          <p:attrName>style.visibility</p:attrName>
                                        </p:attrNameLst>
                                      </p:cBhvr>
                                      <p:to>
                                        <p:strVal val="hidden"/>
                                      </p:to>
                                    </p:set>
                                  </p:childTnLst>
                                </p:cTn>
                              </p:par>
                              <p:par>
                                <p:cTn id="721" presetID="19" presetClass="exit" presetSubtype="10" fill="hold" grpId="3" nodeType="withEffect">
                                  <p:stCondLst>
                                    <p:cond delay="0"/>
                                  </p:stCondLst>
                                  <p:iterate type="lt">
                                    <p:tmPct val="0"/>
                                  </p:iterate>
                                  <p:childTnLst>
                                    <p:anim calcmode="lin" valueType="num">
                                      <p:cBhvr>
                                        <p:cTn id="722" dur="5000"/>
                                        <p:tgtEl>
                                          <p:spTgt spid="48"/>
                                        </p:tgtEl>
                                        <p:attrNameLst>
                                          <p:attrName>ppt_h</p:attrName>
                                        </p:attrNameLst>
                                      </p:cBhvr>
                                      <p:tavLst>
                                        <p:tav tm="0">
                                          <p:val>
                                            <p:strVal val="ppt_h"/>
                                          </p:val>
                                        </p:tav>
                                        <p:tav tm="100000">
                                          <p:val>
                                            <p:strVal val="ppt_h"/>
                                          </p:val>
                                        </p:tav>
                                      </p:tavLst>
                                    </p:anim>
                                    <p:anim calcmode="lin" valueType="num">
                                      <p:cBhvr>
                                        <p:cTn id="723"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4999"/>
                                          </p:stCondLst>
                                        </p:cTn>
                                        <p:tgtEl>
                                          <p:spTgt spid="48"/>
                                        </p:tgtEl>
                                        <p:attrNameLst>
                                          <p:attrName>style.visibility</p:attrName>
                                        </p:attrNameLst>
                                      </p:cBhvr>
                                      <p:to>
                                        <p:strVal val="hidden"/>
                                      </p:to>
                                    </p:set>
                                  </p:childTnLst>
                                </p:cTn>
                              </p:par>
                              <p:par>
                                <p:cTn id="725" presetID="19" presetClass="exit" presetSubtype="10" fill="hold" grpId="3" nodeType="withEffect">
                                  <p:stCondLst>
                                    <p:cond delay="0"/>
                                  </p:stCondLst>
                                  <p:iterate type="lt">
                                    <p:tmPct val="0"/>
                                  </p:iterate>
                                  <p:childTnLst>
                                    <p:anim calcmode="lin" valueType="num">
                                      <p:cBhvr>
                                        <p:cTn id="726" dur="5000"/>
                                        <p:tgtEl>
                                          <p:spTgt spid="49"/>
                                        </p:tgtEl>
                                        <p:attrNameLst>
                                          <p:attrName>ppt_h</p:attrName>
                                        </p:attrNameLst>
                                      </p:cBhvr>
                                      <p:tavLst>
                                        <p:tav tm="0">
                                          <p:val>
                                            <p:strVal val="ppt_h"/>
                                          </p:val>
                                        </p:tav>
                                        <p:tav tm="100000">
                                          <p:val>
                                            <p:strVal val="ppt_h"/>
                                          </p:val>
                                        </p:tav>
                                      </p:tavLst>
                                    </p:anim>
                                    <p:anim calcmode="lin" valueType="num">
                                      <p:cBhvr>
                                        <p:cTn id="72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4999"/>
                                          </p:stCondLst>
                                        </p:cTn>
                                        <p:tgtEl>
                                          <p:spTgt spid="49"/>
                                        </p:tgtEl>
                                        <p:attrNameLst>
                                          <p:attrName>style.visibility</p:attrName>
                                        </p:attrNameLst>
                                      </p:cBhvr>
                                      <p:to>
                                        <p:strVal val="hidden"/>
                                      </p:to>
                                    </p:set>
                                  </p:childTnLst>
                                </p:cTn>
                              </p:par>
                              <p:par>
                                <p:cTn id="729" presetID="19" presetClass="exit" presetSubtype="10" fill="hold" grpId="3" nodeType="withEffect">
                                  <p:stCondLst>
                                    <p:cond delay="0"/>
                                  </p:stCondLst>
                                  <p:iterate type="lt">
                                    <p:tmPct val="0"/>
                                  </p:iterate>
                                  <p:childTnLst>
                                    <p:anim calcmode="lin" valueType="num">
                                      <p:cBhvr>
                                        <p:cTn id="730" dur="5000"/>
                                        <p:tgtEl>
                                          <p:spTgt spid="50"/>
                                        </p:tgtEl>
                                        <p:attrNameLst>
                                          <p:attrName>ppt_h</p:attrName>
                                        </p:attrNameLst>
                                      </p:cBhvr>
                                      <p:tavLst>
                                        <p:tav tm="0">
                                          <p:val>
                                            <p:strVal val="ppt_h"/>
                                          </p:val>
                                        </p:tav>
                                        <p:tav tm="100000">
                                          <p:val>
                                            <p:strVal val="ppt_h"/>
                                          </p:val>
                                        </p:tav>
                                      </p:tavLst>
                                    </p:anim>
                                    <p:anim calcmode="lin" valueType="num">
                                      <p:cBhvr>
                                        <p:cTn id="731"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4999"/>
                                          </p:stCondLst>
                                        </p:cTn>
                                        <p:tgtEl>
                                          <p:spTgt spid="50"/>
                                        </p:tgtEl>
                                        <p:attrNameLst>
                                          <p:attrName>style.visibility</p:attrName>
                                        </p:attrNameLst>
                                      </p:cBhvr>
                                      <p:to>
                                        <p:strVal val="hidden"/>
                                      </p:to>
                                    </p:set>
                                  </p:childTnLst>
                                </p:cTn>
                              </p:par>
                              <p:par>
                                <p:cTn id="733" presetID="19" presetClass="exit" presetSubtype="10" fill="hold" grpId="3" nodeType="withEffect">
                                  <p:stCondLst>
                                    <p:cond delay="0"/>
                                  </p:stCondLst>
                                  <p:iterate type="lt">
                                    <p:tmPct val="0"/>
                                  </p:iterate>
                                  <p:childTnLst>
                                    <p:anim calcmode="lin" valueType="num">
                                      <p:cBhvr>
                                        <p:cTn id="734" dur="5000"/>
                                        <p:tgtEl>
                                          <p:spTgt spid="51"/>
                                        </p:tgtEl>
                                        <p:attrNameLst>
                                          <p:attrName>ppt_h</p:attrName>
                                        </p:attrNameLst>
                                      </p:cBhvr>
                                      <p:tavLst>
                                        <p:tav tm="0">
                                          <p:val>
                                            <p:strVal val="ppt_h"/>
                                          </p:val>
                                        </p:tav>
                                        <p:tav tm="100000">
                                          <p:val>
                                            <p:strVal val="ppt_h"/>
                                          </p:val>
                                        </p:tav>
                                      </p:tavLst>
                                    </p:anim>
                                    <p:anim calcmode="lin" valueType="num">
                                      <p:cBhvr>
                                        <p:cTn id="735"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4999"/>
                                          </p:stCondLst>
                                        </p:cTn>
                                        <p:tgtEl>
                                          <p:spTgt spid="51"/>
                                        </p:tgtEl>
                                        <p:attrNameLst>
                                          <p:attrName>style.visibility</p:attrName>
                                        </p:attrNameLst>
                                      </p:cBhvr>
                                      <p:to>
                                        <p:strVal val="hidden"/>
                                      </p:to>
                                    </p:set>
                                  </p:childTnLst>
                                </p:cTn>
                              </p:par>
                              <p:par>
                                <p:cTn id="737" presetID="19" presetClass="exit" presetSubtype="10" fill="hold" grpId="3" nodeType="withEffect">
                                  <p:stCondLst>
                                    <p:cond delay="0"/>
                                  </p:stCondLst>
                                  <p:iterate type="lt">
                                    <p:tmPct val="0"/>
                                  </p:iterate>
                                  <p:childTnLst>
                                    <p:anim calcmode="lin" valueType="num">
                                      <p:cBhvr>
                                        <p:cTn id="738" dur="5000"/>
                                        <p:tgtEl>
                                          <p:spTgt spid="52"/>
                                        </p:tgtEl>
                                        <p:attrNameLst>
                                          <p:attrName>ppt_h</p:attrName>
                                        </p:attrNameLst>
                                      </p:cBhvr>
                                      <p:tavLst>
                                        <p:tav tm="0">
                                          <p:val>
                                            <p:strVal val="ppt_h"/>
                                          </p:val>
                                        </p:tav>
                                        <p:tav tm="100000">
                                          <p:val>
                                            <p:strVal val="ppt_h"/>
                                          </p:val>
                                        </p:tav>
                                      </p:tavLst>
                                    </p:anim>
                                    <p:anim calcmode="lin" valueType="num">
                                      <p:cBhvr>
                                        <p:cTn id="739"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4999"/>
                                          </p:stCondLst>
                                        </p:cTn>
                                        <p:tgtEl>
                                          <p:spTgt spid="52"/>
                                        </p:tgtEl>
                                        <p:attrNameLst>
                                          <p:attrName>style.visibility</p:attrName>
                                        </p:attrNameLst>
                                      </p:cBhvr>
                                      <p:to>
                                        <p:strVal val="hidden"/>
                                      </p:to>
                                    </p:set>
                                  </p:childTnLst>
                                </p:cTn>
                              </p:par>
                              <p:par>
                                <p:cTn id="741" presetID="19" presetClass="exit" presetSubtype="10" fill="hold" grpId="3" nodeType="withEffect">
                                  <p:stCondLst>
                                    <p:cond delay="0"/>
                                  </p:stCondLst>
                                  <p:iterate type="lt">
                                    <p:tmPct val="0"/>
                                  </p:iterate>
                                  <p:childTnLst>
                                    <p:anim calcmode="lin" valueType="num">
                                      <p:cBhvr>
                                        <p:cTn id="742" dur="5000"/>
                                        <p:tgtEl>
                                          <p:spTgt spid="53"/>
                                        </p:tgtEl>
                                        <p:attrNameLst>
                                          <p:attrName>ppt_h</p:attrName>
                                        </p:attrNameLst>
                                      </p:cBhvr>
                                      <p:tavLst>
                                        <p:tav tm="0">
                                          <p:val>
                                            <p:strVal val="ppt_h"/>
                                          </p:val>
                                        </p:tav>
                                        <p:tav tm="100000">
                                          <p:val>
                                            <p:strVal val="ppt_h"/>
                                          </p:val>
                                        </p:tav>
                                      </p:tavLst>
                                    </p:anim>
                                    <p:anim calcmode="lin" valueType="num">
                                      <p:cBhvr>
                                        <p:cTn id="743"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4999"/>
                                          </p:stCondLst>
                                        </p:cTn>
                                        <p:tgtEl>
                                          <p:spTgt spid="53"/>
                                        </p:tgtEl>
                                        <p:attrNameLst>
                                          <p:attrName>style.visibility</p:attrName>
                                        </p:attrNameLst>
                                      </p:cBhvr>
                                      <p:to>
                                        <p:strVal val="hidden"/>
                                      </p:to>
                                    </p:set>
                                  </p:childTnLst>
                                </p:cTn>
                              </p:par>
                              <p:par>
                                <p:cTn id="745" presetID="19" presetClass="exit" presetSubtype="10" fill="hold" grpId="3" nodeType="withEffect">
                                  <p:stCondLst>
                                    <p:cond delay="0"/>
                                  </p:stCondLst>
                                  <p:iterate type="lt">
                                    <p:tmPct val="0"/>
                                  </p:iterate>
                                  <p:childTnLst>
                                    <p:anim calcmode="lin" valueType="num">
                                      <p:cBhvr>
                                        <p:cTn id="746" dur="5000"/>
                                        <p:tgtEl>
                                          <p:spTgt spid="54"/>
                                        </p:tgtEl>
                                        <p:attrNameLst>
                                          <p:attrName>ppt_h</p:attrName>
                                        </p:attrNameLst>
                                      </p:cBhvr>
                                      <p:tavLst>
                                        <p:tav tm="0">
                                          <p:val>
                                            <p:strVal val="ppt_h"/>
                                          </p:val>
                                        </p:tav>
                                        <p:tav tm="100000">
                                          <p:val>
                                            <p:strVal val="ppt_h"/>
                                          </p:val>
                                        </p:tav>
                                      </p:tavLst>
                                    </p:anim>
                                    <p:anim calcmode="lin" valueType="num">
                                      <p:cBhvr>
                                        <p:cTn id="747"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4999"/>
                                          </p:stCondLst>
                                        </p:cTn>
                                        <p:tgtEl>
                                          <p:spTgt spid="54"/>
                                        </p:tgtEl>
                                        <p:attrNameLst>
                                          <p:attrName>style.visibility</p:attrName>
                                        </p:attrNameLst>
                                      </p:cBhvr>
                                      <p:to>
                                        <p:strVal val="hidden"/>
                                      </p:to>
                                    </p:set>
                                  </p:childTnLst>
                                </p:cTn>
                              </p:par>
                              <p:par>
                                <p:cTn id="749" presetID="19" presetClass="exit" presetSubtype="10" fill="hold" grpId="3" nodeType="withEffect">
                                  <p:stCondLst>
                                    <p:cond delay="0"/>
                                  </p:stCondLst>
                                  <p:iterate type="lt">
                                    <p:tmPct val="0"/>
                                  </p:iterate>
                                  <p:childTnLst>
                                    <p:anim calcmode="lin" valueType="num">
                                      <p:cBhvr>
                                        <p:cTn id="750" dur="5000"/>
                                        <p:tgtEl>
                                          <p:spTgt spid="55"/>
                                        </p:tgtEl>
                                        <p:attrNameLst>
                                          <p:attrName>ppt_h</p:attrName>
                                        </p:attrNameLst>
                                      </p:cBhvr>
                                      <p:tavLst>
                                        <p:tav tm="0">
                                          <p:val>
                                            <p:strVal val="ppt_h"/>
                                          </p:val>
                                        </p:tav>
                                        <p:tav tm="100000">
                                          <p:val>
                                            <p:strVal val="ppt_h"/>
                                          </p:val>
                                        </p:tav>
                                      </p:tavLst>
                                    </p:anim>
                                    <p:anim calcmode="lin" valueType="num">
                                      <p:cBhvr>
                                        <p:cTn id="751"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4999"/>
                                          </p:stCondLst>
                                        </p:cTn>
                                        <p:tgtEl>
                                          <p:spTgt spid="55"/>
                                        </p:tgtEl>
                                        <p:attrNameLst>
                                          <p:attrName>style.visibility</p:attrName>
                                        </p:attrNameLst>
                                      </p:cBhvr>
                                      <p:to>
                                        <p:strVal val="hidden"/>
                                      </p:to>
                                    </p:set>
                                  </p:childTnLst>
                                </p:cTn>
                              </p:par>
                              <p:par>
                                <p:cTn id="753" presetID="19" presetClass="exit" presetSubtype="10" fill="hold" grpId="3" nodeType="withEffect">
                                  <p:stCondLst>
                                    <p:cond delay="0"/>
                                  </p:stCondLst>
                                  <p:iterate type="lt">
                                    <p:tmPct val="0"/>
                                  </p:iterate>
                                  <p:childTnLst>
                                    <p:anim calcmode="lin" valueType="num">
                                      <p:cBhvr>
                                        <p:cTn id="754" dur="5000"/>
                                        <p:tgtEl>
                                          <p:spTgt spid="56"/>
                                        </p:tgtEl>
                                        <p:attrNameLst>
                                          <p:attrName>ppt_h</p:attrName>
                                        </p:attrNameLst>
                                      </p:cBhvr>
                                      <p:tavLst>
                                        <p:tav tm="0">
                                          <p:val>
                                            <p:strVal val="ppt_h"/>
                                          </p:val>
                                        </p:tav>
                                        <p:tav tm="100000">
                                          <p:val>
                                            <p:strVal val="ppt_h"/>
                                          </p:val>
                                        </p:tav>
                                      </p:tavLst>
                                    </p:anim>
                                    <p:anim calcmode="lin" valueType="num">
                                      <p:cBhvr>
                                        <p:cTn id="75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4999"/>
                                          </p:stCondLst>
                                        </p:cTn>
                                        <p:tgtEl>
                                          <p:spTgt spid="56"/>
                                        </p:tgtEl>
                                        <p:attrNameLst>
                                          <p:attrName>style.visibility</p:attrName>
                                        </p:attrNameLst>
                                      </p:cBhvr>
                                      <p:to>
                                        <p:strVal val="hidden"/>
                                      </p:to>
                                    </p:set>
                                  </p:childTnLst>
                                </p:cTn>
                              </p:par>
                              <p:par>
                                <p:cTn id="757" presetID="19" presetClass="exit" presetSubtype="10" fill="hold" grpId="3" nodeType="withEffect">
                                  <p:stCondLst>
                                    <p:cond delay="0"/>
                                  </p:stCondLst>
                                  <p:iterate type="lt">
                                    <p:tmPct val="0"/>
                                  </p:iterate>
                                  <p:childTnLst>
                                    <p:anim calcmode="lin" valueType="num">
                                      <p:cBhvr>
                                        <p:cTn id="758" dur="5000"/>
                                        <p:tgtEl>
                                          <p:spTgt spid="57"/>
                                        </p:tgtEl>
                                        <p:attrNameLst>
                                          <p:attrName>ppt_h</p:attrName>
                                        </p:attrNameLst>
                                      </p:cBhvr>
                                      <p:tavLst>
                                        <p:tav tm="0">
                                          <p:val>
                                            <p:strVal val="ppt_h"/>
                                          </p:val>
                                        </p:tav>
                                        <p:tav tm="100000">
                                          <p:val>
                                            <p:strVal val="ppt_h"/>
                                          </p:val>
                                        </p:tav>
                                      </p:tavLst>
                                    </p:anim>
                                    <p:anim calcmode="lin" valueType="num">
                                      <p:cBhvr>
                                        <p:cTn id="759"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4999"/>
                                          </p:stCondLst>
                                        </p:cTn>
                                        <p:tgtEl>
                                          <p:spTgt spid="57"/>
                                        </p:tgtEl>
                                        <p:attrNameLst>
                                          <p:attrName>style.visibility</p:attrName>
                                        </p:attrNameLst>
                                      </p:cBhvr>
                                      <p:to>
                                        <p:strVal val="hidden"/>
                                      </p:to>
                                    </p:set>
                                  </p:childTnLst>
                                </p:cTn>
                              </p:par>
                              <p:par>
                                <p:cTn id="761" presetID="19" presetClass="exit" presetSubtype="10" fill="hold" grpId="3" nodeType="withEffect">
                                  <p:stCondLst>
                                    <p:cond delay="0"/>
                                  </p:stCondLst>
                                  <p:iterate type="lt">
                                    <p:tmPct val="0"/>
                                  </p:iterate>
                                  <p:childTnLst>
                                    <p:anim calcmode="lin" valueType="num">
                                      <p:cBhvr>
                                        <p:cTn id="762" dur="5000"/>
                                        <p:tgtEl>
                                          <p:spTgt spid="58"/>
                                        </p:tgtEl>
                                        <p:attrNameLst>
                                          <p:attrName>ppt_h</p:attrName>
                                        </p:attrNameLst>
                                      </p:cBhvr>
                                      <p:tavLst>
                                        <p:tav tm="0">
                                          <p:val>
                                            <p:strVal val="ppt_h"/>
                                          </p:val>
                                        </p:tav>
                                        <p:tav tm="100000">
                                          <p:val>
                                            <p:strVal val="ppt_h"/>
                                          </p:val>
                                        </p:tav>
                                      </p:tavLst>
                                    </p:anim>
                                    <p:anim calcmode="lin" valueType="num">
                                      <p:cBhvr>
                                        <p:cTn id="763"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4" dur="1" fill="hold">
                                          <p:stCondLst>
                                            <p:cond delay="4999"/>
                                          </p:stCondLst>
                                        </p:cTn>
                                        <p:tgtEl>
                                          <p:spTgt spid="58"/>
                                        </p:tgtEl>
                                        <p:attrNameLst>
                                          <p:attrName>style.visibility</p:attrName>
                                        </p:attrNameLst>
                                      </p:cBhvr>
                                      <p:to>
                                        <p:strVal val="hidden"/>
                                      </p:to>
                                    </p:set>
                                  </p:childTnLst>
                                </p:cTn>
                              </p:par>
                              <p:par>
                                <p:cTn id="765" presetID="17" presetClass="entr" presetSubtype="1" fill="hold" nodeType="withEffect">
                                  <p:stCondLst>
                                    <p:cond delay="0"/>
                                  </p:stCondLst>
                                  <p:childTnLst>
                                    <p:set>
                                      <p:cBhvr>
                                        <p:cTn id="766" dur="1" fill="hold">
                                          <p:stCondLst>
                                            <p:cond delay="0"/>
                                          </p:stCondLst>
                                        </p:cTn>
                                        <p:tgtEl>
                                          <p:spTgt spid="4"/>
                                        </p:tgtEl>
                                        <p:attrNameLst>
                                          <p:attrName>style.visibility</p:attrName>
                                        </p:attrNameLst>
                                      </p:cBhvr>
                                      <p:to>
                                        <p:strVal val="visible"/>
                                      </p:to>
                                    </p:set>
                                    <p:anim calcmode="lin" valueType="num">
                                      <p:cBhvr>
                                        <p:cTn id="767" dur="5000" fill="hold"/>
                                        <p:tgtEl>
                                          <p:spTgt spid="4"/>
                                        </p:tgtEl>
                                        <p:attrNameLst>
                                          <p:attrName>ppt_x</p:attrName>
                                        </p:attrNameLst>
                                      </p:cBhvr>
                                      <p:tavLst>
                                        <p:tav tm="0">
                                          <p:val>
                                            <p:strVal val="#ppt_x"/>
                                          </p:val>
                                        </p:tav>
                                        <p:tav tm="100000">
                                          <p:val>
                                            <p:strVal val="#ppt_x"/>
                                          </p:val>
                                        </p:tav>
                                      </p:tavLst>
                                    </p:anim>
                                    <p:anim calcmode="lin" valueType="num">
                                      <p:cBhvr>
                                        <p:cTn id="768" dur="5000" fill="hold"/>
                                        <p:tgtEl>
                                          <p:spTgt spid="4"/>
                                        </p:tgtEl>
                                        <p:attrNameLst>
                                          <p:attrName>ppt_y</p:attrName>
                                        </p:attrNameLst>
                                      </p:cBhvr>
                                      <p:tavLst>
                                        <p:tav tm="0">
                                          <p:val>
                                            <p:strVal val="#ppt_y-#ppt_h/2"/>
                                          </p:val>
                                        </p:tav>
                                        <p:tav tm="100000">
                                          <p:val>
                                            <p:strVal val="#ppt_y"/>
                                          </p:val>
                                        </p:tav>
                                      </p:tavLst>
                                    </p:anim>
                                    <p:anim calcmode="lin" valueType="num">
                                      <p:cBhvr>
                                        <p:cTn id="769" dur="5000" fill="hold"/>
                                        <p:tgtEl>
                                          <p:spTgt spid="4"/>
                                        </p:tgtEl>
                                        <p:attrNameLst>
                                          <p:attrName>ppt_w</p:attrName>
                                        </p:attrNameLst>
                                      </p:cBhvr>
                                      <p:tavLst>
                                        <p:tav tm="0">
                                          <p:val>
                                            <p:strVal val="#ppt_w"/>
                                          </p:val>
                                        </p:tav>
                                        <p:tav tm="100000">
                                          <p:val>
                                            <p:strVal val="#ppt_w"/>
                                          </p:val>
                                        </p:tav>
                                      </p:tavLst>
                                    </p:anim>
                                    <p:anim calcmode="lin" valueType="num">
                                      <p:cBhvr>
                                        <p:cTn id="770"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C08040"/>
              </a:gs>
              <a:gs pos="50000">
                <a:srgbClr val="654321">
                  <a:shade val="67500"/>
                  <a:satMod val="115000"/>
                </a:srgbClr>
              </a:gs>
              <a:gs pos="100000">
                <a:srgbClr val="654321">
                  <a:shade val="100000"/>
                  <a:satMod val="115000"/>
                </a:srgbClr>
              </a:gs>
            </a:gsLst>
            <a:path path="circle">
              <a:fillToRect l="50000" t="50000" r="50000" b="50000"/>
            </a:path>
            <a:tileRect/>
          </a:gradFill>
        </p:spPr>
        <p:txBody>
          <a:bodyPr/>
          <a:lstStyle/>
          <a:p>
            <a:endParaRPr lang="es-ES" dirty="0"/>
          </a:p>
        </p:txBody>
      </p:sp>
      <p:pic>
        <p:nvPicPr>
          <p:cNvPr id="4" name="3 Imagen" descr="606eb3b80ad8d037518acd46245190f5.jpg"/>
          <p:cNvPicPr>
            <a:picLocks noChangeAspect="1"/>
          </p:cNvPicPr>
          <p:nvPr/>
        </p:nvPicPr>
        <p:blipFill>
          <a:blip r:embed="rId2"/>
          <a:stretch>
            <a:fillRect/>
          </a:stretch>
        </p:blipFill>
        <p:spPr>
          <a:xfrm>
            <a:off x="0" y="0"/>
            <a:ext cx="9136568" cy="5143500"/>
          </a:xfrm>
          <a:prstGeom prst="rect">
            <a:avLst/>
          </a:prstGeom>
        </p:spPr>
      </p:pic>
      <p:pic>
        <p:nvPicPr>
          <p:cNvPr id="5" name="4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a:off x="3571868" y="714362"/>
            <a:ext cx="1762128" cy="1887994"/>
          </a:xfrm>
          <a:prstGeom prst="rect">
            <a:avLst/>
          </a:prstGeom>
        </p:spPr>
      </p:pic>
      <p:pic>
        <p:nvPicPr>
          <p:cNvPr id="6" name="5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4920685" y="1865875"/>
            <a:ext cx="1762128" cy="1887994"/>
          </a:xfrm>
          <a:prstGeom prst="rect">
            <a:avLst/>
          </a:prstGeom>
        </p:spPr>
      </p:pic>
      <p:pic>
        <p:nvPicPr>
          <p:cNvPr id="7" name="6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3491925" y="2794569"/>
            <a:ext cx="1762128" cy="1887994"/>
          </a:xfrm>
          <a:prstGeom prst="rect">
            <a:avLst/>
          </a:prstGeom>
        </p:spPr>
      </p:pic>
      <p:pic>
        <p:nvPicPr>
          <p:cNvPr id="8" name="7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2277479" y="1865875"/>
            <a:ext cx="1762128" cy="1887994"/>
          </a:xfrm>
          <a:prstGeom prst="rect">
            <a:avLst/>
          </a:prstGeom>
        </p:spPr>
      </p:pic>
      <p:pic>
        <p:nvPicPr>
          <p:cNvPr id="9" name="8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a:off x="4643438" y="1000114"/>
            <a:ext cx="1762128" cy="1887994"/>
          </a:xfrm>
          <a:prstGeom prst="rect">
            <a:avLst/>
          </a:prstGeom>
        </p:spPr>
      </p:pic>
      <p:pic>
        <p:nvPicPr>
          <p:cNvPr id="10" name="9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400000">
            <a:off x="4563495" y="2651693"/>
            <a:ext cx="1762128" cy="1887994"/>
          </a:xfrm>
          <a:prstGeom prst="rect">
            <a:avLst/>
          </a:prstGeom>
        </p:spPr>
      </p:pic>
      <p:pic>
        <p:nvPicPr>
          <p:cNvPr id="11" name="10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7609952">
            <a:off x="2617226" y="2541664"/>
            <a:ext cx="1762128" cy="1887994"/>
          </a:xfrm>
          <a:prstGeom prst="rect">
            <a:avLst/>
          </a:prstGeom>
        </p:spPr>
      </p:pic>
      <p:pic>
        <p:nvPicPr>
          <p:cNvPr id="12" name="11 Imagen" descr="2jLba0kuZDfF7k8bZWrG173wxi8.png"/>
          <p:cNvPicPr>
            <a:picLocks noChangeAspect="1"/>
          </p:cNvPicPr>
          <p:nvPr/>
        </p:nvPicPr>
        <p:blipFill>
          <a:blip r:embed="rId3">
            <a:duotone>
              <a:prstClr val="black"/>
              <a:schemeClr val="accent1">
                <a:tint val="45000"/>
                <a:satMod val="400000"/>
              </a:schemeClr>
            </a:duotone>
            <a:lum bright="-30000" contrast="40000"/>
          </a:blip>
          <a:stretch>
            <a:fillRect/>
          </a:stretch>
        </p:blipFill>
        <p:spPr>
          <a:xfrm rot="5009241">
            <a:off x="2585635" y="967128"/>
            <a:ext cx="1762128" cy="1887994"/>
          </a:xfrm>
          <a:prstGeom prst="rect">
            <a:avLst/>
          </a:prstGeom>
        </p:spPr>
      </p:pic>
      <p:sp>
        <p:nvSpPr>
          <p:cNvPr id="13" name="12 CuadroTexto"/>
          <p:cNvSpPr txBox="1"/>
          <p:nvPr/>
        </p:nvSpPr>
        <p:spPr>
          <a:xfrm rot="19896482">
            <a:off x="6500826" y="3786196"/>
            <a:ext cx="1284326" cy="584775"/>
          </a:xfrm>
          <a:prstGeom prst="rect">
            <a:avLst/>
          </a:prstGeom>
          <a:noFill/>
        </p:spPr>
        <p:txBody>
          <a:bodyPr wrap="none" rtlCol="0">
            <a:spAutoFit/>
          </a:bodyPr>
          <a:lstStyle/>
          <a:p>
            <a:r>
              <a:rPr lang="es-ES_tradnl" sz="3200" b="1" dirty="0" smtClean="0">
                <a:solidFill>
                  <a:schemeClr val="bg1"/>
                </a:solidFill>
                <a:latin typeface="Vivaldi" pitchFamily="66" charset="0"/>
              </a:rPr>
              <a:t>Raquel</a:t>
            </a:r>
            <a:endParaRPr lang="es-ES" sz="3200" b="1" dirty="0">
              <a:solidFill>
                <a:schemeClr val="bg1"/>
              </a:solidFill>
              <a:latin typeface="Vivaldi" pitchFamily="66" charset="0"/>
            </a:endParaRPr>
          </a:p>
        </p:txBody>
      </p:sp>
      <p:sp>
        <p:nvSpPr>
          <p:cNvPr id="14" name="13 Rectángulo"/>
          <p:cNvSpPr/>
          <p:nvPr/>
        </p:nvSpPr>
        <p:spPr>
          <a:xfrm>
            <a:off x="-214346" y="-428646"/>
            <a:ext cx="9644130" cy="5786478"/>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20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4"/>
                                        </p:tgtEl>
                                        <p:attrNameLst>
                                          <p:attrName>style.opacity</p:attrName>
                                        </p:attrNameLst>
                                      </p:cBhvr>
                                      <p:to>
                                        <p:strVal val="0"/>
                                      </p:to>
                                    </p:set>
                                    <p:animEffect filter="image" prLst="opacity: 0">
                                      <p:cBhvr rctx="IE">
                                        <p:cTn id="7" dur="indefinite"/>
                                        <p:tgtEl>
                                          <p:spTgt spid="14"/>
                                        </p:tgtEl>
                                      </p:cBhvr>
                                    </p:animEffect>
                                  </p:childTnLst>
                                </p:cTn>
                              </p:par>
                              <p:par>
                                <p:cTn id="8" presetID="23" presetClass="entr" presetSubtype="528"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8" presetClass="emph" presetSubtype="0" fill="hold" nodeType="withEffect">
                                  <p:stCondLst>
                                    <p:cond delay="0"/>
                                  </p:stCondLst>
                                  <p:childTnLst>
                                    <p:animRot by="21600000">
                                      <p:cBhvr>
                                        <p:cTn id="57" dur="3000" fill="hold"/>
                                        <p:tgtEl>
                                          <p:spTgt spid="5"/>
                                        </p:tgtEl>
                                        <p:attrNameLst>
                                          <p:attrName>r</p:attrName>
                                        </p:attrNameLst>
                                      </p:cBhvr>
                                    </p:animRot>
                                  </p:childTnLst>
                                </p:cTn>
                              </p:par>
                              <p:par>
                                <p:cTn id="58" presetID="8" presetClass="emph" presetSubtype="0" fill="hold" nodeType="withEffect">
                                  <p:stCondLst>
                                    <p:cond delay="0"/>
                                  </p:stCondLst>
                                  <p:childTnLst>
                                    <p:animRot by="21600000">
                                      <p:cBhvr>
                                        <p:cTn id="59" dur="3000" fill="hold"/>
                                        <p:tgtEl>
                                          <p:spTgt spid="6"/>
                                        </p:tgtEl>
                                        <p:attrNameLst>
                                          <p:attrName>r</p:attrName>
                                        </p:attrNameLst>
                                      </p:cBhvr>
                                    </p:animRot>
                                  </p:childTnLst>
                                </p:cTn>
                              </p:par>
                              <p:par>
                                <p:cTn id="60" presetID="8" presetClass="emph" presetSubtype="0" fill="hold" nodeType="withEffect">
                                  <p:stCondLst>
                                    <p:cond delay="0"/>
                                  </p:stCondLst>
                                  <p:childTnLst>
                                    <p:animRot by="21600000">
                                      <p:cBhvr>
                                        <p:cTn id="61" dur="3000" fill="hold"/>
                                        <p:tgtEl>
                                          <p:spTgt spid="7"/>
                                        </p:tgtEl>
                                        <p:attrNameLst>
                                          <p:attrName>r</p:attrName>
                                        </p:attrNameLst>
                                      </p:cBhvr>
                                    </p:animRot>
                                  </p:childTnLst>
                                </p:cTn>
                              </p:par>
                              <p:par>
                                <p:cTn id="62" presetID="8" presetClass="emph" presetSubtype="0" fill="hold" nodeType="withEffect">
                                  <p:stCondLst>
                                    <p:cond delay="0"/>
                                  </p:stCondLst>
                                  <p:childTnLst>
                                    <p:animRot by="21600000">
                                      <p:cBhvr>
                                        <p:cTn id="63" dur="3000" fill="hold"/>
                                        <p:tgtEl>
                                          <p:spTgt spid="8"/>
                                        </p:tgtEl>
                                        <p:attrNameLst>
                                          <p:attrName>r</p:attrName>
                                        </p:attrNameLst>
                                      </p:cBhvr>
                                    </p:animRot>
                                  </p:childTnLst>
                                </p:cTn>
                              </p:par>
                              <p:par>
                                <p:cTn id="64" presetID="8" presetClass="emph" presetSubtype="0" fill="hold" nodeType="withEffect">
                                  <p:stCondLst>
                                    <p:cond delay="0"/>
                                  </p:stCondLst>
                                  <p:childTnLst>
                                    <p:animRot by="21600000">
                                      <p:cBhvr>
                                        <p:cTn id="65" dur="3000" fill="hold"/>
                                        <p:tgtEl>
                                          <p:spTgt spid="9"/>
                                        </p:tgtEl>
                                        <p:attrNameLst>
                                          <p:attrName>r</p:attrName>
                                        </p:attrNameLst>
                                      </p:cBhvr>
                                    </p:animRot>
                                  </p:childTnLst>
                                </p:cTn>
                              </p:par>
                              <p:par>
                                <p:cTn id="66" presetID="8" presetClass="emph" presetSubtype="0" fill="hold" nodeType="withEffect">
                                  <p:stCondLst>
                                    <p:cond delay="0"/>
                                  </p:stCondLst>
                                  <p:childTnLst>
                                    <p:animRot by="21600000">
                                      <p:cBhvr>
                                        <p:cTn id="67" dur="3000" fill="hold"/>
                                        <p:tgtEl>
                                          <p:spTgt spid="10"/>
                                        </p:tgtEl>
                                        <p:attrNameLst>
                                          <p:attrName>r</p:attrName>
                                        </p:attrNameLst>
                                      </p:cBhvr>
                                    </p:animRot>
                                  </p:childTnLst>
                                </p:cTn>
                              </p:par>
                              <p:par>
                                <p:cTn id="68" presetID="8" presetClass="emph" presetSubtype="0" fill="hold" nodeType="withEffect">
                                  <p:stCondLst>
                                    <p:cond delay="0"/>
                                  </p:stCondLst>
                                  <p:childTnLst>
                                    <p:animRot by="21600000">
                                      <p:cBhvr>
                                        <p:cTn id="69" dur="3000" fill="hold"/>
                                        <p:tgtEl>
                                          <p:spTgt spid="11"/>
                                        </p:tgtEl>
                                        <p:attrNameLst>
                                          <p:attrName>r</p:attrName>
                                        </p:attrNameLst>
                                      </p:cBhvr>
                                    </p:animRot>
                                  </p:childTnLst>
                                </p:cTn>
                              </p:par>
                              <p:par>
                                <p:cTn id="70" presetID="8" presetClass="emph" presetSubtype="0" fill="hold" nodeType="withEffect">
                                  <p:stCondLst>
                                    <p:cond delay="0"/>
                                  </p:stCondLst>
                                  <p:childTnLst>
                                    <p:animRot by="21600000">
                                      <p:cBhvr>
                                        <p:cTn id="71" dur="3000" fill="hold"/>
                                        <p:tgtEl>
                                          <p:spTgt spid="12"/>
                                        </p:tgtEl>
                                        <p:attrNameLst>
                                          <p:attrName>r</p:attrName>
                                        </p:attrNameLst>
                                      </p:cBhvr>
                                    </p:animRot>
                                  </p:childTnLst>
                                </p:cTn>
                              </p:par>
                            </p:childTnLst>
                          </p:cTn>
                        </p:par>
                        <p:par>
                          <p:cTn id="72" fill="hold">
                            <p:stCondLst>
                              <p:cond delay="3000"/>
                            </p:stCondLst>
                            <p:childTnLst>
                              <p:par>
                                <p:cTn id="73" presetID="23" presetClass="exit" presetSubtype="544" fill="hold" nodeType="afterEffect">
                                  <p:stCondLst>
                                    <p:cond delay="0"/>
                                  </p:stCondLst>
                                  <p:childTnLst>
                                    <p:anim calcmode="lin" valueType="num">
                                      <p:cBhvr>
                                        <p:cTn id="74" dur="3000"/>
                                        <p:tgtEl>
                                          <p:spTgt spid="5"/>
                                        </p:tgtEl>
                                        <p:attrNameLst>
                                          <p:attrName>ppt_w</p:attrName>
                                        </p:attrNameLst>
                                      </p:cBhvr>
                                      <p:tavLst>
                                        <p:tav tm="0">
                                          <p:val>
                                            <p:strVal val="ppt_w"/>
                                          </p:val>
                                        </p:tav>
                                        <p:tav tm="100000">
                                          <p:val>
                                            <p:fltVal val="0"/>
                                          </p:val>
                                        </p:tav>
                                      </p:tavLst>
                                    </p:anim>
                                    <p:anim calcmode="lin" valueType="num">
                                      <p:cBhvr>
                                        <p:cTn id="75" dur="3000"/>
                                        <p:tgtEl>
                                          <p:spTgt spid="5"/>
                                        </p:tgtEl>
                                        <p:attrNameLst>
                                          <p:attrName>ppt_h</p:attrName>
                                        </p:attrNameLst>
                                      </p:cBhvr>
                                      <p:tavLst>
                                        <p:tav tm="0">
                                          <p:val>
                                            <p:strVal val="ppt_h"/>
                                          </p:val>
                                        </p:tav>
                                        <p:tav tm="100000">
                                          <p:val>
                                            <p:fltVal val="0"/>
                                          </p:val>
                                        </p:tav>
                                      </p:tavLst>
                                    </p:anim>
                                    <p:anim calcmode="lin" valueType="num">
                                      <p:cBhvr>
                                        <p:cTn id="76" dur="3000"/>
                                        <p:tgtEl>
                                          <p:spTgt spid="5"/>
                                        </p:tgtEl>
                                        <p:attrNameLst>
                                          <p:attrName>ppt_x</p:attrName>
                                        </p:attrNameLst>
                                      </p:cBhvr>
                                      <p:tavLst>
                                        <p:tav tm="0">
                                          <p:val>
                                            <p:strVal val="ppt_x"/>
                                          </p:val>
                                        </p:tav>
                                        <p:tav tm="100000">
                                          <p:val>
                                            <p:fltVal val="0.5"/>
                                          </p:val>
                                        </p:tav>
                                      </p:tavLst>
                                    </p:anim>
                                    <p:anim calcmode="lin" valueType="num">
                                      <p:cBhvr>
                                        <p:cTn id="77" dur="3000"/>
                                        <p:tgtEl>
                                          <p:spTgt spid="5"/>
                                        </p:tgtEl>
                                        <p:attrNameLst>
                                          <p:attrName>ppt_y</p:attrName>
                                        </p:attrNameLst>
                                      </p:cBhvr>
                                      <p:tavLst>
                                        <p:tav tm="0">
                                          <p:val>
                                            <p:strVal val="ppt_y"/>
                                          </p:val>
                                        </p:tav>
                                        <p:tav tm="100000">
                                          <p:val>
                                            <p:fltVal val="0.5"/>
                                          </p:val>
                                        </p:tav>
                                      </p:tavLst>
                                    </p:anim>
                                    <p:set>
                                      <p:cBhvr>
                                        <p:cTn id="78" dur="1" fill="hold">
                                          <p:stCondLst>
                                            <p:cond delay="2999"/>
                                          </p:stCondLst>
                                        </p:cTn>
                                        <p:tgtEl>
                                          <p:spTgt spid="5"/>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3000"/>
                                        <p:tgtEl>
                                          <p:spTgt spid="6"/>
                                        </p:tgtEl>
                                        <p:attrNameLst>
                                          <p:attrName>ppt_w</p:attrName>
                                        </p:attrNameLst>
                                      </p:cBhvr>
                                      <p:tavLst>
                                        <p:tav tm="0">
                                          <p:val>
                                            <p:strVal val="ppt_w"/>
                                          </p:val>
                                        </p:tav>
                                        <p:tav tm="100000">
                                          <p:val>
                                            <p:fltVal val="0"/>
                                          </p:val>
                                        </p:tav>
                                      </p:tavLst>
                                    </p:anim>
                                    <p:anim calcmode="lin" valueType="num">
                                      <p:cBhvr>
                                        <p:cTn id="81" dur="3000"/>
                                        <p:tgtEl>
                                          <p:spTgt spid="6"/>
                                        </p:tgtEl>
                                        <p:attrNameLst>
                                          <p:attrName>ppt_h</p:attrName>
                                        </p:attrNameLst>
                                      </p:cBhvr>
                                      <p:tavLst>
                                        <p:tav tm="0">
                                          <p:val>
                                            <p:strVal val="ppt_h"/>
                                          </p:val>
                                        </p:tav>
                                        <p:tav tm="100000">
                                          <p:val>
                                            <p:fltVal val="0"/>
                                          </p:val>
                                        </p:tav>
                                      </p:tavLst>
                                    </p:anim>
                                    <p:anim calcmode="lin" valueType="num">
                                      <p:cBhvr>
                                        <p:cTn id="82" dur="3000"/>
                                        <p:tgtEl>
                                          <p:spTgt spid="6"/>
                                        </p:tgtEl>
                                        <p:attrNameLst>
                                          <p:attrName>ppt_x</p:attrName>
                                        </p:attrNameLst>
                                      </p:cBhvr>
                                      <p:tavLst>
                                        <p:tav tm="0">
                                          <p:val>
                                            <p:strVal val="ppt_x"/>
                                          </p:val>
                                        </p:tav>
                                        <p:tav tm="100000">
                                          <p:val>
                                            <p:fltVal val="0.5"/>
                                          </p:val>
                                        </p:tav>
                                      </p:tavLst>
                                    </p:anim>
                                    <p:anim calcmode="lin" valueType="num">
                                      <p:cBhvr>
                                        <p:cTn id="83" dur="3000"/>
                                        <p:tgtEl>
                                          <p:spTgt spid="6"/>
                                        </p:tgtEl>
                                        <p:attrNameLst>
                                          <p:attrName>ppt_y</p:attrName>
                                        </p:attrNameLst>
                                      </p:cBhvr>
                                      <p:tavLst>
                                        <p:tav tm="0">
                                          <p:val>
                                            <p:strVal val="ppt_y"/>
                                          </p:val>
                                        </p:tav>
                                        <p:tav tm="100000">
                                          <p:val>
                                            <p:fltVal val="0.5"/>
                                          </p:val>
                                        </p:tav>
                                      </p:tavLst>
                                    </p:anim>
                                    <p:set>
                                      <p:cBhvr>
                                        <p:cTn id="84" dur="1" fill="hold">
                                          <p:stCondLst>
                                            <p:cond delay="2999"/>
                                          </p:stCondLst>
                                        </p:cTn>
                                        <p:tgtEl>
                                          <p:spTgt spid="6"/>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3000"/>
                                        <p:tgtEl>
                                          <p:spTgt spid="7"/>
                                        </p:tgtEl>
                                        <p:attrNameLst>
                                          <p:attrName>ppt_w</p:attrName>
                                        </p:attrNameLst>
                                      </p:cBhvr>
                                      <p:tavLst>
                                        <p:tav tm="0">
                                          <p:val>
                                            <p:strVal val="ppt_w"/>
                                          </p:val>
                                        </p:tav>
                                        <p:tav tm="100000">
                                          <p:val>
                                            <p:fltVal val="0"/>
                                          </p:val>
                                        </p:tav>
                                      </p:tavLst>
                                    </p:anim>
                                    <p:anim calcmode="lin" valueType="num">
                                      <p:cBhvr>
                                        <p:cTn id="87" dur="3000"/>
                                        <p:tgtEl>
                                          <p:spTgt spid="7"/>
                                        </p:tgtEl>
                                        <p:attrNameLst>
                                          <p:attrName>ppt_h</p:attrName>
                                        </p:attrNameLst>
                                      </p:cBhvr>
                                      <p:tavLst>
                                        <p:tav tm="0">
                                          <p:val>
                                            <p:strVal val="ppt_h"/>
                                          </p:val>
                                        </p:tav>
                                        <p:tav tm="100000">
                                          <p:val>
                                            <p:fltVal val="0"/>
                                          </p:val>
                                        </p:tav>
                                      </p:tavLst>
                                    </p:anim>
                                    <p:anim calcmode="lin" valueType="num">
                                      <p:cBhvr>
                                        <p:cTn id="88" dur="3000"/>
                                        <p:tgtEl>
                                          <p:spTgt spid="7"/>
                                        </p:tgtEl>
                                        <p:attrNameLst>
                                          <p:attrName>ppt_x</p:attrName>
                                        </p:attrNameLst>
                                      </p:cBhvr>
                                      <p:tavLst>
                                        <p:tav tm="0">
                                          <p:val>
                                            <p:strVal val="ppt_x"/>
                                          </p:val>
                                        </p:tav>
                                        <p:tav tm="100000">
                                          <p:val>
                                            <p:fltVal val="0.5"/>
                                          </p:val>
                                        </p:tav>
                                      </p:tavLst>
                                    </p:anim>
                                    <p:anim calcmode="lin" valueType="num">
                                      <p:cBhvr>
                                        <p:cTn id="89" dur="3000"/>
                                        <p:tgtEl>
                                          <p:spTgt spid="7"/>
                                        </p:tgtEl>
                                        <p:attrNameLst>
                                          <p:attrName>ppt_y</p:attrName>
                                        </p:attrNameLst>
                                      </p:cBhvr>
                                      <p:tavLst>
                                        <p:tav tm="0">
                                          <p:val>
                                            <p:strVal val="ppt_y"/>
                                          </p:val>
                                        </p:tav>
                                        <p:tav tm="100000">
                                          <p:val>
                                            <p:fltVal val="0.5"/>
                                          </p:val>
                                        </p:tav>
                                      </p:tavLst>
                                    </p:anim>
                                    <p:set>
                                      <p:cBhvr>
                                        <p:cTn id="90" dur="1" fill="hold">
                                          <p:stCondLst>
                                            <p:cond delay="2999"/>
                                          </p:stCondLst>
                                        </p:cTn>
                                        <p:tgtEl>
                                          <p:spTgt spid="7"/>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3000"/>
                                        <p:tgtEl>
                                          <p:spTgt spid="8"/>
                                        </p:tgtEl>
                                        <p:attrNameLst>
                                          <p:attrName>ppt_w</p:attrName>
                                        </p:attrNameLst>
                                      </p:cBhvr>
                                      <p:tavLst>
                                        <p:tav tm="0">
                                          <p:val>
                                            <p:strVal val="ppt_w"/>
                                          </p:val>
                                        </p:tav>
                                        <p:tav tm="100000">
                                          <p:val>
                                            <p:fltVal val="0"/>
                                          </p:val>
                                        </p:tav>
                                      </p:tavLst>
                                    </p:anim>
                                    <p:anim calcmode="lin" valueType="num">
                                      <p:cBhvr>
                                        <p:cTn id="93" dur="3000"/>
                                        <p:tgtEl>
                                          <p:spTgt spid="8"/>
                                        </p:tgtEl>
                                        <p:attrNameLst>
                                          <p:attrName>ppt_h</p:attrName>
                                        </p:attrNameLst>
                                      </p:cBhvr>
                                      <p:tavLst>
                                        <p:tav tm="0">
                                          <p:val>
                                            <p:strVal val="ppt_h"/>
                                          </p:val>
                                        </p:tav>
                                        <p:tav tm="100000">
                                          <p:val>
                                            <p:fltVal val="0"/>
                                          </p:val>
                                        </p:tav>
                                      </p:tavLst>
                                    </p:anim>
                                    <p:anim calcmode="lin" valueType="num">
                                      <p:cBhvr>
                                        <p:cTn id="94" dur="3000"/>
                                        <p:tgtEl>
                                          <p:spTgt spid="8"/>
                                        </p:tgtEl>
                                        <p:attrNameLst>
                                          <p:attrName>ppt_x</p:attrName>
                                        </p:attrNameLst>
                                      </p:cBhvr>
                                      <p:tavLst>
                                        <p:tav tm="0">
                                          <p:val>
                                            <p:strVal val="ppt_x"/>
                                          </p:val>
                                        </p:tav>
                                        <p:tav tm="100000">
                                          <p:val>
                                            <p:fltVal val="0.5"/>
                                          </p:val>
                                        </p:tav>
                                      </p:tavLst>
                                    </p:anim>
                                    <p:anim calcmode="lin" valueType="num">
                                      <p:cBhvr>
                                        <p:cTn id="95" dur="3000"/>
                                        <p:tgtEl>
                                          <p:spTgt spid="8"/>
                                        </p:tgtEl>
                                        <p:attrNameLst>
                                          <p:attrName>ppt_y</p:attrName>
                                        </p:attrNameLst>
                                      </p:cBhvr>
                                      <p:tavLst>
                                        <p:tav tm="0">
                                          <p:val>
                                            <p:strVal val="ppt_y"/>
                                          </p:val>
                                        </p:tav>
                                        <p:tav tm="100000">
                                          <p:val>
                                            <p:fltVal val="0.5"/>
                                          </p:val>
                                        </p:tav>
                                      </p:tavLst>
                                    </p:anim>
                                    <p:set>
                                      <p:cBhvr>
                                        <p:cTn id="96" dur="1" fill="hold">
                                          <p:stCondLst>
                                            <p:cond delay="2999"/>
                                          </p:stCondLst>
                                        </p:cTn>
                                        <p:tgtEl>
                                          <p:spTgt spid="8"/>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3000"/>
                                        <p:tgtEl>
                                          <p:spTgt spid="9"/>
                                        </p:tgtEl>
                                        <p:attrNameLst>
                                          <p:attrName>ppt_w</p:attrName>
                                        </p:attrNameLst>
                                      </p:cBhvr>
                                      <p:tavLst>
                                        <p:tav tm="0">
                                          <p:val>
                                            <p:strVal val="ppt_w"/>
                                          </p:val>
                                        </p:tav>
                                        <p:tav tm="100000">
                                          <p:val>
                                            <p:fltVal val="0"/>
                                          </p:val>
                                        </p:tav>
                                      </p:tavLst>
                                    </p:anim>
                                    <p:anim calcmode="lin" valueType="num">
                                      <p:cBhvr>
                                        <p:cTn id="99" dur="3000"/>
                                        <p:tgtEl>
                                          <p:spTgt spid="9"/>
                                        </p:tgtEl>
                                        <p:attrNameLst>
                                          <p:attrName>ppt_h</p:attrName>
                                        </p:attrNameLst>
                                      </p:cBhvr>
                                      <p:tavLst>
                                        <p:tav tm="0">
                                          <p:val>
                                            <p:strVal val="ppt_h"/>
                                          </p:val>
                                        </p:tav>
                                        <p:tav tm="100000">
                                          <p:val>
                                            <p:fltVal val="0"/>
                                          </p:val>
                                        </p:tav>
                                      </p:tavLst>
                                    </p:anim>
                                    <p:anim calcmode="lin" valueType="num">
                                      <p:cBhvr>
                                        <p:cTn id="100" dur="3000"/>
                                        <p:tgtEl>
                                          <p:spTgt spid="9"/>
                                        </p:tgtEl>
                                        <p:attrNameLst>
                                          <p:attrName>ppt_x</p:attrName>
                                        </p:attrNameLst>
                                      </p:cBhvr>
                                      <p:tavLst>
                                        <p:tav tm="0">
                                          <p:val>
                                            <p:strVal val="ppt_x"/>
                                          </p:val>
                                        </p:tav>
                                        <p:tav tm="100000">
                                          <p:val>
                                            <p:fltVal val="0.5"/>
                                          </p:val>
                                        </p:tav>
                                      </p:tavLst>
                                    </p:anim>
                                    <p:anim calcmode="lin" valueType="num">
                                      <p:cBhvr>
                                        <p:cTn id="101" dur="3000"/>
                                        <p:tgtEl>
                                          <p:spTgt spid="9"/>
                                        </p:tgtEl>
                                        <p:attrNameLst>
                                          <p:attrName>ppt_y</p:attrName>
                                        </p:attrNameLst>
                                      </p:cBhvr>
                                      <p:tavLst>
                                        <p:tav tm="0">
                                          <p:val>
                                            <p:strVal val="ppt_y"/>
                                          </p:val>
                                        </p:tav>
                                        <p:tav tm="100000">
                                          <p:val>
                                            <p:fltVal val="0.5"/>
                                          </p:val>
                                        </p:tav>
                                      </p:tavLst>
                                    </p:anim>
                                    <p:set>
                                      <p:cBhvr>
                                        <p:cTn id="102" dur="1" fill="hold">
                                          <p:stCondLst>
                                            <p:cond delay="2999"/>
                                          </p:stCondLst>
                                        </p:cTn>
                                        <p:tgtEl>
                                          <p:spTgt spid="9"/>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3000"/>
                                        <p:tgtEl>
                                          <p:spTgt spid="10"/>
                                        </p:tgtEl>
                                        <p:attrNameLst>
                                          <p:attrName>ppt_w</p:attrName>
                                        </p:attrNameLst>
                                      </p:cBhvr>
                                      <p:tavLst>
                                        <p:tav tm="0">
                                          <p:val>
                                            <p:strVal val="ppt_w"/>
                                          </p:val>
                                        </p:tav>
                                        <p:tav tm="100000">
                                          <p:val>
                                            <p:fltVal val="0"/>
                                          </p:val>
                                        </p:tav>
                                      </p:tavLst>
                                    </p:anim>
                                    <p:anim calcmode="lin" valueType="num">
                                      <p:cBhvr>
                                        <p:cTn id="105" dur="3000"/>
                                        <p:tgtEl>
                                          <p:spTgt spid="10"/>
                                        </p:tgtEl>
                                        <p:attrNameLst>
                                          <p:attrName>ppt_h</p:attrName>
                                        </p:attrNameLst>
                                      </p:cBhvr>
                                      <p:tavLst>
                                        <p:tav tm="0">
                                          <p:val>
                                            <p:strVal val="ppt_h"/>
                                          </p:val>
                                        </p:tav>
                                        <p:tav tm="100000">
                                          <p:val>
                                            <p:fltVal val="0"/>
                                          </p:val>
                                        </p:tav>
                                      </p:tavLst>
                                    </p:anim>
                                    <p:anim calcmode="lin" valueType="num">
                                      <p:cBhvr>
                                        <p:cTn id="106" dur="3000"/>
                                        <p:tgtEl>
                                          <p:spTgt spid="10"/>
                                        </p:tgtEl>
                                        <p:attrNameLst>
                                          <p:attrName>ppt_x</p:attrName>
                                        </p:attrNameLst>
                                      </p:cBhvr>
                                      <p:tavLst>
                                        <p:tav tm="0">
                                          <p:val>
                                            <p:strVal val="ppt_x"/>
                                          </p:val>
                                        </p:tav>
                                        <p:tav tm="100000">
                                          <p:val>
                                            <p:fltVal val="0.5"/>
                                          </p:val>
                                        </p:tav>
                                      </p:tavLst>
                                    </p:anim>
                                    <p:anim calcmode="lin" valueType="num">
                                      <p:cBhvr>
                                        <p:cTn id="107" dur="3000"/>
                                        <p:tgtEl>
                                          <p:spTgt spid="10"/>
                                        </p:tgtEl>
                                        <p:attrNameLst>
                                          <p:attrName>ppt_y</p:attrName>
                                        </p:attrNameLst>
                                      </p:cBhvr>
                                      <p:tavLst>
                                        <p:tav tm="0">
                                          <p:val>
                                            <p:strVal val="ppt_y"/>
                                          </p:val>
                                        </p:tav>
                                        <p:tav tm="100000">
                                          <p:val>
                                            <p:fltVal val="0.5"/>
                                          </p:val>
                                        </p:tav>
                                      </p:tavLst>
                                    </p:anim>
                                    <p:set>
                                      <p:cBhvr>
                                        <p:cTn id="108" dur="1" fill="hold">
                                          <p:stCondLst>
                                            <p:cond delay="2999"/>
                                          </p:stCondLst>
                                        </p:cTn>
                                        <p:tgtEl>
                                          <p:spTgt spid="10"/>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3000"/>
                                        <p:tgtEl>
                                          <p:spTgt spid="11"/>
                                        </p:tgtEl>
                                        <p:attrNameLst>
                                          <p:attrName>ppt_w</p:attrName>
                                        </p:attrNameLst>
                                      </p:cBhvr>
                                      <p:tavLst>
                                        <p:tav tm="0">
                                          <p:val>
                                            <p:strVal val="ppt_w"/>
                                          </p:val>
                                        </p:tav>
                                        <p:tav tm="100000">
                                          <p:val>
                                            <p:fltVal val="0"/>
                                          </p:val>
                                        </p:tav>
                                      </p:tavLst>
                                    </p:anim>
                                    <p:anim calcmode="lin" valueType="num">
                                      <p:cBhvr>
                                        <p:cTn id="111" dur="3000"/>
                                        <p:tgtEl>
                                          <p:spTgt spid="11"/>
                                        </p:tgtEl>
                                        <p:attrNameLst>
                                          <p:attrName>ppt_h</p:attrName>
                                        </p:attrNameLst>
                                      </p:cBhvr>
                                      <p:tavLst>
                                        <p:tav tm="0">
                                          <p:val>
                                            <p:strVal val="ppt_h"/>
                                          </p:val>
                                        </p:tav>
                                        <p:tav tm="100000">
                                          <p:val>
                                            <p:fltVal val="0"/>
                                          </p:val>
                                        </p:tav>
                                      </p:tavLst>
                                    </p:anim>
                                    <p:anim calcmode="lin" valueType="num">
                                      <p:cBhvr>
                                        <p:cTn id="112" dur="3000"/>
                                        <p:tgtEl>
                                          <p:spTgt spid="11"/>
                                        </p:tgtEl>
                                        <p:attrNameLst>
                                          <p:attrName>ppt_x</p:attrName>
                                        </p:attrNameLst>
                                      </p:cBhvr>
                                      <p:tavLst>
                                        <p:tav tm="0">
                                          <p:val>
                                            <p:strVal val="ppt_x"/>
                                          </p:val>
                                        </p:tav>
                                        <p:tav tm="100000">
                                          <p:val>
                                            <p:fltVal val="0.5"/>
                                          </p:val>
                                        </p:tav>
                                      </p:tavLst>
                                    </p:anim>
                                    <p:anim calcmode="lin" valueType="num">
                                      <p:cBhvr>
                                        <p:cTn id="113" dur="3000"/>
                                        <p:tgtEl>
                                          <p:spTgt spid="11"/>
                                        </p:tgtEl>
                                        <p:attrNameLst>
                                          <p:attrName>ppt_y</p:attrName>
                                        </p:attrNameLst>
                                      </p:cBhvr>
                                      <p:tavLst>
                                        <p:tav tm="0">
                                          <p:val>
                                            <p:strVal val="ppt_y"/>
                                          </p:val>
                                        </p:tav>
                                        <p:tav tm="100000">
                                          <p:val>
                                            <p:fltVal val="0.5"/>
                                          </p:val>
                                        </p:tav>
                                      </p:tavLst>
                                    </p:anim>
                                    <p:set>
                                      <p:cBhvr>
                                        <p:cTn id="114" dur="1" fill="hold">
                                          <p:stCondLst>
                                            <p:cond delay="2999"/>
                                          </p:stCondLst>
                                        </p:cTn>
                                        <p:tgtEl>
                                          <p:spTgt spid="11"/>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3000"/>
                                        <p:tgtEl>
                                          <p:spTgt spid="12"/>
                                        </p:tgtEl>
                                        <p:attrNameLst>
                                          <p:attrName>ppt_w</p:attrName>
                                        </p:attrNameLst>
                                      </p:cBhvr>
                                      <p:tavLst>
                                        <p:tav tm="0">
                                          <p:val>
                                            <p:strVal val="ppt_w"/>
                                          </p:val>
                                        </p:tav>
                                        <p:tav tm="100000">
                                          <p:val>
                                            <p:fltVal val="0"/>
                                          </p:val>
                                        </p:tav>
                                      </p:tavLst>
                                    </p:anim>
                                    <p:anim calcmode="lin" valueType="num">
                                      <p:cBhvr>
                                        <p:cTn id="117" dur="3000"/>
                                        <p:tgtEl>
                                          <p:spTgt spid="12"/>
                                        </p:tgtEl>
                                        <p:attrNameLst>
                                          <p:attrName>ppt_h</p:attrName>
                                        </p:attrNameLst>
                                      </p:cBhvr>
                                      <p:tavLst>
                                        <p:tav tm="0">
                                          <p:val>
                                            <p:strVal val="ppt_h"/>
                                          </p:val>
                                        </p:tav>
                                        <p:tav tm="100000">
                                          <p:val>
                                            <p:fltVal val="0"/>
                                          </p:val>
                                        </p:tav>
                                      </p:tavLst>
                                    </p:anim>
                                    <p:anim calcmode="lin" valueType="num">
                                      <p:cBhvr>
                                        <p:cTn id="118" dur="3000"/>
                                        <p:tgtEl>
                                          <p:spTgt spid="12"/>
                                        </p:tgtEl>
                                        <p:attrNameLst>
                                          <p:attrName>ppt_x</p:attrName>
                                        </p:attrNameLst>
                                      </p:cBhvr>
                                      <p:tavLst>
                                        <p:tav tm="0">
                                          <p:val>
                                            <p:strVal val="ppt_x"/>
                                          </p:val>
                                        </p:tav>
                                        <p:tav tm="100000">
                                          <p:val>
                                            <p:fltVal val="0.5"/>
                                          </p:val>
                                        </p:tav>
                                      </p:tavLst>
                                    </p:anim>
                                    <p:anim calcmode="lin" valueType="num">
                                      <p:cBhvr>
                                        <p:cTn id="119" dur="3000"/>
                                        <p:tgtEl>
                                          <p:spTgt spid="12"/>
                                        </p:tgtEl>
                                        <p:attrNameLst>
                                          <p:attrName>ppt_y</p:attrName>
                                        </p:attrNameLst>
                                      </p:cBhvr>
                                      <p:tavLst>
                                        <p:tav tm="0">
                                          <p:val>
                                            <p:strVal val="ppt_y"/>
                                          </p:val>
                                        </p:tav>
                                        <p:tav tm="100000">
                                          <p:val>
                                            <p:fltVal val="0.5"/>
                                          </p:val>
                                        </p:tav>
                                      </p:tavLst>
                                    </p:anim>
                                    <p:set>
                                      <p:cBhvr>
                                        <p:cTn id="120" dur="1" fill="hold">
                                          <p:stCondLst>
                                            <p:cond delay="2999"/>
                                          </p:stCondLst>
                                        </p:cTn>
                                        <p:tgtEl>
                                          <p:spTgt spid="12"/>
                                        </p:tgtEl>
                                        <p:attrNameLst>
                                          <p:attrName>style.visibility</p:attrName>
                                        </p:attrNameLst>
                                      </p:cBhvr>
                                      <p:to>
                                        <p:strVal val="hidden"/>
                                      </p:to>
                                    </p:set>
                                  </p:childTnLst>
                                </p:cTn>
                              </p:par>
                              <p:par>
                                <p:cTn id="121" presetID="8" presetClass="emph" presetSubtype="0" fill="hold" nodeType="withEffect">
                                  <p:stCondLst>
                                    <p:cond delay="0"/>
                                  </p:stCondLst>
                                  <p:childTnLst>
                                    <p:animRot by="-21600000">
                                      <p:cBhvr>
                                        <p:cTn id="122" dur="3000" fill="hold"/>
                                        <p:tgtEl>
                                          <p:spTgt spid="5"/>
                                        </p:tgtEl>
                                        <p:attrNameLst>
                                          <p:attrName>r</p:attrName>
                                        </p:attrNameLst>
                                      </p:cBhvr>
                                    </p:animRot>
                                  </p:childTnLst>
                                </p:cTn>
                              </p:par>
                              <p:par>
                                <p:cTn id="123" presetID="8" presetClass="emph" presetSubtype="0" fill="hold" nodeType="withEffect">
                                  <p:stCondLst>
                                    <p:cond delay="0"/>
                                  </p:stCondLst>
                                  <p:childTnLst>
                                    <p:animRot by="-21600000">
                                      <p:cBhvr>
                                        <p:cTn id="124" dur="3000" fill="hold"/>
                                        <p:tgtEl>
                                          <p:spTgt spid="6"/>
                                        </p:tgtEl>
                                        <p:attrNameLst>
                                          <p:attrName>r</p:attrName>
                                        </p:attrNameLst>
                                      </p:cBhvr>
                                    </p:animRot>
                                  </p:childTnLst>
                                </p:cTn>
                              </p:par>
                              <p:par>
                                <p:cTn id="125" presetID="8" presetClass="emph" presetSubtype="0" fill="hold" nodeType="withEffect">
                                  <p:stCondLst>
                                    <p:cond delay="0"/>
                                  </p:stCondLst>
                                  <p:childTnLst>
                                    <p:animRot by="-21600000">
                                      <p:cBhvr>
                                        <p:cTn id="126" dur="3000" fill="hold"/>
                                        <p:tgtEl>
                                          <p:spTgt spid="7"/>
                                        </p:tgtEl>
                                        <p:attrNameLst>
                                          <p:attrName>r</p:attrName>
                                        </p:attrNameLst>
                                      </p:cBhvr>
                                    </p:animRot>
                                  </p:childTnLst>
                                </p:cTn>
                              </p:par>
                              <p:par>
                                <p:cTn id="127" presetID="8" presetClass="emph" presetSubtype="0" fill="hold" nodeType="withEffect">
                                  <p:stCondLst>
                                    <p:cond delay="0"/>
                                  </p:stCondLst>
                                  <p:childTnLst>
                                    <p:animRot by="-21600000">
                                      <p:cBhvr>
                                        <p:cTn id="128" dur="3000" fill="hold"/>
                                        <p:tgtEl>
                                          <p:spTgt spid="8"/>
                                        </p:tgtEl>
                                        <p:attrNameLst>
                                          <p:attrName>r</p:attrName>
                                        </p:attrNameLst>
                                      </p:cBhvr>
                                    </p:animRot>
                                  </p:childTnLst>
                                </p:cTn>
                              </p:par>
                              <p:par>
                                <p:cTn id="129" presetID="8" presetClass="emph" presetSubtype="0" fill="hold" nodeType="withEffect">
                                  <p:stCondLst>
                                    <p:cond delay="0"/>
                                  </p:stCondLst>
                                  <p:childTnLst>
                                    <p:animRot by="-21600000">
                                      <p:cBhvr>
                                        <p:cTn id="130" dur="3000" fill="hold"/>
                                        <p:tgtEl>
                                          <p:spTgt spid="9"/>
                                        </p:tgtEl>
                                        <p:attrNameLst>
                                          <p:attrName>r</p:attrName>
                                        </p:attrNameLst>
                                      </p:cBhvr>
                                    </p:animRot>
                                  </p:childTnLst>
                                </p:cTn>
                              </p:par>
                              <p:par>
                                <p:cTn id="131" presetID="8" presetClass="emph" presetSubtype="0" fill="hold" nodeType="withEffect">
                                  <p:stCondLst>
                                    <p:cond delay="0"/>
                                  </p:stCondLst>
                                  <p:childTnLst>
                                    <p:animRot by="-21600000">
                                      <p:cBhvr>
                                        <p:cTn id="132" dur="3000" fill="hold"/>
                                        <p:tgtEl>
                                          <p:spTgt spid="10"/>
                                        </p:tgtEl>
                                        <p:attrNameLst>
                                          <p:attrName>r</p:attrName>
                                        </p:attrNameLst>
                                      </p:cBhvr>
                                    </p:animRot>
                                  </p:childTnLst>
                                </p:cTn>
                              </p:par>
                              <p:par>
                                <p:cTn id="133" presetID="8" presetClass="emph" presetSubtype="0" fill="hold" nodeType="withEffect">
                                  <p:stCondLst>
                                    <p:cond delay="0"/>
                                  </p:stCondLst>
                                  <p:childTnLst>
                                    <p:animRot by="-21600000">
                                      <p:cBhvr>
                                        <p:cTn id="134" dur="3000" fill="hold"/>
                                        <p:tgtEl>
                                          <p:spTgt spid="11"/>
                                        </p:tgtEl>
                                        <p:attrNameLst>
                                          <p:attrName>r</p:attrName>
                                        </p:attrNameLst>
                                      </p:cBhvr>
                                    </p:animRot>
                                  </p:childTnLst>
                                </p:cTn>
                              </p:par>
                              <p:par>
                                <p:cTn id="135" presetID="8" presetClass="emph" presetSubtype="0" fill="hold" nodeType="withEffect">
                                  <p:stCondLst>
                                    <p:cond delay="0"/>
                                  </p:stCondLst>
                                  <p:childTnLst>
                                    <p:animRot by="-21600000">
                                      <p:cBhvr>
                                        <p:cTn id="136" dur="3000" fill="hold"/>
                                        <p:tgtEl>
                                          <p:spTgt spid="1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4"/>
                                        </p:tgtEl>
                                        <p:attrNameLst>
                                          <p:attrName>style.visibility</p:attrName>
                                        </p:attrNameLst>
                                      </p:cBhvr>
                                      <p:to>
                                        <p:strVal val="visible"/>
                                      </p:to>
                                    </p:set>
                                    <p:anim calcmode="lin" valueType="num">
                                      <p:cBhvr>
                                        <p:cTn id="139" dur="3000" fill="hold"/>
                                        <p:tgtEl>
                                          <p:spTgt spid="4"/>
                                        </p:tgtEl>
                                        <p:attrNameLst>
                                          <p:attrName>ppt_w</p:attrName>
                                        </p:attrNameLst>
                                      </p:cBhvr>
                                      <p:tavLst>
                                        <p:tav tm="0">
                                          <p:val>
                                            <p:strVal val="4/3*#ppt_w"/>
                                          </p:val>
                                        </p:tav>
                                        <p:tav tm="100000">
                                          <p:val>
                                            <p:strVal val="#ppt_w"/>
                                          </p:val>
                                        </p:tav>
                                      </p:tavLst>
                                    </p:anim>
                                    <p:anim calcmode="lin" valueType="num">
                                      <p:cBhvr>
                                        <p:cTn id="140" dur="3000" fill="hold"/>
                                        <p:tgtEl>
                                          <p:spTgt spid="4"/>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4"/>
                                        </p:tgtEl>
                                        <p:attrNameLst>
                                          <p:attrName>style.visibility</p:attrName>
                                        </p:attrNameLst>
                                      </p:cBhvr>
                                      <p:to>
                                        <p:strVal val="visible"/>
                                      </p:to>
                                    </p:set>
                                    <p:animEffect transition="in" filter="wheel(8)">
                                      <p:cBhvr>
                                        <p:cTn id="143" dur="3000"/>
                                        <p:tgtEl>
                                          <p:spTgt spid="4"/>
                                        </p:tgtEl>
                                      </p:cBhvr>
                                    </p:animEffect>
                                  </p:childTnLst>
                                </p:cTn>
                              </p:par>
                            </p:childTnLst>
                          </p:cTn>
                        </p:par>
                        <p:par>
                          <p:cTn id="144" fill="hold">
                            <p:stCondLst>
                              <p:cond delay="6000"/>
                            </p:stCondLst>
                            <p:childTnLst>
                              <p:par>
                                <p:cTn id="145" presetID="40" presetClass="entr" presetSubtype="0" fill="hold" grpId="0" nodeType="afterEffect">
                                  <p:stCondLst>
                                    <p:cond delay="0"/>
                                  </p:stCondLst>
                                  <p:iterate type="lt">
                                    <p:tmPct val="10000"/>
                                  </p:iterate>
                                  <p:childTnLst>
                                    <p:set>
                                      <p:cBhvr>
                                        <p:cTn id="146" dur="1" fill="hold">
                                          <p:stCondLst>
                                            <p:cond delay="0"/>
                                          </p:stCondLst>
                                        </p:cTn>
                                        <p:tgtEl>
                                          <p:spTgt spid="13"/>
                                        </p:tgtEl>
                                        <p:attrNameLst>
                                          <p:attrName>style.visibility</p:attrName>
                                        </p:attrNameLst>
                                      </p:cBhvr>
                                      <p:to>
                                        <p:strVal val="visible"/>
                                      </p:to>
                                    </p:set>
                                    <p:animEffect transition="in" filter="fade">
                                      <p:cBhvr>
                                        <p:cTn id="147" dur="2000"/>
                                        <p:tgtEl>
                                          <p:spTgt spid="13"/>
                                        </p:tgtEl>
                                      </p:cBhvr>
                                    </p:animEffect>
                                    <p:anim calcmode="lin" valueType="num">
                                      <p:cBhvr>
                                        <p:cTn id="148" dur="2000" fill="hold"/>
                                        <p:tgtEl>
                                          <p:spTgt spid="13"/>
                                        </p:tgtEl>
                                        <p:attrNameLst>
                                          <p:attrName>ppt_x</p:attrName>
                                        </p:attrNameLst>
                                      </p:cBhvr>
                                      <p:tavLst>
                                        <p:tav tm="0">
                                          <p:val>
                                            <p:strVal val="#ppt_x-.1"/>
                                          </p:val>
                                        </p:tav>
                                        <p:tav tm="100000">
                                          <p:val>
                                            <p:strVal val="#ppt_x"/>
                                          </p:val>
                                        </p:tav>
                                      </p:tavLst>
                                    </p:anim>
                                    <p:anim calcmode="lin" valueType="num">
                                      <p:cBhvr>
                                        <p:cTn id="149" dur="2000" fill="hold"/>
                                        <p:tgtEl>
                                          <p:spTgt spid="1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srcRect/>
          <a:stretch>
            <a:fillRect/>
          </a:stretch>
        </p:blipFill>
        <p:spPr bwMode="auto">
          <a:xfrm>
            <a:off x="4419600" y="2457450"/>
            <a:ext cx="304800" cy="228600"/>
          </a:xfrm>
          <a:prstGeom prst="rect">
            <a:avLst/>
          </a:prstGeom>
          <a:noFill/>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p:spPr>
        <p:txBody>
          <a:bodyPr wrap="none" anchor="ctr"/>
          <a:lstStyle/>
          <a:p>
            <a:endParaRPr lang="es-ES"/>
          </a:p>
        </p:txBody>
      </p:sp>
      <p:sp>
        <p:nvSpPr>
          <p:cNvPr id="4101" name="Rectangle 5"/>
          <p:cNvSpPr>
            <a:spLocks noChangeArrowheads="1"/>
          </p:cNvSpPr>
          <p:nvPr/>
        </p:nvSpPr>
        <p:spPr bwMode="auto">
          <a:xfrm>
            <a:off x="0" y="1371600"/>
            <a:ext cx="9144000" cy="3771900"/>
          </a:xfrm>
          <a:prstGeom prst="rect">
            <a:avLst/>
          </a:prstGeom>
          <a:solidFill>
            <a:srgbClr val="B6E8FC"/>
          </a:solidFill>
          <a:ln w="9525">
            <a:noFill/>
            <a:miter lim="800000"/>
            <a:headEnd/>
            <a:tailEnd/>
          </a:ln>
          <a:effectLst/>
        </p:spPr>
        <p:txBody>
          <a:bodyPr wrap="none" anchor="ctr"/>
          <a:lstStyle/>
          <a:p>
            <a:pPr algn="ctr"/>
            <a:endParaRPr lang="es-ES"/>
          </a:p>
        </p:txBody>
      </p:sp>
      <p:pic>
        <p:nvPicPr>
          <p:cNvPr id="4103" name="Picture 7" descr="logo_grande">
            <a:hlinkClick r:id="rId5"/>
          </p:cNvPr>
          <p:cNvPicPr>
            <a:picLocks noChangeAspect="1" noChangeArrowheads="1"/>
          </p:cNvPicPr>
          <p:nvPr/>
        </p:nvPicPr>
        <p:blipFill>
          <a:blip r:embed="rId6"/>
          <a:srcRect/>
          <a:stretch>
            <a:fillRect/>
          </a:stretch>
        </p:blipFill>
        <p:spPr bwMode="auto">
          <a:xfrm>
            <a:off x="1981200" y="1"/>
            <a:ext cx="4876800" cy="1171575"/>
          </a:xfrm>
          <a:prstGeom prst="rect">
            <a:avLst/>
          </a:prstGeom>
          <a:noFill/>
        </p:spPr>
      </p:pic>
      <p:sp>
        <p:nvSpPr>
          <p:cNvPr id="4104" name="Text Box 8"/>
          <p:cNvSpPr txBox="1">
            <a:spLocks noChangeArrowheads="1"/>
          </p:cNvSpPr>
          <p:nvPr/>
        </p:nvSpPr>
        <p:spPr bwMode="auto">
          <a:xfrm>
            <a:off x="0" y="1428750"/>
            <a:ext cx="9144000" cy="2369880"/>
          </a:xfrm>
          <a:prstGeom prst="rect">
            <a:avLst/>
          </a:prstGeom>
          <a:noFill/>
          <a:ln w="9525">
            <a:noFill/>
            <a:miter lim="800000"/>
            <a:headEnd/>
            <a:tailEnd/>
          </a:ln>
          <a:effectLst/>
        </p:spPr>
        <p:txBody>
          <a:bodyPr>
            <a:spAutoFit/>
          </a:bodyPr>
          <a:lstStyle/>
          <a:p>
            <a:pPr algn="ctr">
              <a:spcBef>
                <a:spcPct val="50000"/>
              </a:spcBef>
            </a:pPr>
            <a:r>
              <a:rPr lang="es-ES" sz="6000" b="1">
                <a:latin typeface="Kristen ITC" pitchFamily="66" charset="0"/>
              </a:rPr>
              <a:t>¿Te ha gustado?</a:t>
            </a:r>
            <a:r>
              <a:rPr lang="es-ES" sz="4800">
                <a:latin typeface="Kristen ITC" pitchFamily="66" charset="0"/>
              </a:rPr>
              <a:t> </a:t>
            </a:r>
            <a:br>
              <a:rPr lang="es-ES" sz="4800">
                <a:latin typeface="Kristen ITC" pitchFamily="66" charset="0"/>
              </a:rPr>
            </a:br>
            <a:r>
              <a:rPr lang="es-ES" sz="4400">
                <a:latin typeface="Kristen ITC" pitchFamily="66" charset="0"/>
              </a:rPr>
              <a:t>Puedes ver más entrando </a:t>
            </a:r>
            <a:br>
              <a:rPr lang="es-ES" sz="4400">
                <a:latin typeface="Kristen ITC" pitchFamily="66" charset="0"/>
              </a:rPr>
            </a:br>
            <a:r>
              <a:rPr lang="es-ES" sz="4400" b="1">
                <a:solidFill>
                  <a:srgbClr val="40F903"/>
                </a:solidFill>
                <a:latin typeface="Kristen ITC" pitchFamily="66" charset="0"/>
                <a:hlinkClick r:id="rId5"/>
              </a:rPr>
              <a:t>Aquí</a:t>
            </a:r>
            <a:endParaRPr lang="es-ES" sz="4400" b="1">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w="19050">
            <a:noFill/>
            <a:prstDash val="sysDot"/>
            <a:miter lim="800000"/>
            <a:headEnd/>
            <a:tailEnd/>
          </a:ln>
          <a:effectLst/>
        </p:spPr>
        <p:txBody>
          <a:bodyPr>
            <a:spAutoFit/>
          </a:bodyPr>
          <a:lstStyle/>
          <a:p>
            <a:pPr algn="ctr">
              <a:spcBef>
                <a:spcPct val="50000"/>
              </a:spcBef>
            </a:pPr>
            <a:r>
              <a:rPr lang="es-ES_tradnl" b="1">
                <a:latin typeface="Kristen ITC" pitchFamily="66" charset="0"/>
              </a:rPr>
              <a:t>Además puedes recibir powerpoints en tu correo electrónico suscribiéndote aquí:</a:t>
            </a:r>
            <a:r>
              <a:rPr lang="es-ES_tradnl" b="1">
                <a:solidFill>
                  <a:srgbClr val="0066FF"/>
                </a:solidFill>
              </a:rPr>
              <a:t> </a:t>
            </a:r>
          </a:p>
          <a:p>
            <a:pPr>
              <a:spcBef>
                <a:spcPct val="50000"/>
              </a:spcBef>
            </a:pPr>
            <a:endParaRPr lang="es-ES" b="1">
              <a:solidFill>
                <a:srgbClr val="0066FF"/>
              </a:solidFill>
            </a:endParaRPr>
          </a:p>
        </p:txBody>
      </p:sp>
      <p:pic>
        <p:nvPicPr>
          <p:cNvPr id="4106" name="Picture 10" descr="email">
            <a:hlinkClick r:id="rId7"/>
          </p:cNvPr>
          <p:cNvPicPr>
            <a:picLocks noChangeAspect="1" noChangeArrowheads="1"/>
          </p:cNvPicPr>
          <p:nvPr/>
        </p:nvPicPr>
        <p:blipFill>
          <a:blip r:embed="rId8"/>
          <a:srcRect/>
          <a:stretch>
            <a:fillRect/>
          </a:stretch>
        </p:blipFill>
        <p:spPr bwMode="auto">
          <a:xfrm>
            <a:off x="5638800" y="3143250"/>
            <a:ext cx="2362200" cy="1771650"/>
          </a:xfrm>
          <a:prstGeom prst="rect">
            <a:avLst/>
          </a:prstGeom>
          <a:noFill/>
        </p:spPr>
      </p:pic>
      <p:pic>
        <p:nvPicPr>
          <p:cNvPr id="4113" name="Picture 17" descr="flechas-8"/>
          <p:cNvPicPr>
            <a:picLocks noChangeAspect="1" noChangeArrowheads="1"/>
          </p:cNvPicPr>
          <p:nvPr/>
        </p:nvPicPr>
        <p:blipFill>
          <a:blip r:embed="rId9"/>
          <a:srcRect/>
          <a:stretch>
            <a:fillRect/>
          </a:stretch>
        </p:blipFill>
        <p:spPr bwMode="auto">
          <a:xfrm>
            <a:off x="4038600" y="3657600"/>
            <a:ext cx="1219200" cy="742950"/>
          </a:xfrm>
          <a:prstGeom prst="rect">
            <a:avLst/>
          </a:prstGeom>
          <a:noFill/>
        </p:spPr>
      </p:pic>
      <p:pic>
        <p:nvPicPr>
          <p:cNvPr id="4117" name="Picture 21" descr="facebook-icon">
            <a:hlinkClick r:id="rId10"/>
          </p:cNvPr>
          <p:cNvPicPr>
            <a:picLocks noChangeAspect="1" noChangeArrowheads="1"/>
          </p:cNvPicPr>
          <p:nvPr/>
        </p:nvPicPr>
        <p:blipFill>
          <a:blip r:embed="rId11" cstate="print"/>
          <a:srcRect/>
          <a:stretch>
            <a:fillRect/>
          </a:stretch>
        </p:blipFill>
        <p:spPr bwMode="auto">
          <a:xfrm>
            <a:off x="0" y="2228850"/>
            <a:ext cx="533400" cy="400050"/>
          </a:xfrm>
          <a:prstGeom prst="rect">
            <a:avLst/>
          </a:prstGeom>
          <a:noFill/>
        </p:spPr>
      </p:pic>
      <p:pic>
        <p:nvPicPr>
          <p:cNvPr id="4118" name="Picture 22" descr="twitter-icon">
            <a:hlinkClick r:id="rId12"/>
          </p:cNvPr>
          <p:cNvPicPr>
            <a:picLocks noChangeAspect="1" noChangeArrowheads="1"/>
          </p:cNvPicPr>
          <p:nvPr/>
        </p:nvPicPr>
        <p:blipFill>
          <a:blip r:embed="rId13" cstate="print"/>
          <a:srcRect/>
          <a:stretch>
            <a:fillRect/>
          </a:stretch>
        </p:blipFill>
        <p:spPr bwMode="auto">
          <a:xfrm>
            <a:off x="0" y="2628900"/>
            <a:ext cx="533400" cy="400050"/>
          </a:xfrm>
          <a:prstGeom prst="rect">
            <a:avLst/>
          </a:prstGeom>
          <a:noFill/>
        </p:spPr>
      </p:pic>
      <p:pic>
        <p:nvPicPr>
          <p:cNvPr id="4119" name="Picture 23" descr="Web-Google-plus-Metro-icon">
            <a:hlinkClick r:id="rId14"/>
          </p:cNvPr>
          <p:cNvPicPr>
            <a:picLocks noChangeAspect="1" noChangeArrowheads="1"/>
          </p:cNvPicPr>
          <p:nvPr/>
        </p:nvPicPr>
        <p:blipFill>
          <a:blip r:embed="rId15" cstate="print"/>
          <a:srcRect/>
          <a:stretch>
            <a:fillRect/>
          </a:stretch>
        </p:blipFill>
        <p:spPr bwMode="auto">
          <a:xfrm>
            <a:off x="0" y="3028950"/>
            <a:ext cx="533400" cy="400050"/>
          </a:xfrm>
          <a:prstGeom prst="rect">
            <a:avLst/>
          </a:prstGeom>
          <a:noFill/>
        </p:spPr>
      </p:pic>
      <p:pic>
        <p:nvPicPr>
          <p:cNvPr id="4120" name="Picture 24" descr="vkontakte-256">
            <a:hlinkClick r:id="rId16"/>
          </p:cNvPr>
          <p:cNvPicPr>
            <a:picLocks noChangeAspect="1" noChangeArrowheads="1"/>
          </p:cNvPicPr>
          <p:nvPr/>
        </p:nvPicPr>
        <p:blipFill>
          <a:blip r:embed="rId17" cstate="print"/>
          <a:srcRect/>
          <a:stretch>
            <a:fillRect/>
          </a:stretch>
        </p:blipFill>
        <p:spPr bwMode="auto">
          <a:xfrm>
            <a:off x="0" y="3429000"/>
            <a:ext cx="533400" cy="400050"/>
          </a:xfrm>
          <a:prstGeom prst="rect">
            <a:avLst/>
          </a:prstGeom>
          <a:noFill/>
        </p:spPr>
      </p:pic>
      <p:sp>
        <p:nvSpPr>
          <p:cNvPr id="4122" name="Text Box 26"/>
          <p:cNvSpPr txBox="1">
            <a:spLocks noChangeArrowheads="1"/>
          </p:cNvSpPr>
          <p:nvPr/>
        </p:nvSpPr>
        <p:spPr bwMode="auto">
          <a:xfrm>
            <a:off x="0" y="4914901"/>
            <a:ext cx="9144000" cy="307777"/>
          </a:xfrm>
          <a:prstGeom prst="rect">
            <a:avLst/>
          </a:prstGeom>
          <a:solidFill>
            <a:srgbClr val="34495E"/>
          </a:solidFill>
          <a:ln w="9525">
            <a:noFill/>
            <a:miter lim="800000"/>
            <a:headEnd/>
            <a:tailEnd/>
          </a:ln>
          <a:effectLst/>
        </p:spPr>
        <p:txBody>
          <a:bodyPr>
            <a:spAutoFit/>
          </a:bodyPr>
          <a:lstStyle/>
          <a:p>
            <a:pPr algn="ctr">
              <a:spcBef>
                <a:spcPct val="50000"/>
              </a:spcBef>
            </a:pPr>
            <a:r>
              <a:rPr lang="es-ES" sz="140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srcRect/>
          <a:stretch>
            <a:fillRect/>
          </a:stretch>
        </p:blipFill>
        <p:spPr bwMode="auto">
          <a:xfrm rot="20093988">
            <a:off x="4114800" y="628650"/>
            <a:ext cx="4826000" cy="1581150"/>
          </a:xfrm>
          <a:prstGeom prst="rect">
            <a:avLst/>
          </a:prstGeom>
          <a:noFill/>
        </p:spPr>
      </p:pic>
    </p:spTree>
  </p:cSld>
  <p:clrMapOvr>
    <a:masterClrMapping/>
  </p:clrMapOvr>
  <p:transition spd="slow" advTm="12000">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EL PERRO BOXER-">
  <a:themeElements>
    <a:clrScheme name="Personalizado 2">
      <a:dk1>
        <a:sysClr val="windowText" lastClr="000000"/>
      </a:dk1>
      <a:lt1>
        <a:sysClr val="window" lastClr="FFFFFF"/>
      </a:lt1>
      <a:dk2>
        <a:srgbClr val="69676D"/>
      </a:dk2>
      <a:lt2>
        <a:srgbClr val="C9C2D1"/>
      </a:lt2>
      <a:accent1>
        <a:srgbClr val="CEB966"/>
      </a:accent1>
      <a:accent2>
        <a:srgbClr val="9CB084"/>
      </a:accent2>
      <a:accent3>
        <a:srgbClr val="6BB1C9"/>
      </a:accent3>
      <a:accent4>
        <a:srgbClr val="6585CF"/>
      </a:accent4>
      <a:accent5>
        <a:srgbClr val="7E6BC9"/>
      </a:accent5>
      <a:accent6>
        <a:srgbClr val="A379BB"/>
      </a:accent6>
      <a:hlink>
        <a:srgbClr val="410082"/>
      </a:hlink>
      <a:folHlink>
        <a:srgbClr val="932968"/>
      </a:folHlink>
    </a:clrScheme>
    <a:fontScheme name="Vértice">
      <a:majorFont>
        <a:latin typeface="Lucida Sans"/>
        <a:ea typeface=""/>
        <a:cs typeface=""/>
        <a:font script="Grek" typeface="Arial"/>
        <a:font script="Cyrl" typeface="Arial"/>
        <a:font script="Jpan" typeface="HG丸ｺﾞｼｯｸM-PRO"/>
        <a:font script="Hang" typeface="휴먼옛체"/>
        <a:font script="Hans" typeface="黑体"/>
        <a:font script="Hant" typeface="微軟正黑體"/>
        <a:font script="Arab" typeface="Tahoma"/>
        <a:font script="Hebr" typeface="Levenim MT"/>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Book Antiqua"/>
        <a:ea typeface=""/>
        <a:cs typeface=""/>
        <a:font script="Grek" typeface="Times New Roman"/>
        <a:font script="Cyrl" typeface="Times New Roman"/>
        <a:font script="Jpan" typeface="HG明朝B"/>
        <a:font script="Hang" typeface="돋움"/>
        <a:font script="Hans" typeface="宋体"/>
        <a:font script="Hant" typeface="新細明體"/>
        <a:font script="Arab" typeface="Times New Roman"/>
        <a:font script="Hebr" typeface="David"/>
        <a:font script="Thai" typeface="Eucrosia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Vértice">
      <a:fillStyleLst>
        <a:solidFill>
          <a:schemeClr val="phClr"/>
        </a:solidFill>
        <a:gradFill rotWithShape="1">
          <a:gsLst>
            <a:gs pos="20000">
              <a:schemeClr val="phClr">
                <a:tint val="9000"/>
              </a:schemeClr>
            </a:gs>
            <a:gs pos="100000">
              <a:schemeClr val="phClr">
                <a:tint val="70000"/>
                <a:satMod val="100000"/>
              </a:schemeClr>
            </a:gs>
          </a:gsLst>
          <a:path path="circle">
            <a:fillToRect l="-15000" t="-15000" r="115000" b="115000"/>
          </a:path>
        </a:gradFill>
        <a:gradFill rotWithShape="1">
          <a:gsLst>
            <a:gs pos="0">
              <a:schemeClr val="phClr">
                <a:shade val="60000"/>
              </a:schemeClr>
            </a:gs>
            <a:gs pos="33000">
              <a:schemeClr val="phClr">
                <a:tint val="86500"/>
              </a:schemeClr>
            </a:gs>
            <a:gs pos="46750">
              <a:schemeClr val="phClr">
                <a:tint val="71000"/>
                <a:satMod val="112000"/>
              </a:schemeClr>
            </a:gs>
            <a:gs pos="53000">
              <a:schemeClr val="phClr">
                <a:tint val="71000"/>
                <a:satMod val="112000"/>
              </a:schemeClr>
            </a:gs>
            <a:gs pos="68000">
              <a:schemeClr val="phClr">
                <a:tint val="86000"/>
              </a:schemeClr>
            </a:gs>
            <a:gs pos="100000">
              <a:schemeClr val="phClr">
                <a:shade val="60000"/>
              </a:schemeClr>
            </a:gs>
          </a:gsLst>
          <a:lin ang="8350000" scaled="1"/>
        </a:gradFill>
      </a:fillStyleLst>
      <a:lnStyleLst>
        <a:ln w="9525" cap="flat" cmpd="sng" algn="ctr">
          <a:solidFill>
            <a:schemeClr val="phClr">
              <a:shade val="48000"/>
              <a:satMod val="110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130000" dist="101600" dir="2700000" algn="tl" rotWithShape="0">
              <a:srgbClr val="000000">
                <a:alpha val="35000"/>
              </a:srgbClr>
            </a:outerShdw>
          </a:effectLst>
        </a:effectStyle>
        <a:effectStyle>
          <a:effectLst>
            <a:outerShdw blurRad="190500" dist="228600" dir="2700000" sy="90000" rotWithShape="0">
              <a:srgbClr val="000000">
                <a:alpha val="25500"/>
              </a:srgbClr>
            </a:outerShdw>
          </a:effectLst>
        </a:effectStyle>
        <a:effectStyle>
          <a:effectLst>
            <a:outerShdw blurRad="190500" dist="228600" dir="2700000" sy="90000" rotWithShape="0">
              <a:srgbClr val="000000">
                <a:alpha val="25500"/>
              </a:srgbClr>
            </a:outerShdw>
          </a:effectLst>
          <a:scene3d>
            <a:camera prst="orthographicFront" fov="0">
              <a:rot lat="0" lon="0" rev="0"/>
            </a:camera>
            <a:lightRig rig="soft" dir="tl">
              <a:rot lat="0" lon="0" rev="20100000"/>
            </a:lightRig>
          </a:scene3d>
          <a:sp3d>
            <a:bevelT w="50800" h="50800"/>
          </a:sp3d>
        </a:effectStyle>
      </a:effectStyleLst>
      <a:bgFillStyleLst>
        <a:solidFill>
          <a:schemeClr val="phClr"/>
        </a:solidFill>
        <a:gradFill rotWithShape="1">
          <a:gsLst>
            <a:gs pos="0">
              <a:schemeClr val="phClr">
                <a:tint val="50000"/>
                <a:satMod val="180000"/>
              </a:schemeClr>
            </a:gs>
            <a:gs pos="100000">
              <a:schemeClr val="phClr">
                <a:shade val="45000"/>
                <a:satMod val="120000"/>
              </a:schemeClr>
            </a:gs>
          </a:gsLst>
          <a:path path="circle">
            <a:fillToRect r="100000" b="100000"/>
          </a:path>
        </a:gradFill>
        <a:blipFill>
          <a:blip xmlns:r="http://schemas.openxmlformats.org/officeDocument/2006/relationships" r:embed="rId1">
            <a:duotone>
              <a:schemeClr val="phClr">
                <a:shade val="3000"/>
                <a:satMod val="110000"/>
              </a:schemeClr>
              <a:schemeClr val="phClr">
                <a:tint val="60000"/>
                <a:satMod val="425000"/>
              </a:schemeClr>
            </a:duotone>
          </a:blip>
          <a:stretch>
            <a:fillRect/>
          </a:stretch>
        </a:blip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-EL PERRO BOXER-</Template>
  <TotalTime>0</TotalTime>
  <Words>163</Words>
  <Application>Microsoft Office PowerPoint</Application>
  <PresentationFormat>Presentación en pantalla (16:9)</PresentationFormat>
  <Paragraphs>94</Paragraphs>
  <Slides>74</Slides>
  <Notes>14</Notes>
  <HiddenSlides>0</HiddenSlides>
  <MMClips>1</MMClips>
  <ScaleCrop>false</ScaleCrop>
  <HeadingPairs>
    <vt:vector size="4" baseType="variant">
      <vt:variant>
        <vt:lpstr>Tema</vt:lpstr>
      </vt:variant>
      <vt:variant>
        <vt:i4>2</vt:i4>
      </vt:variant>
      <vt:variant>
        <vt:lpstr>Títulos de diapositiva</vt:lpstr>
      </vt:variant>
      <vt:variant>
        <vt:i4>74</vt:i4>
      </vt:variant>
    </vt:vector>
  </HeadingPairs>
  <TitlesOfParts>
    <vt:vector size="76" baseType="lpstr">
      <vt:lpstr>-EL PERRO BOXER-</vt:lpstr>
      <vt:lpstr>Diseño predeterminado</vt:lpstr>
      <vt:lpstr>Diapositiva 1</vt:lpstr>
      <vt:lpstr>Diapositiva 2</vt:lpstr>
      <vt:lpstr>Diapositiva 3</vt:lpstr>
      <vt:lpstr>Diapositiva 4</vt:lpstr>
      <vt:lpstr>Diapositiva 5</vt:lpstr>
      <vt:lpstr>Diapositiva 6</vt:lpstr>
      <vt:lpstr>Diapositiva 7</vt:lpstr>
      <vt:lpstr>Diapositiva 8</vt:lpstr>
      <vt:lpstr>Diapositiva 9</vt:lpstr>
      <vt:lpstr>Diapositiva 10</vt:lpstr>
      <vt:lpstr>Diapositiva 11</vt:lpstr>
      <vt:lpstr>Diapositiva 12</vt:lpstr>
      <vt:lpstr>Diapositiva 13</vt:lpstr>
      <vt:lpstr>Diapositiva 14</vt:lpstr>
      <vt:lpstr>Diapositiva 15</vt:lpstr>
      <vt:lpstr>Diapositiva 16</vt:lpstr>
      <vt:lpstr>Diapositiva 17</vt:lpstr>
      <vt:lpstr>Diapositiva 18</vt:lpstr>
      <vt:lpstr>Diapositiva 19</vt:lpstr>
      <vt:lpstr>Diapositiva 20</vt:lpstr>
      <vt:lpstr>Diapositiva 21</vt:lpstr>
      <vt:lpstr>Diapositiva 22</vt:lpstr>
      <vt:lpstr>Diapositiva 23</vt:lpstr>
      <vt:lpstr>Diapositiva 24</vt:lpstr>
      <vt:lpstr>Diapositiva 25</vt:lpstr>
      <vt:lpstr>Diapositiva 26</vt:lpstr>
      <vt:lpstr>Diapositiva 27</vt:lpstr>
      <vt:lpstr>Diapositiva 28</vt:lpstr>
      <vt:lpstr>Diapositiva 29</vt:lpstr>
      <vt:lpstr>Diapositiva 30</vt:lpstr>
      <vt:lpstr>Diapositiva 31</vt:lpstr>
      <vt:lpstr>Diapositiva 32</vt:lpstr>
      <vt:lpstr>Diapositiva 33</vt:lpstr>
      <vt:lpstr>Diapositiva 34</vt:lpstr>
      <vt:lpstr>Diapositiva 35</vt:lpstr>
      <vt:lpstr>Diapositiva 36</vt:lpstr>
      <vt:lpstr>Diapositiva 37</vt:lpstr>
      <vt:lpstr>Diapositiva 38</vt:lpstr>
      <vt:lpstr>Diapositiva 39</vt:lpstr>
      <vt:lpstr>Diapositiva 40</vt:lpstr>
      <vt:lpstr>Diapositiva 41</vt:lpstr>
      <vt:lpstr>Diapositiva 42</vt:lpstr>
      <vt:lpstr>Diapositiva 43</vt:lpstr>
      <vt:lpstr>Diapositiva 44</vt:lpstr>
      <vt:lpstr>Diapositiva 45</vt:lpstr>
      <vt:lpstr>Diapositiva 46</vt:lpstr>
      <vt:lpstr>Diapositiva 47</vt:lpstr>
      <vt:lpstr>Diapositiva 48</vt:lpstr>
      <vt:lpstr>Diapositiva 49</vt:lpstr>
      <vt:lpstr>Diapositiva 50</vt:lpstr>
      <vt:lpstr>Diapositiva 51</vt:lpstr>
      <vt:lpstr>Diapositiva 52</vt:lpstr>
      <vt:lpstr>Diapositiva 53</vt:lpstr>
      <vt:lpstr>Diapositiva 54</vt:lpstr>
      <vt:lpstr>Diapositiva 55</vt:lpstr>
      <vt:lpstr>Diapositiva 56</vt:lpstr>
      <vt:lpstr>Diapositiva 57</vt:lpstr>
      <vt:lpstr>Diapositiva 58</vt:lpstr>
      <vt:lpstr>Diapositiva 59</vt:lpstr>
      <vt:lpstr>Diapositiva 60</vt:lpstr>
      <vt:lpstr>Diapositiva 61</vt:lpstr>
      <vt:lpstr>Diapositiva 62</vt:lpstr>
      <vt:lpstr>Diapositiva 63</vt:lpstr>
      <vt:lpstr>Diapositiva 64</vt:lpstr>
      <vt:lpstr>Diapositiva 65</vt:lpstr>
      <vt:lpstr>Diapositiva 66</vt:lpstr>
      <vt:lpstr>Diapositiva 67</vt:lpstr>
      <vt:lpstr>Diapositiva 68</vt:lpstr>
      <vt:lpstr>Diapositiva 69</vt:lpstr>
      <vt:lpstr>Diapositiva 70</vt:lpstr>
      <vt:lpstr>Diapositiva 71</vt:lpstr>
      <vt:lpstr>Diapositiva 72</vt:lpstr>
      <vt:lpstr>Diapositiva 73</vt:lpstr>
      <vt:lpstr>Diapositiva 74</vt:lpstr>
    </vt:vector>
  </TitlesOfParts>
  <Manager/>
  <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2015-08-03T15:28:32Z</dcterms:created>
  <dcterms:modified xsi:type="dcterms:W3CDTF">2015-08-03T15:29:26Z</dcterms:modified>
</cp:coreProperties>
</file>